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1905" r:id="rId2"/>
    <p:sldId id="1906" r:id="rId3"/>
    <p:sldId id="1907" r:id="rId4"/>
    <p:sldId id="1908" r:id="rId5"/>
    <p:sldId id="1909" r:id="rId6"/>
    <p:sldId id="1910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3B"/>
    <a:srgbClr val="FF8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>
                <a:outerShdw dist="63500" dir="18900000" algn="bl" rotWithShape="0">
                  <a:prstClr val="black">
                    <a:alpha val="13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E0-42C9-AD59-697FF0FA94AC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+mn-ea"/>
                      <a:ea typeface="+mn-ea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FE0-42C9-AD59-697FF0FA94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1년차</c:v>
                </c:pt>
                <c:pt idx="1">
                  <c:v>2년차</c:v>
                </c:pt>
                <c:pt idx="2">
                  <c:v>3년차</c:v>
                </c:pt>
                <c:pt idx="3">
                  <c:v>4년차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</c:v>
                </c:pt>
                <c:pt idx="1">
                  <c:v>0.9</c:v>
                </c:pt>
                <c:pt idx="2">
                  <c:v>0.4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E0-42C9-AD59-697FF0FA94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2"/>
        <c:axId val="-962255520"/>
        <c:axId val="-962260416"/>
      </c:barChart>
      <c:catAx>
        <c:axId val="-962255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-962260416"/>
        <c:crosses val="autoZero"/>
        <c:auto val="1"/>
        <c:lblAlgn val="ctr"/>
        <c:lblOffset val="100"/>
        <c:noMultiLvlLbl val="0"/>
      </c:catAx>
      <c:valAx>
        <c:axId val="-96226041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-96225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7E-48D7-838D-E9B3A34B448C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7E-48D7-838D-E9B3A34B448C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7E-48D7-838D-E9B3A34B448C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7E-48D7-838D-E9B3A34B448C}"/>
              </c:ext>
            </c:extLst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7E-48D7-838D-E9B3A34B448C}"/>
                </c:ext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7E-48D7-838D-E9B3A34B448C}"/>
                </c:ext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7E-48D7-838D-E9B3A34B448C}"/>
                </c:ext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7E-48D7-838D-E9B3A34B44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7E-48D7-838D-E9B3A34B44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A653-EECD-4A5F-848E-02E7916E7A3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81CE-013A-481D-AC4F-DDF9CAE62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9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9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2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6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9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1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3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3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5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6D81676C-3C60-7094-79F1-78B63EBFAB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39649" y="833755"/>
            <a:ext cx="2709298" cy="4648200"/>
            <a:chOff x="2581" y="0"/>
            <a:chExt cx="2518" cy="432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AD4A4BB1-9E90-4678-9589-03D34760E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3"/>
              <a:ext cx="445" cy="375"/>
            </a:xfrm>
            <a:custGeom>
              <a:avLst/>
              <a:gdLst>
                <a:gd name="T0" fmla="*/ 618 w 888"/>
                <a:gd name="T1" fmla="*/ 57 h 749"/>
                <a:gd name="T2" fmla="*/ 672 w 888"/>
                <a:gd name="T3" fmla="*/ 98 h 749"/>
                <a:gd name="T4" fmla="*/ 725 w 888"/>
                <a:gd name="T5" fmla="*/ 144 h 749"/>
                <a:gd name="T6" fmla="*/ 775 w 888"/>
                <a:gd name="T7" fmla="*/ 191 h 749"/>
                <a:gd name="T8" fmla="*/ 818 w 888"/>
                <a:gd name="T9" fmla="*/ 241 h 749"/>
                <a:gd name="T10" fmla="*/ 854 w 888"/>
                <a:gd name="T11" fmla="*/ 291 h 749"/>
                <a:gd name="T12" fmla="*/ 873 w 888"/>
                <a:gd name="T13" fmla="*/ 328 h 749"/>
                <a:gd name="T14" fmla="*/ 882 w 888"/>
                <a:gd name="T15" fmla="*/ 352 h 749"/>
                <a:gd name="T16" fmla="*/ 887 w 888"/>
                <a:gd name="T17" fmla="*/ 375 h 749"/>
                <a:gd name="T18" fmla="*/ 888 w 888"/>
                <a:gd name="T19" fmla="*/ 397 h 749"/>
                <a:gd name="T20" fmla="*/ 886 w 888"/>
                <a:gd name="T21" fmla="*/ 419 h 749"/>
                <a:gd name="T22" fmla="*/ 883 w 888"/>
                <a:gd name="T23" fmla="*/ 430 h 749"/>
                <a:gd name="T24" fmla="*/ 866 w 888"/>
                <a:gd name="T25" fmla="*/ 474 h 749"/>
                <a:gd name="T26" fmla="*/ 818 w 888"/>
                <a:gd name="T27" fmla="*/ 578 h 749"/>
                <a:gd name="T28" fmla="*/ 749 w 888"/>
                <a:gd name="T29" fmla="*/ 713 h 749"/>
                <a:gd name="T30" fmla="*/ 730 w 888"/>
                <a:gd name="T31" fmla="*/ 748 h 749"/>
                <a:gd name="T32" fmla="*/ 728 w 888"/>
                <a:gd name="T33" fmla="*/ 749 h 749"/>
                <a:gd name="T34" fmla="*/ 725 w 888"/>
                <a:gd name="T35" fmla="*/ 740 h 749"/>
                <a:gd name="T36" fmla="*/ 722 w 888"/>
                <a:gd name="T37" fmla="*/ 730 h 749"/>
                <a:gd name="T38" fmla="*/ 699 w 888"/>
                <a:gd name="T39" fmla="*/ 684 h 749"/>
                <a:gd name="T40" fmla="*/ 671 w 888"/>
                <a:gd name="T41" fmla="*/ 642 h 749"/>
                <a:gd name="T42" fmla="*/ 636 w 888"/>
                <a:gd name="T43" fmla="*/ 604 h 749"/>
                <a:gd name="T44" fmla="*/ 598 w 888"/>
                <a:gd name="T45" fmla="*/ 570 h 749"/>
                <a:gd name="T46" fmla="*/ 557 w 888"/>
                <a:gd name="T47" fmla="*/ 537 h 749"/>
                <a:gd name="T48" fmla="*/ 472 w 888"/>
                <a:gd name="T49" fmla="*/ 478 h 749"/>
                <a:gd name="T50" fmla="*/ 431 w 888"/>
                <a:gd name="T51" fmla="*/ 448 h 749"/>
                <a:gd name="T52" fmla="*/ 406 w 888"/>
                <a:gd name="T53" fmla="*/ 433 h 749"/>
                <a:gd name="T54" fmla="*/ 354 w 888"/>
                <a:gd name="T55" fmla="*/ 407 h 749"/>
                <a:gd name="T56" fmla="*/ 329 w 888"/>
                <a:gd name="T57" fmla="*/ 393 h 749"/>
                <a:gd name="T58" fmla="*/ 303 w 888"/>
                <a:gd name="T59" fmla="*/ 376 h 749"/>
                <a:gd name="T60" fmla="*/ 264 w 888"/>
                <a:gd name="T61" fmla="*/ 353 h 749"/>
                <a:gd name="T62" fmla="*/ 236 w 888"/>
                <a:gd name="T63" fmla="*/ 340 h 749"/>
                <a:gd name="T64" fmla="*/ 221 w 888"/>
                <a:gd name="T65" fmla="*/ 336 h 749"/>
                <a:gd name="T66" fmla="*/ 167 w 888"/>
                <a:gd name="T67" fmla="*/ 322 h 749"/>
                <a:gd name="T68" fmla="*/ 112 w 888"/>
                <a:gd name="T69" fmla="*/ 313 h 749"/>
                <a:gd name="T70" fmla="*/ 57 w 888"/>
                <a:gd name="T71" fmla="*/ 310 h 749"/>
                <a:gd name="T72" fmla="*/ 189 w 888"/>
                <a:gd name="T73" fmla="*/ 22 h 749"/>
                <a:gd name="T74" fmla="*/ 201 w 888"/>
                <a:gd name="T75" fmla="*/ 19 h 749"/>
                <a:gd name="T76" fmla="*/ 260 w 888"/>
                <a:gd name="T77" fmla="*/ 9 h 749"/>
                <a:gd name="T78" fmla="*/ 316 w 888"/>
                <a:gd name="T79" fmla="*/ 3 h 749"/>
                <a:gd name="T80" fmla="*/ 383 w 888"/>
                <a:gd name="T81" fmla="*/ 0 h 749"/>
                <a:gd name="T82" fmla="*/ 454 w 888"/>
                <a:gd name="T83" fmla="*/ 3 h 749"/>
                <a:gd name="T84" fmla="*/ 507 w 888"/>
                <a:gd name="T85" fmla="*/ 10 h 749"/>
                <a:gd name="T86" fmla="*/ 541 w 888"/>
                <a:gd name="T87" fmla="*/ 20 h 749"/>
                <a:gd name="T88" fmla="*/ 573 w 888"/>
                <a:gd name="T89" fmla="*/ 32 h 749"/>
                <a:gd name="T90" fmla="*/ 603 w 888"/>
                <a:gd name="T91" fmla="*/ 4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8" h="749">
                  <a:moveTo>
                    <a:pt x="618" y="57"/>
                  </a:moveTo>
                  <a:lnTo>
                    <a:pt x="618" y="57"/>
                  </a:lnTo>
                  <a:lnTo>
                    <a:pt x="645" y="76"/>
                  </a:lnTo>
                  <a:lnTo>
                    <a:pt x="672" y="98"/>
                  </a:lnTo>
                  <a:lnTo>
                    <a:pt x="699" y="120"/>
                  </a:lnTo>
                  <a:lnTo>
                    <a:pt x="725" y="144"/>
                  </a:lnTo>
                  <a:lnTo>
                    <a:pt x="751" y="168"/>
                  </a:lnTo>
                  <a:lnTo>
                    <a:pt x="775" y="191"/>
                  </a:lnTo>
                  <a:lnTo>
                    <a:pt x="797" y="216"/>
                  </a:lnTo>
                  <a:lnTo>
                    <a:pt x="818" y="241"/>
                  </a:lnTo>
                  <a:lnTo>
                    <a:pt x="838" y="266"/>
                  </a:lnTo>
                  <a:lnTo>
                    <a:pt x="854" y="291"/>
                  </a:lnTo>
                  <a:lnTo>
                    <a:pt x="867" y="315"/>
                  </a:lnTo>
                  <a:lnTo>
                    <a:pt x="873" y="328"/>
                  </a:lnTo>
                  <a:lnTo>
                    <a:pt x="878" y="340"/>
                  </a:lnTo>
                  <a:lnTo>
                    <a:pt x="882" y="352"/>
                  </a:lnTo>
                  <a:lnTo>
                    <a:pt x="885" y="364"/>
                  </a:lnTo>
                  <a:lnTo>
                    <a:pt x="887" y="375"/>
                  </a:lnTo>
                  <a:lnTo>
                    <a:pt x="888" y="387"/>
                  </a:lnTo>
                  <a:lnTo>
                    <a:pt x="888" y="397"/>
                  </a:lnTo>
                  <a:lnTo>
                    <a:pt x="887" y="408"/>
                  </a:lnTo>
                  <a:lnTo>
                    <a:pt x="886" y="419"/>
                  </a:lnTo>
                  <a:lnTo>
                    <a:pt x="883" y="430"/>
                  </a:lnTo>
                  <a:lnTo>
                    <a:pt x="883" y="430"/>
                  </a:lnTo>
                  <a:lnTo>
                    <a:pt x="875" y="452"/>
                  </a:lnTo>
                  <a:lnTo>
                    <a:pt x="866" y="474"/>
                  </a:lnTo>
                  <a:lnTo>
                    <a:pt x="843" y="525"/>
                  </a:lnTo>
                  <a:lnTo>
                    <a:pt x="818" y="578"/>
                  </a:lnTo>
                  <a:lnTo>
                    <a:pt x="792" y="629"/>
                  </a:lnTo>
                  <a:lnTo>
                    <a:pt x="749" y="713"/>
                  </a:lnTo>
                  <a:lnTo>
                    <a:pt x="730" y="748"/>
                  </a:lnTo>
                  <a:lnTo>
                    <a:pt x="730" y="748"/>
                  </a:lnTo>
                  <a:lnTo>
                    <a:pt x="730" y="749"/>
                  </a:lnTo>
                  <a:lnTo>
                    <a:pt x="728" y="749"/>
                  </a:lnTo>
                  <a:lnTo>
                    <a:pt x="728" y="749"/>
                  </a:lnTo>
                  <a:lnTo>
                    <a:pt x="725" y="740"/>
                  </a:lnTo>
                  <a:lnTo>
                    <a:pt x="722" y="730"/>
                  </a:lnTo>
                  <a:lnTo>
                    <a:pt x="722" y="730"/>
                  </a:lnTo>
                  <a:lnTo>
                    <a:pt x="711" y="706"/>
                  </a:lnTo>
                  <a:lnTo>
                    <a:pt x="699" y="684"/>
                  </a:lnTo>
                  <a:lnTo>
                    <a:pt x="686" y="663"/>
                  </a:lnTo>
                  <a:lnTo>
                    <a:pt x="671" y="642"/>
                  </a:lnTo>
                  <a:lnTo>
                    <a:pt x="653" y="623"/>
                  </a:lnTo>
                  <a:lnTo>
                    <a:pt x="636" y="604"/>
                  </a:lnTo>
                  <a:lnTo>
                    <a:pt x="618" y="587"/>
                  </a:lnTo>
                  <a:lnTo>
                    <a:pt x="598" y="570"/>
                  </a:lnTo>
                  <a:lnTo>
                    <a:pt x="577" y="554"/>
                  </a:lnTo>
                  <a:lnTo>
                    <a:pt x="557" y="537"/>
                  </a:lnTo>
                  <a:lnTo>
                    <a:pt x="515" y="507"/>
                  </a:lnTo>
                  <a:lnTo>
                    <a:pt x="472" y="478"/>
                  </a:lnTo>
                  <a:lnTo>
                    <a:pt x="431" y="448"/>
                  </a:lnTo>
                  <a:lnTo>
                    <a:pt x="431" y="448"/>
                  </a:lnTo>
                  <a:lnTo>
                    <a:pt x="418" y="441"/>
                  </a:lnTo>
                  <a:lnTo>
                    <a:pt x="406" y="433"/>
                  </a:lnTo>
                  <a:lnTo>
                    <a:pt x="380" y="420"/>
                  </a:lnTo>
                  <a:lnTo>
                    <a:pt x="354" y="407"/>
                  </a:lnTo>
                  <a:lnTo>
                    <a:pt x="342" y="401"/>
                  </a:lnTo>
                  <a:lnTo>
                    <a:pt x="329" y="393"/>
                  </a:lnTo>
                  <a:lnTo>
                    <a:pt x="329" y="393"/>
                  </a:lnTo>
                  <a:lnTo>
                    <a:pt x="303" y="376"/>
                  </a:lnTo>
                  <a:lnTo>
                    <a:pt x="277" y="361"/>
                  </a:lnTo>
                  <a:lnTo>
                    <a:pt x="264" y="353"/>
                  </a:lnTo>
                  <a:lnTo>
                    <a:pt x="250" y="346"/>
                  </a:lnTo>
                  <a:lnTo>
                    <a:pt x="236" y="340"/>
                  </a:lnTo>
                  <a:lnTo>
                    <a:pt x="221" y="336"/>
                  </a:lnTo>
                  <a:lnTo>
                    <a:pt x="221" y="336"/>
                  </a:lnTo>
                  <a:lnTo>
                    <a:pt x="194" y="328"/>
                  </a:lnTo>
                  <a:lnTo>
                    <a:pt x="167" y="322"/>
                  </a:lnTo>
                  <a:lnTo>
                    <a:pt x="139" y="317"/>
                  </a:lnTo>
                  <a:lnTo>
                    <a:pt x="112" y="313"/>
                  </a:lnTo>
                  <a:lnTo>
                    <a:pt x="84" y="311"/>
                  </a:lnTo>
                  <a:lnTo>
                    <a:pt x="57" y="310"/>
                  </a:lnTo>
                  <a:lnTo>
                    <a:pt x="0" y="309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201" y="19"/>
                  </a:lnTo>
                  <a:lnTo>
                    <a:pt x="236" y="13"/>
                  </a:lnTo>
                  <a:lnTo>
                    <a:pt x="260" y="9"/>
                  </a:lnTo>
                  <a:lnTo>
                    <a:pt x="287" y="5"/>
                  </a:lnTo>
                  <a:lnTo>
                    <a:pt x="316" y="3"/>
                  </a:lnTo>
                  <a:lnTo>
                    <a:pt x="349" y="1"/>
                  </a:lnTo>
                  <a:lnTo>
                    <a:pt x="383" y="0"/>
                  </a:lnTo>
                  <a:lnTo>
                    <a:pt x="418" y="0"/>
                  </a:lnTo>
                  <a:lnTo>
                    <a:pt x="454" y="3"/>
                  </a:lnTo>
                  <a:lnTo>
                    <a:pt x="490" y="7"/>
                  </a:lnTo>
                  <a:lnTo>
                    <a:pt x="507" y="10"/>
                  </a:lnTo>
                  <a:lnTo>
                    <a:pt x="524" y="15"/>
                  </a:lnTo>
                  <a:lnTo>
                    <a:pt x="541" y="20"/>
                  </a:lnTo>
                  <a:lnTo>
                    <a:pt x="557" y="26"/>
                  </a:lnTo>
                  <a:lnTo>
                    <a:pt x="573" y="32"/>
                  </a:lnTo>
                  <a:lnTo>
                    <a:pt x="588" y="39"/>
                  </a:lnTo>
                  <a:lnTo>
                    <a:pt x="603" y="47"/>
                  </a:lnTo>
                  <a:lnTo>
                    <a:pt x="618" y="57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C47EEA3-BBF2-6D1F-93AC-CC4911BCF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3"/>
              <a:ext cx="445" cy="375"/>
            </a:xfrm>
            <a:custGeom>
              <a:avLst/>
              <a:gdLst>
                <a:gd name="T0" fmla="*/ 618 w 888"/>
                <a:gd name="T1" fmla="*/ 57 h 749"/>
                <a:gd name="T2" fmla="*/ 672 w 888"/>
                <a:gd name="T3" fmla="*/ 98 h 749"/>
                <a:gd name="T4" fmla="*/ 725 w 888"/>
                <a:gd name="T5" fmla="*/ 144 h 749"/>
                <a:gd name="T6" fmla="*/ 775 w 888"/>
                <a:gd name="T7" fmla="*/ 191 h 749"/>
                <a:gd name="T8" fmla="*/ 818 w 888"/>
                <a:gd name="T9" fmla="*/ 241 h 749"/>
                <a:gd name="T10" fmla="*/ 854 w 888"/>
                <a:gd name="T11" fmla="*/ 291 h 749"/>
                <a:gd name="T12" fmla="*/ 873 w 888"/>
                <a:gd name="T13" fmla="*/ 328 h 749"/>
                <a:gd name="T14" fmla="*/ 882 w 888"/>
                <a:gd name="T15" fmla="*/ 352 h 749"/>
                <a:gd name="T16" fmla="*/ 887 w 888"/>
                <a:gd name="T17" fmla="*/ 375 h 749"/>
                <a:gd name="T18" fmla="*/ 888 w 888"/>
                <a:gd name="T19" fmla="*/ 397 h 749"/>
                <a:gd name="T20" fmla="*/ 886 w 888"/>
                <a:gd name="T21" fmla="*/ 419 h 749"/>
                <a:gd name="T22" fmla="*/ 883 w 888"/>
                <a:gd name="T23" fmla="*/ 430 h 749"/>
                <a:gd name="T24" fmla="*/ 866 w 888"/>
                <a:gd name="T25" fmla="*/ 474 h 749"/>
                <a:gd name="T26" fmla="*/ 818 w 888"/>
                <a:gd name="T27" fmla="*/ 578 h 749"/>
                <a:gd name="T28" fmla="*/ 749 w 888"/>
                <a:gd name="T29" fmla="*/ 713 h 749"/>
                <a:gd name="T30" fmla="*/ 730 w 888"/>
                <a:gd name="T31" fmla="*/ 748 h 749"/>
                <a:gd name="T32" fmla="*/ 728 w 888"/>
                <a:gd name="T33" fmla="*/ 749 h 749"/>
                <a:gd name="T34" fmla="*/ 725 w 888"/>
                <a:gd name="T35" fmla="*/ 740 h 749"/>
                <a:gd name="T36" fmla="*/ 722 w 888"/>
                <a:gd name="T37" fmla="*/ 730 h 749"/>
                <a:gd name="T38" fmla="*/ 699 w 888"/>
                <a:gd name="T39" fmla="*/ 684 h 749"/>
                <a:gd name="T40" fmla="*/ 671 w 888"/>
                <a:gd name="T41" fmla="*/ 642 h 749"/>
                <a:gd name="T42" fmla="*/ 636 w 888"/>
                <a:gd name="T43" fmla="*/ 604 h 749"/>
                <a:gd name="T44" fmla="*/ 598 w 888"/>
                <a:gd name="T45" fmla="*/ 570 h 749"/>
                <a:gd name="T46" fmla="*/ 557 w 888"/>
                <a:gd name="T47" fmla="*/ 537 h 749"/>
                <a:gd name="T48" fmla="*/ 472 w 888"/>
                <a:gd name="T49" fmla="*/ 478 h 749"/>
                <a:gd name="T50" fmla="*/ 431 w 888"/>
                <a:gd name="T51" fmla="*/ 448 h 749"/>
                <a:gd name="T52" fmla="*/ 406 w 888"/>
                <a:gd name="T53" fmla="*/ 433 h 749"/>
                <a:gd name="T54" fmla="*/ 354 w 888"/>
                <a:gd name="T55" fmla="*/ 407 h 749"/>
                <a:gd name="T56" fmla="*/ 329 w 888"/>
                <a:gd name="T57" fmla="*/ 393 h 749"/>
                <a:gd name="T58" fmla="*/ 303 w 888"/>
                <a:gd name="T59" fmla="*/ 376 h 749"/>
                <a:gd name="T60" fmla="*/ 264 w 888"/>
                <a:gd name="T61" fmla="*/ 353 h 749"/>
                <a:gd name="T62" fmla="*/ 236 w 888"/>
                <a:gd name="T63" fmla="*/ 340 h 749"/>
                <a:gd name="T64" fmla="*/ 221 w 888"/>
                <a:gd name="T65" fmla="*/ 336 h 749"/>
                <a:gd name="T66" fmla="*/ 167 w 888"/>
                <a:gd name="T67" fmla="*/ 322 h 749"/>
                <a:gd name="T68" fmla="*/ 112 w 888"/>
                <a:gd name="T69" fmla="*/ 313 h 749"/>
                <a:gd name="T70" fmla="*/ 57 w 888"/>
                <a:gd name="T71" fmla="*/ 310 h 749"/>
                <a:gd name="T72" fmla="*/ 189 w 888"/>
                <a:gd name="T73" fmla="*/ 22 h 749"/>
                <a:gd name="T74" fmla="*/ 201 w 888"/>
                <a:gd name="T75" fmla="*/ 19 h 749"/>
                <a:gd name="T76" fmla="*/ 260 w 888"/>
                <a:gd name="T77" fmla="*/ 9 h 749"/>
                <a:gd name="T78" fmla="*/ 316 w 888"/>
                <a:gd name="T79" fmla="*/ 3 h 749"/>
                <a:gd name="T80" fmla="*/ 383 w 888"/>
                <a:gd name="T81" fmla="*/ 0 h 749"/>
                <a:gd name="T82" fmla="*/ 454 w 888"/>
                <a:gd name="T83" fmla="*/ 3 h 749"/>
                <a:gd name="T84" fmla="*/ 507 w 888"/>
                <a:gd name="T85" fmla="*/ 10 h 749"/>
                <a:gd name="T86" fmla="*/ 541 w 888"/>
                <a:gd name="T87" fmla="*/ 20 h 749"/>
                <a:gd name="T88" fmla="*/ 573 w 888"/>
                <a:gd name="T89" fmla="*/ 32 h 749"/>
                <a:gd name="T90" fmla="*/ 603 w 888"/>
                <a:gd name="T91" fmla="*/ 4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8" h="749">
                  <a:moveTo>
                    <a:pt x="618" y="57"/>
                  </a:moveTo>
                  <a:lnTo>
                    <a:pt x="618" y="57"/>
                  </a:lnTo>
                  <a:lnTo>
                    <a:pt x="645" y="76"/>
                  </a:lnTo>
                  <a:lnTo>
                    <a:pt x="672" y="98"/>
                  </a:lnTo>
                  <a:lnTo>
                    <a:pt x="699" y="120"/>
                  </a:lnTo>
                  <a:lnTo>
                    <a:pt x="725" y="144"/>
                  </a:lnTo>
                  <a:lnTo>
                    <a:pt x="751" y="168"/>
                  </a:lnTo>
                  <a:lnTo>
                    <a:pt x="775" y="191"/>
                  </a:lnTo>
                  <a:lnTo>
                    <a:pt x="797" y="216"/>
                  </a:lnTo>
                  <a:lnTo>
                    <a:pt x="818" y="241"/>
                  </a:lnTo>
                  <a:lnTo>
                    <a:pt x="838" y="266"/>
                  </a:lnTo>
                  <a:lnTo>
                    <a:pt x="854" y="291"/>
                  </a:lnTo>
                  <a:lnTo>
                    <a:pt x="867" y="315"/>
                  </a:lnTo>
                  <a:lnTo>
                    <a:pt x="873" y="328"/>
                  </a:lnTo>
                  <a:lnTo>
                    <a:pt x="878" y="340"/>
                  </a:lnTo>
                  <a:lnTo>
                    <a:pt x="882" y="352"/>
                  </a:lnTo>
                  <a:lnTo>
                    <a:pt x="885" y="364"/>
                  </a:lnTo>
                  <a:lnTo>
                    <a:pt x="887" y="375"/>
                  </a:lnTo>
                  <a:lnTo>
                    <a:pt x="888" y="387"/>
                  </a:lnTo>
                  <a:lnTo>
                    <a:pt x="888" y="397"/>
                  </a:lnTo>
                  <a:lnTo>
                    <a:pt x="887" y="408"/>
                  </a:lnTo>
                  <a:lnTo>
                    <a:pt x="886" y="419"/>
                  </a:lnTo>
                  <a:lnTo>
                    <a:pt x="883" y="430"/>
                  </a:lnTo>
                  <a:lnTo>
                    <a:pt x="883" y="430"/>
                  </a:lnTo>
                  <a:lnTo>
                    <a:pt x="875" y="452"/>
                  </a:lnTo>
                  <a:lnTo>
                    <a:pt x="866" y="474"/>
                  </a:lnTo>
                  <a:lnTo>
                    <a:pt x="843" y="525"/>
                  </a:lnTo>
                  <a:lnTo>
                    <a:pt x="818" y="578"/>
                  </a:lnTo>
                  <a:lnTo>
                    <a:pt x="792" y="629"/>
                  </a:lnTo>
                  <a:lnTo>
                    <a:pt x="749" y="713"/>
                  </a:lnTo>
                  <a:lnTo>
                    <a:pt x="730" y="748"/>
                  </a:lnTo>
                  <a:lnTo>
                    <a:pt x="730" y="748"/>
                  </a:lnTo>
                  <a:lnTo>
                    <a:pt x="730" y="749"/>
                  </a:lnTo>
                  <a:lnTo>
                    <a:pt x="728" y="749"/>
                  </a:lnTo>
                  <a:lnTo>
                    <a:pt x="728" y="749"/>
                  </a:lnTo>
                  <a:lnTo>
                    <a:pt x="725" y="740"/>
                  </a:lnTo>
                  <a:lnTo>
                    <a:pt x="722" y="730"/>
                  </a:lnTo>
                  <a:lnTo>
                    <a:pt x="722" y="730"/>
                  </a:lnTo>
                  <a:lnTo>
                    <a:pt x="711" y="706"/>
                  </a:lnTo>
                  <a:lnTo>
                    <a:pt x="699" y="684"/>
                  </a:lnTo>
                  <a:lnTo>
                    <a:pt x="686" y="663"/>
                  </a:lnTo>
                  <a:lnTo>
                    <a:pt x="671" y="642"/>
                  </a:lnTo>
                  <a:lnTo>
                    <a:pt x="653" y="623"/>
                  </a:lnTo>
                  <a:lnTo>
                    <a:pt x="636" y="604"/>
                  </a:lnTo>
                  <a:lnTo>
                    <a:pt x="618" y="587"/>
                  </a:lnTo>
                  <a:lnTo>
                    <a:pt x="598" y="570"/>
                  </a:lnTo>
                  <a:lnTo>
                    <a:pt x="577" y="554"/>
                  </a:lnTo>
                  <a:lnTo>
                    <a:pt x="557" y="537"/>
                  </a:lnTo>
                  <a:lnTo>
                    <a:pt x="515" y="507"/>
                  </a:lnTo>
                  <a:lnTo>
                    <a:pt x="472" y="478"/>
                  </a:lnTo>
                  <a:lnTo>
                    <a:pt x="431" y="448"/>
                  </a:lnTo>
                  <a:lnTo>
                    <a:pt x="431" y="448"/>
                  </a:lnTo>
                  <a:lnTo>
                    <a:pt x="418" y="441"/>
                  </a:lnTo>
                  <a:lnTo>
                    <a:pt x="406" y="433"/>
                  </a:lnTo>
                  <a:lnTo>
                    <a:pt x="380" y="420"/>
                  </a:lnTo>
                  <a:lnTo>
                    <a:pt x="354" y="407"/>
                  </a:lnTo>
                  <a:lnTo>
                    <a:pt x="342" y="401"/>
                  </a:lnTo>
                  <a:lnTo>
                    <a:pt x="329" y="393"/>
                  </a:lnTo>
                  <a:lnTo>
                    <a:pt x="329" y="393"/>
                  </a:lnTo>
                  <a:lnTo>
                    <a:pt x="303" y="376"/>
                  </a:lnTo>
                  <a:lnTo>
                    <a:pt x="277" y="361"/>
                  </a:lnTo>
                  <a:lnTo>
                    <a:pt x="264" y="353"/>
                  </a:lnTo>
                  <a:lnTo>
                    <a:pt x="250" y="346"/>
                  </a:lnTo>
                  <a:lnTo>
                    <a:pt x="236" y="340"/>
                  </a:lnTo>
                  <a:lnTo>
                    <a:pt x="221" y="336"/>
                  </a:lnTo>
                  <a:lnTo>
                    <a:pt x="221" y="336"/>
                  </a:lnTo>
                  <a:lnTo>
                    <a:pt x="194" y="328"/>
                  </a:lnTo>
                  <a:lnTo>
                    <a:pt x="167" y="322"/>
                  </a:lnTo>
                  <a:lnTo>
                    <a:pt x="139" y="317"/>
                  </a:lnTo>
                  <a:lnTo>
                    <a:pt x="112" y="313"/>
                  </a:lnTo>
                  <a:lnTo>
                    <a:pt x="84" y="311"/>
                  </a:lnTo>
                  <a:lnTo>
                    <a:pt x="57" y="310"/>
                  </a:lnTo>
                  <a:lnTo>
                    <a:pt x="0" y="309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201" y="19"/>
                  </a:lnTo>
                  <a:lnTo>
                    <a:pt x="236" y="13"/>
                  </a:lnTo>
                  <a:lnTo>
                    <a:pt x="260" y="9"/>
                  </a:lnTo>
                  <a:lnTo>
                    <a:pt x="287" y="5"/>
                  </a:lnTo>
                  <a:lnTo>
                    <a:pt x="316" y="3"/>
                  </a:lnTo>
                  <a:lnTo>
                    <a:pt x="349" y="1"/>
                  </a:lnTo>
                  <a:lnTo>
                    <a:pt x="383" y="0"/>
                  </a:lnTo>
                  <a:lnTo>
                    <a:pt x="418" y="0"/>
                  </a:lnTo>
                  <a:lnTo>
                    <a:pt x="454" y="3"/>
                  </a:lnTo>
                  <a:lnTo>
                    <a:pt x="490" y="7"/>
                  </a:lnTo>
                  <a:lnTo>
                    <a:pt x="507" y="10"/>
                  </a:lnTo>
                  <a:lnTo>
                    <a:pt x="524" y="15"/>
                  </a:lnTo>
                  <a:lnTo>
                    <a:pt x="541" y="20"/>
                  </a:lnTo>
                  <a:lnTo>
                    <a:pt x="557" y="26"/>
                  </a:lnTo>
                  <a:lnTo>
                    <a:pt x="573" y="32"/>
                  </a:lnTo>
                  <a:lnTo>
                    <a:pt x="588" y="39"/>
                  </a:lnTo>
                  <a:lnTo>
                    <a:pt x="603" y="47"/>
                  </a:lnTo>
                  <a:lnTo>
                    <a:pt x="618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D3686FC-D766-2427-3DDA-A600D03F7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158"/>
              <a:ext cx="554" cy="513"/>
            </a:xfrm>
            <a:custGeom>
              <a:avLst/>
              <a:gdLst>
                <a:gd name="T0" fmla="*/ 1107 w 1107"/>
                <a:gd name="T1" fmla="*/ 452 h 1025"/>
                <a:gd name="T2" fmla="*/ 1105 w 1107"/>
                <a:gd name="T3" fmla="*/ 497 h 1025"/>
                <a:gd name="T4" fmla="*/ 1096 w 1107"/>
                <a:gd name="T5" fmla="*/ 516 h 1025"/>
                <a:gd name="T6" fmla="*/ 1028 w 1107"/>
                <a:gd name="T7" fmla="*/ 609 h 1025"/>
                <a:gd name="T8" fmla="*/ 981 w 1107"/>
                <a:gd name="T9" fmla="*/ 684 h 1025"/>
                <a:gd name="T10" fmla="*/ 959 w 1107"/>
                <a:gd name="T11" fmla="*/ 728 h 1025"/>
                <a:gd name="T12" fmla="*/ 904 w 1107"/>
                <a:gd name="T13" fmla="*/ 833 h 1025"/>
                <a:gd name="T14" fmla="*/ 888 w 1107"/>
                <a:gd name="T15" fmla="*/ 874 h 1025"/>
                <a:gd name="T16" fmla="*/ 886 w 1107"/>
                <a:gd name="T17" fmla="*/ 893 h 1025"/>
                <a:gd name="T18" fmla="*/ 882 w 1107"/>
                <a:gd name="T19" fmla="*/ 935 h 1025"/>
                <a:gd name="T20" fmla="*/ 865 w 1107"/>
                <a:gd name="T21" fmla="*/ 970 h 1025"/>
                <a:gd name="T22" fmla="*/ 840 w 1107"/>
                <a:gd name="T23" fmla="*/ 988 h 1025"/>
                <a:gd name="T24" fmla="*/ 770 w 1107"/>
                <a:gd name="T25" fmla="*/ 1023 h 1025"/>
                <a:gd name="T26" fmla="*/ 763 w 1107"/>
                <a:gd name="T27" fmla="*/ 1002 h 1025"/>
                <a:gd name="T28" fmla="*/ 734 w 1107"/>
                <a:gd name="T29" fmla="*/ 943 h 1025"/>
                <a:gd name="T30" fmla="*/ 684 w 1107"/>
                <a:gd name="T31" fmla="*/ 868 h 1025"/>
                <a:gd name="T32" fmla="*/ 659 w 1107"/>
                <a:gd name="T33" fmla="*/ 837 h 1025"/>
                <a:gd name="T34" fmla="*/ 614 w 1107"/>
                <a:gd name="T35" fmla="*/ 793 h 1025"/>
                <a:gd name="T36" fmla="*/ 563 w 1107"/>
                <a:gd name="T37" fmla="*/ 754 h 1025"/>
                <a:gd name="T38" fmla="*/ 454 w 1107"/>
                <a:gd name="T39" fmla="*/ 688 h 1025"/>
                <a:gd name="T40" fmla="*/ 365 w 1107"/>
                <a:gd name="T41" fmla="*/ 645 h 1025"/>
                <a:gd name="T42" fmla="*/ 286 w 1107"/>
                <a:gd name="T43" fmla="*/ 611 h 1025"/>
                <a:gd name="T44" fmla="*/ 201 w 1107"/>
                <a:gd name="T45" fmla="*/ 587 h 1025"/>
                <a:gd name="T46" fmla="*/ 127 w 1107"/>
                <a:gd name="T47" fmla="*/ 578 h 1025"/>
                <a:gd name="T48" fmla="*/ 56 w 1107"/>
                <a:gd name="T49" fmla="*/ 576 h 1025"/>
                <a:gd name="T50" fmla="*/ 6 w 1107"/>
                <a:gd name="T51" fmla="*/ 580 h 1025"/>
                <a:gd name="T52" fmla="*/ 0 w 1107"/>
                <a:gd name="T53" fmla="*/ 524 h 1025"/>
                <a:gd name="T54" fmla="*/ 4 w 1107"/>
                <a:gd name="T55" fmla="*/ 495 h 1025"/>
                <a:gd name="T56" fmla="*/ 44 w 1107"/>
                <a:gd name="T57" fmla="*/ 439 h 1025"/>
                <a:gd name="T58" fmla="*/ 185 w 1107"/>
                <a:gd name="T59" fmla="*/ 238 h 1025"/>
                <a:gd name="T60" fmla="*/ 227 w 1107"/>
                <a:gd name="T61" fmla="*/ 166 h 1025"/>
                <a:gd name="T62" fmla="*/ 249 w 1107"/>
                <a:gd name="T63" fmla="*/ 108 h 1025"/>
                <a:gd name="T64" fmla="*/ 267 w 1107"/>
                <a:gd name="T65" fmla="*/ 72 h 1025"/>
                <a:gd name="T66" fmla="*/ 281 w 1107"/>
                <a:gd name="T67" fmla="*/ 59 h 1025"/>
                <a:gd name="T68" fmla="*/ 293 w 1107"/>
                <a:gd name="T69" fmla="*/ 54 h 1025"/>
                <a:gd name="T70" fmla="*/ 330 w 1107"/>
                <a:gd name="T71" fmla="*/ 41 h 1025"/>
                <a:gd name="T72" fmla="*/ 360 w 1107"/>
                <a:gd name="T73" fmla="*/ 22 h 1025"/>
                <a:gd name="T74" fmla="*/ 433 w 1107"/>
                <a:gd name="T75" fmla="*/ 1 h 1025"/>
                <a:gd name="T76" fmla="*/ 515 w 1107"/>
                <a:gd name="T77" fmla="*/ 8 h 1025"/>
                <a:gd name="T78" fmla="*/ 597 w 1107"/>
                <a:gd name="T79" fmla="*/ 27 h 1025"/>
                <a:gd name="T80" fmla="*/ 626 w 1107"/>
                <a:gd name="T81" fmla="*/ 37 h 1025"/>
                <a:gd name="T82" fmla="*/ 679 w 1107"/>
                <a:gd name="T83" fmla="*/ 67 h 1025"/>
                <a:gd name="T84" fmla="*/ 718 w 1107"/>
                <a:gd name="T85" fmla="*/ 92 h 1025"/>
                <a:gd name="T86" fmla="*/ 782 w 1107"/>
                <a:gd name="T87" fmla="*/ 124 h 1025"/>
                <a:gd name="T88" fmla="*/ 807 w 1107"/>
                <a:gd name="T89" fmla="*/ 139 h 1025"/>
                <a:gd name="T90" fmla="*/ 933 w 1107"/>
                <a:gd name="T91" fmla="*/ 228 h 1025"/>
                <a:gd name="T92" fmla="*/ 994 w 1107"/>
                <a:gd name="T93" fmla="*/ 278 h 1025"/>
                <a:gd name="T94" fmla="*/ 1047 w 1107"/>
                <a:gd name="T95" fmla="*/ 333 h 1025"/>
                <a:gd name="T96" fmla="*/ 1087 w 1107"/>
                <a:gd name="T97" fmla="*/ 397 h 1025"/>
                <a:gd name="T98" fmla="*/ 1101 w 1107"/>
                <a:gd name="T99" fmla="*/ 43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7" h="1025">
                  <a:moveTo>
                    <a:pt x="1106" y="440"/>
                  </a:moveTo>
                  <a:lnTo>
                    <a:pt x="1106" y="440"/>
                  </a:lnTo>
                  <a:lnTo>
                    <a:pt x="1107" y="452"/>
                  </a:lnTo>
                  <a:lnTo>
                    <a:pt x="1107" y="469"/>
                  </a:lnTo>
                  <a:lnTo>
                    <a:pt x="1107" y="488"/>
                  </a:lnTo>
                  <a:lnTo>
                    <a:pt x="1105" y="497"/>
                  </a:lnTo>
                  <a:lnTo>
                    <a:pt x="1103" y="505"/>
                  </a:lnTo>
                  <a:lnTo>
                    <a:pt x="1103" y="505"/>
                  </a:lnTo>
                  <a:lnTo>
                    <a:pt x="1096" y="516"/>
                  </a:lnTo>
                  <a:lnTo>
                    <a:pt x="1085" y="533"/>
                  </a:lnTo>
                  <a:lnTo>
                    <a:pt x="1049" y="581"/>
                  </a:lnTo>
                  <a:lnTo>
                    <a:pt x="1028" y="609"/>
                  </a:lnTo>
                  <a:lnTo>
                    <a:pt x="1008" y="638"/>
                  </a:lnTo>
                  <a:lnTo>
                    <a:pt x="989" y="668"/>
                  </a:lnTo>
                  <a:lnTo>
                    <a:pt x="981" y="684"/>
                  </a:lnTo>
                  <a:lnTo>
                    <a:pt x="973" y="699"/>
                  </a:lnTo>
                  <a:lnTo>
                    <a:pt x="973" y="699"/>
                  </a:lnTo>
                  <a:lnTo>
                    <a:pt x="959" y="728"/>
                  </a:lnTo>
                  <a:lnTo>
                    <a:pt x="944" y="756"/>
                  </a:lnTo>
                  <a:lnTo>
                    <a:pt x="915" y="808"/>
                  </a:lnTo>
                  <a:lnTo>
                    <a:pt x="904" y="833"/>
                  </a:lnTo>
                  <a:lnTo>
                    <a:pt x="895" y="855"/>
                  </a:lnTo>
                  <a:lnTo>
                    <a:pt x="891" y="865"/>
                  </a:lnTo>
                  <a:lnTo>
                    <a:pt x="888" y="874"/>
                  </a:lnTo>
                  <a:lnTo>
                    <a:pt x="887" y="884"/>
                  </a:lnTo>
                  <a:lnTo>
                    <a:pt x="886" y="893"/>
                  </a:lnTo>
                  <a:lnTo>
                    <a:pt x="886" y="893"/>
                  </a:lnTo>
                  <a:lnTo>
                    <a:pt x="886" y="908"/>
                  </a:lnTo>
                  <a:lnTo>
                    <a:pt x="885" y="922"/>
                  </a:lnTo>
                  <a:lnTo>
                    <a:pt x="882" y="935"/>
                  </a:lnTo>
                  <a:lnTo>
                    <a:pt x="879" y="948"/>
                  </a:lnTo>
                  <a:lnTo>
                    <a:pt x="872" y="959"/>
                  </a:lnTo>
                  <a:lnTo>
                    <a:pt x="865" y="970"/>
                  </a:lnTo>
                  <a:lnTo>
                    <a:pt x="854" y="979"/>
                  </a:lnTo>
                  <a:lnTo>
                    <a:pt x="840" y="988"/>
                  </a:lnTo>
                  <a:lnTo>
                    <a:pt x="840" y="988"/>
                  </a:lnTo>
                  <a:lnTo>
                    <a:pt x="812" y="1003"/>
                  </a:lnTo>
                  <a:lnTo>
                    <a:pt x="790" y="1014"/>
                  </a:lnTo>
                  <a:lnTo>
                    <a:pt x="770" y="1023"/>
                  </a:lnTo>
                  <a:lnTo>
                    <a:pt x="769" y="1025"/>
                  </a:lnTo>
                  <a:lnTo>
                    <a:pt x="769" y="1025"/>
                  </a:lnTo>
                  <a:lnTo>
                    <a:pt x="763" y="1002"/>
                  </a:lnTo>
                  <a:lnTo>
                    <a:pt x="755" y="982"/>
                  </a:lnTo>
                  <a:lnTo>
                    <a:pt x="745" y="961"/>
                  </a:lnTo>
                  <a:lnTo>
                    <a:pt x="734" y="943"/>
                  </a:lnTo>
                  <a:lnTo>
                    <a:pt x="723" y="923"/>
                  </a:lnTo>
                  <a:lnTo>
                    <a:pt x="710" y="905"/>
                  </a:lnTo>
                  <a:lnTo>
                    <a:pt x="684" y="868"/>
                  </a:lnTo>
                  <a:lnTo>
                    <a:pt x="684" y="868"/>
                  </a:lnTo>
                  <a:lnTo>
                    <a:pt x="672" y="852"/>
                  </a:lnTo>
                  <a:lnTo>
                    <a:pt x="659" y="837"/>
                  </a:lnTo>
                  <a:lnTo>
                    <a:pt x="644" y="821"/>
                  </a:lnTo>
                  <a:lnTo>
                    <a:pt x="630" y="807"/>
                  </a:lnTo>
                  <a:lnTo>
                    <a:pt x="614" y="793"/>
                  </a:lnTo>
                  <a:lnTo>
                    <a:pt x="598" y="779"/>
                  </a:lnTo>
                  <a:lnTo>
                    <a:pt x="581" y="766"/>
                  </a:lnTo>
                  <a:lnTo>
                    <a:pt x="563" y="754"/>
                  </a:lnTo>
                  <a:lnTo>
                    <a:pt x="527" y="730"/>
                  </a:lnTo>
                  <a:lnTo>
                    <a:pt x="491" y="709"/>
                  </a:lnTo>
                  <a:lnTo>
                    <a:pt x="454" y="688"/>
                  </a:lnTo>
                  <a:lnTo>
                    <a:pt x="418" y="670"/>
                  </a:lnTo>
                  <a:lnTo>
                    <a:pt x="418" y="670"/>
                  </a:lnTo>
                  <a:lnTo>
                    <a:pt x="365" y="645"/>
                  </a:lnTo>
                  <a:lnTo>
                    <a:pt x="339" y="633"/>
                  </a:lnTo>
                  <a:lnTo>
                    <a:pt x="313" y="621"/>
                  </a:lnTo>
                  <a:lnTo>
                    <a:pt x="286" y="611"/>
                  </a:lnTo>
                  <a:lnTo>
                    <a:pt x="258" y="601"/>
                  </a:lnTo>
                  <a:lnTo>
                    <a:pt x="230" y="594"/>
                  </a:lnTo>
                  <a:lnTo>
                    <a:pt x="201" y="587"/>
                  </a:lnTo>
                  <a:lnTo>
                    <a:pt x="201" y="587"/>
                  </a:lnTo>
                  <a:lnTo>
                    <a:pt x="151" y="581"/>
                  </a:lnTo>
                  <a:lnTo>
                    <a:pt x="127" y="578"/>
                  </a:lnTo>
                  <a:lnTo>
                    <a:pt x="104" y="577"/>
                  </a:lnTo>
                  <a:lnTo>
                    <a:pt x="80" y="576"/>
                  </a:lnTo>
                  <a:lnTo>
                    <a:pt x="56" y="576"/>
                  </a:lnTo>
                  <a:lnTo>
                    <a:pt x="31" y="577"/>
                  </a:lnTo>
                  <a:lnTo>
                    <a:pt x="6" y="580"/>
                  </a:lnTo>
                  <a:lnTo>
                    <a:pt x="6" y="580"/>
                  </a:lnTo>
                  <a:lnTo>
                    <a:pt x="3" y="563"/>
                  </a:lnTo>
                  <a:lnTo>
                    <a:pt x="0" y="538"/>
                  </a:lnTo>
                  <a:lnTo>
                    <a:pt x="0" y="524"/>
                  </a:lnTo>
                  <a:lnTo>
                    <a:pt x="1" y="511"/>
                  </a:lnTo>
                  <a:lnTo>
                    <a:pt x="3" y="500"/>
                  </a:lnTo>
                  <a:lnTo>
                    <a:pt x="4" y="495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44" y="439"/>
                  </a:lnTo>
                  <a:lnTo>
                    <a:pt x="114" y="342"/>
                  </a:lnTo>
                  <a:lnTo>
                    <a:pt x="151" y="289"/>
                  </a:lnTo>
                  <a:lnTo>
                    <a:pt x="185" y="238"/>
                  </a:lnTo>
                  <a:lnTo>
                    <a:pt x="212" y="197"/>
                  </a:lnTo>
                  <a:lnTo>
                    <a:pt x="221" y="179"/>
                  </a:lnTo>
                  <a:lnTo>
                    <a:pt x="227" y="166"/>
                  </a:lnTo>
                  <a:lnTo>
                    <a:pt x="227" y="166"/>
                  </a:lnTo>
                  <a:lnTo>
                    <a:pt x="242" y="126"/>
                  </a:lnTo>
                  <a:lnTo>
                    <a:pt x="249" y="108"/>
                  </a:lnTo>
                  <a:lnTo>
                    <a:pt x="256" y="92"/>
                  </a:lnTo>
                  <a:lnTo>
                    <a:pt x="263" y="79"/>
                  </a:lnTo>
                  <a:lnTo>
                    <a:pt x="267" y="72"/>
                  </a:lnTo>
                  <a:lnTo>
                    <a:pt x="272" y="67"/>
                  </a:lnTo>
                  <a:lnTo>
                    <a:pt x="277" y="62"/>
                  </a:lnTo>
                  <a:lnTo>
                    <a:pt x="281" y="59"/>
                  </a:lnTo>
                  <a:lnTo>
                    <a:pt x="288" y="56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306" y="50"/>
                  </a:lnTo>
                  <a:lnTo>
                    <a:pt x="318" y="45"/>
                  </a:lnTo>
                  <a:lnTo>
                    <a:pt x="330" y="41"/>
                  </a:lnTo>
                  <a:lnTo>
                    <a:pt x="340" y="35"/>
                  </a:lnTo>
                  <a:lnTo>
                    <a:pt x="355" y="26"/>
                  </a:lnTo>
                  <a:lnTo>
                    <a:pt x="360" y="22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433" y="1"/>
                  </a:lnTo>
                  <a:lnTo>
                    <a:pt x="460" y="2"/>
                  </a:lnTo>
                  <a:lnTo>
                    <a:pt x="488" y="4"/>
                  </a:lnTo>
                  <a:lnTo>
                    <a:pt x="515" y="8"/>
                  </a:lnTo>
                  <a:lnTo>
                    <a:pt x="543" y="13"/>
                  </a:lnTo>
                  <a:lnTo>
                    <a:pt x="570" y="19"/>
                  </a:lnTo>
                  <a:lnTo>
                    <a:pt x="597" y="27"/>
                  </a:lnTo>
                  <a:lnTo>
                    <a:pt x="597" y="27"/>
                  </a:lnTo>
                  <a:lnTo>
                    <a:pt x="612" y="31"/>
                  </a:lnTo>
                  <a:lnTo>
                    <a:pt x="626" y="37"/>
                  </a:lnTo>
                  <a:lnTo>
                    <a:pt x="640" y="44"/>
                  </a:lnTo>
                  <a:lnTo>
                    <a:pt x="653" y="52"/>
                  </a:lnTo>
                  <a:lnTo>
                    <a:pt x="679" y="67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18" y="92"/>
                  </a:lnTo>
                  <a:lnTo>
                    <a:pt x="730" y="98"/>
                  </a:lnTo>
                  <a:lnTo>
                    <a:pt x="756" y="111"/>
                  </a:lnTo>
                  <a:lnTo>
                    <a:pt x="782" y="124"/>
                  </a:lnTo>
                  <a:lnTo>
                    <a:pt x="794" y="132"/>
                  </a:lnTo>
                  <a:lnTo>
                    <a:pt x="807" y="139"/>
                  </a:lnTo>
                  <a:lnTo>
                    <a:pt x="807" y="139"/>
                  </a:lnTo>
                  <a:lnTo>
                    <a:pt x="848" y="169"/>
                  </a:lnTo>
                  <a:lnTo>
                    <a:pt x="891" y="198"/>
                  </a:lnTo>
                  <a:lnTo>
                    <a:pt x="933" y="228"/>
                  </a:lnTo>
                  <a:lnTo>
                    <a:pt x="953" y="245"/>
                  </a:lnTo>
                  <a:lnTo>
                    <a:pt x="974" y="261"/>
                  </a:lnTo>
                  <a:lnTo>
                    <a:pt x="994" y="278"/>
                  </a:lnTo>
                  <a:lnTo>
                    <a:pt x="1012" y="295"/>
                  </a:lnTo>
                  <a:lnTo>
                    <a:pt x="1029" y="314"/>
                  </a:lnTo>
                  <a:lnTo>
                    <a:pt x="1047" y="333"/>
                  </a:lnTo>
                  <a:lnTo>
                    <a:pt x="1062" y="354"/>
                  </a:lnTo>
                  <a:lnTo>
                    <a:pt x="1075" y="375"/>
                  </a:lnTo>
                  <a:lnTo>
                    <a:pt x="1087" y="397"/>
                  </a:lnTo>
                  <a:lnTo>
                    <a:pt x="1098" y="421"/>
                  </a:lnTo>
                  <a:lnTo>
                    <a:pt x="1098" y="421"/>
                  </a:lnTo>
                  <a:lnTo>
                    <a:pt x="1101" y="431"/>
                  </a:lnTo>
                  <a:lnTo>
                    <a:pt x="1104" y="440"/>
                  </a:lnTo>
                  <a:lnTo>
                    <a:pt x="1106" y="4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B0BB4E7-2BC5-E4DB-E765-4A354EE9D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158"/>
              <a:ext cx="554" cy="513"/>
            </a:xfrm>
            <a:custGeom>
              <a:avLst/>
              <a:gdLst>
                <a:gd name="T0" fmla="*/ 1107 w 1107"/>
                <a:gd name="T1" fmla="*/ 452 h 1025"/>
                <a:gd name="T2" fmla="*/ 1105 w 1107"/>
                <a:gd name="T3" fmla="*/ 497 h 1025"/>
                <a:gd name="T4" fmla="*/ 1096 w 1107"/>
                <a:gd name="T5" fmla="*/ 516 h 1025"/>
                <a:gd name="T6" fmla="*/ 1028 w 1107"/>
                <a:gd name="T7" fmla="*/ 609 h 1025"/>
                <a:gd name="T8" fmla="*/ 981 w 1107"/>
                <a:gd name="T9" fmla="*/ 684 h 1025"/>
                <a:gd name="T10" fmla="*/ 959 w 1107"/>
                <a:gd name="T11" fmla="*/ 728 h 1025"/>
                <a:gd name="T12" fmla="*/ 904 w 1107"/>
                <a:gd name="T13" fmla="*/ 833 h 1025"/>
                <a:gd name="T14" fmla="*/ 888 w 1107"/>
                <a:gd name="T15" fmla="*/ 874 h 1025"/>
                <a:gd name="T16" fmla="*/ 886 w 1107"/>
                <a:gd name="T17" fmla="*/ 893 h 1025"/>
                <a:gd name="T18" fmla="*/ 882 w 1107"/>
                <a:gd name="T19" fmla="*/ 935 h 1025"/>
                <a:gd name="T20" fmla="*/ 865 w 1107"/>
                <a:gd name="T21" fmla="*/ 970 h 1025"/>
                <a:gd name="T22" fmla="*/ 840 w 1107"/>
                <a:gd name="T23" fmla="*/ 988 h 1025"/>
                <a:gd name="T24" fmla="*/ 770 w 1107"/>
                <a:gd name="T25" fmla="*/ 1023 h 1025"/>
                <a:gd name="T26" fmla="*/ 763 w 1107"/>
                <a:gd name="T27" fmla="*/ 1002 h 1025"/>
                <a:gd name="T28" fmla="*/ 734 w 1107"/>
                <a:gd name="T29" fmla="*/ 943 h 1025"/>
                <a:gd name="T30" fmla="*/ 684 w 1107"/>
                <a:gd name="T31" fmla="*/ 868 h 1025"/>
                <a:gd name="T32" fmla="*/ 659 w 1107"/>
                <a:gd name="T33" fmla="*/ 837 h 1025"/>
                <a:gd name="T34" fmla="*/ 614 w 1107"/>
                <a:gd name="T35" fmla="*/ 793 h 1025"/>
                <a:gd name="T36" fmla="*/ 563 w 1107"/>
                <a:gd name="T37" fmla="*/ 754 h 1025"/>
                <a:gd name="T38" fmla="*/ 454 w 1107"/>
                <a:gd name="T39" fmla="*/ 688 h 1025"/>
                <a:gd name="T40" fmla="*/ 365 w 1107"/>
                <a:gd name="T41" fmla="*/ 645 h 1025"/>
                <a:gd name="T42" fmla="*/ 286 w 1107"/>
                <a:gd name="T43" fmla="*/ 611 h 1025"/>
                <a:gd name="T44" fmla="*/ 201 w 1107"/>
                <a:gd name="T45" fmla="*/ 587 h 1025"/>
                <a:gd name="T46" fmla="*/ 127 w 1107"/>
                <a:gd name="T47" fmla="*/ 578 h 1025"/>
                <a:gd name="T48" fmla="*/ 56 w 1107"/>
                <a:gd name="T49" fmla="*/ 576 h 1025"/>
                <a:gd name="T50" fmla="*/ 6 w 1107"/>
                <a:gd name="T51" fmla="*/ 580 h 1025"/>
                <a:gd name="T52" fmla="*/ 0 w 1107"/>
                <a:gd name="T53" fmla="*/ 524 h 1025"/>
                <a:gd name="T54" fmla="*/ 4 w 1107"/>
                <a:gd name="T55" fmla="*/ 495 h 1025"/>
                <a:gd name="T56" fmla="*/ 44 w 1107"/>
                <a:gd name="T57" fmla="*/ 439 h 1025"/>
                <a:gd name="T58" fmla="*/ 185 w 1107"/>
                <a:gd name="T59" fmla="*/ 238 h 1025"/>
                <a:gd name="T60" fmla="*/ 227 w 1107"/>
                <a:gd name="T61" fmla="*/ 166 h 1025"/>
                <a:gd name="T62" fmla="*/ 249 w 1107"/>
                <a:gd name="T63" fmla="*/ 108 h 1025"/>
                <a:gd name="T64" fmla="*/ 267 w 1107"/>
                <a:gd name="T65" fmla="*/ 72 h 1025"/>
                <a:gd name="T66" fmla="*/ 281 w 1107"/>
                <a:gd name="T67" fmla="*/ 59 h 1025"/>
                <a:gd name="T68" fmla="*/ 293 w 1107"/>
                <a:gd name="T69" fmla="*/ 54 h 1025"/>
                <a:gd name="T70" fmla="*/ 330 w 1107"/>
                <a:gd name="T71" fmla="*/ 41 h 1025"/>
                <a:gd name="T72" fmla="*/ 360 w 1107"/>
                <a:gd name="T73" fmla="*/ 22 h 1025"/>
                <a:gd name="T74" fmla="*/ 433 w 1107"/>
                <a:gd name="T75" fmla="*/ 1 h 1025"/>
                <a:gd name="T76" fmla="*/ 515 w 1107"/>
                <a:gd name="T77" fmla="*/ 8 h 1025"/>
                <a:gd name="T78" fmla="*/ 597 w 1107"/>
                <a:gd name="T79" fmla="*/ 27 h 1025"/>
                <a:gd name="T80" fmla="*/ 626 w 1107"/>
                <a:gd name="T81" fmla="*/ 37 h 1025"/>
                <a:gd name="T82" fmla="*/ 679 w 1107"/>
                <a:gd name="T83" fmla="*/ 67 h 1025"/>
                <a:gd name="T84" fmla="*/ 718 w 1107"/>
                <a:gd name="T85" fmla="*/ 92 h 1025"/>
                <a:gd name="T86" fmla="*/ 782 w 1107"/>
                <a:gd name="T87" fmla="*/ 124 h 1025"/>
                <a:gd name="T88" fmla="*/ 807 w 1107"/>
                <a:gd name="T89" fmla="*/ 139 h 1025"/>
                <a:gd name="T90" fmla="*/ 933 w 1107"/>
                <a:gd name="T91" fmla="*/ 228 h 1025"/>
                <a:gd name="T92" fmla="*/ 994 w 1107"/>
                <a:gd name="T93" fmla="*/ 278 h 1025"/>
                <a:gd name="T94" fmla="*/ 1047 w 1107"/>
                <a:gd name="T95" fmla="*/ 333 h 1025"/>
                <a:gd name="T96" fmla="*/ 1087 w 1107"/>
                <a:gd name="T97" fmla="*/ 397 h 1025"/>
                <a:gd name="T98" fmla="*/ 1101 w 1107"/>
                <a:gd name="T99" fmla="*/ 43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7" h="1025">
                  <a:moveTo>
                    <a:pt x="1106" y="440"/>
                  </a:moveTo>
                  <a:lnTo>
                    <a:pt x="1106" y="440"/>
                  </a:lnTo>
                  <a:lnTo>
                    <a:pt x="1107" y="452"/>
                  </a:lnTo>
                  <a:lnTo>
                    <a:pt x="1107" y="469"/>
                  </a:lnTo>
                  <a:lnTo>
                    <a:pt x="1107" y="488"/>
                  </a:lnTo>
                  <a:lnTo>
                    <a:pt x="1105" y="497"/>
                  </a:lnTo>
                  <a:lnTo>
                    <a:pt x="1103" y="505"/>
                  </a:lnTo>
                  <a:lnTo>
                    <a:pt x="1103" y="505"/>
                  </a:lnTo>
                  <a:lnTo>
                    <a:pt x="1096" y="516"/>
                  </a:lnTo>
                  <a:lnTo>
                    <a:pt x="1085" y="533"/>
                  </a:lnTo>
                  <a:lnTo>
                    <a:pt x="1049" y="581"/>
                  </a:lnTo>
                  <a:lnTo>
                    <a:pt x="1028" y="609"/>
                  </a:lnTo>
                  <a:lnTo>
                    <a:pt x="1008" y="638"/>
                  </a:lnTo>
                  <a:lnTo>
                    <a:pt x="989" y="668"/>
                  </a:lnTo>
                  <a:lnTo>
                    <a:pt x="981" y="684"/>
                  </a:lnTo>
                  <a:lnTo>
                    <a:pt x="973" y="699"/>
                  </a:lnTo>
                  <a:lnTo>
                    <a:pt x="973" y="699"/>
                  </a:lnTo>
                  <a:lnTo>
                    <a:pt x="959" y="728"/>
                  </a:lnTo>
                  <a:lnTo>
                    <a:pt x="944" y="756"/>
                  </a:lnTo>
                  <a:lnTo>
                    <a:pt x="915" y="808"/>
                  </a:lnTo>
                  <a:lnTo>
                    <a:pt x="904" y="833"/>
                  </a:lnTo>
                  <a:lnTo>
                    <a:pt x="895" y="855"/>
                  </a:lnTo>
                  <a:lnTo>
                    <a:pt x="891" y="865"/>
                  </a:lnTo>
                  <a:lnTo>
                    <a:pt x="888" y="874"/>
                  </a:lnTo>
                  <a:lnTo>
                    <a:pt x="887" y="884"/>
                  </a:lnTo>
                  <a:lnTo>
                    <a:pt x="886" y="893"/>
                  </a:lnTo>
                  <a:lnTo>
                    <a:pt x="886" y="893"/>
                  </a:lnTo>
                  <a:lnTo>
                    <a:pt x="886" y="908"/>
                  </a:lnTo>
                  <a:lnTo>
                    <a:pt x="885" y="922"/>
                  </a:lnTo>
                  <a:lnTo>
                    <a:pt x="882" y="935"/>
                  </a:lnTo>
                  <a:lnTo>
                    <a:pt x="879" y="948"/>
                  </a:lnTo>
                  <a:lnTo>
                    <a:pt x="872" y="959"/>
                  </a:lnTo>
                  <a:lnTo>
                    <a:pt x="865" y="970"/>
                  </a:lnTo>
                  <a:lnTo>
                    <a:pt x="854" y="979"/>
                  </a:lnTo>
                  <a:lnTo>
                    <a:pt x="840" y="988"/>
                  </a:lnTo>
                  <a:lnTo>
                    <a:pt x="840" y="988"/>
                  </a:lnTo>
                  <a:lnTo>
                    <a:pt x="812" y="1003"/>
                  </a:lnTo>
                  <a:lnTo>
                    <a:pt x="790" y="1014"/>
                  </a:lnTo>
                  <a:lnTo>
                    <a:pt x="770" y="1023"/>
                  </a:lnTo>
                  <a:lnTo>
                    <a:pt x="769" y="1025"/>
                  </a:lnTo>
                  <a:lnTo>
                    <a:pt x="769" y="1025"/>
                  </a:lnTo>
                  <a:lnTo>
                    <a:pt x="763" y="1002"/>
                  </a:lnTo>
                  <a:lnTo>
                    <a:pt x="755" y="982"/>
                  </a:lnTo>
                  <a:lnTo>
                    <a:pt x="745" y="961"/>
                  </a:lnTo>
                  <a:lnTo>
                    <a:pt x="734" y="943"/>
                  </a:lnTo>
                  <a:lnTo>
                    <a:pt x="723" y="923"/>
                  </a:lnTo>
                  <a:lnTo>
                    <a:pt x="710" y="905"/>
                  </a:lnTo>
                  <a:lnTo>
                    <a:pt x="684" y="868"/>
                  </a:lnTo>
                  <a:lnTo>
                    <a:pt x="684" y="868"/>
                  </a:lnTo>
                  <a:lnTo>
                    <a:pt x="672" y="852"/>
                  </a:lnTo>
                  <a:lnTo>
                    <a:pt x="659" y="837"/>
                  </a:lnTo>
                  <a:lnTo>
                    <a:pt x="644" y="821"/>
                  </a:lnTo>
                  <a:lnTo>
                    <a:pt x="630" y="807"/>
                  </a:lnTo>
                  <a:lnTo>
                    <a:pt x="614" y="793"/>
                  </a:lnTo>
                  <a:lnTo>
                    <a:pt x="598" y="779"/>
                  </a:lnTo>
                  <a:lnTo>
                    <a:pt x="581" y="766"/>
                  </a:lnTo>
                  <a:lnTo>
                    <a:pt x="563" y="754"/>
                  </a:lnTo>
                  <a:lnTo>
                    <a:pt x="527" y="730"/>
                  </a:lnTo>
                  <a:lnTo>
                    <a:pt x="491" y="709"/>
                  </a:lnTo>
                  <a:lnTo>
                    <a:pt x="454" y="688"/>
                  </a:lnTo>
                  <a:lnTo>
                    <a:pt x="418" y="670"/>
                  </a:lnTo>
                  <a:lnTo>
                    <a:pt x="418" y="670"/>
                  </a:lnTo>
                  <a:lnTo>
                    <a:pt x="365" y="645"/>
                  </a:lnTo>
                  <a:lnTo>
                    <a:pt x="339" y="633"/>
                  </a:lnTo>
                  <a:lnTo>
                    <a:pt x="313" y="621"/>
                  </a:lnTo>
                  <a:lnTo>
                    <a:pt x="286" y="611"/>
                  </a:lnTo>
                  <a:lnTo>
                    <a:pt x="258" y="601"/>
                  </a:lnTo>
                  <a:lnTo>
                    <a:pt x="230" y="594"/>
                  </a:lnTo>
                  <a:lnTo>
                    <a:pt x="201" y="587"/>
                  </a:lnTo>
                  <a:lnTo>
                    <a:pt x="201" y="587"/>
                  </a:lnTo>
                  <a:lnTo>
                    <a:pt x="151" y="581"/>
                  </a:lnTo>
                  <a:lnTo>
                    <a:pt x="127" y="578"/>
                  </a:lnTo>
                  <a:lnTo>
                    <a:pt x="104" y="577"/>
                  </a:lnTo>
                  <a:lnTo>
                    <a:pt x="80" y="576"/>
                  </a:lnTo>
                  <a:lnTo>
                    <a:pt x="56" y="576"/>
                  </a:lnTo>
                  <a:lnTo>
                    <a:pt x="31" y="577"/>
                  </a:lnTo>
                  <a:lnTo>
                    <a:pt x="6" y="580"/>
                  </a:lnTo>
                  <a:lnTo>
                    <a:pt x="6" y="580"/>
                  </a:lnTo>
                  <a:lnTo>
                    <a:pt x="3" y="563"/>
                  </a:lnTo>
                  <a:lnTo>
                    <a:pt x="0" y="538"/>
                  </a:lnTo>
                  <a:lnTo>
                    <a:pt x="0" y="524"/>
                  </a:lnTo>
                  <a:lnTo>
                    <a:pt x="1" y="511"/>
                  </a:lnTo>
                  <a:lnTo>
                    <a:pt x="3" y="500"/>
                  </a:lnTo>
                  <a:lnTo>
                    <a:pt x="4" y="495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44" y="439"/>
                  </a:lnTo>
                  <a:lnTo>
                    <a:pt x="114" y="342"/>
                  </a:lnTo>
                  <a:lnTo>
                    <a:pt x="151" y="289"/>
                  </a:lnTo>
                  <a:lnTo>
                    <a:pt x="185" y="238"/>
                  </a:lnTo>
                  <a:lnTo>
                    <a:pt x="212" y="197"/>
                  </a:lnTo>
                  <a:lnTo>
                    <a:pt x="221" y="179"/>
                  </a:lnTo>
                  <a:lnTo>
                    <a:pt x="227" y="166"/>
                  </a:lnTo>
                  <a:lnTo>
                    <a:pt x="227" y="166"/>
                  </a:lnTo>
                  <a:lnTo>
                    <a:pt x="242" y="126"/>
                  </a:lnTo>
                  <a:lnTo>
                    <a:pt x="249" y="108"/>
                  </a:lnTo>
                  <a:lnTo>
                    <a:pt x="256" y="92"/>
                  </a:lnTo>
                  <a:lnTo>
                    <a:pt x="263" y="79"/>
                  </a:lnTo>
                  <a:lnTo>
                    <a:pt x="267" y="72"/>
                  </a:lnTo>
                  <a:lnTo>
                    <a:pt x="272" y="67"/>
                  </a:lnTo>
                  <a:lnTo>
                    <a:pt x="277" y="62"/>
                  </a:lnTo>
                  <a:lnTo>
                    <a:pt x="281" y="59"/>
                  </a:lnTo>
                  <a:lnTo>
                    <a:pt x="288" y="56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306" y="50"/>
                  </a:lnTo>
                  <a:lnTo>
                    <a:pt x="318" y="45"/>
                  </a:lnTo>
                  <a:lnTo>
                    <a:pt x="330" y="41"/>
                  </a:lnTo>
                  <a:lnTo>
                    <a:pt x="340" y="35"/>
                  </a:lnTo>
                  <a:lnTo>
                    <a:pt x="355" y="26"/>
                  </a:lnTo>
                  <a:lnTo>
                    <a:pt x="360" y="22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433" y="1"/>
                  </a:lnTo>
                  <a:lnTo>
                    <a:pt x="460" y="2"/>
                  </a:lnTo>
                  <a:lnTo>
                    <a:pt x="488" y="4"/>
                  </a:lnTo>
                  <a:lnTo>
                    <a:pt x="515" y="8"/>
                  </a:lnTo>
                  <a:lnTo>
                    <a:pt x="543" y="13"/>
                  </a:lnTo>
                  <a:lnTo>
                    <a:pt x="570" y="19"/>
                  </a:lnTo>
                  <a:lnTo>
                    <a:pt x="597" y="27"/>
                  </a:lnTo>
                  <a:lnTo>
                    <a:pt x="597" y="27"/>
                  </a:lnTo>
                  <a:lnTo>
                    <a:pt x="612" y="31"/>
                  </a:lnTo>
                  <a:lnTo>
                    <a:pt x="626" y="37"/>
                  </a:lnTo>
                  <a:lnTo>
                    <a:pt x="640" y="44"/>
                  </a:lnTo>
                  <a:lnTo>
                    <a:pt x="653" y="52"/>
                  </a:lnTo>
                  <a:lnTo>
                    <a:pt x="679" y="67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18" y="92"/>
                  </a:lnTo>
                  <a:lnTo>
                    <a:pt x="730" y="98"/>
                  </a:lnTo>
                  <a:lnTo>
                    <a:pt x="756" y="111"/>
                  </a:lnTo>
                  <a:lnTo>
                    <a:pt x="782" y="124"/>
                  </a:lnTo>
                  <a:lnTo>
                    <a:pt x="794" y="132"/>
                  </a:lnTo>
                  <a:lnTo>
                    <a:pt x="807" y="139"/>
                  </a:lnTo>
                  <a:lnTo>
                    <a:pt x="807" y="139"/>
                  </a:lnTo>
                  <a:lnTo>
                    <a:pt x="848" y="169"/>
                  </a:lnTo>
                  <a:lnTo>
                    <a:pt x="891" y="198"/>
                  </a:lnTo>
                  <a:lnTo>
                    <a:pt x="933" y="228"/>
                  </a:lnTo>
                  <a:lnTo>
                    <a:pt x="953" y="245"/>
                  </a:lnTo>
                  <a:lnTo>
                    <a:pt x="974" y="261"/>
                  </a:lnTo>
                  <a:lnTo>
                    <a:pt x="994" y="278"/>
                  </a:lnTo>
                  <a:lnTo>
                    <a:pt x="1012" y="295"/>
                  </a:lnTo>
                  <a:lnTo>
                    <a:pt x="1029" y="314"/>
                  </a:lnTo>
                  <a:lnTo>
                    <a:pt x="1047" y="333"/>
                  </a:lnTo>
                  <a:lnTo>
                    <a:pt x="1062" y="354"/>
                  </a:lnTo>
                  <a:lnTo>
                    <a:pt x="1075" y="375"/>
                  </a:lnTo>
                  <a:lnTo>
                    <a:pt x="1087" y="397"/>
                  </a:lnTo>
                  <a:lnTo>
                    <a:pt x="1098" y="421"/>
                  </a:lnTo>
                  <a:lnTo>
                    <a:pt x="1098" y="421"/>
                  </a:lnTo>
                  <a:lnTo>
                    <a:pt x="1101" y="431"/>
                  </a:lnTo>
                  <a:lnTo>
                    <a:pt x="1104" y="440"/>
                  </a:lnTo>
                  <a:lnTo>
                    <a:pt x="1106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798E59F-E719-182F-4077-96DC062AC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982"/>
              <a:ext cx="639" cy="1075"/>
            </a:xfrm>
            <a:custGeom>
              <a:avLst/>
              <a:gdLst>
                <a:gd name="T0" fmla="*/ 1277 w 1280"/>
                <a:gd name="T1" fmla="*/ 1830 h 2151"/>
                <a:gd name="T2" fmla="*/ 1278 w 1280"/>
                <a:gd name="T3" fmla="*/ 1955 h 2151"/>
                <a:gd name="T4" fmla="*/ 1275 w 1280"/>
                <a:gd name="T5" fmla="*/ 2038 h 2151"/>
                <a:gd name="T6" fmla="*/ 1169 w 1280"/>
                <a:gd name="T7" fmla="*/ 2072 h 2151"/>
                <a:gd name="T8" fmla="*/ 1069 w 1280"/>
                <a:gd name="T9" fmla="*/ 2099 h 2151"/>
                <a:gd name="T10" fmla="*/ 893 w 1280"/>
                <a:gd name="T11" fmla="*/ 2136 h 2151"/>
                <a:gd name="T12" fmla="*/ 802 w 1280"/>
                <a:gd name="T13" fmla="*/ 2148 h 2151"/>
                <a:gd name="T14" fmla="*/ 716 w 1280"/>
                <a:gd name="T15" fmla="*/ 2151 h 2151"/>
                <a:gd name="T16" fmla="*/ 664 w 1280"/>
                <a:gd name="T17" fmla="*/ 2149 h 2151"/>
                <a:gd name="T18" fmla="*/ 548 w 1280"/>
                <a:gd name="T19" fmla="*/ 2140 h 2151"/>
                <a:gd name="T20" fmla="*/ 335 w 1280"/>
                <a:gd name="T21" fmla="*/ 2113 h 2151"/>
                <a:gd name="T22" fmla="*/ 157 w 1280"/>
                <a:gd name="T23" fmla="*/ 2082 h 2151"/>
                <a:gd name="T24" fmla="*/ 81 w 1280"/>
                <a:gd name="T25" fmla="*/ 2064 h 2151"/>
                <a:gd name="T26" fmla="*/ 0 w 1280"/>
                <a:gd name="T27" fmla="*/ 2038 h 2151"/>
                <a:gd name="T28" fmla="*/ 16 w 1280"/>
                <a:gd name="T29" fmla="*/ 1527 h 2151"/>
                <a:gd name="T30" fmla="*/ 21 w 1280"/>
                <a:gd name="T31" fmla="*/ 1331 h 2151"/>
                <a:gd name="T32" fmla="*/ 30 w 1280"/>
                <a:gd name="T33" fmla="*/ 1239 h 2151"/>
                <a:gd name="T34" fmla="*/ 58 w 1280"/>
                <a:gd name="T35" fmla="*/ 1056 h 2151"/>
                <a:gd name="T36" fmla="*/ 77 w 1280"/>
                <a:gd name="T37" fmla="*/ 903 h 2151"/>
                <a:gd name="T38" fmla="*/ 83 w 1280"/>
                <a:gd name="T39" fmla="*/ 799 h 2151"/>
                <a:gd name="T40" fmla="*/ 92 w 1280"/>
                <a:gd name="T41" fmla="*/ 648 h 2151"/>
                <a:gd name="T42" fmla="*/ 94 w 1280"/>
                <a:gd name="T43" fmla="*/ 570 h 2151"/>
                <a:gd name="T44" fmla="*/ 86 w 1280"/>
                <a:gd name="T45" fmla="*/ 496 h 2151"/>
                <a:gd name="T46" fmla="*/ 75 w 1280"/>
                <a:gd name="T47" fmla="*/ 423 h 2151"/>
                <a:gd name="T48" fmla="*/ 124 w 1280"/>
                <a:gd name="T49" fmla="*/ 437 h 2151"/>
                <a:gd name="T50" fmla="*/ 178 w 1280"/>
                <a:gd name="T51" fmla="*/ 436 h 2151"/>
                <a:gd name="T52" fmla="*/ 219 w 1280"/>
                <a:gd name="T53" fmla="*/ 429 h 2151"/>
                <a:gd name="T54" fmla="*/ 351 w 1280"/>
                <a:gd name="T55" fmla="*/ 397 h 2151"/>
                <a:gd name="T56" fmla="*/ 480 w 1280"/>
                <a:gd name="T57" fmla="*/ 351 h 2151"/>
                <a:gd name="T58" fmla="*/ 560 w 1280"/>
                <a:gd name="T59" fmla="*/ 312 h 2151"/>
                <a:gd name="T60" fmla="*/ 652 w 1280"/>
                <a:gd name="T61" fmla="*/ 255 h 2151"/>
                <a:gd name="T62" fmla="*/ 718 w 1280"/>
                <a:gd name="T63" fmla="*/ 207 h 2151"/>
                <a:gd name="T64" fmla="*/ 778 w 1280"/>
                <a:gd name="T65" fmla="*/ 153 h 2151"/>
                <a:gd name="T66" fmla="*/ 830 w 1280"/>
                <a:gd name="T67" fmla="*/ 90 h 2151"/>
                <a:gd name="T68" fmla="*/ 872 w 1280"/>
                <a:gd name="T69" fmla="*/ 19 h 2151"/>
                <a:gd name="T70" fmla="*/ 877 w 1280"/>
                <a:gd name="T71" fmla="*/ 0 h 2151"/>
                <a:gd name="T72" fmla="*/ 888 w 1280"/>
                <a:gd name="T73" fmla="*/ 38 h 2151"/>
                <a:gd name="T74" fmla="*/ 914 w 1280"/>
                <a:gd name="T75" fmla="*/ 92 h 2151"/>
                <a:gd name="T76" fmla="*/ 961 w 1280"/>
                <a:gd name="T77" fmla="*/ 167 h 2151"/>
                <a:gd name="T78" fmla="*/ 1030 w 1280"/>
                <a:gd name="T79" fmla="*/ 273 h 2151"/>
                <a:gd name="T80" fmla="*/ 1101 w 1280"/>
                <a:gd name="T81" fmla="*/ 401 h 2151"/>
                <a:gd name="T82" fmla="*/ 1147 w 1280"/>
                <a:gd name="T83" fmla="*/ 510 h 2151"/>
                <a:gd name="T84" fmla="*/ 1178 w 1280"/>
                <a:gd name="T85" fmla="*/ 604 h 2151"/>
                <a:gd name="T86" fmla="*/ 1204 w 1280"/>
                <a:gd name="T87" fmla="*/ 708 h 2151"/>
                <a:gd name="T88" fmla="*/ 1223 w 1280"/>
                <a:gd name="T89" fmla="*/ 822 h 2151"/>
                <a:gd name="T90" fmla="*/ 1232 w 1280"/>
                <a:gd name="T91" fmla="*/ 946 h 2151"/>
                <a:gd name="T92" fmla="*/ 1232 w 1280"/>
                <a:gd name="T93" fmla="*/ 1034 h 2151"/>
                <a:gd name="T94" fmla="*/ 1230 w 1280"/>
                <a:gd name="T95" fmla="*/ 1274 h 2151"/>
                <a:gd name="T96" fmla="*/ 1236 w 1280"/>
                <a:gd name="T97" fmla="*/ 1455 h 2151"/>
                <a:gd name="T98" fmla="*/ 1249 w 1280"/>
                <a:gd name="T99" fmla="*/ 1590 h 2151"/>
                <a:gd name="T100" fmla="*/ 1270 w 1280"/>
                <a:gd name="T101" fmla="*/ 1742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80" h="2151">
                  <a:moveTo>
                    <a:pt x="1275" y="1787"/>
                  </a:moveTo>
                  <a:lnTo>
                    <a:pt x="1275" y="1787"/>
                  </a:lnTo>
                  <a:lnTo>
                    <a:pt x="1277" y="1830"/>
                  </a:lnTo>
                  <a:lnTo>
                    <a:pt x="1278" y="1873"/>
                  </a:lnTo>
                  <a:lnTo>
                    <a:pt x="1280" y="1916"/>
                  </a:lnTo>
                  <a:lnTo>
                    <a:pt x="1278" y="1955"/>
                  </a:lnTo>
                  <a:lnTo>
                    <a:pt x="1276" y="2014"/>
                  </a:lnTo>
                  <a:lnTo>
                    <a:pt x="1275" y="2038"/>
                  </a:lnTo>
                  <a:lnTo>
                    <a:pt x="1275" y="2038"/>
                  </a:lnTo>
                  <a:lnTo>
                    <a:pt x="1246" y="2048"/>
                  </a:lnTo>
                  <a:lnTo>
                    <a:pt x="1213" y="2059"/>
                  </a:lnTo>
                  <a:lnTo>
                    <a:pt x="1169" y="2072"/>
                  </a:lnTo>
                  <a:lnTo>
                    <a:pt x="1169" y="2072"/>
                  </a:lnTo>
                  <a:lnTo>
                    <a:pt x="1122" y="2085"/>
                  </a:lnTo>
                  <a:lnTo>
                    <a:pt x="1069" y="2099"/>
                  </a:lnTo>
                  <a:lnTo>
                    <a:pt x="1013" y="2113"/>
                  </a:lnTo>
                  <a:lnTo>
                    <a:pt x="953" y="2125"/>
                  </a:lnTo>
                  <a:lnTo>
                    <a:pt x="893" y="2136"/>
                  </a:lnTo>
                  <a:lnTo>
                    <a:pt x="862" y="2141"/>
                  </a:lnTo>
                  <a:lnTo>
                    <a:pt x="832" y="2144"/>
                  </a:lnTo>
                  <a:lnTo>
                    <a:pt x="802" y="2148"/>
                  </a:lnTo>
                  <a:lnTo>
                    <a:pt x="772" y="2150"/>
                  </a:lnTo>
                  <a:lnTo>
                    <a:pt x="744" y="2151"/>
                  </a:lnTo>
                  <a:lnTo>
                    <a:pt x="716" y="2151"/>
                  </a:lnTo>
                  <a:lnTo>
                    <a:pt x="716" y="2151"/>
                  </a:lnTo>
                  <a:lnTo>
                    <a:pt x="664" y="2149"/>
                  </a:lnTo>
                  <a:lnTo>
                    <a:pt x="664" y="2149"/>
                  </a:lnTo>
                  <a:lnTo>
                    <a:pt x="607" y="2145"/>
                  </a:lnTo>
                  <a:lnTo>
                    <a:pt x="548" y="2140"/>
                  </a:lnTo>
                  <a:lnTo>
                    <a:pt x="548" y="2140"/>
                  </a:lnTo>
                  <a:lnTo>
                    <a:pt x="476" y="2132"/>
                  </a:lnTo>
                  <a:lnTo>
                    <a:pt x="406" y="2123"/>
                  </a:lnTo>
                  <a:lnTo>
                    <a:pt x="335" y="2113"/>
                  </a:lnTo>
                  <a:lnTo>
                    <a:pt x="270" y="2102"/>
                  </a:lnTo>
                  <a:lnTo>
                    <a:pt x="210" y="2091"/>
                  </a:lnTo>
                  <a:lnTo>
                    <a:pt x="157" y="2082"/>
                  </a:lnTo>
                  <a:lnTo>
                    <a:pt x="113" y="2072"/>
                  </a:lnTo>
                  <a:lnTo>
                    <a:pt x="81" y="2064"/>
                  </a:lnTo>
                  <a:lnTo>
                    <a:pt x="81" y="2064"/>
                  </a:lnTo>
                  <a:lnTo>
                    <a:pt x="66" y="2060"/>
                  </a:lnTo>
                  <a:lnTo>
                    <a:pt x="66" y="2060"/>
                  </a:lnTo>
                  <a:lnTo>
                    <a:pt x="0" y="2038"/>
                  </a:lnTo>
                  <a:lnTo>
                    <a:pt x="0" y="2038"/>
                  </a:lnTo>
                  <a:lnTo>
                    <a:pt x="9" y="1753"/>
                  </a:lnTo>
                  <a:lnTo>
                    <a:pt x="16" y="1527"/>
                  </a:lnTo>
                  <a:lnTo>
                    <a:pt x="20" y="1362"/>
                  </a:lnTo>
                  <a:lnTo>
                    <a:pt x="20" y="1362"/>
                  </a:lnTo>
                  <a:lnTo>
                    <a:pt x="21" y="1331"/>
                  </a:lnTo>
                  <a:lnTo>
                    <a:pt x="23" y="1300"/>
                  </a:lnTo>
                  <a:lnTo>
                    <a:pt x="25" y="1269"/>
                  </a:lnTo>
                  <a:lnTo>
                    <a:pt x="30" y="1239"/>
                  </a:lnTo>
                  <a:lnTo>
                    <a:pt x="37" y="1177"/>
                  </a:lnTo>
                  <a:lnTo>
                    <a:pt x="47" y="1117"/>
                  </a:lnTo>
                  <a:lnTo>
                    <a:pt x="58" y="1056"/>
                  </a:lnTo>
                  <a:lnTo>
                    <a:pt x="67" y="995"/>
                  </a:lnTo>
                  <a:lnTo>
                    <a:pt x="74" y="934"/>
                  </a:lnTo>
                  <a:lnTo>
                    <a:pt x="77" y="903"/>
                  </a:lnTo>
                  <a:lnTo>
                    <a:pt x="80" y="873"/>
                  </a:lnTo>
                  <a:lnTo>
                    <a:pt x="80" y="873"/>
                  </a:lnTo>
                  <a:lnTo>
                    <a:pt x="83" y="799"/>
                  </a:lnTo>
                  <a:lnTo>
                    <a:pt x="86" y="726"/>
                  </a:lnTo>
                  <a:lnTo>
                    <a:pt x="86" y="726"/>
                  </a:lnTo>
                  <a:lnTo>
                    <a:pt x="92" y="648"/>
                  </a:lnTo>
                  <a:lnTo>
                    <a:pt x="94" y="609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93" y="552"/>
                  </a:lnTo>
                  <a:lnTo>
                    <a:pt x="92" y="533"/>
                  </a:lnTo>
                  <a:lnTo>
                    <a:pt x="86" y="496"/>
                  </a:lnTo>
                  <a:lnTo>
                    <a:pt x="81" y="460"/>
                  </a:lnTo>
                  <a:lnTo>
                    <a:pt x="75" y="423"/>
                  </a:lnTo>
                  <a:lnTo>
                    <a:pt x="75" y="423"/>
                  </a:lnTo>
                  <a:lnTo>
                    <a:pt x="92" y="429"/>
                  </a:lnTo>
                  <a:lnTo>
                    <a:pt x="108" y="435"/>
                  </a:lnTo>
                  <a:lnTo>
                    <a:pt x="124" y="437"/>
                  </a:lnTo>
                  <a:lnTo>
                    <a:pt x="141" y="438"/>
                  </a:lnTo>
                  <a:lnTo>
                    <a:pt x="160" y="438"/>
                  </a:lnTo>
                  <a:lnTo>
                    <a:pt x="178" y="436"/>
                  </a:lnTo>
                  <a:lnTo>
                    <a:pt x="199" y="434"/>
                  </a:lnTo>
                  <a:lnTo>
                    <a:pt x="219" y="429"/>
                  </a:lnTo>
                  <a:lnTo>
                    <a:pt x="219" y="429"/>
                  </a:lnTo>
                  <a:lnTo>
                    <a:pt x="264" y="419"/>
                  </a:lnTo>
                  <a:lnTo>
                    <a:pt x="307" y="409"/>
                  </a:lnTo>
                  <a:lnTo>
                    <a:pt x="351" y="397"/>
                  </a:lnTo>
                  <a:lnTo>
                    <a:pt x="394" y="383"/>
                  </a:lnTo>
                  <a:lnTo>
                    <a:pt x="437" y="368"/>
                  </a:lnTo>
                  <a:lnTo>
                    <a:pt x="480" y="351"/>
                  </a:lnTo>
                  <a:lnTo>
                    <a:pt x="520" y="333"/>
                  </a:lnTo>
                  <a:lnTo>
                    <a:pt x="540" y="323"/>
                  </a:lnTo>
                  <a:lnTo>
                    <a:pt x="560" y="312"/>
                  </a:lnTo>
                  <a:lnTo>
                    <a:pt x="560" y="312"/>
                  </a:lnTo>
                  <a:lnTo>
                    <a:pt x="606" y="285"/>
                  </a:lnTo>
                  <a:lnTo>
                    <a:pt x="652" y="255"/>
                  </a:lnTo>
                  <a:lnTo>
                    <a:pt x="675" y="239"/>
                  </a:lnTo>
                  <a:lnTo>
                    <a:pt x="696" y="223"/>
                  </a:lnTo>
                  <a:lnTo>
                    <a:pt x="718" y="207"/>
                  </a:lnTo>
                  <a:lnTo>
                    <a:pt x="739" y="190"/>
                  </a:lnTo>
                  <a:lnTo>
                    <a:pt x="758" y="171"/>
                  </a:lnTo>
                  <a:lnTo>
                    <a:pt x="778" y="153"/>
                  </a:lnTo>
                  <a:lnTo>
                    <a:pt x="796" y="132"/>
                  </a:lnTo>
                  <a:lnTo>
                    <a:pt x="813" y="112"/>
                  </a:lnTo>
                  <a:lnTo>
                    <a:pt x="830" y="90"/>
                  </a:lnTo>
                  <a:lnTo>
                    <a:pt x="845" y="67"/>
                  </a:lnTo>
                  <a:lnTo>
                    <a:pt x="859" y="44"/>
                  </a:lnTo>
                  <a:lnTo>
                    <a:pt x="872" y="19"/>
                  </a:lnTo>
                  <a:lnTo>
                    <a:pt x="872" y="19"/>
                  </a:lnTo>
                  <a:lnTo>
                    <a:pt x="874" y="1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83" y="19"/>
                  </a:lnTo>
                  <a:lnTo>
                    <a:pt x="888" y="38"/>
                  </a:lnTo>
                  <a:lnTo>
                    <a:pt x="896" y="55"/>
                  </a:lnTo>
                  <a:lnTo>
                    <a:pt x="903" y="72"/>
                  </a:lnTo>
                  <a:lnTo>
                    <a:pt x="914" y="92"/>
                  </a:lnTo>
                  <a:lnTo>
                    <a:pt x="926" y="113"/>
                  </a:lnTo>
                  <a:lnTo>
                    <a:pt x="961" y="167"/>
                  </a:lnTo>
                  <a:lnTo>
                    <a:pt x="961" y="167"/>
                  </a:lnTo>
                  <a:lnTo>
                    <a:pt x="990" y="210"/>
                  </a:lnTo>
                  <a:lnTo>
                    <a:pt x="1009" y="239"/>
                  </a:lnTo>
                  <a:lnTo>
                    <a:pt x="1030" y="273"/>
                  </a:lnTo>
                  <a:lnTo>
                    <a:pt x="1053" y="311"/>
                  </a:lnTo>
                  <a:lnTo>
                    <a:pt x="1077" y="354"/>
                  </a:lnTo>
                  <a:lnTo>
                    <a:pt x="1101" y="401"/>
                  </a:lnTo>
                  <a:lnTo>
                    <a:pt x="1123" y="454"/>
                  </a:lnTo>
                  <a:lnTo>
                    <a:pt x="1135" y="481"/>
                  </a:lnTo>
                  <a:lnTo>
                    <a:pt x="1147" y="510"/>
                  </a:lnTo>
                  <a:lnTo>
                    <a:pt x="1158" y="541"/>
                  </a:lnTo>
                  <a:lnTo>
                    <a:pt x="1168" y="571"/>
                  </a:lnTo>
                  <a:lnTo>
                    <a:pt x="1178" y="604"/>
                  </a:lnTo>
                  <a:lnTo>
                    <a:pt x="1187" y="637"/>
                  </a:lnTo>
                  <a:lnTo>
                    <a:pt x="1196" y="672"/>
                  </a:lnTo>
                  <a:lnTo>
                    <a:pt x="1204" y="708"/>
                  </a:lnTo>
                  <a:lnTo>
                    <a:pt x="1211" y="745"/>
                  </a:lnTo>
                  <a:lnTo>
                    <a:pt x="1218" y="783"/>
                  </a:lnTo>
                  <a:lnTo>
                    <a:pt x="1223" y="822"/>
                  </a:lnTo>
                  <a:lnTo>
                    <a:pt x="1226" y="862"/>
                  </a:lnTo>
                  <a:lnTo>
                    <a:pt x="1230" y="904"/>
                  </a:lnTo>
                  <a:lnTo>
                    <a:pt x="1232" y="946"/>
                  </a:lnTo>
                  <a:lnTo>
                    <a:pt x="1233" y="990"/>
                  </a:lnTo>
                  <a:lnTo>
                    <a:pt x="1232" y="1034"/>
                  </a:lnTo>
                  <a:lnTo>
                    <a:pt x="1232" y="1034"/>
                  </a:lnTo>
                  <a:lnTo>
                    <a:pt x="1230" y="1121"/>
                  </a:lnTo>
                  <a:lnTo>
                    <a:pt x="1229" y="1201"/>
                  </a:lnTo>
                  <a:lnTo>
                    <a:pt x="1230" y="1274"/>
                  </a:lnTo>
                  <a:lnTo>
                    <a:pt x="1231" y="1340"/>
                  </a:lnTo>
                  <a:lnTo>
                    <a:pt x="1233" y="1401"/>
                  </a:lnTo>
                  <a:lnTo>
                    <a:pt x="1236" y="1455"/>
                  </a:lnTo>
                  <a:lnTo>
                    <a:pt x="1241" y="1505"/>
                  </a:lnTo>
                  <a:lnTo>
                    <a:pt x="1245" y="1549"/>
                  </a:lnTo>
                  <a:lnTo>
                    <a:pt x="1249" y="1590"/>
                  </a:lnTo>
                  <a:lnTo>
                    <a:pt x="1254" y="1626"/>
                  </a:lnTo>
                  <a:lnTo>
                    <a:pt x="1262" y="1689"/>
                  </a:lnTo>
                  <a:lnTo>
                    <a:pt x="1270" y="1742"/>
                  </a:lnTo>
                  <a:lnTo>
                    <a:pt x="1273" y="1765"/>
                  </a:lnTo>
                  <a:lnTo>
                    <a:pt x="1275" y="1787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9B4F6AC-CD31-EE44-41ED-8D02E7B60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982"/>
              <a:ext cx="639" cy="1075"/>
            </a:xfrm>
            <a:custGeom>
              <a:avLst/>
              <a:gdLst>
                <a:gd name="T0" fmla="*/ 1277 w 1280"/>
                <a:gd name="T1" fmla="*/ 1830 h 2151"/>
                <a:gd name="T2" fmla="*/ 1278 w 1280"/>
                <a:gd name="T3" fmla="*/ 1955 h 2151"/>
                <a:gd name="T4" fmla="*/ 1275 w 1280"/>
                <a:gd name="T5" fmla="*/ 2038 h 2151"/>
                <a:gd name="T6" fmla="*/ 1169 w 1280"/>
                <a:gd name="T7" fmla="*/ 2072 h 2151"/>
                <a:gd name="T8" fmla="*/ 1069 w 1280"/>
                <a:gd name="T9" fmla="*/ 2099 h 2151"/>
                <a:gd name="T10" fmla="*/ 893 w 1280"/>
                <a:gd name="T11" fmla="*/ 2136 h 2151"/>
                <a:gd name="T12" fmla="*/ 802 w 1280"/>
                <a:gd name="T13" fmla="*/ 2148 h 2151"/>
                <a:gd name="T14" fmla="*/ 716 w 1280"/>
                <a:gd name="T15" fmla="*/ 2151 h 2151"/>
                <a:gd name="T16" fmla="*/ 664 w 1280"/>
                <a:gd name="T17" fmla="*/ 2149 h 2151"/>
                <a:gd name="T18" fmla="*/ 548 w 1280"/>
                <a:gd name="T19" fmla="*/ 2140 h 2151"/>
                <a:gd name="T20" fmla="*/ 335 w 1280"/>
                <a:gd name="T21" fmla="*/ 2113 h 2151"/>
                <a:gd name="T22" fmla="*/ 157 w 1280"/>
                <a:gd name="T23" fmla="*/ 2082 h 2151"/>
                <a:gd name="T24" fmla="*/ 81 w 1280"/>
                <a:gd name="T25" fmla="*/ 2064 h 2151"/>
                <a:gd name="T26" fmla="*/ 0 w 1280"/>
                <a:gd name="T27" fmla="*/ 2038 h 2151"/>
                <a:gd name="T28" fmla="*/ 16 w 1280"/>
                <a:gd name="T29" fmla="*/ 1527 h 2151"/>
                <a:gd name="T30" fmla="*/ 21 w 1280"/>
                <a:gd name="T31" fmla="*/ 1331 h 2151"/>
                <a:gd name="T32" fmla="*/ 30 w 1280"/>
                <a:gd name="T33" fmla="*/ 1239 h 2151"/>
                <a:gd name="T34" fmla="*/ 58 w 1280"/>
                <a:gd name="T35" fmla="*/ 1056 h 2151"/>
                <a:gd name="T36" fmla="*/ 77 w 1280"/>
                <a:gd name="T37" fmla="*/ 903 h 2151"/>
                <a:gd name="T38" fmla="*/ 83 w 1280"/>
                <a:gd name="T39" fmla="*/ 799 h 2151"/>
                <a:gd name="T40" fmla="*/ 92 w 1280"/>
                <a:gd name="T41" fmla="*/ 648 h 2151"/>
                <a:gd name="T42" fmla="*/ 94 w 1280"/>
                <a:gd name="T43" fmla="*/ 570 h 2151"/>
                <a:gd name="T44" fmla="*/ 86 w 1280"/>
                <a:gd name="T45" fmla="*/ 496 h 2151"/>
                <a:gd name="T46" fmla="*/ 75 w 1280"/>
                <a:gd name="T47" fmla="*/ 423 h 2151"/>
                <a:gd name="T48" fmla="*/ 124 w 1280"/>
                <a:gd name="T49" fmla="*/ 437 h 2151"/>
                <a:gd name="T50" fmla="*/ 178 w 1280"/>
                <a:gd name="T51" fmla="*/ 436 h 2151"/>
                <a:gd name="T52" fmla="*/ 219 w 1280"/>
                <a:gd name="T53" fmla="*/ 429 h 2151"/>
                <a:gd name="T54" fmla="*/ 351 w 1280"/>
                <a:gd name="T55" fmla="*/ 397 h 2151"/>
                <a:gd name="T56" fmla="*/ 480 w 1280"/>
                <a:gd name="T57" fmla="*/ 351 h 2151"/>
                <a:gd name="T58" fmla="*/ 560 w 1280"/>
                <a:gd name="T59" fmla="*/ 312 h 2151"/>
                <a:gd name="T60" fmla="*/ 652 w 1280"/>
                <a:gd name="T61" fmla="*/ 255 h 2151"/>
                <a:gd name="T62" fmla="*/ 718 w 1280"/>
                <a:gd name="T63" fmla="*/ 207 h 2151"/>
                <a:gd name="T64" fmla="*/ 778 w 1280"/>
                <a:gd name="T65" fmla="*/ 153 h 2151"/>
                <a:gd name="T66" fmla="*/ 830 w 1280"/>
                <a:gd name="T67" fmla="*/ 90 h 2151"/>
                <a:gd name="T68" fmla="*/ 872 w 1280"/>
                <a:gd name="T69" fmla="*/ 19 h 2151"/>
                <a:gd name="T70" fmla="*/ 877 w 1280"/>
                <a:gd name="T71" fmla="*/ 0 h 2151"/>
                <a:gd name="T72" fmla="*/ 888 w 1280"/>
                <a:gd name="T73" fmla="*/ 38 h 2151"/>
                <a:gd name="T74" fmla="*/ 914 w 1280"/>
                <a:gd name="T75" fmla="*/ 92 h 2151"/>
                <a:gd name="T76" fmla="*/ 961 w 1280"/>
                <a:gd name="T77" fmla="*/ 167 h 2151"/>
                <a:gd name="T78" fmla="*/ 1030 w 1280"/>
                <a:gd name="T79" fmla="*/ 273 h 2151"/>
                <a:gd name="T80" fmla="*/ 1101 w 1280"/>
                <a:gd name="T81" fmla="*/ 401 h 2151"/>
                <a:gd name="T82" fmla="*/ 1147 w 1280"/>
                <a:gd name="T83" fmla="*/ 510 h 2151"/>
                <a:gd name="T84" fmla="*/ 1178 w 1280"/>
                <a:gd name="T85" fmla="*/ 604 h 2151"/>
                <a:gd name="T86" fmla="*/ 1204 w 1280"/>
                <a:gd name="T87" fmla="*/ 708 h 2151"/>
                <a:gd name="T88" fmla="*/ 1223 w 1280"/>
                <a:gd name="T89" fmla="*/ 822 h 2151"/>
                <a:gd name="T90" fmla="*/ 1232 w 1280"/>
                <a:gd name="T91" fmla="*/ 946 h 2151"/>
                <a:gd name="T92" fmla="*/ 1232 w 1280"/>
                <a:gd name="T93" fmla="*/ 1034 h 2151"/>
                <a:gd name="T94" fmla="*/ 1230 w 1280"/>
                <a:gd name="T95" fmla="*/ 1274 h 2151"/>
                <a:gd name="T96" fmla="*/ 1236 w 1280"/>
                <a:gd name="T97" fmla="*/ 1455 h 2151"/>
                <a:gd name="T98" fmla="*/ 1249 w 1280"/>
                <a:gd name="T99" fmla="*/ 1590 h 2151"/>
                <a:gd name="T100" fmla="*/ 1270 w 1280"/>
                <a:gd name="T101" fmla="*/ 1742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80" h="2151">
                  <a:moveTo>
                    <a:pt x="1275" y="1787"/>
                  </a:moveTo>
                  <a:lnTo>
                    <a:pt x="1275" y="1787"/>
                  </a:lnTo>
                  <a:lnTo>
                    <a:pt x="1277" y="1830"/>
                  </a:lnTo>
                  <a:lnTo>
                    <a:pt x="1278" y="1873"/>
                  </a:lnTo>
                  <a:lnTo>
                    <a:pt x="1280" y="1916"/>
                  </a:lnTo>
                  <a:lnTo>
                    <a:pt x="1278" y="1955"/>
                  </a:lnTo>
                  <a:lnTo>
                    <a:pt x="1276" y="2014"/>
                  </a:lnTo>
                  <a:lnTo>
                    <a:pt x="1275" y="2038"/>
                  </a:lnTo>
                  <a:lnTo>
                    <a:pt x="1275" y="2038"/>
                  </a:lnTo>
                  <a:lnTo>
                    <a:pt x="1246" y="2048"/>
                  </a:lnTo>
                  <a:lnTo>
                    <a:pt x="1213" y="2059"/>
                  </a:lnTo>
                  <a:lnTo>
                    <a:pt x="1169" y="2072"/>
                  </a:lnTo>
                  <a:lnTo>
                    <a:pt x="1169" y="2072"/>
                  </a:lnTo>
                  <a:lnTo>
                    <a:pt x="1122" y="2085"/>
                  </a:lnTo>
                  <a:lnTo>
                    <a:pt x="1069" y="2099"/>
                  </a:lnTo>
                  <a:lnTo>
                    <a:pt x="1013" y="2113"/>
                  </a:lnTo>
                  <a:lnTo>
                    <a:pt x="953" y="2125"/>
                  </a:lnTo>
                  <a:lnTo>
                    <a:pt x="893" y="2136"/>
                  </a:lnTo>
                  <a:lnTo>
                    <a:pt x="862" y="2141"/>
                  </a:lnTo>
                  <a:lnTo>
                    <a:pt x="832" y="2144"/>
                  </a:lnTo>
                  <a:lnTo>
                    <a:pt x="802" y="2148"/>
                  </a:lnTo>
                  <a:lnTo>
                    <a:pt x="772" y="2150"/>
                  </a:lnTo>
                  <a:lnTo>
                    <a:pt x="744" y="2151"/>
                  </a:lnTo>
                  <a:lnTo>
                    <a:pt x="716" y="2151"/>
                  </a:lnTo>
                  <a:lnTo>
                    <a:pt x="716" y="2151"/>
                  </a:lnTo>
                  <a:lnTo>
                    <a:pt x="664" y="2149"/>
                  </a:lnTo>
                  <a:lnTo>
                    <a:pt x="664" y="2149"/>
                  </a:lnTo>
                  <a:lnTo>
                    <a:pt x="607" y="2145"/>
                  </a:lnTo>
                  <a:lnTo>
                    <a:pt x="548" y="2140"/>
                  </a:lnTo>
                  <a:lnTo>
                    <a:pt x="548" y="2140"/>
                  </a:lnTo>
                  <a:lnTo>
                    <a:pt x="476" y="2132"/>
                  </a:lnTo>
                  <a:lnTo>
                    <a:pt x="406" y="2123"/>
                  </a:lnTo>
                  <a:lnTo>
                    <a:pt x="335" y="2113"/>
                  </a:lnTo>
                  <a:lnTo>
                    <a:pt x="270" y="2102"/>
                  </a:lnTo>
                  <a:lnTo>
                    <a:pt x="210" y="2091"/>
                  </a:lnTo>
                  <a:lnTo>
                    <a:pt x="157" y="2082"/>
                  </a:lnTo>
                  <a:lnTo>
                    <a:pt x="113" y="2072"/>
                  </a:lnTo>
                  <a:lnTo>
                    <a:pt x="81" y="2064"/>
                  </a:lnTo>
                  <a:lnTo>
                    <a:pt x="81" y="2064"/>
                  </a:lnTo>
                  <a:lnTo>
                    <a:pt x="66" y="2060"/>
                  </a:lnTo>
                  <a:lnTo>
                    <a:pt x="66" y="2060"/>
                  </a:lnTo>
                  <a:lnTo>
                    <a:pt x="0" y="2038"/>
                  </a:lnTo>
                  <a:lnTo>
                    <a:pt x="0" y="2038"/>
                  </a:lnTo>
                  <a:lnTo>
                    <a:pt x="9" y="1753"/>
                  </a:lnTo>
                  <a:lnTo>
                    <a:pt x="16" y="1527"/>
                  </a:lnTo>
                  <a:lnTo>
                    <a:pt x="20" y="1362"/>
                  </a:lnTo>
                  <a:lnTo>
                    <a:pt x="20" y="1362"/>
                  </a:lnTo>
                  <a:lnTo>
                    <a:pt x="21" y="1331"/>
                  </a:lnTo>
                  <a:lnTo>
                    <a:pt x="23" y="1300"/>
                  </a:lnTo>
                  <a:lnTo>
                    <a:pt x="25" y="1269"/>
                  </a:lnTo>
                  <a:lnTo>
                    <a:pt x="30" y="1239"/>
                  </a:lnTo>
                  <a:lnTo>
                    <a:pt x="37" y="1177"/>
                  </a:lnTo>
                  <a:lnTo>
                    <a:pt x="47" y="1117"/>
                  </a:lnTo>
                  <a:lnTo>
                    <a:pt x="58" y="1056"/>
                  </a:lnTo>
                  <a:lnTo>
                    <a:pt x="67" y="995"/>
                  </a:lnTo>
                  <a:lnTo>
                    <a:pt x="74" y="934"/>
                  </a:lnTo>
                  <a:lnTo>
                    <a:pt x="77" y="903"/>
                  </a:lnTo>
                  <a:lnTo>
                    <a:pt x="80" y="873"/>
                  </a:lnTo>
                  <a:lnTo>
                    <a:pt x="80" y="873"/>
                  </a:lnTo>
                  <a:lnTo>
                    <a:pt x="83" y="799"/>
                  </a:lnTo>
                  <a:lnTo>
                    <a:pt x="86" y="726"/>
                  </a:lnTo>
                  <a:lnTo>
                    <a:pt x="86" y="726"/>
                  </a:lnTo>
                  <a:lnTo>
                    <a:pt x="92" y="648"/>
                  </a:lnTo>
                  <a:lnTo>
                    <a:pt x="94" y="609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93" y="552"/>
                  </a:lnTo>
                  <a:lnTo>
                    <a:pt x="92" y="533"/>
                  </a:lnTo>
                  <a:lnTo>
                    <a:pt x="86" y="496"/>
                  </a:lnTo>
                  <a:lnTo>
                    <a:pt x="81" y="460"/>
                  </a:lnTo>
                  <a:lnTo>
                    <a:pt x="75" y="423"/>
                  </a:lnTo>
                  <a:lnTo>
                    <a:pt x="75" y="423"/>
                  </a:lnTo>
                  <a:lnTo>
                    <a:pt x="92" y="429"/>
                  </a:lnTo>
                  <a:lnTo>
                    <a:pt x="108" y="435"/>
                  </a:lnTo>
                  <a:lnTo>
                    <a:pt x="124" y="437"/>
                  </a:lnTo>
                  <a:lnTo>
                    <a:pt x="141" y="438"/>
                  </a:lnTo>
                  <a:lnTo>
                    <a:pt x="160" y="438"/>
                  </a:lnTo>
                  <a:lnTo>
                    <a:pt x="178" y="436"/>
                  </a:lnTo>
                  <a:lnTo>
                    <a:pt x="199" y="434"/>
                  </a:lnTo>
                  <a:lnTo>
                    <a:pt x="219" y="429"/>
                  </a:lnTo>
                  <a:lnTo>
                    <a:pt x="219" y="429"/>
                  </a:lnTo>
                  <a:lnTo>
                    <a:pt x="264" y="419"/>
                  </a:lnTo>
                  <a:lnTo>
                    <a:pt x="307" y="409"/>
                  </a:lnTo>
                  <a:lnTo>
                    <a:pt x="351" y="397"/>
                  </a:lnTo>
                  <a:lnTo>
                    <a:pt x="394" y="383"/>
                  </a:lnTo>
                  <a:lnTo>
                    <a:pt x="437" y="368"/>
                  </a:lnTo>
                  <a:lnTo>
                    <a:pt x="480" y="351"/>
                  </a:lnTo>
                  <a:lnTo>
                    <a:pt x="520" y="333"/>
                  </a:lnTo>
                  <a:lnTo>
                    <a:pt x="540" y="323"/>
                  </a:lnTo>
                  <a:lnTo>
                    <a:pt x="560" y="312"/>
                  </a:lnTo>
                  <a:lnTo>
                    <a:pt x="560" y="312"/>
                  </a:lnTo>
                  <a:lnTo>
                    <a:pt x="606" y="285"/>
                  </a:lnTo>
                  <a:lnTo>
                    <a:pt x="652" y="255"/>
                  </a:lnTo>
                  <a:lnTo>
                    <a:pt x="675" y="239"/>
                  </a:lnTo>
                  <a:lnTo>
                    <a:pt x="696" y="223"/>
                  </a:lnTo>
                  <a:lnTo>
                    <a:pt x="718" y="207"/>
                  </a:lnTo>
                  <a:lnTo>
                    <a:pt x="739" y="190"/>
                  </a:lnTo>
                  <a:lnTo>
                    <a:pt x="758" y="171"/>
                  </a:lnTo>
                  <a:lnTo>
                    <a:pt x="778" y="153"/>
                  </a:lnTo>
                  <a:lnTo>
                    <a:pt x="796" y="132"/>
                  </a:lnTo>
                  <a:lnTo>
                    <a:pt x="813" y="112"/>
                  </a:lnTo>
                  <a:lnTo>
                    <a:pt x="830" y="90"/>
                  </a:lnTo>
                  <a:lnTo>
                    <a:pt x="845" y="67"/>
                  </a:lnTo>
                  <a:lnTo>
                    <a:pt x="859" y="44"/>
                  </a:lnTo>
                  <a:lnTo>
                    <a:pt x="872" y="19"/>
                  </a:lnTo>
                  <a:lnTo>
                    <a:pt x="872" y="19"/>
                  </a:lnTo>
                  <a:lnTo>
                    <a:pt x="874" y="1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83" y="19"/>
                  </a:lnTo>
                  <a:lnTo>
                    <a:pt x="888" y="38"/>
                  </a:lnTo>
                  <a:lnTo>
                    <a:pt x="896" y="55"/>
                  </a:lnTo>
                  <a:lnTo>
                    <a:pt x="903" y="72"/>
                  </a:lnTo>
                  <a:lnTo>
                    <a:pt x="914" y="92"/>
                  </a:lnTo>
                  <a:lnTo>
                    <a:pt x="926" y="113"/>
                  </a:lnTo>
                  <a:lnTo>
                    <a:pt x="961" y="167"/>
                  </a:lnTo>
                  <a:lnTo>
                    <a:pt x="961" y="167"/>
                  </a:lnTo>
                  <a:lnTo>
                    <a:pt x="990" y="210"/>
                  </a:lnTo>
                  <a:lnTo>
                    <a:pt x="1009" y="239"/>
                  </a:lnTo>
                  <a:lnTo>
                    <a:pt x="1030" y="273"/>
                  </a:lnTo>
                  <a:lnTo>
                    <a:pt x="1053" y="311"/>
                  </a:lnTo>
                  <a:lnTo>
                    <a:pt x="1077" y="354"/>
                  </a:lnTo>
                  <a:lnTo>
                    <a:pt x="1101" y="401"/>
                  </a:lnTo>
                  <a:lnTo>
                    <a:pt x="1123" y="454"/>
                  </a:lnTo>
                  <a:lnTo>
                    <a:pt x="1135" y="481"/>
                  </a:lnTo>
                  <a:lnTo>
                    <a:pt x="1147" y="510"/>
                  </a:lnTo>
                  <a:lnTo>
                    <a:pt x="1158" y="541"/>
                  </a:lnTo>
                  <a:lnTo>
                    <a:pt x="1168" y="571"/>
                  </a:lnTo>
                  <a:lnTo>
                    <a:pt x="1178" y="604"/>
                  </a:lnTo>
                  <a:lnTo>
                    <a:pt x="1187" y="637"/>
                  </a:lnTo>
                  <a:lnTo>
                    <a:pt x="1196" y="672"/>
                  </a:lnTo>
                  <a:lnTo>
                    <a:pt x="1204" y="708"/>
                  </a:lnTo>
                  <a:lnTo>
                    <a:pt x="1211" y="745"/>
                  </a:lnTo>
                  <a:lnTo>
                    <a:pt x="1218" y="783"/>
                  </a:lnTo>
                  <a:lnTo>
                    <a:pt x="1223" y="822"/>
                  </a:lnTo>
                  <a:lnTo>
                    <a:pt x="1226" y="862"/>
                  </a:lnTo>
                  <a:lnTo>
                    <a:pt x="1230" y="904"/>
                  </a:lnTo>
                  <a:lnTo>
                    <a:pt x="1232" y="946"/>
                  </a:lnTo>
                  <a:lnTo>
                    <a:pt x="1233" y="990"/>
                  </a:lnTo>
                  <a:lnTo>
                    <a:pt x="1232" y="1034"/>
                  </a:lnTo>
                  <a:lnTo>
                    <a:pt x="1232" y="1034"/>
                  </a:lnTo>
                  <a:lnTo>
                    <a:pt x="1230" y="1121"/>
                  </a:lnTo>
                  <a:lnTo>
                    <a:pt x="1229" y="1201"/>
                  </a:lnTo>
                  <a:lnTo>
                    <a:pt x="1230" y="1274"/>
                  </a:lnTo>
                  <a:lnTo>
                    <a:pt x="1231" y="1340"/>
                  </a:lnTo>
                  <a:lnTo>
                    <a:pt x="1233" y="1401"/>
                  </a:lnTo>
                  <a:lnTo>
                    <a:pt x="1236" y="1455"/>
                  </a:lnTo>
                  <a:lnTo>
                    <a:pt x="1241" y="1505"/>
                  </a:lnTo>
                  <a:lnTo>
                    <a:pt x="1245" y="1549"/>
                  </a:lnTo>
                  <a:lnTo>
                    <a:pt x="1249" y="1590"/>
                  </a:lnTo>
                  <a:lnTo>
                    <a:pt x="1254" y="1626"/>
                  </a:lnTo>
                  <a:lnTo>
                    <a:pt x="1262" y="1689"/>
                  </a:lnTo>
                  <a:lnTo>
                    <a:pt x="1270" y="1742"/>
                  </a:lnTo>
                  <a:lnTo>
                    <a:pt x="1273" y="1765"/>
                  </a:lnTo>
                  <a:lnTo>
                    <a:pt x="1275" y="17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D382628-B3E9-25DC-5D31-FCEDA37ED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3018"/>
              <a:ext cx="357" cy="1298"/>
            </a:xfrm>
            <a:custGeom>
              <a:avLst/>
              <a:gdLst>
                <a:gd name="T0" fmla="*/ 713 w 713"/>
                <a:gd name="T1" fmla="*/ 1044 h 2596"/>
                <a:gd name="T2" fmla="*/ 709 w 713"/>
                <a:gd name="T3" fmla="*/ 1176 h 2596"/>
                <a:gd name="T4" fmla="*/ 699 w 713"/>
                <a:gd name="T5" fmla="*/ 1267 h 2596"/>
                <a:gd name="T6" fmla="*/ 679 w 713"/>
                <a:gd name="T7" fmla="*/ 1379 h 2596"/>
                <a:gd name="T8" fmla="*/ 646 w 713"/>
                <a:gd name="T9" fmla="*/ 1523 h 2596"/>
                <a:gd name="T10" fmla="*/ 601 w 713"/>
                <a:gd name="T11" fmla="*/ 1713 h 2596"/>
                <a:gd name="T12" fmla="*/ 559 w 713"/>
                <a:gd name="T13" fmla="*/ 1922 h 2596"/>
                <a:gd name="T14" fmla="*/ 534 w 713"/>
                <a:gd name="T15" fmla="*/ 2110 h 2596"/>
                <a:gd name="T16" fmla="*/ 524 w 713"/>
                <a:gd name="T17" fmla="*/ 2220 h 2596"/>
                <a:gd name="T18" fmla="*/ 527 w 713"/>
                <a:gd name="T19" fmla="*/ 2332 h 2596"/>
                <a:gd name="T20" fmla="*/ 533 w 713"/>
                <a:gd name="T21" fmla="*/ 2446 h 2596"/>
                <a:gd name="T22" fmla="*/ 533 w 713"/>
                <a:gd name="T23" fmla="*/ 2486 h 2596"/>
                <a:gd name="T24" fmla="*/ 527 w 713"/>
                <a:gd name="T25" fmla="*/ 2528 h 2596"/>
                <a:gd name="T26" fmla="*/ 514 w 713"/>
                <a:gd name="T27" fmla="*/ 2553 h 2596"/>
                <a:gd name="T28" fmla="*/ 494 w 713"/>
                <a:gd name="T29" fmla="*/ 2565 h 2596"/>
                <a:gd name="T30" fmla="*/ 446 w 713"/>
                <a:gd name="T31" fmla="*/ 2576 h 2596"/>
                <a:gd name="T32" fmla="*/ 367 w 713"/>
                <a:gd name="T33" fmla="*/ 2584 h 2596"/>
                <a:gd name="T34" fmla="*/ 185 w 713"/>
                <a:gd name="T35" fmla="*/ 2595 h 2596"/>
                <a:gd name="T36" fmla="*/ 68 w 713"/>
                <a:gd name="T37" fmla="*/ 2596 h 2596"/>
                <a:gd name="T38" fmla="*/ 28 w 713"/>
                <a:gd name="T39" fmla="*/ 2592 h 2596"/>
                <a:gd name="T40" fmla="*/ 10 w 713"/>
                <a:gd name="T41" fmla="*/ 2583 h 2596"/>
                <a:gd name="T42" fmla="*/ 2 w 713"/>
                <a:gd name="T43" fmla="*/ 2558 h 2596"/>
                <a:gd name="T44" fmla="*/ 1 w 713"/>
                <a:gd name="T45" fmla="*/ 2539 h 2596"/>
                <a:gd name="T46" fmla="*/ 11 w 713"/>
                <a:gd name="T47" fmla="*/ 2528 h 2596"/>
                <a:gd name="T48" fmla="*/ 45 w 713"/>
                <a:gd name="T49" fmla="*/ 2511 h 2596"/>
                <a:gd name="T50" fmla="*/ 72 w 713"/>
                <a:gd name="T51" fmla="*/ 2494 h 2596"/>
                <a:gd name="T52" fmla="*/ 198 w 713"/>
                <a:gd name="T53" fmla="*/ 2438 h 2596"/>
                <a:gd name="T54" fmla="*/ 303 w 713"/>
                <a:gd name="T55" fmla="*/ 2391 h 2596"/>
                <a:gd name="T56" fmla="*/ 323 w 713"/>
                <a:gd name="T57" fmla="*/ 2378 h 2596"/>
                <a:gd name="T58" fmla="*/ 335 w 713"/>
                <a:gd name="T59" fmla="*/ 2360 h 2596"/>
                <a:gd name="T60" fmla="*/ 346 w 713"/>
                <a:gd name="T61" fmla="*/ 2306 h 2596"/>
                <a:gd name="T62" fmla="*/ 354 w 713"/>
                <a:gd name="T63" fmla="*/ 2171 h 2596"/>
                <a:gd name="T64" fmla="*/ 354 w 713"/>
                <a:gd name="T65" fmla="*/ 1988 h 2596"/>
                <a:gd name="T66" fmla="*/ 343 w 713"/>
                <a:gd name="T67" fmla="*/ 1783 h 2596"/>
                <a:gd name="T68" fmla="*/ 298 w 713"/>
                <a:gd name="T69" fmla="*/ 1069 h 2596"/>
                <a:gd name="T70" fmla="*/ 295 w 713"/>
                <a:gd name="T71" fmla="*/ 1007 h 2596"/>
                <a:gd name="T72" fmla="*/ 286 w 713"/>
                <a:gd name="T73" fmla="*/ 916 h 2596"/>
                <a:gd name="T74" fmla="*/ 244 w 713"/>
                <a:gd name="T75" fmla="*/ 686 h 2596"/>
                <a:gd name="T76" fmla="*/ 232 w 713"/>
                <a:gd name="T77" fmla="*/ 607 h 2596"/>
                <a:gd name="T78" fmla="*/ 184 w 713"/>
                <a:gd name="T79" fmla="*/ 315 h 2596"/>
                <a:gd name="T80" fmla="*/ 194 w 713"/>
                <a:gd name="T81" fmla="*/ 79 h 2596"/>
                <a:gd name="T82" fmla="*/ 250 w 713"/>
                <a:gd name="T83" fmla="*/ 78 h 2596"/>
                <a:gd name="T84" fmla="*/ 340 w 713"/>
                <a:gd name="T85" fmla="*/ 69 h 2596"/>
                <a:gd name="T86" fmla="*/ 491 w 713"/>
                <a:gd name="T87" fmla="*/ 41 h 2596"/>
                <a:gd name="T88" fmla="*/ 647 w 713"/>
                <a:gd name="T89" fmla="*/ 0 h 2596"/>
                <a:gd name="T90" fmla="*/ 647 w 713"/>
                <a:gd name="T91" fmla="*/ 145 h 2596"/>
                <a:gd name="T92" fmla="*/ 640 w 713"/>
                <a:gd name="T93" fmla="*/ 332 h 2596"/>
                <a:gd name="T94" fmla="*/ 636 w 713"/>
                <a:gd name="T95" fmla="*/ 380 h 2596"/>
                <a:gd name="T96" fmla="*/ 638 w 713"/>
                <a:gd name="T97" fmla="*/ 476 h 2596"/>
                <a:gd name="T98" fmla="*/ 649 w 713"/>
                <a:gd name="T99" fmla="*/ 594 h 2596"/>
                <a:gd name="T100" fmla="*/ 656 w 713"/>
                <a:gd name="T101" fmla="*/ 636 h 2596"/>
                <a:gd name="T102" fmla="*/ 697 w 713"/>
                <a:gd name="T103" fmla="*/ 823 h 2596"/>
                <a:gd name="T104" fmla="*/ 708 w 713"/>
                <a:gd name="T105" fmla="*/ 901 h 2596"/>
                <a:gd name="T106" fmla="*/ 713 w 713"/>
                <a:gd name="T107" fmla="*/ 986 h 2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3" h="2596">
                  <a:moveTo>
                    <a:pt x="713" y="986"/>
                  </a:moveTo>
                  <a:lnTo>
                    <a:pt x="713" y="986"/>
                  </a:lnTo>
                  <a:lnTo>
                    <a:pt x="713" y="1044"/>
                  </a:lnTo>
                  <a:lnTo>
                    <a:pt x="712" y="1097"/>
                  </a:lnTo>
                  <a:lnTo>
                    <a:pt x="711" y="1149"/>
                  </a:lnTo>
                  <a:lnTo>
                    <a:pt x="709" y="1176"/>
                  </a:lnTo>
                  <a:lnTo>
                    <a:pt x="707" y="1205"/>
                  </a:lnTo>
                  <a:lnTo>
                    <a:pt x="703" y="1235"/>
                  </a:lnTo>
                  <a:lnTo>
                    <a:pt x="699" y="1267"/>
                  </a:lnTo>
                  <a:lnTo>
                    <a:pt x="694" y="1301"/>
                  </a:lnTo>
                  <a:lnTo>
                    <a:pt x="687" y="1339"/>
                  </a:lnTo>
                  <a:lnTo>
                    <a:pt x="679" y="1379"/>
                  </a:lnTo>
                  <a:lnTo>
                    <a:pt x="670" y="1422"/>
                  </a:lnTo>
                  <a:lnTo>
                    <a:pt x="659" y="1471"/>
                  </a:lnTo>
                  <a:lnTo>
                    <a:pt x="646" y="1523"/>
                  </a:lnTo>
                  <a:lnTo>
                    <a:pt x="646" y="1523"/>
                  </a:lnTo>
                  <a:lnTo>
                    <a:pt x="621" y="1625"/>
                  </a:lnTo>
                  <a:lnTo>
                    <a:pt x="601" y="1713"/>
                  </a:lnTo>
                  <a:lnTo>
                    <a:pt x="584" y="1790"/>
                  </a:lnTo>
                  <a:lnTo>
                    <a:pt x="570" y="1859"/>
                  </a:lnTo>
                  <a:lnTo>
                    <a:pt x="559" y="1922"/>
                  </a:lnTo>
                  <a:lnTo>
                    <a:pt x="549" y="1984"/>
                  </a:lnTo>
                  <a:lnTo>
                    <a:pt x="542" y="2046"/>
                  </a:lnTo>
                  <a:lnTo>
                    <a:pt x="534" y="2110"/>
                  </a:lnTo>
                  <a:lnTo>
                    <a:pt x="534" y="2110"/>
                  </a:lnTo>
                  <a:lnTo>
                    <a:pt x="528" y="2170"/>
                  </a:lnTo>
                  <a:lnTo>
                    <a:pt x="524" y="2220"/>
                  </a:lnTo>
                  <a:lnTo>
                    <a:pt x="524" y="2262"/>
                  </a:lnTo>
                  <a:lnTo>
                    <a:pt x="524" y="2298"/>
                  </a:lnTo>
                  <a:lnTo>
                    <a:pt x="527" y="2332"/>
                  </a:lnTo>
                  <a:lnTo>
                    <a:pt x="530" y="2365"/>
                  </a:lnTo>
                  <a:lnTo>
                    <a:pt x="532" y="2402"/>
                  </a:lnTo>
                  <a:lnTo>
                    <a:pt x="533" y="2446"/>
                  </a:lnTo>
                  <a:lnTo>
                    <a:pt x="533" y="2446"/>
                  </a:lnTo>
                  <a:lnTo>
                    <a:pt x="533" y="2467"/>
                  </a:lnTo>
                  <a:lnTo>
                    <a:pt x="533" y="2486"/>
                  </a:lnTo>
                  <a:lnTo>
                    <a:pt x="532" y="2502"/>
                  </a:lnTo>
                  <a:lnTo>
                    <a:pt x="530" y="2516"/>
                  </a:lnTo>
                  <a:lnTo>
                    <a:pt x="527" y="2528"/>
                  </a:lnTo>
                  <a:lnTo>
                    <a:pt x="523" y="2538"/>
                  </a:lnTo>
                  <a:lnTo>
                    <a:pt x="519" y="2547"/>
                  </a:lnTo>
                  <a:lnTo>
                    <a:pt x="514" y="2553"/>
                  </a:lnTo>
                  <a:lnTo>
                    <a:pt x="508" y="2557"/>
                  </a:lnTo>
                  <a:lnTo>
                    <a:pt x="502" y="2562"/>
                  </a:lnTo>
                  <a:lnTo>
                    <a:pt x="494" y="2565"/>
                  </a:lnTo>
                  <a:lnTo>
                    <a:pt x="487" y="2568"/>
                  </a:lnTo>
                  <a:lnTo>
                    <a:pt x="468" y="2571"/>
                  </a:lnTo>
                  <a:lnTo>
                    <a:pt x="446" y="2576"/>
                  </a:lnTo>
                  <a:lnTo>
                    <a:pt x="446" y="2576"/>
                  </a:lnTo>
                  <a:lnTo>
                    <a:pt x="415" y="2580"/>
                  </a:lnTo>
                  <a:lnTo>
                    <a:pt x="367" y="2584"/>
                  </a:lnTo>
                  <a:lnTo>
                    <a:pt x="310" y="2589"/>
                  </a:lnTo>
                  <a:lnTo>
                    <a:pt x="247" y="2592"/>
                  </a:lnTo>
                  <a:lnTo>
                    <a:pt x="185" y="2595"/>
                  </a:lnTo>
                  <a:lnTo>
                    <a:pt x="130" y="2596"/>
                  </a:lnTo>
                  <a:lnTo>
                    <a:pt x="85" y="2596"/>
                  </a:lnTo>
                  <a:lnTo>
                    <a:pt x="68" y="2596"/>
                  </a:lnTo>
                  <a:lnTo>
                    <a:pt x="56" y="2595"/>
                  </a:lnTo>
                  <a:lnTo>
                    <a:pt x="56" y="2595"/>
                  </a:lnTo>
                  <a:lnTo>
                    <a:pt x="28" y="2592"/>
                  </a:lnTo>
                  <a:lnTo>
                    <a:pt x="19" y="2590"/>
                  </a:lnTo>
                  <a:lnTo>
                    <a:pt x="14" y="2588"/>
                  </a:lnTo>
                  <a:lnTo>
                    <a:pt x="10" y="2583"/>
                  </a:lnTo>
                  <a:lnTo>
                    <a:pt x="7" y="2578"/>
                  </a:lnTo>
                  <a:lnTo>
                    <a:pt x="2" y="2558"/>
                  </a:lnTo>
                  <a:lnTo>
                    <a:pt x="2" y="2558"/>
                  </a:lnTo>
                  <a:lnTo>
                    <a:pt x="0" y="2547"/>
                  </a:lnTo>
                  <a:lnTo>
                    <a:pt x="0" y="2542"/>
                  </a:lnTo>
                  <a:lnTo>
                    <a:pt x="1" y="2539"/>
                  </a:lnTo>
                  <a:lnTo>
                    <a:pt x="2" y="2536"/>
                  </a:lnTo>
                  <a:lnTo>
                    <a:pt x="4" y="2532"/>
                  </a:lnTo>
                  <a:lnTo>
                    <a:pt x="11" y="2528"/>
                  </a:lnTo>
                  <a:lnTo>
                    <a:pt x="19" y="2524"/>
                  </a:lnTo>
                  <a:lnTo>
                    <a:pt x="31" y="2518"/>
                  </a:lnTo>
                  <a:lnTo>
                    <a:pt x="45" y="2511"/>
                  </a:lnTo>
                  <a:lnTo>
                    <a:pt x="63" y="2500"/>
                  </a:lnTo>
                  <a:lnTo>
                    <a:pt x="63" y="2500"/>
                  </a:lnTo>
                  <a:lnTo>
                    <a:pt x="72" y="2494"/>
                  </a:lnTo>
                  <a:lnTo>
                    <a:pt x="87" y="2487"/>
                  </a:lnTo>
                  <a:lnTo>
                    <a:pt x="119" y="2472"/>
                  </a:lnTo>
                  <a:lnTo>
                    <a:pt x="198" y="2438"/>
                  </a:lnTo>
                  <a:lnTo>
                    <a:pt x="238" y="2422"/>
                  </a:lnTo>
                  <a:lnTo>
                    <a:pt x="274" y="2406"/>
                  </a:lnTo>
                  <a:lnTo>
                    <a:pt x="303" y="2391"/>
                  </a:lnTo>
                  <a:lnTo>
                    <a:pt x="314" y="2385"/>
                  </a:lnTo>
                  <a:lnTo>
                    <a:pt x="323" y="2378"/>
                  </a:lnTo>
                  <a:lnTo>
                    <a:pt x="323" y="2378"/>
                  </a:lnTo>
                  <a:lnTo>
                    <a:pt x="326" y="2375"/>
                  </a:lnTo>
                  <a:lnTo>
                    <a:pt x="329" y="2371"/>
                  </a:lnTo>
                  <a:lnTo>
                    <a:pt x="335" y="2360"/>
                  </a:lnTo>
                  <a:lnTo>
                    <a:pt x="339" y="2345"/>
                  </a:lnTo>
                  <a:lnTo>
                    <a:pt x="342" y="2328"/>
                  </a:lnTo>
                  <a:lnTo>
                    <a:pt x="346" y="2306"/>
                  </a:lnTo>
                  <a:lnTo>
                    <a:pt x="349" y="2283"/>
                  </a:lnTo>
                  <a:lnTo>
                    <a:pt x="353" y="2230"/>
                  </a:lnTo>
                  <a:lnTo>
                    <a:pt x="354" y="2171"/>
                  </a:lnTo>
                  <a:lnTo>
                    <a:pt x="355" y="2110"/>
                  </a:lnTo>
                  <a:lnTo>
                    <a:pt x="355" y="2048"/>
                  </a:lnTo>
                  <a:lnTo>
                    <a:pt x="354" y="1988"/>
                  </a:lnTo>
                  <a:lnTo>
                    <a:pt x="354" y="1988"/>
                  </a:lnTo>
                  <a:lnTo>
                    <a:pt x="351" y="1906"/>
                  </a:lnTo>
                  <a:lnTo>
                    <a:pt x="343" y="1783"/>
                  </a:lnTo>
                  <a:lnTo>
                    <a:pt x="324" y="1474"/>
                  </a:lnTo>
                  <a:lnTo>
                    <a:pt x="303" y="1176"/>
                  </a:lnTo>
                  <a:lnTo>
                    <a:pt x="298" y="1069"/>
                  </a:lnTo>
                  <a:lnTo>
                    <a:pt x="296" y="1031"/>
                  </a:lnTo>
                  <a:lnTo>
                    <a:pt x="295" y="1007"/>
                  </a:lnTo>
                  <a:lnTo>
                    <a:pt x="295" y="1007"/>
                  </a:lnTo>
                  <a:lnTo>
                    <a:pt x="295" y="989"/>
                  </a:lnTo>
                  <a:lnTo>
                    <a:pt x="293" y="967"/>
                  </a:lnTo>
                  <a:lnTo>
                    <a:pt x="286" y="916"/>
                  </a:lnTo>
                  <a:lnTo>
                    <a:pt x="276" y="860"/>
                  </a:lnTo>
                  <a:lnTo>
                    <a:pt x="265" y="799"/>
                  </a:lnTo>
                  <a:lnTo>
                    <a:pt x="244" y="686"/>
                  </a:lnTo>
                  <a:lnTo>
                    <a:pt x="236" y="641"/>
                  </a:lnTo>
                  <a:lnTo>
                    <a:pt x="232" y="607"/>
                  </a:lnTo>
                  <a:lnTo>
                    <a:pt x="232" y="607"/>
                  </a:lnTo>
                  <a:lnTo>
                    <a:pt x="226" y="564"/>
                  </a:lnTo>
                  <a:lnTo>
                    <a:pt x="216" y="494"/>
                  </a:lnTo>
                  <a:lnTo>
                    <a:pt x="184" y="315"/>
                  </a:lnTo>
                  <a:lnTo>
                    <a:pt x="142" y="77"/>
                  </a:lnTo>
                  <a:lnTo>
                    <a:pt x="142" y="77"/>
                  </a:lnTo>
                  <a:lnTo>
                    <a:pt x="194" y="79"/>
                  </a:lnTo>
                  <a:lnTo>
                    <a:pt x="194" y="79"/>
                  </a:lnTo>
                  <a:lnTo>
                    <a:pt x="222" y="79"/>
                  </a:lnTo>
                  <a:lnTo>
                    <a:pt x="250" y="78"/>
                  </a:lnTo>
                  <a:lnTo>
                    <a:pt x="280" y="76"/>
                  </a:lnTo>
                  <a:lnTo>
                    <a:pt x="310" y="72"/>
                  </a:lnTo>
                  <a:lnTo>
                    <a:pt x="340" y="69"/>
                  </a:lnTo>
                  <a:lnTo>
                    <a:pt x="371" y="64"/>
                  </a:lnTo>
                  <a:lnTo>
                    <a:pt x="431" y="53"/>
                  </a:lnTo>
                  <a:lnTo>
                    <a:pt x="491" y="41"/>
                  </a:lnTo>
                  <a:lnTo>
                    <a:pt x="547" y="27"/>
                  </a:lnTo>
                  <a:lnTo>
                    <a:pt x="600" y="13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47" y="44"/>
                  </a:lnTo>
                  <a:lnTo>
                    <a:pt x="647" y="145"/>
                  </a:lnTo>
                  <a:lnTo>
                    <a:pt x="645" y="257"/>
                  </a:lnTo>
                  <a:lnTo>
                    <a:pt x="643" y="302"/>
                  </a:lnTo>
                  <a:lnTo>
                    <a:pt x="640" y="332"/>
                  </a:lnTo>
                  <a:lnTo>
                    <a:pt x="640" y="332"/>
                  </a:lnTo>
                  <a:lnTo>
                    <a:pt x="638" y="354"/>
                  </a:lnTo>
                  <a:lnTo>
                    <a:pt x="636" y="380"/>
                  </a:lnTo>
                  <a:lnTo>
                    <a:pt x="636" y="410"/>
                  </a:lnTo>
                  <a:lnTo>
                    <a:pt x="636" y="441"/>
                  </a:lnTo>
                  <a:lnTo>
                    <a:pt x="638" y="476"/>
                  </a:lnTo>
                  <a:lnTo>
                    <a:pt x="640" y="513"/>
                  </a:lnTo>
                  <a:lnTo>
                    <a:pt x="645" y="553"/>
                  </a:lnTo>
                  <a:lnTo>
                    <a:pt x="649" y="594"/>
                  </a:lnTo>
                  <a:lnTo>
                    <a:pt x="649" y="594"/>
                  </a:lnTo>
                  <a:lnTo>
                    <a:pt x="652" y="614"/>
                  </a:lnTo>
                  <a:lnTo>
                    <a:pt x="656" y="636"/>
                  </a:lnTo>
                  <a:lnTo>
                    <a:pt x="665" y="681"/>
                  </a:lnTo>
                  <a:lnTo>
                    <a:pt x="686" y="773"/>
                  </a:lnTo>
                  <a:lnTo>
                    <a:pt x="697" y="823"/>
                  </a:lnTo>
                  <a:lnTo>
                    <a:pt x="701" y="848"/>
                  </a:lnTo>
                  <a:lnTo>
                    <a:pt x="704" y="874"/>
                  </a:lnTo>
                  <a:lnTo>
                    <a:pt x="708" y="901"/>
                  </a:lnTo>
                  <a:lnTo>
                    <a:pt x="711" y="929"/>
                  </a:lnTo>
                  <a:lnTo>
                    <a:pt x="712" y="957"/>
                  </a:lnTo>
                  <a:lnTo>
                    <a:pt x="713" y="98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4513D07-343E-C2CC-93F8-F56C02053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3018"/>
              <a:ext cx="357" cy="1298"/>
            </a:xfrm>
            <a:custGeom>
              <a:avLst/>
              <a:gdLst>
                <a:gd name="T0" fmla="*/ 713 w 713"/>
                <a:gd name="T1" fmla="*/ 1044 h 2596"/>
                <a:gd name="T2" fmla="*/ 709 w 713"/>
                <a:gd name="T3" fmla="*/ 1176 h 2596"/>
                <a:gd name="T4" fmla="*/ 699 w 713"/>
                <a:gd name="T5" fmla="*/ 1267 h 2596"/>
                <a:gd name="T6" fmla="*/ 679 w 713"/>
                <a:gd name="T7" fmla="*/ 1379 h 2596"/>
                <a:gd name="T8" fmla="*/ 646 w 713"/>
                <a:gd name="T9" fmla="*/ 1523 h 2596"/>
                <a:gd name="T10" fmla="*/ 601 w 713"/>
                <a:gd name="T11" fmla="*/ 1713 h 2596"/>
                <a:gd name="T12" fmla="*/ 559 w 713"/>
                <a:gd name="T13" fmla="*/ 1922 h 2596"/>
                <a:gd name="T14" fmla="*/ 534 w 713"/>
                <a:gd name="T15" fmla="*/ 2110 h 2596"/>
                <a:gd name="T16" fmla="*/ 524 w 713"/>
                <a:gd name="T17" fmla="*/ 2220 h 2596"/>
                <a:gd name="T18" fmla="*/ 527 w 713"/>
                <a:gd name="T19" fmla="*/ 2332 h 2596"/>
                <a:gd name="T20" fmla="*/ 533 w 713"/>
                <a:gd name="T21" fmla="*/ 2446 h 2596"/>
                <a:gd name="T22" fmla="*/ 533 w 713"/>
                <a:gd name="T23" fmla="*/ 2486 h 2596"/>
                <a:gd name="T24" fmla="*/ 527 w 713"/>
                <a:gd name="T25" fmla="*/ 2528 h 2596"/>
                <a:gd name="T26" fmla="*/ 514 w 713"/>
                <a:gd name="T27" fmla="*/ 2553 h 2596"/>
                <a:gd name="T28" fmla="*/ 494 w 713"/>
                <a:gd name="T29" fmla="*/ 2565 h 2596"/>
                <a:gd name="T30" fmla="*/ 446 w 713"/>
                <a:gd name="T31" fmla="*/ 2576 h 2596"/>
                <a:gd name="T32" fmla="*/ 367 w 713"/>
                <a:gd name="T33" fmla="*/ 2584 h 2596"/>
                <a:gd name="T34" fmla="*/ 185 w 713"/>
                <a:gd name="T35" fmla="*/ 2595 h 2596"/>
                <a:gd name="T36" fmla="*/ 68 w 713"/>
                <a:gd name="T37" fmla="*/ 2596 h 2596"/>
                <a:gd name="T38" fmla="*/ 28 w 713"/>
                <a:gd name="T39" fmla="*/ 2592 h 2596"/>
                <a:gd name="T40" fmla="*/ 10 w 713"/>
                <a:gd name="T41" fmla="*/ 2583 h 2596"/>
                <a:gd name="T42" fmla="*/ 2 w 713"/>
                <a:gd name="T43" fmla="*/ 2558 h 2596"/>
                <a:gd name="T44" fmla="*/ 1 w 713"/>
                <a:gd name="T45" fmla="*/ 2539 h 2596"/>
                <a:gd name="T46" fmla="*/ 11 w 713"/>
                <a:gd name="T47" fmla="*/ 2528 h 2596"/>
                <a:gd name="T48" fmla="*/ 45 w 713"/>
                <a:gd name="T49" fmla="*/ 2511 h 2596"/>
                <a:gd name="T50" fmla="*/ 72 w 713"/>
                <a:gd name="T51" fmla="*/ 2494 h 2596"/>
                <a:gd name="T52" fmla="*/ 198 w 713"/>
                <a:gd name="T53" fmla="*/ 2438 h 2596"/>
                <a:gd name="T54" fmla="*/ 303 w 713"/>
                <a:gd name="T55" fmla="*/ 2391 h 2596"/>
                <a:gd name="T56" fmla="*/ 323 w 713"/>
                <a:gd name="T57" fmla="*/ 2378 h 2596"/>
                <a:gd name="T58" fmla="*/ 335 w 713"/>
                <a:gd name="T59" fmla="*/ 2360 h 2596"/>
                <a:gd name="T60" fmla="*/ 346 w 713"/>
                <a:gd name="T61" fmla="*/ 2306 h 2596"/>
                <a:gd name="T62" fmla="*/ 354 w 713"/>
                <a:gd name="T63" fmla="*/ 2171 h 2596"/>
                <a:gd name="T64" fmla="*/ 354 w 713"/>
                <a:gd name="T65" fmla="*/ 1988 h 2596"/>
                <a:gd name="T66" fmla="*/ 343 w 713"/>
                <a:gd name="T67" fmla="*/ 1783 h 2596"/>
                <a:gd name="T68" fmla="*/ 298 w 713"/>
                <a:gd name="T69" fmla="*/ 1069 h 2596"/>
                <a:gd name="T70" fmla="*/ 295 w 713"/>
                <a:gd name="T71" fmla="*/ 1007 h 2596"/>
                <a:gd name="T72" fmla="*/ 286 w 713"/>
                <a:gd name="T73" fmla="*/ 916 h 2596"/>
                <a:gd name="T74" fmla="*/ 244 w 713"/>
                <a:gd name="T75" fmla="*/ 686 h 2596"/>
                <a:gd name="T76" fmla="*/ 232 w 713"/>
                <a:gd name="T77" fmla="*/ 607 h 2596"/>
                <a:gd name="T78" fmla="*/ 184 w 713"/>
                <a:gd name="T79" fmla="*/ 315 h 2596"/>
                <a:gd name="T80" fmla="*/ 194 w 713"/>
                <a:gd name="T81" fmla="*/ 79 h 2596"/>
                <a:gd name="T82" fmla="*/ 250 w 713"/>
                <a:gd name="T83" fmla="*/ 78 h 2596"/>
                <a:gd name="T84" fmla="*/ 340 w 713"/>
                <a:gd name="T85" fmla="*/ 69 h 2596"/>
                <a:gd name="T86" fmla="*/ 491 w 713"/>
                <a:gd name="T87" fmla="*/ 41 h 2596"/>
                <a:gd name="T88" fmla="*/ 647 w 713"/>
                <a:gd name="T89" fmla="*/ 0 h 2596"/>
                <a:gd name="T90" fmla="*/ 647 w 713"/>
                <a:gd name="T91" fmla="*/ 145 h 2596"/>
                <a:gd name="T92" fmla="*/ 640 w 713"/>
                <a:gd name="T93" fmla="*/ 332 h 2596"/>
                <a:gd name="T94" fmla="*/ 636 w 713"/>
                <a:gd name="T95" fmla="*/ 380 h 2596"/>
                <a:gd name="T96" fmla="*/ 638 w 713"/>
                <a:gd name="T97" fmla="*/ 476 h 2596"/>
                <a:gd name="T98" fmla="*/ 649 w 713"/>
                <a:gd name="T99" fmla="*/ 594 h 2596"/>
                <a:gd name="T100" fmla="*/ 656 w 713"/>
                <a:gd name="T101" fmla="*/ 636 h 2596"/>
                <a:gd name="T102" fmla="*/ 697 w 713"/>
                <a:gd name="T103" fmla="*/ 823 h 2596"/>
                <a:gd name="T104" fmla="*/ 708 w 713"/>
                <a:gd name="T105" fmla="*/ 901 h 2596"/>
                <a:gd name="T106" fmla="*/ 713 w 713"/>
                <a:gd name="T107" fmla="*/ 986 h 2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3" h="2596">
                  <a:moveTo>
                    <a:pt x="713" y="986"/>
                  </a:moveTo>
                  <a:lnTo>
                    <a:pt x="713" y="986"/>
                  </a:lnTo>
                  <a:lnTo>
                    <a:pt x="713" y="1044"/>
                  </a:lnTo>
                  <a:lnTo>
                    <a:pt x="712" y="1097"/>
                  </a:lnTo>
                  <a:lnTo>
                    <a:pt x="711" y="1149"/>
                  </a:lnTo>
                  <a:lnTo>
                    <a:pt x="709" y="1176"/>
                  </a:lnTo>
                  <a:lnTo>
                    <a:pt x="707" y="1205"/>
                  </a:lnTo>
                  <a:lnTo>
                    <a:pt x="703" y="1235"/>
                  </a:lnTo>
                  <a:lnTo>
                    <a:pt x="699" y="1267"/>
                  </a:lnTo>
                  <a:lnTo>
                    <a:pt x="694" y="1301"/>
                  </a:lnTo>
                  <a:lnTo>
                    <a:pt x="687" y="1339"/>
                  </a:lnTo>
                  <a:lnTo>
                    <a:pt x="679" y="1379"/>
                  </a:lnTo>
                  <a:lnTo>
                    <a:pt x="670" y="1422"/>
                  </a:lnTo>
                  <a:lnTo>
                    <a:pt x="659" y="1471"/>
                  </a:lnTo>
                  <a:lnTo>
                    <a:pt x="646" y="1523"/>
                  </a:lnTo>
                  <a:lnTo>
                    <a:pt x="646" y="1523"/>
                  </a:lnTo>
                  <a:lnTo>
                    <a:pt x="621" y="1625"/>
                  </a:lnTo>
                  <a:lnTo>
                    <a:pt x="601" y="1713"/>
                  </a:lnTo>
                  <a:lnTo>
                    <a:pt x="584" y="1790"/>
                  </a:lnTo>
                  <a:lnTo>
                    <a:pt x="570" y="1859"/>
                  </a:lnTo>
                  <a:lnTo>
                    <a:pt x="559" y="1922"/>
                  </a:lnTo>
                  <a:lnTo>
                    <a:pt x="549" y="1984"/>
                  </a:lnTo>
                  <a:lnTo>
                    <a:pt x="542" y="2046"/>
                  </a:lnTo>
                  <a:lnTo>
                    <a:pt x="534" y="2110"/>
                  </a:lnTo>
                  <a:lnTo>
                    <a:pt x="534" y="2110"/>
                  </a:lnTo>
                  <a:lnTo>
                    <a:pt x="528" y="2170"/>
                  </a:lnTo>
                  <a:lnTo>
                    <a:pt x="524" y="2220"/>
                  </a:lnTo>
                  <a:lnTo>
                    <a:pt x="524" y="2262"/>
                  </a:lnTo>
                  <a:lnTo>
                    <a:pt x="524" y="2298"/>
                  </a:lnTo>
                  <a:lnTo>
                    <a:pt x="527" y="2332"/>
                  </a:lnTo>
                  <a:lnTo>
                    <a:pt x="530" y="2365"/>
                  </a:lnTo>
                  <a:lnTo>
                    <a:pt x="532" y="2402"/>
                  </a:lnTo>
                  <a:lnTo>
                    <a:pt x="533" y="2446"/>
                  </a:lnTo>
                  <a:lnTo>
                    <a:pt x="533" y="2446"/>
                  </a:lnTo>
                  <a:lnTo>
                    <a:pt x="533" y="2467"/>
                  </a:lnTo>
                  <a:lnTo>
                    <a:pt x="533" y="2486"/>
                  </a:lnTo>
                  <a:lnTo>
                    <a:pt x="532" y="2502"/>
                  </a:lnTo>
                  <a:lnTo>
                    <a:pt x="530" y="2516"/>
                  </a:lnTo>
                  <a:lnTo>
                    <a:pt x="527" y="2528"/>
                  </a:lnTo>
                  <a:lnTo>
                    <a:pt x="523" y="2538"/>
                  </a:lnTo>
                  <a:lnTo>
                    <a:pt x="519" y="2547"/>
                  </a:lnTo>
                  <a:lnTo>
                    <a:pt x="514" y="2553"/>
                  </a:lnTo>
                  <a:lnTo>
                    <a:pt x="508" y="2557"/>
                  </a:lnTo>
                  <a:lnTo>
                    <a:pt x="502" y="2562"/>
                  </a:lnTo>
                  <a:lnTo>
                    <a:pt x="494" y="2565"/>
                  </a:lnTo>
                  <a:lnTo>
                    <a:pt x="487" y="2568"/>
                  </a:lnTo>
                  <a:lnTo>
                    <a:pt x="468" y="2571"/>
                  </a:lnTo>
                  <a:lnTo>
                    <a:pt x="446" y="2576"/>
                  </a:lnTo>
                  <a:lnTo>
                    <a:pt x="446" y="2576"/>
                  </a:lnTo>
                  <a:lnTo>
                    <a:pt x="415" y="2580"/>
                  </a:lnTo>
                  <a:lnTo>
                    <a:pt x="367" y="2584"/>
                  </a:lnTo>
                  <a:lnTo>
                    <a:pt x="310" y="2589"/>
                  </a:lnTo>
                  <a:lnTo>
                    <a:pt x="247" y="2592"/>
                  </a:lnTo>
                  <a:lnTo>
                    <a:pt x="185" y="2595"/>
                  </a:lnTo>
                  <a:lnTo>
                    <a:pt x="130" y="2596"/>
                  </a:lnTo>
                  <a:lnTo>
                    <a:pt x="85" y="2596"/>
                  </a:lnTo>
                  <a:lnTo>
                    <a:pt x="68" y="2596"/>
                  </a:lnTo>
                  <a:lnTo>
                    <a:pt x="56" y="2595"/>
                  </a:lnTo>
                  <a:lnTo>
                    <a:pt x="56" y="2595"/>
                  </a:lnTo>
                  <a:lnTo>
                    <a:pt x="28" y="2592"/>
                  </a:lnTo>
                  <a:lnTo>
                    <a:pt x="19" y="2590"/>
                  </a:lnTo>
                  <a:lnTo>
                    <a:pt x="14" y="2588"/>
                  </a:lnTo>
                  <a:lnTo>
                    <a:pt x="10" y="2583"/>
                  </a:lnTo>
                  <a:lnTo>
                    <a:pt x="7" y="2578"/>
                  </a:lnTo>
                  <a:lnTo>
                    <a:pt x="2" y="2558"/>
                  </a:lnTo>
                  <a:lnTo>
                    <a:pt x="2" y="2558"/>
                  </a:lnTo>
                  <a:lnTo>
                    <a:pt x="0" y="2547"/>
                  </a:lnTo>
                  <a:lnTo>
                    <a:pt x="0" y="2542"/>
                  </a:lnTo>
                  <a:lnTo>
                    <a:pt x="1" y="2539"/>
                  </a:lnTo>
                  <a:lnTo>
                    <a:pt x="2" y="2536"/>
                  </a:lnTo>
                  <a:lnTo>
                    <a:pt x="4" y="2532"/>
                  </a:lnTo>
                  <a:lnTo>
                    <a:pt x="11" y="2528"/>
                  </a:lnTo>
                  <a:lnTo>
                    <a:pt x="19" y="2524"/>
                  </a:lnTo>
                  <a:lnTo>
                    <a:pt x="31" y="2518"/>
                  </a:lnTo>
                  <a:lnTo>
                    <a:pt x="45" y="2511"/>
                  </a:lnTo>
                  <a:lnTo>
                    <a:pt x="63" y="2500"/>
                  </a:lnTo>
                  <a:lnTo>
                    <a:pt x="63" y="2500"/>
                  </a:lnTo>
                  <a:lnTo>
                    <a:pt x="72" y="2494"/>
                  </a:lnTo>
                  <a:lnTo>
                    <a:pt x="87" y="2487"/>
                  </a:lnTo>
                  <a:lnTo>
                    <a:pt x="119" y="2472"/>
                  </a:lnTo>
                  <a:lnTo>
                    <a:pt x="198" y="2438"/>
                  </a:lnTo>
                  <a:lnTo>
                    <a:pt x="238" y="2422"/>
                  </a:lnTo>
                  <a:lnTo>
                    <a:pt x="274" y="2406"/>
                  </a:lnTo>
                  <a:lnTo>
                    <a:pt x="303" y="2391"/>
                  </a:lnTo>
                  <a:lnTo>
                    <a:pt x="314" y="2385"/>
                  </a:lnTo>
                  <a:lnTo>
                    <a:pt x="323" y="2378"/>
                  </a:lnTo>
                  <a:lnTo>
                    <a:pt x="323" y="2378"/>
                  </a:lnTo>
                  <a:lnTo>
                    <a:pt x="326" y="2375"/>
                  </a:lnTo>
                  <a:lnTo>
                    <a:pt x="329" y="2371"/>
                  </a:lnTo>
                  <a:lnTo>
                    <a:pt x="335" y="2360"/>
                  </a:lnTo>
                  <a:lnTo>
                    <a:pt x="339" y="2345"/>
                  </a:lnTo>
                  <a:lnTo>
                    <a:pt x="342" y="2328"/>
                  </a:lnTo>
                  <a:lnTo>
                    <a:pt x="346" y="2306"/>
                  </a:lnTo>
                  <a:lnTo>
                    <a:pt x="349" y="2283"/>
                  </a:lnTo>
                  <a:lnTo>
                    <a:pt x="353" y="2230"/>
                  </a:lnTo>
                  <a:lnTo>
                    <a:pt x="354" y="2171"/>
                  </a:lnTo>
                  <a:lnTo>
                    <a:pt x="355" y="2110"/>
                  </a:lnTo>
                  <a:lnTo>
                    <a:pt x="355" y="2048"/>
                  </a:lnTo>
                  <a:lnTo>
                    <a:pt x="354" y="1988"/>
                  </a:lnTo>
                  <a:lnTo>
                    <a:pt x="354" y="1988"/>
                  </a:lnTo>
                  <a:lnTo>
                    <a:pt x="351" y="1906"/>
                  </a:lnTo>
                  <a:lnTo>
                    <a:pt x="343" y="1783"/>
                  </a:lnTo>
                  <a:lnTo>
                    <a:pt x="324" y="1474"/>
                  </a:lnTo>
                  <a:lnTo>
                    <a:pt x="303" y="1176"/>
                  </a:lnTo>
                  <a:lnTo>
                    <a:pt x="298" y="1069"/>
                  </a:lnTo>
                  <a:lnTo>
                    <a:pt x="296" y="1031"/>
                  </a:lnTo>
                  <a:lnTo>
                    <a:pt x="295" y="1007"/>
                  </a:lnTo>
                  <a:lnTo>
                    <a:pt x="295" y="1007"/>
                  </a:lnTo>
                  <a:lnTo>
                    <a:pt x="295" y="989"/>
                  </a:lnTo>
                  <a:lnTo>
                    <a:pt x="293" y="967"/>
                  </a:lnTo>
                  <a:lnTo>
                    <a:pt x="286" y="916"/>
                  </a:lnTo>
                  <a:lnTo>
                    <a:pt x="276" y="860"/>
                  </a:lnTo>
                  <a:lnTo>
                    <a:pt x="265" y="799"/>
                  </a:lnTo>
                  <a:lnTo>
                    <a:pt x="244" y="686"/>
                  </a:lnTo>
                  <a:lnTo>
                    <a:pt x="236" y="641"/>
                  </a:lnTo>
                  <a:lnTo>
                    <a:pt x="232" y="607"/>
                  </a:lnTo>
                  <a:lnTo>
                    <a:pt x="232" y="607"/>
                  </a:lnTo>
                  <a:lnTo>
                    <a:pt x="226" y="564"/>
                  </a:lnTo>
                  <a:lnTo>
                    <a:pt x="216" y="494"/>
                  </a:lnTo>
                  <a:lnTo>
                    <a:pt x="184" y="315"/>
                  </a:lnTo>
                  <a:lnTo>
                    <a:pt x="142" y="77"/>
                  </a:lnTo>
                  <a:lnTo>
                    <a:pt x="142" y="77"/>
                  </a:lnTo>
                  <a:lnTo>
                    <a:pt x="194" y="79"/>
                  </a:lnTo>
                  <a:lnTo>
                    <a:pt x="194" y="79"/>
                  </a:lnTo>
                  <a:lnTo>
                    <a:pt x="222" y="79"/>
                  </a:lnTo>
                  <a:lnTo>
                    <a:pt x="250" y="78"/>
                  </a:lnTo>
                  <a:lnTo>
                    <a:pt x="280" y="76"/>
                  </a:lnTo>
                  <a:lnTo>
                    <a:pt x="310" y="72"/>
                  </a:lnTo>
                  <a:lnTo>
                    <a:pt x="340" y="69"/>
                  </a:lnTo>
                  <a:lnTo>
                    <a:pt x="371" y="64"/>
                  </a:lnTo>
                  <a:lnTo>
                    <a:pt x="431" y="53"/>
                  </a:lnTo>
                  <a:lnTo>
                    <a:pt x="491" y="41"/>
                  </a:lnTo>
                  <a:lnTo>
                    <a:pt x="547" y="27"/>
                  </a:lnTo>
                  <a:lnTo>
                    <a:pt x="600" y="13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47" y="44"/>
                  </a:lnTo>
                  <a:lnTo>
                    <a:pt x="647" y="145"/>
                  </a:lnTo>
                  <a:lnTo>
                    <a:pt x="645" y="257"/>
                  </a:lnTo>
                  <a:lnTo>
                    <a:pt x="643" y="302"/>
                  </a:lnTo>
                  <a:lnTo>
                    <a:pt x="640" y="332"/>
                  </a:lnTo>
                  <a:lnTo>
                    <a:pt x="640" y="332"/>
                  </a:lnTo>
                  <a:lnTo>
                    <a:pt x="638" y="354"/>
                  </a:lnTo>
                  <a:lnTo>
                    <a:pt x="636" y="380"/>
                  </a:lnTo>
                  <a:lnTo>
                    <a:pt x="636" y="410"/>
                  </a:lnTo>
                  <a:lnTo>
                    <a:pt x="636" y="441"/>
                  </a:lnTo>
                  <a:lnTo>
                    <a:pt x="638" y="476"/>
                  </a:lnTo>
                  <a:lnTo>
                    <a:pt x="640" y="513"/>
                  </a:lnTo>
                  <a:lnTo>
                    <a:pt x="645" y="553"/>
                  </a:lnTo>
                  <a:lnTo>
                    <a:pt x="649" y="594"/>
                  </a:lnTo>
                  <a:lnTo>
                    <a:pt x="649" y="594"/>
                  </a:lnTo>
                  <a:lnTo>
                    <a:pt x="652" y="614"/>
                  </a:lnTo>
                  <a:lnTo>
                    <a:pt x="656" y="636"/>
                  </a:lnTo>
                  <a:lnTo>
                    <a:pt x="665" y="681"/>
                  </a:lnTo>
                  <a:lnTo>
                    <a:pt x="686" y="773"/>
                  </a:lnTo>
                  <a:lnTo>
                    <a:pt x="697" y="823"/>
                  </a:lnTo>
                  <a:lnTo>
                    <a:pt x="701" y="848"/>
                  </a:lnTo>
                  <a:lnTo>
                    <a:pt x="704" y="874"/>
                  </a:lnTo>
                  <a:lnTo>
                    <a:pt x="708" y="901"/>
                  </a:lnTo>
                  <a:lnTo>
                    <a:pt x="711" y="929"/>
                  </a:lnTo>
                  <a:lnTo>
                    <a:pt x="712" y="957"/>
                  </a:lnTo>
                  <a:lnTo>
                    <a:pt x="713" y="9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26587EC-1C65-E7E2-D19C-62EF97501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446"/>
              <a:ext cx="2172" cy="3537"/>
            </a:xfrm>
            <a:custGeom>
              <a:avLst/>
              <a:gdLst>
                <a:gd name="T0" fmla="*/ 3630 w 4343"/>
                <a:gd name="T1" fmla="*/ 0 h 7074"/>
                <a:gd name="T2" fmla="*/ 3804 w 4343"/>
                <a:gd name="T3" fmla="*/ 18 h 7074"/>
                <a:gd name="T4" fmla="*/ 3992 w 4343"/>
                <a:gd name="T5" fmla="*/ 94 h 7074"/>
                <a:gd name="T6" fmla="*/ 4188 w 4343"/>
                <a:gd name="T7" fmla="*/ 217 h 7074"/>
                <a:gd name="T8" fmla="*/ 4284 w 4343"/>
                <a:gd name="T9" fmla="*/ 329 h 7074"/>
                <a:gd name="T10" fmla="*/ 3510 w 4343"/>
                <a:gd name="T11" fmla="*/ 2014 h 7074"/>
                <a:gd name="T12" fmla="*/ 3324 w 4343"/>
                <a:gd name="T13" fmla="*/ 2151 h 7074"/>
                <a:gd name="T14" fmla="*/ 3222 w 4343"/>
                <a:gd name="T15" fmla="*/ 2376 h 7074"/>
                <a:gd name="T16" fmla="*/ 3159 w 4343"/>
                <a:gd name="T17" fmla="*/ 2647 h 7074"/>
                <a:gd name="T18" fmla="*/ 2724 w 4343"/>
                <a:gd name="T19" fmla="*/ 3385 h 7074"/>
                <a:gd name="T20" fmla="*/ 2206 w 4343"/>
                <a:gd name="T21" fmla="*/ 3701 h 7074"/>
                <a:gd name="T22" fmla="*/ 2087 w 4343"/>
                <a:gd name="T23" fmla="*/ 3714 h 7074"/>
                <a:gd name="T24" fmla="*/ 1942 w 4343"/>
                <a:gd name="T25" fmla="*/ 3715 h 7074"/>
                <a:gd name="T26" fmla="*/ 1857 w 4343"/>
                <a:gd name="T27" fmla="*/ 3742 h 7074"/>
                <a:gd name="T28" fmla="*/ 1852 w 4343"/>
                <a:gd name="T29" fmla="*/ 3767 h 7074"/>
                <a:gd name="T30" fmla="*/ 1931 w 4343"/>
                <a:gd name="T31" fmla="*/ 3778 h 7074"/>
                <a:gd name="T32" fmla="*/ 1982 w 4343"/>
                <a:gd name="T33" fmla="*/ 3783 h 7074"/>
                <a:gd name="T34" fmla="*/ 1960 w 4343"/>
                <a:gd name="T35" fmla="*/ 3808 h 7074"/>
                <a:gd name="T36" fmla="*/ 1820 w 4343"/>
                <a:gd name="T37" fmla="*/ 3908 h 7074"/>
                <a:gd name="T38" fmla="*/ 1706 w 4343"/>
                <a:gd name="T39" fmla="*/ 3990 h 7074"/>
                <a:gd name="T40" fmla="*/ 1692 w 4343"/>
                <a:gd name="T41" fmla="*/ 4025 h 7074"/>
                <a:gd name="T42" fmla="*/ 1708 w 4343"/>
                <a:gd name="T43" fmla="*/ 4031 h 7074"/>
                <a:gd name="T44" fmla="*/ 1692 w 4343"/>
                <a:gd name="T45" fmla="*/ 4063 h 7074"/>
                <a:gd name="T46" fmla="*/ 1720 w 4343"/>
                <a:gd name="T47" fmla="*/ 4073 h 7074"/>
                <a:gd name="T48" fmla="*/ 1750 w 4343"/>
                <a:gd name="T49" fmla="*/ 4064 h 7074"/>
                <a:gd name="T50" fmla="*/ 1740 w 4343"/>
                <a:gd name="T51" fmla="*/ 4100 h 7074"/>
                <a:gd name="T52" fmla="*/ 1781 w 4343"/>
                <a:gd name="T53" fmla="*/ 4102 h 7074"/>
                <a:gd name="T54" fmla="*/ 1824 w 4343"/>
                <a:gd name="T55" fmla="*/ 4088 h 7074"/>
                <a:gd name="T56" fmla="*/ 1825 w 4343"/>
                <a:gd name="T57" fmla="*/ 4116 h 7074"/>
                <a:gd name="T58" fmla="*/ 1899 w 4343"/>
                <a:gd name="T59" fmla="*/ 4102 h 7074"/>
                <a:gd name="T60" fmla="*/ 2055 w 4343"/>
                <a:gd name="T61" fmla="*/ 4025 h 7074"/>
                <a:gd name="T62" fmla="*/ 2229 w 4343"/>
                <a:gd name="T63" fmla="*/ 3903 h 7074"/>
                <a:gd name="T64" fmla="*/ 2371 w 4343"/>
                <a:gd name="T65" fmla="*/ 3812 h 7074"/>
                <a:gd name="T66" fmla="*/ 805 w 4343"/>
                <a:gd name="T67" fmla="*/ 7068 h 7074"/>
                <a:gd name="T68" fmla="*/ 691 w 4343"/>
                <a:gd name="T69" fmla="*/ 7066 h 7074"/>
                <a:gd name="T70" fmla="*/ 635 w 4343"/>
                <a:gd name="T71" fmla="*/ 7031 h 7074"/>
                <a:gd name="T72" fmla="*/ 575 w 4343"/>
                <a:gd name="T73" fmla="*/ 6953 h 7074"/>
                <a:gd name="T74" fmla="*/ 562 w 4343"/>
                <a:gd name="T75" fmla="*/ 6859 h 7074"/>
                <a:gd name="T76" fmla="*/ 473 w 4343"/>
                <a:gd name="T77" fmla="*/ 6897 h 7074"/>
                <a:gd name="T78" fmla="*/ 355 w 4343"/>
                <a:gd name="T79" fmla="*/ 6913 h 7074"/>
                <a:gd name="T80" fmla="*/ 286 w 4343"/>
                <a:gd name="T81" fmla="*/ 6882 h 7074"/>
                <a:gd name="T82" fmla="*/ 245 w 4343"/>
                <a:gd name="T83" fmla="*/ 6799 h 7074"/>
                <a:gd name="T84" fmla="*/ 247 w 4343"/>
                <a:gd name="T85" fmla="*/ 6627 h 7074"/>
                <a:gd name="T86" fmla="*/ 214 w 4343"/>
                <a:gd name="T87" fmla="*/ 6622 h 7074"/>
                <a:gd name="T88" fmla="*/ 168 w 4343"/>
                <a:gd name="T89" fmla="*/ 6680 h 7074"/>
                <a:gd name="T90" fmla="*/ 85 w 4343"/>
                <a:gd name="T91" fmla="*/ 6719 h 7074"/>
                <a:gd name="T92" fmla="*/ 23 w 4343"/>
                <a:gd name="T93" fmla="*/ 6681 h 7074"/>
                <a:gd name="T94" fmla="*/ 2165 w 4343"/>
                <a:gd name="T95" fmla="*/ 2603 h 7074"/>
                <a:gd name="T96" fmla="*/ 2276 w 4343"/>
                <a:gd name="T97" fmla="*/ 2481 h 7074"/>
                <a:gd name="T98" fmla="*/ 2301 w 4343"/>
                <a:gd name="T99" fmla="*/ 2476 h 7074"/>
                <a:gd name="T100" fmla="*/ 2281 w 4343"/>
                <a:gd name="T101" fmla="*/ 2415 h 7074"/>
                <a:gd name="T102" fmla="*/ 2318 w 4343"/>
                <a:gd name="T103" fmla="*/ 2456 h 7074"/>
                <a:gd name="T104" fmla="*/ 2349 w 4343"/>
                <a:gd name="T105" fmla="*/ 2450 h 7074"/>
                <a:gd name="T106" fmla="*/ 2350 w 4343"/>
                <a:gd name="T107" fmla="*/ 2420 h 7074"/>
                <a:gd name="T108" fmla="*/ 2384 w 4343"/>
                <a:gd name="T109" fmla="*/ 2431 h 7074"/>
                <a:gd name="T110" fmla="*/ 2395 w 4343"/>
                <a:gd name="T111" fmla="*/ 2400 h 7074"/>
                <a:gd name="T112" fmla="*/ 2400 w 4343"/>
                <a:gd name="T113" fmla="*/ 2382 h 7074"/>
                <a:gd name="T114" fmla="*/ 2432 w 4343"/>
                <a:gd name="T115" fmla="*/ 2387 h 7074"/>
                <a:gd name="T116" fmla="*/ 2436 w 4343"/>
                <a:gd name="T117" fmla="*/ 2349 h 7074"/>
                <a:gd name="T118" fmla="*/ 2505 w 4343"/>
                <a:gd name="T119" fmla="*/ 1978 h 7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43" h="7074">
                  <a:moveTo>
                    <a:pt x="2832" y="1377"/>
                  </a:moveTo>
                  <a:lnTo>
                    <a:pt x="3580" y="7"/>
                  </a:lnTo>
                  <a:lnTo>
                    <a:pt x="3580" y="7"/>
                  </a:lnTo>
                  <a:lnTo>
                    <a:pt x="3580" y="4"/>
                  </a:lnTo>
                  <a:lnTo>
                    <a:pt x="3580" y="4"/>
                  </a:lnTo>
                  <a:lnTo>
                    <a:pt x="3605" y="1"/>
                  </a:lnTo>
                  <a:lnTo>
                    <a:pt x="3630" y="0"/>
                  </a:lnTo>
                  <a:lnTo>
                    <a:pt x="3654" y="0"/>
                  </a:lnTo>
                  <a:lnTo>
                    <a:pt x="3678" y="1"/>
                  </a:lnTo>
                  <a:lnTo>
                    <a:pt x="3701" y="2"/>
                  </a:lnTo>
                  <a:lnTo>
                    <a:pt x="3725" y="5"/>
                  </a:lnTo>
                  <a:lnTo>
                    <a:pt x="3775" y="11"/>
                  </a:lnTo>
                  <a:lnTo>
                    <a:pt x="3775" y="11"/>
                  </a:lnTo>
                  <a:lnTo>
                    <a:pt x="3804" y="18"/>
                  </a:lnTo>
                  <a:lnTo>
                    <a:pt x="3832" y="25"/>
                  </a:lnTo>
                  <a:lnTo>
                    <a:pt x="3860" y="35"/>
                  </a:lnTo>
                  <a:lnTo>
                    <a:pt x="3887" y="45"/>
                  </a:lnTo>
                  <a:lnTo>
                    <a:pt x="3913" y="57"/>
                  </a:lnTo>
                  <a:lnTo>
                    <a:pt x="3939" y="69"/>
                  </a:lnTo>
                  <a:lnTo>
                    <a:pt x="3992" y="94"/>
                  </a:lnTo>
                  <a:lnTo>
                    <a:pt x="3992" y="94"/>
                  </a:lnTo>
                  <a:lnTo>
                    <a:pt x="4028" y="112"/>
                  </a:lnTo>
                  <a:lnTo>
                    <a:pt x="4065" y="133"/>
                  </a:lnTo>
                  <a:lnTo>
                    <a:pt x="4101" y="154"/>
                  </a:lnTo>
                  <a:lnTo>
                    <a:pt x="4137" y="178"/>
                  </a:lnTo>
                  <a:lnTo>
                    <a:pt x="4155" y="190"/>
                  </a:lnTo>
                  <a:lnTo>
                    <a:pt x="4172" y="203"/>
                  </a:lnTo>
                  <a:lnTo>
                    <a:pt x="4188" y="217"/>
                  </a:lnTo>
                  <a:lnTo>
                    <a:pt x="4204" y="231"/>
                  </a:lnTo>
                  <a:lnTo>
                    <a:pt x="4218" y="245"/>
                  </a:lnTo>
                  <a:lnTo>
                    <a:pt x="4233" y="261"/>
                  </a:lnTo>
                  <a:lnTo>
                    <a:pt x="4246" y="276"/>
                  </a:lnTo>
                  <a:lnTo>
                    <a:pt x="4258" y="292"/>
                  </a:lnTo>
                  <a:lnTo>
                    <a:pt x="4258" y="292"/>
                  </a:lnTo>
                  <a:lnTo>
                    <a:pt x="4284" y="329"/>
                  </a:lnTo>
                  <a:lnTo>
                    <a:pt x="4297" y="347"/>
                  </a:lnTo>
                  <a:lnTo>
                    <a:pt x="4308" y="367"/>
                  </a:lnTo>
                  <a:lnTo>
                    <a:pt x="4319" y="385"/>
                  </a:lnTo>
                  <a:lnTo>
                    <a:pt x="4329" y="406"/>
                  </a:lnTo>
                  <a:lnTo>
                    <a:pt x="4337" y="426"/>
                  </a:lnTo>
                  <a:lnTo>
                    <a:pt x="4343" y="449"/>
                  </a:lnTo>
                  <a:lnTo>
                    <a:pt x="3510" y="2014"/>
                  </a:lnTo>
                  <a:lnTo>
                    <a:pt x="3510" y="2014"/>
                  </a:lnTo>
                  <a:lnTo>
                    <a:pt x="3437" y="2066"/>
                  </a:lnTo>
                  <a:lnTo>
                    <a:pt x="3380" y="2106"/>
                  </a:lnTo>
                  <a:lnTo>
                    <a:pt x="3338" y="2135"/>
                  </a:lnTo>
                  <a:lnTo>
                    <a:pt x="3338" y="2135"/>
                  </a:lnTo>
                  <a:lnTo>
                    <a:pt x="3332" y="2142"/>
                  </a:lnTo>
                  <a:lnTo>
                    <a:pt x="3324" y="2151"/>
                  </a:lnTo>
                  <a:lnTo>
                    <a:pt x="3316" y="2164"/>
                  </a:lnTo>
                  <a:lnTo>
                    <a:pt x="3307" y="2180"/>
                  </a:lnTo>
                  <a:lnTo>
                    <a:pt x="3287" y="2216"/>
                  </a:lnTo>
                  <a:lnTo>
                    <a:pt x="3269" y="2259"/>
                  </a:lnTo>
                  <a:lnTo>
                    <a:pt x="3251" y="2302"/>
                  </a:lnTo>
                  <a:lnTo>
                    <a:pt x="3235" y="2342"/>
                  </a:lnTo>
                  <a:lnTo>
                    <a:pt x="3222" y="2376"/>
                  </a:lnTo>
                  <a:lnTo>
                    <a:pt x="3215" y="2400"/>
                  </a:lnTo>
                  <a:lnTo>
                    <a:pt x="3215" y="2400"/>
                  </a:lnTo>
                  <a:lnTo>
                    <a:pt x="3209" y="2418"/>
                  </a:lnTo>
                  <a:lnTo>
                    <a:pt x="3203" y="2446"/>
                  </a:lnTo>
                  <a:lnTo>
                    <a:pt x="3187" y="2518"/>
                  </a:lnTo>
                  <a:lnTo>
                    <a:pt x="3159" y="2647"/>
                  </a:lnTo>
                  <a:lnTo>
                    <a:pt x="3159" y="2647"/>
                  </a:lnTo>
                  <a:lnTo>
                    <a:pt x="3156" y="2664"/>
                  </a:lnTo>
                  <a:lnTo>
                    <a:pt x="2961" y="3025"/>
                  </a:lnTo>
                  <a:lnTo>
                    <a:pt x="2792" y="3337"/>
                  </a:lnTo>
                  <a:lnTo>
                    <a:pt x="2788" y="3347"/>
                  </a:lnTo>
                  <a:lnTo>
                    <a:pt x="2788" y="3347"/>
                  </a:lnTo>
                  <a:lnTo>
                    <a:pt x="2788" y="3347"/>
                  </a:lnTo>
                  <a:lnTo>
                    <a:pt x="2724" y="3385"/>
                  </a:lnTo>
                  <a:lnTo>
                    <a:pt x="2659" y="3424"/>
                  </a:lnTo>
                  <a:lnTo>
                    <a:pt x="2599" y="3461"/>
                  </a:lnTo>
                  <a:lnTo>
                    <a:pt x="2552" y="3490"/>
                  </a:lnTo>
                  <a:lnTo>
                    <a:pt x="2552" y="3490"/>
                  </a:lnTo>
                  <a:lnTo>
                    <a:pt x="2470" y="3541"/>
                  </a:lnTo>
                  <a:lnTo>
                    <a:pt x="2354" y="3612"/>
                  </a:lnTo>
                  <a:lnTo>
                    <a:pt x="2206" y="3701"/>
                  </a:lnTo>
                  <a:lnTo>
                    <a:pt x="2206" y="3701"/>
                  </a:lnTo>
                  <a:lnTo>
                    <a:pt x="2186" y="3706"/>
                  </a:lnTo>
                  <a:lnTo>
                    <a:pt x="2167" y="3709"/>
                  </a:lnTo>
                  <a:lnTo>
                    <a:pt x="2147" y="3712"/>
                  </a:lnTo>
                  <a:lnTo>
                    <a:pt x="2128" y="3713"/>
                  </a:lnTo>
                  <a:lnTo>
                    <a:pt x="2108" y="3714"/>
                  </a:lnTo>
                  <a:lnTo>
                    <a:pt x="2087" y="3714"/>
                  </a:lnTo>
                  <a:lnTo>
                    <a:pt x="2047" y="3713"/>
                  </a:lnTo>
                  <a:lnTo>
                    <a:pt x="2047" y="3713"/>
                  </a:lnTo>
                  <a:lnTo>
                    <a:pt x="2000" y="3712"/>
                  </a:lnTo>
                  <a:lnTo>
                    <a:pt x="1976" y="3713"/>
                  </a:lnTo>
                  <a:lnTo>
                    <a:pt x="1953" y="3714"/>
                  </a:lnTo>
                  <a:lnTo>
                    <a:pt x="1953" y="3714"/>
                  </a:lnTo>
                  <a:lnTo>
                    <a:pt x="1942" y="3715"/>
                  </a:lnTo>
                  <a:lnTo>
                    <a:pt x="1927" y="3717"/>
                  </a:lnTo>
                  <a:lnTo>
                    <a:pt x="1911" y="3720"/>
                  </a:lnTo>
                  <a:lnTo>
                    <a:pt x="1893" y="3726"/>
                  </a:lnTo>
                  <a:lnTo>
                    <a:pt x="1876" y="3731"/>
                  </a:lnTo>
                  <a:lnTo>
                    <a:pt x="1868" y="3734"/>
                  </a:lnTo>
                  <a:lnTo>
                    <a:pt x="1862" y="3739"/>
                  </a:lnTo>
                  <a:lnTo>
                    <a:pt x="1857" y="3742"/>
                  </a:lnTo>
                  <a:lnTo>
                    <a:pt x="1852" y="3746"/>
                  </a:lnTo>
                  <a:lnTo>
                    <a:pt x="1850" y="3751"/>
                  </a:lnTo>
                  <a:lnTo>
                    <a:pt x="1849" y="3756"/>
                  </a:lnTo>
                  <a:lnTo>
                    <a:pt x="1849" y="3756"/>
                  </a:lnTo>
                  <a:lnTo>
                    <a:pt x="1849" y="3760"/>
                  </a:lnTo>
                  <a:lnTo>
                    <a:pt x="1850" y="3764"/>
                  </a:lnTo>
                  <a:lnTo>
                    <a:pt x="1852" y="3767"/>
                  </a:lnTo>
                  <a:lnTo>
                    <a:pt x="1855" y="3770"/>
                  </a:lnTo>
                  <a:lnTo>
                    <a:pt x="1860" y="3772"/>
                  </a:lnTo>
                  <a:lnTo>
                    <a:pt x="1864" y="3774"/>
                  </a:lnTo>
                  <a:lnTo>
                    <a:pt x="1875" y="3777"/>
                  </a:lnTo>
                  <a:lnTo>
                    <a:pt x="1888" y="3778"/>
                  </a:lnTo>
                  <a:lnTo>
                    <a:pt x="1903" y="3779"/>
                  </a:lnTo>
                  <a:lnTo>
                    <a:pt x="1931" y="3778"/>
                  </a:lnTo>
                  <a:lnTo>
                    <a:pt x="1931" y="3778"/>
                  </a:lnTo>
                  <a:lnTo>
                    <a:pt x="1955" y="3777"/>
                  </a:lnTo>
                  <a:lnTo>
                    <a:pt x="1964" y="3777"/>
                  </a:lnTo>
                  <a:lnTo>
                    <a:pt x="1970" y="3778"/>
                  </a:lnTo>
                  <a:lnTo>
                    <a:pt x="1970" y="3778"/>
                  </a:lnTo>
                  <a:lnTo>
                    <a:pt x="1978" y="3780"/>
                  </a:lnTo>
                  <a:lnTo>
                    <a:pt x="1982" y="3783"/>
                  </a:lnTo>
                  <a:lnTo>
                    <a:pt x="1983" y="3785"/>
                  </a:lnTo>
                  <a:lnTo>
                    <a:pt x="1983" y="3786"/>
                  </a:lnTo>
                  <a:lnTo>
                    <a:pt x="1981" y="3791"/>
                  </a:lnTo>
                  <a:lnTo>
                    <a:pt x="1978" y="3794"/>
                  </a:lnTo>
                  <a:lnTo>
                    <a:pt x="1973" y="3798"/>
                  </a:lnTo>
                  <a:lnTo>
                    <a:pt x="1960" y="3808"/>
                  </a:lnTo>
                  <a:lnTo>
                    <a:pt x="1960" y="3808"/>
                  </a:lnTo>
                  <a:lnTo>
                    <a:pt x="1932" y="3829"/>
                  </a:lnTo>
                  <a:lnTo>
                    <a:pt x="1918" y="3839"/>
                  </a:lnTo>
                  <a:lnTo>
                    <a:pt x="1903" y="3849"/>
                  </a:lnTo>
                  <a:lnTo>
                    <a:pt x="1903" y="3849"/>
                  </a:lnTo>
                  <a:lnTo>
                    <a:pt x="1875" y="3868"/>
                  </a:lnTo>
                  <a:lnTo>
                    <a:pt x="1847" y="3887"/>
                  </a:lnTo>
                  <a:lnTo>
                    <a:pt x="1820" y="3908"/>
                  </a:lnTo>
                  <a:lnTo>
                    <a:pt x="1790" y="3927"/>
                  </a:lnTo>
                  <a:lnTo>
                    <a:pt x="1790" y="3927"/>
                  </a:lnTo>
                  <a:lnTo>
                    <a:pt x="1766" y="3944"/>
                  </a:lnTo>
                  <a:lnTo>
                    <a:pt x="1740" y="3960"/>
                  </a:lnTo>
                  <a:lnTo>
                    <a:pt x="1728" y="3970"/>
                  </a:lnTo>
                  <a:lnTo>
                    <a:pt x="1716" y="3979"/>
                  </a:lnTo>
                  <a:lnTo>
                    <a:pt x="1706" y="3990"/>
                  </a:lnTo>
                  <a:lnTo>
                    <a:pt x="1697" y="4003"/>
                  </a:lnTo>
                  <a:lnTo>
                    <a:pt x="1697" y="4003"/>
                  </a:lnTo>
                  <a:lnTo>
                    <a:pt x="1692" y="4012"/>
                  </a:lnTo>
                  <a:lnTo>
                    <a:pt x="1691" y="4018"/>
                  </a:lnTo>
                  <a:lnTo>
                    <a:pt x="1691" y="4022"/>
                  </a:lnTo>
                  <a:lnTo>
                    <a:pt x="1691" y="4024"/>
                  </a:lnTo>
                  <a:lnTo>
                    <a:pt x="1692" y="4025"/>
                  </a:lnTo>
                  <a:lnTo>
                    <a:pt x="1694" y="4026"/>
                  </a:lnTo>
                  <a:lnTo>
                    <a:pt x="1698" y="4028"/>
                  </a:lnTo>
                  <a:lnTo>
                    <a:pt x="1705" y="4027"/>
                  </a:lnTo>
                  <a:lnTo>
                    <a:pt x="1712" y="4026"/>
                  </a:lnTo>
                  <a:lnTo>
                    <a:pt x="1720" y="4024"/>
                  </a:lnTo>
                  <a:lnTo>
                    <a:pt x="1720" y="4024"/>
                  </a:lnTo>
                  <a:lnTo>
                    <a:pt x="1708" y="4031"/>
                  </a:lnTo>
                  <a:lnTo>
                    <a:pt x="1703" y="4036"/>
                  </a:lnTo>
                  <a:lnTo>
                    <a:pt x="1698" y="4041"/>
                  </a:lnTo>
                  <a:lnTo>
                    <a:pt x="1694" y="4047"/>
                  </a:lnTo>
                  <a:lnTo>
                    <a:pt x="1692" y="4052"/>
                  </a:lnTo>
                  <a:lnTo>
                    <a:pt x="1691" y="4057"/>
                  </a:lnTo>
                  <a:lnTo>
                    <a:pt x="1692" y="4063"/>
                  </a:lnTo>
                  <a:lnTo>
                    <a:pt x="1692" y="4063"/>
                  </a:lnTo>
                  <a:lnTo>
                    <a:pt x="1694" y="4067"/>
                  </a:lnTo>
                  <a:lnTo>
                    <a:pt x="1696" y="4070"/>
                  </a:lnTo>
                  <a:lnTo>
                    <a:pt x="1699" y="4073"/>
                  </a:lnTo>
                  <a:lnTo>
                    <a:pt x="1703" y="4074"/>
                  </a:lnTo>
                  <a:lnTo>
                    <a:pt x="1706" y="4075"/>
                  </a:lnTo>
                  <a:lnTo>
                    <a:pt x="1710" y="4075"/>
                  </a:lnTo>
                  <a:lnTo>
                    <a:pt x="1720" y="4073"/>
                  </a:lnTo>
                  <a:lnTo>
                    <a:pt x="1729" y="4070"/>
                  </a:lnTo>
                  <a:lnTo>
                    <a:pt x="1738" y="4066"/>
                  </a:lnTo>
                  <a:lnTo>
                    <a:pt x="1753" y="4060"/>
                  </a:lnTo>
                  <a:lnTo>
                    <a:pt x="1753" y="4060"/>
                  </a:lnTo>
                  <a:lnTo>
                    <a:pt x="1759" y="4056"/>
                  </a:lnTo>
                  <a:lnTo>
                    <a:pt x="1759" y="4056"/>
                  </a:lnTo>
                  <a:lnTo>
                    <a:pt x="1750" y="4064"/>
                  </a:lnTo>
                  <a:lnTo>
                    <a:pt x="1744" y="4075"/>
                  </a:lnTo>
                  <a:lnTo>
                    <a:pt x="1741" y="4080"/>
                  </a:lnTo>
                  <a:lnTo>
                    <a:pt x="1738" y="4086"/>
                  </a:lnTo>
                  <a:lnTo>
                    <a:pt x="1737" y="4091"/>
                  </a:lnTo>
                  <a:lnTo>
                    <a:pt x="1738" y="4096"/>
                  </a:lnTo>
                  <a:lnTo>
                    <a:pt x="1738" y="4096"/>
                  </a:lnTo>
                  <a:lnTo>
                    <a:pt x="1740" y="4100"/>
                  </a:lnTo>
                  <a:lnTo>
                    <a:pt x="1742" y="4102"/>
                  </a:lnTo>
                  <a:lnTo>
                    <a:pt x="1744" y="4104"/>
                  </a:lnTo>
                  <a:lnTo>
                    <a:pt x="1747" y="4105"/>
                  </a:lnTo>
                  <a:lnTo>
                    <a:pt x="1755" y="4106"/>
                  </a:lnTo>
                  <a:lnTo>
                    <a:pt x="1763" y="4106"/>
                  </a:lnTo>
                  <a:lnTo>
                    <a:pt x="1772" y="4104"/>
                  </a:lnTo>
                  <a:lnTo>
                    <a:pt x="1781" y="4102"/>
                  </a:lnTo>
                  <a:lnTo>
                    <a:pt x="1795" y="4096"/>
                  </a:lnTo>
                  <a:lnTo>
                    <a:pt x="1795" y="4096"/>
                  </a:lnTo>
                  <a:lnTo>
                    <a:pt x="1812" y="4090"/>
                  </a:lnTo>
                  <a:lnTo>
                    <a:pt x="1829" y="4083"/>
                  </a:lnTo>
                  <a:lnTo>
                    <a:pt x="1829" y="4083"/>
                  </a:lnTo>
                  <a:lnTo>
                    <a:pt x="1829" y="4083"/>
                  </a:lnTo>
                  <a:lnTo>
                    <a:pt x="1824" y="4088"/>
                  </a:lnTo>
                  <a:lnTo>
                    <a:pt x="1820" y="4091"/>
                  </a:lnTo>
                  <a:lnTo>
                    <a:pt x="1816" y="4096"/>
                  </a:lnTo>
                  <a:lnTo>
                    <a:pt x="1814" y="4101"/>
                  </a:lnTo>
                  <a:lnTo>
                    <a:pt x="1814" y="4105"/>
                  </a:lnTo>
                  <a:lnTo>
                    <a:pt x="1815" y="4109"/>
                  </a:lnTo>
                  <a:lnTo>
                    <a:pt x="1819" y="4113"/>
                  </a:lnTo>
                  <a:lnTo>
                    <a:pt x="1825" y="4116"/>
                  </a:lnTo>
                  <a:lnTo>
                    <a:pt x="1825" y="4116"/>
                  </a:lnTo>
                  <a:lnTo>
                    <a:pt x="1829" y="4117"/>
                  </a:lnTo>
                  <a:lnTo>
                    <a:pt x="1835" y="4117"/>
                  </a:lnTo>
                  <a:lnTo>
                    <a:pt x="1846" y="4116"/>
                  </a:lnTo>
                  <a:lnTo>
                    <a:pt x="1866" y="4111"/>
                  </a:lnTo>
                  <a:lnTo>
                    <a:pt x="1866" y="4111"/>
                  </a:lnTo>
                  <a:lnTo>
                    <a:pt x="1899" y="4102"/>
                  </a:lnTo>
                  <a:lnTo>
                    <a:pt x="1932" y="4091"/>
                  </a:lnTo>
                  <a:lnTo>
                    <a:pt x="1949" y="4084"/>
                  </a:lnTo>
                  <a:lnTo>
                    <a:pt x="1964" y="4078"/>
                  </a:lnTo>
                  <a:lnTo>
                    <a:pt x="1980" y="4070"/>
                  </a:lnTo>
                  <a:lnTo>
                    <a:pt x="1994" y="4062"/>
                  </a:lnTo>
                  <a:lnTo>
                    <a:pt x="1994" y="4062"/>
                  </a:lnTo>
                  <a:lnTo>
                    <a:pt x="2055" y="4025"/>
                  </a:lnTo>
                  <a:lnTo>
                    <a:pt x="2085" y="4008"/>
                  </a:lnTo>
                  <a:lnTo>
                    <a:pt x="2116" y="3988"/>
                  </a:lnTo>
                  <a:lnTo>
                    <a:pt x="2146" y="3968"/>
                  </a:lnTo>
                  <a:lnTo>
                    <a:pt x="2174" y="3948"/>
                  </a:lnTo>
                  <a:lnTo>
                    <a:pt x="2202" y="3926"/>
                  </a:lnTo>
                  <a:lnTo>
                    <a:pt x="2229" y="3903"/>
                  </a:lnTo>
                  <a:lnTo>
                    <a:pt x="2229" y="3903"/>
                  </a:lnTo>
                  <a:lnTo>
                    <a:pt x="2248" y="3887"/>
                  </a:lnTo>
                  <a:lnTo>
                    <a:pt x="2266" y="3873"/>
                  </a:lnTo>
                  <a:lnTo>
                    <a:pt x="2287" y="3859"/>
                  </a:lnTo>
                  <a:lnTo>
                    <a:pt x="2306" y="3846"/>
                  </a:lnTo>
                  <a:lnTo>
                    <a:pt x="2328" y="3834"/>
                  </a:lnTo>
                  <a:lnTo>
                    <a:pt x="2350" y="3823"/>
                  </a:lnTo>
                  <a:lnTo>
                    <a:pt x="2371" y="3812"/>
                  </a:lnTo>
                  <a:lnTo>
                    <a:pt x="2394" y="3803"/>
                  </a:lnTo>
                  <a:lnTo>
                    <a:pt x="2440" y="3784"/>
                  </a:lnTo>
                  <a:lnTo>
                    <a:pt x="2486" y="3767"/>
                  </a:lnTo>
                  <a:lnTo>
                    <a:pt x="2533" y="3752"/>
                  </a:lnTo>
                  <a:lnTo>
                    <a:pt x="2580" y="3736"/>
                  </a:lnTo>
                  <a:lnTo>
                    <a:pt x="806" y="7069"/>
                  </a:lnTo>
                  <a:lnTo>
                    <a:pt x="805" y="7068"/>
                  </a:lnTo>
                  <a:lnTo>
                    <a:pt x="805" y="7068"/>
                  </a:lnTo>
                  <a:lnTo>
                    <a:pt x="785" y="7071"/>
                  </a:lnTo>
                  <a:lnTo>
                    <a:pt x="763" y="7073"/>
                  </a:lnTo>
                  <a:lnTo>
                    <a:pt x="742" y="7074"/>
                  </a:lnTo>
                  <a:lnTo>
                    <a:pt x="722" y="7071"/>
                  </a:lnTo>
                  <a:lnTo>
                    <a:pt x="701" y="7068"/>
                  </a:lnTo>
                  <a:lnTo>
                    <a:pt x="691" y="7066"/>
                  </a:lnTo>
                  <a:lnTo>
                    <a:pt x="682" y="7062"/>
                  </a:lnTo>
                  <a:lnTo>
                    <a:pt x="673" y="7057"/>
                  </a:lnTo>
                  <a:lnTo>
                    <a:pt x="663" y="7053"/>
                  </a:lnTo>
                  <a:lnTo>
                    <a:pt x="653" y="7047"/>
                  </a:lnTo>
                  <a:lnTo>
                    <a:pt x="645" y="7040"/>
                  </a:lnTo>
                  <a:lnTo>
                    <a:pt x="645" y="7040"/>
                  </a:lnTo>
                  <a:lnTo>
                    <a:pt x="635" y="7031"/>
                  </a:lnTo>
                  <a:lnTo>
                    <a:pt x="625" y="7022"/>
                  </a:lnTo>
                  <a:lnTo>
                    <a:pt x="615" y="7011"/>
                  </a:lnTo>
                  <a:lnTo>
                    <a:pt x="606" y="7000"/>
                  </a:lnTo>
                  <a:lnTo>
                    <a:pt x="597" y="6988"/>
                  </a:lnTo>
                  <a:lnTo>
                    <a:pt x="589" y="6976"/>
                  </a:lnTo>
                  <a:lnTo>
                    <a:pt x="582" y="6965"/>
                  </a:lnTo>
                  <a:lnTo>
                    <a:pt x="575" y="6953"/>
                  </a:lnTo>
                  <a:lnTo>
                    <a:pt x="575" y="6953"/>
                  </a:lnTo>
                  <a:lnTo>
                    <a:pt x="571" y="6940"/>
                  </a:lnTo>
                  <a:lnTo>
                    <a:pt x="568" y="6927"/>
                  </a:lnTo>
                  <a:lnTo>
                    <a:pt x="566" y="6913"/>
                  </a:lnTo>
                  <a:lnTo>
                    <a:pt x="565" y="6900"/>
                  </a:lnTo>
                  <a:lnTo>
                    <a:pt x="563" y="6872"/>
                  </a:lnTo>
                  <a:lnTo>
                    <a:pt x="562" y="6859"/>
                  </a:lnTo>
                  <a:lnTo>
                    <a:pt x="560" y="6845"/>
                  </a:lnTo>
                  <a:lnTo>
                    <a:pt x="560" y="6845"/>
                  </a:lnTo>
                  <a:lnTo>
                    <a:pt x="531" y="6867"/>
                  </a:lnTo>
                  <a:lnTo>
                    <a:pt x="518" y="6876"/>
                  </a:lnTo>
                  <a:lnTo>
                    <a:pt x="504" y="6884"/>
                  </a:lnTo>
                  <a:lnTo>
                    <a:pt x="490" y="6891"/>
                  </a:lnTo>
                  <a:lnTo>
                    <a:pt x="473" y="6897"/>
                  </a:lnTo>
                  <a:lnTo>
                    <a:pt x="457" y="6902"/>
                  </a:lnTo>
                  <a:lnTo>
                    <a:pt x="439" y="6906"/>
                  </a:lnTo>
                  <a:lnTo>
                    <a:pt x="439" y="6906"/>
                  </a:lnTo>
                  <a:lnTo>
                    <a:pt x="414" y="6910"/>
                  </a:lnTo>
                  <a:lnTo>
                    <a:pt x="390" y="6913"/>
                  </a:lnTo>
                  <a:lnTo>
                    <a:pt x="366" y="6913"/>
                  </a:lnTo>
                  <a:lnTo>
                    <a:pt x="355" y="6913"/>
                  </a:lnTo>
                  <a:lnTo>
                    <a:pt x="344" y="6911"/>
                  </a:lnTo>
                  <a:lnTo>
                    <a:pt x="334" y="6909"/>
                  </a:lnTo>
                  <a:lnTo>
                    <a:pt x="324" y="6906"/>
                  </a:lnTo>
                  <a:lnTo>
                    <a:pt x="314" y="6901"/>
                  </a:lnTo>
                  <a:lnTo>
                    <a:pt x="304" y="6897"/>
                  </a:lnTo>
                  <a:lnTo>
                    <a:pt x="295" y="6890"/>
                  </a:lnTo>
                  <a:lnTo>
                    <a:pt x="286" y="6882"/>
                  </a:lnTo>
                  <a:lnTo>
                    <a:pt x="277" y="6873"/>
                  </a:lnTo>
                  <a:lnTo>
                    <a:pt x="270" y="6862"/>
                  </a:lnTo>
                  <a:lnTo>
                    <a:pt x="270" y="6862"/>
                  </a:lnTo>
                  <a:lnTo>
                    <a:pt x="261" y="6847"/>
                  </a:lnTo>
                  <a:lnTo>
                    <a:pt x="255" y="6831"/>
                  </a:lnTo>
                  <a:lnTo>
                    <a:pt x="249" y="6816"/>
                  </a:lnTo>
                  <a:lnTo>
                    <a:pt x="245" y="6799"/>
                  </a:lnTo>
                  <a:lnTo>
                    <a:pt x="243" y="6782"/>
                  </a:lnTo>
                  <a:lnTo>
                    <a:pt x="241" y="6766"/>
                  </a:lnTo>
                  <a:lnTo>
                    <a:pt x="240" y="6748"/>
                  </a:lnTo>
                  <a:lnTo>
                    <a:pt x="240" y="6731"/>
                  </a:lnTo>
                  <a:lnTo>
                    <a:pt x="243" y="6696"/>
                  </a:lnTo>
                  <a:lnTo>
                    <a:pt x="245" y="6662"/>
                  </a:lnTo>
                  <a:lnTo>
                    <a:pt x="247" y="6627"/>
                  </a:lnTo>
                  <a:lnTo>
                    <a:pt x="247" y="6610"/>
                  </a:lnTo>
                  <a:lnTo>
                    <a:pt x="246" y="6593"/>
                  </a:lnTo>
                  <a:lnTo>
                    <a:pt x="246" y="6593"/>
                  </a:lnTo>
                  <a:lnTo>
                    <a:pt x="240" y="6597"/>
                  </a:lnTo>
                  <a:lnTo>
                    <a:pt x="234" y="6601"/>
                  </a:lnTo>
                  <a:lnTo>
                    <a:pt x="224" y="6611"/>
                  </a:lnTo>
                  <a:lnTo>
                    <a:pt x="214" y="6622"/>
                  </a:lnTo>
                  <a:lnTo>
                    <a:pt x="206" y="6635"/>
                  </a:lnTo>
                  <a:lnTo>
                    <a:pt x="197" y="6648"/>
                  </a:lnTo>
                  <a:lnTo>
                    <a:pt x="188" y="6659"/>
                  </a:lnTo>
                  <a:lnTo>
                    <a:pt x="179" y="6670"/>
                  </a:lnTo>
                  <a:lnTo>
                    <a:pt x="173" y="6676"/>
                  </a:lnTo>
                  <a:lnTo>
                    <a:pt x="168" y="6680"/>
                  </a:lnTo>
                  <a:lnTo>
                    <a:pt x="168" y="6680"/>
                  </a:lnTo>
                  <a:lnTo>
                    <a:pt x="149" y="6693"/>
                  </a:lnTo>
                  <a:lnTo>
                    <a:pt x="129" y="6705"/>
                  </a:lnTo>
                  <a:lnTo>
                    <a:pt x="119" y="6710"/>
                  </a:lnTo>
                  <a:lnTo>
                    <a:pt x="108" y="6715"/>
                  </a:lnTo>
                  <a:lnTo>
                    <a:pt x="96" y="6718"/>
                  </a:lnTo>
                  <a:lnTo>
                    <a:pt x="85" y="6719"/>
                  </a:lnTo>
                  <a:lnTo>
                    <a:pt x="85" y="6719"/>
                  </a:lnTo>
                  <a:lnTo>
                    <a:pt x="72" y="6719"/>
                  </a:lnTo>
                  <a:lnTo>
                    <a:pt x="60" y="6717"/>
                  </a:lnTo>
                  <a:lnTo>
                    <a:pt x="50" y="6713"/>
                  </a:lnTo>
                  <a:lnTo>
                    <a:pt x="41" y="6707"/>
                  </a:lnTo>
                  <a:lnTo>
                    <a:pt x="33" y="6700"/>
                  </a:lnTo>
                  <a:lnTo>
                    <a:pt x="28" y="6691"/>
                  </a:lnTo>
                  <a:lnTo>
                    <a:pt x="23" y="6681"/>
                  </a:lnTo>
                  <a:lnTo>
                    <a:pt x="18" y="6671"/>
                  </a:lnTo>
                  <a:lnTo>
                    <a:pt x="15" y="6659"/>
                  </a:lnTo>
                  <a:lnTo>
                    <a:pt x="12" y="6648"/>
                  </a:lnTo>
                  <a:lnTo>
                    <a:pt x="7" y="6624"/>
                  </a:lnTo>
                  <a:lnTo>
                    <a:pt x="3" y="6600"/>
                  </a:lnTo>
                  <a:lnTo>
                    <a:pt x="0" y="6578"/>
                  </a:lnTo>
                  <a:lnTo>
                    <a:pt x="2165" y="2603"/>
                  </a:lnTo>
                  <a:lnTo>
                    <a:pt x="2248" y="2453"/>
                  </a:lnTo>
                  <a:lnTo>
                    <a:pt x="2248" y="2453"/>
                  </a:lnTo>
                  <a:lnTo>
                    <a:pt x="2255" y="2464"/>
                  </a:lnTo>
                  <a:lnTo>
                    <a:pt x="2261" y="2469"/>
                  </a:lnTo>
                  <a:lnTo>
                    <a:pt x="2265" y="2473"/>
                  </a:lnTo>
                  <a:lnTo>
                    <a:pt x="2271" y="2478"/>
                  </a:lnTo>
                  <a:lnTo>
                    <a:pt x="2276" y="2481"/>
                  </a:lnTo>
                  <a:lnTo>
                    <a:pt x="2283" y="2482"/>
                  </a:lnTo>
                  <a:lnTo>
                    <a:pt x="2288" y="2482"/>
                  </a:lnTo>
                  <a:lnTo>
                    <a:pt x="2288" y="2482"/>
                  </a:lnTo>
                  <a:lnTo>
                    <a:pt x="2292" y="2481"/>
                  </a:lnTo>
                  <a:lnTo>
                    <a:pt x="2297" y="2480"/>
                  </a:lnTo>
                  <a:lnTo>
                    <a:pt x="2299" y="2478"/>
                  </a:lnTo>
                  <a:lnTo>
                    <a:pt x="2301" y="2476"/>
                  </a:lnTo>
                  <a:lnTo>
                    <a:pt x="2302" y="2472"/>
                  </a:lnTo>
                  <a:lnTo>
                    <a:pt x="2302" y="2468"/>
                  </a:lnTo>
                  <a:lnTo>
                    <a:pt x="2302" y="2459"/>
                  </a:lnTo>
                  <a:lnTo>
                    <a:pt x="2299" y="2450"/>
                  </a:lnTo>
                  <a:lnTo>
                    <a:pt x="2294" y="2439"/>
                  </a:lnTo>
                  <a:lnTo>
                    <a:pt x="2288" y="2427"/>
                  </a:lnTo>
                  <a:lnTo>
                    <a:pt x="2281" y="2415"/>
                  </a:lnTo>
                  <a:lnTo>
                    <a:pt x="2283" y="2415"/>
                  </a:lnTo>
                  <a:lnTo>
                    <a:pt x="2283" y="2415"/>
                  </a:lnTo>
                  <a:lnTo>
                    <a:pt x="2292" y="2430"/>
                  </a:lnTo>
                  <a:lnTo>
                    <a:pt x="2298" y="2438"/>
                  </a:lnTo>
                  <a:lnTo>
                    <a:pt x="2304" y="2445"/>
                  </a:lnTo>
                  <a:lnTo>
                    <a:pt x="2311" y="2452"/>
                  </a:lnTo>
                  <a:lnTo>
                    <a:pt x="2318" y="2456"/>
                  </a:lnTo>
                  <a:lnTo>
                    <a:pt x="2326" y="2459"/>
                  </a:lnTo>
                  <a:lnTo>
                    <a:pt x="2330" y="2459"/>
                  </a:lnTo>
                  <a:lnTo>
                    <a:pt x="2335" y="2459"/>
                  </a:lnTo>
                  <a:lnTo>
                    <a:pt x="2335" y="2459"/>
                  </a:lnTo>
                  <a:lnTo>
                    <a:pt x="2341" y="2458"/>
                  </a:lnTo>
                  <a:lnTo>
                    <a:pt x="2347" y="2455"/>
                  </a:lnTo>
                  <a:lnTo>
                    <a:pt x="2349" y="2450"/>
                  </a:lnTo>
                  <a:lnTo>
                    <a:pt x="2350" y="2444"/>
                  </a:lnTo>
                  <a:lnTo>
                    <a:pt x="2350" y="2438"/>
                  </a:lnTo>
                  <a:lnTo>
                    <a:pt x="2349" y="2430"/>
                  </a:lnTo>
                  <a:lnTo>
                    <a:pt x="2345" y="2421"/>
                  </a:lnTo>
                  <a:lnTo>
                    <a:pt x="2341" y="2413"/>
                  </a:lnTo>
                  <a:lnTo>
                    <a:pt x="2341" y="2413"/>
                  </a:lnTo>
                  <a:lnTo>
                    <a:pt x="2350" y="2420"/>
                  </a:lnTo>
                  <a:lnTo>
                    <a:pt x="2360" y="2428"/>
                  </a:lnTo>
                  <a:lnTo>
                    <a:pt x="2364" y="2430"/>
                  </a:lnTo>
                  <a:lnTo>
                    <a:pt x="2369" y="2431"/>
                  </a:lnTo>
                  <a:lnTo>
                    <a:pt x="2375" y="2432"/>
                  </a:lnTo>
                  <a:lnTo>
                    <a:pt x="2380" y="2432"/>
                  </a:lnTo>
                  <a:lnTo>
                    <a:pt x="2380" y="2432"/>
                  </a:lnTo>
                  <a:lnTo>
                    <a:pt x="2384" y="2431"/>
                  </a:lnTo>
                  <a:lnTo>
                    <a:pt x="2389" y="2430"/>
                  </a:lnTo>
                  <a:lnTo>
                    <a:pt x="2392" y="2428"/>
                  </a:lnTo>
                  <a:lnTo>
                    <a:pt x="2394" y="2425"/>
                  </a:lnTo>
                  <a:lnTo>
                    <a:pt x="2396" y="2421"/>
                  </a:lnTo>
                  <a:lnTo>
                    <a:pt x="2397" y="2418"/>
                  </a:lnTo>
                  <a:lnTo>
                    <a:pt x="2397" y="2409"/>
                  </a:lnTo>
                  <a:lnTo>
                    <a:pt x="2395" y="2400"/>
                  </a:lnTo>
                  <a:lnTo>
                    <a:pt x="2392" y="2388"/>
                  </a:lnTo>
                  <a:lnTo>
                    <a:pt x="2387" y="2376"/>
                  </a:lnTo>
                  <a:lnTo>
                    <a:pt x="2380" y="2363"/>
                  </a:lnTo>
                  <a:lnTo>
                    <a:pt x="2380" y="2363"/>
                  </a:lnTo>
                  <a:lnTo>
                    <a:pt x="2389" y="2374"/>
                  </a:lnTo>
                  <a:lnTo>
                    <a:pt x="2394" y="2378"/>
                  </a:lnTo>
                  <a:lnTo>
                    <a:pt x="2400" y="2382"/>
                  </a:lnTo>
                  <a:lnTo>
                    <a:pt x="2405" y="2386"/>
                  </a:lnTo>
                  <a:lnTo>
                    <a:pt x="2410" y="2388"/>
                  </a:lnTo>
                  <a:lnTo>
                    <a:pt x="2417" y="2389"/>
                  </a:lnTo>
                  <a:lnTo>
                    <a:pt x="2423" y="2389"/>
                  </a:lnTo>
                  <a:lnTo>
                    <a:pt x="2423" y="2389"/>
                  </a:lnTo>
                  <a:lnTo>
                    <a:pt x="2428" y="2388"/>
                  </a:lnTo>
                  <a:lnTo>
                    <a:pt x="2432" y="2387"/>
                  </a:lnTo>
                  <a:lnTo>
                    <a:pt x="2435" y="2384"/>
                  </a:lnTo>
                  <a:lnTo>
                    <a:pt x="2438" y="2382"/>
                  </a:lnTo>
                  <a:lnTo>
                    <a:pt x="2440" y="2379"/>
                  </a:lnTo>
                  <a:lnTo>
                    <a:pt x="2441" y="2376"/>
                  </a:lnTo>
                  <a:lnTo>
                    <a:pt x="2441" y="2368"/>
                  </a:lnTo>
                  <a:lnTo>
                    <a:pt x="2440" y="2358"/>
                  </a:lnTo>
                  <a:lnTo>
                    <a:pt x="2436" y="2349"/>
                  </a:lnTo>
                  <a:lnTo>
                    <a:pt x="2432" y="2337"/>
                  </a:lnTo>
                  <a:lnTo>
                    <a:pt x="2427" y="2325"/>
                  </a:lnTo>
                  <a:lnTo>
                    <a:pt x="2412" y="2300"/>
                  </a:lnTo>
                  <a:lnTo>
                    <a:pt x="2395" y="2275"/>
                  </a:lnTo>
                  <a:lnTo>
                    <a:pt x="2379" y="2252"/>
                  </a:lnTo>
                  <a:lnTo>
                    <a:pt x="2365" y="2234"/>
                  </a:lnTo>
                  <a:lnTo>
                    <a:pt x="2505" y="1978"/>
                  </a:lnTo>
                  <a:lnTo>
                    <a:pt x="2563" y="1871"/>
                  </a:lnTo>
                  <a:lnTo>
                    <a:pt x="2832" y="1377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B383C8C-4C2D-8106-D4A2-41889D075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446"/>
              <a:ext cx="2172" cy="3537"/>
            </a:xfrm>
            <a:custGeom>
              <a:avLst/>
              <a:gdLst>
                <a:gd name="T0" fmla="*/ 3630 w 4343"/>
                <a:gd name="T1" fmla="*/ 0 h 7074"/>
                <a:gd name="T2" fmla="*/ 3804 w 4343"/>
                <a:gd name="T3" fmla="*/ 18 h 7074"/>
                <a:gd name="T4" fmla="*/ 3992 w 4343"/>
                <a:gd name="T5" fmla="*/ 94 h 7074"/>
                <a:gd name="T6" fmla="*/ 4188 w 4343"/>
                <a:gd name="T7" fmla="*/ 217 h 7074"/>
                <a:gd name="T8" fmla="*/ 4284 w 4343"/>
                <a:gd name="T9" fmla="*/ 329 h 7074"/>
                <a:gd name="T10" fmla="*/ 3510 w 4343"/>
                <a:gd name="T11" fmla="*/ 2014 h 7074"/>
                <a:gd name="T12" fmla="*/ 3324 w 4343"/>
                <a:gd name="T13" fmla="*/ 2151 h 7074"/>
                <a:gd name="T14" fmla="*/ 3222 w 4343"/>
                <a:gd name="T15" fmla="*/ 2376 h 7074"/>
                <a:gd name="T16" fmla="*/ 3159 w 4343"/>
                <a:gd name="T17" fmla="*/ 2647 h 7074"/>
                <a:gd name="T18" fmla="*/ 2724 w 4343"/>
                <a:gd name="T19" fmla="*/ 3385 h 7074"/>
                <a:gd name="T20" fmla="*/ 2206 w 4343"/>
                <a:gd name="T21" fmla="*/ 3701 h 7074"/>
                <a:gd name="T22" fmla="*/ 2087 w 4343"/>
                <a:gd name="T23" fmla="*/ 3714 h 7074"/>
                <a:gd name="T24" fmla="*/ 1942 w 4343"/>
                <a:gd name="T25" fmla="*/ 3715 h 7074"/>
                <a:gd name="T26" fmla="*/ 1857 w 4343"/>
                <a:gd name="T27" fmla="*/ 3742 h 7074"/>
                <a:gd name="T28" fmla="*/ 1852 w 4343"/>
                <a:gd name="T29" fmla="*/ 3767 h 7074"/>
                <a:gd name="T30" fmla="*/ 1931 w 4343"/>
                <a:gd name="T31" fmla="*/ 3778 h 7074"/>
                <a:gd name="T32" fmla="*/ 1982 w 4343"/>
                <a:gd name="T33" fmla="*/ 3783 h 7074"/>
                <a:gd name="T34" fmla="*/ 1960 w 4343"/>
                <a:gd name="T35" fmla="*/ 3808 h 7074"/>
                <a:gd name="T36" fmla="*/ 1820 w 4343"/>
                <a:gd name="T37" fmla="*/ 3908 h 7074"/>
                <a:gd name="T38" fmla="*/ 1706 w 4343"/>
                <a:gd name="T39" fmla="*/ 3990 h 7074"/>
                <a:gd name="T40" fmla="*/ 1692 w 4343"/>
                <a:gd name="T41" fmla="*/ 4025 h 7074"/>
                <a:gd name="T42" fmla="*/ 1708 w 4343"/>
                <a:gd name="T43" fmla="*/ 4031 h 7074"/>
                <a:gd name="T44" fmla="*/ 1692 w 4343"/>
                <a:gd name="T45" fmla="*/ 4063 h 7074"/>
                <a:gd name="T46" fmla="*/ 1720 w 4343"/>
                <a:gd name="T47" fmla="*/ 4073 h 7074"/>
                <a:gd name="T48" fmla="*/ 1750 w 4343"/>
                <a:gd name="T49" fmla="*/ 4064 h 7074"/>
                <a:gd name="T50" fmla="*/ 1740 w 4343"/>
                <a:gd name="T51" fmla="*/ 4100 h 7074"/>
                <a:gd name="T52" fmla="*/ 1781 w 4343"/>
                <a:gd name="T53" fmla="*/ 4102 h 7074"/>
                <a:gd name="T54" fmla="*/ 1824 w 4343"/>
                <a:gd name="T55" fmla="*/ 4088 h 7074"/>
                <a:gd name="T56" fmla="*/ 1825 w 4343"/>
                <a:gd name="T57" fmla="*/ 4116 h 7074"/>
                <a:gd name="T58" fmla="*/ 1899 w 4343"/>
                <a:gd name="T59" fmla="*/ 4102 h 7074"/>
                <a:gd name="T60" fmla="*/ 2055 w 4343"/>
                <a:gd name="T61" fmla="*/ 4025 h 7074"/>
                <a:gd name="T62" fmla="*/ 2229 w 4343"/>
                <a:gd name="T63" fmla="*/ 3903 h 7074"/>
                <a:gd name="T64" fmla="*/ 2371 w 4343"/>
                <a:gd name="T65" fmla="*/ 3812 h 7074"/>
                <a:gd name="T66" fmla="*/ 805 w 4343"/>
                <a:gd name="T67" fmla="*/ 7068 h 7074"/>
                <a:gd name="T68" fmla="*/ 691 w 4343"/>
                <a:gd name="T69" fmla="*/ 7066 h 7074"/>
                <a:gd name="T70" fmla="*/ 635 w 4343"/>
                <a:gd name="T71" fmla="*/ 7031 h 7074"/>
                <a:gd name="T72" fmla="*/ 575 w 4343"/>
                <a:gd name="T73" fmla="*/ 6953 h 7074"/>
                <a:gd name="T74" fmla="*/ 562 w 4343"/>
                <a:gd name="T75" fmla="*/ 6859 h 7074"/>
                <a:gd name="T76" fmla="*/ 473 w 4343"/>
                <a:gd name="T77" fmla="*/ 6897 h 7074"/>
                <a:gd name="T78" fmla="*/ 355 w 4343"/>
                <a:gd name="T79" fmla="*/ 6913 h 7074"/>
                <a:gd name="T80" fmla="*/ 286 w 4343"/>
                <a:gd name="T81" fmla="*/ 6882 h 7074"/>
                <a:gd name="T82" fmla="*/ 245 w 4343"/>
                <a:gd name="T83" fmla="*/ 6799 h 7074"/>
                <a:gd name="T84" fmla="*/ 247 w 4343"/>
                <a:gd name="T85" fmla="*/ 6627 h 7074"/>
                <a:gd name="T86" fmla="*/ 214 w 4343"/>
                <a:gd name="T87" fmla="*/ 6622 h 7074"/>
                <a:gd name="T88" fmla="*/ 168 w 4343"/>
                <a:gd name="T89" fmla="*/ 6680 h 7074"/>
                <a:gd name="T90" fmla="*/ 85 w 4343"/>
                <a:gd name="T91" fmla="*/ 6719 h 7074"/>
                <a:gd name="T92" fmla="*/ 23 w 4343"/>
                <a:gd name="T93" fmla="*/ 6681 h 7074"/>
                <a:gd name="T94" fmla="*/ 2165 w 4343"/>
                <a:gd name="T95" fmla="*/ 2603 h 7074"/>
                <a:gd name="T96" fmla="*/ 2276 w 4343"/>
                <a:gd name="T97" fmla="*/ 2481 h 7074"/>
                <a:gd name="T98" fmla="*/ 2301 w 4343"/>
                <a:gd name="T99" fmla="*/ 2476 h 7074"/>
                <a:gd name="T100" fmla="*/ 2281 w 4343"/>
                <a:gd name="T101" fmla="*/ 2415 h 7074"/>
                <a:gd name="T102" fmla="*/ 2318 w 4343"/>
                <a:gd name="T103" fmla="*/ 2456 h 7074"/>
                <a:gd name="T104" fmla="*/ 2349 w 4343"/>
                <a:gd name="T105" fmla="*/ 2450 h 7074"/>
                <a:gd name="T106" fmla="*/ 2350 w 4343"/>
                <a:gd name="T107" fmla="*/ 2420 h 7074"/>
                <a:gd name="T108" fmla="*/ 2384 w 4343"/>
                <a:gd name="T109" fmla="*/ 2431 h 7074"/>
                <a:gd name="T110" fmla="*/ 2395 w 4343"/>
                <a:gd name="T111" fmla="*/ 2400 h 7074"/>
                <a:gd name="T112" fmla="*/ 2400 w 4343"/>
                <a:gd name="T113" fmla="*/ 2382 h 7074"/>
                <a:gd name="T114" fmla="*/ 2432 w 4343"/>
                <a:gd name="T115" fmla="*/ 2387 h 7074"/>
                <a:gd name="T116" fmla="*/ 2436 w 4343"/>
                <a:gd name="T117" fmla="*/ 2349 h 7074"/>
                <a:gd name="T118" fmla="*/ 2505 w 4343"/>
                <a:gd name="T119" fmla="*/ 1978 h 7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43" h="7074">
                  <a:moveTo>
                    <a:pt x="2832" y="1377"/>
                  </a:moveTo>
                  <a:lnTo>
                    <a:pt x="3580" y="7"/>
                  </a:lnTo>
                  <a:lnTo>
                    <a:pt x="3580" y="7"/>
                  </a:lnTo>
                  <a:lnTo>
                    <a:pt x="3580" y="4"/>
                  </a:lnTo>
                  <a:lnTo>
                    <a:pt x="3580" y="4"/>
                  </a:lnTo>
                  <a:lnTo>
                    <a:pt x="3605" y="1"/>
                  </a:lnTo>
                  <a:lnTo>
                    <a:pt x="3630" y="0"/>
                  </a:lnTo>
                  <a:lnTo>
                    <a:pt x="3654" y="0"/>
                  </a:lnTo>
                  <a:lnTo>
                    <a:pt x="3678" y="1"/>
                  </a:lnTo>
                  <a:lnTo>
                    <a:pt x="3701" y="2"/>
                  </a:lnTo>
                  <a:lnTo>
                    <a:pt x="3725" y="5"/>
                  </a:lnTo>
                  <a:lnTo>
                    <a:pt x="3775" y="11"/>
                  </a:lnTo>
                  <a:lnTo>
                    <a:pt x="3775" y="11"/>
                  </a:lnTo>
                  <a:lnTo>
                    <a:pt x="3804" y="18"/>
                  </a:lnTo>
                  <a:lnTo>
                    <a:pt x="3832" y="25"/>
                  </a:lnTo>
                  <a:lnTo>
                    <a:pt x="3860" y="35"/>
                  </a:lnTo>
                  <a:lnTo>
                    <a:pt x="3887" y="45"/>
                  </a:lnTo>
                  <a:lnTo>
                    <a:pt x="3913" y="57"/>
                  </a:lnTo>
                  <a:lnTo>
                    <a:pt x="3939" y="69"/>
                  </a:lnTo>
                  <a:lnTo>
                    <a:pt x="3992" y="94"/>
                  </a:lnTo>
                  <a:lnTo>
                    <a:pt x="3992" y="94"/>
                  </a:lnTo>
                  <a:lnTo>
                    <a:pt x="4028" y="112"/>
                  </a:lnTo>
                  <a:lnTo>
                    <a:pt x="4065" y="133"/>
                  </a:lnTo>
                  <a:lnTo>
                    <a:pt x="4101" y="154"/>
                  </a:lnTo>
                  <a:lnTo>
                    <a:pt x="4137" y="178"/>
                  </a:lnTo>
                  <a:lnTo>
                    <a:pt x="4155" y="190"/>
                  </a:lnTo>
                  <a:lnTo>
                    <a:pt x="4172" y="203"/>
                  </a:lnTo>
                  <a:lnTo>
                    <a:pt x="4188" y="217"/>
                  </a:lnTo>
                  <a:lnTo>
                    <a:pt x="4204" y="231"/>
                  </a:lnTo>
                  <a:lnTo>
                    <a:pt x="4218" y="245"/>
                  </a:lnTo>
                  <a:lnTo>
                    <a:pt x="4233" y="261"/>
                  </a:lnTo>
                  <a:lnTo>
                    <a:pt x="4246" y="276"/>
                  </a:lnTo>
                  <a:lnTo>
                    <a:pt x="4258" y="292"/>
                  </a:lnTo>
                  <a:lnTo>
                    <a:pt x="4258" y="292"/>
                  </a:lnTo>
                  <a:lnTo>
                    <a:pt x="4284" y="329"/>
                  </a:lnTo>
                  <a:lnTo>
                    <a:pt x="4297" y="347"/>
                  </a:lnTo>
                  <a:lnTo>
                    <a:pt x="4308" y="367"/>
                  </a:lnTo>
                  <a:lnTo>
                    <a:pt x="4319" y="385"/>
                  </a:lnTo>
                  <a:lnTo>
                    <a:pt x="4329" y="406"/>
                  </a:lnTo>
                  <a:lnTo>
                    <a:pt x="4337" y="426"/>
                  </a:lnTo>
                  <a:lnTo>
                    <a:pt x="4343" y="449"/>
                  </a:lnTo>
                  <a:lnTo>
                    <a:pt x="3510" y="2014"/>
                  </a:lnTo>
                  <a:lnTo>
                    <a:pt x="3510" y="2014"/>
                  </a:lnTo>
                  <a:lnTo>
                    <a:pt x="3437" y="2066"/>
                  </a:lnTo>
                  <a:lnTo>
                    <a:pt x="3380" y="2106"/>
                  </a:lnTo>
                  <a:lnTo>
                    <a:pt x="3338" y="2135"/>
                  </a:lnTo>
                  <a:lnTo>
                    <a:pt x="3338" y="2135"/>
                  </a:lnTo>
                  <a:lnTo>
                    <a:pt x="3332" y="2142"/>
                  </a:lnTo>
                  <a:lnTo>
                    <a:pt x="3324" y="2151"/>
                  </a:lnTo>
                  <a:lnTo>
                    <a:pt x="3316" y="2164"/>
                  </a:lnTo>
                  <a:lnTo>
                    <a:pt x="3307" y="2180"/>
                  </a:lnTo>
                  <a:lnTo>
                    <a:pt x="3287" y="2216"/>
                  </a:lnTo>
                  <a:lnTo>
                    <a:pt x="3269" y="2259"/>
                  </a:lnTo>
                  <a:lnTo>
                    <a:pt x="3251" y="2302"/>
                  </a:lnTo>
                  <a:lnTo>
                    <a:pt x="3235" y="2342"/>
                  </a:lnTo>
                  <a:lnTo>
                    <a:pt x="3222" y="2376"/>
                  </a:lnTo>
                  <a:lnTo>
                    <a:pt x="3215" y="2400"/>
                  </a:lnTo>
                  <a:lnTo>
                    <a:pt x="3215" y="2400"/>
                  </a:lnTo>
                  <a:lnTo>
                    <a:pt x="3209" y="2418"/>
                  </a:lnTo>
                  <a:lnTo>
                    <a:pt x="3203" y="2446"/>
                  </a:lnTo>
                  <a:lnTo>
                    <a:pt x="3187" y="2518"/>
                  </a:lnTo>
                  <a:lnTo>
                    <a:pt x="3159" y="2647"/>
                  </a:lnTo>
                  <a:lnTo>
                    <a:pt x="3159" y="2647"/>
                  </a:lnTo>
                  <a:lnTo>
                    <a:pt x="3156" y="2664"/>
                  </a:lnTo>
                  <a:lnTo>
                    <a:pt x="2961" y="3025"/>
                  </a:lnTo>
                  <a:lnTo>
                    <a:pt x="2792" y="3337"/>
                  </a:lnTo>
                  <a:lnTo>
                    <a:pt x="2788" y="3347"/>
                  </a:lnTo>
                  <a:lnTo>
                    <a:pt x="2788" y="3347"/>
                  </a:lnTo>
                  <a:lnTo>
                    <a:pt x="2788" y="3347"/>
                  </a:lnTo>
                  <a:lnTo>
                    <a:pt x="2724" y="3385"/>
                  </a:lnTo>
                  <a:lnTo>
                    <a:pt x="2659" y="3424"/>
                  </a:lnTo>
                  <a:lnTo>
                    <a:pt x="2599" y="3461"/>
                  </a:lnTo>
                  <a:lnTo>
                    <a:pt x="2552" y="3490"/>
                  </a:lnTo>
                  <a:lnTo>
                    <a:pt x="2552" y="3490"/>
                  </a:lnTo>
                  <a:lnTo>
                    <a:pt x="2470" y="3541"/>
                  </a:lnTo>
                  <a:lnTo>
                    <a:pt x="2354" y="3612"/>
                  </a:lnTo>
                  <a:lnTo>
                    <a:pt x="2206" y="3701"/>
                  </a:lnTo>
                  <a:lnTo>
                    <a:pt x="2206" y="3701"/>
                  </a:lnTo>
                  <a:lnTo>
                    <a:pt x="2186" y="3706"/>
                  </a:lnTo>
                  <a:lnTo>
                    <a:pt x="2167" y="3709"/>
                  </a:lnTo>
                  <a:lnTo>
                    <a:pt x="2147" y="3712"/>
                  </a:lnTo>
                  <a:lnTo>
                    <a:pt x="2128" y="3713"/>
                  </a:lnTo>
                  <a:lnTo>
                    <a:pt x="2108" y="3714"/>
                  </a:lnTo>
                  <a:lnTo>
                    <a:pt x="2087" y="3714"/>
                  </a:lnTo>
                  <a:lnTo>
                    <a:pt x="2047" y="3713"/>
                  </a:lnTo>
                  <a:lnTo>
                    <a:pt x="2047" y="3713"/>
                  </a:lnTo>
                  <a:lnTo>
                    <a:pt x="2000" y="3712"/>
                  </a:lnTo>
                  <a:lnTo>
                    <a:pt x="1976" y="3713"/>
                  </a:lnTo>
                  <a:lnTo>
                    <a:pt x="1953" y="3714"/>
                  </a:lnTo>
                  <a:lnTo>
                    <a:pt x="1953" y="3714"/>
                  </a:lnTo>
                  <a:lnTo>
                    <a:pt x="1942" y="3715"/>
                  </a:lnTo>
                  <a:lnTo>
                    <a:pt x="1927" y="3717"/>
                  </a:lnTo>
                  <a:lnTo>
                    <a:pt x="1911" y="3720"/>
                  </a:lnTo>
                  <a:lnTo>
                    <a:pt x="1893" y="3726"/>
                  </a:lnTo>
                  <a:lnTo>
                    <a:pt x="1876" y="3731"/>
                  </a:lnTo>
                  <a:lnTo>
                    <a:pt x="1868" y="3734"/>
                  </a:lnTo>
                  <a:lnTo>
                    <a:pt x="1862" y="3739"/>
                  </a:lnTo>
                  <a:lnTo>
                    <a:pt x="1857" y="3742"/>
                  </a:lnTo>
                  <a:lnTo>
                    <a:pt x="1852" y="3746"/>
                  </a:lnTo>
                  <a:lnTo>
                    <a:pt x="1850" y="3751"/>
                  </a:lnTo>
                  <a:lnTo>
                    <a:pt x="1849" y="3756"/>
                  </a:lnTo>
                  <a:lnTo>
                    <a:pt x="1849" y="3756"/>
                  </a:lnTo>
                  <a:lnTo>
                    <a:pt x="1849" y="3760"/>
                  </a:lnTo>
                  <a:lnTo>
                    <a:pt x="1850" y="3764"/>
                  </a:lnTo>
                  <a:lnTo>
                    <a:pt x="1852" y="3767"/>
                  </a:lnTo>
                  <a:lnTo>
                    <a:pt x="1855" y="3770"/>
                  </a:lnTo>
                  <a:lnTo>
                    <a:pt x="1860" y="3772"/>
                  </a:lnTo>
                  <a:lnTo>
                    <a:pt x="1864" y="3774"/>
                  </a:lnTo>
                  <a:lnTo>
                    <a:pt x="1875" y="3777"/>
                  </a:lnTo>
                  <a:lnTo>
                    <a:pt x="1888" y="3778"/>
                  </a:lnTo>
                  <a:lnTo>
                    <a:pt x="1903" y="3779"/>
                  </a:lnTo>
                  <a:lnTo>
                    <a:pt x="1931" y="3778"/>
                  </a:lnTo>
                  <a:lnTo>
                    <a:pt x="1931" y="3778"/>
                  </a:lnTo>
                  <a:lnTo>
                    <a:pt x="1955" y="3777"/>
                  </a:lnTo>
                  <a:lnTo>
                    <a:pt x="1964" y="3777"/>
                  </a:lnTo>
                  <a:lnTo>
                    <a:pt x="1970" y="3778"/>
                  </a:lnTo>
                  <a:lnTo>
                    <a:pt x="1970" y="3778"/>
                  </a:lnTo>
                  <a:lnTo>
                    <a:pt x="1978" y="3780"/>
                  </a:lnTo>
                  <a:lnTo>
                    <a:pt x="1982" y="3783"/>
                  </a:lnTo>
                  <a:lnTo>
                    <a:pt x="1983" y="3785"/>
                  </a:lnTo>
                  <a:lnTo>
                    <a:pt x="1983" y="3786"/>
                  </a:lnTo>
                  <a:lnTo>
                    <a:pt x="1981" y="3791"/>
                  </a:lnTo>
                  <a:lnTo>
                    <a:pt x="1978" y="3794"/>
                  </a:lnTo>
                  <a:lnTo>
                    <a:pt x="1973" y="3798"/>
                  </a:lnTo>
                  <a:lnTo>
                    <a:pt x="1960" y="3808"/>
                  </a:lnTo>
                  <a:lnTo>
                    <a:pt x="1960" y="3808"/>
                  </a:lnTo>
                  <a:lnTo>
                    <a:pt x="1932" y="3829"/>
                  </a:lnTo>
                  <a:lnTo>
                    <a:pt x="1918" y="3839"/>
                  </a:lnTo>
                  <a:lnTo>
                    <a:pt x="1903" y="3849"/>
                  </a:lnTo>
                  <a:lnTo>
                    <a:pt x="1903" y="3849"/>
                  </a:lnTo>
                  <a:lnTo>
                    <a:pt x="1875" y="3868"/>
                  </a:lnTo>
                  <a:lnTo>
                    <a:pt x="1847" y="3887"/>
                  </a:lnTo>
                  <a:lnTo>
                    <a:pt x="1820" y="3908"/>
                  </a:lnTo>
                  <a:lnTo>
                    <a:pt x="1790" y="3927"/>
                  </a:lnTo>
                  <a:lnTo>
                    <a:pt x="1790" y="3927"/>
                  </a:lnTo>
                  <a:lnTo>
                    <a:pt x="1766" y="3944"/>
                  </a:lnTo>
                  <a:lnTo>
                    <a:pt x="1740" y="3960"/>
                  </a:lnTo>
                  <a:lnTo>
                    <a:pt x="1728" y="3970"/>
                  </a:lnTo>
                  <a:lnTo>
                    <a:pt x="1716" y="3979"/>
                  </a:lnTo>
                  <a:lnTo>
                    <a:pt x="1706" y="3990"/>
                  </a:lnTo>
                  <a:lnTo>
                    <a:pt x="1697" y="4003"/>
                  </a:lnTo>
                  <a:lnTo>
                    <a:pt x="1697" y="4003"/>
                  </a:lnTo>
                  <a:lnTo>
                    <a:pt x="1692" y="4012"/>
                  </a:lnTo>
                  <a:lnTo>
                    <a:pt x="1691" y="4018"/>
                  </a:lnTo>
                  <a:lnTo>
                    <a:pt x="1691" y="4022"/>
                  </a:lnTo>
                  <a:lnTo>
                    <a:pt x="1691" y="4024"/>
                  </a:lnTo>
                  <a:lnTo>
                    <a:pt x="1692" y="4025"/>
                  </a:lnTo>
                  <a:lnTo>
                    <a:pt x="1694" y="4026"/>
                  </a:lnTo>
                  <a:lnTo>
                    <a:pt x="1698" y="4028"/>
                  </a:lnTo>
                  <a:lnTo>
                    <a:pt x="1705" y="4027"/>
                  </a:lnTo>
                  <a:lnTo>
                    <a:pt x="1712" y="4026"/>
                  </a:lnTo>
                  <a:lnTo>
                    <a:pt x="1720" y="4024"/>
                  </a:lnTo>
                  <a:lnTo>
                    <a:pt x="1720" y="4024"/>
                  </a:lnTo>
                  <a:lnTo>
                    <a:pt x="1708" y="4031"/>
                  </a:lnTo>
                  <a:lnTo>
                    <a:pt x="1703" y="4036"/>
                  </a:lnTo>
                  <a:lnTo>
                    <a:pt x="1698" y="4041"/>
                  </a:lnTo>
                  <a:lnTo>
                    <a:pt x="1694" y="4047"/>
                  </a:lnTo>
                  <a:lnTo>
                    <a:pt x="1692" y="4052"/>
                  </a:lnTo>
                  <a:lnTo>
                    <a:pt x="1691" y="4057"/>
                  </a:lnTo>
                  <a:lnTo>
                    <a:pt x="1692" y="4063"/>
                  </a:lnTo>
                  <a:lnTo>
                    <a:pt x="1692" y="4063"/>
                  </a:lnTo>
                  <a:lnTo>
                    <a:pt x="1694" y="4067"/>
                  </a:lnTo>
                  <a:lnTo>
                    <a:pt x="1696" y="4070"/>
                  </a:lnTo>
                  <a:lnTo>
                    <a:pt x="1699" y="4073"/>
                  </a:lnTo>
                  <a:lnTo>
                    <a:pt x="1703" y="4074"/>
                  </a:lnTo>
                  <a:lnTo>
                    <a:pt x="1706" y="4075"/>
                  </a:lnTo>
                  <a:lnTo>
                    <a:pt x="1710" y="4075"/>
                  </a:lnTo>
                  <a:lnTo>
                    <a:pt x="1720" y="4073"/>
                  </a:lnTo>
                  <a:lnTo>
                    <a:pt x="1729" y="4070"/>
                  </a:lnTo>
                  <a:lnTo>
                    <a:pt x="1738" y="4066"/>
                  </a:lnTo>
                  <a:lnTo>
                    <a:pt x="1753" y="4060"/>
                  </a:lnTo>
                  <a:lnTo>
                    <a:pt x="1753" y="4060"/>
                  </a:lnTo>
                  <a:lnTo>
                    <a:pt x="1759" y="4056"/>
                  </a:lnTo>
                  <a:lnTo>
                    <a:pt x="1759" y="4056"/>
                  </a:lnTo>
                  <a:lnTo>
                    <a:pt x="1750" y="4064"/>
                  </a:lnTo>
                  <a:lnTo>
                    <a:pt x="1744" y="4075"/>
                  </a:lnTo>
                  <a:lnTo>
                    <a:pt x="1741" y="4080"/>
                  </a:lnTo>
                  <a:lnTo>
                    <a:pt x="1738" y="4086"/>
                  </a:lnTo>
                  <a:lnTo>
                    <a:pt x="1737" y="4091"/>
                  </a:lnTo>
                  <a:lnTo>
                    <a:pt x="1738" y="4096"/>
                  </a:lnTo>
                  <a:lnTo>
                    <a:pt x="1738" y="4096"/>
                  </a:lnTo>
                  <a:lnTo>
                    <a:pt x="1740" y="4100"/>
                  </a:lnTo>
                  <a:lnTo>
                    <a:pt x="1742" y="4102"/>
                  </a:lnTo>
                  <a:lnTo>
                    <a:pt x="1744" y="4104"/>
                  </a:lnTo>
                  <a:lnTo>
                    <a:pt x="1747" y="4105"/>
                  </a:lnTo>
                  <a:lnTo>
                    <a:pt x="1755" y="4106"/>
                  </a:lnTo>
                  <a:lnTo>
                    <a:pt x="1763" y="4106"/>
                  </a:lnTo>
                  <a:lnTo>
                    <a:pt x="1772" y="4104"/>
                  </a:lnTo>
                  <a:lnTo>
                    <a:pt x="1781" y="4102"/>
                  </a:lnTo>
                  <a:lnTo>
                    <a:pt x="1795" y="4096"/>
                  </a:lnTo>
                  <a:lnTo>
                    <a:pt x="1795" y="4096"/>
                  </a:lnTo>
                  <a:lnTo>
                    <a:pt x="1812" y="4090"/>
                  </a:lnTo>
                  <a:lnTo>
                    <a:pt x="1829" y="4083"/>
                  </a:lnTo>
                  <a:lnTo>
                    <a:pt x="1829" y="4083"/>
                  </a:lnTo>
                  <a:lnTo>
                    <a:pt x="1829" y="4083"/>
                  </a:lnTo>
                  <a:lnTo>
                    <a:pt x="1824" y="4088"/>
                  </a:lnTo>
                  <a:lnTo>
                    <a:pt x="1820" y="4091"/>
                  </a:lnTo>
                  <a:lnTo>
                    <a:pt x="1816" y="4096"/>
                  </a:lnTo>
                  <a:lnTo>
                    <a:pt x="1814" y="4101"/>
                  </a:lnTo>
                  <a:lnTo>
                    <a:pt x="1814" y="4105"/>
                  </a:lnTo>
                  <a:lnTo>
                    <a:pt x="1815" y="4109"/>
                  </a:lnTo>
                  <a:lnTo>
                    <a:pt x="1819" y="4113"/>
                  </a:lnTo>
                  <a:lnTo>
                    <a:pt x="1825" y="4116"/>
                  </a:lnTo>
                  <a:lnTo>
                    <a:pt x="1825" y="4116"/>
                  </a:lnTo>
                  <a:lnTo>
                    <a:pt x="1829" y="4117"/>
                  </a:lnTo>
                  <a:lnTo>
                    <a:pt x="1835" y="4117"/>
                  </a:lnTo>
                  <a:lnTo>
                    <a:pt x="1846" y="4116"/>
                  </a:lnTo>
                  <a:lnTo>
                    <a:pt x="1866" y="4111"/>
                  </a:lnTo>
                  <a:lnTo>
                    <a:pt x="1866" y="4111"/>
                  </a:lnTo>
                  <a:lnTo>
                    <a:pt x="1899" y="4102"/>
                  </a:lnTo>
                  <a:lnTo>
                    <a:pt x="1932" y="4091"/>
                  </a:lnTo>
                  <a:lnTo>
                    <a:pt x="1949" y="4084"/>
                  </a:lnTo>
                  <a:lnTo>
                    <a:pt x="1964" y="4078"/>
                  </a:lnTo>
                  <a:lnTo>
                    <a:pt x="1980" y="4070"/>
                  </a:lnTo>
                  <a:lnTo>
                    <a:pt x="1994" y="4062"/>
                  </a:lnTo>
                  <a:lnTo>
                    <a:pt x="1994" y="4062"/>
                  </a:lnTo>
                  <a:lnTo>
                    <a:pt x="2055" y="4025"/>
                  </a:lnTo>
                  <a:lnTo>
                    <a:pt x="2085" y="4008"/>
                  </a:lnTo>
                  <a:lnTo>
                    <a:pt x="2116" y="3988"/>
                  </a:lnTo>
                  <a:lnTo>
                    <a:pt x="2146" y="3968"/>
                  </a:lnTo>
                  <a:lnTo>
                    <a:pt x="2174" y="3948"/>
                  </a:lnTo>
                  <a:lnTo>
                    <a:pt x="2202" y="3926"/>
                  </a:lnTo>
                  <a:lnTo>
                    <a:pt x="2229" y="3903"/>
                  </a:lnTo>
                  <a:lnTo>
                    <a:pt x="2229" y="3903"/>
                  </a:lnTo>
                  <a:lnTo>
                    <a:pt x="2248" y="3887"/>
                  </a:lnTo>
                  <a:lnTo>
                    <a:pt x="2266" y="3873"/>
                  </a:lnTo>
                  <a:lnTo>
                    <a:pt x="2287" y="3859"/>
                  </a:lnTo>
                  <a:lnTo>
                    <a:pt x="2306" y="3846"/>
                  </a:lnTo>
                  <a:lnTo>
                    <a:pt x="2328" y="3834"/>
                  </a:lnTo>
                  <a:lnTo>
                    <a:pt x="2350" y="3823"/>
                  </a:lnTo>
                  <a:lnTo>
                    <a:pt x="2371" y="3812"/>
                  </a:lnTo>
                  <a:lnTo>
                    <a:pt x="2394" y="3803"/>
                  </a:lnTo>
                  <a:lnTo>
                    <a:pt x="2440" y="3784"/>
                  </a:lnTo>
                  <a:lnTo>
                    <a:pt x="2486" y="3767"/>
                  </a:lnTo>
                  <a:lnTo>
                    <a:pt x="2533" y="3752"/>
                  </a:lnTo>
                  <a:lnTo>
                    <a:pt x="2580" y="3736"/>
                  </a:lnTo>
                  <a:lnTo>
                    <a:pt x="806" y="7069"/>
                  </a:lnTo>
                  <a:lnTo>
                    <a:pt x="805" y="7068"/>
                  </a:lnTo>
                  <a:lnTo>
                    <a:pt x="805" y="7068"/>
                  </a:lnTo>
                  <a:lnTo>
                    <a:pt x="785" y="7071"/>
                  </a:lnTo>
                  <a:lnTo>
                    <a:pt x="763" y="7073"/>
                  </a:lnTo>
                  <a:lnTo>
                    <a:pt x="742" y="7074"/>
                  </a:lnTo>
                  <a:lnTo>
                    <a:pt x="722" y="7071"/>
                  </a:lnTo>
                  <a:lnTo>
                    <a:pt x="701" y="7068"/>
                  </a:lnTo>
                  <a:lnTo>
                    <a:pt x="691" y="7066"/>
                  </a:lnTo>
                  <a:lnTo>
                    <a:pt x="682" y="7062"/>
                  </a:lnTo>
                  <a:lnTo>
                    <a:pt x="673" y="7057"/>
                  </a:lnTo>
                  <a:lnTo>
                    <a:pt x="663" y="7053"/>
                  </a:lnTo>
                  <a:lnTo>
                    <a:pt x="653" y="7047"/>
                  </a:lnTo>
                  <a:lnTo>
                    <a:pt x="645" y="7040"/>
                  </a:lnTo>
                  <a:lnTo>
                    <a:pt x="645" y="7040"/>
                  </a:lnTo>
                  <a:lnTo>
                    <a:pt x="635" y="7031"/>
                  </a:lnTo>
                  <a:lnTo>
                    <a:pt x="625" y="7022"/>
                  </a:lnTo>
                  <a:lnTo>
                    <a:pt x="615" y="7011"/>
                  </a:lnTo>
                  <a:lnTo>
                    <a:pt x="606" y="7000"/>
                  </a:lnTo>
                  <a:lnTo>
                    <a:pt x="597" y="6988"/>
                  </a:lnTo>
                  <a:lnTo>
                    <a:pt x="589" y="6976"/>
                  </a:lnTo>
                  <a:lnTo>
                    <a:pt x="582" y="6965"/>
                  </a:lnTo>
                  <a:lnTo>
                    <a:pt x="575" y="6953"/>
                  </a:lnTo>
                  <a:lnTo>
                    <a:pt x="575" y="6953"/>
                  </a:lnTo>
                  <a:lnTo>
                    <a:pt x="571" y="6940"/>
                  </a:lnTo>
                  <a:lnTo>
                    <a:pt x="568" y="6927"/>
                  </a:lnTo>
                  <a:lnTo>
                    <a:pt x="566" y="6913"/>
                  </a:lnTo>
                  <a:lnTo>
                    <a:pt x="565" y="6900"/>
                  </a:lnTo>
                  <a:lnTo>
                    <a:pt x="563" y="6872"/>
                  </a:lnTo>
                  <a:lnTo>
                    <a:pt x="562" y="6859"/>
                  </a:lnTo>
                  <a:lnTo>
                    <a:pt x="560" y="6845"/>
                  </a:lnTo>
                  <a:lnTo>
                    <a:pt x="560" y="6845"/>
                  </a:lnTo>
                  <a:lnTo>
                    <a:pt x="531" y="6867"/>
                  </a:lnTo>
                  <a:lnTo>
                    <a:pt x="518" y="6876"/>
                  </a:lnTo>
                  <a:lnTo>
                    <a:pt x="504" y="6884"/>
                  </a:lnTo>
                  <a:lnTo>
                    <a:pt x="490" y="6891"/>
                  </a:lnTo>
                  <a:lnTo>
                    <a:pt x="473" y="6897"/>
                  </a:lnTo>
                  <a:lnTo>
                    <a:pt x="457" y="6902"/>
                  </a:lnTo>
                  <a:lnTo>
                    <a:pt x="439" y="6906"/>
                  </a:lnTo>
                  <a:lnTo>
                    <a:pt x="439" y="6906"/>
                  </a:lnTo>
                  <a:lnTo>
                    <a:pt x="414" y="6910"/>
                  </a:lnTo>
                  <a:lnTo>
                    <a:pt x="390" y="6913"/>
                  </a:lnTo>
                  <a:lnTo>
                    <a:pt x="366" y="6913"/>
                  </a:lnTo>
                  <a:lnTo>
                    <a:pt x="355" y="6913"/>
                  </a:lnTo>
                  <a:lnTo>
                    <a:pt x="344" y="6911"/>
                  </a:lnTo>
                  <a:lnTo>
                    <a:pt x="334" y="6909"/>
                  </a:lnTo>
                  <a:lnTo>
                    <a:pt x="324" y="6906"/>
                  </a:lnTo>
                  <a:lnTo>
                    <a:pt x="314" y="6901"/>
                  </a:lnTo>
                  <a:lnTo>
                    <a:pt x="304" y="6897"/>
                  </a:lnTo>
                  <a:lnTo>
                    <a:pt x="295" y="6890"/>
                  </a:lnTo>
                  <a:lnTo>
                    <a:pt x="286" y="6882"/>
                  </a:lnTo>
                  <a:lnTo>
                    <a:pt x="277" y="6873"/>
                  </a:lnTo>
                  <a:lnTo>
                    <a:pt x="270" y="6862"/>
                  </a:lnTo>
                  <a:lnTo>
                    <a:pt x="270" y="6862"/>
                  </a:lnTo>
                  <a:lnTo>
                    <a:pt x="261" y="6847"/>
                  </a:lnTo>
                  <a:lnTo>
                    <a:pt x="255" y="6831"/>
                  </a:lnTo>
                  <a:lnTo>
                    <a:pt x="249" y="6816"/>
                  </a:lnTo>
                  <a:lnTo>
                    <a:pt x="245" y="6799"/>
                  </a:lnTo>
                  <a:lnTo>
                    <a:pt x="243" y="6782"/>
                  </a:lnTo>
                  <a:lnTo>
                    <a:pt x="241" y="6766"/>
                  </a:lnTo>
                  <a:lnTo>
                    <a:pt x="240" y="6748"/>
                  </a:lnTo>
                  <a:lnTo>
                    <a:pt x="240" y="6731"/>
                  </a:lnTo>
                  <a:lnTo>
                    <a:pt x="243" y="6696"/>
                  </a:lnTo>
                  <a:lnTo>
                    <a:pt x="245" y="6662"/>
                  </a:lnTo>
                  <a:lnTo>
                    <a:pt x="247" y="6627"/>
                  </a:lnTo>
                  <a:lnTo>
                    <a:pt x="247" y="6610"/>
                  </a:lnTo>
                  <a:lnTo>
                    <a:pt x="246" y="6593"/>
                  </a:lnTo>
                  <a:lnTo>
                    <a:pt x="246" y="6593"/>
                  </a:lnTo>
                  <a:lnTo>
                    <a:pt x="240" y="6597"/>
                  </a:lnTo>
                  <a:lnTo>
                    <a:pt x="234" y="6601"/>
                  </a:lnTo>
                  <a:lnTo>
                    <a:pt x="224" y="6611"/>
                  </a:lnTo>
                  <a:lnTo>
                    <a:pt x="214" y="6622"/>
                  </a:lnTo>
                  <a:lnTo>
                    <a:pt x="206" y="6635"/>
                  </a:lnTo>
                  <a:lnTo>
                    <a:pt x="197" y="6648"/>
                  </a:lnTo>
                  <a:lnTo>
                    <a:pt x="188" y="6659"/>
                  </a:lnTo>
                  <a:lnTo>
                    <a:pt x="179" y="6670"/>
                  </a:lnTo>
                  <a:lnTo>
                    <a:pt x="173" y="6676"/>
                  </a:lnTo>
                  <a:lnTo>
                    <a:pt x="168" y="6680"/>
                  </a:lnTo>
                  <a:lnTo>
                    <a:pt x="168" y="6680"/>
                  </a:lnTo>
                  <a:lnTo>
                    <a:pt x="149" y="6693"/>
                  </a:lnTo>
                  <a:lnTo>
                    <a:pt x="129" y="6705"/>
                  </a:lnTo>
                  <a:lnTo>
                    <a:pt x="119" y="6710"/>
                  </a:lnTo>
                  <a:lnTo>
                    <a:pt x="108" y="6715"/>
                  </a:lnTo>
                  <a:lnTo>
                    <a:pt x="96" y="6718"/>
                  </a:lnTo>
                  <a:lnTo>
                    <a:pt x="85" y="6719"/>
                  </a:lnTo>
                  <a:lnTo>
                    <a:pt x="85" y="6719"/>
                  </a:lnTo>
                  <a:lnTo>
                    <a:pt x="72" y="6719"/>
                  </a:lnTo>
                  <a:lnTo>
                    <a:pt x="60" y="6717"/>
                  </a:lnTo>
                  <a:lnTo>
                    <a:pt x="50" y="6713"/>
                  </a:lnTo>
                  <a:lnTo>
                    <a:pt x="41" y="6707"/>
                  </a:lnTo>
                  <a:lnTo>
                    <a:pt x="33" y="6700"/>
                  </a:lnTo>
                  <a:lnTo>
                    <a:pt x="28" y="6691"/>
                  </a:lnTo>
                  <a:lnTo>
                    <a:pt x="23" y="6681"/>
                  </a:lnTo>
                  <a:lnTo>
                    <a:pt x="18" y="6671"/>
                  </a:lnTo>
                  <a:lnTo>
                    <a:pt x="15" y="6659"/>
                  </a:lnTo>
                  <a:lnTo>
                    <a:pt x="12" y="6648"/>
                  </a:lnTo>
                  <a:lnTo>
                    <a:pt x="7" y="6624"/>
                  </a:lnTo>
                  <a:lnTo>
                    <a:pt x="3" y="6600"/>
                  </a:lnTo>
                  <a:lnTo>
                    <a:pt x="0" y="6578"/>
                  </a:lnTo>
                  <a:lnTo>
                    <a:pt x="2165" y="2603"/>
                  </a:lnTo>
                  <a:lnTo>
                    <a:pt x="2248" y="2453"/>
                  </a:lnTo>
                  <a:lnTo>
                    <a:pt x="2248" y="2453"/>
                  </a:lnTo>
                  <a:lnTo>
                    <a:pt x="2255" y="2464"/>
                  </a:lnTo>
                  <a:lnTo>
                    <a:pt x="2261" y="2469"/>
                  </a:lnTo>
                  <a:lnTo>
                    <a:pt x="2265" y="2473"/>
                  </a:lnTo>
                  <a:lnTo>
                    <a:pt x="2271" y="2478"/>
                  </a:lnTo>
                  <a:lnTo>
                    <a:pt x="2276" y="2481"/>
                  </a:lnTo>
                  <a:lnTo>
                    <a:pt x="2283" y="2482"/>
                  </a:lnTo>
                  <a:lnTo>
                    <a:pt x="2288" y="2482"/>
                  </a:lnTo>
                  <a:lnTo>
                    <a:pt x="2288" y="2482"/>
                  </a:lnTo>
                  <a:lnTo>
                    <a:pt x="2292" y="2481"/>
                  </a:lnTo>
                  <a:lnTo>
                    <a:pt x="2297" y="2480"/>
                  </a:lnTo>
                  <a:lnTo>
                    <a:pt x="2299" y="2478"/>
                  </a:lnTo>
                  <a:lnTo>
                    <a:pt x="2301" y="2476"/>
                  </a:lnTo>
                  <a:lnTo>
                    <a:pt x="2302" y="2472"/>
                  </a:lnTo>
                  <a:lnTo>
                    <a:pt x="2302" y="2468"/>
                  </a:lnTo>
                  <a:lnTo>
                    <a:pt x="2302" y="2459"/>
                  </a:lnTo>
                  <a:lnTo>
                    <a:pt x="2299" y="2450"/>
                  </a:lnTo>
                  <a:lnTo>
                    <a:pt x="2294" y="2439"/>
                  </a:lnTo>
                  <a:lnTo>
                    <a:pt x="2288" y="2427"/>
                  </a:lnTo>
                  <a:lnTo>
                    <a:pt x="2281" y="2415"/>
                  </a:lnTo>
                  <a:lnTo>
                    <a:pt x="2283" y="2415"/>
                  </a:lnTo>
                  <a:lnTo>
                    <a:pt x="2283" y="2415"/>
                  </a:lnTo>
                  <a:lnTo>
                    <a:pt x="2292" y="2430"/>
                  </a:lnTo>
                  <a:lnTo>
                    <a:pt x="2298" y="2438"/>
                  </a:lnTo>
                  <a:lnTo>
                    <a:pt x="2304" y="2445"/>
                  </a:lnTo>
                  <a:lnTo>
                    <a:pt x="2311" y="2452"/>
                  </a:lnTo>
                  <a:lnTo>
                    <a:pt x="2318" y="2456"/>
                  </a:lnTo>
                  <a:lnTo>
                    <a:pt x="2326" y="2459"/>
                  </a:lnTo>
                  <a:lnTo>
                    <a:pt x="2330" y="2459"/>
                  </a:lnTo>
                  <a:lnTo>
                    <a:pt x="2335" y="2459"/>
                  </a:lnTo>
                  <a:lnTo>
                    <a:pt x="2335" y="2459"/>
                  </a:lnTo>
                  <a:lnTo>
                    <a:pt x="2341" y="2458"/>
                  </a:lnTo>
                  <a:lnTo>
                    <a:pt x="2347" y="2455"/>
                  </a:lnTo>
                  <a:lnTo>
                    <a:pt x="2349" y="2450"/>
                  </a:lnTo>
                  <a:lnTo>
                    <a:pt x="2350" y="2444"/>
                  </a:lnTo>
                  <a:lnTo>
                    <a:pt x="2350" y="2438"/>
                  </a:lnTo>
                  <a:lnTo>
                    <a:pt x="2349" y="2430"/>
                  </a:lnTo>
                  <a:lnTo>
                    <a:pt x="2345" y="2421"/>
                  </a:lnTo>
                  <a:lnTo>
                    <a:pt x="2341" y="2413"/>
                  </a:lnTo>
                  <a:lnTo>
                    <a:pt x="2341" y="2413"/>
                  </a:lnTo>
                  <a:lnTo>
                    <a:pt x="2350" y="2420"/>
                  </a:lnTo>
                  <a:lnTo>
                    <a:pt x="2360" y="2428"/>
                  </a:lnTo>
                  <a:lnTo>
                    <a:pt x="2364" y="2430"/>
                  </a:lnTo>
                  <a:lnTo>
                    <a:pt x="2369" y="2431"/>
                  </a:lnTo>
                  <a:lnTo>
                    <a:pt x="2375" y="2432"/>
                  </a:lnTo>
                  <a:lnTo>
                    <a:pt x="2380" y="2432"/>
                  </a:lnTo>
                  <a:lnTo>
                    <a:pt x="2380" y="2432"/>
                  </a:lnTo>
                  <a:lnTo>
                    <a:pt x="2384" y="2431"/>
                  </a:lnTo>
                  <a:lnTo>
                    <a:pt x="2389" y="2430"/>
                  </a:lnTo>
                  <a:lnTo>
                    <a:pt x="2392" y="2428"/>
                  </a:lnTo>
                  <a:lnTo>
                    <a:pt x="2394" y="2425"/>
                  </a:lnTo>
                  <a:lnTo>
                    <a:pt x="2396" y="2421"/>
                  </a:lnTo>
                  <a:lnTo>
                    <a:pt x="2397" y="2418"/>
                  </a:lnTo>
                  <a:lnTo>
                    <a:pt x="2397" y="2409"/>
                  </a:lnTo>
                  <a:lnTo>
                    <a:pt x="2395" y="2400"/>
                  </a:lnTo>
                  <a:lnTo>
                    <a:pt x="2392" y="2388"/>
                  </a:lnTo>
                  <a:lnTo>
                    <a:pt x="2387" y="2376"/>
                  </a:lnTo>
                  <a:lnTo>
                    <a:pt x="2380" y="2363"/>
                  </a:lnTo>
                  <a:lnTo>
                    <a:pt x="2380" y="2363"/>
                  </a:lnTo>
                  <a:lnTo>
                    <a:pt x="2389" y="2374"/>
                  </a:lnTo>
                  <a:lnTo>
                    <a:pt x="2394" y="2378"/>
                  </a:lnTo>
                  <a:lnTo>
                    <a:pt x="2400" y="2382"/>
                  </a:lnTo>
                  <a:lnTo>
                    <a:pt x="2405" y="2386"/>
                  </a:lnTo>
                  <a:lnTo>
                    <a:pt x="2410" y="2388"/>
                  </a:lnTo>
                  <a:lnTo>
                    <a:pt x="2417" y="2389"/>
                  </a:lnTo>
                  <a:lnTo>
                    <a:pt x="2423" y="2389"/>
                  </a:lnTo>
                  <a:lnTo>
                    <a:pt x="2423" y="2389"/>
                  </a:lnTo>
                  <a:lnTo>
                    <a:pt x="2428" y="2388"/>
                  </a:lnTo>
                  <a:lnTo>
                    <a:pt x="2432" y="2387"/>
                  </a:lnTo>
                  <a:lnTo>
                    <a:pt x="2435" y="2384"/>
                  </a:lnTo>
                  <a:lnTo>
                    <a:pt x="2438" y="2382"/>
                  </a:lnTo>
                  <a:lnTo>
                    <a:pt x="2440" y="2379"/>
                  </a:lnTo>
                  <a:lnTo>
                    <a:pt x="2441" y="2376"/>
                  </a:lnTo>
                  <a:lnTo>
                    <a:pt x="2441" y="2368"/>
                  </a:lnTo>
                  <a:lnTo>
                    <a:pt x="2440" y="2358"/>
                  </a:lnTo>
                  <a:lnTo>
                    <a:pt x="2436" y="2349"/>
                  </a:lnTo>
                  <a:lnTo>
                    <a:pt x="2432" y="2337"/>
                  </a:lnTo>
                  <a:lnTo>
                    <a:pt x="2427" y="2325"/>
                  </a:lnTo>
                  <a:lnTo>
                    <a:pt x="2412" y="2300"/>
                  </a:lnTo>
                  <a:lnTo>
                    <a:pt x="2395" y="2275"/>
                  </a:lnTo>
                  <a:lnTo>
                    <a:pt x="2379" y="2252"/>
                  </a:lnTo>
                  <a:lnTo>
                    <a:pt x="2365" y="2234"/>
                  </a:lnTo>
                  <a:lnTo>
                    <a:pt x="2505" y="1978"/>
                  </a:lnTo>
                  <a:lnTo>
                    <a:pt x="2563" y="1871"/>
                  </a:lnTo>
                  <a:lnTo>
                    <a:pt x="2832" y="1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A59350F8-5974-0F67-2478-8F84CAD53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1453"/>
              <a:ext cx="445" cy="748"/>
            </a:xfrm>
            <a:custGeom>
              <a:avLst/>
              <a:gdLst>
                <a:gd name="T0" fmla="*/ 334 w 890"/>
                <a:gd name="T1" fmla="*/ 779 h 1496"/>
                <a:gd name="T2" fmla="*/ 286 w 890"/>
                <a:gd name="T3" fmla="*/ 745 h 1496"/>
                <a:gd name="T4" fmla="*/ 234 w 890"/>
                <a:gd name="T5" fmla="*/ 721 h 1496"/>
                <a:gd name="T6" fmla="*/ 106 w 890"/>
                <a:gd name="T7" fmla="*/ 670 h 1496"/>
                <a:gd name="T8" fmla="*/ 54 w 890"/>
                <a:gd name="T9" fmla="*/ 657 h 1496"/>
                <a:gd name="T10" fmla="*/ 17 w 890"/>
                <a:gd name="T11" fmla="*/ 642 h 1496"/>
                <a:gd name="T12" fmla="*/ 5 w 890"/>
                <a:gd name="T13" fmla="*/ 634 h 1496"/>
                <a:gd name="T14" fmla="*/ 28 w 890"/>
                <a:gd name="T15" fmla="*/ 504 h 1496"/>
                <a:gd name="T16" fmla="*/ 56 w 890"/>
                <a:gd name="T17" fmla="*/ 386 h 1496"/>
                <a:gd name="T18" fmla="*/ 76 w 890"/>
                <a:gd name="T19" fmla="*/ 328 h 1496"/>
                <a:gd name="T20" fmla="*/ 128 w 890"/>
                <a:gd name="T21" fmla="*/ 202 h 1496"/>
                <a:gd name="T22" fmla="*/ 165 w 890"/>
                <a:gd name="T23" fmla="*/ 137 h 1496"/>
                <a:gd name="T24" fmla="*/ 179 w 890"/>
                <a:gd name="T25" fmla="*/ 121 h 1496"/>
                <a:gd name="T26" fmla="*/ 351 w 890"/>
                <a:gd name="T27" fmla="*/ 0 h 1496"/>
                <a:gd name="T28" fmla="*/ 390 w 890"/>
                <a:gd name="T29" fmla="*/ 19 h 1496"/>
                <a:gd name="T30" fmla="*/ 437 w 890"/>
                <a:gd name="T31" fmla="*/ 51 h 1496"/>
                <a:gd name="T32" fmla="*/ 456 w 890"/>
                <a:gd name="T33" fmla="*/ 71 h 1496"/>
                <a:gd name="T34" fmla="*/ 527 w 890"/>
                <a:gd name="T35" fmla="*/ 189 h 1496"/>
                <a:gd name="T36" fmla="*/ 638 w 890"/>
                <a:gd name="T37" fmla="*/ 402 h 1496"/>
                <a:gd name="T38" fmla="*/ 679 w 890"/>
                <a:gd name="T39" fmla="*/ 494 h 1496"/>
                <a:gd name="T40" fmla="*/ 707 w 890"/>
                <a:gd name="T41" fmla="*/ 571 h 1496"/>
                <a:gd name="T42" fmla="*/ 828 w 890"/>
                <a:gd name="T43" fmla="*/ 879 h 1496"/>
                <a:gd name="T44" fmla="*/ 883 w 890"/>
                <a:gd name="T45" fmla="*/ 1029 h 1496"/>
                <a:gd name="T46" fmla="*/ 890 w 890"/>
                <a:gd name="T47" fmla="*/ 1058 h 1496"/>
                <a:gd name="T48" fmla="*/ 885 w 890"/>
                <a:gd name="T49" fmla="*/ 1077 h 1496"/>
                <a:gd name="T50" fmla="*/ 858 w 890"/>
                <a:gd name="T51" fmla="*/ 1125 h 1496"/>
                <a:gd name="T52" fmla="*/ 809 w 890"/>
                <a:gd name="T53" fmla="*/ 1190 h 1496"/>
                <a:gd name="T54" fmla="*/ 752 w 890"/>
                <a:gd name="T55" fmla="*/ 1248 h 1496"/>
                <a:gd name="T56" fmla="*/ 688 w 890"/>
                <a:gd name="T57" fmla="*/ 1297 h 1496"/>
                <a:gd name="T58" fmla="*/ 573 w 890"/>
                <a:gd name="T59" fmla="*/ 1370 h 1496"/>
                <a:gd name="T60" fmla="*/ 533 w 890"/>
                <a:gd name="T61" fmla="*/ 1391 h 1496"/>
                <a:gd name="T62" fmla="*/ 407 w 890"/>
                <a:gd name="T63" fmla="*/ 1441 h 1496"/>
                <a:gd name="T64" fmla="*/ 277 w 890"/>
                <a:gd name="T65" fmla="*/ 1477 h 1496"/>
                <a:gd name="T66" fmla="*/ 212 w 890"/>
                <a:gd name="T67" fmla="*/ 1492 h 1496"/>
                <a:gd name="T68" fmla="*/ 154 w 890"/>
                <a:gd name="T69" fmla="*/ 1496 h 1496"/>
                <a:gd name="T70" fmla="*/ 105 w 890"/>
                <a:gd name="T71" fmla="*/ 1487 h 1496"/>
                <a:gd name="T72" fmla="*/ 75 w 890"/>
                <a:gd name="T73" fmla="*/ 1474 h 1496"/>
                <a:gd name="T74" fmla="*/ 38 w 890"/>
                <a:gd name="T75" fmla="*/ 1443 h 1496"/>
                <a:gd name="T76" fmla="*/ 79 w 890"/>
                <a:gd name="T77" fmla="*/ 1410 h 1496"/>
                <a:gd name="T78" fmla="*/ 118 w 890"/>
                <a:gd name="T79" fmla="*/ 1369 h 1496"/>
                <a:gd name="T80" fmla="*/ 153 w 890"/>
                <a:gd name="T81" fmla="*/ 1321 h 1496"/>
                <a:gd name="T82" fmla="*/ 186 w 890"/>
                <a:gd name="T83" fmla="*/ 1264 h 1496"/>
                <a:gd name="T84" fmla="*/ 214 w 890"/>
                <a:gd name="T85" fmla="*/ 1198 h 1496"/>
                <a:gd name="T86" fmla="*/ 247 w 890"/>
                <a:gd name="T87" fmla="*/ 1091 h 1496"/>
                <a:gd name="T88" fmla="*/ 312 w 890"/>
                <a:gd name="T89" fmla="*/ 901 h 1496"/>
                <a:gd name="T90" fmla="*/ 354 w 890"/>
                <a:gd name="T91" fmla="*/ 794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90" h="1496">
                  <a:moveTo>
                    <a:pt x="354" y="794"/>
                  </a:moveTo>
                  <a:lnTo>
                    <a:pt x="354" y="794"/>
                  </a:lnTo>
                  <a:lnTo>
                    <a:pt x="334" y="779"/>
                  </a:lnTo>
                  <a:lnTo>
                    <a:pt x="316" y="765"/>
                  </a:lnTo>
                  <a:lnTo>
                    <a:pt x="296" y="751"/>
                  </a:lnTo>
                  <a:lnTo>
                    <a:pt x="286" y="745"/>
                  </a:lnTo>
                  <a:lnTo>
                    <a:pt x="275" y="739"/>
                  </a:lnTo>
                  <a:lnTo>
                    <a:pt x="275" y="739"/>
                  </a:lnTo>
                  <a:lnTo>
                    <a:pt x="234" y="721"/>
                  </a:lnTo>
                  <a:lnTo>
                    <a:pt x="191" y="702"/>
                  </a:lnTo>
                  <a:lnTo>
                    <a:pt x="149" y="686"/>
                  </a:lnTo>
                  <a:lnTo>
                    <a:pt x="106" y="670"/>
                  </a:lnTo>
                  <a:lnTo>
                    <a:pt x="106" y="670"/>
                  </a:lnTo>
                  <a:lnTo>
                    <a:pt x="81" y="663"/>
                  </a:lnTo>
                  <a:lnTo>
                    <a:pt x="54" y="657"/>
                  </a:lnTo>
                  <a:lnTo>
                    <a:pt x="41" y="652"/>
                  </a:lnTo>
                  <a:lnTo>
                    <a:pt x="28" y="648"/>
                  </a:lnTo>
                  <a:lnTo>
                    <a:pt x="17" y="642"/>
                  </a:lnTo>
                  <a:lnTo>
                    <a:pt x="6" y="635"/>
                  </a:lnTo>
                  <a:lnTo>
                    <a:pt x="6" y="635"/>
                  </a:lnTo>
                  <a:lnTo>
                    <a:pt x="5" y="634"/>
                  </a:lnTo>
                  <a:lnTo>
                    <a:pt x="0" y="633"/>
                  </a:lnTo>
                  <a:lnTo>
                    <a:pt x="0" y="633"/>
                  </a:lnTo>
                  <a:lnTo>
                    <a:pt x="28" y="504"/>
                  </a:lnTo>
                  <a:lnTo>
                    <a:pt x="44" y="432"/>
                  </a:lnTo>
                  <a:lnTo>
                    <a:pt x="50" y="404"/>
                  </a:lnTo>
                  <a:lnTo>
                    <a:pt x="56" y="386"/>
                  </a:lnTo>
                  <a:lnTo>
                    <a:pt x="56" y="386"/>
                  </a:lnTo>
                  <a:lnTo>
                    <a:pt x="63" y="362"/>
                  </a:lnTo>
                  <a:lnTo>
                    <a:pt x="76" y="328"/>
                  </a:lnTo>
                  <a:lnTo>
                    <a:pt x="92" y="288"/>
                  </a:lnTo>
                  <a:lnTo>
                    <a:pt x="110" y="245"/>
                  </a:lnTo>
                  <a:lnTo>
                    <a:pt x="128" y="202"/>
                  </a:lnTo>
                  <a:lnTo>
                    <a:pt x="148" y="166"/>
                  </a:lnTo>
                  <a:lnTo>
                    <a:pt x="157" y="150"/>
                  </a:lnTo>
                  <a:lnTo>
                    <a:pt x="165" y="137"/>
                  </a:lnTo>
                  <a:lnTo>
                    <a:pt x="173" y="128"/>
                  </a:lnTo>
                  <a:lnTo>
                    <a:pt x="179" y="121"/>
                  </a:lnTo>
                  <a:lnTo>
                    <a:pt x="179" y="121"/>
                  </a:lnTo>
                  <a:lnTo>
                    <a:pt x="221" y="92"/>
                  </a:lnTo>
                  <a:lnTo>
                    <a:pt x="278" y="52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1" y="5"/>
                  </a:lnTo>
                  <a:lnTo>
                    <a:pt x="390" y="19"/>
                  </a:lnTo>
                  <a:lnTo>
                    <a:pt x="406" y="29"/>
                  </a:lnTo>
                  <a:lnTo>
                    <a:pt x="422" y="40"/>
                  </a:lnTo>
                  <a:lnTo>
                    <a:pt x="437" y="51"/>
                  </a:lnTo>
                  <a:lnTo>
                    <a:pt x="449" y="63"/>
                  </a:lnTo>
                  <a:lnTo>
                    <a:pt x="449" y="63"/>
                  </a:lnTo>
                  <a:lnTo>
                    <a:pt x="456" y="71"/>
                  </a:lnTo>
                  <a:lnTo>
                    <a:pt x="465" y="86"/>
                  </a:lnTo>
                  <a:lnTo>
                    <a:pt x="493" y="130"/>
                  </a:lnTo>
                  <a:lnTo>
                    <a:pt x="527" y="189"/>
                  </a:lnTo>
                  <a:lnTo>
                    <a:pt x="564" y="258"/>
                  </a:lnTo>
                  <a:lnTo>
                    <a:pt x="602" y="330"/>
                  </a:lnTo>
                  <a:lnTo>
                    <a:pt x="638" y="402"/>
                  </a:lnTo>
                  <a:lnTo>
                    <a:pt x="654" y="436"/>
                  </a:lnTo>
                  <a:lnTo>
                    <a:pt x="667" y="466"/>
                  </a:lnTo>
                  <a:lnTo>
                    <a:pt x="679" y="494"/>
                  </a:lnTo>
                  <a:lnTo>
                    <a:pt x="688" y="518"/>
                  </a:lnTo>
                  <a:lnTo>
                    <a:pt x="688" y="518"/>
                  </a:lnTo>
                  <a:lnTo>
                    <a:pt x="707" y="571"/>
                  </a:lnTo>
                  <a:lnTo>
                    <a:pt x="733" y="640"/>
                  </a:lnTo>
                  <a:lnTo>
                    <a:pt x="796" y="800"/>
                  </a:lnTo>
                  <a:lnTo>
                    <a:pt x="828" y="879"/>
                  </a:lnTo>
                  <a:lnTo>
                    <a:pt x="855" y="951"/>
                  </a:lnTo>
                  <a:lnTo>
                    <a:pt x="876" y="1008"/>
                  </a:lnTo>
                  <a:lnTo>
                    <a:pt x="883" y="1029"/>
                  </a:lnTo>
                  <a:lnTo>
                    <a:pt x="887" y="1045"/>
                  </a:lnTo>
                  <a:lnTo>
                    <a:pt x="887" y="1045"/>
                  </a:lnTo>
                  <a:lnTo>
                    <a:pt x="890" y="1058"/>
                  </a:lnTo>
                  <a:lnTo>
                    <a:pt x="890" y="1058"/>
                  </a:lnTo>
                  <a:lnTo>
                    <a:pt x="887" y="1068"/>
                  </a:lnTo>
                  <a:lnTo>
                    <a:pt x="885" y="1077"/>
                  </a:lnTo>
                  <a:lnTo>
                    <a:pt x="885" y="1077"/>
                  </a:lnTo>
                  <a:lnTo>
                    <a:pt x="872" y="1102"/>
                  </a:lnTo>
                  <a:lnTo>
                    <a:pt x="858" y="1125"/>
                  </a:lnTo>
                  <a:lnTo>
                    <a:pt x="843" y="1148"/>
                  </a:lnTo>
                  <a:lnTo>
                    <a:pt x="826" y="1170"/>
                  </a:lnTo>
                  <a:lnTo>
                    <a:pt x="809" y="1190"/>
                  </a:lnTo>
                  <a:lnTo>
                    <a:pt x="791" y="1211"/>
                  </a:lnTo>
                  <a:lnTo>
                    <a:pt x="771" y="1229"/>
                  </a:lnTo>
                  <a:lnTo>
                    <a:pt x="752" y="1248"/>
                  </a:lnTo>
                  <a:lnTo>
                    <a:pt x="731" y="1265"/>
                  </a:lnTo>
                  <a:lnTo>
                    <a:pt x="709" y="1281"/>
                  </a:lnTo>
                  <a:lnTo>
                    <a:pt x="688" y="1297"/>
                  </a:lnTo>
                  <a:lnTo>
                    <a:pt x="665" y="1313"/>
                  </a:lnTo>
                  <a:lnTo>
                    <a:pt x="619" y="1343"/>
                  </a:lnTo>
                  <a:lnTo>
                    <a:pt x="573" y="1370"/>
                  </a:lnTo>
                  <a:lnTo>
                    <a:pt x="573" y="1370"/>
                  </a:lnTo>
                  <a:lnTo>
                    <a:pt x="553" y="1381"/>
                  </a:lnTo>
                  <a:lnTo>
                    <a:pt x="533" y="1391"/>
                  </a:lnTo>
                  <a:lnTo>
                    <a:pt x="493" y="1409"/>
                  </a:lnTo>
                  <a:lnTo>
                    <a:pt x="450" y="1426"/>
                  </a:lnTo>
                  <a:lnTo>
                    <a:pt x="407" y="1441"/>
                  </a:lnTo>
                  <a:lnTo>
                    <a:pt x="364" y="1455"/>
                  </a:lnTo>
                  <a:lnTo>
                    <a:pt x="320" y="1467"/>
                  </a:lnTo>
                  <a:lnTo>
                    <a:pt x="277" y="1477"/>
                  </a:lnTo>
                  <a:lnTo>
                    <a:pt x="232" y="1487"/>
                  </a:lnTo>
                  <a:lnTo>
                    <a:pt x="232" y="1487"/>
                  </a:lnTo>
                  <a:lnTo>
                    <a:pt x="212" y="1492"/>
                  </a:lnTo>
                  <a:lnTo>
                    <a:pt x="191" y="1494"/>
                  </a:lnTo>
                  <a:lnTo>
                    <a:pt x="173" y="1496"/>
                  </a:lnTo>
                  <a:lnTo>
                    <a:pt x="154" y="1496"/>
                  </a:lnTo>
                  <a:lnTo>
                    <a:pt x="137" y="1495"/>
                  </a:lnTo>
                  <a:lnTo>
                    <a:pt x="121" y="1493"/>
                  </a:lnTo>
                  <a:lnTo>
                    <a:pt x="105" y="1487"/>
                  </a:lnTo>
                  <a:lnTo>
                    <a:pt x="88" y="1481"/>
                  </a:lnTo>
                  <a:lnTo>
                    <a:pt x="88" y="1481"/>
                  </a:lnTo>
                  <a:lnTo>
                    <a:pt x="75" y="1474"/>
                  </a:lnTo>
                  <a:lnTo>
                    <a:pt x="63" y="1465"/>
                  </a:lnTo>
                  <a:lnTo>
                    <a:pt x="50" y="1455"/>
                  </a:lnTo>
                  <a:lnTo>
                    <a:pt x="38" y="1443"/>
                  </a:lnTo>
                  <a:lnTo>
                    <a:pt x="38" y="1443"/>
                  </a:lnTo>
                  <a:lnTo>
                    <a:pt x="66" y="1422"/>
                  </a:lnTo>
                  <a:lnTo>
                    <a:pt x="79" y="1410"/>
                  </a:lnTo>
                  <a:lnTo>
                    <a:pt x="92" y="1397"/>
                  </a:lnTo>
                  <a:lnTo>
                    <a:pt x="105" y="1384"/>
                  </a:lnTo>
                  <a:lnTo>
                    <a:pt x="118" y="1369"/>
                  </a:lnTo>
                  <a:lnTo>
                    <a:pt x="129" y="1355"/>
                  </a:lnTo>
                  <a:lnTo>
                    <a:pt x="141" y="1339"/>
                  </a:lnTo>
                  <a:lnTo>
                    <a:pt x="153" y="1321"/>
                  </a:lnTo>
                  <a:lnTo>
                    <a:pt x="165" y="1303"/>
                  </a:lnTo>
                  <a:lnTo>
                    <a:pt x="176" y="1284"/>
                  </a:lnTo>
                  <a:lnTo>
                    <a:pt x="186" y="1264"/>
                  </a:lnTo>
                  <a:lnTo>
                    <a:pt x="196" y="1243"/>
                  </a:lnTo>
                  <a:lnTo>
                    <a:pt x="205" y="1220"/>
                  </a:lnTo>
                  <a:lnTo>
                    <a:pt x="214" y="1198"/>
                  </a:lnTo>
                  <a:lnTo>
                    <a:pt x="222" y="1173"/>
                  </a:lnTo>
                  <a:lnTo>
                    <a:pt x="222" y="1173"/>
                  </a:lnTo>
                  <a:lnTo>
                    <a:pt x="247" y="1091"/>
                  </a:lnTo>
                  <a:lnTo>
                    <a:pt x="270" y="1019"/>
                  </a:lnTo>
                  <a:lnTo>
                    <a:pt x="292" y="955"/>
                  </a:lnTo>
                  <a:lnTo>
                    <a:pt x="312" y="901"/>
                  </a:lnTo>
                  <a:lnTo>
                    <a:pt x="341" y="825"/>
                  </a:lnTo>
                  <a:lnTo>
                    <a:pt x="352" y="798"/>
                  </a:lnTo>
                  <a:lnTo>
                    <a:pt x="354" y="794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CD7E779-6BAC-B514-D643-4C7A6CAA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1453"/>
              <a:ext cx="445" cy="748"/>
            </a:xfrm>
            <a:custGeom>
              <a:avLst/>
              <a:gdLst>
                <a:gd name="T0" fmla="*/ 334 w 890"/>
                <a:gd name="T1" fmla="*/ 779 h 1496"/>
                <a:gd name="T2" fmla="*/ 286 w 890"/>
                <a:gd name="T3" fmla="*/ 745 h 1496"/>
                <a:gd name="T4" fmla="*/ 234 w 890"/>
                <a:gd name="T5" fmla="*/ 721 h 1496"/>
                <a:gd name="T6" fmla="*/ 106 w 890"/>
                <a:gd name="T7" fmla="*/ 670 h 1496"/>
                <a:gd name="T8" fmla="*/ 54 w 890"/>
                <a:gd name="T9" fmla="*/ 657 h 1496"/>
                <a:gd name="T10" fmla="*/ 17 w 890"/>
                <a:gd name="T11" fmla="*/ 642 h 1496"/>
                <a:gd name="T12" fmla="*/ 5 w 890"/>
                <a:gd name="T13" fmla="*/ 634 h 1496"/>
                <a:gd name="T14" fmla="*/ 28 w 890"/>
                <a:gd name="T15" fmla="*/ 504 h 1496"/>
                <a:gd name="T16" fmla="*/ 56 w 890"/>
                <a:gd name="T17" fmla="*/ 386 h 1496"/>
                <a:gd name="T18" fmla="*/ 76 w 890"/>
                <a:gd name="T19" fmla="*/ 328 h 1496"/>
                <a:gd name="T20" fmla="*/ 128 w 890"/>
                <a:gd name="T21" fmla="*/ 202 h 1496"/>
                <a:gd name="T22" fmla="*/ 165 w 890"/>
                <a:gd name="T23" fmla="*/ 137 h 1496"/>
                <a:gd name="T24" fmla="*/ 179 w 890"/>
                <a:gd name="T25" fmla="*/ 121 h 1496"/>
                <a:gd name="T26" fmla="*/ 351 w 890"/>
                <a:gd name="T27" fmla="*/ 0 h 1496"/>
                <a:gd name="T28" fmla="*/ 390 w 890"/>
                <a:gd name="T29" fmla="*/ 19 h 1496"/>
                <a:gd name="T30" fmla="*/ 437 w 890"/>
                <a:gd name="T31" fmla="*/ 51 h 1496"/>
                <a:gd name="T32" fmla="*/ 456 w 890"/>
                <a:gd name="T33" fmla="*/ 71 h 1496"/>
                <a:gd name="T34" fmla="*/ 527 w 890"/>
                <a:gd name="T35" fmla="*/ 189 h 1496"/>
                <a:gd name="T36" fmla="*/ 638 w 890"/>
                <a:gd name="T37" fmla="*/ 402 h 1496"/>
                <a:gd name="T38" fmla="*/ 679 w 890"/>
                <a:gd name="T39" fmla="*/ 494 h 1496"/>
                <a:gd name="T40" fmla="*/ 707 w 890"/>
                <a:gd name="T41" fmla="*/ 571 h 1496"/>
                <a:gd name="T42" fmla="*/ 828 w 890"/>
                <a:gd name="T43" fmla="*/ 879 h 1496"/>
                <a:gd name="T44" fmla="*/ 883 w 890"/>
                <a:gd name="T45" fmla="*/ 1029 h 1496"/>
                <a:gd name="T46" fmla="*/ 890 w 890"/>
                <a:gd name="T47" fmla="*/ 1058 h 1496"/>
                <a:gd name="T48" fmla="*/ 885 w 890"/>
                <a:gd name="T49" fmla="*/ 1077 h 1496"/>
                <a:gd name="T50" fmla="*/ 858 w 890"/>
                <a:gd name="T51" fmla="*/ 1125 h 1496"/>
                <a:gd name="T52" fmla="*/ 809 w 890"/>
                <a:gd name="T53" fmla="*/ 1190 h 1496"/>
                <a:gd name="T54" fmla="*/ 752 w 890"/>
                <a:gd name="T55" fmla="*/ 1248 h 1496"/>
                <a:gd name="T56" fmla="*/ 688 w 890"/>
                <a:gd name="T57" fmla="*/ 1297 h 1496"/>
                <a:gd name="T58" fmla="*/ 573 w 890"/>
                <a:gd name="T59" fmla="*/ 1370 h 1496"/>
                <a:gd name="T60" fmla="*/ 533 w 890"/>
                <a:gd name="T61" fmla="*/ 1391 h 1496"/>
                <a:gd name="T62" fmla="*/ 407 w 890"/>
                <a:gd name="T63" fmla="*/ 1441 h 1496"/>
                <a:gd name="T64" fmla="*/ 277 w 890"/>
                <a:gd name="T65" fmla="*/ 1477 h 1496"/>
                <a:gd name="T66" fmla="*/ 212 w 890"/>
                <a:gd name="T67" fmla="*/ 1492 h 1496"/>
                <a:gd name="T68" fmla="*/ 154 w 890"/>
                <a:gd name="T69" fmla="*/ 1496 h 1496"/>
                <a:gd name="T70" fmla="*/ 105 w 890"/>
                <a:gd name="T71" fmla="*/ 1487 h 1496"/>
                <a:gd name="T72" fmla="*/ 75 w 890"/>
                <a:gd name="T73" fmla="*/ 1474 h 1496"/>
                <a:gd name="T74" fmla="*/ 38 w 890"/>
                <a:gd name="T75" fmla="*/ 1443 h 1496"/>
                <a:gd name="T76" fmla="*/ 79 w 890"/>
                <a:gd name="T77" fmla="*/ 1410 h 1496"/>
                <a:gd name="T78" fmla="*/ 118 w 890"/>
                <a:gd name="T79" fmla="*/ 1369 h 1496"/>
                <a:gd name="T80" fmla="*/ 153 w 890"/>
                <a:gd name="T81" fmla="*/ 1321 h 1496"/>
                <a:gd name="T82" fmla="*/ 186 w 890"/>
                <a:gd name="T83" fmla="*/ 1264 h 1496"/>
                <a:gd name="T84" fmla="*/ 214 w 890"/>
                <a:gd name="T85" fmla="*/ 1198 h 1496"/>
                <a:gd name="T86" fmla="*/ 247 w 890"/>
                <a:gd name="T87" fmla="*/ 1091 h 1496"/>
                <a:gd name="T88" fmla="*/ 312 w 890"/>
                <a:gd name="T89" fmla="*/ 901 h 1496"/>
                <a:gd name="T90" fmla="*/ 354 w 890"/>
                <a:gd name="T91" fmla="*/ 794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90" h="1496">
                  <a:moveTo>
                    <a:pt x="354" y="794"/>
                  </a:moveTo>
                  <a:lnTo>
                    <a:pt x="354" y="794"/>
                  </a:lnTo>
                  <a:lnTo>
                    <a:pt x="334" y="779"/>
                  </a:lnTo>
                  <a:lnTo>
                    <a:pt x="316" y="765"/>
                  </a:lnTo>
                  <a:lnTo>
                    <a:pt x="296" y="751"/>
                  </a:lnTo>
                  <a:lnTo>
                    <a:pt x="286" y="745"/>
                  </a:lnTo>
                  <a:lnTo>
                    <a:pt x="275" y="739"/>
                  </a:lnTo>
                  <a:lnTo>
                    <a:pt x="275" y="739"/>
                  </a:lnTo>
                  <a:lnTo>
                    <a:pt x="234" y="721"/>
                  </a:lnTo>
                  <a:lnTo>
                    <a:pt x="191" y="702"/>
                  </a:lnTo>
                  <a:lnTo>
                    <a:pt x="149" y="686"/>
                  </a:lnTo>
                  <a:lnTo>
                    <a:pt x="106" y="670"/>
                  </a:lnTo>
                  <a:lnTo>
                    <a:pt x="106" y="670"/>
                  </a:lnTo>
                  <a:lnTo>
                    <a:pt x="81" y="663"/>
                  </a:lnTo>
                  <a:lnTo>
                    <a:pt x="54" y="657"/>
                  </a:lnTo>
                  <a:lnTo>
                    <a:pt x="41" y="652"/>
                  </a:lnTo>
                  <a:lnTo>
                    <a:pt x="28" y="648"/>
                  </a:lnTo>
                  <a:lnTo>
                    <a:pt x="17" y="642"/>
                  </a:lnTo>
                  <a:lnTo>
                    <a:pt x="6" y="635"/>
                  </a:lnTo>
                  <a:lnTo>
                    <a:pt x="6" y="635"/>
                  </a:lnTo>
                  <a:lnTo>
                    <a:pt x="5" y="634"/>
                  </a:lnTo>
                  <a:lnTo>
                    <a:pt x="0" y="633"/>
                  </a:lnTo>
                  <a:lnTo>
                    <a:pt x="0" y="633"/>
                  </a:lnTo>
                  <a:lnTo>
                    <a:pt x="28" y="504"/>
                  </a:lnTo>
                  <a:lnTo>
                    <a:pt x="44" y="432"/>
                  </a:lnTo>
                  <a:lnTo>
                    <a:pt x="50" y="404"/>
                  </a:lnTo>
                  <a:lnTo>
                    <a:pt x="56" y="386"/>
                  </a:lnTo>
                  <a:lnTo>
                    <a:pt x="56" y="386"/>
                  </a:lnTo>
                  <a:lnTo>
                    <a:pt x="63" y="362"/>
                  </a:lnTo>
                  <a:lnTo>
                    <a:pt x="76" y="328"/>
                  </a:lnTo>
                  <a:lnTo>
                    <a:pt x="92" y="288"/>
                  </a:lnTo>
                  <a:lnTo>
                    <a:pt x="110" y="245"/>
                  </a:lnTo>
                  <a:lnTo>
                    <a:pt x="128" y="202"/>
                  </a:lnTo>
                  <a:lnTo>
                    <a:pt x="148" y="166"/>
                  </a:lnTo>
                  <a:lnTo>
                    <a:pt x="157" y="150"/>
                  </a:lnTo>
                  <a:lnTo>
                    <a:pt x="165" y="137"/>
                  </a:lnTo>
                  <a:lnTo>
                    <a:pt x="173" y="128"/>
                  </a:lnTo>
                  <a:lnTo>
                    <a:pt x="179" y="121"/>
                  </a:lnTo>
                  <a:lnTo>
                    <a:pt x="179" y="121"/>
                  </a:lnTo>
                  <a:lnTo>
                    <a:pt x="221" y="92"/>
                  </a:lnTo>
                  <a:lnTo>
                    <a:pt x="278" y="52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1" y="5"/>
                  </a:lnTo>
                  <a:lnTo>
                    <a:pt x="390" y="19"/>
                  </a:lnTo>
                  <a:lnTo>
                    <a:pt x="406" y="29"/>
                  </a:lnTo>
                  <a:lnTo>
                    <a:pt x="422" y="40"/>
                  </a:lnTo>
                  <a:lnTo>
                    <a:pt x="437" y="51"/>
                  </a:lnTo>
                  <a:lnTo>
                    <a:pt x="449" y="63"/>
                  </a:lnTo>
                  <a:lnTo>
                    <a:pt x="449" y="63"/>
                  </a:lnTo>
                  <a:lnTo>
                    <a:pt x="456" y="71"/>
                  </a:lnTo>
                  <a:lnTo>
                    <a:pt x="465" y="86"/>
                  </a:lnTo>
                  <a:lnTo>
                    <a:pt x="493" y="130"/>
                  </a:lnTo>
                  <a:lnTo>
                    <a:pt x="527" y="189"/>
                  </a:lnTo>
                  <a:lnTo>
                    <a:pt x="564" y="258"/>
                  </a:lnTo>
                  <a:lnTo>
                    <a:pt x="602" y="330"/>
                  </a:lnTo>
                  <a:lnTo>
                    <a:pt x="638" y="402"/>
                  </a:lnTo>
                  <a:lnTo>
                    <a:pt x="654" y="436"/>
                  </a:lnTo>
                  <a:lnTo>
                    <a:pt x="667" y="466"/>
                  </a:lnTo>
                  <a:lnTo>
                    <a:pt x="679" y="494"/>
                  </a:lnTo>
                  <a:lnTo>
                    <a:pt x="688" y="518"/>
                  </a:lnTo>
                  <a:lnTo>
                    <a:pt x="688" y="518"/>
                  </a:lnTo>
                  <a:lnTo>
                    <a:pt x="707" y="571"/>
                  </a:lnTo>
                  <a:lnTo>
                    <a:pt x="733" y="640"/>
                  </a:lnTo>
                  <a:lnTo>
                    <a:pt x="796" y="800"/>
                  </a:lnTo>
                  <a:lnTo>
                    <a:pt x="828" y="879"/>
                  </a:lnTo>
                  <a:lnTo>
                    <a:pt x="855" y="951"/>
                  </a:lnTo>
                  <a:lnTo>
                    <a:pt x="876" y="1008"/>
                  </a:lnTo>
                  <a:lnTo>
                    <a:pt x="883" y="1029"/>
                  </a:lnTo>
                  <a:lnTo>
                    <a:pt x="887" y="1045"/>
                  </a:lnTo>
                  <a:lnTo>
                    <a:pt x="887" y="1045"/>
                  </a:lnTo>
                  <a:lnTo>
                    <a:pt x="890" y="1058"/>
                  </a:lnTo>
                  <a:lnTo>
                    <a:pt x="890" y="1058"/>
                  </a:lnTo>
                  <a:lnTo>
                    <a:pt x="887" y="1068"/>
                  </a:lnTo>
                  <a:lnTo>
                    <a:pt x="885" y="1077"/>
                  </a:lnTo>
                  <a:lnTo>
                    <a:pt x="885" y="1077"/>
                  </a:lnTo>
                  <a:lnTo>
                    <a:pt x="872" y="1102"/>
                  </a:lnTo>
                  <a:lnTo>
                    <a:pt x="858" y="1125"/>
                  </a:lnTo>
                  <a:lnTo>
                    <a:pt x="843" y="1148"/>
                  </a:lnTo>
                  <a:lnTo>
                    <a:pt x="826" y="1170"/>
                  </a:lnTo>
                  <a:lnTo>
                    <a:pt x="809" y="1190"/>
                  </a:lnTo>
                  <a:lnTo>
                    <a:pt x="791" y="1211"/>
                  </a:lnTo>
                  <a:lnTo>
                    <a:pt x="771" y="1229"/>
                  </a:lnTo>
                  <a:lnTo>
                    <a:pt x="752" y="1248"/>
                  </a:lnTo>
                  <a:lnTo>
                    <a:pt x="731" y="1265"/>
                  </a:lnTo>
                  <a:lnTo>
                    <a:pt x="709" y="1281"/>
                  </a:lnTo>
                  <a:lnTo>
                    <a:pt x="688" y="1297"/>
                  </a:lnTo>
                  <a:lnTo>
                    <a:pt x="665" y="1313"/>
                  </a:lnTo>
                  <a:lnTo>
                    <a:pt x="619" y="1343"/>
                  </a:lnTo>
                  <a:lnTo>
                    <a:pt x="573" y="1370"/>
                  </a:lnTo>
                  <a:lnTo>
                    <a:pt x="573" y="1370"/>
                  </a:lnTo>
                  <a:lnTo>
                    <a:pt x="553" y="1381"/>
                  </a:lnTo>
                  <a:lnTo>
                    <a:pt x="533" y="1391"/>
                  </a:lnTo>
                  <a:lnTo>
                    <a:pt x="493" y="1409"/>
                  </a:lnTo>
                  <a:lnTo>
                    <a:pt x="450" y="1426"/>
                  </a:lnTo>
                  <a:lnTo>
                    <a:pt x="407" y="1441"/>
                  </a:lnTo>
                  <a:lnTo>
                    <a:pt x="364" y="1455"/>
                  </a:lnTo>
                  <a:lnTo>
                    <a:pt x="320" y="1467"/>
                  </a:lnTo>
                  <a:lnTo>
                    <a:pt x="277" y="1477"/>
                  </a:lnTo>
                  <a:lnTo>
                    <a:pt x="232" y="1487"/>
                  </a:lnTo>
                  <a:lnTo>
                    <a:pt x="232" y="1487"/>
                  </a:lnTo>
                  <a:lnTo>
                    <a:pt x="212" y="1492"/>
                  </a:lnTo>
                  <a:lnTo>
                    <a:pt x="191" y="1494"/>
                  </a:lnTo>
                  <a:lnTo>
                    <a:pt x="173" y="1496"/>
                  </a:lnTo>
                  <a:lnTo>
                    <a:pt x="154" y="1496"/>
                  </a:lnTo>
                  <a:lnTo>
                    <a:pt x="137" y="1495"/>
                  </a:lnTo>
                  <a:lnTo>
                    <a:pt x="121" y="1493"/>
                  </a:lnTo>
                  <a:lnTo>
                    <a:pt x="105" y="1487"/>
                  </a:lnTo>
                  <a:lnTo>
                    <a:pt x="88" y="1481"/>
                  </a:lnTo>
                  <a:lnTo>
                    <a:pt x="88" y="1481"/>
                  </a:lnTo>
                  <a:lnTo>
                    <a:pt x="75" y="1474"/>
                  </a:lnTo>
                  <a:lnTo>
                    <a:pt x="63" y="1465"/>
                  </a:lnTo>
                  <a:lnTo>
                    <a:pt x="50" y="1455"/>
                  </a:lnTo>
                  <a:lnTo>
                    <a:pt x="38" y="1443"/>
                  </a:lnTo>
                  <a:lnTo>
                    <a:pt x="38" y="1443"/>
                  </a:lnTo>
                  <a:lnTo>
                    <a:pt x="66" y="1422"/>
                  </a:lnTo>
                  <a:lnTo>
                    <a:pt x="79" y="1410"/>
                  </a:lnTo>
                  <a:lnTo>
                    <a:pt x="92" y="1397"/>
                  </a:lnTo>
                  <a:lnTo>
                    <a:pt x="105" y="1384"/>
                  </a:lnTo>
                  <a:lnTo>
                    <a:pt x="118" y="1369"/>
                  </a:lnTo>
                  <a:lnTo>
                    <a:pt x="129" y="1355"/>
                  </a:lnTo>
                  <a:lnTo>
                    <a:pt x="141" y="1339"/>
                  </a:lnTo>
                  <a:lnTo>
                    <a:pt x="153" y="1321"/>
                  </a:lnTo>
                  <a:lnTo>
                    <a:pt x="165" y="1303"/>
                  </a:lnTo>
                  <a:lnTo>
                    <a:pt x="176" y="1284"/>
                  </a:lnTo>
                  <a:lnTo>
                    <a:pt x="186" y="1264"/>
                  </a:lnTo>
                  <a:lnTo>
                    <a:pt x="196" y="1243"/>
                  </a:lnTo>
                  <a:lnTo>
                    <a:pt x="205" y="1220"/>
                  </a:lnTo>
                  <a:lnTo>
                    <a:pt x="214" y="1198"/>
                  </a:lnTo>
                  <a:lnTo>
                    <a:pt x="222" y="1173"/>
                  </a:lnTo>
                  <a:lnTo>
                    <a:pt x="222" y="1173"/>
                  </a:lnTo>
                  <a:lnTo>
                    <a:pt x="247" y="1091"/>
                  </a:lnTo>
                  <a:lnTo>
                    <a:pt x="270" y="1019"/>
                  </a:lnTo>
                  <a:lnTo>
                    <a:pt x="292" y="955"/>
                  </a:lnTo>
                  <a:lnTo>
                    <a:pt x="312" y="901"/>
                  </a:lnTo>
                  <a:lnTo>
                    <a:pt x="341" y="825"/>
                  </a:lnTo>
                  <a:lnTo>
                    <a:pt x="352" y="798"/>
                  </a:lnTo>
                  <a:lnTo>
                    <a:pt x="354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A9948126-40C9-BE5C-2DF5-612C9CBD2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3014"/>
              <a:ext cx="379" cy="1278"/>
            </a:xfrm>
            <a:custGeom>
              <a:avLst/>
              <a:gdLst>
                <a:gd name="T0" fmla="*/ 749 w 759"/>
                <a:gd name="T1" fmla="*/ 149 h 2557"/>
                <a:gd name="T2" fmla="*/ 727 w 759"/>
                <a:gd name="T3" fmla="*/ 312 h 2557"/>
                <a:gd name="T4" fmla="*/ 721 w 759"/>
                <a:gd name="T5" fmla="*/ 410 h 2557"/>
                <a:gd name="T6" fmla="*/ 727 w 759"/>
                <a:gd name="T7" fmla="*/ 529 h 2557"/>
                <a:gd name="T8" fmla="*/ 732 w 759"/>
                <a:gd name="T9" fmla="*/ 573 h 2557"/>
                <a:gd name="T10" fmla="*/ 733 w 759"/>
                <a:gd name="T11" fmla="*/ 716 h 2557"/>
                <a:gd name="T12" fmla="*/ 727 w 759"/>
                <a:gd name="T13" fmla="*/ 937 h 2557"/>
                <a:gd name="T14" fmla="*/ 725 w 759"/>
                <a:gd name="T15" fmla="*/ 1049 h 2557"/>
                <a:gd name="T16" fmla="*/ 704 w 759"/>
                <a:gd name="T17" fmla="*/ 1224 h 2557"/>
                <a:gd name="T18" fmla="*/ 646 w 759"/>
                <a:gd name="T19" fmla="*/ 1483 h 2557"/>
                <a:gd name="T20" fmla="*/ 602 w 759"/>
                <a:gd name="T21" fmla="*/ 1673 h 2557"/>
                <a:gd name="T22" fmla="*/ 559 w 759"/>
                <a:gd name="T23" fmla="*/ 1882 h 2557"/>
                <a:gd name="T24" fmla="*/ 534 w 759"/>
                <a:gd name="T25" fmla="*/ 2070 h 2557"/>
                <a:gd name="T26" fmla="*/ 525 w 759"/>
                <a:gd name="T27" fmla="*/ 2180 h 2557"/>
                <a:gd name="T28" fmla="*/ 527 w 759"/>
                <a:gd name="T29" fmla="*/ 2292 h 2557"/>
                <a:gd name="T30" fmla="*/ 533 w 759"/>
                <a:gd name="T31" fmla="*/ 2406 h 2557"/>
                <a:gd name="T32" fmla="*/ 533 w 759"/>
                <a:gd name="T33" fmla="*/ 2446 h 2557"/>
                <a:gd name="T34" fmla="*/ 527 w 759"/>
                <a:gd name="T35" fmla="*/ 2488 h 2557"/>
                <a:gd name="T36" fmla="*/ 514 w 759"/>
                <a:gd name="T37" fmla="*/ 2513 h 2557"/>
                <a:gd name="T38" fmla="*/ 494 w 759"/>
                <a:gd name="T39" fmla="*/ 2525 h 2557"/>
                <a:gd name="T40" fmla="*/ 447 w 759"/>
                <a:gd name="T41" fmla="*/ 2536 h 2557"/>
                <a:gd name="T42" fmla="*/ 368 w 759"/>
                <a:gd name="T43" fmla="*/ 2545 h 2557"/>
                <a:gd name="T44" fmla="*/ 185 w 759"/>
                <a:gd name="T45" fmla="*/ 2556 h 2557"/>
                <a:gd name="T46" fmla="*/ 68 w 759"/>
                <a:gd name="T47" fmla="*/ 2557 h 2557"/>
                <a:gd name="T48" fmla="*/ 28 w 759"/>
                <a:gd name="T49" fmla="*/ 2552 h 2557"/>
                <a:gd name="T50" fmla="*/ 10 w 759"/>
                <a:gd name="T51" fmla="*/ 2544 h 2557"/>
                <a:gd name="T52" fmla="*/ 2 w 759"/>
                <a:gd name="T53" fmla="*/ 2519 h 2557"/>
                <a:gd name="T54" fmla="*/ 1 w 759"/>
                <a:gd name="T55" fmla="*/ 2499 h 2557"/>
                <a:gd name="T56" fmla="*/ 11 w 759"/>
                <a:gd name="T57" fmla="*/ 2488 h 2557"/>
                <a:gd name="T58" fmla="*/ 46 w 759"/>
                <a:gd name="T59" fmla="*/ 2471 h 2557"/>
                <a:gd name="T60" fmla="*/ 73 w 759"/>
                <a:gd name="T61" fmla="*/ 2455 h 2557"/>
                <a:gd name="T62" fmla="*/ 198 w 759"/>
                <a:gd name="T63" fmla="*/ 2398 h 2557"/>
                <a:gd name="T64" fmla="*/ 304 w 759"/>
                <a:gd name="T65" fmla="*/ 2352 h 2557"/>
                <a:gd name="T66" fmla="*/ 323 w 759"/>
                <a:gd name="T67" fmla="*/ 2339 h 2557"/>
                <a:gd name="T68" fmla="*/ 335 w 759"/>
                <a:gd name="T69" fmla="*/ 2320 h 2557"/>
                <a:gd name="T70" fmla="*/ 346 w 759"/>
                <a:gd name="T71" fmla="*/ 2266 h 2557"/>
                <a:gd name="T72" fmla="*/ 355 w 759"/>
                <a:gd name="T73" fmla="*/ 2132 h 2557"/>
                <a:gd name="T74" fmla="*/ 355 w 759"/>
                <a:gd name="T75" fmla="*/ 1948 h 2557"/>
                <a:gd name="T76" fmla="*/ 342 w 759"/>
                <a:gd name="T77" fmla="*/ 1443 h 2557"/>
                <a:gd name="T78" fmla="*/ 332 w 759"/>
                <a:gd name="T79" fmla="*/ 986 h 2557"/>
                <a:gd name="T80" fmla="*/ 322 w 759"/>
                <a:gd name="T81" fmla="*/ 769 h 2557"/>
                <a:gd name="T82" fmla="*/ 308 w 759"/>
                <a:gd name="T83" fmla="*/ 567 h 2557"/>
                <a:gd name="T84" fmla="*/ 298 w 759"/>
                <a:gd name="T85" fmla="*/ 257 h 2557"/>
                <a:gd name="T86" fmla="*/ 324 w 759"/>
                <a:gd name="T87" fmla="*/ 8 h 2557"/>
                <a:gd name="T88" fmla="*/ 481 w 759"/>
                <a:gd name="T89" fmla="*/ 38 h 2557"/>
                <a:gd name="T90" fmla="*/ 687 w 759"/>
                <a:gd name="T91" fmla="*/ 68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9" h="2557">
                  <a:moveTo>
                    <a:pt x="759" y="76"/>
                  </a:moveTo>
                  <a:lnTo>
                    <a:pt x="759" y="76"/>
                  </a:lnTo>
                  <a:lnTo>
                    <a:pt x="749" y="149"/>
                  </a:lnTo>
                  <a:lnTo>
                    <a:pt x="734" y="264"/>
                  </a:lnTo>
                  <a:lnTo>
                    <a:pt x="734" y="264"/>
                  </a:lnTo>
                  <a:lnTo>
                    <a:pt x="727" y="312"/>
                  </a:lnTo>
                  <a:lnTo>
                    <a:pt x="724" y="342"/>
                  </a:lnTo>
                  <a:lnTo>
                    <a:pt x="722" y="374"/>
                  </a:lnTo>
                  <a:lnTo>
                    <a:pt x="721" y="410"/>
                  </a:lnTo>
                  <a:lnTo>
                    <a:pt x="721" y="448"/>
                  </a:lnTo>
                  <a:lnTo>
                    <a:pt x="723" y="488"/>
                  </a:lnTo>
                  <a:lnTo>
                    <a:pt x="727" y="529"/>
                  </a:lnTo>
                  <a:lnTo>
                    <a:pt x="727" y="529"/>
                  </a:lnTo>
                  <a:lnTo>
                    <a:pt x="730" y="551"/>
                  </a:lnTo>
                  <a:lnTo>
                    <a:pt x="732" y="573"/>
                  </a:lnTo>
                  <a:lnTo>
                    <a:pt x="734" y="618"/>
                  </a:lnTo>
                  <a:lnTo>
                    <a:pt x="734" y="666"/>
                  </a:lnTo>
                  <a:lnTo>
                    <a:pt x="733" y="716"/>
                  </a:lnTo>
                  <a:lnTo>
                    <a:pt x="730" y="822"/>
                  </a:lnTo>
                  <a:lnTo>
                    <a:pt x="729" y="878"/>
                  </a:lnTo>
                  <a:lnTo>
                    <a:pt x="727" y="937"/>
                  </a:lnTo>
                  <a:lnTo>
                    <a:pt x="727" y="937"/>
                  </a:lnTo>
                  <a:lnTo>
                    <a:pt x="727" y="994"/>
                  </a:lnTo>
                  <a:lnTo>
                    <a:pt x="725" y="1049"/>
                  </a:lnTo>
                  <a:lnTo>
                    <a:pt x="721" y="1103"/>
                  </a:lnTo>
                  <a:lnTo>
                    <a:pt x="714" y="1160"/>
                  </a:lnTo>
                  <a:lnTo>
                    <a:pt x="704" y="1224"/>
                  </a:lnTo>
                  <a:lnTo>
                    <a:pt x="689" y="1297"/>
                  </a:lnTo>
                  <a:lnTo>
                    <a:pt x="671" y="1383"/>
                  </a:lnTo>
                  <a:lnTo>
                    <a:pt x="646" y="1483"/>
                  </a:lnTo>
                  <a:lnTo>
                    <a:pt x="646" y="1483"/>
                  </a:lnTo>
                  <a:lnTo>
                    <a:pt x="621" y="1585"/>
                  </a:lnTo>
                  <a:lnTo>
                    <a:pt x="602" y="1673"/>
                  </a:lnTo>
                  <a:lnTo>
                    <a:pt x="584" y="1750"/>
                  </a:lnTo>
                  <a:lnTo>
                    <a:pt x="570" y="1819"/>
                  </a:lnTo>
                  <a:lnTo>
                    <a:pt x="559" y="1882"/>
                  </a:lnTo>
                  <a:lnTo>
                    <a:pt x="550" y="1944"/>
                  </a:lnTo>
                  <a:lnTo>
                    <a:pt x="542" y="2006"/>
                  </a:lnTo>
                  <a:lnTo>
                    <a:pt x="534" y="2070"/>
                  </a:lnTo>
                  <a:lnTo>
                    <a:pt x="534" y="2070"/>
                  </a:lnTo>
                  <a:lnTo>
                    <a:pt x="528" y="2131"/>
                  </a:lnTo>
                  <a:lnTo>
                    <a:pt x="525" y="2180"/>
                  </a:lnTo>
                  <a:lnTo>
                    <a:pt x="525" y="2223"/>
                  </a:lnTo>
                  <a:lnTo>
                    <a:pt x="525" y="2259"/>
                  </a:lnTo>
                  <a:lnTo>
                    <a:pt x="527" y="2292"/>
                  </a:lnTo>
                  <a:lnTo>
                    <a:pt x="530" y="2326"/>
                  </a:lnTo>
                  <a:lnTo>
                    <a:pt x="532" y="2363"/>
                  </a:lnTo>
                  <a:lnTo>
                    <a:pt x="533" y="2406"/>
                  </a:lnTo>
                  <a:lnTo>
                    <a:pt x="533" y="2406"/>
                  </a:lnTo>
                  <a:lnTo>
                    <a:pt x="533" y="2428"/>
                  </a:lnTo>
                  <a:lnTo>
                    <a:pt x="533" y="2446"/>
                  </a:lnTo>
                  <a:lnTo>
                    <a:pt x="532" y="2462"/>
                  </a:lnTo>
                  <a:lnTo>
                    <a:pt x="530" y="2476"/>
                  </a:lnTo>
                  <a:lnTo>
                    <a:pt x="527" y="2488"/>
                  </a:lnTo>
                  <a:lnTo>
                    <a:pt x="524" y="2498"/>
                  </a:lnTo>
                  <a:lnTo>
                    <a:pt x="519" y="2507"/>
                  </a:lnTo>
                  <a:lnTo>
                    <a:pt x="514" y="2513"/>
                  </a:lnTo>
                  <a:lnTo>
                    <a:pt x="508" y="2518"/>
                  </a:lnTo>
                  <a:lnTo>
                    <a:pt x="502" y="2522"/>
                  </a:lnTo>
                  <a:lnTo>
                    <a:pt x="494" y="2525"/>
                  </a:lnTo>
                  <a:lnTo>
                    <a:pt x="487" y="2529"/>
                  </a:lnTo>
                  <a:lnTo>
                    <a:pt x="468" y="2532"/>
                  </a:lnTo>
                  <a:lnTo>
                    <a:pt x="447" y="2536"/>
                  </a:lnTo>
                  <a:lnTo>
                    <a:pt x="447" y="2536"/>
                  </a:lnTo>
                  <a:lnTo>
                    <a:pt x="415" y="2540"/>
                  </a:lnTo>
                  <a:lnTo>
                    <a:pt x="368" y="2545"/>
                  </a:lnTo>
                  <a:lnTo>
                    <a:pt x="310" y="2549"/>
                  </a:lnTo>
                  <a:lnTo>
                    <a:pt x="247" y="2552"/>
                  </a:lnTo>
                  <a:lnTo>
                    <a:pt x="185" y="2556"/>
                  </a:lnTo>
                  <a:lnTo>
                    <a:pt x="130" y="2557"/>
                  </a:lnTo>
                  <a:lnTo>
                    <a:pt x="86" y="2557"/>
                  </a:lnTo>
                  <a:lnTo>
                    <a:pt x="68" y="2557"/>
                  </a:lnTo>
                  <a:lnTo>
                    <a:pt x="56" y="2556"/>
                  </a:lnTo>
                  <a:lnTo>
                    <a:pt x="56" y="2556"/>
                  </a:lnTo>
                  <a:lnTo>
                    <a:pt x="28" y="2552"/>
                  </a:lnTo>
                  <a:lnTo>
                    <a:pt x="20" y="2550"/>
                  </a:lnTo>
                  <a:lnTo>
                    <a:pt x="14" y="2548"/>
                  </a:lnTo>
                  <a:lnTo>
                    <a:pt x="10" y="2544"/>
                  </a:lnTo>
                  <a:lnTo>
                    <a:pt x="8" y="2538"/>
                  </a:lnTo>
                  <a:lnTo>
                    <a:pt x="2" y="2519"/>
                  </a:lnTo>
                  <a:lnTo>
                    <a:pt x="2" y="2519"/>
                  </a:lnTo>
                  <a:lnTo>
                    <a:pt x="0" y="2507"/>
                  </a:lnTo>
                  <a:lnTo>
                    <a:pt x="0" y="2502"/>
                  </a:lnTo>
                  <a:lnTo>
                    <a:pt x="1" y="2499"/>
                  </a:lnTo>
                  <a:lnTo>
                    <a:pt x="2" y="2496"/>
                  </a:lnTo>
                  <a:lnTo>
                    <a:pt x="4" y="2493"/>
                  </a:lnTo>
                  <a:lnTo>
                    <a:pt x="11" y="2488"/>
                  </a:lnTo>
                  <a:lnTo>
                    <a:pt x="20" y="2484"/>
                  </a:lnTo>
                  <a:lnTo>
                    <a:pt x="32" y="2479"/>
                  </a:lnTo>
                  <a:lnTo>
                    <a:pt x="46" y="2471"/>
                  </a:lnTo>
                  <a:lnTo>
                    <a:pt x="63" y="2460"/>
                  </a:lnTo>
                  <a:lnTo>
                    <a:pt x="63" y="2460"/>
                  </a:lnTo>
                  <a:lnTo>
                    <a:pt x="73" y="2455"/>
                  </a:lnTo>
                  <a:lnTo>
                    <a:pt x="87" y="2447"/>
                  </a:lnTo>
                  <a:lnTo>
                    <a:pt x="119" y="2432"/>
                  </a:lnTo>
                  <a:lnTo>
                    <a:pt x="198" y="2398"/>
                  </a:lnTo>
                  <a:lnTo>
                    <a:pt x="239" y="2382"/>
                  </a:lnTo>
                  <a:lnTo>
                    <a:pt x="274" y="2366"/>
                  </a:lnTo>
                  <a:lnTo>
                    <a:pt x="304" y="2352"/>
                  </a:lnTo>
                  <a:lnTo>
                    <a:pt x="314" y="2345"/>
                  </a:lnTo>
                  <a:lnTo>
                    <a:pt x="323" y="2339"/>
                  </a:lnTo>
                  <a:lnTo>
                    <a:pt x="323" y="2339"/>
                  </a:lnTo>
                  <a:lnTo>
                    <a:pt x="326" y="2336"/>
                  </a:lnTo>
                  <a:lnTo>
                    <a:pt x="330" y="2331"/>
                  </a:lnTo>
                  <a:lnTo>
                    <a:pt x="335" y="2320"/>
                  </a:lnTo>
                  <a:lnTo>
                    <a:pt x="339" y="2305"/>
                  </a:lnTo>
                  <a:lnTo>
                    <a:pt x="343" y="2288"/>
                  </a:lnTo>
                  <a:lnTo>
                    <a:pt x="346" y="2266"/>
                  </a:lnTo>
                  <a:lnTo>
                    <a:pt x="349" y="2243"/>
                  </a:lnTo>
                  <a:lnTo>
                    <a:pt x="353" y="2190"/>
                  </a:lnTo>
                  <a:lnTo>
                    <a:pt x="355" y="2132"/>
                  </a:lnTo>
                  <a:lnTo>
                    <a:pt x="356" y="2070"/>
                  </a:lnTo>
                  <a:lnTo>
                    <a:pt x="356" y="2008"/>
                  </a:lnTo>
                  <a:lnTo>
                    <a:pt x="355" y="1948"/>
                  </a:lnTo>
                  <a:lnTo>
                    <a:pt x="355" y="1948"/>
                  </a:lnTo>
                  <a:lnTo>
                    <a:pt x="350" y="1747"/>
                  </a:lnTo>
                  <a:lnTo>
                    <a:pt x="342" y="1443"/>
                  </a:lnTo>
                  <a:lnTo>
                    <a:pt x="335" y="1153"/>
                  </a:lnTo>
                  <a:lnTo>
                    <a:pt x="332" y="986"/>
                  </a:lnTo>
                  <a:lnTo>
                    <a:pt x="332" y="986"/>
                  </a:lnTo>
                  <a:lnTo>
                    <a:pt x="331" y="946"/>
                  </a:lnTo>
                  <a:lnTo>
                    <a:pt x="329" y="892"/>
                  </a:lnTo>
                  <a:lnTo>
                    <a:pt x="322" y="769"/>
                  </a:lnTo>
                  <a:lnTo>
                    <a:pt x="314" y="649"/>
                  </a:lnTo>
                  <a:lnTo>
                    <a:pt x="308" y="567"/>
                  </a:lnTo>
                  <a:lnTo>
                    <a:pt x="308" y="567"/>
                  </a:lnTo>
                  <a:lnTo>
                    <a:pt x="306" y="523"/>
                  </a:lnTo>
                  <a:lnTo>
                    <a:pt x="304" y="449"/>
                  </a:lnTo>
                  <a:lnTo>
                    <a:pt x="298" y="257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8"/>
                  </a:lnTo>
                  <a:lnTo>
                    <a:pt x="368" y="18"/>
                  </a:lnTo>
                  <a:lnTo>
                    <a:pt x="421" y="27"/>
                  </a:lnTo>
                  <a:lnTo>
                    <a:pt x="481" y="38"/>
                  </a:lnTo>
                  <a:lnTo>
                    <a:pt x="546" y="49"/>
                  </a:lnTo>
                  <a:lnTo>
                    <a:pt x="617" y="59"/>
                  </a:lnTo>
                  <a:lnTo>
                    <a:pt x="687" y="68"/>
                  </a:lnTo>
                  <a:lnTo>
                    <a:pt x="759" y="7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C0CE3713-CD2E-FBEA-7E7B-857189DF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3014"/>
              <a:ext cx="379" cy="1278"/>
            </a:xfrm>
            <a:custGeom>
              <a:avLst/>
              <a:gdLst>
                <a:gd name="T0" fmla="*/ 749 w 759"/>
                <a:gd name="T1" fmla="*/ 149 h 2557"/>
                <a:gd name="T2" fmla="*/ 727 w 759"/>
                <a:gd name="T3" fmla="*/ 312 h 2557"/>
                <a:gd name="T4" fmla="*/ 721 w 759"/>
                <a:gd name="T5" fmla="*/ 410 h 2557"/>
                <a:gd name="T6" fmla="*/ 727 w 759"/>
                <a:gd name="T7" fmla="*/ 529 h 2557"/>
                <a:gd name="T8" fmla="*/ 732 w 759"/>
                <a:gd name="T9" fmla="*/ 573 h 2557"/>
                <a:gd name="T10" fmla="*/ 733 w 759"/>
                <a:gd name="T11" fmla="*/ 716 h 2557"/>
                <a:gd name="T12" fmla="*/ 727 w 759"/>
                <a:gd name="T13" fmla="*/ 937 h 2557"/>
                <a:gd name="T14" fmla="*/ 725 w 759"/>
                <a:gd name="T15" fmla="*/ 1049 h 2557"/>
                <a:gd name="T16" fmla="*/ 704 w 759"/>
                <a:gd name="T17" fmla="*/ 1224 h 2557"/>
                <a:gd name="T18" fmla="*/ 646 w 759"/>
                <a:gd name="T19" fmla="*/ 1483 h 2557"/>
                <a:gd name="T20" fmla="*/ 602 w 759"/>
                <a:gd name="T21" fmla="*/ 1673 h 2557"/>
                <a:gd name="T22" fmla="*/ 559 w 759"/>
                <a:gd name="T23" fmla="*/ 1882 h 2557"/>
                <a:gd name="T24" fmla="*/ 534 w 759"/>
                <a:gd name="T25" fmla="*/ 2070 h 2557"/>
                <a:gd name="T26" fmla="*/ 525 w 759"/>
                <a:gd name="T27" fmla="*/ 2180 h 2557"/>
                <a:gd name="T28" fmla="*/ 527 w 759"/>
                <a:gd name="T29" fmla="*/ 2292 h 2557"/>
                <a:gd name="T30" fmla="*/ 533 w 759"/>
                <a:gd name="T31" fmla="*/ 2406 h 2557"/>
                <a:gd name="T32" fmla="*/ 533 w 759"/>
                <a:gd name="T33" fmla="*/ 2446 h 2557"/>
                <a:gd name="T34" fmla="*/ 527 w 759"/>
                <a:gd name="T35" fmla="*/ 2488 h 2557"/>
                <a:gd name="T36" fmla="*/ 514 w 759"/>
                <a:gd name="T37" fmla="*/ 2513 h 2557"/>
                <a:gd name="T38" fmla="*/ 494 w 759"/>
                <a:gd name="T39" fmla="*/ 2525 h 2557"/>
                <a:gd name="T40" fmla="*/ 447 w 759"/>
                <a:gd name="T41" fmla="*/ 2536 h 2557"/>
                <a:gd name="T42" fmla="*/ 368 w 759"/>
                <a:gd name="T43" fmla="*/ 2545 h 2557"/>
                <a:gd name="T44" fmla="*/ 185 w 759"/>
                <a:gd name="T45" fmla="*/ 2556 h 2557"/>
                <a:gd name="T46" fmla="*/ 68 w 759"/>
                <a:gd name="T47" fmla="*/ 2557 h 2557"/>
                <a:gd name="T48" fmla="*/ 28 w 759"/>
                <a:gd name="T49" fmla="*/ 2552 h 2557"/>
                <a:gd name="T50" fmla="*/ 10 w 759"/>
                <a:gd name="T51" fmla="*/ 2544 h 2557"/>
                <a:gd name="T52" fmla="*/ 2 w 759"/>
                <a:gd name="T53" fmla="*/ 2519 h 2557"/>
                <a:gd name="T54" fmla="*/ 1 w 759"/>
                <a:gd name="T55" fmla="*/ 2499 h 2557"/>
                <a:gd name="T56" fmla="*/ 11 w 759"/>
                <a:gd name="T57" fmla="*/ 2488 h 2557"/>
                <a:gd name="T58" fmla="*/ 46 w 759"/>
                <a:gd name="T59" fmla="*/ 2471 h 2557"/>
                <a:gd name="T60" fmla="*/ 73 w 759"/>
                <a:gd name="T61" fmla="*/ 2455 h 2557"/>
                <a:gd name="T62" fmla="*/ 198 w 759"/>
                <a:gd name="T63" fmla="*/ 2398 h 2557"/>
                <a:gd name="T64" fmla="*/ 304 w 759"/>
                <a:gd name="T65" fmla="*/ 2352 h 2557"/>
                <a:gd name="T66" fmla="*/ 323 w 759"/>
                <a:gd name="T67" fmla="*/ 2339 h 2557"/>
                <a:gd name="T68" fmla="*/ 335 w 759"/>
                <a:gd name="T69" fmla="*/ 2320 h 2557"/>
                <a:gd name="T70" fmla="*/ 346 w 759"/>
                <a:gd name="T71" fmla="*/ 2266 h 2557"/>
                <a:gd name="T72" fmla="*/ 355 w 759"/>
                <a:gd name="T73" fmla="*/ 2132 h 2557"/>
                <a:gd name="T74" fmla="*/ 355 w 759"/>
                <a:gd name="T75" fmla="*/ 1948 h 2557"/>
                <a:gd name="T76" fmla="*/ 342 w 759"/>
                <a:gd name="T77" fmla="*/ 1443 h 2557"/>
                <a:gd name="T78" fmla="*/ 332 w 759"/>
                <a:gd name="T79" fmla="*/ 986 h 2557"/>
                <a:gd name="T80" fmla="*/ 322 w 759"/>
                <a:gd name="T81" fmla="*/ 769 h 2557"/>
                <a:gd name="T82" fmla="*/ 308 w 759"/>
                <a:gd name="T83" fmla="*/ 567 h 2557"/>
                <a:gd name="T84" fmla="*/ 298 w 759"/>
                <a:gd name="T85" fmla="*/ 257 h 2557"/>
                <a:gd name="T86" fmla="*/ 324 w 759"/>
                <a:gd name="T87" fmla="*/ 8 h 2557"/>
                <a:gd name="T88" fmla="*/ 481 w 759"/>
                <a:gd name="T89" fmla="*/ 38 h 2557"/>
                <a:gd name="T90" fmla="*/ 687 w 759"/>
                <a:gd name="T91" fmla="*/ 68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9" h="2557">
                  <a:moveTo>
                    <a:pt x="759" y="76"/>
                  </a:moveTo>
                  <a:lnTo>
                    <a:pt x="759" y="76"/>
                  </a:lnTo>
                  <a:lnTo>
                    <a:pt x="749" y="149"/>
                  </a:lnTo>
                  <a:lnTo>
                    <a:pt x="734" y="264"/>
                  </a:lnTo>
                  <a:lnTo>
                    <a:pt x="734" y="264"/>
                  </a:lnTo>
                  <a:lnTo>
                    <a:pt x="727" y="312"/>
                  </a:lnTo>
                  <a:lnTo>
                    <a:pt x="724" y="342"/>
                  </a:lnTo>
                  <a:lnTo>
                    <a:pt x="722" y="374"/>
                  </a:lnTo>
                  <a:lnTo>
                    <a:pt x="721" y="410"/>
                  </a:lnTo>
                  <a:lnTo>
                    <a:pt x="721" y="448"/>
                  </a:lnTo>
                  <a:lnTo>
                    <a:pt x="723" y="488"/>
                  </a:lnTo>
                  <a:lnTo>
                    <a:pt x="727" y="529"/>
                  </a:lnTo>
                  <a:lnTo>
                    <a:pt x="727" y="529"/>
                  </a:lnTo>
                  <a:lnTo>
                    <a:pt x="730" y="551"/>
                  </a:lnTo>
                  <a:lnTo>
                    <a:pt x="732" y="573"/>
                  </a:lnTo>
                  <a:lnTo>
                    <a:pt x="734" y="618"/>
                  </a:lnTo>
                  <a:lnTo>
                    <a:pt x="734" y="666"/>
                  </a:lnTo>
                  <a:lnTo>
                    <a:pt x="733" y="716"/>
                  </a:lnTo>
                  <a:lnTo>
                    <a:pt x="730" y="822"/>
                  </a:lnTo>
                  <a:lnTo>
                    <a:pt x="729" y="878"/>
                  </a:lnTo>
                  <a:lnTo>
                    <a:pt x="727" y="937"/>
                  </a:lnTo>
                  <a:lnTo>
                    <a:pt x="727" y="937"/>
                  </a:lnTo>
                  <a:lnTo>
                    <a:pt x="727" y="994"/>
                  </a:lnTo>
                  <a:lnTo>
                    <a:pt x="725" y="1049"/>
                  </a:lnTo>
                  <a:lnTo>
                    <a:pt x="721" y="1103"/>
                  </a:lnTo>
                  <a:lnTo>
                    <a:pt x="714" y="1160"/>
                  </a:lnTo>
                  <a:lnTo>
                    <a:pt x="704" y="1224"/>
                  </a:lnTo>
                  <a:lnTo>
                    <a:pt x="689" y="1297"/>
                  </a:lnTo>
                  <a:lnTo>
                    <a:pt x="671" y="1383"/>
                  </a:lnTo>
                  <a:lnTo>
                    <a:pt x="646" y="1483"/>
                  </a:lnTo>
                  <a:lnTo>
                    <a:pt x="646" y="1483"/>
                  </a:lnTo>
                  <a:lnTo>
                    <a:pt x="621" y="1585"/>
                  </a:lnTo>
                  <a:lnTo>
                    <a:pt x="602" y="1673"/>
                  </a:lnTo>
                  <a:lnTo>
                    <a:pt x="584" y="1750"/>
                  </a:lnTo>
                  <a:lnTo>
                    <a:pt x="570" y="1819"/>
                  </a:lnTo>
                  <a:lnTo>
                    <a:pt x="559" y="1882"/>
                  </a:lnTo>
                  <a:lnTo>
                    <a:pt x="550" y="1944"/>
                  </a:lnTo>
                  <a:lnTo>
                    <a:pt x="542" y="2006"/>
                  </a:lnTo>
                  <a:lnTo>
                    <a:pt x="534" y="2070"/>
                  </a:lnTo>
                  <a:lnTo>
                    <a:pt x="534" y="2070"/>
                  </a:lnTo>
                  <a:lnTo>
                    <a:pt x="528" y="2131"/>
                  </a:lnTo>
                  <a:lnTo>
                    <a:pt x="525" y="2180"/>
                  </a:lnTo>
                  <a:lnTo>
                    <a:pt x="525" y="2223"/>
                  </a:lnTo>
                  <a:lnTo>
                    <a:pt x="525" y="2259"/>
                  </a:lnTo>
                  <a:lnTo>
                    <a:pt x="527" y="2292"/>
                  </a:lnTo>
                  <a:lnTo>
                    <a:pt x="530" y="2326"/>
                  </a:lnTo>
                  <a:lnTo>
                    <a:pt x="532" y="2363"/>
                  </a:lnTo>
                  <a:lnTo>
                    <a:pt x="533" y="2406"/>
                  </a:lnTo>
                  <a:lnTo>
                    <a:pt x="533" y="2406"/>
                  </a:lnTo>
                  <a:lnTo>
                    <a:pt x="533" y="2428"/>
                  </a:lnTo>
                  <a:lnTo>
                    <a:pt x="533" y="2446"/>
                  </a:lnTo>
                  <a:lnTo>
                    <a:pt x="532" y="2462"/>
                  </a:lnTo>
                  <a:lnTo>
                    <a:pt x="530" y="2476"/>
                  </a:lnTo>
                  <a:lnTo>
                    <a:pt x="527" y="2488"/>
                  </a:lnTo>
                  <a:lnTo>
                    <a:pt x="524" y="2498"/>
                  </a:lnTo>
                  <a:lnTo>
                    <a:pt x="519" y="2507"/>
                  </a:lnTo>
                  <a:lnTo>
                    <a:pt x="514" y="2513"/>
                  </a:lnTo>
                  <a:lnTo>
                    <a:pt x="508" y="2518"/>
                  </a:lnTo>
                  <a:lnTo>
                    <a:pt x="502" y="2522"/>
                  </a:lnTo>
                  <a:lnTo>
                    <a:pt x="494" y="2525"/>
                  </a:lnTo>
                  <a:lnTo>
                    <a:pt x="487" y="2529"/>
                  </a:lnTo>
                  <a:lnTo>
                    <a:pt x="468" y="2532"/>
                  </a:lnTo>
                  <a:lnTo>
                    <a:pt x="447" y="2536"/>
                  </a:lnTo>
                  <a:lnTo>
                    <a:pt x="447" y="2536"/>
                  </a:lnTo>
                  <a:lnTo>
                    <a:pt x="415" y="2540"/>
                  </a:lnTo>
                  <a:lnTo>
                    <a:pt x="368" y="2545"/>
                  </a:lnTo>
                  <a:lnTo>
                    <a:pt x="310" y="2549"/>
                  </a:lnTo>
                  <a:lnTo>
                    <a:pt x="247" y="2552"/>
                  </a:lnTo>
                  <a:lnTo>
                    <a:pt x="185" y="2556"/>
                  </a:lnTo>
                  <a:lnTo>
                    <a:pt x="130" y="2557"/>
                  </a:lnTo>
                  <a:lnTo>
                    <a:pt x="86" y="2557"/>
                  </a:lnTo>
                  <a:lnTo>
                    <a:pt x="68" y="2557"/>
                  </a:lnTo>
                  <a:lnTo>
                    <a:pt x="56" y="2556"/>
                  </a:lnTo>
                  <a:lnTo>
                    <a:pt x="56" y="2556"/>
                  </a:lnTo>
                  <a:lnTo>
                    <a:pt x="28" y="2552"/>
                  </a:lnTo>
                  <a:lnTo>
                    <a:pt x="20" y="2550"/>
                  </a:lnTo>
                  <a:lnTo>
                    <a:pt x="14" y="2548"/>
                  </a:lnTo>
                  <a:lnTo>
                    <a:pt x="10" y="2544"/>
                  </a:lnTo>
                  <a:lnTo>
                    <a:pt x="8" y="2538"/>
                  </a:lnTo>
                  <a:lnTo>
                    <a:pt x="2" y="2519"/>
                  </a:lnTo>
                  <a:lnTo>
                    <a:pt x="2" y="2519"/>
                  </a:lnTo>
                  <a:lnTo>
                    <a:pt x="0" y="2507"/>
                  </a:lnTo>
                  <a:lnTo>
                    <a:pt x="0" y="2502"/>
                  </a:lnTo>
                  <a:lnTo>
                    <a:pt x="1" y="2499"/>
                  </a:lnTo>
                  <a:lnTo>
                    <a:pt x="2" y="2496"/>
                  </a:lnTo>
                  <a:lnTo>
                    <a:pt x="4" y="2493"/>
                  </a:lnTo>
                  <a:lnTo>
                    <a:pt x="11" y="2488"/>
                  </a:lnTo>
                  <a:lnTo>
                    <a:pt x="20" y="2484"/>
                  </a:lnTo>
                  <a:lnTo>
                    <a:pt x="32" y="2479"/>
                  </a:lnTo>
                  <a:lnTo>
                    <a:pt x="46" y="2471"/>
                  </a:lnTo>
                  <a:lnTo>
                    <a:pt x="63" y="2460"/>
                  </a:lnTo>
                  <a:lnTo>
                    <a:pt x="63" y="2460"/>
                  </a:lnTo>
                  <a:lnTo>
                    <a:pt x="73" y="2455"/>
                  </a:lnTo>
                  <a:lnTo>
                    <a:pt x="87" y="2447"/>
                  </a:lnTo>
                  <a:lnTo>
                    <a:pt x="119" y="2432"/>
                  </a:lnTo>
                  <a:lnTo>
                    <a:pt x="198" y="2398"/>
                  </a:lnTo>
                  <a:lnTo>
                    <a:pt x="239" y="2382"/>
                  </a:lnTo>
                  <a:lnTo>
                    <a:pt x="274" y="2366"/>
                  </a:lnTo>
                  <a:lnTo>
                    <a:pt x="304" y="2352"/>
                  </a:lnTo>
                  <a:lnTo>
                    <a:pt x="314" y="2345"/>
                  </a:lnTo>
                  <a:lnTo>
                    <a:pt x="323" y="2339"/>
                  </a:lnTo>
                  <a:lnTo>
                    <a:pt x="323" y="2339"/>
                  </a:lnTo>
                  <a:lnTo>
                    <a:pt x="326" y="2336"/>
                  </a:lnTo>
                  <a:lnTo>
                    <a:pt x="330" y="2331"/>
                  </a:lnTo>
                  <a:lnTo>
                    <a:pt x="335" y="2320"/>
                  </a:lnTo>
                  <a:lnTo>
                    <a:pt x="339" y="2305"/>
                  </a:lnTo>
                  <a:lnTo>
                    <a:pt x="343" y="2288"/>
                  </a:lnTo>
                  <a:lnTo>
                    <a:pt x="346" y="2266"/>
                  </a:lnTo>
                  <a:lnTo>
                    <a:pt x="349" y="2243"/>
                  </a:lnTo>
                  <a:lnTo>
                    <a:pt x="353" y="2190"/>
                  </a:lnTo>
                  <a:lnTo>
                    <a:pt x="355" y="2132"/>
                  </a:lnTo>
                  <a:lnTo>
                    <a:pt x="356" y="2070"/>
                  </a:lnTo>
                  <a:lnTo>
                    <a:pt x="356" y="2008"/>
                  </a:lnTo>
                  <a:lnTo>
                    <a:pt x="355" y="1948"/>
                  </a:lnTo>
                  <a:lnTo>
                    <a:pt x="355" y="1948"/>
                  </a:lnTo>
                  <a:lnTo>
                    <a:pt x="350" y="1747"/>
                  </a:lnTo>
                  <a:lnTo>
                    <a:pt x="342" y="1443"/>
                  </a:lnTo>
                  <a:lnTo>
                    <a:pt x="335" y="1153"/>
                  </a:lnTo>
                  <a:lnTo>
                    <a:pt x="332" y="986"/>
                  </a:lnTo>
                  <a:lnTo>
                    <a:pt x="332" y="986"/>
                  </a:lnTo>
                  <a:lnTo>
                    <a:pt x="331" y="946"/>
                  </a:lnTo>
                  <a:lnTo>
                    <a:pt x="329" y="892"/>
                  </a:lnTo>
                  <a:lnTo>
                    <a:pt x="322" y="769"/>
                  </a:lnTo>
                  <a:lnTo>
                    <a:pt x="314" y="649"/>
                  </a:lnTo>
                  <a:lnTo>
                    <a:pt x="308" y="567"/>
                  </a:lnTo>
                  <a:lnTo>
                    <a:pt x="308" y="567"/>
                  </a:lnTo>
                  <a:lnTo>
                    <a:pt x="306" y="523"/>
                  </a:lnTo>
                  <a:lnTo>
                    <a:pt x="304" y="449"/>
                  </a:lnTo>
                  <a:lnTo>
                    <a:pt x="298" y="257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8"/>
                  </a:lnTo>
                  <a:lnTo>
                    <a:pt x="368" y="18"/>
                  </a:lnTo>
                  <a:lnTo>
                    <a:pt x="421" y="27"/>
                  </a:lnTo>
                  <a:lnTo>
                    <a:pt x="481" y="38"/>
                  </a:lnTo>
                  <a:lnTo>
                    <a:pt x="546" y="49"/>
                  </a:lnTo>
                  <a:lnTo>
                    <a:pt x="617" y="59"/>
                  </a:lnTo>
                  <a:lnTo>
                    <a:pt x="687" y="68"/>
                  </a:lnTo>
                  <a:lnTo>
                    <a:pt x="759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82B689FC-7241-1A8C-544E-54C0CE712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1771"/>
              <a:ext cx="911" cy="734"/>
            </a:xfrm>
            <a:custGeom>
              <a:avLst/>
              <a:gdLst>
                <a:gd name="T0" fmla="*/ 104 w 1822"/>
                <a:gd name="T1" fmla="*/ 1447 h 1468"/>
                <a:gd name="T2" fmla="*/ 72 w 1822"/>
                <a:gd name="T3" fmla="*/ 1457 h 1468"/>
                <a:gd name="T4" fmla="*/ 51 w 1822"/>
                <a:gd name="T5" fmla="*/ 1453 h 1468"/>
                <a:gd name="T6" fmla="*/ 46 w 1822"/>
                <a:gd name="T7" fmla="*/ 1442 h 1468"/>
                <a:gd name="T8" fmla="*/ 59 w 1822"/>
                <a:gd name="T9" fmla="*/ 1415 h 1468"/>
                <a:gd name="T10" fmla="*/ 62 w 1822"/>
                <a:gd name="T11" fmla="*/ 1411 h 1468"/>
                <a:gd name="T12" fmla="*/ 19 w 1822"/>
                <a:gd name="T13" fmla="*/ 1426 h 1468"/>
                <a:gd name="T14" fmla="*/ 5 w 1822"/>
                <a:gd name="T15" fmla="*/ 1421 h 1468"/>
                <a:gd name="T16" fmla="*/ 0 w 1822"/>
                <a:gd name="T17" fmla="*/ 1408 h 1468"/>
                <a:gd name="T18" fmla="*/ 12 w 1822"/>
                <a:gd name="T19" fmla="*/ 1387 h 1468"/>
                <a:gd name="T20" fmla="*/ 21 w 1822"/>
                <a:gd name="T21" fmla="*/ 1377 h 1468"/>
                <a:gd name="T22" fmla="*/ 1 w 1822"/>
                <a:gd name="T23" fmla="*/ 1376 h 1468"/>
                <a:gd name="T24" fmla="*/ 1 w 1822"/>
                <a:gd name="T25" fmla="*/ 1363 h 1468"/>
                <a:gd name="T26" fmla="*/ 25 w 1822"/>
                <a:gd name="T27" fmla="*/ 1330 h 1468"/>
                <a:gd name="T28" fmla="*/ 99 w 1822"/>
                <a:gd name="T29" fmla="*/ 1278 h 1468"/>
                <a:gd name="T30" fmla="*/ 184 w 1822"/>
                <a:gd name="T31" fmla="*/ 1219 h 1468"/>
                <a:gd name="T32" fmla="*/ 241 w 1822"/>
                <a:gd name="T33" fmla="*/ 1180 h 1468"/>
                <a:gd name="T34" fmla="*/ 287 w 1822"/>
                <a:gd name="T35" fmla="*/ 1145 h 1468"/>
                <a:gd name="T36" fmla="*/ 291 w 1822"/>
                <a:gd name="T37" fmla="*/ 1134 h 1468"/>
                <a:gd name="T38" fmla="*/ 273 w 1822"/>
                <a:gd name="T39" fmla="*/ 1128 h 1468"/>
                <a:gd name="T40" fmla="*/ 212 w 1822"/>
                <a:gd name="T41" fmla="*/ 1130 h 1468"/>
                <a:gd name="T42" fmla="*/ 169 w 1822"/>
                <a:gd name="T43" fmla="*/ 1123 h 1468"/>
                <a:gd name="T44" fmla="*/ 158 w 1822"/>
                <a:gd name="T45" fmla="*/ 1111 h 1468"/>
                <a:gd name="T46" fmla="*/ 161 w 1822"/>
                <a:gd name="T47" fmla="*/ 1097 h 1468"/>
                <a:gd name="T48" fmla="*/ 185 w 1822"/>
                <a:gd name="T49" fmla="*/ 1082 h 1468"/>
                <a:gd name="T50" fmla="*/ 251 w 1822"/>
                <a:gd name="T51" fmla="*/ 1066 h 1468"/>
                <a:gd name="T52" fmla="*/ 309 w 1822"/>
                <a:gd name="T53" fmla="*/ 1063 h 1468"/>
                <a:gd name="T54" fmla="*/ 417 w 1822"/>
                <a:gd name="T55" fmla="*/ 1065 h 1468"/>
                <a:gd name="T56" fmla="*/ 495 w 1822"/>
                <a:gd name="T57" fmla="*/ 1057 h 1468"/>
                <a:gd name="T58" fmla="*/ 779 w 1822"/>
                <a:gd name="T59" fmla="*/ 892 h 1468"/>
                <a:gd name="T60" fmla="*/ 968 w 1822"/>
                <a:gd name="T61" fmla="*/ 775 h 1468"/>
                <a:gd name="T62" fmla="*/ 1137 w 1822"/>
                <a:gd name="T63" fmla="*/ 677 h 1468"/>
                <a:gd name="T64" fmla="*/ 1204 w 1822"/>
                <a:gd name="T65" fmla="*/ 639 h 1468"/>
                <a:gd name="T66" fmla="*/ 1282 w 1822"/>
                <a:gd name="T67" fmla="*/ 571 h 1468"/>
                <a:gd name="T68" fmla="*/ 1332 w 1822"/>
                <a:gd name="T69" fmla="*/ 505 h 1468"/>
                <a:gd name="T70" fmla="*/ 1372 w 1822"/>
                <a:gd name="T71" fmla="*/ 428 h 1468"/>
                <a:gd name="T72" fmla="*/ 1397 w 1822"/>
                <a:gd name="T73" fmla="*/ 358 h 1468"/>
                <a:gd name="T74" fmla="*/ 1453 w 1822"/>
                <a:gd name="T75" fmla="*/ 123 h 1468"/>
                <a:gd name="T76" fmla="*/ 1474 w 1822"/>
                <a:gd name="T77" fmla="*/ 0 h 1468"/>
                <a:gd name="T78" fmla="*/ 1522 w 1822"/>
                <a:gd name="T79" fmla="*/ 22 h 1468"/>
                <a:gd name="T80" fmla="*/ 1617 w 1822"/>
                <a:gd name="T81" fmla="*/ 51 h 1468"/>
                <a:gd name="T82" fmla="*/ 1743 w 1822"/>
                <a:gd name="T83" fmla="*/ 104 h 1468"/>
                <a:gd name="T84" fmla="*/ 1802 w 1822"/>
                <a:gd name="T85" fmla="*/ 144 h 1468"/>
                <a:gd name="T86" fmla="*/ 1809 w 1822"/>
                <a:gd name="T87" fmla="*/ 190 h 1468"/>
                <a:gd name="T88" fmla="*/ 1715 w 1822"/>
                <a:gd name="T89" fmla="*/ 456 h 1468"/>
                <a:gd name="T90" fmla="*/ 1673 w 1822"/>
                <a:gd name="T91" fmla="*/ 585 h 1468"/>
                <a:gd name="T92" fmla="*/ 1633 w 1822"/>
                <a:gd name="T93" fmla="*/ 668 h 1468"/>
                <a:gd name="T94" fmla="*/ 1586 w 1822"/>
                <a:gd name="T95" fmla="*/ 734 h 1468"/>
                <a:gd name="T96" fmla="*/ 1534 w 1822"/>
                <a:gd name="T97" fmla="*/ 787 h 1468"/>
                <a:gd name="T98" fmla="*/ 1471 w 1822"/>
                <a:gd name="T99" fmla="*/ 833 h 1468"/>
                <a:gd name="T100" fmla="*/ 1373 w 1822"/>
                <a:gd name="T101" fmla="*/ 885 h 1468"/>
                <a:gd name="T102" fmla="*/ 1096 w 1822"/>
                <a:gd name="T103" fmla="*/ 1003 h 1468"/>
                <a:gd name="T104" fmla="*/ 795 w 1822"/>
                <a:gd name="T105" fmla="*/ 1118 h 1468"/>
                <a:gd name="T106" fmla="*/ 659 w 1822"/>
                <a:gd name="T107" fmla="*/ 1174 h 1468"/>
                <a:gd name="T108" fmla="*/ 575 w 1822"/>
                <a:gd name="T109" fmla="*/ 1224 h 1468"/>
                <a:gd name="T110" fmla="*/ 511 w 1822"/>
                <a:gd name="T111" fmla="*/ 1277 h 1468"/>
                <a:gd name="T112" fmla="*/ 394 w 1822"/>
                <a:gd name="T113" fmla="*/ 1359 h 1468"/>
                <a:gd name="T114" fmla="*/ 289 w 1822"/>
                <a:gd name="T115" fmla="*/ 1421 h 1468"/>
                <a:gd name="T116" fmla="*/ 208 w 1822"/>
                <a:gd name="T117" fmla="*/ 1453 h 1468"/>
                <a:gd name="T118" fmla="*/ 144 w 1822"/>
                <a:gd name="T119" fmla="*/ 1468 h 1468"/>
                <a:gd name="T120" fmla="*/ 128 w 1822"/>
                <a:gd name="T121" fmla="*/ 1464 h 1468"/>
                <a:gd name="T122" fmla="*/ 125 w 1822"/>
                <a:gd name="T123" fmla="*/ 1447 h 1468"/>
                <a:gd name="T124" fmla="*/ 138 w 1822"/>
                <a:gd name="T125" fmla="*/ 1434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22" h="1468">
                  <a:moveTo>
                    <a:pt x="138" y="1434"/>
                  </a:moveTo>
                  <a:lnTo>
                    <a:pt x="138" y="1434"/>
                  </a:lnTo>
                  <a:lnTo>
                    <a:pt x="121" y="1441"/>
                  </a:lnTo>
                  <a:lnTo>
                    <a:pt x="104" y="1447"/>
                  </a:lnTo>
                  <a:lnTo>
                    <a:pt x="104" y="1447"/>
                  </a:lnTo>
                  <a:lnTo>
                    <a:pt x="90" y="1453"/>
                  </a:lnTo>
                  <a:lnTo>
                    <a:pt x="81" y="1455"/>
                  </a:lnTo>
                  <a:lnTo>
                    <a:pt x="72" y="1457"/>
                  </a:lnTo>
                  <a:lnTo>
                    <a:pt x="64" y="1457"/>
                  </a:lnTo>
                  <a:lnTo>
                    <a:pt x="56" y="1456"/>
                  </a:lnTo>
                  <a:lnTo>
                    <a:pt x="53" y="1455"/>
                  </a:lnTo>
                  <a:lnTo>
                    <a:pt x="51" y="1453"/>
                  </a:lnTo>
                  <a:lnTo>
                    <a:pt x="49" y="1451"/>
                  </a:lnTo>
                  <a:lnTo>
                    <a:pt x="47" y="1447"/>
                  </a:lnTo>
                  <a:lnTo>
                    <a:pt x="47" y="1447"/>
                  </a:lnTo>
                  <a:lnTo>
                    <a:pt x="46" y="1442"/>
                  </a:lnTo>
                  <a:lnTo>
                    <a:pt x="47" y="1437"/>
                  </a:lnTo>
                  <a:lnTo>
                    <a:pt x="50" y="1431"/>
                  </a:lnTo>
                  <a:lnTo>
                    <a:pt x="53" y="1426"/>
                  </a:lnTo>
                  <a:lnTo>
                    <a:pt x="59" y="1415"/>
                  </a:lnTo>
                  <a:lnTo>
                    <a:pt x="68" y="1407"/>
                  </a:lnTo>
                  <a:lnTo>
                    <a:pt x="68" y="1407"/>
                  </a:lnTo>
                  <a:lnTo>
                    <a:pt x="62" y="1411"/>
                  </a:lnTo>
                  <a:lnTo>
                    <a:pt x="62" y="1411"/>
                  </a:lnTo>
                  <a:lnTo>
                    <a:pt x="47" y="1417"/>
                  </a:lnTo>
                  <a:lnTo>
                    <a:pt x="38" y="1421"/>
                  </a:lnTo>
                  <a:lnTo>
                    <a:pt x="29" y="1424"/>
                  </a:lnTo>
                  <a:lnTo>
                    <a:pt x="19" y="1426"/>
                  </a:lnTo>
                  <a:lnTo>
                    <a:pt x="15" y="1426"/>
                  </a:lnTo>
                  <a:lnTo>
                    <a:pt x="12" y="1425"/>
                  </a:lnTo>
                  <a:lnTo>
                    <a:pt x="8" y="1424"/>
                  </a:lnTo>
                  <a:lnTo>
                    <a:pt x="5" y="1421"/>
                  </a:lnTo>
                  <a:lnTo>
                    <a:pt x="3" y="1418"/>
                  </a:lnTo>
                  <a:lnTo>
                    <a:pt x="1" y="1414"/>
                  </a:lnTo>
                  <a:lnTo>
                    <a:pt x="1" y="1414"/>
                  </a:lnTo>
                  <a:lnTo>
                    <a:pt x="0" y="1408"/>
                  </a:lnTo>
                  <a:lnTo>
                    <a:pt x="1" y="1403"/>
                  </a:lnTo>
                  <a:lnTo>
                    <a:pt x="3" y="1398"/>
                  </a:lnTo>
                  <a:lnTo>
                    <a:pt x="7" y="1392"/>
                  </a:lnTo>
                  <a:lnTo>
                    <a:pt x="12" y="1387"/>
                  </a:lnTo>
                  <a:lnTo>
                    <a:pt x="17" y="1382"/>
                  </a:lnTo>
                  <a:lnTo>
                    <a:pt x="29" y="1375"/>
                  </a:lnTo>
                  <a:lnTo>
                    <a:pt x="29" y="1375"/>
                  </a:lnTo>
                  <a:lnTo>
                    <a:pt x="21" y="1377"/>
                  </a:lnTo>
                  <a:lnTo>
                    <a:pt x="14" y="1378"/>
                  </a:lnTo>
                  <a:lnTo>
                    <a:pt x="7" y="1379"/>
                  </a:lnTo>
                  <a:lnTo>
                    <a:pt x="3" y="1377"/>
                  </a:lnTo>
                  <a:lnTo>
                    <a:pt x="1" y="1376"/>
                  </a:lnTo>
                  <a:lnTo>
                    <a:pt x="0" y="1375"/>
                  </a:lnTo>
                  <a:lnTo>
                    <a:pt x="0" y="1373"/>
                  </a:lnTo>
                  <a:lnTo>
                    <a:pt x="0" y="1369"/>
                  </a:lnTo>
                  <a:lnTo>
                    <a:pt x="1" y="1363"/>
                  </a:lnTo>
                  <a:lnTo>
                    <a:pt x="6" y="1354"/>
                  </a:lnTo>
                  <a:lnTo>
                    <a:pt x="6" y="1354"/>
                  </a:lnTo>
                  <a:lnTo>
                    <a:pt x="15" y="1341"/>
                  </a:lnTo>
                  <a:lnTo>
                    <a:pt x="25" y="1330"/>
                  </a:lnTo>
                  <a:lnTo>
                    <a:pt x="37" y="1321"/>
                  </a:lnTo>
                  <a:lnTo>
                    <a:pt x="49" y="1311"/>
                  </a:lnTo>
                  <a:lnTo>
                    <a:pt x="75" y="1295"/>
                  </a:lnTo>
                  <a:lnTo>
                    <a:pt x="99" y="1278"/>
                  </a:lnTo>
                  <a:lnTo>
                    <a:pt x="99" y="1278"/>
                  </a:lnTo>
                  <a:lnTo>
                    <a:pt x="129" y="1259"/>
                  </a:lnTo>
                  <a:lnTo>
                    <a:pt x="156" y="1238"/>
                  </a:lnTo>
                  <a:lnTo>
                    <a:pt x="184" y="1219"/>
                  </a:lnTo>
                  <a:lnTo>
                    <a:pt x="212" y="1200"/>
                  </a:lnTo>
                  <a:lnTo>
                    <a:pt x="212" y="1200"/>
                  </a:lnTo>
                  <a:lnTo>
                    <a:pt x="227" y="1190"/>
                  </a:lnTo>
                  <a:lnTo>
                    <a:pt x="241" y="1180"/>
                  </a:lnTo>
                  <a:lnTo>
                    <a:pt x="269" y="1159"/>
                  </a:lnTo>
                  <a:lnTo>
                    <a:pt x="269" y="1159"/>
                  </a:lnTo>
                  <a:lnTo>
                    <a:pt x="282" y="1149"/>
                  </a:lnTo>
                  <a:lnTo>
                    <a:pt x="287" y="1145"/>
                  </a:lnTo>
                  <a:lnTo>
                    <a:pt x="290" y="1142"/>
                  </a:lnTo>
                  <a:lnTo>
                    <a:pt x="292" y="1137"/>
                  </a:lnTo>
                  <a:lnTo>
                    <a:pt x="292" y="1136"/>
                  </a:lnTo>
                  <a:lnTo>
                    <a:pt x="291" y="1134"/>
                  </a:lnTo>
                  <a:lnTo>
                    <a:pt x="287" y="1131"/>
                  </a:lnTo>
                  <a:lnTo>
                    <a:pt x="279" y="1129"/>
                  </a:lnTo>
                  <a:lnTo>
                    <a:pt x="279" y="1129"/>
                  </a:lnTo>
                  <a:lnTo>
                    <a:pt x="273" y="1128"/>
                  </a:lnTo>
                  <a:lnTo>
                    <a:pt x="264" y="1128"/>
                  </a:lnTo>
                  <a:lnTo>
                    <a:pt x="240" y="1129"/>
                  </a:lnTo>
                  <a:lnTo>
                    <a:pt x="240" y="1129"/>
                  </a:lnTo>
                  <a:lnTo>
                    <a:pt x="212" y="1130"/>
                  </a:lnTo>
                  <a:lnTo>
                    <a:pt x="197" y="1129"/>
                  </a:lnTo>
                  <a:lnTo>
                    <a:pt x="184" y="1128"/>
                  </a:lnTo>
                  <a:lnTo>
                    <a:pt x="173" y="1125"/>
                  </a:lnTo>
                  <a:lnTo>
                    <a:pt x="169" y="1123"/>
                  </a:lnTo>
                  <a:lnTo>
                    <a:pt x="164" y="1121"/>
                  </a:lnTo>
                  <a:lnTo>
                    <a:pt x="161" y="1118"/>
                  </a:lnTo>
                  <a:lnTo>
                    <a:pt x="159" y="1115"/>
                  </a:lnTo>
                  <a:lnTo>
                    <a:pt x="158" y="1111"/>
                  </a:lnTo>
                  <a:lnTo>
                    <a:pt x="158" y="1107"/>
                  </a:lnTo>
                  <a:lnTo>
                    <a:pt x="158" y="1107"/>
                  </a:lnTo>
                  <a:lnTo>
                    <a:pt x="159" y="1102"/>
                  </a:lnTo>
                  <a:lnTo>
                    <a:pt x="161" y="1097"/>
                  </a:lnTo>
                  <a:lnTo>
                    <a:pt x="166" y="1093"/>
                  </a:lnTo>
                  <a:lnTo>
                    <a:pt x="171" y="1090"/>
                  </a:lnTo>
                  <a:lnTo>
                    <a:pt x="177" y="1085"/>
                  </a:lnTo>
                  <a:lnTo>
                    <a:pt x="185" y="1082"/>
                  </a:lnTo>
                  <a:lnTo>
                    <a:pt x="202" y="1077"/>
                  </a:lnTo>
                  <a:lnTo>
                    <a:pt x="220" y="1071"/>
                  </a:lnTo>
                  <a:lnTo>
                    <a:pt x="236" y="1068"/>
                  </a:lnTo>
                  <a:lnTo>
                    <a:pt x="251" y="1066"/>
                  </a:lnTo>
                  <a:lnTo>
                    <a:pt x="262" y="1065"/>
                  </a:lnTo>
                  <a:lnTo>
                    <a:pt x="262" y="1065"/>
                  </a:lnTo>
                  <a:lnTo>
                    <a:pt x="285" y="1064"/>
                  </a:lnTo>
                  <a:lnTo>
                    <a:pt x="309" y="1063"/>
                  </a:lnTo>
                  <a:lnTo>
                    <a:pt x="356" y="1064"/>
                  </a:lnTo>
                  <a:lnTo>
                    <a:pt x="356" y="1064"/>
                  </a:lnTo>
                  <a:lnTo>
                    <a:pt x="396" y="1065"/>
                  </a:lnTo>
                  <a:lnTo>
                    <a:pt x="417" y="1065"/>
                  </a:lnTo>
                  <a:lnTo>
                    <a:pt x="437" y="1064"/>
                  </a:lnTo>
                  <a:lnTo>
                    <a:pt x="456" y="1063"/>
                  </a:lnTo>
                  <a:lnTo>
                    <a:pt x="476" y="1060"/>
                  </a:lnTo>
                  <a:lnTo>
                    <a:pt x="495" y="1057"/>
                  </a:lnTo>
                  <a:lnTo>
                    <a:pt x="515" y="1052"/>
                  </a:lnTo>
                  <a:lnTo>
                    <a:pt x="515" y="1052"/>
                  </a:lnTo>
                  <a:lnTo>
                    <a:pt x="663" y="963"/>
                  </a:lnTo>
                  <a:lnTo>
                    <a:pt x="779" y="892"/>
                  </a:lnTo>
                  <a:lnTo>
                    <a:pt x="861" y="841"/>
                  </a:lnTo>
                  <a:lnTo>
                    <a:pt x="861" y="841"/>
                  </a:lnTo>
                  <a:lnTo>
                    <a:pt x="908" y="812"/>
                  </a:lnTo>
                  <a:lnTo>
                    <a:pt x="968" y="775"/>
                  </a:lnTo>
                  <a:lnTo>
                    <a:pt x="1033" y="736"/>
                  </a:lnTo>
                  <a:lnTo>
                    <a:pt x="1097" y="698"/>
                  </a:lnTo>
                  <a:lnTo>
                    <a:pt x="1097" y="698"/>
                  </a:lnTo>
                  <a:lnTo>
                    <a:pt x="1137" y="677"/>
                  </a:lnTo>
                  <a:lnTo>
                    <a:pt x="1169" y="659"/>
                  </a:lnTo>
                  <a:lnTo>
                    <a:pt x="1169" y="659"/>
                  </a:lnTo>
                  <a:lnTo>
                    <a:pt x="1187" y="651"/>
                  </a:lnTo>
                  <a:lnTo>
                    <a:pt x="1204" y="639"/>
                  </a:lnTo>
                  <a:lnTo>
                    <a:pt x="1223" y="626"/>
                  </a:lnTo>
                  <a:lnTo>
                    <a:pt x="1243" y="610"/>
                  </a:lnTo>
                  <a:lnTo>
                    <a:pt x="1263" y="592"/>
                  </a:lnTo>
                  <a:lnTo>
                    <a:pt x="1282" y="571"/>
                  </a:lnTo>
                  <a:lnTo>
                    <a:pt x="1302" y="548"/>
                  </a:lnTo>
                  <a:lnTo>
                    <a:pt x="1321" y="522"/>
                  </a:lnTo>
                  <a:lnTo>
                    <a:pt x="1321" y="522"/>
                  </a:lnTo>
                  <a:lnTo>
                    <a:pt x="1332" y="505"/>
                  </a:lnTo>
                  <a:lnTo>
                    <a:pt x="1343" y="488"/>
                  </a:lnTo>
                  <a:lnTo>
                    <a:pt x="1352" y="468"/>
                  </a:lnTo>
                  <a:lnTo>
                    <a:pt x="1362" y="449"/>
                  </a:lnTo>
                  <a:lnTo>
                    <a:pt x="1372" y="428"/>
                  </a:lnTo>
                  <a:lnTo>
                    <a:pt x="1381" y="405"/>
                  </a:lnTo>
                  <a:lnTo>
                    <a:pt x="1389" y="383"/>
                  </a:lnTo>
                  <a:lnTo>
                    <a:pt x="1397" y="358"/>
                  </a:lnTo>
                  <a:lnTo>
                    <a:pt x="1397" y="358"/>
                  </a:lnTo>
                  <a:lnTo>
                    <a:pt x="1414" y="294"/>
                  </a:lnTo>
                  <a:lnTo>
                    <a:pt x="1431" y="233"/>
                  </a:lnTo>
                  <a:lnTo>
                    <a:pt x="1442" y="175"/>
                  </a:lnTo>
                  <a:lnTo>
                    <a:pt x="1453" y="123"/>
                  </a:lnTo>
                  <a:lnTo>
                    <a:pt x="1462" y="77"/>
                  </a:lnTo>
                  <a:lnTo>
                    <a:pt x="1467" y="40"/>
                  </a:lnTo>
                  <a:lnTo>
                    <a:pt x="1474" y="0"/>
                  </a:lnTo>
                  <a:lnTo>
                    <a:pt x="1474" y="0"/>
                  </a:lnTo>
                  <a:lnTo>
                    <a:pt x="1485" y="7"/>
                  </a:lnTo>
                  <a:lnTo>
                    <a:pt x="1496" y="13"/>
                  </a:lnTo>
                  <a:lnTo>
                    <a:pt x="1509" y="17"/>
                  </a:lnTo>
                  <a:lnTo>
                    <a:pt x="1522" y="22"/>
                  </a:lnTo>
                  <a:lnTo>
                    <a:pt x="1549" y="28"/>
                  </a:lnTo>
                  <a:lnTo>
                    <a:pt x="1574" y="35"/>
                  </a:lnTo>
                  <a:lnTo>
                    <a:pt x="1574" y="35"/>
                  </a:lnTo>
                  <a:lnTo>
                    <a:pt x="1617" y="51"/>
                  </a:lnTo>
                  <a:lnTo>
                    <a:pt x="1659" y="67"/>
                  </a:lnTo>
                  <a:lnTo>
                    <a:pt x="1702" y="86"/>
                  </a:lnTo>
                  <a:lnTo>
                    <a:pt x="1743" y="104"/>
                  </a:lnTo>
                  <a:lnTo>
                    <a:pt x="1743" y="104"/>
                  </a:lnTo>
                  <a:lnTo>
                    <a:pt x="1754" y="110"/>
                  </a:lnTo>
                  <a:lnTo>
                    <a:pt x="1764" y="116"/>
                  </a:lnTo>
                  <a:lnTo>
                    <a:pt x="1784" y="130"/>
                  </a:lnTo>
                  <a:lnTo>
                    <a:pt x="1802" y="144"/>
                  </a:lnTo>
                  <a:lnTo>
                    <a:pt x="1822" y="159"/>
                  </a:lnTo>
                  <a:lnTo>
                    <a:pt x="1820" y="163"/>
                  </a:lnTo>
                  <a:lnTo>
                    <a:pt x="1820" y="163"/>
                  </a:lnTo>
                  <a:lnTo>
                    <a:pt x="1809" y="190"/>
                  </a:lnTo>
                  <a:lnTo>
                    <a:pt x="1780" y="266"/>
                  </a:lnTo>
                  <a:lnTo>
                    <a:pt x="1760" y="320"/>
                  </a:lnTo>
                  <a:lnTo>
                    <a:pt x="1738" y="384"/>
                  </a:lnTo>
                  <a:lnTo>
                    <a:pt x="1715" y="456"/>
                  </a:lnTo>
                  <a:lnTo>
                    <a:pt x="1690" y="538"/>
                  </a:lnTo>
                  <a:lnTo>
                    <a:pt x="1690" y="538"/>
                  </a:lnTo>
                  <a:lnTo>
                    <a:pt x="1682" y="563"/>
                  </a:lnTo>
                  <a:lnTo>
                    <a:pt x="1673" y="585"/>
                  </a:lnTo>
                  <a:lnTo>
                    <a:pt x="1664" y="608"/>
                  </a:lnTo>
                  <a:lnTo>
                    <a:pt x="1654" y="629"/>
                  </a:lnTo>
                  <a:lnTo>
                    <a:pt x="1644" y="649"/>
                  </a:lnTo>
                  <a:lnTo>
                    <a:pt x="1633" y="668"/>
                  </a:lnTo>
                  <a:lnTo>
                    <a:pt x="1621" y="686"/>
                  </a:lnTo>
                  <a:lnTo>
                    <a:pt x="1609" y="704"/>
                  </a:lnTo>
                  <a:lnTo>
                    <a:pt x="1597" y="720"/>
                  </a:lnTo>
                  <a:lnTo>
                    <a:pt x="1586" y="734"/>
                  </a:lnTo>
                  <a:lnTo>
                    <a:pt x="1573" y="749"/>
                  </a:lnTo>
                  <a:lnTo>
                    <a:pt x="1560" y="762"/>
                  </a:lnTo>
                  <a:lnTo>
                    <a:pt x="1547" y="775"/>
                  </a:lnTo>
                  <a:lnTo>
                    <a:pt x="1534" y="787"/>
                  </a:lnTo>
                  <a:lnTo>
                    <a:pt x="1506" y="808"/>
                  </a:lnTo>
                  <a:lnTo>
                    <a:pt x="1506" y="808"/>
                  </a:lnTo>
                  <a:lnTo>
                    <a:pt x="1488" y="821"/>
                  </a:lnTo>
                  <a:lnTo>
                    <a:pt x="1471" y="833"/>
                  </a:lnTo>
                  <a:lnTo>
                    <a:pt x="1453" y="844"/>
                  </a:lnTo>
                  <a:lnTo>
                    <a:pt x="1436" y="853"/>
                  </a:lnTo>
                  <a:lnTo>
                    <a:pt x="1403" y="871"/>
                  </a:lnTo>
                  <a:lnTo>
                    <a:pt x="1373" y="885"/>
                  </a:lnTo>
                  <a:lnTo>
                    <a:pt x="1373" y="885"/>
                  </a:lnTo>
                  <a:lnTo>
                    <a:pt x="1325" y="906"/>
                  </a:lnTo>
                  <a:lnTo>
                    <a:pt x="1258" y="935"/>
                  </a:lnTo>
                  <a:lnTo>
                    <a:pt x="1096" y="1003"/>
                  </a:lnTo>
                  <a:lnTo>
                    <a:pt x="889" y="1087"/>
                  </a:lnTo>
                  <a:lnTo>
                    <a:pt x="889" y="1087"/>
                  </a:lnTo>
                  <a:lnTo>
                    <a:pt x="842" y="1103"/>
                  </a:lnTo>
                  <a:lnTo>
                    <a:pt x="795" y="1118"/>
                  </a:lnTo>
                  <a:lnTo>
                    <a:pt x="749" y="1135"/>
                  </a:lnTo>
                  <a:lnTo>
                    <a:pt x="703" y="1154"/>
                  </a:lnTo>
                  <a:lnTo>
                    <a:pt x="680" y="1163"/>
                  </a:lnTo>
                  <a:lnTo>
                    <a:pt x="659" y="1174"/>
                  </a:lnTo>
                  <a:lnTo>
                    <a:pt x="637" y="1185"/>
                  </a:lnTo>
                  <a:lnTo>
                    <a:pt x="615" y="1197"/>
                  </a:lnTo>
                  <a:lnTo>
                    <a:pt x="596" y="1210"/>
                  </a:lnTo>
                  <a:lnTo>
                    <a:pt x="575" y="1224"/>
                  </a:lnTo>
                  <a:lnTo>
                    <a:pt x="557" y="1238"/>
                  </a:lnTo>
                  <a:lnTo>
                    <a:pt x="538" y="1254"/>
                  </a:lnTo>
                  <a:lnTo>
                    <a:pt x="538" y="1254"/>
                  </a:lnTo>
                  <a:lnTo>
                    <a:pt x="511" y="1277"/>
                  </a:lnTo>
                  <a:lnTo>
                    <a:pt x="483" y="1299"/>
                  </a:lnTo>
                  <a:lnTo>
                    <a:pt x="455" y="1319"/>
                  </a:lnTo>
                  <a:lnTo>
                    <a:pt x="425" y="1339"/>
                  </a:lnTo>
                  <a:lnTo>
                    <a:pt x="394" y="1359"/>
                  </a:lnTo>
                  <a:lnTo>
                    <a:pt x="364" y="1376"/>
                  </a:lnTo>
                  <a:lnTo>
                    <a:pt x="303" y="1413"/>
                  </a:lnTo>
                  <a:lnTo>
                    <a:pt x="303" y="1413"/>
                  </a:lnTo>
                  <a:lnTo>
                    <a:pt x="289" y="1421"/>
                  </a:lnTo>
                  <a:lnTo>
                    <a:pt x="273" y="1429"/>
                  </a:lnTo>
                  <a:lnTo>
                    <a:pt x="258" y="1435"/>
                  </a:lnTo>
                  <a:lnTo>
                    <a:pt x="241" y="1442"/>
                  </a:lnTo>
                  <a:lnTo>
                    <a:pt x="208" y="1453"/>
                  </a:lnTo>
                  <a:lnTo>
                    <a:pt x="175" y="1462"/>
                  </a:lnTo>
                  <a:lnTo>
                    <a:pt x="175" y="1462"/>
                  </a:lnTo>
                  <a:lnTo>
                    <a:pt x="155" y="1467"/>
                  </a:lnTo>
                  <a:lnTo>
                    <a:pt x="144" y="1468"/>
                  </a:lnTo>
                  <a:lnTo>
                    <a:pt x="138" y="1468"/>
                  </a:lnTo>
                  <a:lnTo>
                    <a:pt x="134" y="1467"/>
                  </a:lnTo>
                  <a:lnTo>
                    <a:pt x="134" y="1467"/>
                  </a:lnTo>
                  <a:lnTo>
                    <a:pt x="128" y="1464"/>
                  </a:lnTo>
                  <a:lnTo>
                    <a:pt x="124" y="1460"/>
                  </a:lnTo>
                  <a:lnTo>
                    <a:pt x="123" y="1456"/>
                  </a:lnTo>
                  <a:lnTo>
                    <a:pt x="123" y="1452"/>
                  </a:lnTo>
                  <a:lnTo>
                    <a:pt x="125" y="1447"/>
                  </a:lnTo>
                  <a:lnTo>
                    <a:pt x="129" y="1442"/>
                  </a:lnTo>
                  <a:lnTo>
                    <a:pt x="133" y="1439"/>
                  </a:lnTo>
                  <a:lnTo>
                    <a:pt x="138" y="1434"/>
                  </a:lnTo>
                  <a:lnTo>
                    <a:pt x="138" y="143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7075907-C222-135C-D2D2-31F56050E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1771"/>
              <a:ext cx="911" cy="734"/>
            </a:xfrm>
            <a:custGeom>
              <a:avLst/>
              <a:gdLst>
                <a:gd name="T0" fmla="*/ 104 w 1822"/>
                <a:gd name="T1" fmla="*/ 1447 h 1468"/>
                <a:gd name="T2" fmla="*/ 72 w 1822"/>
                <a:gd name="T3" fmla="*/ 1457 h 1468"/>
                <a:gd name="T4" fmla="*/ 51 w 1822"/>
                <a:gd name="T5" fmla="*/ 1453 h 1468"/>
                <a:gd name="T6" fmla="*/ 46 w 1822"/>
                <a:gd name="T7" fmla="*/ 1442 h 1468"/>
                <a:gd name="T8" fmla="*/ 59 w 1822"/>
                <a:gd name="T9" fmla="*/ 1415 h 1468"/>
                <a:gd name="T10" fmla="*/ 62 w 1822"/>
                <a:gd name="T11" fmla="*/ 1411 h 1468"/>
                <a:gd name="T12" fmla="*/ 19 w 1822"/>
                <a:gd name="T13" fmla="*/ 1426 h 1468"/>
                <a:gd name="T14" fmla="*/ 5 w 1822"/>
                <a:gd name="T15" fmla="*/ 1421 h 1468"/>
                <a:gd name="T16" fmla="*/ 0 w 1822"/>
                <a:gd name="T17" fmla="*/ 1408 h 1468"/>
                <a:gd name="T18" fmla="*/ 12 w 1822"/>
                <a:gd name="T19" fmla="*/ 1387 h 1468"/>
                <a:gd name="T20" fmla="*/ 21 w 1822"/>
                <a:gd name="T21" fmla="*/ 1377 h 1468"/>
                <a:gd name="T22" fmla="*/ 1 w 1822"/>
                <a:gd name="T23" fmla="*/ 1376 h 1468"/>
                <a:gd name="T24" fmla="*/ 1 w 1822"/>
                <a:gd name="T25" fmla="*/ 1363 h 1468"/>
                <a:gd name="T26" fmla="*/ 25 w 1822"/>
                <a:gd name="T27" fmla="*/ 1330 h 1468"/>
                <a:gd name="T28" fmla="*/ 99 w 1822"/>
                <a:gd name="T29" fmla="*/ 1278 h 1468"/>
                <a:gd name="T30" fmla="*/ 184 w 1822"/>
                <a:gd name="T31" fmla="*/ 1219 h 1468"/>
                <a:gd name="T32" fmla="*/ 241 w 1822"/>
                <a:gd name="T33" fmla="*/ 1180 h 1468"/>
                <a:gd name="T34" fmla="*/ 287 w 1822"/>
                <a:gd name="T35" fmla="*/ 1145 h 1468"/>
                <a:gd name="T36" fmla="*/ 291 w 1822"/>
                <a:gd name="T37" fmla="*/ 1134 h 1468"/>
                <a:gd name="T38" fmla="*/ 273 w 1822"/>
                <a:gd name="T39" fmla="*/ 1128 h 1468"/>
                <a:gd name="T40" fmla="*/ 212 w 1822"/>
                <a:gd name="T41" fmla="*/ 1130 h 1468"/>
                <a:gd name="T42" fmla="*/ 169 w 1822"/>
                <a:gd name="T43" fmla="*/ 1123 h 1468"/>
                <a:gd name="T44" fmla="*/ 158 w 1822"/>
                <a:gd name="T45" fmla="*/ 1111 h 1468"/>
                <a:gd name="T46" fmla="*/ 161 w 1822"/>
                <a:gd name="T47" fmla="*/ 1097 h 1468"/>
                <a:gd name="T48" fmla="*/ 185 w 1822"/>
                <a:gd name="T49" fmla="*/ 1082 h 1468"/>
                <a:gd name="T50" fmla="*/ 251 w 1822"/>
                <a:gd name="T51" fmla="*/ 1066 h 1468"/>
                <a:gd name="T52" fmla="*/ 309 w 1822"/>
                <a:gd name="T53" fmla="*/ 1063 h 1468"/>
                <a:gd name="T54" fmla="*/ 417 w 1822"/>
                <a:gd name="T55" fmla="*/ 1065 h 1468"/>
                <a:gd name="T56" fmla="*/ 495 w 1822"/>
                <a:gd name="T57" fmla="*/ 1057 h 1468"/>
                <a:gd name="T58" fmla="*/ 779 w 1822"/>
                <a:gd name="T59" fmla="*/ 892 h 1468"/>
                <a:gd name="T60" fmla="*/ 968 w 1822"/>
                <a:gd name="T61" fmla="*/ 775 h 1468"/>
                <a:gd name="T62" fmla="*/ 1137 w 1822"/>
                <a:gd name="T63" fmla="*/ 677 h 1468"/>
                <a:gd name="T64" fmla="*/ 1204 w 1822"/>
                <a:gd name="T65" fmla="*/ 639 h 1468"/>
                <a:gd name="T66" fmla="*/ 1282 w 1822"/>
                <a:gd name="T67" fmla="*/ 571 h 1468"/>
                <a:gd name="T68" fmla="*/ 1332 w 1822"/>
                <a:gd name="T69" fmla="*/ 505 h 1468"/>
                <a:gd name="T70" fmla="*/ 1372 w 1822"/>
                <a:gd name="T71" fmla="*/ 428 h 1468"/>
                <a:gd name="T72" fmla="*/ 1397 w 1822"/>
                <a:gd name="T73" fmla="*/ 358 h 1468"/>
                <a:gd name="T74" fmla="*/ 1453 w 1822"/>
                <a:gd name="T75" fmla="*/ 123 h 1468"/>
                <a:gd name="T76" fmla="*/ 1474 w 1822"/>
                <a:gd name="T77" fmla="*/ 0 h 1468"/>
                <a:gd name="T78" fmla="*/ 1522 w 1822"/>
                <a:gd name="T79" fmla="*/ 22 h 1468"/>
                <a:gd name="T80" fmla="*/ 1617 w 1822"/>
                <a:gd name="T81" fmla="*/ 51 h 1468"/>
                <a:gd name="T82" fmla="*/ 1743 w 1822"/>
                <a:gd name="T83" fmla="*/ 104 h 1468"/>
                <a:gd name="T84" fmla="*/ 1802 w 1822"/>
                <a:gd name="T85" fmla="*/ 144 h 1468"/>
                <a:gd name="T86" fmla="*/ 1809 w 1822"/>
                <a:gd name="T87" fmla="*/ 190 h 1468"/>
                <a:gd name="T88" fmla="*/ 1715 w 1822"/>
                <a:gd name="T89" fmla="*/ 456 h 1468"/>
                <a:gd name="T90" fmla="*/ 1673 w 1822"/>
                <a:gd name="T91" fmla="*/ 585 h 1468"/>
                <a:gd name="T92" fmla="*/ 1633 w 1822"/>
                <a:gd name="T93" fmla="*/ 668 h 1468"/>
                <a:gd name="T94" fmla="*/ 1586 w 1822"/>
                <a:gd name="T95" fmla="*/ 734 h 1468"/>
                <a:gd name="T96" fmla="*/ 1534 w 1822"/>
                <a:gd name="T97" fmla="*/ 787 h 1468"/>
                <a:gd name="T98" fmla="*/ 1471 w 1822"/>
                <a:gd name="T99" fmla="*/ 833 h 1468"/>
                <a:gd name="T100" fmla="*/ 1373 w 1822"/>
                <a:gd name="T101" fmla="*/ 885 h 1468"/>
                <a:gd name="T102" fmla="*/ 1096 w 1822"/>
                <a:gd name="T103" fmla="*/ 1003 h 1468"/>
                <a:gd name="T104" fmla="*/ 795 w 1822"/>
                <a:gd name="T105" fmla="*/ 1118 h 1468"/>
                <a:gd name="T106" fmla="*/ 659 w 1822"/>
                <a:gd name="T107" fmla="*/ 1174 h 1468"/>
                <a:gd name="T108" fmla="*/ 575 w 1822"/>
                <a:gd name="T109" fmla="*/ 1224 h 1468"/>
                <a:gd name="T110" fmla="*/ 511 w 1822"/>
                <a:gd name="T111" fmla="*/ 1277 h 1468"/>
                <a:gd name="T112" fmla="*/ 394 w 1822"/>
                <a:gd name="T113" fmla="*/ 1359 h 1468"/>
                <a:gd name="T114" fmla="*/ 289 w 1822"/>
                <a:gd name="T115" fmla="*/ 1421 h 1468"/>
                <a:gd name="T116" fmla="*/ 208 w 1822"/>
                <a:gd name="T117" fmla="*/ 1453 h 1468"/>
                <a:gd name="T118" fmla="*/ 144 w 1822"/>
                <a:gd name="T119" fmla="*/ 1468 h 1468"/>
                <a:gd name="T120" fmla="*/ 128 w 1822"/>
                <a:gd name="T121" fmla="*/ 1464 h 1468"/>
                <a:gd name="T122" fmla="*/ 125 w 1822"/>
                <a:gd name="T123" fmla="*/ 1447 h 1468"/>
                <a:gd name="T124" fmla="*/ 138 w 1822"/>
                <a:gd name="T125" fmla="*/ 1434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22" h="1468">
                  <a:moveTo>
                    <a:pt x="138" y="1434"/>
                  </a:moveTo>
                  <a:lnTo>
                    <a:pt x="138" y="1434"/>
                  </a:lnTo>
                  <a:lnTo>
                    <a:pt x="121" y="1441"/>
                  </a:lnTo>
                  <a:lnTo>
                    <a:pt x="104" y="1447"/>
                  </a:lnTo>
                  <a:lnTo>
                    <a:pt x="104" y="1447"/>
                  </a:lnTo>
                  <a:lnTo>
                    <a:pt x="90" y="1453"/>
                  </a:lnTo>
                  <a:lnTo>
                    <a:pt x="81" y="1455"/>
                  </a:lnTo>
                  <a:lnTo>
                    <a:pt x="72" y="1457"/>
                  </a:lnTo>
                  <a:lnTo>
                    <a:pt x="64" y="1457"/>
                  </a:lnTo>
                  <a:lnTo>
                    <a:pt x="56" y="1456"/>
                  </a:lnTo>
                  <a:lnTo>
                    <a:pt x="53" y="1455"/>
                  </a:lnTo>
                  <a:lnTo>
                    <a:pt x="51" y="1453"/>
                  </a:lnTo>
                  <a:lnTo>
                    <a:pt x="49" y="1451"/>
                  </a:lnTo>
                  <a:lnTo>
                    <a:pt x="47" y="1447"/>
                  </a:lnTo>
                  <a:lnTo>
                    <a:pt x="47" y="1447"/>
                  </a:lnTo>
                  <a:lnTo>
                    <a:pt x="46" y="1442"/>
                  </a:lnTo>
                  <a:lnTo>
                    <a:pt x="47" y="1437"/>
                  </a:lnTo>
                  <a:lnTo>
                    <a:pt x="50" y="1431"/>
                  </a:lnTo>
                  <a:lnTo>
                    <a:pt x="53" y="1426"/>
                  </a:lnTo>
                  <a:lnTo>
                    <a:pt x="59" y="1415"/>
                  </a:lnTo>
                  <a:lnTo>
                    <a:pt x="68" y="1407"/>
                  </a:lnTo>
                  <a:lnTo>
                    <a:pt x="68" y="1407"/>
                  </a:lnTo>
                  <a:lnTo>
                    <a:pt x="62" y="1411"/>
                  </a:lnTo>
                  <a:lnTo>
                    <a:pt x="62" y="1411"/>
                  </a:lnTo>
                  <a:lnTo>
                    <a:pt x="47" y="1417"/>
                  </a:lnTo>
                  <a:lnTo>
                    <a:pt x="38" y="1421"/>
                  </a:lnTo>
                  <a:lnTo>
                    <a:pt x="29" y="1424"/>
                  </a:lnTo>
                  <a:lnTo>
                    <a:pt x="19" y="1426"/>
                  </a:lnTo>
                  <a:lnTo>
                    <a:pt x="15" y="1426"/>
                  </a:lnTo>
                  <a:lnTo>
                    <a:pt x="12" y="1425"/>
                  </a:lnTo>
                  <a:lnTo>
                    <a:pt x="8" y="1424"/>
                  </a:lnTo>
                  <a:lnTo>
                    <a:pt x="5" y="1421"/>
                  </a:lnTo>
                  <a:lnTo>
                    <a:pt x="3" y="1418"/>
                  </a:lnTo>
                  <a:lnTo>
                    <a:pt x="1" y="1414"/>
                  </a:lnTo>
                  <a:lnTo>
                    <a:pt x="1" y="1414"/>
                  </a:lnTo>
                  <a:lnTo>
                    <a:pt x="0" y="1408"/>
                  </a:lnTo>
                  <a:lnTo>
                    <a:pt x="1" y="1403"/>
                  </a:lnTo>
                  <a:lnTo>
                    <a:pt x="3" y="1398"/>
                  </a:lnTo>
                  <a:lnTo>
                    <a:pt x="7" y="1392"/>
                  </a:lnTo>
                  <a:lnTo>
                    <a:pt x="12" y="1387"/>
                  </a:lnTo>
                  <a:lnTo>
                    <a:pt x="17" y="1382"/>
                  </a:lnTo>
                  <a:lnTo>
                    <a:pt x="29" y="1375"/>
                  </a:lnTo>
                  <a:lnTo>
                    <a:pt x="29" y="1375"/>
                  </a:lnTo>
                  <a:lnTo>
                    <a:pt x="21" y="1377"/>
                  </a:lnTo>
                  <a:lnTo>
                    <a:pt x="14" y="1378"/>
                  </a:lnTo>
                  <a:lnTo>
                    <a:pt x="7" y="1379"/>
                  </a:lnTo>
                  <a:lnTo>
                    <a:pt x="3" y="1377"/>
                  </a:lnTo>
                  <a:lnTo>
                    <a:pt x="1" y="1376"/>
                  </a:lnTo>
                  <a:lnTo>
                    <a:pt x="0" y="1375"/>
                  </a:lnTo>
                  <a:lnTo>
                    <a:pt x="0" y="1373"/>
                  </a:lnTo>
                  <a:lnTo>
                    <a:pt x="0" y="1369"/>
                  </a:lnTo>
                  <a:lnTo>
                    <a:pt x="1" y="1363"/>
                  </a:lnTo>
                  <a:lnTo>
                    <a:pt x="6" y="1354"/>
                  </a:lnTo>
                  <a:lnTo>
                    <a:pt x="6" y="1354"/>
                  </a:lnTo>
                  <a:lnTo>
                    <a:pt x="15" y="1341"/>
                  </a:lnTo>
                  <a:lnTo>
                    <a:pt x="25" y="1330"/>
                  </a:lnTo>
                  <a:lnTo>
                    <a:pt x="37" y="1321"/>
                  </a:lnTo>
                  <a:lnTo>
                    <a:pt x="49" y="1311"/>
                  </a:lnTo>
                  <a:lnTo>
                    <a:pt x="75" y="1295"/>
                  </a:lnTo>
                  <a:lnTo>
                    <a:pt x="99" y="1278"/>
                  </a:lnTo>
                  <a:lnTo>
                    <a:pt x="99" y="1278"/>
                  </a:lnTo>
                  <a:lnTo>
                    <a:pt x="129" y="1259"/>
                  </a:lnTo>
                  <a:lnTo>
                    <a:pt x="156" y="1238"/>
                  </a:lnTo>
                  <a:lnTo>
                    <a:pt x="184" y="1219"/>
                  </a:lnTo>
                  <a:lnTo>
                    <a:pt x="212" y="1200"/>
                  </a:lnTo>
                  <a:lnTo>
                    <a:pt x="212" y="1200"/>
                  </a:lnTo>
                  <a:lnTo>
                    <a:pt x="227" y="1190"/>
                  </a:lnTo>
                  <a:lnTo>
                    <a:pt x="241" y="1180"/>
                  </a:lnTo>
                  <a:lnTo>
                    <a:pt x="269" y="1159"/>
                  </a:lnTo>
                  <a:lnTo>
                    <a:pt x="269" y="1159"/>
                  </a:lnTo>
                  <a:lnTo>
                    <a:pt x="282" y="1149"/>
                  </a:lnTo>
                  <a:lnTo>
                    <a:pt x="287" y="1145"/>
                  </a:lnTo>
                  <a:lnTo>
                    <a:pt x="290" y="1142"/>
                  </a:lnTo>
                  <a:lnTo>
                    <a:pt x="292" y="1137"/>
                  </a:lnTo>
                  <a:lnTo>
                    <a:pt x="292" y="1136"/>
                  </a:lnTo>
                  <a:lnTo>
                    <a:pt x="291" y="1134"/>
                  </a:lnTo>
                  <a:lnTo>
                    <a:pt x="287" y="1131"/>
                  </a:lnTo>
                  <a:lnTo>
                    <a:pt x="279" y="1129"/>
                  </a:lnTo>
                  <a:lnTo>
                    <a:pt x="279" y="1129"/>
                  </a:lnTo>
                  <a:lnTo>
                    <a:pt x="273" y="1128"/>
                  </a:lnTo>
                  <a:lnTo>
                    <a:pt x="264" y="1128"/>
                  </a:lnTo>
                  <a:lnTo>
                    <a:pt x="240" y="1129"/>
                  </a:lnTo>
                  <a:lnTo>
                    <a:pt x="240" y="1129"/>
                  </a:lnTo>
                  <a:lnTo>
                    <a:pt x="212" y="1130"/>
                  </a:lnTo>
                  <a:lnTo>
                    <a:pt x="197" y="1129"/>
                  </a:lnTo>
                  <a:lnTo>
                    <a:pt x="184" y="1128"/>
                  </a:lnTo>
                  <a:lnTo>
                    <a:pt x="173" y="1125"/>
                  </a:lnTo>
                  <a:lnTo>
                    <a:pt x="169" y="1123"/>
                  </a:lnTo>
                  <a:lnTo>
                    <a:pt x="164" y="1121"/>
                  </a:lnTo>
                  <a:lnTo>
                    <a:pt x="161" y="1118"/>
                  </a:lnTo>
                  <a:lnTo>
                    <a:pt x="159" y="1115"/>
                  </a:lnTo>
                  <a:lnTo>
                    <a:pt x="158" y="1111"/>
                  </a:lnTo>
                  <a:lnTo>
                    <a:pt x="158" y="1107"/>
                  </a:lnTo>
                  <a:lnTo>
                    <a:pt x="158" y="1107"/>
                  </a:lnTo>
                  <a:lnTo>
                    <a:pt x="159" y="1102"/>
                  </a:lnTo>
                  <a:lnTo>
                    <a:pt x="161" y="1097"/>
                  </a:lnTo>
                  <a:lnTo>
                    <a:pt x="166" y="1093"/>
                  </a:lnTo>
                  <a:lnTo>
                    <a:pt x="171" y="1090"/>
                  </a:lnTo>
                  <a:lnTo>
                    <a:pt x="177" y="1085"/>
                  </a:lnTo>
                  <a:lnTo>
                    <a:pt x="185" y="1082"/>
                  </a:lnTo>
                  <a:lnTo>
                    <a:pt x="202" y="1077"/>
                  </a:lnTo>
                  <a:lnTo>
                    <a:pt x="220" y="1071"/>
                  </a:lnTo>
                  <a:lnTo>
                    <a:pt x="236" y="1068"/>
                  </a:lnTo>
                  <a:lnTo>
                    <a:pt x="251" y="1066"/>
                  </a:lnTo>
                  <a:lnTo>
                    <a:pt x="262" y="1065"/>
                  </a:lnTo>
                  <a:lnTo>
                    <a:pt x="262" y="1065"/>
                  </a:lnTo>
                  <a:lnTo>
                    <a:pt x="285" y="1064"/>
                  </a:lnTo>
                  <a:lnTo>
                    <a:pt x="309" y="1063"/>
                  </a:lnTo>
                  <a:lnTo>
                    <a:pt x="356" y="1064"/>
                  </a:lnTo>
                  <a:lnTo>
                    <a:pt x="356" y="1064"/>
                  </a:lnTo>
                  <a:lnTo>
                    <a:pt x="396" y="1065"/>
                  </a:lnTo>
                  <a:lnTo>
                    <a:pt x="417" y="1065"/>
                  </a:lnTo>
                  <a:lnTo>
                    <a:pt x="437" y="1064"/>
                  </a:lnTo>
                  <a:lnTo>
                    <a:pt x="456" y="1063"/>
                  </a:lnTo>
                  <a:lnTo>
                    <a:pt x="476" y="1060"/>
                  </a:lnTo>
                  <a:lnTo>
                    <a:pt x="495" y="1057"/>
                  </a:lnTo>
                  <a:lnTo>
                    <a:pt x="515" y="1052"/>
                  </a:lnTo>
                  <a:lnTo>
                    <a:pt x="515" y="1052"/>
                  </a:lnTo>
                  <a:lnTo>
                    <a:pt x="663" y="963"/>
                  </a:lnTo>
                  <a:lnTo>
                    <a:pt x="779" y="892"/>
                  </a:lnTo>
                  <a:lnTo>
                    <a:pt x="861" y="841"/>
                  </a:lnTo>
                  <a:lnTo>
                    <a:pt x="861" y="841"/>
                  </a:lnTo>
                  <a:lnTo>
                    <a:pt x="908" y="812"/>
                  </a:lnTo>
                  <a:lnTo>
                    <a:pt x="968" y="775"/>
                  </a:lnTo>
                  <a:lnTo>
                    <a:pt x="1033" y="736"/>
                  </a:lnTo>
                  <a:lnTo>
                    <a:pt x="1097" y="698"/>
                  </a:lnTo>
                  <a:lnTo>
                    <a:pt x="1097" y="698"/>
                  </a:lnTo>
                  <a:lnTo>
                    <a:pt x="1137" y="677"/>
                  </a:lnTo>
                  <a:lnTo>
                    <a:pt x="1169" y="659"/>
                  </a:lnTo>
                  <a:lnTo>
                    <a:pt x="1169" y="659"/>
                  </a:lnTo>
                  <a:lnTo>
                    <a:pt x="1187" y="651"/>
                  </a:lnTo>
                  <a:lnTo>
                    <a:pt x="1204" y="639"/>
                  </a:lnTo>
                  <a:lnTo>
                    <a:pt x="1223" y="626"/>
                  </a:lnTo>
                  <a:lnTo>
                    <a:pt x="1243" y="610"/>
                  </a:lnTo>
                  <a:lnTo>
                    <a:pt x="1263" y="592"/>
                  </a:lnTo>
                  <a:lnTo>
                    <a:pt x="1282" y="571"/>
                  </a:lnTo>
                  <a:lnTo>
                    <a:pt x="1302" y="548"/>
                  </a:lnTo>
                  <a:lnTo>
                    <a:pt x="1321" y="522"/>
                  </a:lnTo>
                  <a:lnTo>
                    <a:pt x="1321" y="522"/>
                  </a:lnTo>
                  <a:lnTo>
                    <a:pt x="1332" y="505"/>
                  </a:lnTo>
                  <a:lnTo>
                    <a:pt x="1343" y="488"/>
                  </a:lnTo>
                  <a:lnTo>
                    <a:pt x="1352" y="468"/>
                  </a:lnTo>
                  <a:lnTo>
                    <a:pt x="1362" y="449"/>
                  </a:lnTo>
                  <a:lnTo>
                    <a:pt x="1372" y="428"/>
                  </a:lnTo>
                  <a:lnTo>
                    <a:pt x="1381" y="405"/>
                  </a:lnTo>
                  <a:lnTo>
                    <a:pt x="1389" y="383"/>
                  </a:lnTo>
                  <a:lnTo>
                    <a:pt x="1397" y="358"/>
                  </a:lnTo>
                  <a:lnTo>
                    <a:pt x="1397" y="358"/>
                  </a:lnTo>
                  <a:lnTo>
                    <a:pt x="1414" y="294"/>
                  </a:lnTo>
                  <a:lnTo>
                    <a:pt x="1431" y="233"/>
                  </a:lnTo>
                  <a:lnTo>
                    <a:pt x="1442" y="175"/>
                  </a:lnTo>
                  <a:lnTo>
                    <a:pt x="1453" y="123"/>
                  </a:lnTo>
                  <a:lnTo>
                    <a:pt x="1462" y="77"/>
                  </a:lnTo>
                  <a:lnTo>
                    <a:pt x="1467" y="40"/>
                  </a:lnTo>
                  <a:lnTo>
                    <a:pt x="1474" y="0"/>
                  </a:lnTo>
                  <a:lnTo>
                    <a:pt x="1474" y="0"/>
                  </a:lnTo>
                  <a:lnTo>
                    <a:pt x="1485" y="7"/>
                  </a:lnTo>
                  <a:lnTo>
                    <a:pt x="1496" y="13"/>
                  </a:lnTo>
                  <a:lnTo>
                    <a:pt x="1509" y="17"/>
                  </a:lnTo>
                  <a:lnTo>
                    <a:pt x="1522" y="22"/>
                  </a:lnTo>
                  <a:lnTo>
                    <a:pt x="1549" y="28"/>
                  </a:lnTo>
                  <a:lnTo>
                    <a:pt x="1574" y="35"/>
                  </a:lnTo>
                  <a:lnTo>
                    <a:pt x="1574" y="35"/>
                  </a:lnTo>
                  <a:lnTo>
                    <a:pt x="1617" y="51"/>
                  </a:lnTo>
                  <a:lnTo>
                    <a:pt x="1659" y="67"/>
                  </a:lnTo>
                  <a:lnTo>
                    <a:pt x="1702" y="86"/>
                  </a:lnTo>
                  <a:lnTo>
                    <a:pt x="1743" y="104"/>
                  </a:lnTo>
                  <a:lnTo>
                    <a:pt x="1743" y="104"/>
                  </a:lnTo>
                  <a:lnTo>
                    <a:pt x="1754" y="110"/>
                  </a:lnTo>
                  <a:lnTo>
                    <a:pt x="1764" y="116"/>
                  </a:lnTo>
                  <a:lnTo>
                    <a:pt x="1784" y="130"/>
                  </a:lnTo>
                  <a:lnTo>
                    <a:pt x="1802" y="144"/>
                  </a:lnTo>
                  <a:lnTo>
                    <a:pt x="1822" y="159"/>
                  </a:lnTo>
                  <a:lnTo>
                    <a:pt x="1820" y="163"/>
                  </a:lnTo>
                  <a:lnTo>
                    <a:pt x="1820" y="163"/>
                  </a:lnTo>
                  <a:lnTo>
                    <a:pt x="1809" y="190"/>
                  </a:lnTo>
                  <a:lnTo>
                    <a:pt x="1780" y="266"/>
                  </a:lnTo>
                  <a:lnTo>
                    <a:pt x="1760" y="320"/>
                  </a:lnTo>
                  <a:lnTo>
                    <a:pt x="1738" y="384"/>
                  </a:lnTo>
                  <a:lnTo>
                    <a:pt x="1715" y="456"/>
                  </a:lnTo>
                  <a:lnTo>
                    <a:pt x="1690" y="538"/>
                  </a:lnTo>
                  <a:lnTo>
                    <a:pt x="1690" y="538"/>
                  </a:lnTo>
                  <a:lnTo>
                    <a:pt x="1682" y="563"/>
                  </a:lnTo>
                  <a:lnTo>
                    <a:pt x="1673" y="585"/>
                  </a:lnTo>
                  <a:lnTo>
                    <a:pt x="1664" y="608"/>
                  </a:lnTo>
                  <a:lnTo>
                    <a:pt x="1654" y="629"/>
                  </a:lnTo>
                  <a:lnTo>
                    <a:pt x="1644" y="649"/>
                  </a:lnTo>
                  <a:lnTo>
                    <a:pt x="1633" y="668"/>
                  </a:lnTo>
                  <a:lnTo>
                    <a:pt x="1621" y="686"/>
                  </a:lnTo>
                  <a:lnTo>
                    <a:pt x="1609" y="704"/>
                  </a:lnTo>
                  <a:lnTo>
                    <a:pt x="1597" y="720"/>
                  </a:lnTo>
                  <a:lnTo>
                    <a:pt x="1586" y="734"/>
                  </a:lnTo>
                  <a:lnTo>
                    <a:pt x="1573" y="749"/>
                  </a:lnTo>
                  <a:lnTo>
                    <a:pt x="1560" y="762"/>
                  </a:lnTo>
                  <a:lnTo>
                    <a:pt x="1547" y="775"/>
                  </a:lnTo>
                  <a:lnTo>
                    <a:pt x="1534" y="787"/>
                  </a:lnTo>
                  <a:lnTo>
                    <a:pt x="1506" y="808"/>
                  </a:lnTo>
                  <a:lnTo>
                    <a:pt x="1506" y="808"/>
                  </a:lnTo>
                  <a:lnTo>
                    <a:pt x="1488" y="821"/>
                  </a:lnTo>
                  <a:lnTo>
                    <a:pt x="1471" y="833"/>
                  </a:lnTo>
                  <a:lnTo>
                    <a:pt x="1453" y="844"/>
                  </a:lnTo>
                  <a:lnTo>
                    <a:pt x="1436" y="853"/>
                  </a:lnTo>
                  <a:lnTo>
                    <a:pt x="1403" y="871"/>
                  </a:lnTo>
                  <a:lnTo>
                    <a:pt x="1373" y="885"/>
                  </a:lnTo>
                  <a:lnTo>
                    <a:pt x="1373" y="885"/>
                  </a:lnTo>
                  <a:lnTo>
                    <a:pt x="1325" y="906"/>
                  </a:lnTo>
                  <a:lnTo>
                    <a:pt x="1258" y="935"/>
                  </a:lnTo>
                  <a:lnTo>
                    <a:pt x="1096" y="1003"/>
                  </a:lnTo>
                  <a:lnTo>
                    <a:pt x="889" y="1087"/>
                  </a:lnTo>
                  <a:lnTo>
                    <a:pt x="889" y="1087"/>
                  </a:lnTo>
                  <a:lnTo>
                    <a:pt x="842" y="1103"/>
                  </a:lnTo>
                  <a:lnTo>
                    <a:pt x="795" y="1118"/>
                  </a:lnTo>
                  <a:lnTo>
                    <a:pt x="749" y="1135"/>
                  </a:lnTo>
                  <a:lnTo>
                    <a:pt x="703" y="1154"/>
                  </a:lnTo>
                  <a:lnTo>
                    <a:pt x="680" y="1163"/>
                  </a:lnTo>
                  <a:lnTo>
                    <a:pt x="659" y="1174"/>
                  </a:lnTo>
                  <a:lnTo>
                    <a:pt x="637" y="1185"/>
                  </a:lnTo>
                  <a:lnTo>
                    <a:pt x="615" y="1197"/>
                  </a:lnTo>
                  <a:lnTo>
                    <a:pt x="596" y="1210"/>
                  </a:lnTo>
                  <a:lnTo>
                    <a:pt x="575" y="1224"/>
                  </a:lnTo>
                  <a:lnTo>
                    <a:pt x="557" y="1238"/>
                  </a:lnTo>
                  <a:lnTo>
                    <a:pt x="538" y="1254"/>
                  </a:lnTo>
                  <a:lnTo>
                    <a:pt x="538" y="1254"/>
                  </a:lnTo>
                  <a:lnTo>
                    <a:pt x="511" y="1277"/>
                  </a:lnTo>
                  <a:lnTo>
                    <a:pt x="483" y="1299"/>
                  </a:lnTo>
                  <a:lnTo>
                    <a:pt x="455" y="1319"/>
                  </a:lnTo>
                  <a:lnTo>
                    <a:pt x="425" y="1339"/>
                  </a:lnTo>
                  <a:lnTo>
                    <a:pt x="394" y="1359"/>
                  </a:lnTo>
                  <a:lnTo>
                    <a:pt x="364" y="1376"/>
                  </a:lnTo>
                  <a:lnTo>
                    <a:pt x="303" y="1413"/>
                  </a:lnTo>
                  <a:lnTo>
                    <a:pt x="303" y="1413"/>
                  </a:lnTo>
                  <a:lnTo>
                    <a:pt x="289" y="1421"/>
                  </a:lnTo>
                  <a:lnTo>
                    <a:pt x="273" y="1429"/>
                  </a:lnTo>
                  <a:lnTo>
                    <a:pt x="258" y="1435"/>
                  </a:lnTo>
                  <a:lnTo>
                    <a:pt x="241" y="1442"/>
                  </a:lnTo>
                  <a:lnTo>
                    <a:pt x="208" y="1453"/>
                  </a:lnTo>
                  <a:lnTo>
                    <a:pt x="175" y="1462"/>
                  </a:lnTo>
                  <a:lnTo>
                    <a:pt x="175" y="1462"/>
                  </a:lnTo>
                  <a:lnTo>
                    <a:pt x="155" y="1467"/>
                  </a:lnTo>
                  <a:lnTo>
                    <a:pt x="144" y="1468"/>
                  </a:lnTo>
                  <a:lnTo>
                    <a:pt x="138" y="1468"/>
                  </a:lnTo>
                  <a:lnTo>
                    <a:pt x="134" y="1467"/>
                  </a:lnTo>
                  <a:lnTo>
                    <a:pt x="134" y="1467"/>
                  </a:lnTo>
                  <a:lnTo>
                    <a:pt x="128" y="1464"/>
                  </a:lnTo>
                  <a:lnTo>
                    <a:pt x="124" y="1460"/>
                  </a:lnTo>
                  <a:lnTo>
                    <a:pt x="123" y="1456"/>
                  </a:lnTo>
                  <a:lnTo>
                    <a:pt x="123" y="1452"/>
                  </a:lnTo>
                  <a:lnTo>
                    <a:pt x="125" y="1447"/>
                  </a:lnTo>
                  <a:lnTo>
                    <a:pt x="129" y="1442"/>
                  </a:lnTo>
                  <a:lnTo>
                    <a:pt x="133" y="1439"/>
                  </a:lnTo>
                  <a:lnTo>
                    <a:pt x="138" y="1434"/>
                  </a:lnTo>
                  <a:lnTo>
                    <a:pt x="138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4CC1B38-BD12-B4E2-3FC1-8AE8F624B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769"/>
              <a:ext cx="102" cy="262"/>
            </a:xfrm>
            <a:custGeom>
              <a:avLst/>
              <a:gdLst>
                <a:gd name="T0" fmla="*/ 204 w 204"/>
                <a:gd name="T1" fmla="*/ 2 h 524"/>
                <a:gd name="T2" fmla="*/ 204 w 204"/>
                <a:gd name="T3" fmla="*/ 2 h 524"/>
                <a:gd name="T4" fmla="*/ 204 w 204"/>
                <a:gd name="T5" fmla="*/ 2 h 524"/>
                <a:gd name="T6" fmla="*/ 197 w 204"/>
                <a:gd name="T7" fmla="*/ 42 h 524"/>
                <a:gd name="T8" fmla="*/ 192 w 204"/>
                <a:gd name="T9" fmla="*/ 79 h 524"/>
                <a:gd name="T10" fmla="*/ 183 w 204"/>
                <a:gd name="T11" fmla="*/ 125 h 524"/>
                <a:gd name="T12" fmla="*/ 172 w 204"/>
                <a:gd name="T13" fmla="*/ 177 h 524"/>
                <a:gd name="T14" fmla="*/ 161 w 204"/>
                <a:gd name="T15" fmla="*/ 235 h 524"/>
                <a:gd name="T16" fmla="*/ 144 w 204"/>
                <a:gd name="T17" fmla="*/ 296 h 524"/>
                <a:gd name="T18" fmla="*/ 127 w 204"/>
                <a:gd name="T19" fmla="*/ 360 h 524"/>
                <a:gd name="T20" fmla="*/ 127 w 204"/>
                <a:gd name="T21" fmla="*/ 360 h 524"/>
                <a:gd name="T22" fmla="*/ 119 w 204"/>
                <a:gd name="T23" fmla="*/ 385 h 524"/>
                <a:gd name="T24" fmla="*/ 111 w 204"/>
                <a:gd name="T25" fmla="*/ 407 h 524"/>
                <a:gd name="T26" fmla="*/ 102 w 204"/>
                <a:gd name="T27" fmla="*/ 430 h 524"/>
                <a:gd name="T28" fmla="*/ 92 w 204"/>
                <a:gd name="T29" fmla="*/ 451 h 524"/>
                <a:gd name="T30" fmla="*/ 82 w 204"/>
                <a:gd name="T31" fmla="*/ 470 h 524"/>
                <a:gd name="T32" fmla="*/ 73 w 204"/>
                <a:gd name="T33" fmla="*/ 490 h 524"/>
                <a:gd name="T34" fmla="*/ 62 w 204"/>
                <a:gd name="T35" fmla="*/ 507 h 524"/>
                <a:gd name="T36" fmla="*/ 51 w 204"/>
                <a:gd name="T37" fmla="*/ 524 h 524"/>
                <a:gd name="T38" fmla="*/ 49 w 204"/>
                <a:gd name="T39" fmla="*/ 522 h 524"/>
                <a:gd name="T40" fmla="*/ 49 w 204"/>
                <a:gd name="T41" fmla="*/ 522 h 524"/>
                <a:gd name="T42" fmla="*/ 47 w 204"/>
                <a:gd name="T43" fmla="*/ 504 h 524"/>
                <a:gd name="T44" fmla="*/ 43 w 204"/>
                <a:gd name="T45" fmla="*/ 487 h 524"/>
                <a:gd name="T46" fmla="*/ 38 w 204"/>
                <a:gd name="T47" fmla="*/ 468 h 524"/>
                <a:gd name="T48" fmla="*/ 30 w 204"/>
                <a:gd name="T49" fmla="*/ 450 h 524"/>
                <a:gd name="T50" fmla="*/ 16 w 204"/>
                <a:gd name="T51" fmla="*/ 414 h 524"/>
                <a:gd name="T52" fmla="*/ 10 w 204"/>
                <a:gd name="T53" fmla="*/ 397 h 524"/>
                <a:gd name="T54" fmla="*/ 3 w 204"/>
                <a:gd name="T55" fmla="*/ 379 h 524"/>
                <a:gd name="T56" fmla="*/ 0 w 204"/>
                <a:gd name="T57" fmla="*/ 378 h 524"/>
                <a:gd name="T58" fmla="*/ 195 w 204"/>
                <a:gd name="T59" fmla="*/ 17 h 524"/>
                <a:gd name="T60" fmla="*/ 195 w 204"/>
                <a:gd name="T61" fmla="*/ 17 h 524"/>
                <a:gd name="T62" fmla="*/ 198 w 204"/>
                <a:gd name="T63" fmla="*/ 0 h 524"/>
                <a:gd name="T64" fmla="*/ 203 w 204"/>
                <a:gd name="T65" fmla="*/ 1 h 524"/>
                <a:gd name="T66" fmla="*/ 204 w 204"/>
                <a:gd name="T67" fmla="*/ 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524">
                  <a:moveTo>
                    <a:pt x="204" y="2"/>
                  </a:moveTo>
                  <a:lnTo>
                    <a:pt x="204" y="2"/>
                  </a:lnTo>
                  <a:lnTo>
                    <a:pt x="204" y="2"/>
                  </a:lnTo>
                  <a:lnTo>
                    <a:pt x="197" y="42"/>
                  </a:lnTo>
                  <a:lnTo>
                    <a:pt x="192" y="79"/>
                  </a:lnTo>
                  <a:lnTo>
                    <a:pt x="183" y="125"/>
                  </a:lnTo>
                  <a:lnTo>
                    <a:pt x="172" y="177"/>
                  </a:lnTo>
                  <a:lnTo>
                    <a:pt x="161" y="235"/>
                  </a:lnTo>
                  <a:lnTo>
                    <a:pt x="144" y="296"/>
                  </a:lnTo>
                  <a:lnTo>
                    <a:pt x="127" y="360"/>
                  </a:lnTo>
                  <a:lnTo>
                    <a:pt x="127" y="360"/>
                  </a:lnTo>
                  <a:lnTo>
                    <a:pt x="119" y="385"/>
                  </a:lnTo>
                  <a:lnTo>
                    <a:pt x="111" y="407"/>
                  </a:lnTo>
                  <a:lnTo>
                    <a:pt x="102" y="430"/>
                  </a:lnTo>
                  <a:lnTo>
                    <a:pt x="92" y="451"/>
                  </a:lnTo>
                  <a:lnTo>
                    <a:pt x="82" y="470"/>
                  </a:lnTo>
                  <a:lnTo>
                    <a:pt x="73" y="490"/>
                  </a:lnTo>
                  <a:lnTo>
                    <a:pt x="62" y="507"/>
                  </a:lnTo>
                  <a:lnTo>
                    <a:pt x="51" y="524"/>
                  </a:lnTo>
                  <a:lnTo>
                    <a:pt x="49" y="522"/>
                  </a:lnTo>
                  <a:lnTo>
                    <a:pt x="49" y="522"/>
                  </a:lnTo>
                  <a:lnTo>
                    <a:pt x="47" y="504"/>
                  </a:lnTo>
                  <a:lnTo>
                    <a:pt x="43" y="487"/>
                  </a:lnTo>
                  <a:lnTo>
                    <a:pt x="38" y="468"/>
                  </a:lnTo>
                  <a:lnTo>
                    <a:pt x="30" y="450"/>
                  </a:lnTo>
                  <a:lnTo>
                    <a:pt x="16" y="414"/>
                  </a:lnTo>
                  <a:lnTo>
                    <a:pt x="10" y="397"/>
                  </a:lnTo>
                  <a:lnTo>
                    <a:pt x="3" y="379"/>
                  </a:lnTo>
                  <a:lnTo>
                    <a:pt x="0" y="378"/>
                  </a:lnTo>
                  <a:lnTo>
                    <a:pt x="195" y="17"/>
                  </a:lnTo>
                  <a:lnTo>
                    <a:pt x="195" y="17"/>
                  </a:lnTo>
                  <a:lnTo>
                    <a:pt x="198" y="0"/>
                  </a:lnTo>
                  <a:lnTo>
                    <a:pt x="203" y="1"/>
                  </a:lnTo>
                  <a:lnTo>
                    <a:pt x="204" y="2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3762E372-C6B7-AD92-695A-ADA5A1D3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967"/>
              <a:ext cx="493" cy="781"/>
            </a:xfrm>
            <a:custGeom>
              <a:avLst/>
              <a:gdLst>
                <a:gd name="T0" fmla="*/ 147 w 984"/>
                <a:gd name="T1" fmla="*/ 492 h 1562"/>
                <a:gd name="T2" fmla="*/ 177 w 984"/>
                <a:gd name="T3" fmla="*/ 601 h 1562"/>
                <a:gd name="T4" fmla="*/ 237 w 984"/>
                <a:gd name="T5" fmla="*/ 695 h 1562"/>
                <a:gd name="T6" fmla="*/ 284 w 984"/>
                <a:gd name="T7" fmla="*/ 767 h 1562"/>
                <a:gd name="T8" fmla="*/ 298 w 984"/>
                <a:gd name="T9" fmla="*/ 852 h 1562"/>
                <a:gd name="T10" fmla="*/ 323 w 984"/>
                <a:gd name="T11" fmla="*/ 879 h 1562"/>
                <a:gd name="T12" fmla="*/ 370 w 984"/>
                <a:gd name="T13" fmla="*/ 872 h 1562"/>
                <a:gd name="T14" fmla="*/ 392 w 984"/>
                <a:gd name="T15" fmla="*/ 881 h 1562"/>
                <a:gd name="T16" fmla="*/ 414 w 984"/>
                <a:gd name="T17" fmla="*/ 916 h 1562"/>
                <a:gd name="T18" fmla="*/ 468 w 984"/>
                <a:gd name="T19" fmla="*/ 956 h 1562"/>
                <a:gd name="T20" fmla="*/ 554 w 984"/>
                <a:gd name="T21" fmla="*/ 969 h 1562"/>
                <a:gd name="T22" fmla="*/ 631 w 984"/>
                <a:gd name="T23" fmla="*/ 954 h 1562"/>
                <a:gd name="T24" fmla="*/ 517 w 984"/>
                <a:gd name="T25" fmla="*/ 1193 h 1562"/>
                <a:gd name="T26" fmla="*/ 484 w 984"/>
                <a:gd name="T27" fmla="*/ 1173 h 1562"/>
                <a:gd name="T28" fmla="*/ 461 w 984"/>
                <a:gd name="T29" fmla="*/ 1192 h 1562"/>
                <a:gd name="T30" fmla="*/ 483 w 984"/>
                <a:gd name="T31" fmla="*/ 1245 h 1562"/>
                <a:gd name="T32" fmla="*/ 456 w 984"/>
                <a:gd name="T33" fmla="*/ 1218 h 1562"/>
                <a:gd name="T34" fmla="*/ 426 w 984"/>
                <a:gd name="T35" fmla="*/ 1222 h 1562"/>
                <a:gd name="T36" fmla="*/ 419 w 984"/>
                <a:gd name="T37" fmla="*/ 1249 h 1562"/>
                <a:gd name="T38" fmla="*/ 419 w 984"/>
                <a:gd name="T39" fmla="*/ 1265 h 1562"/>
                <a:gd name="T40" fmla="*/ 392 w 984"/>
                <a:gd name="T41" fmla="*/ 1269 h 1562"/>
                <a:gd name="T42" fmla="*/ 386 w 984"/>
                <a:gd name="T43" fmla="*/ 1289 h 1562"/>
                <a:gd name="T44" fmla="*/ 431 w 984"/>
                <a:gd name="T45" fmla="*/ 1368 h 1562"/>
                <a:gd name="T46" fmla="*/ 404 w 984"/>
                <a:gd name="T47" fmla="*/ 1332 h 1562"/>
                <a:gd name="T48" fmla="*/ 368 w 984"/>
                <a:gd name="T49" fmla="*/ 1303 h 1562"/>
                <a:gd name="T50" fmla="*/ 350 w 984"/>
                <a:gd name="T51" fmla="*/ 1317 h 1562"/>
                <a:gd name="T52" fmla="*/ 372 w 984"/>
                <a:gd name="T53" fmla="*/ 1367 h 1562"/>
                <a:gd name="T54" fmla="*/ 317 w 984"/>
                <a:gd name="T55" fmla="*/ 1562 h 1562"/>
                <a:gd name="T56" fmla="*/ 198 w 984"/>
                <a:gd name="T57" fmla="*/ 1539 h 1562"/>
                <a:gd name="T58" fmla="*/ 108 w 984"/>
                <a:gd name="T59" fmla="*/ 1488 h 1562"/>
                <a:gd name="T60" fmla="*/ 78 w 984"/>
                <a:gd name="T61" fmla="*/ 1438 h 1562"/>
                <a:gd name="T62" fmla="*/ 50 w 984"/>
                <a:gd name="T63" fmla="*/ 1320 h 1562"/>
                <a:gd name="T64" fmla="*/ 53 w 984"/>
                <a:gd name="T65" fmla="*/ 1196 h 1562"/>
                <a:gd name="T66" fmla="*/ 92 w 984"/>
                <a:gd name="T67" fmla="*/ 1065 h 1562"/>
                <a:gd name="T68" fmla="*/ 112 w 984"/>
                <a:gd name="T69" fmla="*/ 937 h 1562"/>
                <a:gd name="T70" fmla="*/ 83 w 984"/>
                <a:gd name="T71" fmla="*/ 845 h 1562"/>
                <a:gd name="T72" fmla="*/ 12 w 984"/>
                <a:gd name="T73" fmla="*/ 602 h 1562"/>
                <a:gd name="T74" fmla="*/ 2 w 984"/>
                <a:gd name="T75" fmla="*/ 452 h 1562"/>
                <a:gd name="T76" fmla="*/ 29 w 984"/>
                <a:gd name="T77" fmla="*/ 375 h 1562"/>
                <a:gd name="T78" fmla="*/ 91 w 984"/>
                <a:gd name="T79" fmla="*/ 294 h 1562"/>
                <a:gd name="T80" fmla="*/ 135 w 984"/>
                <a:gd name="T81" fmla="*/ 229 h 1562"/>
                <a:gd name="T82" fmla="*/ 190 w 984"/>
                <a:gd name="T83" fmla="*/ 129 h 1562"/>
                <a:gd name="T84" fmla="*/ 258 w 984"/>
                <a:gd name="T85" fmla="*/ 62 h 1562"/>
                <a:gd name="T86" fmla="*/ 375 w 984"/>
                <a:gd name="T87" fmla="*/ 12 h 1562"/>
                <a:gd name="T88" fmla="*/ 500 w 984"/>
                <a:gd name="T89" fmla="*/ 0 h 1562"/>
                <a:gd name="T90" fmla="*/ 633 w 984"/>
                <a:gd name="T91" fmla="*/ 23 h 1562"/>
                <a:gd name="T92" fmla="*/ 772 w 984"/>
                <a:gd name="T93" fmla="*/ 66 h 1562"/>
                <a:gd name="T94" fmla="*/ 852 w 984"/>
                <a:gd name="T95" fmla="*/ 123 h 1562"/>
                <a:gd name="T96" fmla="*/ 930 w 984"/>
                <a:gd name="T97" fmla="*/ 219 h 1562"/>
                <a:gd name="T98" fmla="*/ 984 w 984"/>
                <a:gd name="T99" fmla="*/ 336 h 1562"/>
                <a:gd name="T100" fmla="*/ 693 w 984"/>
                <a:gd name="T101" fmla="*/ 805 h 1562"/>
                <a:gd name="T102" fmla="*/ 616 w 984"/>
                <a:gd name="T103" fmla="*/ 646 h 1562"/>
                <a:gd name="T104" fmla="*/ 544 w 984"/>
                <a:gd name="T105" fmla="*/ 515 h 1562"/>
                <a:gd name="T106" fmla="*/ 509 w 984"/>
                <a:gd name="T107" fmla="*/ 501 h 1562"/>
                <a:gd name="T108" fmla="*/ 306 w 984"/>
                <a:gd name="T109" fmla="*/ 486 h 1562"/>
                <a:gd name="T110" fmla="*/ 197 w 984"/>
                <a:gd name="T111" fmla="*/ 457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562">
                  <a:moveTo>
                    <a:pt x="151" y="418"/>
                  </a:moveTo>
                  <a:lnTo>
                    <a:pt x="151" y="418"/>
                  </a:lnTo>
                  <a:lnTo>
                    <a:pt x="147" y="436"/>
                  </a:lnTo>
                  <a:lnTo>
                    <a:pt x="146" y="454"/>
                  </a:lnTo>
                  <a:lnTo>
                    <a:pt x="146" y="473"/>
                  </a:lnTo>
                  <a:lnTo>
                    <a:pt x="147" y="492"/>
                  </a:lnTo>
                  <a:lnTo>
                    <a:pt x="149" y="511"/>
                  </a:lnTo>
                  <a:lnTo>
                    <a:pt x="153" y="529"/>
                  </a:lnTo>
                  <a:lnTo>
                    <a:pt x="157" y="548"/>
                  </a:lnTo>
                  <a:lnTo>
                    <a:pt x="162" y="566"/>
                  </a:lnTo>
                  <a:lnTo>
                    <a:pt x="169" y="583"/>
                  </a:lnTo>
                  <a:lnTo>
                    <a:pt x="177" y="601"/>
                  </a:lnTo>
                  <a:lnTo>
                    <a:pt x="185" y="618"/>
                  </a:lnTo>
                  <a:lnTo>
                    <a:pt x="194" y="634"/>
                  </a:lnTo>
                  <a:lnTo>
                    <a:pt x="205" y="651"/>
                  </a:lnTo>
                  <a:lnTo>
                    <a:pt x="215" y="667"/>
                  </a:lnTo>
                  <a:lnTo>
                    <a:pt x="226" y="681"/>
                  </a:lnTo>
                  <a:lnTo>
                    <a:pt x="237" y="695"/>
                  </a:lnTo>
                  <a:lnTo>
                    <a:pt x="237" y="695"/>
                  </a:lnTo>
                  <a:lnTo>
                    <a:pt x="258" y="719"/>
                  </a:lnTo>
                  <a:lnTo>
                    <a:pt x="265" y="730"/>
                  </a:lnTo>
                  <a:lnTo>
                    <a:pt x="273" y="742"/>
                  </a:lnTo>
                  <a:lnTo>
                    <a:pt x="280" y="754"/>
                  </a:lnTo>
                  <a:lnTo>
                    <a:pt x="284" y="767"/>
                  </a:lnTo>
                  <a:lnTo>
                    <a:pt x="288" y="782"/>
                  </a:lnTo>
                  <a:lnTo>
                    <a:pt x="291" y="798"/>
                  </a:lnTo>
                  <a:lnTo>
                    <a:pt x="291" y="798"/>
                  </a:lnTo>
                  <a:lnTo>
                    <a:pt x="294" y="830"/>
                  </a:lnTo>
                  <a:lnTo>
                    <a:pt x="296" y="845"/>
                  </a:lnTo>
                  <a:lnTo>
                    <a:pt x="298" y="852"/>
                  </a:lnTo>
                  <a:lnTo>
                    <a:pt x="300" y="859"/>
                  </a:lnTo>
                  <a:lnTo>
                    <a:pt x="302" y="864"/>
                  </a:lnTo>
                  <a:lnTo>
                    <a:pt x="307" y="870"/>
                  </a:lnTo>
                  <a:lnTo>
                    <a:pt x="311" y="874"/>
                  </a:lnTo>
                  <a:lnTo>
                    <a:pt x="316" y="877"/>
                  </a:lnTo>
                  <a:lnTo>
                    <a:pt x="323" y="879"/>
                  </a:lnTo>
                  <a:lnTo>
                    <a:pt x="330" y="881"/>
                  </a:lnTo>
                  <a:lnTo>
                    <a:pt x="339" y="881"/>
                  </a:lnTo>
                  <a:lnTo>
                    <a:pt x="349" y="878"/>
                  </a:lnTo>
                  <a:lnTo>
                    <a:pt x="349" y="878"/>
                  </a:lnTo>
                  <a:lnTo>
                    <a:pt x="361" y="875"/>
                  </a:lnTo>
                  <a:lnTo>
                    <a:pt x="370" y="872"/>
                  </a:lnTo>
                  <a:lnTo>
                    <a:pt x="374" y="872"/>
                  </a:lnTo>
                  <a:lnTo>
                    <a:pt x="378" y="872"/>
                  </a:lnTo>
                  <a:lnTo>
                    <a:pt x="383" y="874"/>
                  </a:lnTo>
                  <a:lnTo>
                    <a:pt x="388" y="877"/>
                  </a:lnTo>
                  <a:lnTo>
                    <a:pt x="388" y="877"/>
                  </a:lnTo>
                  <a:lnTo>
                    <a:pt x="392" y="881"/>
                  </a:lnTo>
                  <a:lnTo>
                    <a:pt x="396" y="885"/>
                  </a:lnTo>
                  <a:lnTo>
                    <a:pt x="402" y="896"/>
                  </a:lnTo>
                  <a:lnTo>
                    <a:pt x="407" y="907"/>
                  </a:lnTo>
                  <a:lnTo>
                    <a:pt x="411" y="912"/>
                  </a:lnTo>
                  <a:lnTo>
                    <a:pt x="414" y="916"/>
                  </a:lnTo>
                  <a:lnTo>
                    <a:pt x="414" y="916"/>
                  </a:lnTo>
                  <a:lnTo>
                    <a:pt x="422" y="925"/>
                  </a:lnTo>
                  <a:lnTo>
                    <a:pt x="429" y="933"/>
                  </a:lnTo>
                  <a:lnTo>
                    <a:pt x="439" y="940"/>
                  </a:lnTo>
                  <a:lnTo>
                    <a:pt x="448" y="946"/>
                  </a:lnTo>
                  <a:lnTo>
                    <a:pt x="458" y="952"/>
                  </a:lnTo>
                  <a:lnTo>
                    <a:pt x="468" y="956"/>
                  </a:lnTo>
                  <a:lnTo>
                    <a:pt x="479" y="961"/>
                  </a:lnTo>
                  <a:lnTo>
                    <a:pt x="491" y="964"/>
                  </a:lnTo>
                  <a:lnTo>
                    <a:pt x="491" y="964"/>
                  </a:lnTo>
                  <a:lnTo>
                    <a:pt x="509" y="967"/>
                  </a:lnTo>
                  <a:lnTo>
                    <a:pt x="531" y="969"/>
                  </a:lnTo>
                  <a:lnTo>
                    <a:pt x="554" y="969"/>
                  </a:lnTo>
                  <a:lnTo>
                    <a:pt x="578" y="968"/>
                  </a:lnTo>
                  <a:lnTo>
                    <a:pt x="590" y="967"/>
                  </a:lnTo>
                  <a:lnTo>
                    <a:pt x="600" y="965"/>
                  </a:lnTo>
                  <a:lnTo>
                    <a:pt x="611" y="962"/>
                  </a:lnTo>
                  <a:lnTo>
                    <a:pt x="621" y="959"/>
                  </a:lnTo>
                  <a:lnTo>
                    <a:pt x="631" y="954"/>
                  </a:lnTo>
                  <a:lnTo>
                    <a:pt x="639" y="949"/>
                  </a:lnTo>
                  <a:lnTo>
                    <a:pt x="647" y="942"/>
                  </a:lnTo>
                  <a:lnTo>
                    <a:pt x="654" y="935"/>
                  </a:lnTo>
                  <a:lnTo>
                    <a:pt x="657" y="937"/>
                  </a:lnTo>
                  <a:lnTo>
                    <a:pt x="517" y="1193"/>
                  </a:lnTo>
                  <a:lnTo>
                    <a:pt x="517" y="1193"/>
                  </a:lnTo>
                  <a:lnTo>
                    <a:pt x="505" y="1178"/>
                  </a:lnTo>
                  <a:lnTo>
                    <a:pt x="500" y="1174"/>
                  </a:lnTo>
                  <a:lnTo>
                    <a:pt x="500" y="1174"/>
                  </a:lnTo>
                  <a:lnTo>
                    <a:pt x="496" y="1173"/>
                  </a:lnTo>
                  <a:lnTo>
                    <a:pt x="493" y="1172"/>
                  </a:lnTo>
                  <a:lnTo>
                    <a:pt x="484" y="1173"/>
                  </a:lnTo>
                  <a:lnTo>
                    <a:pt x="476" y="1175"/>
                  </a:lnTo>
                  <a:lnTo>
                    <a:pt x="469" y="1179"/>
                  </a:lnTo>
                  <a:lnTo>
                    <a:pt x="469" y="1179"/>
                  </a:lnTo>
                  <a:lnTo>
                    <a:pt x="465" y="1183"/>
                  </a:lnTo>
                  <a:lnTo>
                    <a:pt x="462" y="1187"/>
                  </a:lnTo>
                  <a:lnTo>
                    <a:pt x="461" y="1192"/>
                  </a:lnTo>
                  <a:lnTo>
                    <a:pt x="461" y="1196"/>
                  </a:lnTo>
                  <a:lnTo>
                    <a:pt x="462" y="1201"/>
                  </a:lnTo>
                  <a:lnTo>
                    <a:pt x="463" y="1206"/>
                  </a:lnTo>
                  <a:lnTo>
                    <a:pt x="467" y="1217"/>
                  </a:lnTo>
                  <a:lnTo>
                    <a:pt x="467" y="1217"/>
                  </a:lnTo>
                  <a:lnTo>
                    <a:pt x="483" y="1245"/>
                  </a:lnTo>
                  <a:lnTo>
                    <a:pt x="501" y="1273"/>
                  </a:lnTo>
                  <a:lnTo>
                    <a:pt x="501" y="1273"/>
                  </a:lnTo>
                  <a:lnTo>
                    <a:pt x="477" y="1239"/>
                  </a:lnTo>
                  <a:lnTo>
                    <a:pt x="462" y="1221"/>
                  </a:lnTo>
                  <a:lnTo>
                    <a:pt x="456" y="1218"/>
                  </a:lnTo>
                  <a:lnTo>
                    <a:pt x="456" y="1218"/>
                  </a:lnTo>
                  <a:lnTo>
                    <a:pt x="453" y="1217"/>
                  </a:lnTo>
                  <a:lnTo>
                    <a:pt x="450" y="1216"/>
                  </a:lnTo>
                  <a:lnTo>
                    <a:pt x="441" y="1217"/>
                  </a:lnTo>
                  <a:lnTo>
                    <a:pt x="432" y="1219"/>
                  </a:lnTo>
                  <a:lnTo>
                    <a:pt x="426" y="1222"/>
                  </a:lnTo>
                  <a:lnTo>
                    <a:pt x="426" y="1222"/>
                  </a:lnTo>
                  <a:lnTo>
                    <a:pt x="422" y="1226"/>
                  </a:lnTo>
                  <a:lnTo>
                    <a:pt x="418" y="1231"/>
                  </a:lnTo>
                  <a:lnTo>
                    <a:pt x="417" y="1235"/>
                  </a:lnTo>
                  <a:lnTo>
                    <a:pt x="417" y="1239"/>
                  </a:lnTo>
                  <a:lnTo>
                    <a:pt x="418" y="1245"/>
                  </a:lnTo>
                  <a:lnTo>
                    <a:pt x="419" y="1249"/>
                  </a:lnTo>
                  <a:lnTo>
                    <a:pt x="424" y="1260"/>
                  </a:lnTo>
                  <a:lnTo>
                    <a:pt x="424" y="1260"/>
                  </a:lnTo>
                  <a:lnTo>
                    <a:pt x="439" y="1287"/>
                  </a:lnTo>
                  <a:lnTo>
                    <a:pt x="439" y="1287"/>
                  </a:lnTo>
                  <a:lnTo>
                    <a:pt x="425" y="1268"/>
                  </a:lnTo>
                  <a:lnTo>
                    <a:pt x="419" y="1265"/>
                  </a:lnTo>
                  <a:lnTo>
                    <a:pt x="419" y="1265"/>
                  </a:lnTo>
                  <a:lnTo>
                    <a:pt x="417" y="1264"/>
                  </a:lnTo>
                  <a:lnTo>
                    <a:pt x="413" y="1263"/>
                  </a:lnTo>
                  <a:lnTo>
                    <a:pt x="405" y="1264"/>
                  </a:lnTo>
                  <a:lnTo>
                    <a:pt x="399" y="1265"/>
                  </a:lnTo>
                  <a:lnTo>
                    <a:pt x="392" y="1269"/>
                  </a:lnTo>
                  <a:lnTo>
                    <a:pt x="392" y="1269"/>
                  </a:lnTo>
                  <a:lnTo>
                    <a:pt x="389" y="1273"/>
                  </a:lnTo>
                  <a:lnTo>
                    <a:pt x="387" y="1276"/>
                  </a:lnTo>
                  <a:lnTo>
                    <a:pt x="385" y="1281"/>
                  </a:lnTo>
                  <a:lnTo>
                    <a:pt x="385" y="1285"/>
                  </a:lnTo>
                  <a:lnTo>
                    <a:pt x="386" y="1289"/>
                  </a:lnTo>
                  <a:lnTo>
                    <a:pt x="387" y="1294"/>
                  </a:lnTo>
                  <a:lnTo>
                    <a:pt x="391" y="1302"/>
                  </a:lnTo>
                  <a:lnTo>
                    <a:pt x="391" y="1302"/>
                  </a:lnTo>
                  <a:lnTo>
                    <a:pt x="400" y="1319"/>
                  </a:lnTo>
                  <a:lnTo>
                    <a:pt x="411" y="1336"/>
                  </a:lnTo>
                  <a:lnTo>
                    <a:pt x="431" y="1368"/>
                  </a:lnTo>
                  <a:lnTo>
                    <a:pt x="431" y="1368"/>
                  </a:lnTo>
                  <a:lnTo>
                    <a:pt x="435" y="1374"/>
                  </a:lnTo>
                  <a:lnTo>
                    <a:pt x="433" y="1374"/>
                  </a:lnTo>
                  <a:lnTo>
                    <a:pt x="433" y="1374"/>
                  </a:lnTo>
                  <a:lnTo>
                    <a:pt x="418" y="1352"/>
                  </a:lnTo>
                  <a:lnTo>
                    <a:pt x="404" y="1332"/>
                  </a:lnTo>
                  <a:lnTo>
                    <a:pt x="385" y="1307"/>
                  </a:lnTo>
                  <a:lnTo>
                    <a:pt x="380" y="1304"/>
                  </a:lnTo>
                  <a:lnTo>
                    <a:pt x="380" y="1304"/>
                  </a:lnTo>
                  <a:lnTo>
                    <a:pt x="378" y="1303"/>
                  </a:lnTo>
                  <a:lnTo>
                    <a:pt x="375" y="1302"/>
                  </a:lnTo>
                  <a:lnTo>
                    <a:pt x="368" y="1303"/>
                  </a:lnTo>
                  <a:lnTo>
                    <a:pt x="362" y="1304"/>
                  </a:lnTo>
                  <a:lnTo>
                    <a:pt x="357" y="1308"/>
                  </a:lnTo>
                  <a:lnTo>
                    <a:pt x="357" y="1308"/>
                  </a:lnTo>
                  <a:lnTo>
                    <a:pt x="353" y="1311"/>
                  </a:lnTo>
                  <a:lnTo>
                    <a:pt x="351" y="1314"/>
                  </a:lnTo>
                  <a:lnTo>
                    <a:pt x="350" y="1317"/>
                  </a:lnTo>
                  <a:lnTo>
                    <a:pt x="350" y="1322"/>
                  </a:lnTo>
                  <a:lnTo>
                    <a:pt x="351" y="1329"/>
                  </a:lnTo>
                  <a:lnTo>
                    <a:pt x="354" y="1337"/>
                  </a:lnTo>
                  <a:lnTo>
                    <a:pt x="354" y="1337"/>
                  </a:lnTo>
                  <a:lnTo>
                    <a:pt x="363" y="1352"/>
                  </a:lnTo>
                  <a:lnTo>
                    <a:pt x="372" y="1367"/>
                  </a:lnTo>
                  <a:lnTo>
                    <a:pt x="391" y="1397"/>
                  </a:lnTo>
                  <a:lnTo>
                    <a:pt x="391" y="1397"/>
                  </a:lnTo>
                  <a:lnTo>
                    <a:pt x="400" y="1412"/>
                  </a:lnTo>
                  <a:lnTo>
                    <a:pt x="317" y="1562"/>
                  </a:lnTo>
                  <a:lnTo>
                    <a:pt x="317" y="1562"/>
                  </a:lnTo>
                  <a:lnTo>
                    <a:pt x="317" y="1562"/>
                  </a:lnTo>
                  <a:lnTo>
                    <a:pt x="309" y="1561"/>
                  </a:lnTo>
                  <a:lnTo>
                    <a:pt x="287" y="1559"/>
                  </a:lnTo>
                  <a:lnTo>
                    <a:pt x="256" y="1554"/>
                  </a:lnTo>
                  <a:lnTo>
                    <a:pt x="237" y="1549"/>
                  </a:lnTo>
                  <a:lnTo>
                    <a:pt x="218" y="1545"/>
                  </a:lnTo>
                  <a:lnTo>
                    <a:pt x="198" y="1539"/>
                  </a:lnTo>
                  <a:lnTo>
                    <a:pt x="178" y="1531"/>
                  </a:lnTo>
                  <a:lnTo>
                    <a:pt x="159" y="1522"/>
                  </a:lnTo>
                  <a:lnTo>
                    <a:pt x="141" y="1513"/>
                  </a:lnTo>
                  <a:lnTo>
                    <a:pt x="123" y="1501"/>
                  </a:lnTo>
                  <a:lnTo>
                    <a:pt x="116" y="1494"/>
                  </a:lnTo>
                  <a:lnTo>
                    <a:pt x="108" y="1488"/>
                  </a:lnTo>
                  <a:lnTo>
                    <a:pt x="102" y="1480"/>
                  </a:lnTo>
                  <a:lnTo>
                    <a:pt x="95" y="1472"/>
                  </a:lnTo>
                  <a:lnTo>
                    <a:pt x="90" y="1464"/>
                  </a:lnTo>
                  <a:lnTo>
                    <a:pt x="86" y="1455"/>
                  </a:lnTo>
                  <a:lnTo>
                    <a:pt x="86" y="1455"/>
                  </a:lnTo>
                  <a:lnTo>
                    <a:pt x="78" y="1438"/>
                  </a:lnTo>
                  <a:lnTo>
                    <a:pt x="71" y="1418"/>
                  </a:lnTo>
                  <a:lnTo>
                    <a:pt x="65" y="1400"/>
                  </a:lnTo>
                  <a:lnTo>
                    <a:pt x="60" y="1379"/>
                  </a:lnTo>
                  <a:lnTo>
                    <a:pt x="55" y="1360"/>
                  </a:lnTo>
                  <a:lnTo>
                    <a:pt x="52" y="1339"/>
                  </a:lnTo>
                  <a:lnTo>
                    <a:pt x="50" y="1320"/>
                  </a:lnTo>
                  <a:lnTo>
                    <a:pt x="48" y="1299"/>
                  </a:lnTo>
                  <a:lnTo>
                    <a:pt x="48" y="1278"/>
                  </a:lnTo>
                  <a:lnTo>
                    <a:pt x="48" y="1258"/>
                  </a:lnTo>
                  <a:lnTo>
                    <a:pt x="49" y="1237"/>
                  </a:lnTo>
                  <a:lnTo>
                    <a:pt x="51" y="1217"/>
                  </a:lnTo>
                  <a:lnTo>
                    <a:pt x="53" y="1196"/>
                  </a:lnTo>
                  <a:lnTo>
                    <a:pt x="57" y="1176"/>
                  </a:lnTo>
                  <a:lnTo>
                    <a:pt x="63" y="1157"/>
                  </a:lnTo>
                  <a:lnTo>
                    <a:pt x="68" y="1137"/>
                  </a:lnTo>
                  <a:lnTo>
                    <a:pt x="68" y="1137"/>
                  </a:lnTo>
                  <a:lnTo>
                    <a:pt x="81" y="1101"/>
                  </a:lnTo>
                  <a:lnTo>
                    <a:pt x="92" y="1065"/>
                  </a:lnTo>
                  <a:lnTo>
                    <a:pt x="102" y="1030"/>
                  </a:lnTo>
                  <a:lnTo>
                    <a:pt x="108" y="998"/>
                  </a:lnTo>
                  <a:lnTo>
                    <a:pt x="110" y="982"/>
                  </a:lnTo>
                  <a:lnTo>
                    <a:pt x="112" y="966"/>
                  </a:lnTo>
                  <a:lnTo>
                    <a:pt x="112" y="951"/>
                  </a:lnTo>
                  <a:lnTo>
                    <a:pt x="112" y="937"/>
                  </a:lnTo>
                  <a:lnTo>
                    <a:pt x="109" y="922"/>
                  </a:lnTo>
                  <a:lnTo>
                    <a:pt x="107" y="908"/>
                  </a:lnTo>
                  <a:lnTo>
                    <a:pt x="103" y="894"/>
                  </a:lnTo>
                  <a:lnTo>
                    <a:pt x="97" y="881"/>
                  </a:lnTo>
                  <a:lnTo>
                    <a:pt x="97" y="881"/>
                  </a:lnTo>
                  <a:lnTo>
                    <a:pt x="83" y="845"/>
                  </a:lnTo>
                  <a:lnTo>
                    <a:pt x="65" y="795"/>
                  </a:lnTo>
                  <a:lnTo>
                    <a:pt x="45" y="735"/>
                  </a:lnTo>
                  <a:lnTo>
                    <a:pt x="36" y="703"/>
                  </a:lnTo>
                  <a:lnTo>
                    <a:pt x="27" y="670"/>
                  </a:lnTo>
                  <a:lnTo>
                    <a:pt x="18" y="637"/>
                  </a:lnTo>
                  <a:lnTo>
                    <a:pt x="12" y="602"/>
                  </a:lnTo>
                  <a:lnTo>
                    <a:pt x="5" y="569"/>
                  </a:lnTo>
                  <a:lnTo>
                    <a:pt x="1" y="537"/>
                  </a:lnTo>
                  <a:lnTo>
                    <a:pt x="0" y="506"/>
                  </a:lnTo>
                  <a:lnTo>
                    <a:pt x="0" y="478"/>
                  </a:lnTo>
                  <a:lnTo>
                    <a:pt x="1" y="464"/>
                  </a:lnTo>
                  <a:lnTo>
                    <a:pt x="2" y="452"/>
                  </a:lnTo>
                  <a:lnTo>
                    <a:pt x="4" y="440"/>
                  </a:lnTo>
                  <a:lnTo>
                    <a:pt x="7" y="429"/>
                  </a:lnTo>
                  <a:lnTo>
                    <a:pt x="7" y="429"/>
                  </a:lnTo>
                  <a:lnTo>
                    <a:pt x="15" y="409"/>
                  </a:lnTo>
                  <a:lnTo>
                    <a:pt x="23" y="392"/>
                  </a:lnTo>
                  <a:lnTo>
                    <a:pt x="29" y="375"/>
                  </a:lnTo>
                  <a:lnTo>
                    <a:pt x="37" y="361"/>
                  </a:lnTo>
                  <a:lnTo>
                    <a:pt x="44" y="348"/>
                  </a:lnTo>
                  <a:lnTo>
                    <a:pt x="52" y="337"/>
                  </a:lnTo>
                  <a:lnTo>
                    <a:pt x="66" y="319"/>
                  </a:lnTo>
                  <a:lnTo>
                    <a:pt x="79" y="305"/>
                  </a:lnTo>
                  <a:lnTo>
                    <a:pt x="91" y="294"/>
                  </a:lnTo>
                  <a:lnTo>
                    <a:pt x="101" y="284"/>
                  </a:lnTo>
                  <a:lnTo>
                    <a:pt x="109" y="276"/>
                  </a:lnTo>
                  <a:lnTo>
                    <a:pt x="109" y="276"/>
                  </a:lnTo>
                  <a:lnTo>
                    <a:pt x="117" y="265"/>
                  </a:lnTo>
                  <a:lnTo>
                    <a:pt x="123" y="253"/>
                  </a:lnTo>
                  <a:lnTo>
                    <a:pt x="135" y="229"/>
                  </a:lnTo>
                  <a:lnTo>
                    <a:pt x="147" y="203"/>
                  </a:lnTo>
                  <a:lnTo>
                    <a:pt x="159" y="179"/>
                  </a:lnTo>
                  <a:lnTo>
                    <a:pt x="159" y="179"/>
                  </a:lnTo>
                  <a:lnTo>
                    <a:pt x="169" y="162"/>
                  </a:lnTo>
                  <a:lnTo>
                    <a:pt x="179" y="145"/>
                  </a:lnTo>
                  <a:lnTo>
                    <a:pt x="190" y="129"/>
                  </a:lnTo>
                  <a:lnTo>
                    <a:pt x="200" y="113"/>
                  </a:lnTo>
                  <a:lnTo>
                    <a:pt x="212" y="99"/>
                  </a:lnTo>
                  <a:lnTo>
                    <a:pt x="226" y="85"/>
                  </a:lnTo>
                  <a:lnTo>
                    <a:pt x="242" y="73"/>
                  </a:lnTo>
                  <a:lnTo>
                    <a:pt x="258" y="62"/>
                  </a:lnTo>
                  <a:lnTo>
                    <a:pt x="258" y="62"/>
                  </a:lnTo>
                  <a:lnTo>
                    <a:pt x="276" y="50"/>
                  </a:lnTo>
                  <a:lnTo>
                    <a:pt x="296" y="40"/>
                  </a:lnTo>
                  <a:lnTo>
                    <a:pt x="314" y="32"/>
                  </a:lnTo>
                  <a:lnTo>
                    <a:pt x="335" y="24"/>
                  </a:lnTo>
                  <a:lnTo>
                    <a:pt x="354" y="17"/>
                  </a:lnTo>
                  <a:lnTo>
                    <a:pt x="375" y="12"/>
                  </a:lnTo>
                  <a:lnTo>
                    <a:pt x="396" y="8"/>
                  </a:lnTo>
                  <a:lnTo>
                    <a:pt x="416" y="4"/>
                  </a:lnTo>
                  <a:lnTo>
                    <a:pt x="437" y="2"/>
                  </a:lnTo>
                  <a:lnTo>
                    <a:pt x="457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42" y="4"/>
                  </a:lnTo>
                  <a:lnTo>
                    <a:pt x="562" y="8"/>
                  </a:lnTo>
                  <a:lnTo>
                    <a:pt x="584" y="11"/>
                  </a:lnTo>
                  <a:lnTo>
                    <a:pt x="584" y="11"/>
                  </a:lnTo>
                  <a:lnTo>
                    <a:pt x="633" y="23"/>
                  </a:lnTo>
                  <a:lnTo>
                    <a:pt x="681" y="36"/>
                  </a:lnTo>
                  <a:lnTo>
                    <a:pt x="681" y="36"/>
                  </a:lnTo>
                  <a:lnTo>
                    <a:pt x="717" y="47"/>
                  </a:lnTo>
                  <a:lnTo>
                    <a:pt x="736" y="52"/>
                  </a:lnTo>
                  <a:lnTo>
                    <a:pt x="754" y="59"/>
                  </a:lnTo>
                  <a:lnTo>
                    <a:pt x="772" y="66"/>
                  </a:lnTo>
                  <a:lnTo>
                    <a:pt x="789" y="75"/>
                  </a:lnTo>
                  <a:lnTo>
                    <a:pt x="805" y="85"/>
                  </a:lnTo>
                  <a:lnTo>
                    <a:pt x="820" y="96"/>
                  </a:lnTo>
                  <a:lnTo>
                    <a:pt x="820" y="96"/>
                  </a:lnTo>
                  <a:lnTo>
                    <a:pt x="837" y="109"/>
                  </a:lnTo>
                  <a:lnTo>
                    <a:pt x="852" y="123"/>
                  </a:lnTo>
                  <a:lnTo>
                    <a:pt x="867" y="137"/>
                  </a:lnTo>
                  <a:lnTo>
                    <a:pt x="881" y="152"/>
                  </a:lnTo>
                  <a:lnTo>
                    <a:pt x="894" y="168"/>
                  </a:lnTo>
                  <a:lnTo>
                    <a:pt x="907" y="184"/>
                  </a:lnTo>
                  <a:lnTo>
                    <a:pt x="919" y="201"/>
                  </a:lnTo>
                  <a:lnTo>
                    <a:pt x="930" y="219"/>
                  </a:lnTo>
                  <a:lnTo>
                    <a:pt x="930" y="219"/>
                  </a:lnTo>
                  <a:lnTo>
                    <a:pt x="938" y="233"/>
                  </a:lnTo>
                  <a:lnTo>
                    <a:pt x="944" y="247"/>
                  </a:lnTo>
                  <a:lnTo>
                    <a:pt x="957" y="278"/>
                  </a:lnTo>
                  <a:lnTo>
                    <a:pt x="970" y="307"/>
                  </a:lnTo>
                  <a:lnTo>
                    <a:pt x="984" y="336"/>
                  </a:lnTo>
                  <a:lnTo>
                    <a:pt x="715" y="830"/>
                  </a:lnTo>
                  <a:lnTo>
                    <a:pt x="713" y="828"/>
                  </a:lnTo>
                  <a:lnTo>
                    <a:pt x="713" y="828"/>
                  </a:lnTo>
                  <a:lnTo>
                    <a:pt x="706" y="821"/>
                  </a:lnTo>
                  <a:lnTo>
                    <a:pt x="698" y="813"/>
                  </a:lnTo>
                  <a:lnTo>
                    <a:pt x="693" y="805"/>
                  </a:lnTo>
                  <a:lnTo>
                    <a:pt x="687" y="796"/>
                  </a:lnTo>
                  <a:lnTo>
                    <a:pt x="677" y="778"/>
                  </a:lnTo>
                  <a:lnTo>
                    <a:pt x="669" y="759"/>
                  </a:lnTo>
                  <a:lnTo>
                    <a:pt x="669" y="759"/>
                  </a:lnTo>
                  <a:lnTo>
                    <a:pt x="634" y="683"/>
                  </a:lnTo>
                  <a:lnTo>
                    <a:pt x="616" y="646"/>
                  </a:lnTo>
                  <a:lnTo>
                    <a:pt x="596" y="609"/>
                  </a:lnTo>
                  <a:lnTo>
                    <a:pt x="596" y="609"/>
                  </a:lnTo>
                  <a:lnTo>
                    <a:pt x="574" y="570"/>
                  </a:lnTo>
                  <a:lnTo>
                    <a:pt x="553" y="530"/>
                  </a:lnTo>
                  <a:lnTo>
                    <a:pt x="553" y="530"/>
                  </a:lnTo>
                  <a:lnTo>
                    <a:pt x="544" y="515"/>
                  </a:lnTo>
                  <a:lnTo>
                    <a:pt x="540" y="511"/>
                  </a:lnTo>
                  <a:lnTo>
                    <a:pt x="535" y="508"/>
                  </a:lnTo>
                  <a:lnTo>
                    <a:pt x="531" y="504"/>
                  </a:lnTo>
                  <a:lnTo>
                    <a:pt x="526" y="503"/>
                  </a:lnTo>
                  <a:lnTo>
                    <a:pt x="509" y="501"/>
                  </a:lnTo>
                  <a:lnTo>
                    <a:pt x="509" y="501"/>
                  </a:lnTo>
                  <a:lnTo>
                    <a:pt x="457" y="500"/>
                  </a:lnTo>
                  <a:lnTo>
                    <a:pt x="407" y="497"/>
                  </a:lnTo>
                  <a:lnTo>
                    <a:pt x="357" y="492"/>
                  </a:lnTo>
                  <a:lnTo>
                    <a:pt x="330" y="489"/>
                  </a:lnTo>
                  <a:lnTo>
                    <a:pt x="306" y="486"/>
                  </a:lnTo>
                  <a:lnTo>
                    <a:pt x="306" y="486"/>
                  </a:lnTo>
                  <a:lnTo>
                    <a:pt x="277" y="480"/>
                  </a:lnTo>
                  <a:lnTo>
                    <a:pt x="249" y="474"/>
                  </a:lnTo>
                  <a:lnTo>
                    <a:pt x="222" y="466"/>
                  </a:lnTo>
                  <a:lnTo>
                    <a:pt x="209" y="462"/>
                  </a:lnTo>
                  <a:lnTo>
                    <a:pt x="197" y="457"/>
                  </a:lnTo>
                  <a:lnTo>
                    <a:pt x="197" y="457"/>
                  </a:lnTo>
                  <a:lnTo>
                    <a:pt x="190" y="452"/>
                  </a:lnTo>
                  <a:lnTo>
                    <a:pt x="183" y="449"/>
                  </a:lnTo>
                  <a:lnTo>
                    <a:pt x="172" y="439"/>
                  </a:lnTo>
                  <a:lnTo>
                    <a:pt x="162" y="428"/>
                  </a:lnTo>
                  <a:lnTo>
                    <a:pt x="151" y="418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0C366222-6E2A-813F-8BA6-CF0FE8F62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967"/>
              <a:ext cx="493" cy="781"/>
            </a:xfrm>
            <a:custGeom>
              <a:avLst/>
              <a:gdLst>
                <a:gd name="T0" fmla="*/ 147 w 984"/>
                <a:gd name="T1" fmla="*/ 492 h 1562"/>
                <a:gd name="T2" fmla="*/ 177 w 984"/>
                <a:gd name="T3" fmla="*/ 601 h 1562"/>
                <a:gd name="T4" fmla="*/ 237 w 984"/>
                <a:gd name="T5" fmla="*/ 695 h 1562"/>
                <a:gd name="T6" fmla="*/ 284 w 984"/>
                <a:gd name="T7" fmla="*/ 767 h 1562"/>
                <a:gd name="T8" fmla="*/ 298 w 984"/>
                <a:gd name="T9" fmla="*/ 852 h 1562"/>
                <a:gd name="T10" fmla="*/ 323 w 984"/>
                <a:gd name="T11" fmla="*/ 879 h 1562"/>
                <a:gd name="T12" fmla="*/ 370 w 984"/>
                <a:gd name="T13" fmla="*/ 872 h 1562"/>
                <a:gd name="T14" fmla="*/ 392 w 984"/>
                <a:gd name="T15" fmla="*/ 881 h 1562"/>
                <a:gd name="T16" fmla="*/ 414 w 984"/>
                <a:gd name="T17" fmla="*/ 916 h 1562"/>
                <a:gd name="T18" fmla="*/ 468 w 984"/>
                <a:gd name="T19" fmla="*/ 956 h 1562"/>
                <a:gd name="T20" fmla="*/ 554 w 984"/>
                <a:gd name="T21" fmla="*/ 969 h 1562"/>
                <a:gd name="T22" fmla="*/ 631 w 984"/>
                <a:gd name="T23" fmla="*/ 954 h 1562"/>
                <a:gd name="T24" fmla="*/ 517 w 984"/>
                <a:gd name="T25" fmla="*/ 1193 h 1562"/>
                <a:gd name="T26" fmla="*/ 484 w 984"/>
                <a:gd name="T27" fmla="*/ 1173 h 1562"/>
                <a:gd name="T28" fmla="*/ 461 w 984"/>
                <a:gd name="T29" fmla="*/ 1192 h 1562"/>
                <a:gd name="T30" fmla="*/ 483 w 984"/>
                <a:gd name="T31" fmla="*/ 1245 h 1562"/>
                <a:gd name="T32" fmla="*/ 456 w 984"/>
                <a:gd name="T33" fmla="*/ 1218 h 1562"/>
                <a:gd name="T34" fmla="*/ 426 w 984"/>
                <a:gd name="T35" fmla="*/ 1222 h 1562"/>
                <a:gd name="T36" fmla="*/ 419 w 984"/>
                <a:gd name="T37" fmla="*/ 1249 h 1562"/>
                <a:gd name="T38" fmla="*/ 419 w 984"/>
                <a:gd name="T39" fmla="*/ 1265 h 1562"/>
                <a:gd name="T40" fmla="*/ 392 w 984"/>
                <a:gd name="T41" fmla="*/ 1269 h 1562"/>
                <a:gd name="T42" fmla="*/ 386 w 984"/>
                <a:gd name="T43" fmla="*/ 1289 h 1562"/>
                <a:gd name="T44" fmla="*/ 431 w 984"/>
                <a:gd name="T45" fmla="*/ 1368 h 1562"/>
                <a:gd name="T46" fmla="*/ 404 w 984"/>
                <a:gd name="T47" fmla="*/ 1332 h 1562"/>
                <a:gd name="T48" fmla="*/ 368 w 984"/>
                <a:gd name="T49" fmla="*/ 1303 h 1562"/>
                <a:gd name="T50" fmla="*/ 350 w 984"/>
                <a:gd name="T51" fmla="*/ 1317 h 1562"/>
                <a:gd name="T52" fmla="*/ 372 w 984"/>
                <a:gd name="T53" fmla="*/ 1367 h 1562"/>
                <a:gd name="T54" fmla="*/ 317 w 984"/>
                <a:gd name="T55" fmla="*/ 1562 h 1562"/>
                <a:gd name="T56" fmla="*/ 198 w 984"/>
                <a:gd name="T57" fmla="*/ 1539 h 1562"/>
                <a:gd name="T58" fmla="*/ 108 w 984"/>
                <a:gd name="T59" fmla="*/ 1488 h 1562"/>
                <a:gd name="T60" fmla="*/ 78 w 984"/>
                <a:gd name="T61" fmla="*/ 1438 h 1562"/>
                <a:gd name="T62" fmla="*/ 50 w 984"/>
                <a:gd name="T63" fmla="*/ 1320 h 1562"/>
                <a:gd name="T64" fmla="*/ 53 w 984"/>
                <a:gd name="T65" fmla="*/ 1196 h 1562"/>
                <a:gd name="T66" fmla="*/ 92 w 984"/>
                <a:gd name="T67" fmla="*/ 1065 h 1562"/>
                <a:gd name="T68" fmla="*/ 112 w 984"/>
                <a:gd name="T69" fmla="*/ 937 h 1562"/>
                <a:gd name="T70" fmla="*/ 83 w 984"/>
                <a:gd name="T71" fmla="*/ 845 h 1562"/>
                <a:gd name="T72" fmla="*/ 12 w 984"/>
                <a:gd name="T73" fmla="*/ 602 h 1562"/>
                <a:gd name="T74" fmla="*/ 2 w 984"/>
                <a:gd name="T75" fmla="*/ 452 h 1562"/>
                <a:gd name="T76" fmla="*/ 29 w 984"/>
                <a:gd name="T77" fmla="*/ 375 h 1562"/>
                <a:gd name="T78" fmla="*/ 91 w 984"/>
                <a:gd name="T79" fmla="*/ 294 h 1562"/>
                <a:gd name="T80" fmla="*/ 135 w 984"/>
                <a:gd name="T81" fmla="*/ 229 h 1562"/>
                <a:gd name="T82" fmla="*/ 190 w 984"/>
                <a:gd name="T83" fmla="*/ 129 h 1562"/>
                <a:gd name="T84" fmla="*/ 258 w 984"/>
                <a:gd name="T85" fmla="*/ 62 h 1562"/>
                <a:gd name="T86" fmla="*/ 375 w 984"/>
                <a:gd name="T87" fmla="*/ 12 h 1562"/>
                <a:gd name="T88" fmla="*/ 500 w 984"/>
                <a:gd name="T89" fmla="*/ 0 h 1562"/>
                <a:gd name="T90" fmla="*/ 633 w 984"/>
                <a:gd name="T91" fmla="*/ 23 h 1562"/>
                <a:gd name="T92" fmla="*/ 772 w 984"/>
                <a:gd name="T93" fmla="*/ 66 h 1562"/>
                <a:gd name="T94" fmla="*/ 852 w 984"/>
                <a:gd name="T95" fmla="*/ 123 h 1562"/>
                <a:gd name="T96" fmla="*/ 930 w 984"/>
                <a:gd name="T97" fmla="*/ 219 h 1562"/>
                <a:gd name="T98" fmla="*/ 984 w 984"/>
                <a:gd name="T99" fmla="*/ 336 h 1562"/>
                <a:gd name="T100" fmla="*/ 693 w 984"/>
                <a:gd name="T101" fmla="*/ 805 h 1562"/>
                <a:gd name="T102" fmla="*/ 616 w 984"/>
                <a:gd name="T103" fmla="*/ 646 h 1562"/>
                <a:gd name="T104" fmla="*/ 544 w 984"/>
                <a:gd name="T105" fmla="*/ 515 h 1562"/>
                <a:gd name="T106" fmla="*/ 509 w 984"/>
                <a:gd name="T107" fmla="*/ 501 h 1562"/>
                <a:gd name="T108" fmla="*/ 306 w 984"/>
                <a:gd name="T109" fmla="*/ 486 h 1562"/>
                <a:gd name="T110" fmla="*/ 197 w 984"/>
                <a:gd name="T111" fmla="*/ 457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562">
                  <a:moveTo>
                    <a:pt x="151" y="418"/>
                  </a:moveTo>
                  <a:lnTo>
                    <a:pt x="151" y="418"/>
                  </a:lnTo>
                  <a:lnTo>
                    <a:pt x="147" y="436"/>
                  </a:lnTo>
                  <a:lnTo>
                    <a:pt x="146" y="454"/>
                  </a:lnTo>
                  <a:lnTo>
                    <a:pt x="146" y="473"/>
                  </a:lnTo>
                  <a:lnTo>
                    <a:pt x="147" y="492"/>
                  </a:lnTo>
                  <a:lnTo>
                    <a:pt x="149" y="511"/>
                  </a:lnTo>
                  <a:lnTo>
                    <a:pt x="153" y="529"/>
                  </a:lnTo>
                  <a:lnTo>
                    <a:pt x="157" y="548"/>
                  </a:lnTo>
                  <a:lnTo>
                    <a:pt x="162" y="566"/>
                  </a:lnTo>
                  <a:lnTo>
                    <a:pt x="169" y="583"/>
                  </a:lnTo>
                  <a:lnTo>
                    <a:pt x="177" y="601"/>
                  </a:lnTo>
                  <a:lnTo>
                    <a:pt x="185" y="618"/>
                  </a:lnTo>
                  <a:lnTo>
                    <a:pt x="194" y="634"/>
                  </a:lnTo>
                  <a:lnTo>
                    <a:pt x="205" y="651"/>
                  </a:lnTo>
                  <a:lnTo>
                    <a:pt x="215" y="667"/>
                  </a:lnTo>
                  <a:lnTo>
                    <a:pt x="226" y="681"/>
                  </a:lnTo>
                  <a:lnTo>
                    <a:pt x="237" y="695"/>
                  </a:lnTo>
                  <a:lnTo>
                    <a:pt x="237" y="695"/>
                  </a:lnTo>
                  <a:lnTo>
                    <a:pt x="258" y="719"/>
                  </a:lnTo>
                  <a:lnTo>
                    <a:pt x="265" y="730"/>
                  </a:lnTo>
                  <a:lnTo>
                    <a:pt x="273" y="742"/>
                  </a:lnTo>
                  <a:lnTo>
                    <a:pt x="280" y="754"/>
                  </a:lnTo>
                  <a:lnTo>
                    <a:pt x="284" y="767"/>
                  </a:lnTo>
                  <a:lnTo>
                    <a:pt x="288" y="782"/>
                  </a:lnTo>
                  <a:lnTo>
                    <a:pt x="291" y="798"/>
                  </a:lnTo>
                  <a:lnTo>
                    <a:pt x="291" y="798"/>
                  </a:lnTo>
                  <a:lnTo>
                    <a:pt x="294" y="830"/>
                  </a:lnTo>
                  <a:lnTo>
                    <a:pt x="296" y="845"/>
                  </a:lnTo>
                  <a:lnTo>
                    <a:pt x="298" y="852"/>
                  </a:lnTo>
                  <a:lnTo>
                    <a:pt x="300" y="859"/>
                  </a:lnTo>
                  <a:lnTo>
                    <a:pt x="302" y="864"/>
                  </a:lnTo>
                  <a:lnTo>
                    <a:pt x="307" y="870"/>
                  </a:lnTo>
                  <a:lnTo>
                    <a:pt x="311" y="874"/>
                  </a:lnTo>
                  <a:lnTo>
                    <a:pt x="316" y="877"/>
                  </a:lnTo>
                  <a:lnTo>
                    <a:pt x="323" y="879"/>
                  </a:lnTo>
                  <a:lnTo>
                    <a:pt x="330" y="881"/>
                  </a:lnTo>
                  <a:lnTo>
                    <a:pt x="339" y="881"/>
                  </a:lnTo>
                  <a:lnTo>
                    <a:pt x="349" y="878"/>
                  </a:lnTo>
                  <a:lnTo>
                    <a:pt x="349" y="878"/>
                  </a:lnTo>
                  <a:lnTo>
                    <a:pt x="361" y="875"/>
                  </a:lnTo>
                  <a:lnTo>
                    <a:pt x="370" y="872"/>
                  </a:lnTo>
                  <a:lnTo>
                    <a:pt x="374" y="872"/>
                  </a:lnTo>
                  <a:lnTo>
                    <a:pt x="378" y="872"/>
                  </a:lnTo>
                  <a:lnTo>
                    <a:pt x="383" y="874"/>
                  </a:lnTo>
                  <a:lnTo>
                    <a:pt x="388" y="877"/>
                  </a:lnTo>
                  <a:lnTo>
                    <a:pt x="388" y="877"/>
                  </a:lnTo>
                  <a:lnTo>
                    <a:pt x="392" y="881"/>
                  </a:lnTo>
                  <a:lnTo>
                    <a:pt x="396" y="885"/>
                  </a:lnTo>
                  <a:lnTo>
                    <a:pt x="402" y="896"/>
                  </a:lnTo>
                  <a:lnTo>
                    <a:pt x="407" y="907"/>
                  </a:lnTo>
                  <a:lnTo>
                    <a:pt x="411" y="912"/>
                  </a:lnTo>
                  <a:lnTo>
                    <a:pt x="414" y="916"/>
                  </a:lnTo>
                  <a:lnTo>
                    <a:pt x="414" y="916"/>
                  </a:lnTo>
                  <a:lnTo>
                    <a:pt x="422" y="925"/>
                  </a:lnTo>
                  <a:lnTo>
                    <a:pt x="429" y="933"/>
                  </a:lnTo>
                  <a:lnTo>
                    <a:pt x="439" y="940"/>
                  </a:lnTo>
                  <a:lnTo>
                    <a:pt x="448" y="946"/>
                  </a:lnTo>
                  <a:lnTo>
                    <a:pt x="458" y="952"/>
                  </a:lnTo>
                  <a:lnTo>
                    <a:pt x="468" y="956"/>
                  </a:lnTo>
                  <a:lnTo>
                    <a:pt x="479" y="961"/>
                  </a:lnTo>
                  <a:lnTo>
                    <a:pt x="491" y="964"/>
                  </a:lnTo>
                  <a:lnTo>
                    <a:pt x="491" y="964"/>
                  </a:lnTo>
                  <a:lnTo>
                    <a:pt x="509" y="967"/>
                  </a:lnTo>
                  <a:lnTo>
                    <a:pt x="531" y="969"/>
                  </a:lnTo>
                  <a:lnTo>
                    <a:pt x="554" y="969"/>
                  </a:lnTo>
                  <a:lnTo>
                    <a:pt x="578" y="968"/>
                  </a:lnTo>
                  <a:lnTo>
                    <a:pt x="590" y="967"/>
                  </a:lnTo>
                  <a:lnTo>
                    <a:pt x="600" y="965"/>
                  </a:lnTo>
                  <a:lnTo>
                    <a:pt x="611" y="962"/>
                  </a:lnTo>
                  <a:lnTo>
                    <a:pt x="621" y="959"/>
                  </a:lnTo>
                  <a:lnTo>
                    <a:pt x="631" y="954"/>
                  </a:lnTo>
                  <a:lnTo>
                    <a:pt x="639" y="949"/>
                  </a:lnTo>
                  <a:lnTo>
                    <a:pt x="647" y="942"/>
                  </a:lnTo>
                  <a:lnTo>
                    <a:pt x="654" y="935"/>
                  </a:lnTo>
                  <a:lnTo>
                    <a:pt x="657" y="937"/>
                  </a:lnTo>
                  <a:lnTo>
                    <a:pt x="517" y="1193"/>
                  </a:lnTo>
                  <a:lnTo>
                    <a:pt x="517" y="1193"/>
                  </a:lnTo>
                  <a:lnTo>
                    <a:pt x="505" y="1178"/>
                  </a:lnTo>
                  <a:lnTo>
                    <a:pt x="500" y="1174"/>
                  </a:lnTo>
                  <a:lnTo>
                    <a:pt x="500" y="1174"/>
                  </a:lnTo>
                  <a:lnTo>
                    <a:pt x="496" y="1173"/>
                  </a:lnTo>
                  <a:lnTo>
                    <a:pt x="493" y="1172"/>
                  </a:lnTo>
                  <a:lnTo>
                    <a:pt x="484" y="1173"/>
                  </a:lnTo>
                  <a:lnTo>
                    <a:pt x="476" y="1175"/>
                  </a:lnTo>
                  <a:lnTo>
                    <a:pt x="469" y="1179"/>
                  </a:lnTo>
                  <a:lnTo>
                    <a:pt x="469" y="1179"/>
                  </a:lnTo>
                  <a:lnTo>
                    <a:pt x="465" y="1183"/>
                  </a:lnTo>
                  <a:lnTo>
                    <a:pt x="462" y="1187"/>
                  </a:lnTo>
                  <a:lnTo>
                    <a:pt x="461" y="1192"/>
                  </a:lnTo>
                  <a:lnTo>
                    <a:pt x="461" y="1196"/>
                  </a:lnTo>
                  <a:lnTo>
                    <a:pt x="462" y="1201"/>
                  </a:lnTo>
                  <a:lnTo>
                    <a:pt x="463" y="1206"/>
                  </a:lnTo>
                  <a:lnTo>
                    <a:pt x="467" y="1217"/>
                  </a:lnTo>
                  <a:lnTo>
                    <a:pt x="467" y="1217"/>
                  </a:lnTo>
                  <a:lnTo>
                    <a:pt x="483" y="1245"/>
                  </a:lnTo>
                  <a:lnTo>
                    <a:pt x="501" y="1273"/>
                  </a:lnTo>
                  <a:lnTo>
                    <a:pt x="501" y="1273"/>
                  </a:lnTo>
                  <a:lnTo>
                    <a:pt x="477" y="1239"/>
                  </a:lnTo>
                  <a:lnTo>
                    <a:pt x="462" y="1221"/>
                  </a:lnTo>
                  <a:lnTo>
                    <a:pt x="456" y="1218"/>
                  </a:lnTo>
                  <a:lnTo>
                    <a:pt x="456" y="1218"/>
                  </a:lnTo>
                  <a:lnTo>
                    <a:pt x="453" y="1217"/>
                  </a:lnTo>
                  <a:lnTo>
                    <a:pt x="450" y="1216"/>
                  </a:lnTo>
                  <a:lnTo>
                    <a:pt x="441" y="1217"/>
                  </a:lnTo>
                  <a:lnTo>
                    <a:pt x="432" y="1219"/>
                  </a:lnTo>
                  <a:lnTo>
                    <a:pt x="426" y="1222"/>
                  </a:lnTo>
                  <a:lnTo>
                    <a:pt x="426" y="1222"/>
                  </a:lnTo>
                  <a:lnTo>
                    <a:pt x="422" y="1226"/>
                  </a:lnTo>
                  <a:lnTo>
                    <a:pt x="418" y="1231"/>
                  </a:lnTo>
                  <a:lnTo>
                    <a:pt x="417" y="1235"/>
                  </a:lnTo>
                  <a:lnTo>
                    <a:pt x="417" y="1239"/>
                  </a:lnTo>
                  <a:lnTo>
                    <a:pt x="418" y="1245"/>
                  </a:lnTo>
                  <a:lnTo>
                    <a:pt x="419" y="1249"/>
                  </a:lnTo>
                  <a:lnTo>
                    <a:pt x="424" y="1260"/>
                  </a:lnTo>
                  <a:lnTo>
                    <a:pt x="424" y="1260"/>
                  </a:lnTo>
                  <a:lnTo>
                    <a:pt x="439" y="1287"/>
                  </a:lnTo>
                  <a:lnTo>
                    <a:pt x="439" y="1287"/>
                  </a:lnTo>
                  <a:lnTo>
                    <a:pt x="425" y="1268"/>
                  </a:lnTo>
                  <a:lnTo>
                    <a:pt x="419" y="1265"/>
                  </a:lnTo>
                  <a:lnTo>
                    <a:pt x="419" y="1265"/>
                  </a:lnTo>
                  <a:lnTo>
                    <a:pt x="417" y="1264"/>
                  </a:lnTo>
                  <a:lnTo>
                    <a:pt x="413" y="1263"/>
                  </a:lnTo>
                  <a:lnTo>
                    <a:pt x="405" y="1264"/>
                  </a:lnTo>
                  <a:lnTo>
                    <a:pt x="399" y="1265"/>
                  </a:lnTo>
                  <a:lnTo>
                    <a:pt x="392" y="1269"/>
                  </a:lnTo>
                  <a:lnTo>
                    <a:pt x="392" y="1269"/>
                  </a:lnTo>
                  <a:lnTo>
                    <a:pt x="389" y="1273"/>
                  </a:lnTo>
                  <a:lnTo>
                    <a:pt x="387" y="1276"/>
                  </a:lnTo>
                  <a:lnTo>
                    <a:pt x="385" y="1281"/>
                  </a:lnTo>
                  <a:lnTo>
                    <a:pt x="385" y="1285"/>
                  </a:lnTo>
                  <a:lnTo>
                    <a:pt x="386" y="1289"/>
                  </a:lnTo>
                  <a:lnTo>
                    <a:pt x="387" y="1294"/>
                  </a:lnTo>
                  <a:lnTo>
                    <a:pt x="391" y="1302"/>
                  </a:lnTo>
                  <a:lnTo>
                    <a:pt x="391" y="1302"/>
                  </a:lnTo>
                  <a:lnTo>
                    <a:pt x="400" y="1319"/>
                  </a:lnTo>
                  <a:lnTo>
                    <a:pt x="411" y="1336"/>
                  </a:lnTo>
                  <a:lnTo>
                    <a:pt x="431" y="1368"/>
                  </a:lnTo>
                  <a:lnTo>
                    <a:pt x="431" y="1368"/>
                  </a:lnTo>
                  <a:lnTo>
                    <a:pt x="435" y="1374"/>
                  </a:lnTo>
                  <a:lnTo>
                    <a:pt x="433" y="1374"/>
                  </a:lnTo>
                  <a:lnTo>
                    <a:pt x="433" y="1374"/>
                  </a:lnTo>
                  <a:lnTo>
                    <a:pt x="418" y="1352"/>
                  </a:lnTo>
                  <a:lnTo>
                    <a:pt x="404" y="1332"/>
                  </a:lnTo>
                  <a:lnTo>
                    <a:pt x="385" y="1307"/>
                  </a:lnTo>
                  <a:lnTo>
                    <a:pt x="380" y="1304"/>
                  </a:lnTo>
                  <a:lnTo>
                    <a:pt x="380" y="1304"/>
                  </a:lnTo>
                  <a:lnTo>
                    <a:pt x="378" y="1303"/>
                  </a:lnTo>
                  <a:lnTo>
                    <a:pt x="375" y="1302"/>
                  </a:lnTo>
                  <a:lnTo>
                    <a:pt x="368" y="1303"/>
                  </a:lnTo>
                  <a:lnTo>
                    <a:pt x="362" y="1304"/>
                  </a:lnTo>
                  <a:lnTo>
                    <a:pt x="357" y="1308"/>
                  </a:lnTo>
                  <a:lnTo>
                    <a:pt x="357" y="1308"/>
                  </a:lnTo>
                  <a:lnTo>
                    <a:pt x="353" y="1311"/>
                  </a:lnTo>
                  <a:lnTo>
                    <a:pt x="351" y="1314"/>
                  </a:lnTo>
                  <a:lnTo>
                    <a:pt x="350" y="1317"/>
                  </a:lnTo>
                  <a:lnTo>
                    <a:pt x="350" y="1322"/>
                  </a:lnTo>
                  <a:lnTo>
                    <a:pt x="351" y="1329"/>
                  </a:lnTo>
                  <a:lnTo>
                    <a:pt x="354" y="1337"/>
                  </a:lnTo>
                  <a:lnTo>
                    <a:pt x="354" y="1337"/>
                  </a:lnTo>
                  <a:lnTo>
                    <a:pt x="363" y="1352"/>
                  </a:lnTo>
                  <a:lnTo>
                    <a:pt x="372" y="1367"/>
                  </a:lnTo>
                  <a:lnTo>
                    <a:pt x="391" y="1397"/>
                  </a:lnTo>
                  <a:lnTo>
                    <a:pt x="391" y="1397"/>
                  </a:lnTo>
                  <a:lnTo>
                    <a:pt x="400" y="1412"/>
                  </a:lnTo>
                  <a:lnTo>
                    <a:pt x="317" y="1562"/>
                  </a:lnTo>
                  <a:lnTo>
                    <a:pt x="317" y="1562"/>
                  </a:lnTo>
                  <a:lnTo>
                    <a:pt x="317" y="1562"/>
                  </a:lnTo>
                  <a:lnTo>
                    <a:pt x="309" y="1561"/>
                  </a:lnTo>
                  <a:lnTo>
                    <a:pt x="287" y="1559"/>
                  </a:lnTo>
                  <a:lnTo>
                    <a:pt x="256" y="1554"/>
                  </a:lnTo>
                  <a:lnTo>
                    <a:pt x="237" y="1549"/>
                  </a:lnTo>
                  <a:lnTo>
                    <a:pt x="218" y="1545"/>
                  </a:lnTo>
                  <a:lnTo>
                    <a:pt x="198" y="1539"/>
                  </a:lnTo>
                  <a:lnTo>
                    <a:pt x="178" y="1531"/>
                  </a:lnTo>
                  <a:lnTo>
                    <a:pt x="159" y="1522"/>
                  </a:lnTo>
                  <a:lnTo>
                    <a:pt x="141" y="1513"/>
                  </a:lnTo>
                  <a:lnTo>
                    <a:pt x="123" y="1501"/>
                  </a:lnTo>
                  <a:lnTo>
                    <a:pt x="116" y="1494"/>
                  </a:lnTo>
                  <a:lnTo>
                    <a:pt x="108" y="1488"/>
                  </a:lnTo>
                  <a:lnTo>
                    <a:pt x="102" y="1480"/>
                  </a:lnTo>
                  <a:lnTo>
                    <a:pt x="95" y="1472"/>
                  </a:lnTo>
                  <a:lnTo>
                    <a:pt x="90" y="1464"/>
                  </a:lnTo>
                  <a:lnTo>
                    <a:pt x="86" y="1455"/>
                  </a:lnTo>
                  <a:lnTo>
                    <a:pt x="86" y="1455"/>
                  </a:lnTo>
                  <a:lnTo>
                    <a:pt x="78" y="1438"/>
                  </a:lnTo>
                  <a:lnTo>
                    <a:pt x="71" y="1418"/>
                  </a:lnTo>
                  <a:lnTo>
                    <a:pt x="65" y="1400"/>
                  </a:lnTo>
                  <a:lnTo>
                    <a:pt x="60" y="1379"/>
                  </a:lnTo>
                  <a:lnTo>
                    <a:pt x="55" y="1360"/>
                  </a:lnTo>
                  <a:lnTo>
                    <a:pt x="52" y="1339"/>
                  </a:lnTo>
                  <a:lnTo>
                    <a:pt x="50" y="1320"/>
                  </a:lnTo>
                  <a:lnTo>
                    <a:pt x="48" y="1299"/>
                  </a:lnTo>
                  <a:lnTo>
                    <a:pt x="48" y="1278"/>
                  </a:lnTo>
                  <a:lnTo>
                    <a:pt x="48" y="1258"/>
                  </a:lnTo>
                  <a:lnTo>
                    <a:pt x="49" y="1237"/>
                  </a:lnTo>
                  <a:lnTo>
                    <a:pt x="51" y="1217"/>
                  </a:lnTo>
                  <a:lnTo>
                    <a:pt x="53" y="1196"/>
                  </a:lnTo>
                  <a:lnTo>
                    <a:pt x="57" y="1176"/>
                  </a:lnTo>
                  <a:lnTo>
                    <a:pt x="63" y="1157"/>
                  </a:lnTo>
                  <a:lnTo>
                    <a:pt x="68" y="1137"/>
                  </a:lnTo>
                  <a:lnTo>
                    <a:pt x="68" y="1137"/>
                  </a:lnTo>
                  <a:lnTo>
                    <a:pt x="81" y="1101"/>
                  </a:lnTo>
                  <a:lnTo>
                    <a:pt x="92" y="1065"/>
                  </a:lnTo>
                  <a:lnTo>
                    <a:pt x="102" y="1030"/>
                  </a:lnTo>
                  <a:lnTo>
                    <a:pt x="108" y="998"/>
                  </a:lnTo>
                  <a:lnTo>
                    <a:pt x="110" y="982"/>
                  </a:lnTo>
                  <a:lnTo>
                    <a:pt x="112" y="966"/>
                  </a:lnTo>
                  <a:lnTo>
                    <a:pt x="112" y="951"/>
                  </a:lnTo>
                  <a:lnTo>
                    <a:pt x="112" y="937"/>
                  </a:lnTo>
                  <a:lnTo>
                    <a:pt x="109" y="922"/>
                  </a:lnTo>
                  <a:lnTo>
                    <a:pt x="107" y="908"/>
                  </a:lnTo>
                  <a:lnTo>
                    <a:pt x="103" y="894"/>
                  </a:lnTo>
                  <a:lnTo>
                    <a:pt x="97" y="881"/>
                  </a:lnTo>
                  <a:lnTo>
                    <a:pt x="97" y="881"/>
                  </a:lnTo>
                  <a:lnTo>
                    <a:pt x="83" y="845"/>
                  </a:lnTo>
                  <a:lnTo>
                    <a:pt x="65" y="795"/>
                  </a:lnTo>
                  <a:lnTo>
                    <a:pt x="45" y="735"/>
                  </a:lnTo>
                  <a:lnTo>
                    <a:pt x="36" y="703"/>
                  </a:lnTo>
                  <a:lnTo>
                    <a:pt x="27" y="670"/>
                  </a:lnTo>
                  <a:lnTo>
                    <a:pt x="18" y="637"/>
                  </a:lnTo>
                  <a:lnTo>
                    <a:pt x="12" y="602"/>
                  </a:lnTo>
                  <a:lnTo>
                    <a:pt x="5" y="569"/>
                  </a:lnTo>
                  <a:lnTo>
                    <a:pt x="1" y="537"/>
                  </a:lnTo>
                  <a:lnTo>
                    <a:pt x="0" y="506"/>
                  </a:lnTo>
                  <a:lnTo>
                    <a:pt x="0" y="478"/>
                  </a:lnTo>
                  <a:lnTo>
                    <a:pt x="1" y="464"/>
                  </a:lnTo>
                  <a:lnTo>
                    <a:pt x="2" y="452"/>
                  </a:lnTo>
                  <a:lnTo>
                    <a:pt x="4" y="440"/>
                  </a:lnTo>
                  <a:lnTo>
                    <a:pt x="7" y="429"/>
                  </a:lnTo>
                  <a:lnTo>
                    <a:pt x="7" y="429"/>
                  </a:lnTo>
                  <a:lnTo>
                    <a:pt x="15" y="409"/>
                  </a:lnTo>
                  <a:lnTo>
                    <a:pt x="23" y="392"/>
                  </a:lnTo>
                  <a:lnTo>
                    <a:pt x="29" y="375"/>
                  </a:lnTo>
                  <a:lnTo>
                    <a:pt x="37" y="361"/>
                  </a:lnTo>
                  <a:lnTo>
                    <a:pt x="44" y="348"/>
                  </a:lnTo>
                  <a:lnTo>
                    <a:pt x="52" y="337"/>
                  </a:lnTo>
                  <a:lnTo>
                    <a:pt x="66" y="319"/>
                  </a:lnTo>
                  <a:lnTo>
                    <a:pt x="79" y="305"/>
                  </a:lnTo>
                  <a:lnTo>
                    <a:pt x="91" y="294"/>
                  </a:lnTo>
                  <a:lnTo>
                    <a:pt x="101" y="284"/>
                  </a:lnTo>
                  <a:lnTo>
                    <a:pt x="109" y="276"/>
                  </a:lnTo>
                  <a:lnTo>
                    <a:pt x="109" y="276"/>
                  </a:lnTo>
                  <a:lnTo>
                    <a:pt x="117" y="265"/>
                  </a:lnTo>
                  <a:lnTo>
                    <a:pt x="123" y="253"/>
                  </a:lnTo>
                  <a:lnTo>
                    <a:pt x="135" y="229"/>
                  </a:lnTo>
                  <a:lnTo>
                    <a:pt x="147" y="203"/>
                  </a:lnTo>
                  <a:lnTo>
                    <a:pt x="159" y="179"/>
                  </a:lnTo>
                  <a:lnTo>
                    <a:pt x="159" y="179"/>
                  </a:lnTo>
                  <a:lnTo>
                    <a:pt x="169" y="162"/>
                  </a:lnTo>
                  <a:lnTo>
                    <a:pt x="179" y="145"/>
                  </a:lnTo>
                  <a:lnTo>
                    <a:pt x="190" y="129"/>
                  </a:lnTo>
                  <a:lnTo>
                    <a:pt x="200" y="113"/>
                  </a:lnTo>
                  <a:lnTo>
                    <a:pt x="212" y="99"/>
                  </a:lnTo>
                  <a:lnTo>
                    <a:pt x="226" y="85"/>
                  </a:lnTo>
                  <a:lnTo>
                    <a:pt x="242" y="73"/>
                  </a:lnTo>
                  <a:lnTo>
                    <a:pt x="258" y="62"/>
                  </a:lnTo>
                  <a:lnTo>
                    <a:pt x="258" y="62"/>
                  </a:lnTo>
                  <a:lnTo>
                    <a:pt x="276" y="50"/>
                  </a:lnTo>
                  <a:lnTo>
                    <a:pt x="296" y="40"/>
                  </a:lnTo>
                  <a:lnTo>
                    <a:pt x="314" y="32"/>
                  </a:lnTo>
                  <a:lnTo>
                    <a:pt x="335" y="24"/>
                  </a:lnTo>
                  <a:lnTo>
                    <a:pt x="354" y="17"/>
                  </a:lnTo>
                  <a:lnTo>
                    <a:pt x="375" y="12"/>
                  </a:lnTo>
                  <a:lnTo>
                    <a:pt x="396" y="8"/>
                  </a:lnTo>
                  <a:lnTo>
                    <a:pt x="416" y="4"/>
                  </a:lnTo>
                  <a:lnTo>
                    <a:pt x="437" y="2"/>
                  </a:lnTo>
                  <a:lnTo>
                    <a:pt x="457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42" y="4"/>
                  </a:lnTo>
                  <a:lnTo>
                    <a:pt x="562" y="8"/>
                  </a:lnTo>
                  <a:lnTo>
                    <a:pt x="584" y="11"/>
                  </a:lnTo>
                  <a:lnTo>
                    <a:pt x="584" y="11"/>
                  </a:lnTo>
                  <a:lnTo>
                    <a:pt x="633" y="23"/>
                  </a:lnTo>
                  <a:lnTo>
                    <a:pt x="681" y="36"/>
                  </a:lnTo>
                  <a:lnTo>
                    <a:pt x="681" y="36"/>
                  </a:lnTo>
                  <a:lnTo>
                    <a:pt x="717" y="47"/>
                  </a:lnTo>
                  <a:lnTo>
                    <a:pt x="736" y="52"/>
                  </a:lnTo>
                  <a:lnTo>
                    <a:pt x="754" y="59"/>
                  </a:lnTo>
                  <a:lnTo>
                    <a:pt x="772" y="66"/>
                  </a:lnTo>
                  <a:lnTo>
                    <a:pt x="789" y="75"/>
                  </a:lnTo>
                  <a:lnTo>
                    <a:pt x="805" y="85"/>
                  </a:lnTo>
                  <a:lnTo>
                    <a:pt x="820" y="96"/>
                  </a:lnTo>
                  <a:lnTo>
                    <a:pt x="820" y="96"/>
                  </a:lnTo>
                  <a:lnTo>
                    <a:pt x="837" y="109"/>
                  </a:lnTo>
                  <a:lnTo>
                    <a:pt x="852" y="123"/>
                  </a:lnTo>
                  <a:lnTo>
                    <a:pt x="867" y="137"/>
                  </a:lnTo>
                  <a:lnTo>
                    <a:pt x="881" y="152"/>
                  </a:lnTo>
                  <a:lnTo>
                    <a:pt x="894" y="168"/>
                  </a:lnTo>
                  <a:lnTo>
                    <a:pt x="907" y="184"/>
                  </a:lnTo>
                  <a:lnTo>
                    <a:pt x="919" y="201"/>
                  </a:lnTo>
                  <a:lnTo>
                    <a:pt x="930" y="219"/>
                  </a:lnTo>
                  <a:lnTo>
                    <a:pt x="930" y="219"/>
                  </a:lnTo>
                  <a:lnTo>
                    <a:pt x="938" y="233"/>
                  </a:lnTo>
                  <a:lnTo>
                    <a:pt x="944" y="247"/>
                  </a:lnTo>
                  <a:lnTo>
                    <a:pt x="957" y="278"/>
                  </a:lnTo>
                  <a:lnTo>
                    <a:pt x="970" y="307"/>
                  </a:lnTo>
                  <a:lnTo>
                    <a:pt x="984" y="336"/>
                  </a:lnTo>
                  <a:lnTo>
                    <a:pt x="715" y="830"/>
                  </a:lnTo>
                  <a:lnTo>
                    <a:pt x="713" y="828"/>
                  </a:lnTo>
                  <a:lnTo>
                    <a:pt x="713" y="828"/>
                  </a:lnTo>
                  <a:lnTo>
                    <a:pt x="706" y="821"/>
                  </a:lnTo>
                  <a:lnTo>
                    <a:pt x="698" y="813"/>
                  </a:lnTo>
                  <a:lnTo>
                    <a:pt x="693" y="805"/>
                  </a:lnTo>
                  <a:lnTo>
                    <a:pt x="687" y="796"/>
                  </a:lnTo>
                  <a:lnTo>
                    <a:pt x="677" y="778"/>
                  </a:lnTo>
                  <a:lnTo>
                    <a:pt x="669" y="759"/>
                  </a:lnTo>
                  <a:lnTo>
                    <a:pt x="669" y="759"/>
                  </a:lnTo>
                  <a:lnTo>
                    <a:pt x="634" y="683"/>
                  </a:lnTo>
                  <a:lnTo>
                    <a:pt x="616" y="646"/>
                  </a:lnTo>
                  <a:lnTo>
                    <a:pt x="596" y="609"/>
                  </a:lnTo>
                  <a:lnTo>
                    <a:pt x="596" y="609"/>
                  </a:lnTo>
                  <a:lnTo>
                    <a:pt x="574" y="570"/>
                  </a:lnTo>
                  <a:lnTo>
                    <a:pt x="553" y="530"/>
                  </a:lnTo>
                  <a:lnTo>
                    <a:pt x="553" y="530"/>
                  </a:lnTo>
                  <a:lnTo>
                    <a:pt x="544" y="515"/>
                  </a:lnTo>
                  <a:lnTo>
                    <a:pt x="540" y="511"/>
                  </a:lnTo>
                  <a:lnTo>
                    <a:pt x="535" y="508"/>
                  </a:lnTo>
                  <a:lnTo>
                    <a:pt x="531" y="504"/>
                  </a:lnTo>
                  <a:lnTo>
                    <a:pt x="526" y="503"/>
                  </a:lnTo>
                  <a:lnTo>
                    <a:pt x="509" y="501"/>
                  </a:lnTo>
                  <a:lnTo>
                    <a:pt x="509" y="501"/>
                  </a:lnTo>
                  <a:lnTo>
                    <a:pt x="457" y="500"/>
                  </a:lnTo>
                  <a:lnTo>
                    <a:pt x="407" y="497"/>
                  </a:lnTo>
                  <a:lnTo>
                    <a:pt x="357" y="492"/>
                  </a:lnTo>
                  <a:lnTo>
                    <a:pt x="330" y="489"/>
                  </a:lnTo>
                  <a:lnTo>
                    <a:pt x="306" y="486"/>
                  </a:lnTo>
                  <a:lnTo>
                    <a:pt x="306" y="486"/>
                  </a:lnTo>
                  <a:lnTo>
                    <a:pt x="277" y="480"/>
                  </a:lnTo>
                  <a:lnTo>
                    <a:pt x="249" y="474"/>
                  </a:lnTo>
                  <a:lnTo>
                    <a:pt x="222" y="466"/>
                  </a:lnTo>
                  <a:lnTo>
                    <a:pt x="209" y="462"/>
                  </a:lnTo>
                  <a:lnTo>
                    <a:pt x="197" y="457"/>
                  </a:lnTo>
                  <a:lnTo>
                    <a:pt x="197" y="457"/>
                  </a:lnTo>
                  <a:lnTo>
                    <a:pt x="190" y="452"/>
                  </a:lnTo>
                  <a:lnTo>
                    <a:pt x="183" y="449"/>
                  </a:lnTo>
                  <a:lnTo>
                    <a:pt x="172" y="439"/>
                  </a:lnTo>
                  <a:lnTo>
                    <a:pt x="162" y="428"/>
                  </a:lnTo>
                  <a:lnTo>
                    <a:pt x="151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577ED640-65DE-D985-BE20-2CF714738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1175"/>
              <a:ext cx="284" cy="276"/>
            </a:xfrm>
            <a:custGeom>
              <a:avLst/>
              <a:gdLst>
                <a:gd name="T0" fmla="*/ 511 w 569"/>
                <a:gd name="T1" fmla="*/ 519 h 551"/>
                <a:gd name="T2" fmla="*/ 508 w 569"/>
                <a:gd name="T3" fmla="*/ 517 h 551"/>
                <a:gd name="T4" fmla="*/ 493 w 569"/>
                <a:gd name="T5" fmla="*/ 531 h 551"/>
                <a:gd name="T6" fmla="*/ 475 w 569"/>
                <a:gd name="T7" fmla="*/ 541 h 551"/>
                <a:gd name="T8" fmla="*/ 454 w 569"/>
                <a:gd name="T9" fmla="*/ 547 h 551"/>
                <a:gd name="T10" fmla="*/ 432 w 569"/>
                <a:gd name="T11" fmla="*/ 550 h 551"/>
                <a:gd name="T12" fmla="*/ 385 w 569"/>
                <a:gd name="T13" fmla="*/ 551 h 551"/>
                <a:gd name="T14" fmla="*/ 345 w 569"/>
                <a:gd name="T15" fmla="*/ 546 h 551"/>
                <a:gd name="T16" fmla="*/ 333 w 569"/>
                <a:gd name="T17" fmla="*/ 543 h 551"/>
                <a:gd name="T18" fmla="*/ 312 w 569"/>
                <a:gd name="T19" fmla="*/ 534 h 551"/>
                <a:gd name="T20" fmla="*/ 293 w 569"/>
                <a:gd name="T21" fmla="*/ 522 h 551"/>
                <a:gd name="T22" fmla="*/ 276 w 569"/>
                <a:gd name="T23" fmla="*/ 507 h 551"/>
                <a:gd name="T24" fmla="*/ 268 w 569"/>
                <a:gd name="T25" fmla="*/ 498 h 551"/>
                <a:gd name="T26" fmla="*/ 261 w 569"/>
                <a:gd name="T27" fmla="*/ 489 h 551"/>
                <a:gd name="T28" fmla="*/ 250 w 569"/>
                <a:gd name="T29" fmla="*/ 467 h 551"/>
                <a:gd name="T30" fmla="*/ 242 w 569"/>
                <a:gd name="T31" fmla="*/ 459 h 551"/>
                <a:gd name="T32" fmla="*/ 237 w 569"/>
                <a:gd name="T33" fmla="*/ 456 h 551"/>
                <a:gd name="T34" fmla="*/ 228 w 569"/>
                <a:gd name="T35" fmla="*/ 454 h 551"/>
                <a:gd name="T36" fmla="*/ 215 w 569"/>
                <a:gd name="T37" fmla="*/ 457 h 551"/>
                <a:gd name="T38" fmla="*/ 203 w 569"/>
                <a:gd name="T39" fmla="*/ 460 h 551"/>
                <a:gd name="T40" fmla="*/ 184 w 569"/>
                <a:gd name="T41" fmla="*/ 463 h 551"/>
                <a:gd name="T42" fmla="*/ 170 w 569"/>
                <a:gd name="T43" fmla="*/ 459 h 551"/>
                <a:gd name="T44" fmla="*/ 161 w 569"/>
                <a:gd name="T45" fmla="*/ 452 h 551"/>
                <a:gd name="T46" fmla="*/ 154 w 569"/>
                <a:gd name="T47" fmla="*/ 441 h 551"/>
                <a:gd name="T48" fmla="*/ 150 w 569"/>
                <a:gd name="T49" fmla="*/ 427 h 551"/>
                <a:gd name="T50" fmla="*/ 145 w 569"/>
                <a:gd name="T51" fmla="*/ 380 h 551"/>
                <a:gd name="T52" fmla="*/ 142 w 569"/>
                <a:gd name="T53" fmla="*/ 364 h 551"/>
                <a:gd name="T54" fmla="*/ 134 w 569"/>
                <a:gd name="T55" fmla="*/ 336 h 551"/>
                <a:gd name="T56" fmla="*/ 119 w 569"/>
                <a:gd name="T57" fmla="*/ 312 h 551"/>
                <a:gd name="T58" fmla="*/ 91 w 569"/>
                <a:gd name="T59" fmla="*/ 277 h 551"/>
                <a:gd name="T60" fmla="*/ 80 w 569"/>
                <a:gd name="T61" fmla="*/ 263 h 551"/>
                <a:gd name="T62" fmla="*/ 59 w 569"/>
                <a:gd name="T63" fmla="*/ 233 h 551"/>
                <a:gd name="T64" fmla="*/ 39 w 569"/>
                <a:gd name="T65" fmla="*/ 200 h 551"/>
                <a:gd name="T66" fmla="*/ 23 w 569"/>
                <a:gd name="T67" fmla="*/ 165 h 551"/>
                <a:gd name="T68" fmla="*/ 11 w 569"/>
                <a:gd name="T69" fmla="*/ 130 h 551"/>
                <a:gd name="T70" fmla="*/ 3 w 569"/>
                <a:gd name="T71" fmla="*/ 93 h 551"/>
                <a:gd name="T72" fmla="*/ 0 w 569"/>
                <a:gd name="T73" fmla="*/ 55 h 551"/>
                <a:gd name="T74" fmla="*/ 1 w 569"/>
                <a:gd name="T75" fmla="*/ 18 h 551"/>
                <a:gd name="T76" fmla="*/ 5 w 569"/>
                <a:gd name="T77" fmla="*/ 0 h 551"/>
                <a:gd name="T78" fmla="*/ 26 w 569"/>
                <a:gd name="T79" fmla="*/ 21 h 551"/>
                <a:gd name="T80" fmla="*/ 44 w 569"/>
                <a:gd name="T81" fmla="*/ 34 h 551"/>
                <a:gd name="T82" fmla="*/ 51 w 569"/>
                <a:gd name="T83" fmla="*/ 39 h 551"/>
                <a:gd name="T84" fmla="*/ 76 w 569"/>
                <a:gd name="T85" fmla="*/ 48 h 551"/>
                <a:gd name="T86" fmla="*/ 131 w 569"/>
                <a:gd name="T87" fmla="*/ 62 h 551"/>
                <a:gd name="T88" fmla="*/ 160 w 569"/>
                <a:gd name="T89" fmla="*/ 68 h 551"/>
                <a:gd name="T90" fmla="*/ 211 w 569"/>
                <a:gd name="T91" fmla="*/ 74 h 551"/>
                <a:gd name="T92" fmla="*/ 311 w 569"/>
                <a:gd name="T93" fmla="*/ 82 h 551"/>
                <a:gd name="T94" fmla="*/ 363 w 569"/>
                <a:gd name="T95" fmla="*/ 83 h 551"/>
                <a:gd name="T96" fmla="*/ 385 w 569"/>
                <a:gd name="T97" fmla="*/ 86 h 551"/>
                <a:gd name="T98" fmla="*/ 394 w 569"/>
                <a:gd name="T99" fmla="*/ 93 h 551"/>
                <a:gd name="T100" fmla="*/ 407 w 569"/>
                <a:gd name="T101" fmla="*/ 112 h 551"/>
                <a:gd name="T102" fmla="*/ 428 w 569"/>
                <a:gd name="T103" fmla="*/ 152 h 551"/>
                <a:gd name="T104" fmla="*/ 450 w 569"/>
                <a:gd name="T105" fmla="*/ 191 h 551"/>
                <a:gd name="T106" fmla="*/ 488 w 569"/>
                <a:gd name="T107" fmla="*/ 265 h 551"/>
                <a:gd name="T108" fmla="*/ 523 w 569"/>
                <a:gd name="T109" fmla="*/ 341 h 551"/>
                <a:gd name="T110" fmla="*/ 541 w 569"/>
                <a:gd name="T111" fmla="*/ 378 h 551"/>
                <a:gd name="T112" fmla="*/ 552 w 569"/>
                <a:gd name="T113" fmla="*/ 395 h 551"/>
                <a:gd name="T114" fmla="*/ 567 w 569"/>
                <a:gd name="T115" fmla="*/ 41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9" h="551">
                  <a:moveTo>
                    <a:pt x="569" y="412"/>
                  </a:moveTo>
                  <a:lnTo>
                    <a:pt x="511" y="519"/>
                  </a:lnTo>
                  <a:lnTo>
                    <a:pt x="508" y="517"/>
                  </a:lnTo>
                  <a:lnTo>
                    <a:pt x="508" y="517"/>
                  </a:lnTo>
                  <a:lnTo>
                    <a:pt x="501" y="524"/>
                  </a:lnTo>
                  <a:lnTo>
                    <a:pt x="493" y="531"/>
                  </a:lnTo>
                  <a:lnTo>
                    <a:pt x="485" y="536"/>
                  </a:lnTo>
                  <a:lnTo>
                    <a:pt x="475" y="541"/>
                  </a:lnTo>
                  <a:lnTo>
                    <a:pt x="465" y="544"/>
                  </a:lnTo>
                  <a:lnTo>
                    <a:pt x="454" y="547"/>
                  </a:lnTo>
                  <a:lnTo>
                    <a:pt x="444" y="549"/>
                  </a:lnTo>
                  <a:lnTo>
                    <a:pt x="432" y="550"/>
                  </a:lnTo>
                  <a:lnTo>
                    <a:pt x="408" y="551"/>
                  </a:lnTo>
                  <a:lnTo>
                    <a:pt x="385" y="551"/>
                  </a:lnTo>
                  <a:lnTo>
                    <a:pt x="363" y="549"/>
                  </a:lnTo>
                  <a:lnTo>
                    <a:pt x="345" y="546"/>
                  </a:lnTo>
                  <a:lnTo>
                    <a:pt x="345" y="546"/>
                  </a:lnTo>
                  <a:lnTo>
                    <a:pt x="333" y="543"/>
                  </a:lnTo>
                  <a:lnTo>
                    <a:pt x="322" y="538"/>
                  </a:lnTo>
                  <a:lnTo>
                    <a:pt x="312" y="534"/>
                  </a:lnTo>
                  <a:lnTo>
                    <a:pt x="302" y="528"/>
                  </a:lnTo>
                  <a:lnTo>
                    <a:pt x="293" y="522"/>
                  </a:lnTo>
                  <a:lnTo>
                    <a:pt x="283" y="515"/>
                  </a:lnTo>
                  <a:lnTo>
                    <a:pt x="276" y="507"/>
                  </a:lnTo>
                  <a:lnTo>
                    <a:pt x="268" y="498"/>
                  </a:lnTo>
                  <a:lnTo>
                    <a:pt x="268" y="498"/>
                  </a:lnTo>
                  <a:lnTo>
                    <a:pt x="265" y="494"/>
                  </a:lnTo>
                  <a:lnTo>
                    <a:pt x="261" y="489"/>
                  </a:lnTo>
                  <a:lnTo>
                    <a:pt x="256" y="478"/>
                  </a:lnTo>
                  <a:lnTo>
                    <a:pt x="250" y="467"/>
                  </a:lnTo>
                  <a:lnTo>
                    <a:pt x="246" y="463"/>
                  </a:lnTo>
                  <a:lnTo>
                    <a:pt x="242" y="459"/>
                  </a:lnTo>
                  <a:lnTo>
                    <a:pt x="242" y="459"/>
                  </a:lnTo>
                  <a:lnTo>
                    <a:pt x="237" y="456"/>
                  </a:lnTo>
                  <a:lnTo>
                    <a:pt x="232" y="454"/>
                  </a:lnTo>
                  <a:lnTo>
                    <a:pt x="228" y="454"/>
                  </a:lnTo>
                  <a:lnTo>
                    <a:pt x="224" y="454"/>
                  </a:lnTo>
                  <a:lnTo>
                    <a:pt x="215" y="457"/>
                  </a:lnTo>
                  <a:lnTo>
                    <a:pt x="203" y="460"/>
                  </a:lnTo>
                  <a:lnTo>
                    <a:pt x="203" y="460"/>
                  </a:lnTo>
                  <a:lnTo>
                    <a:pt x="193" y="463"/>
                  </a:lnTo>
                  <a:lnTo>
                    <a:pt x="184" y="463"/>
                  </a:lnTo>
                  <a:lnTo>
                    <a:pt x="177" y="461"/>
                  </a:lnTo>
                  <a:lnTo>
                    <a:pt x="170" y="459"/>
                  </a:lnTo>
                  <a:lnTo>
                    <a:pt x="165" y="456"/>
                  </a:lnTo>
                  <a:lnTo>
                    <a:pt x="161" y="452"/>
                  </a:lnTo>
                  <a:lnTo>
                    <a:pt x="156" y="446"/>
                  </a:lnTo>
                  <a:lnTo>
                    <a:pt x="154" y="441"/>
                  </a:lnTo>
                  <a:lnTo>
                    <a:pt x="152" y="434"/>
                  </a:lnTo>
                  <a:lnTo>
                    <a:pt x="150" y="427"/>
                  </a:lnTo>
                  <a:lnTo>
                    <a:pt x="148" y="412"/>
                  </a:lnTo>
                  <a:lnTo>
                    <a:pt x="145" y="380"/>
                  </a:lnTo>
                  <a:lnTo>
                    <a:pt x="145" y="380"/>
                  </a:lnTo>
                  <a:lnTo>
                    <a:pt x="142" y="364"/>
                  </a:lnTo>
                  <a:lnTo>
                    <a:pt x="138" y="349"/>
                  </a:lnTo>
                  <a:lnTo>
                    <a:pt x="134" y="336"/>
                  </a:lnTo>
                  <a:lnTo>
                    <a:pt x="127" y="324"/>
                  </a:lnTo>
                  <a:lnTo>
                    <a:pt x="119" y="312"/>
                  </a:lnTo>
                  <a:lnTo>
                    <a:pt x="112" y="301"/>
                  </a:lnTo>
                  <a:lnTo>
                    <a:pt x="91" y="277"/>
                  </a:lnTo>
                  <a:lnTo>
                    <a:pt x="91" y="277"/>
                  </a:lnTo>
                  <a:lnTo>
                    <a:pt x="80" y="263"/>
                  </a:lnTo>
                  <a:lnTo>
                    <a:pt x="69" y="249"/>
                  </a:lnTo>
                  <a:lnTo>
                    <a:pt x="59" y="233"/>
                  </a:lnTo>
                  <a:lnTo>
                    <a:pt x="48" y="216"/>
                  </a:lnTo>
                  <a:lnTo>
                    <a:pt x="39" y="200"/>
                  </a:lnTo>
                  <a:lnTo>
                    <a:pt x="31" y="183"/>
                  </a:lnTo>
                  <a:lnTo>
                    <a:pt x="23" y="165"/>
                  </a:lnTo>
                  <a:lnTo>
                    <a:pt x="16" y="148"/>
                  </a:lnTo>
                  <a:lnTo>
                    <a:pt x="11" y="130"/>
                  </a:lnTo>
                  <a:lnTo>
                    <a:pt x="7" y="111"/>
                  </a:lnTo>
                  <a:lnTo>
                    <a:pt x="3" y="93"/>
                  </a:lnTo>
                  <a:lnTo>
                    <a:pt x="1" y="74"/>
                  </a:lnTo>
                  <a:lnTo>
                    <a:pt x="0" y="55"/>
                  </a:lnTo>
                  <a:lnTo>
                    <a:pt x="0" y="36"/>
                  </a:lnTo>
                  <a:lnTo>
                    <a:pt x="1" y="18"/>
                  </a:lnTo>
                  <a:lnTo>
                    <a:pt x="5" y="0"/>
                  </a:lnTo>
                  <a:lnTo>
                    <a:pt x="5" y="0"/>
                  </a:lnTo>
                  <a:lnTo>
                    <a:pt x="16" y="10"/>
                  </a:lnTo>
                  <a:lnTo>
                    <a:pt x="26" y="21"/>
                  </a:lnTo>
                  <a:lnTo>
                    <a:pt x="37" y="31"/>
                  </a:lnTo>
                  <a:lnTo>
                    <a:pt x="44" y="34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63" y="44"/>
                  </a:lnTo>
                  <a:lnTo>
                    <a:pt x="76" y="48"/>
                  </a:lnTo>
                  <a:lnTo>
                    <a:pt x="103" y="56"/>
                  </a:lnTo>
                  <a:lnTo>
                    <a:pt x="131" y="62"/>
                  </a:lnTo>
                  <a:lnTo>
                    <a:pt x="160" y="68"/>
                  </a:lnTo>
                  <a:lnTo>
                    <a:pt x="160" y="68"/>
                  </a:lnTo>
                  <a:lnTo>
                    <a:pt x="184" y="71"/>
                  </a:lnTo>
                  <a:lnTo>
                    <a:pt x="211" y="74"/>
                  </a:lnTo>
                  <a:lnTo>
                    <a:pt x="261" y="79"/>
                  </a:lnTo>
                  <a:lnTo>
                    <a:pt x="311" y="82"/>
                  </a:lnTo>
                  <a:lnTo>
                    <a:pt x="363" y="83"/>
                  </a:lnTo>
                  <a:lnTo>
                    <a:pt x="363" y="83"/>
                  </a:lnTo>
                  <a:lnTo>
                    <a:pt x="380" y="85"/>
                  </a:lnTo>
                  <a:lnTo>
                    <a:pt x="385" y="86"/>
                  </a:lnTo>
                  <a:lnTo>
                    <a:pt x="389" y="90"/>
                  </a:lnTo>
                  <a:lnTo>
                    <a:pt x="394" y="93"/>
                  </a:lnTo>
                  <a:lnTo>
                    <a:pt x="398" y="97"/>
                  </a:lnTo>
                  <a:lnTo>
                    <a:pt x="407" y="112"/>
                  </a:lnTo>
                  <a:lnTo>
                    <a:pt x="407" y="112"/>
                  </a:lnTo>
                  <a:lnTo>
                    <a:pt x="428" y="152"/>
                  </a:lnTo>
                  <a:lnTo>
                    <a:pt x="450" y="191"/>
                  </a:lnTo>
                  <a:lnTo>
                    <a:pt x="450" y="191"/>
                  </a:lnTo>
                  <a:lnTo>
                    <a:pt x="470" y="228"/>
                  </a:lnTo>
                  <a:lnTo>
                    <a:pt x="488" y="265"/>
                  </a:lnTo>
                  <a:lnTo>
                    <a:pt x="523" y="341"/>
                  </a:lnTo>
                  <a:lnTo>
                    <a:pt x="523" y="341"/>
                  </a:lnTo>
                  <a:lnTo>
                    <a:pt x="531" y="360"/>
                  </a:lnTo>
                  <a:lnTo>
                    <a:pt x="541" y="378"/>
                  </a:lnTo>
                  <a:lnTo>
                    <a:pt x="547" y="387"/>
                  </a:lnTo>
                  <a:lnTo>
                    <a:pt x="552" y="395"/>
                  </a:lnTo>
                  <a:lnTo>
                    <a:pt x="560" y="403"/>
                  </a:lnTo>
                  <a:lnTo>
                    <a:pt x="567" y="410"/>
                  </a:lnTo>
                  <a:lnTo>
                    <a:pt x="569" y="41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3F5B477-19D9-C374-34B0-7ADF31482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1175"/>
              <a:ext cx="284" cy="276"/>
            </a:xfrm>
            <a:custGeom>
              <a:avLst/>
              <a:gdLst>
                <a:gd name="T0" fmla="*/ 511 w 569"/>
                <a:gd name="T1" fmla="*/ 519 h 551"/>
                <a:gd name="T2" fmla="*/ 508 w 569"/>
                <a:gd name="T3" fmla="*/ 517 h 551"/>
                <a:gd name="T4" fmla="*/ 493 w 569"/>
                <a:gd name="T5" fmla="*/ 531 h 551"/>
                <a:gd name="T6" fmla="*/ 475 w 569"/>
                <a:gd name="T7" fmla="*/ 541 h 551"/>
                <a:gd name="T8" fmla="*/ 454 w 569"/>
                <a:gd name="T9" fmla="*/ 547 h 551"/>
                <a:gd name="T10" fmla="*/ 432 w 569"/>
                <a:gd name="T11" fmla="*/ 550 h 551"/>
                <a:gd name="T12" fmla="*/ 385 w 569"/>
                <a:gd name="T13" fmla="*/ 551 h 551"/>
                <a:gd name="T14" fmla="*/ 345 w 569"/>
                <a:gd name="T15" fmla="*/ 546 h 551"/>
                <a:gd name="T16" fmla="*/ 333 w 569"/>
                <a:gd name="T17" fmla="*/ 543 h 551"/>
                <a:gd name="T18" fmla="*/ 312 w 569"/>
                <a:gd name="T19" fmla="*/ 534 h 551"/>
                <a:gd name="T20" fmla="*/ 293 w 569"/>
                <a:gd name="T21" fmla="*/ 522 h 551"/>
                <a:gd name="T22" fmla="*/ 276 w 569"/>
                <a:gd name="T23" fmla="*/ 507 h 551"/>
                <a:gd name="T24" fmla="*/ 268 w 569"/>
                <a:gd name="T25" fmla="*/ 498 h 551"/>
                <a:gd name="T26" fmla="*/ 261 w 569"/>
                <a:gd name="T27" fmla="*/ 489 h 551"/>
                <a:gd name="T28" fmla="*/ 250 w 569"/>
                <a:gd name="T29" fmla="*/ 467 h 551"/>
                <a:gd name="T30" fmla="*/ 242 w 569"/>
                <a:gd name="T31" fmla="*/ 459 h 551"/>
                <a:gd name="T32" fmla="*/ 237 w 569"/>
                <a:gd name="T33" fmla="*/ 456 h 551"/>
                <a:gd name="T34" fmla="*/ 228 w 569"/>
                <a:gd name="T35" fmla="*/ 454 h 551"/>
                <a:gd name="T36" fmla="*/ 215 w 569"/>
                <a:gd name="T37" fmla="*/ 457 h 551"/>
                <a:gd name="T38" fmla="*/ 203 w 569"/>
                <a:gd name="T39" fmla="*/ 460 h 551"/>
                <a:gd name="T40" fmla="*/ 184 w 569"/>
                <a:gd name="T41" fmla="*/ 463 h 551"/>
                <a:gd name="T42" fmla="*/ 170 w 569"/>
                <a:gd name="T43" fmla="*/ 459 h 551"/>
                <a:gd name="T44" fmla="*/ 161 w 569"/>
                <a:gd name="T45" fmla="*/ 452 h 551"/>
                <a:gd name="T46" fmla="*/ 154 w 569"/>
                <a:gd name="T47" fmla="*/ 441 h 551"/>
                <a:gd name="T48" fmla="*/ 150 w 569"/>
                <a:gd name="T49" fmla="*/ 427 h 551"/>
                <a:gd name="T50" fmla="*/ 145 w 569"/>
                <a:gd name="T51" fmla="*/ 380 h 551"/>
                <a:gd name="T52" fmla="*/ 142 w 569"/>
                <a:gd name="T53" fmla="*/ 364 h 551"/>
                <a:gd name="T54" fmla="*/ 134 w 569"/>
                <a:gd name="T55" fmla="*/ 336 h 551"/>
                <a:gd name="T56" fmla="*/ 119 w 569"/>
                <a:gd name="T57" fmla="*/ 312 h 551"/>
                <a:gd name="T58" fmla="*/ 91 w 569"/>
                <a:gd name="T59" fmla="*/ 277 h 551"/>
                <a:gd name="T60" fmla="*/ 80 w 569"/>
                <a:gd name="T61" fmla="*/ 263 h 551"/>
                <a:gd name="T62" fmla="*/ 59 w 569"/>
                <a:gd name="T63" fmla="*/ 233 h 551"/>
                <a:gd name="T64" fmla="*/ 39 w 569"/>
                <a:gd name="T65" fmla="*/ 200 h 551"/>
                <a:gd name="T66" fmla="*/ 23 w 569"/>
                <a:gd name="T67" fmla="*/ 165 h 551"/>
                <a:gd name="T68" fmla="*/ 11 w 569"/>
                <a:gd name="T69" fmla="*/ 130 h 551"/>
                <a:gd name="T70" fmla="*/ 3 w 569"/>
                <a:gd name="T71" fmla="*/ 93 h 551"/>
                <a:gd name="T72" fmla="*/ 0 w 569"/>
                <a:gd name="T73" fmla="*/ 55 h 551"/>
                <a:gd name="T74" fmla="*/ 1 w 569"/>
                <a:gd name="T75" fmla="*/ 18 h 551"/>
                <a:gd name="T76" fmla="*/ 5 w 569"/>
                <a:gd name="T77" fmla="*/ 0 h 551"/>
                <a:gd name="T78" fmla="*/ 26 w 569"/>
                <a:gd name="T79" fmla="*/ 21 h 551"/>
                <a:gd name="T80" fmla="*/ 44 w 569"/>
                <a:gd name="T81" fmla="*/ 34 h 551"/>
                <a:gd name="T82" fmla="*/ 51 w 569"/>
                <a:gd name="T83" fmla="*/ 39 h 551"/>
                <a:gd name="T84" fmla="*/ 76 w 569"/>
                <a:gd name="T85" fmla="*/ 48 h 551"/>
                <a:gd name="T86" fmla="*/ 131 w 569"/>
                <a:gd name="T87" fmla="*/ 62 h 551"/>
                <a:gd name="T88" fmla="*/ 160 w 569"/>
                <a:gd name="T89" fmla="*/ 68 h 551"/>
                <a:gd name="T90" fmla="*/ 211 w 569"/>
                <a:gd name="T91" fmla="*/ 74 h 551"/>
                <a:gd name="T92" fmla="*/ 311 w 569"/>
                <a:gd name="T93" fmla="*/ 82 h 551"/>
                <a:gd name="T94" fmla="*/ 363 w 569"/>
                <a:gd name="T95" fmla="*/ 83 h 551"/>
                <a:gd name="T96" fmla="*/ 385 w 569"/>
                <a:gd name="T97" fmla="*/ 86 h 551"/>
                <a:gd name="T98" fmla="*/ 394 w 569"/>
                <a:gd name="T99" fmla="*/ 93 h 551"/>
                <a:gd name="T100" fmla="*/ 407 w 569"/>
                <a:gd name="T101" fmla="*/ 112 h 551"/>
                <a:gd name="T102" fmla="*/ 428 w 569"/>
                <a:gd name="T103" fmla="*/ 152 h 551"/>
                <a:gd name="T104" fmla="*/ 450 w 569"/>
                <a:gd name="T105" fmla="*/ 191 h 551"/>
                <a:gd name="T106" fmla="*/ 488 w 569"/>
                <a:gd name="T107" fmla="*/ 265 h 551"/>
                <a:gd name="T108" fmla="*/ 523 w 569"/>
                <a:gd name="T109" fmla="*/ 341 h 551"/>
                <a:gd name="T110" fmla="*/ 541 w 569"/>
                <a:gd name="T111" fmla="*/ 378 h 551"/>
                <a:gd name="T112" fmla="*/ 552 w 569"/>
                <a:gd name="T113" fmla="*/ 395 h 551"/>
                <a:gd name="T114" fmla="*/ 567 w 569"/>
                <a:gd name="T115" fmla="*/ 41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9" h="551">
                  <a:moveTo>
                    <a:pt x="569" y="412"/>
                  </a:moveTo>
                  <a:lnTo>
                    <a:pt x="511" y="519"/>
                  </a:lnTo>
                  <a:lnTo>
                    <a:pt x="508" y="517"/>
                  </a:lnTo>
                  <a:lnTo>
                    <a:pt x="508" y="517"/>
                  </a:lnTo>
                  <a:lnTo>
                    <a:pt x="501" y="524"/>
                  </a:lnTo>
                  <a:lnTo>
                    <a:pt x="493" y="531"/>
                  </a:lnTo>
                  <a:lnTo>
                    <a:pt x="485" y="536"/>
                  </a:lnTo>
                  <a:lnTo>
                    <a:pt x="475" y="541"/>
                  </a:lnTo>
                  <a:lnTo>
                    <a:pt x="465" y="544"/>
                  </a:lnTo>
                  <a:lnTo>
                    <a:pt x="454" y="547"/>
                  </a:lnTo>
                  <a:lnTo>
                    <a:pt x="444" y="549"/>
                  </a:lnTo>
                  <a:lnTo>
                    <a:pt x="432" y="550"/>
                  </a:lnTo>
                  <a:lnTo>
                    <a:pt x="408" y="551"/>
                  </a:lnTo>
                  <a:lnTo>
                    <a:pt x="385" y="551"/>
                  </a:lnTo>
                  <a:lnTo>
                    <a:pt x="363" y="549"/>
                  </a:lnTo>
                  <a:lnTo>
                    <a:pt x="345" y="546"/>
                  </a:lnTo>
                  <a:lnTo>
                    <a:pt x="345" y="546"/>
                  </a:lnTo>
                  <a:lnTo>
                    <a:pt x="333" y="543"/>
                  </a:lnTo>
                  <a:lnTo>
                    <a:pt x="322" y="538"/>
                  </a:lnTo>
                  <a:lnTo>
                    <a:pt x="312" y="534"/>
                  </a:lnTo>
                  <a:lnTo>
                    <a:pt x="302" y="528"/>
                  </a:lnTo>
                  <a:lnTo>
                    <a:pt x="293" y="522"/>
                  </a:lnTo>
                  <a:lnTo>
                    <a:pt x="283" y="515"/>
                  </a:lnTo>
                  <a:lnTo>
                    <a:pt x="276" y="507"/>
                  </a:lnTo>
                  <a:lnTo>
                    <a:pt x="268" y="498"/>
                  </a:lnTo>
                  <a:lnTo>
                    <a:pt x="268" y="498"/>
                  </a:lnTo>
                  <a:lnTo>
                    <a:pt x="265" y="494"/>
                  </a:lnTo>
                  <a:lnTo>
                    <a:pt x="261" y="489"/>
                  </a:lnTo>
                  <a:lnTo>
                    <a:pt x="256" y="478"/>
                  </a:lnTo>
                  <a:lnTo>
                    <a:pt x="250" y="467"/>
                  </a:lnTo>
                  <a:lnTo>
                    <a:pt x="246" y="463"/>
                  </a:lnTo>
                  <a:lnTo>
                    <a:pt x="242" y="459"/>
                  </a:lnTo>
                  <a:lnTo>
                    <a:pt x="242" y="459"/>
                  </a:lnTo>
                  <a:lnTo>
                    <a:pt x="237" y="456"/>
                  </a:lnTo>
                  <a:lnTo>
                    <a:pt x="232" y="454"/>
                  </a:lnTo>
                  <a:lnTo>
                    <a:pt x="228" y="454"/>
                  </a:lnTo>
                  <a:lnTo>
                    <a:pt x="224" y="454"/>
                  </a:lnTo>
                  <a:lnTo>
                    <a:pt x="215" y="457"/>
                  </a:lnTo>
                  <a:lnTo>
                    <a:pt x="203" y="460"/>
                  </a:lnTo>
                  <a:lnTo>
                    <a:pt x="203" y="460"/>
                  </a:lnTo>
                  <a:lnTo>
                    <a:pt x="193" y="463"/>
                  </a:lnTo>
                  <a:lnTo>
                    <a:pt x="184" y="463"/>
                  </a:lnTo>
                  <a:lnTo>
                    <a:pt x="177" y="461"/>
                  </a:lnTo>
                  <a:lnTo>
                    <a:pt x="170" y="459"/>
                  </a:lnTo>
                  <a:lnTo>
                    <a:pt x="165" y="456"/>
                  </a:lnTo>
                  <a:lnTo>
                    <a:pt x="161" y="452"/>
                  </a:lnTo>
                  <a:lnTo>
                    <a:pt x="156" y="446"/>
                  </a:lnTo>
                  <a:lnTo>
                    <a:pt x="154" y="441"/>
                  </a:lnTo>
                  <a:lnTo>
                    <a:pt x="152" y="434"/>
                  </a:lnTo>
                  <a:lnTo>
                    <a:pt x="150" y="427"/>
                  </a:lnTo>
                  <a:lnTo>
                    <a:pt x="148" y="412"/>
                  </a:lnTo>
                  <a:lnTo>
                    <a:pt x="145" y="380"/>
                  </a:lnTo>
                  <a:lnTo>
                    <a:pt x="145" y="380"/>
                  </a:lnTo>
                  <a:lnTo>
                    <a:pt x="142" y="364"/>
                  </a:lnTo>
                  <a:lnTo>
                    <a:pt x="138" y="349"/>
                  </a:lnTo>
                  <a:lnTo>
                    <a:pt x="134" y="336"/>
                  </a:lnTo>
                  <a:lnTo>
                    <a:pt x="127" y="324"/>
                  </a:lnTo>
                  <a:lnTo>
                    <a:pt x="119" y="312"/>
                  </a:lnTo>
                  <a:lnTo>
                    <a:pt x="112" y="301"/>
                  </a:lnTo>
                  <a:lnTo>
                    <a:pt x="91" y="277"/>
                  </a:lnTo>
                  <a:lnTo>
                    <a:pt x="91" y="277"/>
                  </a:lnTo>
                  <a:lnTo>
                    <a:pt x="80" y="263"/>
                  </a:lnTo>
                  <a:lnTo>
                    <a:pt x="69" y="249"/>
                  </a:lnTo>
                  <a:lnTo>
                    <a:pt x="59" y="233"/>
                  </a:lnTo>
                  <a:lnTo>
                    <a:pt x="48" y="216"/>
                  </a:lnTo>
                  <a:lnTo>
                    <a:pt x="39" y="200"/>
                  </a:lnTo>
                  <a:lnTo>
                    <a:pt x="31" y="183"/>
                  </a:lnTo>
                  <a:lnTo>
                    <a:pt x="23" y="165"/>
                  </a:lnTo>
                  <a:lnTo>
                    <a:pt x="16" y="148"/>
                  </a:lnTo>
                  <a:lnTo>
                    <a:pt x="11" y="130"/>
                  </a:lnTo>
                  <a:lnTo>
                    <a:pt x="7" y="111"/>
                  </a:lnTo>
                  <a:lnTo>
                    <a:pt x="3" y="93"/>
                  </a:lnTo>
                  <a:lnTo>
                    <a:pt x="1" y="74"/>
                  </a:lnTo>
                  <a:lnTo>
                    <a:pt x="0" y="55"/>
                  </a:lnTo>
                  <a:lnTo>
                    <a:pt x="0" y="36"/>
                  </a:lnTo>
                  <a:lnTo>
                    <a:pt x="1" y="18"/>
                  </a:lnTo>
                  <a:lnTo>
                    <a:pt x="5" y="0"/>
                  </a:lnTo>
                  <a:lnTo>
                    <a:pt x="5" y="0"/>
                  </a:lnTo>
                  <a:lnTo>
                    <a:pt x="16" y="10"/>
                  </a:lnTo>
                  <a:lnTo>
                    <a:pt x="26" y="21"/>
                  </a:lnTo>
                  <a:lnTo>
                    <a:pt x="37" y="31"/>
                  </a:lnTo>
                  <a:lnTo>
                    <a:pt x="44" y="34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63" y="44"/>
                  </a:lnTo>
                  <a:lnTo>
                    <a:pt x="76" y="48"/>
                  </a:lnTo>
                  <a:lnTo>
                    <a:pt x="103" y="56"/>
                  </a:lnTo>
                  <a:lnTo>
                    <a:pt x="131" y="62"/>
                  </a:lnTo>
                  <a:lnTo>
                    <a:pt x="160" y="68"/>
                  </a:lnTo>
                  <a:lnTo>
                    <a:pt x="160" y="68"/>
                  </a:lnTo>
                  <a:lnTo>
                    <a:pt x="184" y="71"/>
                  </a:lnTo>
                  <a:lnTo>
                    <a:pt x="211" y="74"/>
                  </a:lnTo>
                  <a:lnTo>
                    <a:pt x="261" y="79"/>
                  </a:lnTo>
                  <a:lnTo>
                    <a:pt x="311" y="82"/>
                  </a:lnTo>
                  <a:lnTo>
                    <a:pt x="363" y="83"/>
                  </a:lnTo>
                  <a:lnTo>
                    <a:pt x="363" y="83"/>
                  </a:lnTo>
                  <a:lnTo>
                    <a:pt x="380" y="85"/>
                  </a:lnTo>
                  <a:lnTo>
                    <a:pt x="385" y="86"/>
                  </a:lnTo>
                  <a:lnTo>
                    <a:pt x="389" y="90"/>
                  </a:lnTo>
                  <a:lnTo>
                    <a:pt x="394" y="93"/>
                  </a:lnTo>
                  <a:lnTo>
                    <a:pt x="398" y="97"/>
                  </a:lnTo>
                  <a:lnTo>
                    <a:pt x="407" y="112"/>
                  </a:lnTo>
                  <a:lnTo>
                    <a:pt x="407" y="112"/>
                  </a:lnTo>
                  <a:lnTo>
                    <a:pt x="428" y="152"/>
                  </a:lnTo>
                  <a:lnTo>
                    <a:pt x="450" y="191"/>
                  </a:lnTo>
                  <a:lnTo>
                    <a:pt x="450" y="191"/>
                  </a:lnTo>
                  <a:lnTo>
                    <a:pt x="470" y="228"/>
                  </a:lnTo>
                  <a:lnTo>
                    <a:pt x="488" y="265"/>
                  </a:lnTo>
                  <a:lnTo>
                    <a:pt x="523" y="341"/>
                  </a:lnTo>
                  <a:lnTo>
                    <a:pt x="523" y="341"/>
                  </a:lnTo>
                  <a:lnTo>
                    <a:pt x="531" y="360"/>
                  </a:lnTo>
                  <a:lnTo>
                    <a:pt x="541" y="378"/>
                  </a:lnTo>
                  <a:lnTo>
                    <a:pt x="547" y="387"/>
                  </a:lnTo>
                  <a:lnTo>
                    <a:pt x="552" y="395"/>
                  </a:lnTo>
                  <a:lnTo>
                    <a:pt x="560" y="403"/>
                  </a:lnTo>
                  <a:lnTo>
                    <a:pt x="567" y="410"/>
                  </a:lnTo>
                  <a:lnTo>
                    <a:pt x="569" y="4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E0453EEE-0942-1604-2E65-44E8C314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1553"/>
              <a:ext cx="66" cy="87"/>
            </a:xfrm>
            <a:custGeom>
              <a:avLst/>
              <a:gdLst>
                <a:gd name="T0" fmla="*/ 56 w 132"/>
                <a:gd name="T1" fmla="*/ 21 h 176"/>
                <a:gd name="T2" fmla="*/ 56 w 132"/>
                <a:gd name="T3" fmla="*/ 21 h 176"/>
                <a:gd name="T4" fmla="*/ 70 w 132"/>
                <a:gd name="T5" fmla="*/ 39 h 176"/>
                <a:gd name="T6" fmla="*/ 86 w 132"/>
                <a:gd name="T7" fmla="*/ 62 h 176"/>
                <a:gd name="T8" fmla="*/ 103 w 132"/>
                <a:gd name="T9" fmla="*/ 87 h 176"/>
                <a:gd name="T10" fmla="*/ 118 w 132"/>
                <a:gd name="T11" fmla="*/ 112 h 176"/>
                <a:gd name="T12" fmla="*/ 123 w 132"/>
                <a:gd name="T13" fmla="*/ 124 h 176"/>
                <a:gd name="T14" fmla="*/ 127 w 132"/>
                <a:gd name="T15" fmla="*/ 136 h 176"/>
                <a:gd name="T16" fmla="*/ 131 w 132"/>
                <a:gd name="T17" fmla="*/ 145 h 176"/>
                <a:gd name="T18" fmla="*/ 132 w 132"/>
                <a:gd name="T19" fmla="*/ 155 h 176"/>
                <a:gd name="T20" fmla="*/ 132 w 132"/>
                <a:gd name="T21" fmla="*/ 163 h 176"/>
                <a:gd name="T22" fmla="*/ 131 w 132"/>
                <a:gd name="T23" fmla="*/ 166 h 176"/>
                <a:gd name="T24" fmla="*/ 129 w 132"/>
                <a:gd name="T25" fmla="*/ 169 h 176"/>
                <a:gd name="T26" fmla="*/ 126 w 132"/>
                <a:gd name="T27" fmla="*/ 171 h 176"/>
                <a:gd name="T28" fmla="*/ 123 w 132"/>
                <a:gd name="T29" fmla="*/ 174 h 176"/>
                <a:gd name="T30" fmla="*/ 119 w 132"/>
                <a:gd name="T31" fmla="*/ 175 h 176"/>
                <a:gd name="T32" fmla="*/ 114 w 132"/>
                <a:gd name="T33" fmla="*/ 176 h 176"/>
                <a:gd name="T34" fmla="*/ 114 w 132"/>
                <a:gd name="T35" fmla="*/ 176 h 176"/>
                <a:gd name="T36" fmla="*/ 108 w 132"/>
                <a:gd name="T37" fmla="*/ 176 h 176"/>
                <a:gd name="T38" fmla="*/ 101 w 132"/>
                <a:gd name="T39" fmla="*/ 175 h 176"/>
                <a:gd name="T40" fmla="*/ 96 w 132"/>
                <a:gd name="T41" fmla="*/ 173 h 176"/>
                <a:gd name="T42" fmla="*/ 91 w 132"/>
                <a:gd name="T43" fmla="*/ 169 h 176"/>
                <a:gd name="T44" fmla="*/ 85 w 132"/>
                <a:gd name="T45" fmla="*/ 165 h 176"/>
                <a:gd name="T46" fmla="*/ 80 w 132"/>
                <a:gd name="T47" fmla="*/ 161 h 176"/>
                <a:gd name="T48" fmla="*/ 71 w 132"/>
                <a:gd name="T49" fmla="*/ 150 h 176"/>
                <a:gd name="T50" fmla="*/ 71 w 132"/>
                <a:gd name="T51" fmla="*/ 150 h 176"/>
                <a:gd name="T52" fmla="*/ 56 w 132"/>
                <a:gd name="T53" fmla="*/ 125 h 176"/>
                <a:gd name="T54" fmla="*/ 40 w 132"/>
                <a:gd name="T55" fmla="*/ 101 h 176"/>
                <a:gd name="T56" fmla="*/ 40 w 132"/>
                <a:gd name="T57" fmla="*/ 101 h 176"/>
                <a:gd name="T58" fmla="*/ 22 w 132"/>
                <a:gd name="T59" fmla="*/ 73 h 176"/>
                <a:gd name="T60" fmla="*/ 6 w 132"/>
                <a:gd name="T61" fmla="*/ 45 h 176"/>
                <a:gd name="T62" fmla="*/ 6 w 132"/>
                <a:gd name="T63" fmla="*/ 45 h 176"/>
                <a:gd name="T64" fmla="*/ 2 w 132"/>
                <a:gd name="T65" fmla="*/ 34 h 176"/>
                <a:gd name="T66" fmla="*/ 1 w 132"/>
                <a:gd name="T67" fmla="*/ 29 h 176"/>
                <a:gd name="T68" fmla="*/ 0 w 132"/>
                <a:gd name="T69" fmla="*/ 24 h 176"/>
                <a:gd name="T70" fmla="*/ 0 w 132"/>
                <a:gd name="T71" fmla="*/ 20 h 176"/>
                <a:gd name="T72" fmla="*/ 1 w 132"/>
                <a:gd name="T73" fmla="*/ 15 h 176"/>
                <a:gd name="T74" fmla="*/ 4 w 132"/>
                <a:gd name="T75" fmla="*/ 11 h 176"/>
                <a:gd name="T76" fmla="*/ 8 w 132"/>
                <a:gd name="T77" fmla="*/ 7 h 176"/>
                <a:gd name="T78" fmla="*/ 8 w 132"/>
                <a:gd name="T79" fmla="*/ 7 h 176"/>
                <a:gd name="T80" fmla="*/ 15 w 132"/>
                <a:gd name="T81" fmla="*/ 3 h 176"/>
                <a:gd name="T82" fmla="*/ 23 w 132"/>
                <a:gd name="T83" fmla="*/ 1 h 176"/>
                <a:gd name="T84" fmla="*/ 32 w 132"/>
                <a:gd name="T85" fmla="*/ 0 h 176"/>
                <a:gd name="T86" fmla="*/ 35 w 132"/>
                <a:gd name="T87" fmla="*/ 1 h 176"/>
                <a:gd name="T88" fmla="*/ 39 w 132"/>
                <a:gd name="T89" fmla="*/ 2 h 176"/>
                <a:gd name="T90" fmla="*/ 44 w 132"/>
                <a:gd name="T91" fmla="*/ 6 h 176"/>
                <a:gd name="T92" fmla="*/ 44 w 132"/>
                <a:gd name="T93" fmla="*/ 6 h 176"/>
                <a:gd name="T94" fmla="*/ 56 w 132"/>
                <a:gd name="T95" fmla="*/ 2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2" h="176">
                  <a:moveTo>
                    <a:pt x="56" y="21"/>
                  </a:moveTo>
                  <a:lnTo>
                    <a:pt x="56" y="21"/>
                  </a:lnTo>
                  <a:lnTo>
                    <a:pt x="70" y="39"/>
                  </a:lnTo>
                  <a:lnTo>
                    <a:pt x="86" y="62"/>
                  </a:lnTo>
                  <a:lnTo>
                    <a:pt x="103" y="87"/>
                  </a:lnTo>
                  <a:lnTo>
                    <a:pt x="118" y="112"/>
                  </a:lnTo>
                  <a:lnTo>
                    <a:pt x="123" y="124"/>
                  </a:lnTo>
                  <a:lnTo>
                    <a:pt x="127" y="136"/>
                  </a:lnTo>
                  <a:lnTo>
                    <a:pt x="131" y="145"/>
                  </a:lnTo>
                  <a:lnTo>
                    <a:pt x="132" y="155"/>
                  </a:lnTo>
                  <a:lnTo>
                    <a:pt x="132" y="163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6" y="171"/>
                  </a:lnTo>
                  <a:lnTo>
                    <a:pt x="123" y="174"/>
                  </a:lnTo>
                  <a:lnTo>
                    <a:pt x="119" y="175"/>
                  </a:lnTo>
                  <a:lnTo>
                    <a:pt x="114" y="176"/>
                  </a:lnTo>
                  <a:lnTo>
                    <a:pt x="114" y="176"/>
                  </a:lnTo>
                  <a:lnTo>
                    <a:pt x="108" y="176"/>
                  </a:lnTo>
                  <a:lnTo>
                    <a:pt x="101" y="175"/>
                  </a:lnTo>
                  <a:lnTo>
                    <a:pt x="96" y="173"/>
                  </a:lnTo>
                  <a:lnTo>
                    <a:pt x="91" y="169"/>
                  </a:lnTo>
                  <a:lnTo>
                    <a:pt x="85" y="165"/>
                  </a:lnTo>
                  <a:lnTo>
                    <a:pt x="80" y="161"/>
                  </a:lnTo>
                  <a:lnTo>
                    <a:pt x="71" y="150"/>
                  </a:lnTo>
                  <a:lnTo>
                    <a:pt x="71" y="150"/>
                  </a:lnTo>
                  <a:lnTo>
                    <a:pt x="56" y="125"/>
                  </a:lnTo>
                  <a:lnTo>
                    <a:pt x="40" y="101"/>
                  </a:lnTo>
                  <a:lnTo>
                    <a:pt x="40" y="101"/>
                  </a:lnTo>
                  <a:lnTo>
                    <a:pt x="22" y="73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3" y="1"/>
                  </a:lnTo>
                  <a:lnTo>
                    <a:pt x="32" y="0"/>
                  </a:lnTo>
                  <a:lnTo>
                    <a:pt x="35" y="1"/>
                  </a:lnTo>
                  <a:lnTo>
                    <a:pt x="39" y="2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56" y="21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BA70CA2-993C-FAE1-B3EE-488C73B86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1553"/>
              <a:ext cx="66" cy="87"/>
            </a:xfrm>
            <a:custGeom>
              <a:avLst/>
              <a:gdLst>
                <a:gd name="T0" fmla="*/ 56 w 132"/>
                <a:gd name="T1" fmla="*/ 21 h 176"/>
                <a:gd name="T2" fmla="*/ 56 w 132"/>
                <a:gd name="T3" fmla="*/ 21 h 176"/>
                <a:gd name="T4" fmla="*/ 70 w 132"/>
                <a:gd name="T5" fmla="*/ 39 h 176"/>
                <a:gd name="T6" fmla="*/ 86 w 132"/>
                <a:gd name="T7" fmla="*/ 62 h 176"/>
                <a:gd name="T8" fmla="*/ 103 w 132"/>
                <a:gd name="T9" fmla="*/ 87 h 176"/>
                <a:gd name="T10" fmla="*/ 118 w 132"/>
                <a:gd name="T11" fmla="*/ 112 h 176"/>
                <a:gd name="T12" fmla="*/ 123 w 132"/>
                <a:gd name="T13" fmla="*/ 124 h 176"/>
                <a:gd name="T14" fmla="*/ 127 w 132"/>
                <a:gd name="T15" fmla="*/ 136 h 176"/>
                <a:gd name="T16" fmla="*/ 131 w 132"/>
                <a:gd name="T17" fmla="*/ 145 h 176"/>
                <a:gd name="T18" fmla="*/ 132 w 132"/>
                <a:gd name="T19" fmla="*/ 155 h 176"/>
                <a:gd name="T20" fmla="*/ 132 w 132"/>
                <a:gd name="T21" fmla="*/ 163 h 176"/>
                <a:gd name="T22" fmla="*/ 131 w 132"/>
                <a:gd name="T23" fmla="*/ 166 h 176"/>
                <a:gd name="T24" fmla="*/ 129 w 132"/>
                <a:gd name="T25" fmla="*/ 169 h 176"/>
                <a:gd name="T26" fmla="*/ 126 w 132"/>
                <a:gd name="T27" fmla="*/ 171 h 176"/>
                <a:gd name="T28" fmla="*/ 123 w 132"/>
                <a:gd name="T29" fmla="*/ 174 h 176"/>
                <a:gd name="T30" fmla="*/ 119 w 132"/>
                <a:gd name="T31" fmla="*/ 175 h 176"/>
                <a:gd name="T32" fmla="*/ 114 w 132"/>
                <a:gd name="T33" fmla="*/ 176 h 176"/>
                <a:gd name="T34" fmla="*/ 114 w 132"/>
                <a:gd name="T35" fmla="*/ 176 h 176"/>
                <a:gd name="T36" fmla="*/ 108 w 132"/>
                <a:gd name="T37" fmla="*/ 176 h 176"/>
                <a:gd name="T38" fmla="*/ 101 w 132"/>
                <a:gd name="T39" fmla="*/ 175 h 176"/>
                <a:gd name="T40" fmla="*/ 96 w 132"/>
                <a:gd name="T41" fmla="*/ 173 h 176"/>
                <a:gd name="T42" fmla="*/ 91 w 132"/>
                <a:gd name="T43" fmla="*/ 169 h 176"/>
                <a:gd name="T44" fmla="*/ 85 w 132"/>
                <a:gd name="T45" fmla="*/ 165 h 176"/>
                <a:gd name="T46" fmla="*/ 80 w 132"/>
                <a:gd name="T47" fmla="*/ 161 h 176"/>
                <a:gd name="T48" fmla="*/ 71 w 132"/>
                <a:gd name="T49" fmla="*/ 150 h 176"/>
                <a:gd name="T50" fmla="*/ 71 w 132"/>
                <a:gd name="T51" fmla="*/ 150 h 176"/>
                <a:gd name="T52" fmla="*/ 56 w 132"/>
                <a:gd name="T53" fmla="*/ 125 h 176"/>
                <a:gd name="T54" fmla="*/ 40 w 132"/>
                <a:gd name="T55" fmla="*/ 101 h 176"/>
                <a:gd name="T56" fmla="*/ 40 w 132"/>
                <a:gd name="T57" fmla="*/ 101 h 176"/>
                <a:gd name="T58" fmla="*/ 22 w 132"/>
                <a:gd name="T59" fmla="*/ 73 h 176"/>
                <a:gd name="T60" fmla="*/ 6 w 132"/>
                <a:gd name="T61" fmla="*/ 45 h 176"/>
                <a:gd name="T62" fmla="*/ 6 w 132"/>
                <a:gd name="T63" fmla="*/ 45 h 176"/>
                <a:gd name="T64" fmla="*/ 2 w 132"/>
                <a:gd name="T65" fmla="*/ 34 h 176"/>
                <a:gd name="T66" fmla="*/ 1 w 132"/>
                <a:gd name="T67" fmla="*/ 29 h 176"/>
                <a:gd name="T68" fmla="*/ 0 w 132"/>
                <a:gd name="T69" fmla="*/ 24 h 176"/>
                <a:gd name="T70" fmla="*/ 0 w 132"/>
                <a:gd name="T71" fmla="*/ 20 h 176"/>
                <a:gd name="T72" fmla="*/ 1 w 132"/>
                <a:gd name="T73" fmla="*/ 15 h 176"/>
                <a:gd name="T74" fmla="*/ 4 w 132"/>
                <a:gd name="T75" fmla="*/ 11 h 176"/>
                <a:gd name="T76" fmla="*/ 8 w 132"/>
                <a:gd name="T77" fmla="*/ 7 h 176"/>
                <a:gd name="T78" fmla="*/ 8 w 132"/>
                <a:gd name="T79" fmla="*/ 7 h 176"/>
                <a:gd name="T80" fmla="*/ 15 w 132"/>
                <a:gd name="T81" fmla="*/ 3 h 176"/>
                <a:gd name="T82" fmla="*/ 23 w 132"/>
                <a:gd name="T83" fmla="*/ 1 h 176"/>
                <a:gd name="T84" fmla="*/ 32 w 132"/>
                <a:gd name="T85" fmla="*/ 0 h 176"/>
                <a:gd name="T86" fmla="*/ 35 w 132"/>
                <a:gd name="T87" fmla="*/ 1 h 176"/>
                <a:gd name="T88" fmla="*/ 39 w 132"/>
                <a:gd name="T89" fmla="*/ 2 h 176"/>
                <a:gd name="T90" fmla="*/ 44 w 132"/>
                <a:gd name="T91" fmla="*/ 6 h 176"/>
                <a:gd name="T92" fmla="*/ 44 w 132"/>
                <a:gd name="T93" fmla="*/ 6 h 176"/>
                <a:gd name="T94" fmla="*/ 56 w 132"/>
                <a:gd name="T95" fmla="*/ 2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2" h="176">
                  <a:moveTo>
                    <a:pt x="56" y="21"/>
                  </a:moveTo>
                  <a:lnTo>
                    <a:pt x="56" y="21"/>
                  </a:lnTo>
                  <a:lnTo>
                    <a:pt x="70" y="39"/>
                  </a:lnTo>
                  <a:lnTo>
                    <a:pt x="86" y="62"/>
                  </a:lnTo>
                  <a:lnTo>
                    <a:pt x="103" y="87"/>
                  </a:lnTo>
                  <a:lnTo>
                    <a:pt x="118" y="112"/>
                  </a:lnTo>
                  <a:lnTo>
                    <a:pt x="123" y="124"/>
                  </a:lnTo>
                  <a:lnTo>
                    <a:pt x="127" y="136"/>
                  </a:lnTo>
                  <a:lnTo>
                    <a:pt x="131" y="145"/>
                  </a:lnTo>
                  <a:lnTo>
                    <a:pt x="132" y="155"/>
                  </a:lnTo>
                  <a:lnTo>
                    <a:pt x="132" y="163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6" y="171"/>
                  </a:lnTo>
                  <a:lnTo>
                    <a:pt x="123" y="174"/>
                  </a:lnTo>
                  <a:lnTo>
                    <a:pt x="119" y="175"/>
                  </a:lnTo>
                  <a:lnTo>
                    <a:pt x="114" y="176"/>
                  </a:lnTo>
                  <a:lnTo>
                    <a:pt x="114" y="176"/>
                  </a:lnTo>
                  <a:lnTo>
                    <a:pt x="108" y="176"/>
                  </a:lnTo>
                  <a:lnTo>
                    <a:pt x="101" y="175"/>
                  </a:lnTo>
                  <a:lnTo>
                    <a:pt x="96" y="173"/>
                  </a:lnTo>
                  <a:lnTo>
                    <a:pt x="91" y="169"/>
                  </a:lnTo>
                  <a:lnTo>
                    <a:pt x="85" y="165"/>
                  </a:lnTo>
                  <a:lnTo>
                    <a:pt x="80" y="161"/>
                  </a:lnTo>
                  <a:lnTo>
                    <a:pt x="71" y="150"/>
                  </a:lnTo>
                  <a:lnTo>
                    <a:pt x="71" y="150"/>
                  </a:lnTo>
                  <a:lnTo>
                    <a:pt x="56" y="125"/>
                  </a:lnTo>
                  <a:lnTo>
                    <a:pt x="40" y="101"/>
                  </a:lnTo>
                  <a:lnTo>
                    <a:pt x="40" y="101"/>
                  </a:lnTo>
                  <a:lnTo>
                    <a:pt x="22" y="73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3" y="1"/>
                  </a:lnTo>
                  <a:lnTo>
                    <a:pt x="32" y="0"/>
                  </a:lnTo>
                  <a:lnTo>
                    <a:pt x="35" y="1"/>
                  </a:lnTo>
                  <a:lnTo>
                    <a:pt x="39" y="2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56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C9B40A1E-0FF3-83F2-405F-D21685B24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1574"/>
              <a:ext cx="66" cy="88"/>
            </a:xfrm>
            <a:custGeom>
              <a:avLst/>
              <a:gdLst>
                <a:gd name="T0" fmla="*/ 115 w 132"/>
                <a:gd name="T1" fmla="*/ 106 h 175"/>
                <a:gd name="T2" fmla="*/ 115 w 132"/>
                <a:gd name="T3" fmla="*/ 106 h 175"/>
                <a:gd name="T4" fmla="*/ 122 w 132"/>
                <a:gd name="T5" fmla="*/ 119 h 175"/>
                <a:gd name="T6" fmla="*/ 127 w 132"/>
                <a:gd name="T7" fmla="*/ 131 h 175"/>
                <a:gd name="T8" fmla="*/ 130 w 132"/>
                <a:gd name="T9" fmla="*/ 143 h 175"/>
                <a:gd name="T10" fmla="*/ 132 w 132"/>
                <a:gd name="T11" fmla="*/ 152 h 175"/>
                <a:gd name="T12" fmla="*/ 132 w 132"/>
                <a:gd name="T13" fmla="*/ 161 h 175"/>
                <a:gd name="T14" fmla="*/ 131 w 132"/>
                <a:gd name="T15" fmla="*/ 164 h 175"/>
                <a:gd name="T16" fmla="*/ 129 w 132"/>
                <a:gd name="T17" fmla="*/ 168 h 175"/>
                <a:gd name="T18" fmla="*/ 127 w 132"/>
                <a:gd name="T19" fmla="*/ 171 h 175"/>
                <a:gd name="T20" fmla="*/ 124 w 132"/>
                <a:gd name="T21" fmla="*/ 173 h 175"/>
                <a:gd name="T22" fmla="*/ 119 w 132"/>
                <a:gd name="T23" fmla="*/ 174 h 175"/>
                <a:gd name="T24" fmla="*/ 115 w 132"/>
                <a:gd name="T25" fmla="*/ 175 h 175"/>
                <a:gd name="T26" fmla="*/ 115 w 132"/>
                <a:gd name="T27" fmla="*/ 175 h 175"/>
                <a:gd name="T28" fmla="*/ 110 w 132"/>
                <a:gd name="T29" fmla="*/ 175 h 175"/>
                <a:gd name="T30" fmla="*/ 104 w 132"/>
                <a:gd name="T31" fmla="*/ 174 h 175"/>
                <a:gd name="T32" fmla="*/ 99 w 132"/>
                <a:gd name="T33" fmla="*/ 173 h 175"/>
                <a:gd name="T34" fmla="*/ 95 w 132"/>
                <a:gd name="T35" fmla="*/ 171 h 175"/>
                <a:gd name="T36" fmla="*/ 85 w 132"/>
                <a:gd name="T37" fmla="*/ 163 h 175"/>
                <a:gd name="T38" fmla="*/ 76 w 132"/>
                <a:gd name="T39" fmla="*/ 156 h 175"/>
                <a:gd name="T40" fmla="*/ 76 w 132"/>
                <a:gd name="T41" fmla="*/ 156 h 175"/>
                <a:gd name="T42" fmla="*/ 65 w 132"/>
                <a:gd name="T43" fmla="*/ 133 h 175"/>
                <a:gd name="T44" fmla="*/ 51 w 132"/>
                <a:gd name="T45" fmla="*/ 110 h 175"/>
                <a:gd name="T46" fmla="*/ 36 w 132"/>
                <a:gd name="T47" fmla="*/ 90 h 175"/>
                <a:gd name="T48" fmla="*/ 22 w 132"/>
                <a:gd name="T49" fmla="*/ 71 h 175"/>
                <a:gd name="T50" fmla="*/ 22 w 132"/>
                <a:gd name="T51" fmla="*/ 71 h 175"/>
                <a:gd name="T52" fmla="*/ 22 w 132"/>
                <a:gd name="T53" fmla="*/ 71 h 175"/>
                <a:gd name="T54" fmla="*/ 7 w 132"/>
                <a:gd name="T55" fmla="*/ 44 h 175"/>
                <a:gd name="T56" fmla="*/ 7 w 132"/>
                <a:gd name="T57" fmla="*/ 44 h 175"/>
                <a:gd name="T58" fmla="*/ 2 w 132"/>
                <a:gd name="T59" fmla="*/ 33 h 175"/>
                <a:gd name="T60" fmla="*/ 1 w 132"/>
                <a:gd name="T61" fmla="*/ 29 h 175"/>
                <a:gd name="T62" fmla="*/ 0 w 132"/>
                <a:gd name="T63" fmla="*/ 23 h 175"/>
                <a:gd name="T64" fmla="*/ 0 w 132"/>
                <a:gd name="T65" fmla="*/ 19 h 175"/>
                <a:gd name="T66" fmla="*/ 1 w 132"/>
                <a:gd name="T67" fmla="*/ 15 h 175"/>
                <a:gd name="T68" fmla="*/ 5 w 132"/>
                <a:gd name="T69" fmla="*/ 10 h 175"/>
                <a:gd name="T70" fmla="*/ 9 w 132"/>
                <a:gd name="T71" fmla="*/ 6 h 175"/>
                <a:gd name="T72" fmla="*/ 9 w 132"/>
                <a:gd name="T73" fmla="*/ 6 h 175"/>
                <a:gd name="T74" fmla="*/ 15 w 132"/>
                <a:gd name="T75" fmla="*/ 3 h 175"/>
                <a:gd name="T76" fmla="*/ 24 w 132"/>
                <a:gd name="T77" fmla="*/ 1 h 175"/>
                <a:gd name="T78" fmla="*/ 33 w 132"/>
                <a:gd name="T79" fmla="*/ 0 h 175"/>
                <a:gd name="T80" fmla="*/ 36 w 132"/>
                <a:gd name="T81" fmla="*/ 1 h 175"/>
                <a:gd name="T82" fmla="*/ 39 w 132"/>
                <a:gd name="T83" fmla="*/ 2 h 175"/>
                <a:gd name="T84" fmla="*/ 45 w 132"/>
                <a:gd name="T85" fmla="*/ 5 h 175"/>
                <a:gd name="T86" fmla="*/ 45 w 132"/>
                <a:gd name="T87" fmla="*/ 5 h 175"/>
                <a:gd name="T88" fmla="*/ 60 w 132"/>
                <a:gd name="T89" fmla="*/ 23 h 175"/>
                <a:gd name="T90" fmla="*/ 84 w 132"/>
                <a:gd name="T91" fmla="*/ 57 h 175"/>
                <a:gd name="T92" fmla="*/ 84 w 132"/>
                <a:gd name="T93" fmla="*/ 57 h 175"/>
                <a:gd name="T94" fmla="*/ 96 w 132"/>
                <a:gd name="T95" fmla="*/ 75 h 175"/>
                <a:gd name="T96" fmla="*/ 96 w 132"/>
                <a:gd name="T97" fmla="*/ 75 h 175"/>
                <a:gd name="T98" fmla="*/ 104 w 132"/>
                <a:gd name="T99" fmla="*/ 90 h 175"/>
                <a:gd name="T100" fmla="*/ 115 w 132"/>
                <a:gd name="T101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75">
                  <a:moveTo>
                    <a:pt x="115" y="106"/>
                  </a:moveTo>
                  <a:lnTo>
                    <a:pt x="115" y="106"/>
                  </a:lnTo>
                  <a:lnTo>
                    <a:pt x="122" y="119"/>
                  </a:lnTo>
                  <a:lnTo>
                    <a:pt x="127" y="131"/>
                  </a:lnTo>
                  <a:lnTo>
                    <a:pt x="130" y="143"/>
                  </a:lnTo>
                  <a:lnTo>
                    <a:pt x="132" y="152"/>
                  </a:lnTo>
                  <a:lnTo>
                    <a:pt x="132" y="161"/>
                  </a:lnTo>
                  <a:lnTo>
                    <a:pt x="131" y="164"/>
                  </a:lnTo>
                  <a:lnTo>
                    <a:pt x="129" y="168"/>
                  </a:lnTo>
                  <a:lnTo>
                    <a:pt x="127" y="171"/>
                  </a:lnTo>
                  <a:lnTo>
                    <a:pt x="124" y="173"/>
                  </a:lnTo>
                  <a:lnTo>
                    <a:pt x="119" y="174"/>
                  </a:lnTo>
                  <a:lnTo>
                    <a:pt x="115" y="175"/>
                  </a:lnTo>
                  <a:lnTo>
                    <a:pt x="115" y="175"/>
                  </a:lnTo>
                  <a:lnTo>
                    <a:pt x="110" y="175"/>
                  </a:lnTo>
                  <a:lnTo>
                    <a:pt x="104" y="174"/>
                  </a:lnTo>
                  <a:lnTo>
                    <a:pt x="99" y="173"/>
                  </a:lnTo>
                  <a:lnTo>
                    <a:pt x="95" y="171"/>
                  </a:lnTo>
                  <a:lnTo>
                    <a:pt x="85" y="163"/>
                  </a:lnTo>
                  <a:lnTo>
                    <a:pt x="76" y="156"/>
                  </a:lnTo>
                  <a:lnTo>
                    <a:pt x="76" y="156"/>
                  </a:lnTo>
                  <a:lnTo>
                    <a:pt x="65" y="133"/>
                  </a:lnTo>
                  <a:lnTo>
                    <a:pt x="51" y="110"/>
                  </a:lnTo>
                  <a:lnTo>
                    <a:pt x="36" y="90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2" y="33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5" y="1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5" y="3"/>
                  </a:lnTo>
                  <a:lnTo>
                    <a:pt x="24" y="1"/>
                  </a:lnTo>
                  <a:lnTo>
                    <a:pt x="33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60" y="23"/>
                  </a:lnTo>
                  <a:lnTo>
                    <a:pt x="84" y="57"/>
                  </a:lnTo>
                  <a:lnTo>
                    <a:pt x="84" y="57"/>
                  </a:lnTo>
                  <a:lnTo>
                    <a:pt x="96" y="75"/>
                  </a:lnTo>
                  <a:lnTo>
                    <a:pt x="96" y="75"/>
                  </a:lnTo>
                  <a:lnTo>
                    <a:pt x="104" y="90"/>
                  </a:lnTo>
                  <a:lnTo>
                    <a:pt x="115" y="10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D6FECD93-F089-4F8F-87CB-C063E1F33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1574"/>
              <a:ext cx="66" cy="88"/>
            </a:xfrm>
            <a:custGeom>
              <a:avLst/>
              <a:gdLst>
                <a:gd name="T0" fmla="*/ 115 w 132"/>
                <a:gd name="T1" fmla="*/ 106 h 175"/>
                <a:gd name="T2" fmla="*/ 115 w 132"/>
                <a:gd name="T3" fmla="*/ 106 h 175"/>
                <a:gd name="T4" fmla="*/ 122 w 132"/>
                <a:gd name="T5" fmla="*/ 119 h 175"/>
                <a:gd name="T6" fmla="*/ 127 w 132"/>
                <a:gd name="T7" fmla="*/ 131 h 175"/>
                <a:gd name="T8" fmla="*/ 130 w 132"/>
                <a:gd name="T9" fmla="*/ 143 h 175"/>
                <a:gd name="T10" fmla="*/ 132 w 132"/>
                <a:gd name="T11" fmla="*/ 152 h 175"/>
                <a:gd name="T12" fmla="*/ 132 w 132"/>
                <a:gd name="T13" fmla="*/ 161 h 175"/>
                <a:gd name="T14" fmla="*/ 131 w 132"/>
                <a:gd name="T15" fmla="*/ 164 h 175"/>
                <a:gd name="T16" fmla="*/ 129 w 132"/>
                <a:gd name="T17" fmla="*/ 168 h 175"/>
                <a:gd name="T18" fmla="*/ 127 w 132"/>
                <a:gd name="T19" fmla="*/ 171 h 175"/>
                <a:gd name="T20" fmla="*/ 124 w 132"/>
                <a:gd name="T21" fmla="*/ 173 h 175"/>
                <a:gd name="T22" fmla="*/ 119 w 132"/>
                <a:gd name="T23" fmla="*/ 174 h 175"/>
                <a:gd name="T24" fmla="*/ 115 w 132"/>
                <a:gd name="T25" fmla="*/ 175 h 175"/>
                <a:gd name="T26" fmla="*/ 115 w 132"/>
                <a:gd name="T27" fmla="*/ 175 h 175"/>
                <a:gd name="T28" fmla="*/ 110 w 132"/>
                <a:gd name="T29" fmla="*/ 175 h 175"/>
                <a:gd name="T30" fmla="*/ 104 w 132"/>
                <a:gd name="T31" fmla="*/ 174 h 175"/>
                <a:gd name="T32" fmla="*/ 99 w 132"/>
                <a:gd name="T33" fmla="*/ 173 h 175"/>
                <a:gd name="T34" fmla="*/ 95 w 132"/>
                <a:gd name="T35" fmla="*/ 171 h 175"/>
                <a:gd name="T36" fmla="*/ 85 w 132"/>
                <a:gd name="T37" fmla="*/ 163 h 175"/>
                <a:gd name="T38" fmla="*/ 76 w 132"/>
                <a:gd name="T39" fmla="*/ 156 h 175"/>
                <a:gd name="T40" fmla="*/ 76 w 132"/>
                <a:gd name="T41" fmla="*/ 156 h 175"/>
                <a:gd name="T42" fmla="*/ 65 w 132"/>
                <a:gd name="T43" fmla="*/ 133 h 175"/>
                <a:gd name="T44" fmla="*/ 51 w 132"/>
                <a:gd name="T45" fmla="*/ 110 h 175"/>
                <a:gd name="T46" fmla="*/ 36 w 132"/>
                <a:gd name="T47" fmla="*/ 90 h 175"/>
                <a:gd name="T48" fmla="*/ 22 w 132"/>
                <a:gd name="T49" fmla="*/ 71 h 175"/>
                <a:gd name="T50" fmla="*/ 22 w 132"/>
                <a:gd name="T51" fmla="*/ 71 h 175"/>
                <a:gd name="T52" fmla="*/ 22 w 132"/>
                <a:gd name="T53" fmla="*/ 71 h 175"/>
                <a:gd name="T54" fmla="*/ 7 w 132"/>
                <a:gd name="T55" fmla="*/ 44 h 175"/>
                <a:gd name="T56" fmla="*/ 7 w 132"/>
                <a:gd name="T57" fmla="*/ 44 h 175"/>
                <a:gd name="T58" fmla="*/ 2 w 132"/>
                <a:gd name="T59" fmla="*/ 33 h 175"/>
                <a:gd name="T60" fmla="*/ 1 w 132"/>
                <a:gd name="T61" fmla="*/ 29 h 175"/>
                <a:gd name="T62" fmla="*/ 0 w 132"/>
                <a:gd name="T63" fmla="*/ 23 h 175"/>
                <a:gd name="T64" fmla="*/ 0 w 132"/>
                <a:gd name="T65" fmla="*/ 19 h 175"/>
                <a:gd name="T66" fmla="*/ 1 w 132"/>
                <a:gd name="T67" fmla="*/ 15 h 175"/>
                <a:gd name="T68" fmla="*/ 5 w 132"/>
                <a:gd name="T69" fmla="*/ 10 h 175"/>
                <a:gd name="T70" fmla="*/ 9 w 132"/>
                <a:gd name="T71" fmla="*/ 6 h 175"/>
                <a:gd name="T72" fmla="*/ 9 w 132"/>
                <a:gd name="T73" fmla="*/ 6 h 175"/>
                <a:gd name="T74" fmla="*/ 15 w 132"/>
                <a:gd name="T75" fmla="*/ 3 h 175"/>
                <a:gd name="T76" fmla="*/ 24 w 132"/>
                <a:gd name="T77" fmla="*/ 1 h 175"/>
                <a:gd name="T78" fmla="*/ 33 w 132"/>
                <a:gd name="T79" fmla="*/ 0 h 175"/>
                <a:gd name="T80" fmla="*/ 36 w 132"/>
                <a:gd name="T81" fmla="*/ 1 h 175"/>
                <a:gd name="T82" fmla="*/ 39 w 132"/>
                <a:gd name="T83" fmla="*/ 2 h 175"/>
                <a:gd name="T84" fmla="*/ 45 w 132"/>
                <a:gd name="T85" fmla="*/ 5 h 175"/>
                <a:gd name="T86" fmla="*/ 45 w 132"/>
                <a:gd name="T87" fmla="*/ 5 h 175"/>
                <a:gd name="T88" fmla="*/ 60 w 132"/>
                <a:gd name="T89" fmla="*/ 23 h 175"/>
                <a:gd name="T90" fmla="*/ 84 w 132"/>
                <a:gd name="T91" fmla="*/ 57 h 175"/>
                <a:gd name="T92" fmla="*/ 84 w 132"/>
                <a:gd name="T93" fmla="*/ 57 h 175"/>
                <a:gd name="T94" fmla="*/ 96 w 132"/>
                <a:gd name="T95" fmla="*/ 75 h 175"/>
                <a:gd name="T96" fmla="*/ 96 w 132"/>
                <a:gd name="T97" fmla="*/ 75 h 175"/>
                <a:gd name="T98" fmla="*/ 104 w 132"/>
                <a:gd name="T99" fmla="*/ 90 h 175"/>
                <a:gd name="T100" fmla="*/ 115 w 132"/>
                <a:gd name="T101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75">
                  <a:moveTo>
                    <a:pt x="115" y="106"/>
                  </a:moveTo>
                  <a:lnTo>
                    <a:pt x="115" y="106"/>
                  </a:lnTo>
                  <a:lnTo>
                    <a:pt x="122" y="119"/>
                  </a:lnTo>
                  <a:lnTo>
                    <a:pt x="127" y="131"/>
                  </a:lnTo>
                  <a:lnTo>
                    <a:pt x="130" y="143"/>
                  </a:lnTo>
                  <a:lnTo>
                    <a:pt x="132" y="152"/>
                  </a:lnTo>
                  <a:lnTo>
                    <a:pt x="132" y="161"/>
                  </a:lnTo>
                  <a:lnTo>
                    <a:pt x="131" y="164"/>
                  </a:lnTo>
                  <a:lnTo>
                    <a:pt x="129" y="168"/>
                  </a:lnTo>
                  <a:lnTo>
                    <a:pt x="127" y="171"/>
                  </a:lnTo>
                  <a:lnTo>
                    <a:pt x="124" y="173"/>
                  </a:lnTo>
                  <a:lnTo>
                    <a:pt x="119" y="174"/>
                  </a:lnTo>
                  <a:lnTo>
                    <a:pt x="115" y="175"/>
                  </a:lnTo>
                  <a:lnTo>
                    <a:pt x="115" y="175"/>
                  </a:lnTo>
                  <a:lnTo>
                    <a:pt x="110" y="175"/>
                  </a:lnTo>
                  <a:lnTo>
                    <a:pt x="104" y="174"/>
                  </a:lnTo>
                  <a:lnTo>
                    <a:pt x="99" y="173"/>
                  </a:lnTo>
                  <a:lnTo>
                    <a:pt x="95" y="171"/>
                  </a:lnTo>
                  <a:lnTo>
                    <a:pt x="85" y="163"/>
                  </a:lnTo>
                  <a:lnTo>
                    <a:pt x="76" y="156"/>
                  </a:lnTo>
                  <a:lnTo>
                    <a:pt x="76" y="156"/>
                  </a:lnTo>
                  <a:lnTo>
                    <a:pt x="65" y="133"/>
                  </a:lnTo>
                  <a:lnTo>
                    <a:pt x="51" y="110"/>
                  </a:lnTo>
                  <a:lnTo>
                    <a:pt x="36" y="90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2" y="33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5" y="1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5" y="3"/>
                  </a:lnTo>
                  <a:lnTo>
                    <a:pt x="24" y="1"/>
                  </a:lnTo>
                  <a:lnTo>
                    <a:pt x="33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60" y="23"/>
                  </a:lnTo>
                  <a:lnTo>
                    <a:pt x="84" y="57"/>
                  </a:lnTo>
                  <a:lnTo>
                    <a:pt x="84" y="57"/>
                  </a:lnTo>
                  <a:lnTo>
                    <a:pt x="96" y="75"/>
                  </a:lnTo>
                  <a:lnTo>
                    <a:pt x="96" y="75"/>
                  </a:lnTo>
                  <a:lnTo>
                    <a:pt x="104" y="90"/>
                  </a:lnTo>
                  <a:lnTo>
                    <a:pt x="115" y="1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AE934E99-BE1A-F319-D438-4C56E26F3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598"/>
              <a:ext cx="58" cy="78"/>
            </a:xfrm>
            <a:custGeom>
              <a:avLst/>
              <a:gdLst>
                <a:gd name="T0" fmla="*/ 108 w 117"/>
                <a:gd name="T1" fmla="*/ 109 h 155"/>
                <a:gd name="T2" fmla="*/ 108 w 117"/>
                <a:gd name="T3" fmla="*/ 109 h 155"/>
                <a:gd name="T4" fmla="*/ 112 w 117"/>
                <a:gd name="T5" fmla="*/ 117 h 155"/>
                <a:gd name="T6" fmla="*/ 116 w 117"/>
                <a:gd name="T7" fmla="*/ 126 h 155"/>
                <a:gd name="T8" fmla="*/ 117 w 117"/>
                <a:gd name="T9" fmla="*/ 134 h 155"/>
                <a:gd name="T10" fmla="*/ 117 w 117"/>
                <a:gd name="T11" fmla="*/ 140 h 155"/>
                <a:gd name="T12" fmla="*/ 116 w 117"/>
                <a:gd name="T13" fmla="*/ 146 h 155"/>
                <a:gd name="T14" fmla="*/ 114 w 117"/>
                <a:gd name="T15" fmla="*/ 151 h 155"/>
                <a:gd name="T16" fmla="*/ 108 w 117"/>
                <a:gd name="T17" fmla="*/ 154 h 155"/>
                <a:gd name="T18" fmla="*/ 102 w 117"/>
                <a:gd name="T19" fmla="*/ 155 h 155"/>
                <a:gd name="T20" fmla="*/ 102 w 117"/>
                <a:gd name="T21" fmla="*/ 155 h 155"/>
                <a:gd name="T22" fmla="*/ 97 w 117"/>
                <a:gd name="T23" fmla="*/ 155 h 155"/>
                <a:gd name="T24" fmla="*/ 93 w 117"/>
                <a:gd name="T25" fmla="*/ 155 h 155"/>
                <a:gd name="T26" fmla="*/ 85 w 117"/>
                <a:gd name="T27" fmla="*/ 152 h 155"/>
                <a:gd name="T28" fmla="*/ 78 w 117"/>
                <a:gd name="T29" fmla="*/ 148 h 155"/>
                <a:gd name="T30" fmla="*/ 71 w 117"/>
                <a:gd name="T31" fmla="*/ 141 h 155"/>
                <a:gd name="T32" fmla="*/ 65 w 117"/>
                <a:gd name="T33" fmla="*/ 134 h 155"/>
                <a:gd name="T34" fmla="*/ 59 w 117"/>
                <a:gd name="T35" fmla="*/ 126 h 155"/>
                <a:gd name="T36" fmla="*/ 50 w 117"/>
                <a:gd name="T37" fmla="*/ 111 h 155"/>
                <a:gd name="T38" fmla="*/ 50 w 117"/>
                <a:gd name="T39" fmla="*/ 111 h 155"/>
                <a:gd name="T40" fmla="*/ 46 w 117"/>
                <a:gd name="T41" fmla="*/ 105 h 155"/>
                <a:gd name="T42" fmla="*/ 46 w 117"/>
                <a:gd name="T43" fmla="*/ 105 h 155"/>
                <a:gd name="T44" fmla="*/ 26 w 117"/>
                <a:gd name="T45" fmla="*/ 73 h 155"/>
                <a:gd name="T46" fmla="*/ 15 w 117"/>
                <a:gd name="T47" fmla="*/ 56 h 155"/>
                <a:gd name="T48" fmla="*/ 6 w 117"/>
                <a:gd name="T49" fmla="*/ 39 h 155"/>
                <a:gd name="T50" fmla="*/ 6 w 117"/>
                <a:gd name="T51" fmla="*/ 39 h 155"/>
                <a:gd name="T52" fmla="*/ 2 w 117"/>
                <a:gd name="T53" fmla="*/ 31 h 155"/>
                <a:gd name="T54" fmla="*/ 1 w 117"/>
                <a:gd name="T55" fmla="*/ 26 h 155"/>
                <a:gd name="T56" fmla="*/ 0 w 117"/>
                <a:gd name="T57" fmla="*/ 22 h 155"/>
                <a:gd name="T58" fmla="*/ 0 w 117"/>
                <a:gd name="T59" fmla="*/ 18 h 155"/>
                <a:gd name="T60" fmla="*/ 2 w 117"/>
                <a:gd name="T61" fmla="*/ 13 h 155"/>
                <a:gd name="T62" fmla="*/ 4 w 117"/>
                <a:gd name="T63" fmla="*/ 10 h 155"/>
                <a:gd name="T64" fmla="*/ 7 w 117"/>
                <a:gd name="T65" fmla="*/ 6 h 155"/>
                <a:gd name="T66" fmla="*/ 7 w 117"/>
                <a:gd name="T67" fmla="*/ 6 h 155"/>
                <a:gd name="T68" fmla="*/ 14 w 117"/>
                <a:gd name="T69" fmla="*/ 2 h 155"/>
                <a:gd name="T70" fmla="*/ 20 w 117"/>
                <a:gd name="T71" fmla="*/ 1 h 155"/>
                <a:gd name="T72" fmla="*/ 28 w 117"/>
                <a:gd name="T73" fmla="*/ 0 h 155"/>
                <a:gd name="T74" fmla="*/ 32 w 117"/>
                <a:gd name="T75" fmla="*/ 1 h 155"/>
                <a:gd name="T76" fmla="*/ 34 w 117"/>
                <a:gd name="T77" fmla="*/ 2 h 155"/>
                <a:gd name="T78" fmla="*/ 40 w 117"/>
                <a:gd name="T79" fmla="*/ 5 h 155"/>
                <a:gd name="T80" fmla="*/ 40 w 117"/>
                <a:gd name="T81" fmla="*/ 5 h 155"/>
                <a:gd name="T82" fmla="*/ 54 w 117"/>
                <a:gd name="T83" fmla="*/ 24 h 155"/>
                <a:gd name="T84" fmla="*/ 54 w 117"/>
                <a:gd name="T85" fmla="*/ 24 h 155"/>
                <a:gd name="T86" fmla="*/ 54 w 117"/>
                <a:gd name="T87" fmla="*/ 24 h 155"/>
                <a:gd name="T88" fmla="*/ 84 w 117"/>
                <a:gd name="T89" fmla="*/ 72 h 155"/>
                <a:gd name="T90" fmla="*/ 84 w 117"/>
                <a:gd name="T91" fmla="*/ 72 h 155"/>
                <a:gd name="T92" fmla="*/ 95 w 117"/>
                <a:gd name="T93" fmla="*/ 89 h 155"/>
                <a:gd name="T94" fmla="*/ 102 w 117"/>
                <a:gd name="T95" fmla="*/ 99 h 155"/>
                <a:gd name="T96" fmla="*/ 108 w 117"/>
                <a:gd name="T97" fmla="*/ 10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55">
                  <a:moveTo>
                    <a:pt x="108" y="109"/>
                  </a:moveTo>
                  <a:lnTo>
                    <a:pt x="108" y="109"/>
                  </a:lnTo>
                  <a:lnTo>
                    <a:pt x="112" y="117"/>
                  </a:lnTo>
                  <a:lnTo>
                    <a:pt x="116" y="126"/>
                  </a:lnTo>
                  <a:lnTo>
                    <a:pt x="117" y="134"/>
                  </a:lnTo>
                  <a:lnTo>
                    <a:pt x="117" y="140"/>
                  </a:lnTo>
                  <a:lnTo>
                    <a:pt x="116" y="146"/>
                  </a:lnTo>
                  <a:lnTo>
                    <a:pt x="114" y="151"/>
                  </a:lnTo>
                  <a:lnTo>
                    <a:pt x="108" y="154"/>
                  </a:lnTo>
                  <a:lnTo>
                    <a:pt x="102" y="155"/>
                  </a:lnTo>
                  <a:lnTo>
                    <a:pt x="102" y="155"/>
                  </a:lnTo>
                  <a:lnTo>
                    <a:pt x="97" y="155"/>
                  </a:lnTo>
                  <a:lnTo>
                    <a:pt x="93" y="155"/>
                  </a:lnTo>
                  <a:lnTo>
                    <a:pt x="85" y="152"/>
                  </a:lnTo>
                  <a:lnTo>
                    <a:pt x="78" y="148"/>
                  </a:lnTo>
                  <a:lnTo>
                    <a:pt x="71" y="141"/>
                  </a:lnTo>
                  <a:lnTo>
                    <a:pt x="65" y="134"/>
                  </a:lnTo>
                  <a:lnTo>
                    <a:pt x="59" y="126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6" y="105"/>
                  </a:lnTo>
                  <a:lnTo>
                    <a:pt x="46" y="105"/>
                  </a:lnTo>
                  <a:lnTo>
                    <a:pt x="26" y="73"/>
                  </a:lnTo>
                  <a:lnTo>
                    <a:pt x="15" y="56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4" y="2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32" y="1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95" y="89"/>
                  </a:lnTo>
                  <a:lnTo>
                    <a:pt x="102" y="99"/>
                  </a:lnTo>
                  <a:lnTo>
                    <a:pt x="108" y="10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E21EF78-AB34-1115-37D5-AE4D4E4B3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598"/>
              <a:ext cx="58" cy="78"/>
            </a:xfrm>
            <a:custGeom>
              <a:avLst/>
              <a:gdLst>
                <a:gd name="T0" fmla="*/ 108 w 117"/>
                <a:gd name="T1" fmla="*/ 109 h 155"/>
                <a:gd name="T2" fmla="*/ 108 w 117"/>
                <a:gd name="T3" fmla="*/ 109 h 155"/>
                <a:gd name="T4" fmla="*/ 112 w 117"/>
                <a:gd name="T5" fmla="*/ 117 h 155"/>
                <a:gd name="T6" fmla="*/ 116 w 117"/>
                <a:gd name="T7" fmla="*/ 126 h 155"/>
                <a:gd name="T8" fmla="*/ 117 w 117"/>
                <a:gd name="T9" fmla="*/ 134 h 155"/>
                <a:gd name="T10" fmla="*/ 117 w 117"/>
                <a:gd name="T11" fmla="*/ 140 h 155"/>
                <a:gd name="T12" fmla="*/ 116 w 117"/>
                <a:gd name="T13" fmla="*/ 146 h 155"/>
                <a:gd name="T14" fmla="*/ 114 w 117"/>
                <a:gd name="T15" fmla="*/ 151 h 155"/>
                <a:gd name="T16" fmla="*/ 108 w 117"/>
                <a:gd name="T17" fmla="*/ 154 h 155"/>
                <a:gd name="T18" fmla="*/ 102 w 117"/>
                <a:gd name="T19" fmla="*/ 155 h 155"/>
                <a:gd name="T20" fmla="*/ 102 w 117"/>
                <a:gd name="T21" fmla="*/ 155 h 155"/>
                <a:gd name="T22" fmla="*/ 97 w 117"/>
                <a:gd name="T23" fmla="*/ 155 h 155"/>
                <a:gd name="T24" fmla="*/ 93 w 117"/>
                <a:gd name="T25" fmla="*/ 155 h 155"/>
                <a:gd name="T26" fmla="*/ 85 w 117"/>
                <a:gd name="T27" fmla="*/ 152 h 155"/>
                <a:gd name="T28" fmla="*/ 78 w 117"/>
                <a:gd name="T29" fmla="*/ 148 h 155"/>
                <a:gd name="T30" fmla="*/ 71 w 117"/>
                <a:gd name="T31" fmla="*/ 141 h 155"/>
                <a:gd name="T32" fmla="*/ 65 w 117"/>
                <a:gd name="T33" fmla="*/ 134 h 155"/>
                <a:gd name="T34" fmla="*/ 59 w 117"/>
                <a:gd name="T35" fmla="*/ 126 h 155"/>
                <a:gd name="T36" fmla="*/ 50 w 117"/>
                <a:gd name="T37" fmla="*/ 111 h 155"/>
                <a:gd name="T38" fmla="*/ 50 w 117"/>
                <a:gd name="T39" fmla="*/ 111 h 155"/>
                <a:gd name="T40" fmla="*/ 46 w 117"/>
                <a:gd name="T41" fmla="*/ 105 h 155"/>
                <a:gd name="T42" fmla="*/ 46 w 117"/>
                <a:gd name="T43" fmla="*/ 105 h 155"/>
                <a:gd name="T44" fmla="*/ 26 w 117"/>
                <a:gd name="T45" fmla="*/ 73 h 155"/>
                <a:gd name="T46" fmla="*/ 15 w 117"/>
                <a:gd name="T47" fmla="*/ 56 h 155"/>
                <a:gd name="T48" fmla="*/ 6 w 117"/>
                <a:gd name="T49" fmla="*/ 39 h 155"/>
                <a:gd name="T50" fmla="*/ 6 w 117"/>
                <a:gd name="T51" fmla="*/ 39 h 155"/>
                <a:gd name="T52" fmla="*/ 2 w 117"/>
                <a:gd name="T53" fmla="*/ 31 h 155"/>
                <a:gd name="T54" fmla="*/ 1 w 117"/>
                <a:gd name="T55" fmla="*/ 26 h 155"/>
                <a:gd name="T56" fmla="*/ 0 w 117"/>
                <a:gd name="T57" fmla="*/ 22 h 155"/>
                <a:gd name="T58" fmla="*/ 0 w 117"/>
                <a:gd name="T59" fmla="*/ 18 h 155"/>
                <a:gd name="T60" fmla="*/ 2 w 117"/>
                <a:gd name="T61" fmla="*/ 13 h 155"/>
                <a:gd name="T62" fmla="*/ 4 w 117"/>
                <a:gd name="T63" fmla="*/ 10 h 155"/>
                <a:gd name="T64" fmla="*/ 7 w 117"/>
                <a:gd name="T65" fmla="*/ 6 h 155"/>
                <a:gd name="T66" fmla="*/ 7 w 117"/>
                <a:gd name="T67" fmla="*/ 6 h 155"/>
                <a:gd name="T68" fmla="*/ 14 w 117"/>
                <a:gd name="T69" fmla="*/ 2 h 155"/>
                <a:gd name="T70" fmla="*/ 20 w 117"/>
                <a:gd name="T71" fmla="*/ 1 h 155"/>
                <a:gd name="T72" fmla="*/ 28 w 117"/>
                <a:gd name="T73" fmla="*/ 0 h 155"/>
                <a:gd name="T74" fmla="*/ 32 w 117"/>
                <a:gd name="T75" fmla="*/ 1 h 155"/>
                <a:gd name="T76" fmla="*/ 34 w 117"/>
                <a:gd name="T77" fmla="*/ 2 h 155"/>
                <a:gd name="T78" fmla="*/ 40 w 117"/>
                <a:gd name="T79" fmla="*/ 5 h 155"/>
                <a:gd name="T80" fmla="*/ 40 w 117"/>
                <a:gd name="T81" fmla="*/ 5 h 155"/>
                <a:gd name="T82" fmla="*/ 54 w 117"/>
                <a:gd name="T83" fmla="*/ 24 h 155"/>
                <a:gd name="T84" fmla="*/ 54 w 117"/>
                <a:gd name="T85" fmla="*/ 24 h 155"/>
                <a:gd name="T86" fmla="*/ 54 w 117"/>
                <a:gd name="T87" fmla="*/ 24 h 155"/>
                <a:gd name="T88" fmla="*/ 84 w 117"/>
                <a:gd name="T89" fmla="*/ 72 h 155"/>
                <a:gd name="T90" fmla="*/ 84 w 117"/>
                <a:gd name="T91" fmla="*/ 72 h 155"/>
                <a:gd name="T92" fmla="*/ 95 w 117"/>
                <a:gd name="T93" fmla="*/ 89 h 155"/>
                <a:gd name="T94" fmla="*/ 102 w 117"/>
                <a:gd name="T95" fmla="*/ 99 h 155"/>
                <a:gd name="T96" fmla="*/ 108 w 117"/>
                <a:gd name="T97" fmla="*/ 10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55">
                  <a:moveTo>
                    <a:pt x="108" y="109"/>
                  </a:moveTo>
                  <a:lnTo>
                    <a:pt x="108" y="109"/>
                  </a:lnTo>
                  <a:lnTo>
                    <a:pt x="112" y="117"/>
                  </a:lnTo>
                  <a:lnTo>
                    <a:pt x="116" y="126"/>
                  </a:lnTo>
                  <a:lnTo>
                    <a:pt x="117" y="134"/>
                  </a:lnTo>
                  <a:lnTo>
                    <a:pt x="117" y="140"/>
                  </a:lnTo>
                  <a:lnTo>
                    <a:pt x="116" y="146"/>
                  </a:lnTo>
                  <a:lnTo>
                    <a:pt x="114" y="151"/>
                  </a:lnTo>
                  <a:lnTo>
                    <a:pt x="108" y="154"/>
                  </a:lnTo>
                  <a:lnTo>
                    <a:pt x="102" y="155"/>
                  </a:lnTo>
                  <a:lnTo>
                    <a:pt x="102" y="155"/>
                  </a:lnTo>
                  <a:lnTo>
                    <a:pt x="97" y="155"/>
                  </a:lnTo>
                  <a:lnTo>
                    <a:pt x="93" y="155"/>
                  </a:lnTo>
                  <a:lnTo>
                    <a:pt x="85" y="152"/>
                  </a:lnTo>
                  <a:lnTo>
                    <a:pt x="78" y="148"/>
                  </a:lnTo>
                  <a:lnTo>
                    <a:pt x="71" y="141"/>
                  </a:lnTo>
                  <a:lnTo>
                    <a:pt x="65" y="134"/>
                  </a:lnTo>
                  <a:lnTo>
                    <a:pt x="59" y="126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6" y="105"/>
                  </a:lnTo>
                  <a:lnTo>
                    <a:pt x="46" y="105"/>
                  </a:lnTo>
                  <a:lnTo>
                    <a:pt x="26" y="73"/>
                  </a:lnTo>
                  <a:lnTo>
                    <a:pt x="15" y="56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4" y="2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32" y="1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95" y="89"/>
                  </a:lnTo>
                  <a:lnTo>
                    <a:pt x="102" y="99"/>
                  </a:lnTo>
                  <a:lnTo>
                    <a:pt x="108" y="1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02938D2-B420-0C74-90C9-7640CD40B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618"/>
              <a:ext cx="52" cy="69"/>
            </a:xfrm>
            <a:custGeom>
              <a:avLst/>
              <a:gdLst>
                <a:gd name="T0" fmla="*/ 83 w 104"/>
                <a:gd name="T1" fmla="*/ 72 h 139"/>
                <a:gd name="T2" fmla="*/ 83 w 104"/>
                <a:gd name="T3" fmla="*/ 72 h 139"/>
                <a:gd name="T4" fmla="*/ 90 w 104"/>
                <a:gd name="T5" fmla="*/ 84 h 139"/>
                <a:gd name="T6" fmla="*/ 96 w 104"/>
                <a:gd name="T7" fmla="*/ 96 h 139"/>
                <a:gd name="T8" fmla="*/ 101 w 104"/>
                <a:gd name="T9" fmla="*/ 107 h 139"/>
                <a:gd name="T10" fmla="*/ 104 w 104"/>
                <a:gd name="T11" fmla="*/ 116 h 139"/>
                <a:gd name="T12" fmla="*/ 104 w 104"/>
                <a:gd name="T13" fmla="*/ 125 h 139"/>
                <a:gd name="T14" fmla="*/ 104 w 104"/>
                <a:gd name="T15" fmla="*/ 129 h 139"/>
                <a:gd name="T16" fmla="*/ 103 w 104"/>
                <a:gd name="T17" fmla="*/ 133 h 139"/>
                <a:gd name="T18" fmla="*/ 101 w 104"/>
                <a:gd name="T19" fmla="*/ 135 h 139"/>
                <a:gd name="T20" fmla="*/ 99 w 104"/>
                <a:gd name="T21" fmla="*/ 137 h 139"/>
                <a:gd name="T22" fmla="*/ 94 w 104"/>
                <a:gd name="T23" fmla="*/ 138 h 139"/>
                <a:gd name="T24" fmla="*/ 90 w 104"/>
                <a:gd name="T25" fmla="*/ 139 h 139"/>
                <a:gd name="T26" fmla="*/ 90 w 104"/>
                <a:gd name="T27" fmla="*/ 139 h 139"/>
                <a:gd name="T28" fmla="*/ 85 w 104"/>
                <a:gd name="T29" fmla="*/ 139 h 139"/>
                <a:gd name="T30" fmla="*/ 78 w 104"/>
                <a:gd name="T31" fmla="*/ 138 h 139"/>
                <a:gd name="T32" fmla="*/ 73 w 104"/>
                <a:gd name="T33" fmla="*/ 135 h 139"/>
                <a:gd name="T34" fmla="*/ 67 w 104"/>
                <a:gd name="T35" fmla="*/ 130 h 139"/>
                <a:gd name="T36" fmla="*/ 63 w 104"/>
                <a:gd name="T37" fmla="*/ 126 h 139"/>
                <a:gd name="T38" fmla="*/ 57 w 104"/>
                <a:gd name="T39" fmla="*/ 121 h 139"/>
                <a:gd name="T40" fmla="*/ 50 w 104"/>
                <a:gd name="T41" fmla="*/ 110 h 139"/>
                <a:gd name="T42" fmla="*/ 50 w 104"/>
                <a:gd name="T43" fmla="*/ 110 h 139"/>
                <a:gd name="T44" fmla="*/ 41 w 104"/>
                <a:gd name="T45" fmla="*/ 95 h 139"/>
                <a:gd name="T46" fmla="*/ 41 w 104"/>
                <a:gd name="T47" fmla="*/ 95 h 139"/>
                <a:gd name="T48" fmla="*/ 22 w 104"/>
                <a:gd name="T49" fmla="*/ 65 h 139"/>
                <a:gd name="T50" fmla="*/ 13 w 104"/>
                <a:gd name="T51" fmla="*/ 50 h 139"/>
                <a:gd name="T52" fmla="*/ 4 w 104"/>
                <a:gd name="T53" fmla="*/ 35 h 139"/>
                <a:gd name="T54" fmla="*/ 4 w 104"/>
                <a:gd name="T55" fmla="*/ 35 h 139"/>
                <a:gd name="T56" fmla="*/ 1 w 104"/>
                <a:gd name="T57" fmla="*/ 27 h 139"/>
                <a:gd name="T58" fmla="*/ 0 w 104"/>
                <a:gd name="T59" fmla="*/ 20 h 139"/>
                <a:gd name="T60" fmla="*/ 0 w 104"/>
                <a:gd name="T61" fmla="*/ 15 h 139"/>
                <a:gd name="T62" fmla="*/ 1 w 104"/>
                <a:gd name="T63" fmla="*/ 12 h 139"/>
                <a:gd name="T64" fmla="*/ 3 w 104"/>
                <a:gd name="T65" fmla="*/ 9 h 139"/>
                <a:gd name="T66" fmla="*/ 7 w 104"/>
                <a:gd name="T67" fmla="*/ 6 h 139"/>
                <a:gd name="T68" fmla="*/ 7 w 104"/>
                <a:gd name="T69" fmla="*/ 6 h 139"/>
                <a:gd name="T70" fmla="*/ 12 w 104"/>
                <a:gd name="T71" fmla="*/ 2 h 139"/>
                <a:gd name="T72" fmla="*/ 18 w 104"/>
                <a:gd name="T73" fmla="*/ 1 h 139"/>
                <a:gd name="T74" fmla="*/ 25 w 104"/>
                <a:gd name="T75" fmla="*/ 0 h 139"/>
                <a:gd name="T76" fmla="*/ 28 w 104"/>
                <a:gd name="T77" fmla="*/ 1 h 139"/>
                <a:gd name="T78" fmla="*/ 30 w 104"/>
                <a:gd name="T79" fmla="*/ 2 h 139"/>
                <a:gd name="T80" fmla="*/ 35 w 104"/>
                <a:gd name="T81" fmla="*/ 5 h 139"/>
                <a:gd name="T82" fmla="*/ 35 w 104"/>
                <a:gd name="T83" fmla="*/ 5 h 139"/>
                <a:gd name="T84" fmla="*/ 54 w 104"/>
                <a:gd name="T85" fmla="*/ 30 h 139"/>
                <a:gd name="T86" fmla="*/ 68 w 104"/>
                <a:gd name="T87" fmla="*/ 50 h 139"/>
                <a:gd name="T88" fmla="*/ 83 w 104"/>
                <a:gd name="T89" fmla="*/ 7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4" h="139">
                  <a:moveTo>
                    <a:pt x="83" y="72"/>
                  </a:moveTo>
                  <a:lnTo>
                    <a:pt x="83" y="72"/>
                  </a:lnTo>
                  <a:lnTo>
                    <a:pt x="90" y="84"/>
                  </a:lnTo>
                  <a:lnTo>
                    <a:pt x="96" y="96"/>
                  </a:lnTo>
                  <a:lnTo>
                    <a:pt x="101" y="107"/>
                  </a:lnTo>
                  <a:lnTo>
                    <a:pt x="104" y="116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3" y="133"/>
                  </a:lnTo>
                  <a:lnTo>
                    <a:pt x="101" y="135"/>
                  </a:lnTo>
                  <a:lnTo>
                    <a:pt x="99" y="137"/>
                  </a:lnTo>
                  <a:lnTo>
                    <a:pt x="94" y="138"/>
                  </a:lnTo>
                  <a:lnTo>
                    <a:pt x="90" y="139"/>
                  </a:lnTo>
                  <a:lnTo>
                    <a:pt x="90" y="139"/>
                  </a:lnTo>
                  <a:lnTo>
                    <a:pt x="85" y="139"/>
                  </a:lnTo>
                  <a:lnTo>
                    <a:pt x="78" y="138"/>
                  </a:lnTo>
                  <a:lnTo>
                    <a:pt x="73" y="135"/>
                  </a:lnTo>
                  <a:lnTo>
                    <a:pt x="67" y="130"/>
                  </a:lnTo>
                  <a:lnTo>
                    <a:pt x="63" y="126"/>
                  </a:lnTo>
                  <a:lnTo>
                    <a:pt x="57" y="121"/>
                  </a:lnTo>
                  <a:lnTo>
                    <a:pt x="50" y="110"/>
                  </a:lnTo>
                  <a:lnTo>
                    <a:pt x="50" y="110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22" y="65"/>
                  </a:lnTo>
                  <a:lnTo>
                    <a:pt x="13" y="50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3" y="9"/>
                  </a:lnTo>
                  <a:lnTo>
                    <a:pt x="7" y="6"/>
                  </a:lnTo>
                  <a:lnTo>
                    <a:pt x="7" y="6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54" y="30"/>
                  </a:lnTo>
                  <a:lnTo>
                    <a:pt x="68" y="50"/>
                  </a:lnTo>
                  <a:lnTo>
                    <a:pt x="83" y="7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3F20CFE8-25C0-3964-F816-EE4F0931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618"/>
              <a:ext cx="52" cy="69"/>
            </a:xfrm>
            <a:custGeom>
              <a:avLst/>
              <a:gdLst>
                <a:gd name="T0" fmla="*/ 83 w 104"/>
                <a:gd name="T1" fmla="*/ 72 h 139"/>
                <a:gd name="T2" fmla="*/ 83 w 104"/>
                <a:gd name="T3" fmla="*/ 72 h 139"/>
                <a:gd name="T4" fmla="*/ 90 w 104"/>
                <a:gd name="T5" fmla="*/ 84 h 139"/>
                <a:gd name="T6" fmla="*/ 96 w 104"/>
                <a:gd name="T7" fmla="*/ 96 h 139"/>
                <a:gd name="T8" fmla="*/ 101 w 104"/>
                <a:gd name="T9" fmla="*/ 107 h 139"/>
                <a:gd name="T10" fmla="*/ 104 w 104"/>
                <a:gd name="T11" fmla="*/ 116 h 139"/>
                <a:gd name="T12" fmla="*/ 104 w 104"/>
                <a:gd name="T13" fmla="*/ 125 h 139"/>
                <a:gd name="T14" fmla="*/ 104 w 104"/>
                <a:gd name="T15" fmla="*/ 129 h 139"/>
                <a:gd name="T16" fmla="*/ 103 w 104"/>
                <a:gd name="T17" fmla="*/ 133 h 139"/>
                <a:gd name="T18" fmla="*/ 101 w 104"/>
                <a:gd name="T19" fmla="*/ 135 h 139"/>
                <a:gd name="T20" fmla="*/ 99 w 104"/>
                <a:gd name="T21" fmla="*/ 137 h 139"/>
                <a:gd name="T22" fmla="*/ 94 w 104"/>
                <a:gd name="T23" fmla="*/ 138 h 139"/>
                <a:gd name="T24" fmla="*/ 90 w 104"/>
                <a:gd name="T25" fmla="*/ 139 h 139"/>
                <a:gd name="T26" fmla="*/ 90 w 104"/>
                <a:gd name="T27" fmla="*/ 139 h 139"/>
                <a:gd name="T28" fmla="*/ 85 w 104"/>
                <a:gd name="T29" fmla="*/ 139 h 139"/>
                <a:gd name="T30" fmla="*/ 78 w 104"/>
                <a:gd name="T31" fmla="*/ 138 h 139"/>
                <a:gd name="T32" fmla="*/ 73 w 104"/>
                <a:gd name="T33" fmla="*/ 135 h 139"/>
                <a:gd name="T34" fmla="*/ 67 w 104"/>
                <a:gd name="T35" fmla="*/ 130 h 139"/>
                <a:gd name="T36" fmla="*/ 63 w 104"/>
                <a:gd name="T37" fmla="*/ 126 h 139"/>
                <a:gd name="T38" fmla="*/ 57 w 104"/>
                <a:gd name="T39" fmla="*/ 121 h 139"/>
                <a:gd name="T40" fmla="*/ 50 w 104"/>
                <a:gd name="T41" fmla="*/ 110 h 139"/>
                <a:gd name="T42" fmla="*/ 50 w 104"/>
                <a:gd name="T43" fmla="*/ 110 h 139"/>
                <a:gd name="T44" fmla="*/ 41 w 104"/>
                <a:gd name="T45" fmla="*/ 95 h 139"/>
                <a:gd name="T46" fmla="*/ 41 w 104"/>
                <a:gd name="T47" fmla="*/ 95 h 139"/>
                <a:gd name="T48" fmla="*/ 22 w 104"/>
                <a:gd name="T49" fmla="*/ 65 h 139"/>
                <a:gd name="T50" fmla="*/ 13 w 104"/>
                <a:gd name="T51" fmla="*/ 50 h 139"/>
                <a:gd name="T52" fmla="*/ 4 w 104"/>
                <a:gd name="T53" fmla="*/ 35 h 139"/>
                <a:gd name="T54" fmla="*/ 4 w 104"/>
                <a:gd name="T55" fmla="*/ 35 h 139"/>
                <a:gd name="T56" fmla="*/ 1 w 104"/>
                <a:gd name="T57" fmla="*/ 27 h 139"/>
                <a:gd name="T58" fmla="*/ 0 w 104"/>
                <a:gd name="T59" fmla="*/ 20 h 139"/>
                <a:gd name="T60" fmla="*/ 0 w 104"/>
                <a:gd name="T61" fmla="*/ 15 h 139"/>
                <a:gd name="T62" fmla="*/ 1 w 104"/>
                <a:gd name="T63" fmla="*/ 12 h 139"/>
                <a:gd name="T64" fmla="*/ 3 w 104"/>
                <a:gd name="T65" fmla="*/ 9 h 139"/>
                <a:gd name="T66" fmla="*/ 7 w 104"/>
                <a:gd name="T67" fmla="*/ 6 h 139"/>
                <a:gd name="T68" fmla="*/ 7 w 104"/>
                <a:gd name="T69" fmla="*/ 6 h 139"/>
                <a:gd name="T70" fmla="*/ 12 w 104"/>
                <a:gd name="T71" fmla="*/ 2 h 139"/>
                <a:gd name="T72" fmla="*/ 18 w 104"/>
                <a:gd name="T73" fmla="*/ 1 h 139"/>
                <a:gd name="T74" fmla="*/ 25 w 104"/>
                <a:gd name="T75" fmla="*/ 0 h 139"/>
                <a:gd name="T76" fmla="*/ 28 w 104"/>
                <a:gd name="T77" fmla="*/ 1 h 139"/>
                <a:gd name="T78" fmla="*/ 30 w 104"/>
                <a:gd name="T79" fmla="*/ 2 h 139"/>
                <a:gd name="T80" fmla="*/ 35 w 104"/>
                <a:gd name="T81" fmla="*/ 5 h 139"/>
                <a:gd name="T82" fmla="*/ 35 w 104"/>
                <a:gd name="T83" fmla="*/ 5 h 139"/>
                <a:gd name="T84" fmla="*/ 54 w 104"/>
                <a:gd name="T85" fmla="*/ 30 h 139"/>
                <a:gd name="T86" fmla="*/ 68 w 104"/>
                <a:gd name="T87" fmla="*/ 50 h 139"/>
                <a:gd name="T88" fmla="*/ 83 w 104"/>
                <a:gd name="T89" fmla="*/ 7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4" h="139">
                  <a:moveTo>
                    <a:pt x="83" y="72"/>
                  </a:moveTo>
                  <a:lnTo>
                    <a:pt x="83" y="72"/>
                  </a:lnTo>
                  <a:lnTo>
                    <a:pt x="90" y="84"/>
                  </a:lnTo>
                  <a:lnTo>
                    <a:pt x="96" y="96"/>
                  </a:lnTo>
                  <a:lnTo>
                    <a:pt x="101" y="107"/>
                  </a:lnTo>
                  <a:lnTo>
                    <a:pt x="104" y="116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3" y="133"/>
                  </a:lnTo>
                  <a:lnTo>
                    <a:pt x="101" y="135"/>
                  </a:lnTo>
                  <a:lnTo>
                    <a:pt x="99" y="137"/>
                  </a:lnTo>
                  <a:lnTo>
                    <a:pt x="94" y="138"/>
                  </a:lnTo>
                  <a:lnTo>
                    <a:pt x="90" y="139"/>
                  </a:lnTo>
                  <a:lnTo>
                    <a:pt x="90" y="139"/>
                  </a:lnTo>
                  <a:lnTo>
                    <a:pt x="85" y="139"/>
                  </a:lnTo>
                  <a:lnTo>
                    <a:pt x="78" y="138"/>
                  </a:lnTo>
                  <a:lnTo>
                    <a:pt x="73" y="135"/>
                  </a:lnTo>
                  <a:lnTo>
                    <a:pt x="67" y="130"/>
                  </a:lnTo>
                  <a:lnTo>
                    <a:pt x="63" y="126"/>
                  </a:lnTo>
                  <a:lnTo>
                    <a:pt x="57" y="121"/>
                  </a:lnTo>
                  <a:lnTo>
                    <a:pt x="50" y="110"/>
                  </a:lnTo>
                  <a:lnTo>
                    <a:pt x="50" y="110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22" y="65"/>
                  </a:lnTo>
                  <a:lnTo>
                    <a:pt x="13" y="50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3" y="9"/>
                  </a:lnTo>
                  <a:lnTo>
                    <a:pt x="7" y="6"/>
                  </a:lnTo>
                  <a:lnTo>
                    <a:pt x="7" y="6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54" y="30"/>
                  </a:lnTo>
                  <a:lnTo>
                    <a:pt x="68" y="50"/>
                  </a:lnTo>
                  <a:lnTo>
                    <a:pt x="83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118A4D15-870E-2CA1-1766-BCE49507D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735"/>
              <a:ext cx="461" cy="460"/>
            </a:xfrm>
            <a:custGeom>
              <a:avLst/>
              <a:gdLst>
                <a:gd name="T0" fmla="*/ 915 w 920"/>
                <a:gd name="T1" fmla="*/ 501 h 921"/>
                <a:gd name="T2" fmla="*/ 288 w 920"/>
                <a:gd name="T3" fmla="*/ 917 h 921"/>
                <a:gd name="T4" fmla="*/ 264 w 920"/>
                <a:gd name="T5" fmla="*/ 914 h 921"/>
                <a:gd name="T6" fmla="*/ 219 w 920"/>
                <a:gd name="T7" fmla="*/ 903 h 921"/>
                <a:gd name="T8" fmla="*/ 177 w 920"/>
                <a:gd name="T9" fmla="*/ 888 h 921"/>
                <a:gd name="T10" fmla="*/ 135 w 920"/>
                <a:gd name="T11" fmla="*/ 866 h 921"/>
                <a:gd name="T12" fmla="*/ 115 w 920"/>
                <a:gd name="T13" fmla="*/ 854 h 921"/>
                <a:gd name="T14" fmla="*/ 79 w 920"/>
                <a:gd name="T15" fmla="*/ 827 h 921"/>
                <a:gd name="T16" fmla="*/ 42 w 920"/>
                <a:gd name="T17" fmla="*/ 794 h 921"/>
                <a:gd name="T18" fmla="*/ 26 w 920"/>
                <a:gd name="T19" fmla="*/ 774 h 921"/>
                <a:gd name="T20" fmla="*/ 13 w 920"/>
                <a:gd name="T21" fmla="*/ 754 h 921"/>
                <a:gd name="T22" fmla="*/ 4 w 920"/>
                <a:gd name="T23" fmla="*/ 733 h 921"/>
                <a:gd name="T24" fmla="*/ 0 w 920"/>
                <a:gd name="T25" fmla="*/ 711 h 921"/>
                <a:gd name="T26" fmla="*/ 114 w 920"/>
                <a:gd name="T27" fmla="*/ 0 h 921"/>
                <a:gd name="T28" fmla="*/ 117 w 920"/>
                <a:gd name="T29" fmla="*/ 22 h 921"/>
                <a:gd name="T30" fmla="*/ 126 w 920"/>
                <a:gd name="T31" fmla="*/ 70 h 921"/>
                <a:gd name="T32" fmla="*/ 132 w 920"/>
                <a:gd name="T33" fmla="*/ 93 h 921"/>
                <a:gd name="T34" fmla="*/ 142 w 920"/>
                <a:gd name="T35" fmla="*/ 113 h 921"/>
                <a:gd name="T36" fmla="*/ 155 w 920"/>
                <a:gd name="T37" fmla="*/ 129 h 921"/>
                <a:gd name="T38" fmla="*/ 174 w 920"/>
                <a:gd name="T39" fmla="*/ 139 h 921"/>
                <a:gd name="T40" fmla="*/ 199 w 920"/>
                <a:gd name="T41" fmla="*/ 141 h 921"/>
                <a:gd name="T42" fmla="*/ 210 w 920"/>
                <a:gd name="T43" fmla="*/ 140 h 921"/>
                <a:gd name="T44" fmla="*/ 233 w 920"/>
                <a:gd name="T45" fmla="*/ 132 h 921"/>
                <a:gd name="T46" fmla="*/ 263 w 920"/>
                <a:gd name="T47" fmla="*/ 115 h 921"/>
                <a:gd name="T48" fmla="*/ 282 w 920"/>
                <a:gd name="T49" fmla="*/ 102 h 921"/>
                <a:gd name="T50" fmla="*/ 293 w 920"/>
                <a:gd name="T51" fmla="*/ 92 h 921"/>
                <a:gd name="T52" fmla="*/ 311 w 920"/>
                <a:gd name="T53" fmla="*/ 70 h 921"/>
                <a:gd name="T54" fmla="*/ 328 w 920"/>
                <a:gd name="T55" fmla="*/ 44 h 921"/>
                <a:gd name="T56" fmla="*/ 348 w 920"/>
                <a:gd name="T57" fmla="*/ 23 h 921"/>
                <a:gd name="T58" fmla="*/ 360 w 920"/>
                <a:gd name="T59" fmla="*/ 15 h 921"/>
                <a:gd name="T60" fmla="*/ 361 w 920"/>
                <a:gd name="T61" fmla="*/ 32 h 921"/>
                <a:gd name="T62" fmla="*/ 359 w 920"/>
                <a:gd name="T63" fmla="*/ 84 h 921"/>
                <a:gd name="T64" fmla="*/ 354 w 920"/>
                <a:gd name="T65" fmla="*/ 153 h 921"/>
                <a:gd name="T66" fmla="*/ 355 w 920"/>
                <a:gd name="T67" fmla="*/ 188 h 921"/>
                <a:gd name="T68" fmla="*/ 359 w 920"/>
                <a:gd name="T69" fmla="*/ 221 h 921"/>
                <a:gd name="T70" fmla="*/ 369 w 920"/>
                <a:gd name="T71" fmla="*/ 253 h 921"/>
                <a:gd name="T72" fmla="*/ 384 w 920"/>
                <a:gd name="T73" fmla="*/ 284 h 921"/>
                <a:gd name="T74" fmla="*/ 391 w 920"/>
                <a:gd name="T75" fmla="*/ 295 h 921"/>
                <a:gd name="T76" fmla="*/ 409 w 920"/>
                <a:gd name="T77" fmla="*/ 312 h 921"/>
                <a:gd name="T78" fmla="*/ 428 w 920"/>
                <a:gd name="T79" fmla="*/ 323 h 921"/>
                <a:gd name="T80" fmla="*/ 448 w 920"/>
                <a:gd name="T81" fmla="*/ 331 h 921"/>
                <a:gd name="T82" fmla="*/ 469 w 920"/>
                <a:gd name="T83" fmla="*/ 335 h 921"/>
                <a:gd name="T84" fmla="*/ 504 w 920"/>
                <a:gd name="T85" fmla="*/ 335 h 921"/>
                <a:gd name="T86" fmla="*/ 553 w 920"/>
                <a:gd name="T87" fmla="*/ 328 h 921"/>
                <a:gd name="T88" fmla="*/ 571 w 920"/>
                <a:gd name="T89" fmla="*/ 324 h 921"/>
                <a:gd name="T90" fmla="*/ 604 w 920"/>
                <a:gd name="T91" fmla="*/ 313 h 921"/>
                <a:gd name="T92" fmla="*/ 632 w 920"/>
                <a:gd name="T93" fmla="*/ 298 h 921"/>
                <a:gd name="T94" fmla="*/ 674 w 920"/>
                <a:gd name="T95" fmla="*/ 267 h 921"/>
                <a:gd name="T96" fmla="*/ 676 w 920"/>
                <a:gd name="T97" fmla="*/ 281 h 921"/>
                <a:gd name="T98" fmla="*/ 679 w 920"/>
                <a:gd name="T99" fmla="*/ 322 h 921"/>
                <a:gd name="T100" fmla="*/ 682 w 920"/>
                <a:gd name="T101" fmla="*/ 349 h 921"/>
                <a:gd name="T102" fmla="*/ 689 w 920"/>
                <a:gd name="T103" fmla="*/ 375 h 921"/>
                <a:gd name="T104" fmla="*/ 696 w 920"/>
                <a:gd name="T105" fmla="*/ 387 h 921"/>
                <a:gd name="T106" fmla="*/ 711 w 920"/>
                <a:gd name="T107" fmla="*/ 410 h 921"/>
                <a:gd name="T108" fmla="*/ 729 w 920"/>
                <a:gd name="T109" fmla="*/ 433 h 921"/>
                <a:gd name="T110" fmla="*/ 749 w 920"/>
                <a:gd name="T111" fmla="*/ 453 h 921"/>
                <a:gd name="T112" fmla="*/ 759 w 920"/>
                <a:gd name="T113" fmla="*/ 462 h 921"/>
                <a:gd name="T114" fmla="*/ 777 w 920"/>
                <a:gd name="T115" fmla="*/ 475 h 921"/>
                <a:gd name="T116" fmla="*/ 796 w 920"/>
                <a:gd name="T117" fmla="*/ 484 h 921"/>
                <a:gd name="T118" fmla="*/ 815 w 920"/>
                <a:gd name="T119" fmla="*/ 490 h 921"/>
                <a:gd name="T120" fmla="*/ 856 w 920"/>
                <a:gd name="T121" fmla="*/ 496 h 921"/>
                <a:gd name="T122" fmla="*/ 899 w 920"/>
                <a:gd name="T123" fmla="*/ 493 h 921"/>
                <a:gd name="T124" fmla="*/ 920 w 920"/>
                <a:gd name="T125" fmla="*/ 49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0" h="921">
                  <a:moveTo>
                    <a:pt x="920" y="491"/>
                  </a:moveTo>
                  <a:lnTo>
                    <a:pt x="915" y="501"/>
                  </a:lnTo>
                  <a:lnTo>
                    <a:pt x="290" y="921"/>
                  </a:lnTo>
                  <a:lnTo>
                    <a:pt x="288" y="917"/>
                  </a:lnTo>
                  <a:lnTo>
                    <a:pt x="288" y="917"/>
                  </a:lnTo>
                  <a:lnTo>
                    <a:pt x="264" y="914"/>
                  </a:lnTo>
                  <a:lnTo>
                    <a:pt x="242" y="910"/>
                  </a:lnTo>
                  <a:lnTo>
                    <a:pt x="219" y="903"/>
                  </a:lnTo>
                  <a:lnTo>
                    <a:pt x="197" y="897"/>
                  </a:lnTo>
                  <a:lnTo>
                    <a:pt x="177" y="888"/>
                  </a:lnTo>
                  <a:lnTo>
                    <a:pt x="156" y="878"/>
                  </a:lnTo>
                  <a:lnTo>
                    <a:pt x="135" y="866"/>
                  </a:lnTo>
                  <a:lnTo>
                    <a:pt x="115" y="854"/>
                  </a:lnTo>
                  <a:lnTo>
                    <a:pt x="115" y="854"/>
                  </a:lnTo>
                  <a:lnTo>
                    <a:pt x="98" y="843"/>
                  </a:lnTo>
                  <a:lnTo>
                    <a:pt x="79" y="827"/>
                  </a:lnTo>
                  <a:lnTo>
                    <a:pt x="61" y="811"/>
                  </a:lnTo>
                  <a:lnTo>
                    <a:pt x="42" y="794"/>
                  </a:lnTo>
                  <a:lnTo>
                    <a:pt x="35" y="784"/>
                  </a:lnTo>
                  <a:lnTo>
                    <a:pt x="26" y="774"/>
                  </a:lnTo>
                  <a:lnTo>
                    <a:pt x="19" y="765"/>
                  </a:lnTo>
                  <a:lnTo>
                    <a:pt x="13" y="754"/>
                  </a:lnTo>
                  <a:lnTo>
                    <a:pt x="8" y="744"/>
                  </a:lnTo>
                  <a:lnTo>
                    <a:pt x="4" y="733"/>
                  </a:lnTo>
                  <a:lnTo>
                    <a:pt x="1" y="722"/>
                  </a:lnTo>
                  <a:lnTo>
                    <a:pt x="0" y="711"/>
                  </a:lnTo>
                  <a:lnTo>
                    <a:pt x="111" y="4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7" y="22"/>
                  </a:lnTo>
                  <a:lnTo>
                    <a:pt x="121" y="46"/>
                  </a:lnTo>
                  <a:lnTo>
                    <a:pt x="126" y="70"/>
                  </a:lnTo>
                  <a:lnTo>
                    <a:pt x="129" y="81"/>
                  </a:lnTo>
                  <a:lnTo>
                    <a:pt x="132" y="93"/>
                  </a:lnTo>
                  <a:lnTo>
                    <a:pt x="137" y="103"/>
                  </a:lnTo>
                  <a:lnTo>
                    <a:pt x="142" y="113"/>
                  </a:lnTo>
                  <a:lnTo>
                    <a:pt x="147" y="122"/>
                  </a:lnTo>
                  <a:lnTo>
                    <a:pt x="155" y="129"/>
                  </a:lnTo>
                  <a:lnTo>
                    <a:pt x="164" y="135"/>
                  </a:lnTo>
                  <a:lnTo>
                    <a:pt x="174" y="139"/>
                  </a:lnTo>
                  <a:lnTo>
                    <a:pt x="186" y="141"/>
                  </a:lnTo>
                  <a:lnTo>
                    <a:pt x="199" y="141"/>
                  </a:lnTo>
                  <a:lnTo>
                    <a:pt x="199" y="141"/>
                  </a:lnTo>
                  <a:lnTo>
                    <a:pt x="210" y="140"/>
                  </a:lnTo>
                  <a:lnTo>
                    <a:pt x="222" y="137"/>
                  </a:lnTo>
                  <a:lnTo>
                    <a:pt x="233" y="132"/>
                  </a:lnTo>
                  <a:lnTo>
                    <a:pt x="243" y="127"/>
                  </a:lnTo>
                  <a:lnTo>
                    <a:pt x="263" y="115"/>
                  </a:lnTo>
                  <a:lnTo>
                    <a:pt x="282" y="102"/>
                  </a:lnTo>
                  <a:lnTo>
                    <a:pt x="282" y="102"/>
                  </a:lnTo>
                  <a:lnTo>
                    <a:pt x="287" y="98"/>
                  </a:lnTo>
                  <a:lnTo>
                    <a:pt x="293" y="92"/>
                  </a:lnTo>
                  <a:lnTo>
                    <a:pt x="302" y="81"/>
                  </a:lnTo>
                  <a:lnTo>
                    <a:pt x="311" y="70"/>
                  </a:lnTo>
                  <a:lnTo>
                    <a:pt x="320" y="57"/>
                  </a:lnTo>
                  <a:lnTo>
                    <a:pt x="328" y="44"/>
                  </a:lnTo>
                  <a:lnTo>
                    <a:pt x="338" y="33"/>
                  </a:lnTo>
                  <a:lnTo>
                    <a:pt x="348" y="23"/>
                  </a:lnTo>
                  <a:lnTo>
                    <a:pt x="354" y="19"/>
                  </a:lnTo>
                  <a:lnTo>
                    <a:pt x="360" y="15"/>
                  </a:lnTo>
                  <a:lnTo>
                    <a:pt x="360" y="15"/>
                  </a:lnTo>
                  <a:lnTo>
                    <a:pt x="361" y="32"/>
                  </a:lnTo>
                  <a:lnTo>
                    <a:pt x="361" y="49"/>
                  </a:lnTo>
                  <a:lnTo>
                    <a:pt x="359" y="84"/>
                  </a:lnTo>
                  <a:lnTo>
                    <a:pt x="357" y="118"/>
                  </a:lnTo>
                  <a:lnTo>
                    <a:pt x="354" y="153"/>
                  </a:lnTo>
                  <a:lnTo>
                    <a:pt x="354" y="170"/>
                  </a:lnTo>
                  <a:lnTo>
                    <a:pt x="355" y="188"/>
                  </a:lnTo>
                  <a:lnTo>
                    <a:pt x="357" y="204"/>
                  </a:lnTo>
                  <a:lnTo>
                    <a:pt x="359" y="221"/>
                  </a:lnTo>
                  <a:lnTo>
                    <a:pt x="363" y="238"/>
                  </a:lnTo>
                  <a:lnTo>
                    <a:pt x="369" y="253"/>
                  </a:lnTo>
                  <a:lnTo>
                    <a:pt x="375" y="269"/>
                  </a:lnTo>
                  <a:lnTo>
                    <a:pt x="384" y="284"/>
                  </a:lnTo>
                  <a:lnTo>
                    <a:pt x="384" y="284"/>
                  </a:lnTo>
                  <a:lnTo>
                    <a:pt x="391" y="295"/>
                  </a:lnTo>
                  <a:lnTo>
                    <a:pt x="400" y="304"/>
                  </a:lnTo>
                  <a:lnTo>
                    <a:pt x="409" y="312"/>
                  </a:lnTo>
                  <a:lnTo>
                    <a:pt x="418" y="319"/>
                  </a:lnTo>
                  <a:lnTo>
                    <a:pt x="428" y="323"/>
                  </a:lnTo>
                  <a:lnTo>
                    <a:pt x="438" y="328"/>
                  </a:lnTo>
                  <a:lnTo>
                    <a:pt x="448" y="331"/>
                  </a:lnTo>
                  <a:lnTo>
                    <a:pt x="458" y="333"/>
                  </a:lnTo>
                  <a:lnTo>
                    <a:pt x="469" y="335"/>
                  </a:lnTo>
                  <a:lnTo>
                    <a:pt x="480" y="335"/>
                  </a:lnTo>
                  <a:lnTo>
                    <a:pt x="504" y="335"/>
                  </a:lnTo>
                  <a:lnTo>
                    <a:pt x="528" y="332"/>
                  </a:lnTo>
                  <a:lnTo>
                    <a:pt x="553" y="328"/>
                  </a:lnTo>
                  <a:lnTo>
                    <a:pt x="553" y="328"/>
                  </a:lnTo>
                  <a:lnTo>
                    <a:pt x="571" y="324"/>
                  </a:lnTo>
                  <a:lnTo>
                    <a:pt x="587" y="319"/>
                  </a:lnTo>
                  <a:lnTo>
                    <a:pt x="604" y="313"/>
                  </a:lnTo>
                  <a:lnTo>
                    <a:pt x="618" y="306"/>
                  </a:lnTo>
                  <a:lnTo>
                    <a:pt x="632" y="298"/>
                  </a:lnTo>
                  <a:lnTo>
                    <a:pt x="645" y="289"/>
                  </a:lnTo>
                  <a:lnTo>
                    <a:pt x="674" y="267"/>
                  </a:lnTo>
                  <a:lnTo>
                    <a:pt x="674" y="267"/>
                  </a:lnTo>
                  <a:lnTo>
                    <a:pt x="676" y="281"/>
                  </a:lnTo>
                  <a:lnTo>
                    <a:pt x="677" y="294"/>
                  </a:lnTo>
                  <a:lnTo>
                    <a:pt x="679" y="322"/>
                  </a:lnTo>
                  <a:lnTo>
                    <a:pt x="680" y="335"/>
                  </a:lnTo>
                  <a:lnTo>
                    <a:pt x="682" y="349"/>
                  </a:lnTo>
                  <a:lnTo>
                    <a:pt x="685" y="362"/>
                  </a:lnTo>
                  <a:lnTo>
                    <a:pt x="689" y="375"/>
                  </a:lnTo>
                  <a:lnTo>
                    <a:pt x="689" y="375"/>
                  </a:lnTo>
                  <a:lnTo>
                    <a:pt x="696" y="387"/>
                  </a:lnTo>
                  <a:lnTo>
                    <a:pt x="703" y="398"/>
                  </a:lnTo>
                  <a:lnTo>
                    <a:pt x="711" y="410"/>
                  </a:lnTo>
                  <a:lnTo>
                    <a:pt x="720" y="422"/>
                  </a:lnTo>
                  <a:lnTo>
                    <a:pt x="729" y="433"/>
                  </a:lnTo>
                  <a:lnTo>
                    <a:pt x="739" y="444"/>
                  </a:lnTo>
                  <a:lnTo>
                    <a:pt x="749" y="453"/>
                  </a:lnTo>
                  <a:lnTo>
                    <a:pt x="759" y="462"/>
                  </a:lnTo>
                  <a:lnTo>
                    <a:pt x="759" y="462"/>
                  </a:lnTo>
                  <a:lnTo>
                    <a:pt x="767" y="469"/>
                  </a:lnTo>
                  <a:lnTo>
                    <a:pt x="777" y="475"/>
                  </a:lnTo>
                  <a:lnTo>
                    <a:pt x="787" y="479"/>
                  </a:lnTo>
                  <a:lnTo>
                    <a:pt x="796" y="484"/>
                  </a:lnTo>
                  <a:lnTo>
                    <a:pt x="805" y="488"/>
                  </a:lnTo>
                  <a:lnTo>
                    <a:pt x="815" y="490"/>
                  </a:lnTo>
                  <a:lnTo>
                    <a:pt x="836" y="493"/>
                  </a:lnTo>
                  <a:lnTo>
                    <a:pt x="856" y="496"/>
                  </a:lnTo>
                  <a:lnTo>
                    <a:pt x="877" y="495"/>
                  </a:lnTo>
                  <a:lnTo>
                    <a:pt x="899" y="493"/>
                  </a:lnTo>
                  <a:lnTo>
                    <a:pt x="919" y="490"/>
                  </a:lnTo>
                  <a:lnTo>
                    <a:pt x="920" y="491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B5576CF-866A-4CB2-F12A-D3FD221FD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735"/>
              <a:ext cx="461" cy="460"/>
            </a:xfrm>
            <a:custGeom>
              <a:avLst/>
              <a:gdLst>
                <a:gd name="T0" fmla="*/ 915 w 920"/>
                <a:gd name="T1" fmla="*/ 501 h 921"/>
                <a:gd name="T2" fmla="*/ 288 w 920"/>
                <a:gd name="T3" fmla="*/ 917 h 921"/>
                <a:gd name="T4" fmla="*/ 264 w 920"/>
                <a:gd name="T5" fmla="*/ 914 h 921"/>
                <a:gd name="T6" fmla="*/ 219 w 920"/>
                <a:gd name="T7" fmla="*/ 903 h 921"/>
                <a:gd name="T8" fmla="*/ 177 w 920"/>
                <a:gd name="T9" fmla="*/ 888 h 921"/>
                <a:gd name="T10" fmla="*/ 135 w 920"/>
                <a:gd name="T11" fmla="*/ 866 h 921"/>
                <a:gd name="T12" fmla="*/ 115 w 920"/>
                <a:gd name="T13" fmla="*/ 854 h 921"/>
                <a:gd name="T14" fmla="*/ 79 w 920"/>
                <a:gd name="T15" fmla="*/ 827 h 921"/>
                <a:gd name="T16" fmla="*/ 42 w 920"/>
                <a:gd name="T17" fmla="*/ 794 h 921"/>
                <a:gd name="T18" fmla="*/ 26 w 920"/>
                <a:gd name="T19" fmla="*/ 774 h 921"/>
                <a:gd name="T20" fmla="*/ 13 w 920"/>
                <a:gd name="T21" fmla="*/ 754 h 921"/>
                <a:gd name="T22" fmla="*/ 4 w 920"/>
                <a:gd name="T23" fmla="*/ 733 h 921"/>
                <a:gd name="T24" fmla="*/ 0 w 920"/>
                <a:gd name="T25" fmla="*/ 711 h 921"/>
                <a:gd name="T26" fmla="*/ 114 w 920"/>
                <a:gd name="T27" fmla="*/ 0 h 921"/>
                <a:gd name="T28" fmla="*/ 117 w 920"/>
                <a:gd name="T29" fmla="*/ 22 h 921"/>
                <a:gd name="T30" fmla="*/ 126 w 920"/>
                <a:gd name="T31" fmla="*/ 70 h 921"/>
                <a:gd name="T32" fmla="*/ 132 w 920"/>
                <a:gd name="T33" fmla="*/ 93 h 921"/>
                <a:gd name="T34" fmla="*/ 142 w 920"/>
                <a:gd name="T35" fmla="*/ 113 h 921"/>
                <a:gd name="T36" fmla="*/ 155 w 920"/>
                <a:gd name="T37" fmla="*/ 129 h 921"/>
                <a:gd name="T38" fmla="*/ 174 w 920"/>
                <a:gd name="T39" fmla="*/ 139 h 921"/>
                <a:gd name="T40" fmla="*/ 199 w 920"/>
                <a:gd name="T41" fmla="*/ 141 h 921"/>
                <a:gd name="T42" fmla="*/ 210 w 920"/>
                <a:gd name="T43" fmla="*/ 140 h 921"/>
                <a:gd name="T44" fmla="*/ 233 w 920"/>
                <a:gd name="T45" fmla="*/ 132 h 921"/>
                <a:gd name="T46" fmla="*/ 263 w 920"/>
                <a:gd name="T47" fmla="*/ 115 h 921"/>
                <a:gd name="T48" fmla="*/ 282 w 920"/>
                <a:gd name="T49" fmla="*/ 102 h 921"/>
                <a:gd name="T50" fmla="*/ 293 w 920"/>
                <a:gd name="T51" fmla="*/ 92 h 921"/>
                <a:gd name="T52" fmla="*/ 311 w 920"/>
                <a:gd name="T53" fmla="*/ 70 h 921"/>
                <a:gd name="T54" fmla="*/ 328 w 920"/>
                <a:gd name="T55" fmla="*/ 44 h 921"/>
                <a:gd name="T56" fmla="*/ 348 w 920"/>
                <a:gd name="T57" fmla="*/ 23 h 921"/>
                <a:gd name="T58" fmla="*/ 360 w 920"/>
                <a:gd name="T59" fmla="*/ 15 h 921"/>
                <a:gd name="T60" fmla="*/ 361 w 920"/>
                <a:gd name="T61" fmla="*/ 32 h 921"/>
                <a:gd name="T62" fmla="*/ 359 w 920"/>
                <a:gd name="T63" fmla="*/ 84 h 921"/>
                <a:gd name="T64" fmla="*/ 354 w 920"/>
                <a:gd name="T65" fmla="*/ 153 h 921"/>
                <a:gd name="T66" fmla="*/ 355 w 920"/>
                <a:gd name="T67" fmla="*/ 188 h 921"/>
                <a:gd name="T68" fmla="*/ 359 w 920"/>
                <a:gd name="T69" fmla="*/ 221 h 921"/>
                <a:gd name="T70" fmla="*/ 369 w 920"/>
                <a:gd name="T71" fmla="*/ 253 h 921"/>
                <a:gd name="T72" fmla="*/ 384 w 920"/>
                <a:gd name="T73" fmla="*/ 284 h 921"/>
                <a:gd name="T74" fmla="*/ 391 w 920"/>
                <a:gd name="T75" fmla="*/ 295 h 921"/>
                <a:gd name="T76" fmla="*/ 409 w 920"/>
                <a:gd name="T77" fmla="*/ 312 h 921"/>
                <a:gd name="T78" fmla="*/ 428 w 920"/>
                <a:gd name="T79" fmla="*/ 323 h 921"/>
                <a:gd name="T80" fmla="*/ 448 w 920"/>
                <a:gd name="T81" fmla="*/ 331 h 921"/>
                <a:gd name="T82" fmla="*/ 469 w 920"/>
                <a:gd name="T83" fmla="*/ 335 h 921"/>
                <a:gd name="T84" fmla="*/ 504 w 920"/>
                <a:gd name="T85" fmla="*/ 335 h 921"/>
                <a:gd name="T86" fmla="*/ 553 w 920"/>
                <a:gd name="T87" fmla="*/ 328 h 921"/>
                <a:gd name="T88" fmla="*/ 571 w 920"/>
                <a:gd name="T89" fmla="*/ 324 h 921"/>
                <a:gd name="T90" fmla="*/ 604 w 920"/>
                <a:gd name="T91" fmla="*/ 313 h 921"/>
                <a:gd name="T92" fmla="*/ 632 w 920"/>
                <a:gd name="T93" fmla="*/ 298 h 921"/>
                <a:gd name="T94" fmla="*/ 674 w 920"/>
                <a:gd name="T95" fmla="*/ 267 h 921"/>
                <a:gd name="T96" fmla="*/ 676 w 920"/>
                <a:gd name="T97" fmla="*/ 281 h 921"/>
                <a:gd name="T98" fmla="*/ 679 w 920"/>
                <a:gd name="T99" fmla="*/ 322 h 921"/>
                <a:gd name="T100" fmla="*/ 682 w 920"/>
                <a:gd name="T101" fmla="*/ 349 h 921"/>
                <a:gd name="T102" fmla="*/ 689 w 920"/>
                <a:gd name="T103" fmla="*/ 375 h 921"/>
                <a:gd name="T104" fmla="*/ 696 w 920"/>
                <a:gd name="T105" fmla="*/ 387 h 921"/>
                <a:gd name="T106" fmla="*/ 711 w 920"/>
                <a:gd name="T107" fmla="*/ 410 h 921"/>
                <a:gd name="T108" fmla="*/ 729 w 920"/>
                <a:gd name="T109" fmla="*/ 433 h 921"/>
                <a:gd name="T110" fmla="*/ 749 w 920"/>
                <a:gd name="T111" fmla="*/ 453 h 921"/>
                <a:gd name="T112" fmla="*/ 759 w 920"/>
                <a:gd name="T113" fmla="*/ 462 h 921"/>
                <a:gd name="T114" fmla="*/ 777 w 920"/>
                <a:gd name="T115" fmla="*/ 475 h 921"/>
                <a:gd name="T116" fmla="*/ 796 w 920"/>
                <a:gd name="T117" fmla="*/ 484 h 921"/>
                <a:gd name="T118" fmla="*/ 815 w 920"/>
                <a:gd name="T119" fmla="*/ 490 h 921"/>
                <a:gd name="T120" fmla="*/ 856 w 920"/>
                <a:gd name="T121" fmla="*/ 496 h 921"/>
                <a:gd name="T122" fmla="*/ 899 w 920"/>
                <a:gd name="T123" fmla="*/ 493 h 921"/>
                <a:gd name="T124" fmla="*/ 920 w 920"/>
                <a:gd name="T125" fmla="*/ 49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0" h="921">
                  <a:moveTo>
                    <a:pt x="920" y="491"/>
                  </a:moveTo>
                  <a:lnTo>
                    <a:pt x="915" y="501"/>
                  </a:lnTo>
                  <a:lnTo>
                    <a:pt x="290" y="921"/>
                  </a:lnTo>
                  <a:lnTo>
                    <a:pt x="288" y="917"/>
                  </a:lnTo>
                  <a:lnTo>
                    <a:pt x="288" y="917"/>
                  </a:lnTo>
                  <a:lnTo>
                    <a:pt x="264" y="914"/>
                  </a:lnTo>
                  <a:lnTo>
                    <a:pt x="242" y="910"/>
                  </a:lnTo>
                  <a:lnTo>
                    <a:pt x="219" y="903"/>
                  </a:lnTo>
                  <a:lnTo>
                    <a:pt x="197" y="897"/>
                  </a:lnTo>
                  <a:lnTo>
                    <a:pt x="177" y="888"/>
                  </a:lnTo>
                  <a:lnTo>
                    <a:pt x="156" y="878"/>
                  </a:lnTo>
                  <a:lnTo>
                    <a:pt x="135" y="866"/>
                  </a:lnTo>
                  <a:lnTo>
                    <a:pt x="115" y="854"/>
                  </a:lnTo>
                  <a:lnTo>
                    <a:pt x="115" y="854"/>
                  </a:lnTo>
                  <a:lnTo>
                    <a:pt x="98" y="843"/>
                  </a:lnTo>
                  <a:lnTo>
                    <a:pt x="79" y="827"/>
                  </a:lnTo>
                  <a:lnTo>
                    <a:pt x="61" y="811"/>
                  </a:lnTo>
                  <a:lnTo>
                    <a:pt x="42" y="794"/>
                  </a:lnTo>
                  <a:lnTo>
                    <a:pt x="35" y="784"/>
                  </a:lnTo>
                  <a:lnTo>
                    <a:pt x="26" y="774"/>
                  </a:lnTo>
                  <a:lnTo>
                    <a:pt x="19" y="765"/>
                  </a:lnTo>
                  <a:lnTo>
                    <a:pt x="13" y="754"/>
                  </a:lnTo>
                  <a:lnTo>
                    <a:pt x="8" y="744"/>
                  </a:lnTo>
                  <a:lnTo>
                    <a:pt x="4" y="733"/>
                  </a:lnTo>
                  <a:lnTo>
                    <a:pt x="1" y="722"/>
                  </a:lnTo>
                  <a:lnTo>
                    <a:pt x="0" y="711"/>
                  </a:lnTo>
                  <a:lnTo>
                    <a:pt x="111" y="4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7" y="22"/>
                  </a:lnTo>
                  <a:lnTo>
                    <a:pt x="121" y="46"/>
                  </a:lnTo>
                  <a:lnTo>
                    <a:pt x="126" y="70"/>
                  </a:lnTo>
                  <a:lnTo>
                    <a:pt x="129" y="81"/>
                  </a:lnTo>
                  <a:lnTo>
                    <a:pt x="132" y="93"/>
                  </a:lnTo>
                  <a:lnTo>
                    <a:pt x="137" y="103"/>
                  </a:lnTo>
                  <a:lnTo>
                    <a:pt x="142" y="113"/>
                  </a:lnTo>
                  <a:lnTo>
                    <a:pt x="147" y="122"/>
                  </a:lnTo>
                  <a:lnTo>
                    <a:pt x="155" y="129"/>
                  </a:lnTo>
                  <a:lnTo>
                    <a:pt x="164" y="135"/>
                  </a:lnTo>
                  <a:lnTo>
                    <a:pt x="174" y="139"/>
                  </a:lnTo>
                  <a:lnTo>
                    <a:pt x="186" y="141"/>
                  </a:lnTo>
                  <a:lnTo>
                    <a:pt x="199" y="141"/>
                  </a:lnTo>
                  <a:lnTo>
                    <a:pt x="199" y="141"/>
                  </a:lnTo>
                  <a:lnTo>
                    <a:pt x="210" y="140"/>
                  </a:lnTo>
                  <a:lnTo>
                    <a:pt x="222" y="137"/>
                  </a:lnTo>
                  <a:lnTo>
                    <a:pt x="233" y="132"/>
                  </a:lnTo>
                  <a:lnTo>
                    <a:pt x="243" y="127"/>
                  </a:lnTo>
                  <a:lnTo>
                    <a:pt x="263" y="115"/>
                  </a:lnTo>
                  <a:lnTo>
                    <a:pt x="282" y="102"/>
                  </a:lnTo>
                  <a:lnTo>
                    <a:pt x="282" y="102"/>
                  </a:lnTo>
                  <a:lnTo>
                    <a:pt x="287" y="98"/>
                  </a:lnTo>
                  <a:lnTo>
                    <a:pt x="293" y="92"/>
                  </a:lnTo>
                  <a:lnTo>
                    <a:pt x="302" y="81"/>
                  </a:lnTo>
                  <a:lnTo>
                    <a:pt x="311" y="70"/>
                  </a:lnTo>
                  <a:lnTo>
                    <a:pt x="320" y="57"/>
                  </a:lnTo>
                  <a:lnTo>
                    <a:pt x="328" y="44"/>
                  </a:lnTo>
                  <a:lnTo>
                    <a:pt x="338" y="33"/>
                  </a:lnTo>
                  <a:lnTo>
                    <a:pt x="348" y="23"/>
                  </a:lnTo>
                  <a:lnTo>
                    <a:pt x="354" y="19"/>
                  </a:lnTo>
                  <a:lnTo>
                    <a:pt x="360" y="15"/>
                  </a:lnTo>
                  <a:lnTo>
                    <a:pt x="360" y="15"/>
                  </a:lnTo>
                  <a:lnTo>
                    <a:pt x="361" y="32"/>
                  </a:lnTo>
                  <a:lnTo>
                    <a:pt x="361" y="49"/>
                  </a:lnTo>
                  <a:lnTo>
                    <a:pt x="359" y="84"/>
                  </a:lnTo>
                  <a:lnTo>
                    <a:pt x="357" y="118"/>
                  </a:lnTo>
                  <a:lnTo>
                    <a:pt x="354" y="153"/>
                  </a:lnTo>
                  <a:lnTo>
                    <a:pt x="354" y="170"/>
                  </a:lnTo>
                  <a:lnTo>
                    <a:pt x="355" y="188"/>
                  </a:lnTo>
                  <a:lnTo>
                    <a:pt x="357" y="204"/>
                  </a:lnTo>
                  <a:lnTo>
                    <a:pt x="359" y="221"/>
                  </a:lnTo>
                  <a:lnTo>
                    <a:pt x="363" y="238"/>
                  </a:lnTo>
                  <a:lnTo>
                    <a:pt x="369" y="253"/>
                  </a:lnTo>
                  <a:lnTo>
                    <a:pt x="375" y="269"/>
                  </a:lnTo>
                  <a:lnTo>
                    <a:pt x="384" y="284"/>
                  </a:lnTo>
                  <a:lnTo>
                    <a:pt x="384" y="284"/>
                  </a:lnTo>
                  <a:lnTo>
                    <a:pt x="391" y="295"/>
                  </a:lnTo>
                  <a:lnTo>
                    <a:pt x="400" y="304"/>
                  </a:lnTo>
                  <a:lnTo>
                    <a:pt x="409" y="312"/>
                  </a:lnTo>
                  <a:lnTo>
                    <a:pt x="418" y="319"/>
                  </a:lnTo>
                  <a:lnTo>
                    <a:pt x="428" y="323"/>
                  </a:lnTo>
                  <a:lnTo>
                    <a:pt x="438" y="328"/>
                  </a:lnTo>
                  <a:lnTo>
                    <a:pt x="448" y="331"/>
                  </a:lnTo>
                  <a:lnTo>
                    <a:pt x="458" y="333"/>
                  </a:lnTo>
                  <a:lnTo>
                    <a:pt x="469" y="335"/>
                  </a:lnTo>
                  <a:lnTo>
                    <a:pt x="480" y="335"/>
                  </a:lnTo>
                  <a:lnTo>
                    <a:pt x="504" y="335"/>
                  </a:lnTo>
                  <a:lnTo>
                    <a:pt x="528" y="332"/>
                  </a:lnTo>
                  <a:lnTo>
                    <a:pt x="553" y="328"/>
                  </a:lnTo>
                  <a:lnTo>
                    <a:pt x="553" y="328"/>
                  </a:lnTo>
                  <a:lnTo>
                    <a:pt x="571" y="324"/>
                  </a:lnTo>
                  <a:lnTo>
                    <a:pt x="587" y="319"/>
                  </a:lnTo>
                  <a:lnTo>
                    <a:pt x="604" y="313"/>
                  </a:lnTo>
                  <a:lnTo>
                    <a:pt x="618" y="306"/>
                  </a:lnTo>
                  <a:lnTo>
                    <a:pt x="632" y="298"/>
                  </a:lnTo>
                  <a:lnTo>
                    <a:pt x="645" y="289"/>
                  </a:lnTo>
                  <a:lnTo>
                    <a:pt x="674" y="267"/>
                  </a:lnTo>
                  <a:lnTo>
                    <a:pt x="674" y="267"/>
                  </a:lnTo>
                  <a:lnTo>
                    <a:pt x="676" y="281"/>
                  </a:lnTo>
                  <a:lnTo>
                    <a:pt x="677" y="294"/>
                  </a:lnTo>
                  <a:lnTo>
                    <a:pt x="679" y="322"/>
                  </a:lnTo>
                  <a:lnTo>
                    <a:pt x="680" y="335"/>
                  </a:lnTo>
                  <a:lnTo>
                    <a:pt x="682" y="349"/>
                  </a:lnTo>
                  <a:lnTo>
                    <a:pt x="685" y="362"/>
                  </a:lnTo>
                  <a:lnTo>
                    <a:pt x="689" y="375"/>
                  </a:lnTo>
                  <a:lnTo>
                    <a:pt x="689" y="375"/>
                  </a:lnTo>
                  <a:lnTo>
                    <a:pt x="696" y="387"/>
                  </a:lnTo>
                  <a:lnTo>
                    <a:pt x="703" y="398"/>
                  </a:lnTo>
                  <a:lnTo>
                    <a:pt x="711" y="410"/>
                  </a:lnTo>
                  <a:lnTo>
                    <a:pt x="720" y="422"/>
                  </a:lnTo>
                  <a:lnTo>
                    <a:pt x="729" y="433"/>
                  </a:lnTo>
                  <a:lnTo>
                    <a:pt x="739" y="444"/>
                  </a:lnTo>
                  <a:lnTo>
                    <a:pt x="749" y="453"/>
                  </a:lnTo>
                  <a:lnTo>
                    <a:pt x="759" y="462"/>
                  </a:lnTo>
                  <a:lnTo>
                    <a:pt x="759" y="462"/>
                  </a:lnTo>
                  <a:lnTo>
                    <a:pt x="767" y="469"/>
                  </a:lnTo>
                  <a:lnTo>
                    <a:pt x="777" y="475"/>
                  </a:lnTo>
                  <a:lnTo>
                    <a:pt x="787" y="479"/>
                  </a:lnTo>
                  <a:lnTo>
                    <a:pt x="796" y="484"/>
                  </a:lnTo>
                  <a:lnTo>
                    <a:pt x="805" y="488"/>
                  </a:lnTo>
                  <a:lnTo>
                    <a:pt x="815" y="490"/>
                  </a:lnTo>
                  <a:lnTo>
                    <a:pt x="836" y="493"/>
                  </a:lnTo>
                  <a:lnTo>
                    <a:pt x="856" y="496"/>
                  </a:lnTo>
                  <a:lnTo>
                    <a:pt x="877" y="495"/>
                  </a:lnTo>
                  <a:lnTo>
                    <a:pt x="899" y="493"/>
                  </a:lnTo>
                  <a:lnTo>
                    <a:pt x="919" y="490"/>
                  </a:lnTo>
                  <a:lnTo>
                    <a:pt x="920" y="4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BDDEAE3-A660-EDC8-EEFD-DA8057093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4091"/>
              <a:ext cx="181" cy="225"/>
            </a:xfrm>
            <a:custGeom>
              <a:avLst/>
              <a:gdLst>
                <a:gd name="T0" fmla="*/ 358 w 360"/>
                <a:gd name="T1" fmla="*/ 206 h 451"/>
                <a:gd name="T2" fmla="*/ 360 w 360"/>
                <a:gd name="T3" fmla="*/ 210 h 451"/>
                <a:gd name="T4" fmla="*/ 0 w 360"/>
                <a:gd name="T5" fmla="*/ 451 h 451"/>
                <a:gd name="T6" fmla="*/ 70 w 360"/>
                <a:gd name="T7" fmla="*/ 0 h 451"/>
                <a:gd name="T8" fmla="*/ 70 w 360"/>
                <a:gd name="T9" fmla="*/ 0 h 451"/>
                <a:gd name="T10" fmla="*/ 71 w 360"/>
                <a:gd name="T11" fmla="*/ 11 h 451"/>
                <a:gd name="T12" fmla="*/ 74 w 360"/>
                <a:gd name="T13" fmla="*/ 22 h 451"/>
                <a:gd name="T14" fmla="*/ 78 w 360"/>
                <a:gd name="T15" fmla="*/ 33 h 451"/>
                <a:gd name="T16" fmla="*/ 83 w 360"/>
                <a:gd name="T17" fmla="*/ 43 h 451"/>
                <a:gd name="T18" fmla="*/ 89 w 360"/>
                <a:gd name="T19" fmla="*/ 54 h 451"/>
                <a:gd name="T20" fmla="*/ 96 w 360"/>
                <a:gd name="T21" fmla="*/ 63 h 451"/>
                <a:gd name="T22" fmla="*/ 105 w 360"/>
                <a:gd name="T23" fmla="*/ 73 h 451"/>
                <a:gd name="T24" fmla="*/ 112 w 360"/>
                <a:gd name="T25" fmla="*/ 83 h 451"/>
                <a:gd name="T26" fmla="*/ 131 w 360"/>
                <a:gd name="T27" fmla="*/ 100 h 451"/>
                <a:gd name="T28" fmla="*/ 149 w 360"/>
                <a:gd name="T29" fmla="*/ 116 h 451"/>
                <a:gd name="T30" fmla="*/ 168 w 360"/>
                <a:gd name="T31" fmla="*/ 132 h 451"/>
                <a:gd name="T32" fmla="*/ 185 w 360"/>
                <a:gd name="T33" fmla="*/ 143 h 451"/>
                <a:gd name="T34" fmla="*/ 185 w 360"/>
                <a:gd name="T35" fmla="*/ 143 h 451"/>
                <a:gd name="T36" fmla="*/ 205 w 360"/>
                <a:gd name="T37" fmla="*/ 155 h 451"/>
                <a:gd name="T38" fmla="*/ 226 w 360"/>
                <a:gd name="T39" fmla="*/ 167 h 451"/>
                <a:gd name="T40" fmla="*/ 247 w 360"/>
                <a:gd name="T41" fmla="*/ 177 h 451"/>
                <a:gd name="T42" fmla="*/ 267 w 360"/>
                <a:gd name="T43" fmla="*/ 186 h 451"/>
                <a:gd name="T44" fmla="*/ 289 w 360"/>
                <a:gd name="T45" fmla="*/ 192 h 451"/>
                <a:gd name="T46" fmla="*/ 312 w 360"/>
                <a:gd name="T47" fmla="*/ 199 h 451"/>
                <a:gd name="T48" fmla="*/ 334 w 360"/>
                <a:gd name="T49" fmla="*/ 203 h 451"/>
                <a:gd name="T50" fmla="*/ 358 w 360"/>
                <a:gd name="T51" fmla="*/ 206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0" h="451">
                  <a:moveTo>
                    <a:pt x="358" y="206"/>
                  </a:moveTo>
                  <a:lnTo>
                    <a:pt x="360" y="210"/>
                  </a:lnTo>
                  <a:lnTo>
                    <a:pt x="0" y="45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11"/>
                  </a:lnTo>
                  <a:lnTo>
                    <a:pt x="74" y="22"/>
                  </a:lnTo>
                  <a:lnTo>
                    <a:pt x="78" y="33"/>
                  </a:lnTo>
                  <a:lnTo>
                    <a:pt x="83" y="43"/>
                  </a:lnTo>
                  <a:lnTo>
                    <a:pt x="89" y="54"/>
                  </a:lnTo>
                  <a:lnTo>
                    <a:pt x="96" y="63"/>
                  </a:lnTo>
                  <a:lnTo>
                    <a:pt x="105" y="73"/>
                  </a:lnTo>
                  <a:lnTo>
                    <a:pt x="112" y="83"/>
                  </a:lnTo>
                  <a:lnTo>
                    <a:pt x="131" y="100"/>
                  </a:lnTo>
                  <a:lnTo>
                    <a:pt x="149" y="116"/>
                  </a:lnTo>
                  <a:lnTo>
                    <a:pt x="168" y="132"/>
                  </a:lnTo>
                  <a:lnTo>
                    <a:pt x="185" y="143"/>
                  </a:lnTo>
                  <a:lnTo>
                    <a:pt x="185" y="143"/>
                  </a:lnTo>
                  <a:lnTo>
                    <a:pt x="205" y="155"/>
                  </a:lnTo>
                  <a:lnTo>
                    <a:pt x="226" y="167"/>
                  </a:lnTo>
                  <a:lnTo>
                    <a:pt x="247" y="177"/>
                  </a:lnTo>
                  <a:lnTo>
                    <a:pt x="267" y="186"/>
                  </a:lnTo>
                  <a:lnTo>
                    <a:pt x="289" y="192"/>
                  </a:lnTo>
                  <a:lnTo>
                    <a:pt x="312" y="199"/>
                  </a:lnTo>
                  <a:lnTo>
                    <a:pt x="334" y="203"/>
                  </a:lnTo>
                  <a:lnTo>
                    <a:pt x="358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A2002EF1-9D4F-7278-DD10-23A168544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4091"/>
              <a:ext cx="181" cy="225"/>
            </a:xfrm>
            <a:custGeom>
              <a:avLst/>
              <a:gdLst>
                <a:gd name="T0" fmla="*/ 358 w 360"/>
                <a:gd name="T1" fmla="*/ 206 h 451"/>
                <a:gd name="T2" fmla="*/ 360 w 360"/>
                <a:gd name="T3" fmla="*/ 210 h 451"/>
                <a:gd name="T4" fmla="*/ 0 w 360"/>
                <a:gd name="T5" fmla="*/ 451 h 451"/>
                <a:gd name="T6" fmla="*/ 70 w 360"/>
                <a:gd name="T7" fmla="*/ 0 h 451"/>
                <a:gd name="T8" fmla="*/ 70 w 360"/>
                <a:gd name="T9" fmla="*/ 0 h 451"/>
                <a:gd name="T10" fmla="*/ 71 w 360"/>
                <a:gd name="T11" fmla="*/ 11 h 451"/>
                <a:gd name="T12" fmla="*/ 74 w 360"/>
                <a:gd name="T13" fmla="*/ 22 h 451"/>
                <a:gd name="T14" fmla="*/ 78 w 360"/>
                <a:gd name="T15" fmla="*/ 33 h 451"/>
                <a:gd name="T16" fmla="*/ 83 w 360"/>
                <a:gd name="T17" fmla="*/ 43 h 451"/>
                <a:gd name="T18" fmla="*/ 89 w 360"/>
                <a:gd name="T19" fmla="*/ 54 h 451"/>
                <a:gd name="T20" fmla="*/ 96 w 360"/>
                <a:gd name="T21" fmla="*/ 63 h 451"/>
                <a:gd name="T22" fmla="*/ 105 w 360"/>
                <a:gd name="T23" fmla="*/ 73 h 451"/>
                <a:gd name="T24" fmla="*/ 112 w 360"/>
                <a:gd name="T25" fmla="*/ 83 h 451"/>
                <a:gd name="T26" fmla="*/ 131 w 360"/>
                <a:gd name="T27" fmla="*/ 100 h 451"/>
                <a:gd name="T28" fmla="*/ 149 w 360"/>
                <a:gd name="T29" fmla="*/ 116 h 451"/>
                <a:gd name="T30" fmla="*/ 168 w 360"/>
                <a:gd name="T31" fmla="*/ 132 h 451"/>
                <a:gd name="T32" fmla="*/ 185 w 360"/>
                <a:gd name="T33" fmla="*/ 143 h 451"/>
                <a:gd name="T34" fmla="*/ 185 w 360"/>
                <a:gd name="T35" fmla="*/ 143 h 451"/>
                <a:gd name="T36" fmla="*/ 205 w 360"/>
                <a:gd name="T37" fmla="*/ 155 h 451"/>
                <a:gd name="T38" fmla="*/ 226 w 360"/>
                <a:gd name="T39" fmla="*/ 167 h 451"/>
                <a:gd name="T40" fmla="*/ 247 w 360"/>
                <a:gd name="T41" fmla="*/ 177 h 451"/>
                <a:gd name="T42" fmla="*/ 267 w 360"/>
                <a:gd name="T43" fmla="*/ 186 h 451"/>
                <a:gd name="T44" fmla="*/ 289 w 360"/>
                <a:gd name="T45" fmla="*/ 192 h 451"/>
                <a:gd name="T46" fmla="*/ 312 w 360"/>
                <a:gd name="T47" fmla="*/ 199 h 451"/>
                <a:gd name="T48" fmla="*/ 334 w 360"/>
                <a:gd name="T49" fmla="*/ 203 h 451"/>
                <a:gd name="T50" fmla="*/ 358 w 360"/>
                <a:gd name="T51" fmla="*/ 206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0" h="451">
                  <a:moveTo>
                    <a:pt x="358" y="206"/>
                  </a:moveTo>
                  <a:lnTo>
                    <a:pt x="360" y="210"/>
                  </a:lnTo>
                  <a:lnTo>
                    <a:pt x="0" y="45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11"/>
                  </a:lnTo>
                  <a:lnTo>
                    <a:pt x="74" y="22"/>
                  </a:lnTo>
                  <a:lnTo>
                    <a:pt x="78" y="33"/>
                  </a:lnTo>
                  <a:lnTo>
                    <a:pt x="83" y="43"/>
                  </a:lnTo>
                  <a:lnTo>
                    <a:pt x="89" y="54"/>
                  </a:lnTo>
                  <a:lnTo>
                    <a:pt x="96" y="63"/>
                  </a:lnTo>
                  <a:lnTo>
                    <a:pt x="105" y="73"/>
                  </a:lnTo>
                  <a:lnTo>
                    <a:pt x="112" y="83"/>
                  </a:lnTo>
                  <a:lnTo>
                    <a:pt x="131" y="100"/>
                  </a:lnTo>
                  <a:lnTo>
                    <a:pt x="149" y="116"/>
                  </a:lnTo>
                  <a:lnTo>
                    <a:pt x="168" y="132"/>
                  </a:lnTo>
                  <a:lnTo>
                    <a:pt x="185" y="143"/>
                  </a:lnTo>
                  <a:lnTo>
                    <a:pt x="185" y="143"/>
                  </a:lnTo>
                  <a:lnTo>
                    <a:pt x="205" y="155"/>
                  </a:lnTo>
                  <a:lnTo>
                    <a:pt x="226" y="167"/>
                  </a:lnTo>
                  <a:lnTo>
                    <a:pt x="247" y="177"/>
                  </a:lnTo>
                  <a:lnTo>
                    <a:pt x="267" y="186"/>
                  </a:lnTo>
                  <a:lnTo>
                    <a:pt x="289" y="192"/>
                  </a:lnTo>
                  <a:lnTo>
                    <a:pt x="312" y="199"/>
                  </a:lnTo>
                  <a:lnTo>
                    <a:pt x="334" y="203"/>
                  </a:lnTo>
                  <a:lnTo>
                    <a:pt x="358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988F3263-B505-03DB-8620-0E5EB24F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" y="1729"/>
              <a:ext cx="157" cy="333"/>
            </a:xfrm>
            <a:custGeom>
              <a:avLst/>
              <a:gdLst>
                <a:gd name="T0" fmla="*/ 314 w 315"/>
                <a:gd name="T1" fmla="*/ 0 h 665"/>
                <a:gd name="T2" fmla="*/ 278 w 315"/>
                <a:gd name="T3" fmla="*/ 100 h 665"/>
                <a:gd name="T4" fmla="*/ 257 w 315"/>
                <a:gd name="T5" fmla="*/ 150 h 665"/>
                <a:gd name="T6" fmla="*/ 230 w 315"/>
                <a:gd name="T7" fmla="*/ 197 h 665"/>
                <a:gd name="T8" fmla="*/ 218 w 315"/>
                <a:gd name="T9" fmla="*/ 214 h 665"/>
                <a:gd name="T10" fmla="*/ 202 w 315"/>
                <a:gd name="T11" fmla="*/ 233 h 665"/>
                <a:gd name="T12" fmla="*/ 185 w 315"/>
                <a:gd name="T13" fmla="*/ 247 h 665"/>
                <a:gd name="T14" fmla="*/ 170 w 315"/>
                <a:gd name="T15" fmla="*/ 252 h 665"/>
                <a:gd name="T16" fmla="*/ 165 w 315"/>
                <a:gd name="T17" fmla="*/ 253 h 665"/>
                <a:gd name="T18" fmla="*/ 156 w 315"/>
                <a:gd name="T19" fmla="*/ 251 h 665"/>
                <a:gd name="T20" fmla="*/ 147 w 315"/>
                <a:gd name="T21" fmla="*/ 247 h 665"/>
                <a:gd name="T22" fmla="*/ 144 w 315"/>
                <a:gd name="T23" fmla="*/ 250 h 665"/>
                <a:gd name="T24" fmla="*/ 104 w 315"/>
                <a:gd name="T25" fmla="*/ 353 h 665"/>
                <a:gd name="T26" fmla="*/ 62 w 315"/>
                <a:gd name="T27" fmla="*/ 471 h 665"/>
                <a:gd name="T28" fmla="*/ 14 w 315"/>
                <a:gd name="T29" fmla="*/ 625 h 665"/>
                <a:gd name="T30" fmla="*/ 7 w 315"/>
                <a:gd name="T31" fmla="*/ 646 h 665"/>
                <a:gd name="T32" fmla="*/ 26 w 315"/>
                <a:gd name="T33" fmla="*/ 620 h 665"/>
                <a:gd name="T34" fmla="*/ 35 w 315"/>
                <a:gd name="T35" fmla="*/ 600 h 665"/>
                <a:gd name="T36" fmla="*/ 54 w 315"/>
                <a:gd name="T37" fmla="*/ 559 h 665"/>
                <a:gd name="T38" fmla="*/ 76 w 315"/>
                <a:gd name="T39" fmla="*/ 496 h 665"/>
                <a:gd name="T40" fmla="*/ 92 w 315"/>
                <a:gd name="T41" fmla="*/ 454 h 665"/>
                <a:gd name="T42" fmla="*/ 114 w 315"/>
                <a:gd name="T43" fmla="*/ 397 h 665"/>
                <a:gd name="T44" fmla="*/ 144 w 315"/>
                <a:gd name="T45" fmla="*/ 344 h 665"/>
                <a:gd name="T46" fmla="*/ 155 w 315"/>
                <a:gd name="T47" fmla="*/ 330 h 665"/>
                <a:gd name="T48" fmla="*/ 179 w 315"/>
                <a:gd name="T49" fmla="*/ 307 h 665"/>
                <a:gd name="T50" fmla="*/ 204 w 315"/>
                <a:gd name="T51" fmla="*/ 286 h 665"/>
                <a:gd name="T52" fmla="*/ 228 w 315"/>
                <a:gd name="T53" fmla="*/ 262 h 665"/>
                <a:gd name="T54" fmla="*/ 239 w 315"/>
                <a:gd name="T55" fmla="*/ 249 h 665"/>
                <a:gd name="T56" fmla="*/ 268 w 315"/>
                <a:gd name="T57" fmla="*/ 199 h 665"/>
                <a:gd name="T58" fmla="*/ 293 w 315"/>
                <a:gd name="T59" fmla="*/ 142 h 665"/>
                <a:gd name="T60" fmla="*/ 306 w 315"/>
                <a:gd name="T61" fmla="*/ 97 h 665"/>
                <a:gd name="T62" fmla="*/ 313 w 315"/>
                <a:gd name="T63" fmla="*/ 67 h 665"/>
                <a:gd name="T64" fmla="*/ 315 w 315"/>
                <a:gd name="T65" fmla="*/ 39 h 665"/>
                <a:gd name="T66" fmla="*/ 314 w 315"/>
                <a:gd name="T6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5" h="665">
                  <a:moveTo>
                    <a:pt x="314" y="0"/>
                  </a:moveTo>
                  <a:lnTo>
                    <a:pt x="314" y="0"/>
                  </a:lnTo>
                  <a:lnTo>
                    <a:pt x="297" y="50"/>
                  </a:lnTo>
                  <a:lnTo>
                    <a:pt x="278" y="100"/>
                  </a:lnTo>
                  <a:lnTo>
                    <a:pt x="268" y="125"/>
                  </a:lnTo>
                  <a:lnTo>
                    <a:pt x="257" y="150"/>
                  </a:lnTo>
                  <a:lnTo>
                    <a:pt x="244" y="174"/>
                  </a:lnTo>
                  <a:lnTo>
                    <a:pt x="230" y="197"/>
                  </a:lnTo>
                  <a:lnTo>
                    <a:pt x="230" y="197"/>
                  </a:lnTo>
                  <a:lnTo>
                    <a:pt x="218" y="214"/>
                  </a:lnTo>
                  <a:lnTo>
                    <a:pt x="211" y="224"/>
                  </a:lnTo>
                  <a:lnTo>
                    <a:pt x="202" y="233"/>
                  </a:lnTo>
                  <a:lnTo>
                    <a:pt x="194" y="240"/>
                  </a:lnTo>
                  <a:lnTo>
                    <a:pt x="185" y="247"/>
                  </a:lnTo>
                  <a:lnTo>
                    <a:pt x="175" y="251"/>
                  </a:lnTo>
                  <a:lnTo>
                    <a:pt x="170" y="252"/>
                  </a:lnTo>
                  <a:lnTo>
                    <a:pt x="165" y="253"/>
                  </a:lnTo>
                  <a:lnTo>
                    <a:pt x="165" y="253"/>
                  </a:lnTo>
                  <a:lnTo>
                    <a:pt x="161" y="252"/>
                  </a:lnTo>
                  <a:lnTo>
                    <a:pt x="156" y="251"/>
                  </a:lnTo>
                  <a:lnTo>
                    <a:pt x="151" y="250"/>
                  </a:lnTo>
                  <a:lnTo>
                    <a:pt x="147" y="247"/>
                  </a:lnTo>
                  <a:lnTo>
                    <a:pt x="144" y="250"/>
                  </a:lnTo>
                  <a:lnTo>
                    <a:pt x="144" y="250"/>
                  </a:lnTo>
                  <a:lnTo>
                    <a:pt x="133" y="277"/>
                  </a:lnTo>
                  <a:lnTo>
                    <a:pt x="104" y="353"/>
                  </a:lnTo>
                  <a:lnTo>
                    <a:pt x="84" y="407"/>
                  </a:lnTo>
                  <a:lnTo>
                    <a:pt x="62" y="471"/>
                  </a:lnTo>
                  <a:lnTo>
                    <a:pt x="39" y="544"/>
                  </a:lnTo>
                  <a:lnTo>
                    <a:pt x="14" y="625"/>
                  </a:lnTo>
                  <a:lnTo>
                    <a:pt x="14" y="625"/>
                  </a:lnTo>
                  <a:lnTo>
                    <a:pt x="7" y="646"/>
                  </a:lnTo>
                  <a:lnTo>
                    <a:pt x="0" y="665"/>
                  </a:lnTo>
                  <a:lnTo>
                    <a:pt x="26" y="620"/>
                  </a:lnTo>
                  <a:lnTo>
                    <a:pt x="26" y="620"/>
                  </a:lnTo>
                  <a:lnTo>
                    <a:pt x="35" y="600"/>
                  </a:lnTo>
                  <a:lnTo>
                    <a:pt x="45" y="580"/>
                  </a:lnTo>
                  <a:lnTo>
                    <a:pt x="54" y="559"/>
                  </a:lnTo>
                  <a:lnTo>
                    <a:pt x="61" y="538"/>
                  </a:lnTo>
                  <a:lnTo>
                    <a:pt x="76" y="496"/>
                  </a:lnTo>
                  <a:lnTo>
                    <a:pt x="92" y="454"/>
                  </a:lnTo>
                  <a:lnTo>
                    <a:pt x="92" y="454"/>
                  </a:lnTo>
                  <a:lnTo>
                    <a:pt x="102" y="426"/>
                  </a:lnTo>
                  <a:lnTo>
                    <a:pt x="114" y="397"/>
                  </a:lnTo>
                  <a:lnTo>
                    <a:pt x="128" y="370"/>
                  </a:lnTo>
                  <a:lnTo>
                    <a:pt x="144" y="344"/>
                  </a:lnTo>
                  <a:lnTo>
                    <a:pt x="144" y="344"/>
                  </a:lnTo>
                  <a:lnTo>
                    <a:pt x="155" y="330"/>
                  </a:lnTo>
                  <a:lnTo>
                    <a:pt x="166" y="318"/>
                  </a:lnTo>
                  <a:lnTo>
                    <a:pt x="179" y="307"/>
                  </a:lnTo>
                  <a:lnTo>
                    <a:pt x="192" y="297"/>
                  </a:lnTo>
                  <a:lnTo>
                    <a:pt x="204" y="286"/>
                  </a:lnTo>
                  <a:lnTo>
                    <a:pt x="217" y="275"/>
                  </a:lnTo>
                  <a:lnTo>
                    <a:pt x="228" y="262"/>
                  </a:lnTo>
                  <a:lnTo>
                    <a:pt x="239" y="249"/>
                  </a:lnTo>
                  <a:lnTo>
                    <a:pt x="239" y="249"/>
                  </a:lnTo>
                  <a:lnTo>
                    <a:pt x="253" y="225"/>
                  </a:lnTo>
                  <a:lnTo>
                    <a:pt x="268" y="199"/>
                  </a:lnTo>
                  <a:lnTo>
                    <a:pt x="281" y="171"/>
                  </a:lnTo>
                  <a:lnTo>
                    <a:pt x="293" y="142"/>
                  </a:lnTo>
                  <a:lnTo>
                    <a:pt x="303" y="112"/>
                  </a:lnTo>
                  <a:lnTo>
                    <a:pt x="306" y="97"/>
                  </a:lnTo>
                  <a:lnTo>
                    <a:pt x="310" y="82"/>
                  </a:lnTo>
                  <a:lnTo>
                    <a:pt x="313" y="67"/>
                  </a:lnTo>
                  <a:lnTo>
                    <a:pt x="314" y="53"/>
                  </a:lnTo>
                  <a:lnTo>
                    <a:pt x="315" y="39"/>
                  </a:lnTo>
                  <a:lnTo>
                    <a:pt x="314" y="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36504C70-691B-0291-A1CC-267EAE09C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" y="1729"/>
              <a:ext cx="157" cy="333"/>
            </a:xfrm>
            <a:custGeom>
              <a:avLst/>
              <a:gdLst>
                <a:gd name="T0" fmla="*/ 314 w 315"/>
                <a:gd name="T1" fmla="*/ 0 h 665"/>
                <a:gd name="T2" fmla="*/ 278 w 315"/>
                <a:gd name="T3" fmla="*/ 100 h 665"/>
                <a:gd name="T4" fmla="*/ 257 w 315"/>
                <a:gd name="T5" fmla="*/ 150 h 665"/>
                <a:gd name="T6" fmla="*/ 230 w 315"/>
                <a:gd name="T7" fmla="*/ 197 h 665"/>
                <a:gd name="T8" fmla="*/ 218 w 315"/>
                <a:gd name="T9" fmla="*/ 214 h 665"/>
                <a:gd name="T10" fmla="*/ 202 w 315"/>
                <a:gd name="T11" fmla="*/ 233 h 665"/>
                <a:gd name="T12" fmla="*/ 185 w 315"/>
                <a:gd name="T13" fmla="*/ 247 h 665"/>
                <a:gd name="T14" fmla="*/ 170 w 315"/>
                <a:gd name="T15" fmla="*/ 252 h 665"/>
                <a:gd name="T16" fmla="*/ 165 w 315"/>
                <a:gd name="T17" fmla="*/ 253 h 665"/>
                <a:gd name="T18" fmla="*/ 156 w 315"/>
                <a:gd name="T19" fmla="*/ 251 h 665"/>
                <a:gd name="T20" fmla="*/ 147 w 315"/>
                <a:gd name="T21" fmla="*/ 247 h 665"/>
                <a:gd name="T22" fmla="*/ 144 w 315"/>
                <a:gd name="T23" fmla="*/ 250 h 665"/>
                <a:gd name="T24" fmla="*/ 104 w 315"/>
                <a:gd name="T25" fmla="*/ 353 h 665"/>
                <a:gd name="T26" fmla="*/ 62 w 315"/>
                <a:gd name="T27" fmla="*/ 471 h 665"/>
                <a:gd name="T28" fmla="*/ 14 w 315"/>
                <a:gd name="T29" fmla="*/ 625 h 665"/>
                <a:gd name="T30" fmla="*/ 7 w 315"/>
                <a:gd name="T31" fmla="*/ 646 h 665"/>
                <a:gd name="T32" fmla="*/ 26 w 315"/>
                <a:gd name="T33" fmla="*/ 620 h 665"/>
                <a:gd name="T34" fmla="*/ 35 w 315"/>
                <a:gd name="T35" fmla="*/ 600 h 665"/>
                <a:gd name="T36" fmla="*/ 54 w 315"/>
                <a:gd name="T37" fmla="*/ 559 h 665"/>
                <a:gd name="T38" fmla="*/ 76 w 315"/>
                <a:gd name="T39" fmla="*/ 496 h 665"/>
                <a:gd name="T40" fmla="*/ 92 w 315"/>
                <a:gd name="T41" fmla="*/ 454 h 665"/>
                <a:gd name="T42" fmla="*/ 114 w 315"/>
                <a:gd name="T43" fmla="*/ 397 h 665"/>
                <a:gd name="T44" fmla="*/ 144 w 315"/>
                <a:gd name="T45" fmla="*/ 344 h 665"/>
                <a:gd name="T46" fmla="*/ 155 w 315"/>
                <a:gd name="T47" fmla="*/ 330 h 665"/>
                <a:gd name="T48" fmla="*/ 179 w 315"/>
                <a:gd name="T49" fmla="*/ 307 h 665"/>
                <a:gd name="T50" fmla="*/ 204 w 315"/>
                <a:gd name="T51" fmla="*/ 286 h 665"/>
                <a:gd name="T52" fmla="*/ 228 w 315"/>
                <a:gd name="T53" fmla="*/ 262 h 665"/>
                <a:gd name="T54" fmla="*/ 239 w 315"/>
                <a:gd name="T55" fmla="*/ 249 h 665"/>
                <a:gd name="T56" fmla="*/ 268 w 315"/>
                <a:gd name="T57" fmla="*/ 199 h 665"/>
                <a:gd name="T58" fmla="*/ 293 w 315"/>
                <a:gd name="T59" fmla="*/ 142 h 665"/>
                <a:gd name="T60" fmla="*/ 306 w 315"/>
                <a:gd name="T61" fmla="*/ 97 h 665"/>
                <a:gd name="T62" fmla="*/ 313 w 315"/>
                <a:gd name="T63" fmla="*/ 67 h 665"/>
                <a:gd name="T64" fmla="*/ 315 w 315"/>
                <a:gd name="T65" fmla="*/ 39 h 665"/>
                <a:gd name="T66" fmla="*/ 314 w 315"/>
                <a:gd name="T6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5" h="665">
                  <a:moveTo>
                    <a:pt x="314" y="0"/>
                  </a:moveTo>
                  <a:lnTo>
                    <a:pt x="314" y="0"/>
                  </a:lnTo>
                  <a:lnTo>
                    <a:pt x="297" y="50"/>
                  </a:lnTo>
                  <a:lnTo>
                    <a:pt x="278" y="100"/>
                  </a:lnTo>
                  <a:lnTo>
                    <a:pt x="268" y="125"/>
                  </a:lnTo>
                  <a:lnTo>
                    <a:pt x="257" y="150"/>
                  </a:lnTo>
                  <a:lnTo>
                    <a:pt x="244" y="174"/>
                  </a:lnTo>
                  <a:lnTo>
                    <a:pt x="230" y="197"/>
                  </a:lnTo>
                  <a:lnTo>
                    <a:pt x="230" y="197"/>
                  </a:lnTo>
                  <a:lnTo>
                    <a:pt x="218" y="214"/>
                  </a:lnTo>
                  <a:lnTo>
                    <a:pt x="211" y="224"/>
                  </a:lnTo>
                  <a:lnTo>
                    <a:pt x="202" y="233"/>
                  </a:lnTo>
                  <a:lnTo>
                    <a:pt x="194" y="240"/>
                  </a:lnTo>
                  <a:lnTo>
                    <a:pt x="185" y="247"/>
                  </a:lnTo>
                  <a:lnTo>
                    <a:pt x="175" y="251"/>
                  </a:lnTo>
                  <a:lnTo>
                    <a:pt x="170" y="252"/>
                  </a:lnTo>
                  <a:lnTo>
                    <a:pt x="165" y="253"/>
                  </a:lnTo>
                  <a:lnTo>
                    <a:pt x="165" y="253"/>
                  </a:lnTo>
                  <a:lnTo>
                    <a:pt x="161" y="252"/>
                  </a:lnTo>
                  <a:lnTo>
                    <a:pt x="156" y="251"/>
                  </a:lnTo>
                  <a:lnTo>
                    <a:pt x="151" y="250"/>
                  </a:lnTo>
                  <a:lnTo>
                    <a:pt x="147" y="247"/>
                  </a:lnTo>
                  <a:lnTo>
                    <a:pt x="144" y="250"/>
                  </a:lnTo>
                  <a:lnTo>
                    <a:pt x="144" y="250"/>
                  </a:lnTo>
                  <a:lnTo>
                    <a:pt x="133" y="277"/>
                  </a:lnTo>
                  <a:lnTo>
                    <a:pt x="104" y="353"/>
                  </a:lnTo>
                  <a:lnTo>
                    <a:pt x="84" y="407"/>
                  </a:lnTo>
                  <a:lnTo>
                    <a:pt x="62" y="471"/>
                  </a:lnTo>
                  <a:lnTo>
                    <a:pt x="39" y="544"/>
                  </a:lnTo>
                  <a:lnTo>
                    <a:pt x="14" y="625"/>
                  </a:lnTo>
                  <a:lnTo>
                    <a:pt x="14" y="625"/>
                  </a:lnTo>
                  <a:lnTo>
                    <a:pt x="7" y="646"/>
                  </a:lnTo>
                  <a:lnTo>
                    <a:pt x="0" y="665"/>
                  </a:lnTo>
                  <a:lnTo>
                    <a:pt x="26" y="620"/>
                  </a:lnTo>
                  <a:lnTo>
                    <a:pt x="26" y="620"/>
                  </a:lnTo>
                  <a:lnTo>
                    <a:pt x="35" y="600"/>
                  </a:lnTo>
                  <a:lnTo>
                    <a:pt x="45" y="580"/>
                  </a:lnTo>
                  <a:lnTo>
                    <a:pt x="54" y="559"/>
                  </a:lnTo>
                  <a:lnTo>
                    <a:pt x="61" y="538"/>
                  </a:lnTo>
                  <a:lnTo>
                    <a:pt x="76" y="496"/>
                  </a:lnTo>
                  <a:lnTo>
                    <a:pt x="92" y="454"/>
                  </a:lnTo>
                  <a:lnTo>
                    <a:pt x="92" y="454"/>
                  </a:lnTo>
                  <a:lnTo>
                    <a:pt x="102" y="426"/>
                  </a:lnTo>
                  <a:lnTo>
                    <a:pt x="114" y="397"/>
                  </a:lnTo>
                  <a:lnTo>
                    <a:pt x="128" y="370"/>
                  </a:lnTo>
                  <a:lnTo>
                    <a:pt x="144" y="344"/>
                  </a:lnTo>
                  <a:lnTo>
                    <a:pt x="144" y="344"/>
                  </a:lnTo>
                  <a:lnTo>
                    <a:pt x="155" y="330"/>
                  </a:lnTo>
                  <a:lnTo>
                    <a:pt x="166" y="318"/>
                  </a:lnTo>
                  <a:lnTo>
                    <a:pt x="179" y="307"/>
                  </a:lnTo>
                  <a:lnTo>
                    <a:pt x="192" y="297"/>
                  </a:lnTo>
                  <a:lnTo>
                    <a:pt x="204" y="286"/>
                  </a:lnTo>
                  <a:lnTo>
                    <a:pt x="217" y="275"/>
                  </a:lnTo>
                  <a:lnTo>
                    <a:pt x="228" y="262"/>
                  </a:lnTo>
                  <a:lnTo>
                    <a:pt x="239" y="249"/>
                  </a:lnTo>
                  <a:lnTo>
                    <a:pt x="239" y="249"/>
                  </a:lnTo>
                  <a:lnTo>
                    <a:pt x="253" y="225"/>
                  </a:lnTo>
                  <a:lnTo>
                    <a:pt x="268" y="199"/>
                  </a:lnTo>
                  <a:lnTo>
                    <a:pt x="281" y="171"/>
                  </a:lnTo>
                  <a:lnTo>
                    <a:pt x="293" y="142"/>
                  </a:lnTo>
                  <a:lnTo>
                    <a:pt x="303" y="112"/>
                  </a:lnTo>
                  <a:lnTo>
                    <a:pt x="306" y="97"/>
                  </a:lnTo>
                  <a:lnTo>
                    <a:pt x="310" y="82"/>
                  </a:lnTo>
                  <a:lnTo>
                    <a:pt x="313" y="67"/>
                  </a:lnTo>
                  <a:lnTo>
                    <a:pt x="314" y="53"/>
                  </a:lnTo>
                  <a:lnTo>
                    <a:pt x="315" y="39"/>
                  </a:lnTo>
                  <a:lnTo>
                    <a:pt x="314" y="24"/>
                  </a:lnTo>
                  <a:lnTo>
                    <a:pt x="3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ED921E87-EB44-46B3-6E44-B8CA4A08E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5" y="3014"/>
              <a:ext cx="241" cy="90"/>
            </a:xfrm>
            <a:custGeom>
              <a:avLst/>
              <a:gdLst>
                <a:gd name="T0" fmla="*/ 482 w 482"/>
                <a:gd name="T1" fmla="*/ 80 h 179"/>
                <a:gd name="T2" fmla="*/ 482 w 482"/>
                <a:gd name="T3" fmla="*/ 80 h 179"/>
                <a:gd name="T4" fmla="*/ 469 w 482"/>
                <a:gd name="T5" fmla="*/ 179 h 179"/>
                <a:gd name="T6" fmla="*/ 469 w 482"/>
                <a:gd name="T7" fmla="*/ 179 h 179"/>
                <a:gd name="T8" fmla="*/ 469 w 482"/>
                <a:gd name="T9" fmla="*/ 179 h 179"/>
                <a:gd name="T10" fmla="*/ 482 w 482"/>
                <a:gd name="T11" fmla="*/ 80 h 179"/>
                <a:gd name="T12" fmla="*/ 482 w 482"/>
                <a:gd name="T13" fmla="*/ 80 h 179"/>
                <a:gd name="T14" fmla="*/ 0 w 482"/>
                <a:gd name="T15" fmla="*/ 0 h 179"/>
                <a:gd name="T16" fmla="*/ 15 w 482"/>
                <a:gd name="T17" fmla="*/ 12 h 179"/>
                <a:gd name="T18" fmla="*/ 15 w 482"/>
                <a:gd name="T19" fmla="*/ 12 h 179"/>
                <a:gd name="T20" fmla="*/ 15 w 482"/>
                <a:gd name="T21" fmla="*/ 4 h 179"/>
                <a:gd name="T22" fmla="*/ 15 w 482"/>
                <a:gd name="T23" fmla="*/ 4 h 179"/>
                <a:gd name="T24" fmla="*/ 0 w 482"/>
                <a:gd name="T2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179">
                  <a:moveTo>
                    <a:pt x="482" y="80"/>
                  </a:moveTo>
                  <a:lnTo>
                    <a:pt x="482" y="80"/>
                  </a:lnTo>
                  <a:lnTo>
                    <a:pt x="469" y="179"/>
                  </a:lnTo>
                  <a:lnTo>
                    <a:pt x="469" y="179"/>
                  </a:lnTo>
                  <a:lnTo>
                    <a:pt x="469" y="179"/>
                  </a:lnTo>
                  <a:lnTo>
                    <a:pt x="482" y="80"/>
                  </a:lnTo>
                  <a:lnTo>
                    <a:pt x="482" y="80"/>
                  </a:lnTo>
                  <a:close/>
                  <a:moveTo>
                    <a:pt x="0" y="0"/>
                  </a:moveTo>
                  <a:lnTo>
                    <a:pt x="15" y="12"/>
                  </a:lnTo>
                  <a:lnTo>
                    <a:pt x="15" y="1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0539C52A-536C-C2C2-4C4B-F47BC579E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3054"/>
              <a:ext cx="6" cy="50"/>
            </a:xfrm>
            <a:custGeom>
              <a:avLst/>
              <a:gdLst>
                <a:gd name="T0" fmla="*/ 13 w 13"/>
                <a:gd name="T1" fmla="*/ 0 h 99"/>
                <a:gd name="T2" fmla="*/ 13 w 13"/>
                <a:gd name="T3" fmla="*/ 0 h 99"/>
                <a:gd name="T4" fmla="*/ 0 w 13"/>
                <a:gd name="T5" fmla="*/ 99 h 99"/>
                <a:gd name="T6" fmla="*/ 0 w 13"/>
                <a:gd name="T7" fmla="*/ 99 h 99"/>
                <a:gd name="T8" fmla="*/ 0 w 13"/>
                <a:gd name="T9" fmla="*/ 99 h 99"/>
                <a:gd name="T10" fmla="*/ 13 w 13"/>
                <a:gd name="T11" fmla="*/ 0 h 99"/>
                <a:gd name="T12" fmla="*/ 13 w 13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9">
                  <a:moveTo>
                    <a:pt x="13" y="0"/>
                  </a:moveTo>
                  <a:lnTo>
                    <a:pt x="13" y="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13" y="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C895FFD7-E0E5-6A20-F055-31AE9E3C3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" y="3014"/>
              <a:ext cx="8" cy="6"/>
            </a:xfrm>
            <a:custGeom>
              <a:avLst/>
              <a:gdLst>
                <a:gd name="T0" fmla="*/ 0 w 15"/>
                <a:gd name="T1" fmla="*/ 0 h 12"/>
                <a:gd name="T2" fmla="*/ 15 w 15"/>
                <a:gd name="T3" fmla="*/ 12 h 12"/>
                <a:gd name="T4" fmla="*/ 15 w 15"/>
                <a:gd name="T5" fmla="*/ 12 h 12"/>
                <a:gd name="T6" fmla="*/ 15 w 15"/>
                <a:gd name="T7" fmla="*/ 4 h 12"/>
                <a:gd name="T8" fmla="*/ 15 w 15"/>
                <a:gd name="T9" fmla="*/ 4 h 12"/>
                <a:gd name="T10" fmla="*/ 0 w 15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2">
                  <a:moveTo>
                    <a:pt x="0" y="0"/>
                  </a:moveTo>
                  <a:lnTo>
                    <a:pt x="15" y="12"/>
                  </a:lnTo>
                  <a:lnTo>
                    <a:pt x="15" y="1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9AA3291E-AF7A-4C91-E278-D2190F6E6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3016"/>
              <a:ext cx="233" cy="88"/>
            </a:xfrm>
            <a:custGeom>
              <a:avLst/>
              <a:gdLst>
                <a:gd name="T0" fmla="*/ 0 w 467"/>
                <a:gd name="T1" fmla="*/ 0 h 175"/>
                <a:gd name="T2" fmla="*/ 0 w 467"/>
                <a:gd name="T3" fmla="*/ 0 h 175"/>
                <a:gd name="T4" fmla="*/ 0 w 467"/>
                <a:gd name="T5" fmla="*/ 8 h 175"/>
                <a:gd name="T6" fmla="*/ 18 w 467"/>
                <a:gd name="T7" fmla="*/ 22 h 175"/>
                <a:gd name="T8" fmla="*/ 18 w 467"/>
                <a:gd name="T9" fmla="*/ 22 h 175"/>
                <a:gd name="T10" fmla="*/ 61 w 467"/>
                <a:gd name="T11" fmla="*/ 42 h 175"/>
                <a:gd name="T12" fmla="*/ 105 w 467"/>
                <a:gd name="T13" fmla="*/ 60 h 175"/>
                <a:gd name="T14" fmla="*/ 148 w 467"/>
                <a:gd name="T15" fmla="*/ 77 h 175"/>
                <a:gd name="T16" fmla="*/ 193 w 467"/>
                <a:gd name="T17" fmla="*/ 94 h 175"/>
                <a:gd name="T18" fmla="*/ 193 w 467"/>
                <a:gd name="T19" fmla="*/ 94 h 175"/>
                <a:gd name="T20" fmla="*/ 228 w 467"/>
                <a:gd name="T21" fmla="*/ 106 h 175"/>
                <a:gd name="T22" fmla="*/ 264 w 467"/>
                <a:gd name="T23" fmla="*/ 117 h 175"/>
                <a:gd name="T24" fmla="*/ 299 w 467"/>
                <a:gd name="T25" fmla="*/ 126 h 175"/>
                <a:gd name="T26" fmla="*/ 335 w 467"/>
                <a:gd name="T27" fmla="*/ 136 h 175"/>
                <a:gd name="T28" fmla="*/ 335 w 467"/>
                <a:gd name="T29" fmla="*/ 136 h 175"/>
                <a:gd name="T30" fmla="*/ 357 w 467"/>
                <a:gd name="T31" fmla="*/ 141 h 175"/>
                <a:gd name="T32" fmla="*/ 383 w 467"/>
                <a:gd name="T33" fmla="*/ 149 h 175"/>
                <a:gd name="T34" fmla="*/ 396 w 467"/>
                <a:gd name="T35" fmla="*/ 153 h 175"/>
                <a:gd name="T36" fmla="*/ 409 w 467"/>
                <a:gd name="T37" fmla="*/ 159 h 175"/>
                <a:gd name="T38" fmla="*/ 420 w 467"/>
                <a:gd name="T39" fmla="*/ 164 h 175"/>
                <a:gd name="T40" fmla="*/ 429 w 467"/>
                <a:gd name="T41" fmla="*/ 171 h 175"/>
                <a:gd name="T42" fmla="*/ 454 w 467"/>
                <a:gd name="T43" fmla="*/ 175 h 175"/>
                <a:gd name="T44" fmla="*/ 454 w 467"/>
                <a:gd name="T45" fmla="*/ 175 h 175"/>
                <a:gd name="T46" fmla="*/ 467 w 467"/>
                <a:gd name="T47" fmla="*/ 76 h 175"/>
                <a:gd name="T48" fmla="*/ 457 w 467"/>
                <a:gd name="T49" fmla="*/ 75 h 175"/>
                <a:gd name="T50" fmla="*/ 457 w 467"/>
                <a:gd name="T51" fmla="*/ 75 h 175"/>
                <a:gd name="T52" fmla="*/ 387 w 467"/>
                <a:gd name="T53" fmla="*/ 68 h 175"/>
                <a:gd name="T54" fmla="*/ 317 w 467"/>
                <a:gd name="T55" fmla="*/ 58 h 175"/>
                <a:gd name="T56" fmla="*/ 249 w 467"/>
                <a:gd name="T57" fmla="*/ 48 h 175"/>
                <a:gd name="T58" fmla="*/ 185 w 467"/>
                <a:gd name="T59" fmla="*/ 37 h 175"/>
                <a:gd name="T60" fmla="*/ 125 w 467"/>
                <a:gd name="T61" fmla="*/ 28 h 175"/>
                <a:gd name="T62" fmla="*/ 74 w 467"/>
                <a:gd name="T63" fmla="*/ 18 h 175"/>
                <a:gd name="T64" fmla="*/ 31 w 467"/>
                <a:gd name="T65" fmla="*/ 8 h 175"/>
                <a:gd name="T66" fmla="*/ 0 w 467"/>
                <a:gd name="T6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7" h="175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61" y="42"/>
                  </a:lnTo>
                  <a:lnTo>
                    <a:pt x="105" y="60"/>
                  </a:lnTo>
                  <a:lnTo>
                    <a:pt x="148" y="77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28" y="106"/>
                  </a:lnTo>
                  <a:lnTo>
                    <a:pt x="264" y="117"/>
                  </a:lnTo>
                  <a:lnTo>
                    <a:pt x="299" y="126"/>
                  </a:lnTo>
                  <a:lnTo>
                    <a:pt x="335" y="136"/>
                  </a:lnTo>
                  <a:lnTo>
                    <a:pt x="335" y="136"/>
                  </a:lnTo>
                  <a:lnTo>
                    <a:pt x="357" y="141"/>
                  </a:lnTo>
                  <a:lnTo>
                    <a:pt x="383" y="149"/>
                  </a:lnTo>
                  <a:lnTo>
                    <a:pt x="396" y="153"/>
                  </a:lnTo>
                  <a:lnTo>
                    <a:pt x="409" y="159"/>
                  </a:lnTo>
                  <a:lnTo>
                    <a:pt x="420" y="164"/>
                  </a:lnTo>
                  <a:lnTo>
                    <a:pt x="429" y="171"/>
                  </a:lnTo>
                  <a:lnTo>
                    <a:pt x="454" y="175"/>
                  </a:lnTo>
                  <a:lnTo>
                    <a:pt x="454" y="175"/>
                  </a:lnTo>
                  <a:lnTo>
                    <a:pt x="467" y="76"/>
                  </a:lnTo>
                  <a:lnTo>
                    <a:pt x="457" y="75"/>
                  </a:lnTo>
                  <a:lnTo>
                    <a:pt x="457" y="75"/>
                  </a:lnTo>
                  <a:lnTo>
                    <a:pt x="387" y="68"/>
                  </a:lnTo>
                  <a:lnTo>
                    <a:pt x="317" y="58"/>
                  </a:lnTo>
                  <a:lnTo>
                    <a:pt x="249" y="48"/>
                  </a:lnTo>
                  <a:lnTo>
                    <a:pt x="185" y="37"/>
                  </a:lnTo>
                  <a:lnTo>
                    <a:pt x="125" y="28"/>
                  </a:lnTo>
                  <a:lnTo>
                    <a:pt x="74" y="18"/>
                  </a:lnTo>
                  <a:lnTo>
                    <a:pt x="3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F55FC3EB-FA9D-F514-DAC8-C3508848E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3016"/>
              <a:ext cx="233" cy="88"/>
            </a:xfrm>
            <a:custGeom>
              <a:avLst/>
              <a:gdLst>
                <a:gd name="T0" fmla="*/ 0 w 467"/>
                <a:gd name="T1" fmla="*/ 0 h 175"/>
                <a:gd name="T2" fmla="*/ 0 w 467"/>
                <a:gd name="T3" fmla="*/ 0 h 175"/>
                <a:gd name="T4" fmla="*/ 0 w 467"/>
                <a:gd name="T5" fmla="*/ 8 h 175"/>
                <a:gd name="T6" fmla="*/ 18 w 467"/>
                <a:gd name="T7" fmla="*/ 22 h 175"/>
                <a:gd name="T8" fmla="*/ 18 w 467"/>
                <a:gd name="T9" fmla="*/ 22 h 175"/>
                <a:gd name="T10" fmla="*/ 61 w 467"/>
                <a:gd name="T11" fmla="*/ 42 h 175"/>
                <a:gd name="T12" fmla="*/ 105 w 467"/>
                <a:gd name="T13" fmla="*/ 60 h 175"/>
                <a:gd name="T14" fmla="*/ 148 w 467"/>
                <a:gd name="T15" fmla="*/ 77 h 175"/>
                <a:gd name="T16" fmla="*/ 193 w 467"/>
                <a:gd name="T17" fmla="*/ 94 h 175"/>
                <a:gd name="T18" fmla="*/ 193 w 467"/>
                <a:gd name="T19" fmla="*/ 94 h 175"/>
                <a:gd name="T20" fmla="*/ 228 w 467"/>
                <a:gd name="T21" fmla="*/ 106 h 175"/>
                <a:gd name="T22" fmla="*/ 264 w 467"/>
                <a:gd name="T23" fmla="*/ 117 h 175"/>
                <a:gd name="T24" fmla="*/ 299 w 467"/>
                <a:gd name="T25" fmla="*/ 126 h 175"/>
                <a:gd name="T26" fmla="*/ 335 w 467"/>
                <a:gd name="T27" fmla="*/ 136 h 175"/>
                <a:gd name="T28" fmla="*/ 335 w 467"/>
                <a:gd name="T29" fmla="*/ 136 h 175"/>
                <a:gd name="T30" fmla="*/ 357 w 467"/>
                <a:gd name="T31" fmla="*/ 141 h 175"/>
                <a:gd name="T32" fmla="*/ 383 w 467"/>
                <a:gd name="T33" fmla="*/ 149 h 175"/>
                <a:gd name="T34" fmla="*/ 396 w 467"/>
                <a:gd name="T35" fmla="*/ 153 h 175"/>
                <a:gd name="T36" fmla="*/ 409 w 467"/>
                <a:gd name="T37" fmla="*/ 159 h 175"/>
                <a:gd name="T38" fmla="*/ 420 w 467"/>
                <a:gd name="T39" fmla="*/ 164 h 175"/>
                <a:gd name="T40" fmla="*/ 429 w 467"/>
                <a:gd name="T41" fmla="*/ 171 h 175"/>
                <a:gd name="T42" fmla="*/ 454 w 467"/>
                <a:gd name="T43" fmla="*/ 175 h 175"/>
                <a:gd name="T44" fmla="*/ 454 w 467"/>
                <a:gd name="T45" fmla="*/ 175 h 175"/>
                <a:gd name="T46" fmla="*/ 467 w 467"/>
                <a:gd name="T47" fmla="*/ 76 h 175"/>
                <a:gd name="T48" fmla="*/ 457 w 467"/>
                <a:gd name="T49" fmla="*/ 75 h 175"/>
                <a:gd name="T50" fmla="*/ 457 w 467"/>
                <a:gd name="T51" fmla="*/ 75 h 175"/>
                <a:gd name="T52" fmla="*/ 387 w 467"/>
                <a:gd name="T53" fmla="*/ 68 h 175"/>
                <a:gd name="T54" fmla="*/ 317 w 467"/>
                <a:gd name="T55" fmla="*/ 58 h 175"/>
                <a:gd name="T56" fmla="*/ 249 w 467"/>
                <a:gd name="T57" fmla="*/ 48 h 175"/>
                <a:gd name="T58" fmla="*/ 185 w 467"/>
                <a:gd name="T59" fmla="*/ 37 h 175"/>
                <a:gd name="T60" fmla="*/ 125 w 467"/>
                <a:gd name="T61" fmla="*/ 28 h 175"/>
                <a:gd name="T62" fmla="*/ 74 w 467"/>
                <a:gd name="T63" fmla="*/ 18 h 175"/>
                <a:gd name="T64" fmla="*/ 31 w 467"/>
                <a:gd name="T65" fmla="*/ 8 h 175"/>
                <a:gd name="T66" fmla="*/ 0 w 467"/>
                <a:gd name="T6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7" h="175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61" y="42"/>
                  </a:lnTo>
                  <a:lnTo>
                    <a:pt x="105" y="60"/>
                  </a:lnTo>
                  <a:lnTo>
                    <a:pt x="148" y="77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28" y="106"/>
                  </a:lnTo>
                  <a:lnTo>
                    <a:pt x="264" y="117"/>
                  </a:lnTo>
                  <a:lnTo>
                    <a:pt x="299" y="126"/>
                  </a:lnTo>
                  <a:lnTo>
                    <a:pt x="335" y="136"/>
                  </a:lnTo>
                  <a:lnTo>
                    <a:pt x="335" y="136"/>
                  </a:lnTo>
                  <a:lnTo>
                    <a:pt x="357" y="141"/>
                  </a:lnTo>
                  <a:lnTo>
                    <a:pt x="383" y="149"/>
                  </a:lnTo>
                  <a:lnTo>
                    <a:pt x="396" y="153"/>
                  </a:lnTo>
                  <a:lnTo>
                    <a:pt x="409" y="159"/>
                  </a:lnTo>
                  <a:lnTo>
                    <a:pt x="420" y="164"/>
                  </a:lnTo>
                  <a:lnTo>
                    <a:pt x="429" y="171"/>
                  </a:lnTo>
                  <a:lnTo>
                    <a:pt x="454" y="175"/>
                  </a:lnTo>
                  <a:lnTo>
                    <a:pt x="454" y="175"/>
                  </a:lnTo>
                  <a:lnTo>
                    <a:pt x="467" y="76"/>
                  </a:lnTo>
                  <a:lnTo>
                    <a:pt x="457" y="75"/>
                  </a:lnTo>
                  <a:lnTo>
                    <a:pt x="457" y="75"/>
                  </a:lnTo>
                  <a:lnTo>
                    <a:pt x="387" y="68"/>
                  </a:lnTo>
                  <a:lnTo>
                    <a:pt x="317" y="58"/>
                  </a:lnTo>
                  <a:lnTo>
                    <a:pt x="249" y="48"/>
                  </a:lnTo>
                  <a:lnTo>
                    <a:pt x="185" y="37"/>
                  </a:lnTo>
                  <a:lnTo>
                    <a:pt x="125" y="28"/>
                  </a:lnTo>
                  <a:lnTo>
                    <a:pt x="74" y="18"/>
                  </a:lnTo>
                  <a:lnTo>
                    <a:pt x="31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97116C1-5AC6-2006-3FEA-C2D1647D5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1" y="3025"/>
              <a:ext cx="276" cy="72"/>
            </a:xfrm>
            <a:custGeom>
              <a:avLst/>
              <a:gdLst>
                <a:gd name="T0" fmla="*/ 0 w 553"/>
                <a:gd name="T1" fmla="*/ 63 h 143"/>
                <a:gd name="T2" fmla="*/ 53 w 553"/>
                <a:gd name="T3" fmla="*/ 89 h 143"/>
                <a:gd name="T4" fmla="*/ 53 w 553"/>
                <a:gd name="T5" fmla="*/ 89 h 143"/>
                <a:gd name="T6" fmla="*/ 49 w 553"/>
                <a:gd name="T7" fmla="*/ 66 h 143"/>
                <a:gd name="T8" fmla="*/ 49 w 553"/>
                <a:gd name="T9" fmla="*/ 66 h 143"/>
                <a:gd name="T10" fmla="*/ 0 w 553"/>
                <a:gd name="T11" fmla="*/ 63 h 143"/>
                <a:gd name="T12" fmla="*/ 553 w 553"/>
                <a:gd name="T13" fmla="*/ 0 h 143"/>
                <a:gd name="T14" fmla="*/ 553 w 553"/>
                <a:gd name="T15" fmla="*/ 0 h 143"/>
                <a:gd name="T16" fmla="*/ 553 w 553"/>
                <a:gd name="T17" fmla="*/ 143 h 143"/>
                <a:gd name="T18" fmla="*/ 553 w 553"/>
                <a:gd name="T19" fmla="*/ 143 h 143"/>
                <a:gd name="T20" fmla="*/ 553 w 553"/>
                <a:gd name="T21" fmla="*/ 143 h 143"/>
                <a:gd name="T22" fmla="*/ 553 w 553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3" h="143">
                  <a:moveTo>
                    <a:pt x="0" y="63"/>
                  </a:moveTo>
                  <a:lnTo>
                    <a:pt x="53" y="89"/>
                  </a:lnTo>
                  <a:lnTo>
                    <a:pt x="53" y="89"/>
                  </a:lnTo>
                  <a:lnTo>
                    <a:pt x="49" y="66"/>
                  </a:lnTo>
                  <a:lnTo>
                    <a:pt x="49" y="66"/>
                  </a:lnTo>
                  <a:lnTo>
                    <a:pt x="0" y="63"/>
                  </a:lnTo>
                  <a:close/>
                  <a:moveTo>
                    <a:pt x="553" y="0"/>
                  </a:moveTo>
                  <a:lnTo>
                    <a:pt x="553" y="0"/>
                  </a:lnTo>
                  <a:lnTo>
                    <a:pt x="553" y="143"/>
                  </a:lnTo>
                  <a:lnTo>
                    <a:pt x="553" y="143"/>
                  </a:lnTo>
                  <a:lnTo>
                    <a:pt x="553" y="14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BE4FB8D1-5EFF-33DE-2EBE-E9558F875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" y="3057"/>
              <a:ext cx="26" cy="13"/>
            </a:xfrm>
            <a:custGeom>
              <a:avLst/>
              <a:gdLst>
                <a:gd name="T0" fmla="*/ 0 w 53"/>
                <a:gd name="T1" fmla="*/ 0 h 26"/>
                <a:gd name="T2" fmla="*/ 53 w 53"/>
                <a:gd name="T3" fmla="*/ 26 h 26"/>
                <a:gd name="T4" fmla="*/ 53 w 53"/>
                <a:gd name="T5" fmla="*/ 26 h 26"/>
                <a:gd name="T6" fmla="*/ 49 w 53"/>
                <a:gd name="T7" fmla="*/ 3 h 26"/>
                <a:gd name="T8" fmla="*/ 49 w 53"/>
                <a:gd name="T9" fmla="*/ 3 h 26"/>
                <a:gd name="T10" fmla="*/ 0 w 53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6">
                  <a:moveTo>
                    <a:pt x="0" y="0"/>
                  </a:moveTo>
                  <a:lnTo>
                    <a:pt x="53" y="26"/>
                  </a:lnTo>
                  <a:lnTo>
                    <a:pt x="53" y="26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6BE9D4A8-27C0-E7AF-BBBE-EB175007E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3025"/>
              <a:ext cx="0" cy="72"/>
            </a:xfrm>
            <a:custGeom>
              <a:avLst/>
              <a:gdLst>
                <a:gd name="T0" fmla="*/ 0 h 143"/>
                <a:gd name="T1" fmla="*/ 0 h 143"/>
                <a:gd name="T2" fmla="*/ 143 h 143"/>
                <a:gd name="T3" fmla="*/ 143 h 143"/>
                <a:gd name="T4" fmla="*/ 143 h 143"/>
                <a:gd name="T5" fmla="*/ 0 h 1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43">
                  <a:moveTo>
                    <a:pt x="0" y="0"/>
                  </a:moveTo>
                  <a:lnTo>
                    <a:pt x="0" y="0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BCCA48B3-E016-876D-DDC2-23DBA1925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3020"/>
              <a:ext cx="252" cy="79"/>
            </a:xfrm>
            <a:custGeom>
              <a:avLst/>
              <a:gdLst>
                <a:gd name="T0" fmla="*/ 504 w 504"/>
                <a:gd name="T1" fmla="*/ 0 h 158"/>
                <a:gd name="T2" fmla="*/ 495 w 504"/>
                <a:gd name="T3" fmla="*/ 2 h 158"/>
                <a:gd name="T4" fmla="*/ 495 w 504"/>
                <a:gd name="T5" fmla="*/ 2 h 158"/>
                <a:gd name="T6" fmla="*/ 450 w 504"/>
                <a:gd name="T7" fmla="*/ 15 h 158"/>
                <a:gd name="T8" fmla="*/ 400 w 504"/>
                <a:gd name="T9" fmla="*/ 28 h 158"/>
                <a:gd name="T10" fmla="*/ 346 w 504"/>
                <a:gd name="T11" fmla="*/ 41 h 158"/>
                <a:gd name="T12" fmla="*/ 289 w 504"/>
                <a:gd name="T13" fmla="*/ 53 h 158"/>
                <a:gd name="T14" fmla="*/ 232 w 504"/>
                <a:gd name="T15" fmla="*/ 64 h 158"/>
                <a:gd name="T16" fmla="*/ 174 w 504"/>
                <a:gd name="T17" fmla="*/ 72 h 158"/>
                <a:gd name="T18" fmla="*/ 145 w 504"/>
                <a:gd name="T19" fmla="*/ 75 h 158"/>
                <a:gd name="T20" fmla="*/ 117 w 504"/>
                <a:gd name="T21" fmla="*/ 77 h 158"/>
                <a:gd name="T22" fmla="*/ 90 w 504"/>
                <a:gd name="T23" fmla="*/ 79 h 158"/>
                <a:gd name="T24" fmla="*/ 63 w 504"/>
                <a:gd name="T25" fmla="*/ 79 h 158"/>
                <a:gd name="T26" fmla="*/ 63 w 504"/>
                <a:gd name="T27" fmla="*/ 79 h 158"/>
                <a:gd name="T28" fmla="*/ 51 w 504"/>
                <a:gd name="T29" fmla="*/ 79 h 158"/>
                <a:gd name="T30" fmla="*/ 51 w 504"/>
                <a:gd name="T31" fmla="*/ 79 h 158"/>
                <a:gd name="T32" fmla="*/ 0 w 504"/>
                <a:gd name="T33" fmla="*/ 77 h 158"/>
                <a:gd name="T34" fmla="*/ 0 w 504"/>
                <a:gd name="T35" fmla="*/ 77 h 158"/>
                <a:gd name="T36" fmla="*/ 4 w 504"/>
                <a:gd name="T37" fmla="*/ 100 h 158"/>
                <a:gd name="T38" fmla="*/ 17 w 504"/>
                <a:gd name="T39" fmla="*/ 106 h 158"/>
                <a:gd name="T40" fmla="*/ 17 w 504"/>
                <a:gd name="T41" fmla="*/ 106 h 158"/>
                <a:gd name="T42" fmla="*/ 36 w 504"/>
                <a:gd name="T43" fmla="*/ 113 h 158"/>
                <a:gd name="T44" fmla="*/ 55 w 504"/>
                <a:gd name="T45" fmla="*/ 118 h 158"/>
                <a:gd name="T46" fmla="*/ 75 w 504"/>
                <a:gd name="T47" fmla="*/ 123 h 158"/>
                <a:gd name="T48" fmla="*/ 94 w 504"/>
                <a:gd name="T49" fmla="*/ 127 h 158"/>
                <a:gd name="T50" fmla="*/ 134 w 504"/>
                <a:gd name="T51" fmla="*/ 133 h 158"/>
                <a:gd name="T52" fmla="*/ 173 w 504"/>
                <a:gd name="T53" fmla="*/ 140 h 158"/>
                <a:gd name="T54" fmla="*/ 173 w 504"/>
                <a:gd name="T55" fmla="*/ 140 h 158"/>
                <a:gd name="T56" fmla="*/ 211 w 504"/>
                <a:gd name="T57" fmla="*/ 144 h 158"/>
                <a:gd name="T58" fmla="*/ 250 w 504"/>
                <a:gd name="T59" fmla="*/ 149 h 158"/>
                <a:gd name="T60" fmla="*/ 326 w 504"/>
                <a:gd name="T61" fmla="*/ 153 h 158"/>
                <a:gd name="T62" fmla="*/ 326 w 504"/>
                <a:gd name="T63" fmla="*/ 153 h 158"/>
                <a:gd name="T64" fmla="*/ 367 w 504"/>
                <a:gd name="T65" fmla="*/ 154 h 158"/>
                <a:gd name="T66" fmla="*/ 410 w 504"/>
                <a:gd name="T67" fmla="*/ 155 h 158"/>
                <a:gd name="T68" fmla="*/ 451 w 504"/>
                <a:gd name="T69" fmla="*/ 156 h 158"/>
                <a:gd name="T70" fmla="*/ 471 w 504"/>
                <a:gd name="T71" fmla="*/ 156 h 158"/>
                <a:gd name="T72" fmla="*/ 492 w 504"/>
                <a:gd name="T73" fmla="*/ 158 h 158"/>
                <a:gd name="T74" fmla="*/ 504 w 504"/>
                <a:gd name="T75" fmla="*/ 154 h 158"/>
                <a:gd name="T76" fmla="*/ 504 w 504"/>
                <a:gd name="T77" fmla="*/ 154 h 158"/>
                <a:gd name="T78" fmla="*/ 504 w 504"/>
                <a:gd name="T79" fmla="*/ 11 h 158"/>
                <a:gd name="T80" fmla="*/ 504 w 504"/>
                <a:gd name="T81" fmla="*/ 11 h 158"/>
                <a:gd name="T82" fmla="*/ 504 w 504"/>
                <a:gd name="T8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4" h="158">
                  <a:moveTo>
                    <a:pt x="504" y="0"/>
                  </a:moveTo>
                  <a:lnTo>
                    <a:pt x="495" y="2"/>
                  </a:lnTo>
                  <a:lnTo>
                    <a:pt x="495" y="2"/>
                  </a:lnTo>
                  <a:lnTo>
                    <a:pt x="450" y="15"/>
                  </a:lnTo>
                  <a:lnTo>
                    <a:pt x="400" y="28"/>
                  </a:lnTo>
                  <a:lnTo>
                    <a:pt x="346" y="41"/>
                  </a:lnTo>
                  <a:lnTo>
                    <a:pt x="289" y="53"/>
                  </a:lnTo>
                  <a:lnTo>
                    <a:pt x="232" y="64"/>
                  </a:lnTo>
                  <a:lnTo>
                    <a:pt x="174" y="72"/>
                  </a:lnTo>
                  <a:lnTo>
                    <a:pt x="145" y="75"/>
                  </a:lnTo>
                  <a:lnTo>
                    <a:pt x="117" y="77"/>
                  </a:lnTo>
                  <a:lnTo>
                    <a:pt x="90" y="79"/>
                  </a:lnTo>
                  <a:lnTo>
                    <a:pt x="63" y="79"/>
                  </a:lnTo>
                  <a:lnTo>
                    <a:pt x="63" y="79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4" y="100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36" y="113"/>
                  </a:lnTo>
                  <a:lnTo>
                    <a:pt x="55" y="118"/>
                  </a:lnTo>
                  <a:lnTo>
                    <a:pt x="75" y="123"/>
                  </a:lnTo>
                  <a:lnTo>
                    <a:pt x="94" y="127"/>
                  </a:lnTo>
                  <a:lnTo>
                    <a:pt x="134" y="133"/>
                  </a:lnTo>
                  <a:lnTo>
                    <a:pt x="173" y="140"/>
                  </a:lnTo>
                  <a:lnTo>
                    <a:pt x="173" y="140"/>
                  </a:lnTo>
                  <a:lnTo>
                    <a:pt x="211" y="144"/>
                  </a:lnTo>
                  <a:lnTo>
                    <a:pt x="250" y="149"/>
                  </a:lnTo>
                  <a:lnTo>
                    <a:pt x="326" y="153"/>
                  </a:lnTo>
                  <a:lnTo>
                    <a:pt x="326" y="153"/>
                  </a:lnTo>
                  <a:lnTo>
                    <a:pt x="367" y="154"/>
                  </a:lnTo>
                  <a:lnTo>
                    <a:pt x="410" y="155"/>
                  </a:lnTo>
                  <a:lnTo>
                    <a:pt x="451" y="156"/>
                  </a:lnTo>
                  <a:lnTo>
                    <a:pt x="471" y="156"/>
                  </a:lnTo>
                  <a:lnTo>
                    <a:pt x="492" y="158"/>
                  </a:lnTo>
                  <a:lnTo>
                    <a:pt x="504" y="154"/>
                  </a:lnTo>
                  <a:lnTo>
                    <a:pt x="504" y="154"/>
                  </a:lnTo>
                  <a:lnTo>
                    <a:pt x="504" y="11"/>
                  </a:lnTo>
                  <a:lnTo>
                    <a:pt x="504" y="1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F679492-CFC9-EDA1-60D3-50CA86539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3020"/>
              <a:ext cx="252" cy="79"/>
            </a:xfrm>
            <a:custGeom>
              <a:avLst/>
              <a:gdLst>
                <a:gd name="T0" fmla="*/ 504 w 504"/>
                <a:gd name="T1" fmla="*/ 0 h 158"/>
                <a:gd name="T2" fmla="*/ 495 w 504"/>
                <a:gd name="T3" fmla="*/ 2 h 158"/>
                <a:gd name="T4" fmla="*/ 495 w 504"/>
                <a:gd name="T5" fmla="*/ 2 h 158"/>
                <a:gd name="T6" fmla="*/ 450 w 504"/>
                <a:gd name="T7" fmla="*/ 15 h 158"/>
                <a:gd name="T8" fmla="*/ 400 w 504"/>
                <a:gd name="T9" fmla="*/ 28 h 158"/>
                <a:gd name="T10" fmla="*/ 346 w 504"/>
                <a:gd name="T11" fmla="*/ 41 h 158"/>
                <a:gd name="T12" fmla="*/ 289 w 504"/>
                <a:gd name="T13" fmla="*/ 53 h 158"/>
                <a:gd name="T14" fmla="*/ 232 w 504"/>
                <a:gd name="T15" fmla="*/ 64 h 158"/>
                <a:gd name="T16" fmla="*/ 174 w 504"/>
                <a:gd name="T17" fmla="*/ 72 h 158"/>
                <a:gd name="T18" fmla="*/ 145 w 504"/>
                <a:gd name="T19" fmla="*/ 75 h 158"/>
                <a:gd name="T20" fmla="*/ 117 w 504"/>
                <a:gd name="T21" fmla="*/ 77 h 158"/>
                <a:gd name="T22" fmla="*/ 90 w 504"/>
                <a:gd name="T23" fmla="*/ 79 h 158"/>
                <a:gd name="T24" fmla="*/ 63 w 504"/>
                <a:gd name="T25" fmla="*/ 79 h 158"/>
                <a:gd name="T26" fmla="*/ 63 w 504"/>
                <a:gd name="T27" fmla="*/ 79 h 158"/>
                <a:gd name="T28" fmla="*/ 51 w 504"/>
                <a:gd name="T29" fmla="*/ 79 h 158"/>
                <a:gd name="T30" fmla="*/ 51 w 504"/>
                <a:gd name="T31" fmla="*/ 79 h 158"/>
                <a:gd name="T32" fmla="*/ 0 w 504"/>
                <a:gd name="T33" fmla="*/ 77 h 158"/>
                <a:gd name="T34" fmla="*/ 0 w 504"/>
                <a:gd name="T35" fmla="*/ 77 h 158"/>
                <a:gd name="T36" fmla="*/ 4 w 504"/>
                <a:gd name="T37" fmla="*/ 100 h 158"/>
                <a:gd name="T38" fmla="*/ 17 w 504"/>
                <a:gd name="T39" fmla="*/ 106 h 158"/>
                <a:gd name="T40" fmla="*/ 17 w 504"/>
                <a:gd name="T41" fmla="*/ 106 h 158"/>
                <a:gd name="T42" fmla="*/ 36 w 504"/>
                <a:gd name="T43" fmla="*/ 113 h 158"/>
                <a:gd name="T44" fmla="*/ 55 w 504"/>
                <a:gd name="T45" fmla="*/ 118 h 158"/>
                <a:gd name="T46" fmla="*/ 75 w 504"/>
                <a:gd name="T47" fmla="*/ 123 h 158"/>
                <a:gd name="T48" fmla="*/ 94 w 504"/>
                <a:gd name="T49" fmla="*/ 127 h 158"/>
                <a:gd name="T50" fmla="*/ 134 w 504"/>
                <a:gd name="T51" fmla="*/ 133 h 158"/>
                <a:gd name="T52" fmla="*/ 173 w 504"/>
                <a:gd name="T53" fmla="*/ 140 h 158"/>
                <a:gd name="T54" fmla="*/ 173 w 504"/>
                <a:gd name="T55" fmla="*/ 140 h 158"/>
                <a:gd name="T56" fmla="*/ 211 w 504"/>
                <a:gd name="T57" fmla="*/ 144 h 158"/>
                <a:gd name="T58" fmla="*/ 250 w 504"/>
                <a:gd name="T59" fmla="*/ 149 h 158"/>
                <a:gd name="T60" fmla="*/ 326 w 504"/>
                <a:gd name="T61" fmla="*/ 153 h 158"/>
                <a:gd name="T62" fmla="*/ 326 w 504"/>
                <a:gd name="T63" fmla="*/ 153 h 158"/>
                <a:gd name="T64" fmla="*/ 367 w 504"/>
                <a:gd name="T65" fmla="*/ 154 h 158"/>
                <a:gd name="T66" fmla="*/ 410 w 504"/>
                <a:gd name="T67" fmla="*/ 155 h 158"/>
                <a:gd name="T68" fmla="*/ 451 w 504"/>
                <a:gd name="T69" fmla="*/ 156 h 158"/>
                <a:gd name="T70" fmla="*/ 471 w 504"/>
                <a:gd name="T71" fmla="*/ 156 h 158"/>
                <a:gd name="T72" fmla="*/ 492 w 504"/>
                <a:gd name="T73" fmla="*/ 158 h 158"/>
                <a:gd name="T74" fmla="*/ 504 w 504"/>
                <a:gd name="T75" fmla="*/ 154 h 158"/>
                <a:gd name="T76" fmla="*/ 504 w 504"/>
                <a:gd name="T77" fmla="*/ 154 h 158"/>
                <a:gd name="T78" fmla="*/ 504 w 504"/>
                <a:gd name="T79" fmla="*/ 11 h 158"/>
                <a:gd name="T80" fmla="*/ 504 w 504"/>
                <a:gd name="T81" fmla="*/ 11 h 158"/>
                <a:gd name="T82" fmla="*/ 504 w 504"/>
                <a:gd name="T8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4" h="158">
                  <a:moveTo>
                    <a:pt x="504" y="0"/>
                  </a:moveTo>
                  <a:lnTo>
                    <a:pt x="495" y="2"/>
                  </a:lnTo>
                  <a:lnTo>
                    <a:pt x="495" y="2"/>
                  </a:lnTo>
                  <a:lnTo>
                    <a:pt x="450" y="15"/>
                  </a:lnTo>
                  <a:lnTo>
                    <a:pt x="400" y="28"/>
                  </a:lnTo>
                  <a:lnTo>
                    <a:pt x="346" y="41"/>
                  </a:lnTo>
                  <a:lnTo>
                    <a:pt x="289" y="53"/>
                  </a:lnTo>
                  <a:lnTo>
                    <a:pt x="232" y="64"/>
                  </a:lnTo>
                  <a:lnTo>
                    <a:pt x="174" y="72"/>
                  </a:lnTo>
                  <a:lnTo>
                    <a:pt x="145" y="75"/>
                  </a:lnTo>
                  <a:lnTo>
                    <a:pt x="117" y="77"/>
                  </a:lnTo>
                  <a:lnTo>
                    <a:pt x="90" y="79"/>
                  </a:lnTo>
                  <a:lnTo>
                    <a:pt x="63" y="79"/>
                  </a:lnTo>
                  <a:lnTo>
                    <a:pt x="63" y="79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4" y="100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36" y="113"/>
                  </a:lnTo>
                  <a:lnTo>
                    <a:pt x="55" y="118"/>
                  </a:lnTo>
                  <a:lnTo>
                    <a:pt x="75" y="123"/>
                  </a:lnTo>
                  <a:lnTo>
                    <a:pt x="94" y="127"/>
                  </a:lnTo>
                  <a:lnTo>
                    <a:pt x="134" y="133"/>
                  </a:lnTo>
                  <a:lnTo>
                    <a:pt x="173" y="140"/>
                  </a:lnTo>
                  <a:lnTo>
                    <a:pt x="173" y="140"/>
                  </a:lnTo>
                  <a:lnTo>
                    <a:pt x="211" y="144"/>
                  </a:lnTo>
                  <a:lnTo>
                    <a:pt x="250" y="149"/>
                  </a:lnTo>
                  <a:lnTo>
                    <a:pt x="326" y="153"/>
                  </a:lnTo>
                  <a:lnTo>
                    <a:pt x="326" y="153"/>
                  </a:lnTo>
                  <a:lnTo>
                    <a:pt x="367" y="154"/>
                  </a:lnTo>
                  <a:lnTo>
                    <a:pt x="410" y="155"/>
                  </a:lnTo>
                  <a:lnTo>
                    <a:pt x="451" y="156"/>
                  </a:lnTo>
                  <a:lnTo>
                    <a:pt x="471" y="156"/>
                  </a:lnTo>
                  <a:lnTo>
                    <a:pt x="492" y="158"/>
                  </a:lnTo>
                  <a:lnTo>
                    <a:pt x="504" y="154"/>
                  </a:lnTo>
                  <a:lnTo>
                    <a:pt x="504" y="154"/>
                  </a:lnTo>
                  <a:lnTo>
                    <a:pt x="504" y="11"/>
                  </a:lnTo>
                  <a:lnTo>
                    <a:pt x="504" y="11"/>
                  </a:lnTo>
                  <a:lnTo>
                    <a:pt x="5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546CE6E2-2341-2B3F-28BB-72E2FB922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9" y="1553"/>
              <a:ext cx="71" cy="67"/>
            </a:xfrm>
            <a:custGeom>
              <a:avLst/>
              <a:gdLst>
                <a:gd name="T0" fmla="*/ 23 w 143"/>
                <a:gd name="T1" fmla="*/ 131 h 136"/>
                <a:gd name="T2" fmla="*/ 23 w 143"/>
                <a:gd name="T3" fmla="*/ 132 h 136"/>
                <a:gd name="T4" fmla="*/ 23 w 143"/>
                <a:gd name="T5" fmla="*/ 131 h 136"/>
                <a:gd name="T6" fmla="*/ 23 w 143"/>
                <a:gd name="T7" fmla="*/ 131 h 136"/>
                <a:gd name="T8" fmla="*/ 23 w 143"/>
                <a:gd name="T9" fmla="*/ 131 h 136"/>
                <a:gd name="T10" fmla="*/ 16 w 143"/>
                <a:gd name="T11" fmla="*/ 130 h 136"/>
                <a:gd name="T12" fmla="*/ 3 w 143"/>
                <a:gd name="T13" fmla="*/ 134 h 136"/>
                <a:gd name="T14" fmla="*/ 0 w 143"/>
                <a:gd name="T15" fmla="*/ 136 h 136"/>
                <a:gd name="T16" fmla="*/ 7 w 143"/>
                <a:gd name="T17" fmla="*/ 131 h 136"/>
                <a:gd name="T18" fmla="*/ 16 w 143"/>
                <a:gd name="T19" fmla="*/ 130 h 136"/>
                <a:gd name="T20" fmla="*/ 16 w 143"/>
                <a:gd name="T21" fmla="*/ 130 h 136"/>
                <a:gd name="T22" fmla="*/ 16 w 143"/>
                <a:gd name="T23" fmla="*/ 130 h 136"/>
                <a:gd name="T24" fmla="*/ 36 w 143"/>
                <a:gd name="T25" fmla="*/ 97 h 136"/>
                <a:gd name="T26" fmla="*/ 35 w 143"/>
                <a:gd name="T27" fmla="*/ 97 h 136"/>
                <a:gd name="T28" fmla="*/ 36 w 143"/>
                <a:gd name="T29" fmla="*/ 97 h 136"/>
                <a:gd name="T30" fmla="*/ 62 w 143"/>
                <a:gd name="T31" fmla="*/ 93 h 136"/>
                <a:gd name="T32" fmla="*/ 62 w 143"/>
                <a:gd name="T33" fmla="*/ 93 h 136"/>
                <a:gd name="T34" fmla="*/ 62 w 143"/>
                <a:gd name="T35" fmla="*/ 93 h 136"/>
                <a:gd name="T36" fmla="*/ 62 w 143"/>
                <a:gd name="T37" fmla="*/ 93 h 136"/>
                <a:gd name="T38" fmla="*/ 62 w 143"/>
                <a:gd name="T39" fmla="*/ 93 h 136"/>
                <a:gd name="T40" fmla="*/ 54 w 143"/>
                <a:gd name="T41" fmla="*/ 91 h 136"/>
                <a:gd name="T42" fmla="*/ 44 w 143"/>
                <a:gd name="T43" fmla="*/ 92 h 136"/>
                <a:gd name="T44" fmla="*/ 36 w 143"/>
                <a:gd name="T45" fmla="*/ 97 h 136"/>
                <a:gd name="T46" fmla="*/ 40 w 143"/>
                <a:gd name="T47" fmla="*/ 94 h 136"/>
                <a:gd name="T48" fmla="*/ 49 w 143"/>
                <a:gd name="T49" fmla="*/ 92 h 136"/>
                <a:gd name="T50" fmla="*/ 54 w 143"/>
                <a:gd name="T51" fmla="*/ 91 h 136"/>
                <a:gd name="T52" fmla="*/ 54 w 143"/>
                <a:gd name="T53" fmla="*/ 91 h 136"/>
                <a:gd name="T54" fmla="*/ 54 w 143"/>
                <a:gd name="T55" fmla="*/ 91 h 136"/>
                <a:gd name="T56" fmla="*/ 69 w 143"/>
                <a:gd name="T57" fmla="*/ 50 h 136"/>
                <a:gd name="T58" fmla="*/ 69 w 143"/>
                <a:gd name="T59" fmla="*/ 50 h 136"/>
                <a:gd name="T60" fmla="*/ 69 w 143"/>
                <a:gd name="T61" fmla="*/ 50 h 136"/>
                <a:gd name="T62" fmla="*/ 99 w 143"/>
                <a:gd name="T63" fmla="*/ 46 h 136"/>
                <a:gd name="T64" fmla="*/ 99 w 143"/>
                <a:gd name="T65" fmla="*/ 46 h 136"/>
                <a:gd name="T66" fmla="*/ 98 w 143"/>
                <a:gd name="T67" fmla="*/ 46 h 136"/>
                <a:gd name="T68" fmla="*/ 98 w 143"/>
                <a:gd name="T69" fmla="*/ 46 h 136"/>
                <a:gd name="T70" fmla="*/ 89 w 143"/>
                <a:gd name="T71" fmla="*/ 44 h 136"/>
                <a:gd name="T72" fmla="*/ 79 w 143"/>
                <a:gd name="T73" fmla="*/ 46 h 136"/>
                <a:gd name="T74" fmla="*/ 69 w 143"/>
                <a:gd name="T75" fmla="*/ 50 h 136"/>
                <a:gd name="T76" fmla="*/ 73 w 143"/>
                <a:gd name="T77" fmla="*/ 47 h 136"/>
                <a:gd name="T78" fmla="*/ 84 w 143"/>
                <a:gd name="T79" fmla="*/ 45 h 136"/>
                <a:gd name="T80" fmla="*/ 89 w 143"/>
                <a:gd name="T81" fmla="*/ 44 h 136"/>
                <a:gd name="T82" fmla="*/ 89 w 143"/>
                <a:gd name="T83" fmla="*/ 44 h 136"/>
                <a:gd name="T84" fmla="*/ 89 w 143"/>
                <a:gd name="T85" fmla="*/ 44 h 136"/>
                <a:gd name="T86" fmla="*/ 112 w 143"/>
                <a:gd name="T87" fmla="*/ 7 h 136"/>
                <a:gd name="T88" fmla="*/ 112 w 143"/>
                <a:gd name="T89" fmla="*/ 7 h 136"/>
                <a:gd name="T90" fmla="*/ 112 w 143"/>
                <a:gd name="T91" fmla="*/ 7 h 136"/>
                <a:gd name="T92" fmla="*/ 143 w 143"/>
                <a:gd name="T93" fmla="*/ 2 h 136"/>
                <a:gd name="T94" fmla="*/ 143 w 143"/>
                <a:gd name="T95" fmla="*/ 2 h 136"/>
                <a:gd name="T96" fmla="*/ 142 w 143"/>
                <a:gd name="T97" fmla="*/ 2 h 136"/>
                <a:gd name="T98" fmla="*/ 142 w 143"/>
                <a:gd name="T99" fmla="*/ 2 h 136"/>
                <a:gd name="T100" fmla="*/ 142 w 143"/>
                <a:gd name="T101" fmla="*/ 2 h 136"/>
                <a:gd name="T102" fmla="*/ 133 w 143"/>
                <a:gd name="T103" fmla="*/ 0 h 136"/>
                <a:gd name="T104" fmla="*/ 122 w 143"/>
                <a:gd name="T105" fmla="*/ 2 h 136"/>
                <a:gd name="T106" fmla="*/ 113 w 143"/>
                <a:gd name="T107" fmla="*/ 7 h 136"/>
                <a:gd name="T108" fmla="*/ 117 w 143"/>
                <a:gd name="T109" fmla="*/ 3 h 136"/>
                <a:gd name="T110" fmla="*/ 127 w 143"/>
                <a:gd name="T111" fmla="*/ 1 h 136"/>
                <a:gd name="T112" fmla="*/ 133 w 143"/>
                <a:gd name="T113" fmla="*/ 0 h 136"/>
                <a:gd name="T114" fmla="*/ 133 w 143"/>
                <a:gd name="T115" fmla="*/ 0 h 136"/>
                <a:gd name="T116" fmla="*/ 133 w 143"/>
                <a:gd name="T1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" h="136">
                  <a:moveTo>
                    <a:pt x="23" y="131"/>
                  </a:moveTo>
                  <a:lnTo>
                    <a:pt x="23" y="131"/>
                  </a:lnTo>
                  <a:lnTo>
                    <a:pt x="23" y="132"/>
                  </a:lnTo>
                  <a:lnTo>
                    <a:pt x="23" y="132"/>
                  </a:lnTo>
                  <a:lnTo>
                    <a:pt x="23" y="131"/>
                  </a:lnTo>
                  <a:close/>
                  <a:moveTo>
                    <a:pt x="23" y="131"/>
                  </a:moveTo>
                  <a:lnTo>
                    <a:pt x="23" y="131"/>
                  </a:lnTo>
                  <a:lnTo>
                    <a:pt x="23" y="131"/>
                  </a:lnTo>
                  <a:lnTo>
                    <a:pt x="23" y="131"/>
                  </a:lnTo>
                  <a:lnTo>
                    <a:pt x="23" y="131"/>
                  </a:lnTo>
                  <a:close/>
                  <a:moveTo>
                    <a:pt x="16" y="130"/>
                  </a:moveTo>
                  <a:lnTo>
                    <a:pt x="16" y="130"/>
                  </a:lnTo>
                  <a:lnTo>
                    <a:pt x="7" y="131"/>
                  </a:lnTo>
                  <a:lnTo>
                    <a:pt x="3" y="13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3" y="134"/>
                  </a:lnTo>
                  <a:lnTo>
                    <a:pt x="7" y="131"/>
                  </a:lnTo>
                  <a:lnTo>
                    <a:pt x="16" y="130"/>
                  </a:lnTo>
                  <a:close/>
                  <a:moveTo>
                    <a:pt x="16" y="130"/>
                  </a:moveTo>
                  <a:lnTo>
                    <a:pt x="16" y="130"/>
                  </a:lnTo>
                  <a:lnTo>
                    <a:pt x="16" y="130"/>
                  </a:lnTo>
                  <a:lnTo>
                    <a:pt x="16" y="130"/>
                  </a:lnTo>
                  <a:lnTo>
                    <a:pt x="16" y="130"/>
                  </a:lnTo>
                  <a:lnTo>
                    <a:pt x="16" y="130"/>
                  </a:lnTo>
                  <a:close/>
                  <a:moveTo>
                    <a:pt x="36" y="97"/>
                  </a:moveTo>
                  <a:lnTo>
                    <a:pt x="36" y="97"/>
                  </a:lnTo>
                  <a:lnTo>
                    <a:pt x="35" y="97"/>
                  </a:lnTo>
                  <a:lnTo>
                    <a:pt x="35" y="97"/>
                  </a:lnTo>
                  <a:lnTo>
                    <a:pt x="36" y="97"/>
                  </a:lnTo>
                  <a:close/>
                  <a:moveTo>
                    <a:pt x="62" y="93"/>
                  </a:move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close/>
                  <a:moveTo>
                    <a:pt x="62" y="93"/>
                  </a:move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close/>
                  <a:moveTo>
                    <a:pt x="54" y="91"/>
                  </a:moveTo>
                  <a:lnTo>
                    <a:pt x="54" y="91"/>
                  </a:lnTo>
                  <a:lnTo>
                    <a:pt x="49" y="92"/>
                  </a:lnTo>
                  <a:lnTo>
                    <a:pt x="44" y="92"/>
                  </a:lnTo>
                  <a:lnTo>
                    <a:pt x="40" y="94"/>
                  </a:lnTo>
                  <a:lnTo>
                    <a:pt x="36" y="97"/>
                  </a:lnTo>
                  <a:lnTo>
                    <a:pt x="36" y="97"/>
                  </a:lnTo>
                  <a:lnTo>
                    <a:pt x="40" y="94"/>
                  </a:lnTo>
                  <a:lnTo>
                    <a:pt x="44" y="92"/>
                  </a:lnTo>
                  <a:lnTo>
                    <a:pt x="49" y="92"/>
                  </a:lnTo>
                  <a:lnTo>
                    <a:pt x="54" y="91"/>
                  </a:lnTo>
                  <a:close/>
                  <a:moveTo>
                    <a:pt x="54" y="91"/>
                  </a:moveTo>
                  <a:lnTo>
                    <a:pt x="54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1"/>
                  </a:lnTo>
                  <a:close/>
                  <a:moveTo>
                    <a:pt x="69" y="50"/>
                  </a:moveTo>
                  <a:lnTo>
                    <a:pt x="69" y="50"/>
                  </a:lnTo>
                  <a:lnTo>
                    <a:pt x="69" y="50"/>
                  </a:lnTo>
                  <a:lnTo>
                    <a:pt x="69" y="50"/>
                  </a:lnTo>
                  <a:lnTo>
                    <a:pt x="69" y="50"/>
                  </a:lnTo>
                  <a:close/>
                  <a:moveTo>
                    <a:pt x="99" y="46"/>
                  </a:moveTo>
                  <a:lnTo>
                    <a:pt x="99" y="46"/>
                  </a:lnTo>
                  <a:lnTo>
                    <a:pt x="99" y="46"/>
                  </a:lnTo>
                  <a:lnTo>
                    <a:pt x="99" y="46"/>
                  </a:lnTo>
                  <a:lnTo>
                    <a:pt x="99" y="46"/>
                  </a:lnTo>
                  <a:close/>
                  <a:moveTo>
                    <a:pt x="98" y="46"/>
                  </a:moveTo>
                  <a:lnTo>
                    <a:pt x="98" y="46"/>
                  </a:lnTo>
                  <a:lnTo>
                    <a:pt x="98" y="46"/>
                  </a:lnTo>
                  <a:close/>
                  <a:moveTo>
                    <a:pt x="89" y="44"/>
                  </a:moveTo>
                  <a:lnTo>
                    <a:pt x="89" y="44"/>
                  </a:lnTo>
                  <a:lnTo>
                    <a:pt x="84" y="45"/>
                  </a:lnTo>
                  <a:lnTo>
                    <a:pt x="79" y="46"/>
                  </a:lnTo>
                  <a:lnTo>
                    <a:pt x="73" y="47"/>
                  </a:lnTo>
                  <a:lnTo>
                    <a:pt x="69" y="50"/>
                  </a:lnTo>
                  <a:lnTo>
                    <a:pt x="69" y="50"/>
                  </a:lnTo>
                  <a:lnTo>
                    <a:pt x="73" y="47"/>
                  </a:lnTo>
                  <a:lnTo>
                    <a:pt x="79" y="46"/>
                  </a:lnTo>
                  <a:lnTo>
                    <a:pt x="84" y="45"/>
                  </a:lnTo>
                  <a:lnTo>
                    <a:pt x="89" y="44"/>
                  </a:lnTo>
                  <a:close/>
                  <a:moveTo>
                    <a:pt x="89" y="44"/>
                  </a:moveTo>
                  <a:lnTo>
                    <a:pt x="89" y="44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89" y="44"/>
                  </a:lnTo>
                  <a:close/>
                  <a:moveTo>
                    <a:pt x="112" y="7"/>
                  </a:moveTo>
                  <a:lnTo>
                    <a:pt x="112" y="7"/>
                  </a:lnTo>
                  <a:lnTo>
                    <a:pt x="112" y="7"/>
                  </a:lnTo>
                  <a:lnTo>
                    <a:pt x="112" y="7"/>
                  </a:lnTo>
                  <a:lnTo>
                    <a:pt x="112" y="7"/>
                  </a:lnTo>
                  <a:close/>
                  <a:moveTo>
                    <a:pt x="143" y="2"/>
                  </a:moveTo>
                  <a:lnTo>
                    <a:pt x="143" y="2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43" y="2"/>
                  </a:lnTo>
                  <a:close/>
                  <a:moveTo>
                    <a:pt x="142" y="2"/>
                  </a:moveTo>
                  <a:lnTo>
                    <a:pt x="142" y="2"/>
                  </a:lnTo>
                  <a:lnTo>
                    <a:pt x="142" y="2"/>
                  </a:lnTo>
                  <a:lnTo>
                    <a:pt x="142" y="2"/>
                  </a:lnTo>
                  <a:lnTo>
                    <a:pt x="142" y="2"/>
                  </a:lnTo>
                  <a:close/>
                  <a:moveTo>
                    <a:pt x="133" y="0"/>
                  </a:moveTo>
                  <a:lnTo>
                    <a:pt x="133" y="0"/>
                  </a:lnTo>
                  <a:lnTo>
                    <a:pt x="127" y="1"/>
                  </a:lnTo>
                  <a:lnTo>
                    <a:pt x="122" y="2"/>
                  </a:lnTo>
                  <a:lnTo>
                    <a:pt x="117" y="3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7" y="3"/>
                  </a:lnTo>
                  <a:lnTo>
                    <a:pt x="122" y="2"/>
                  </a:lnTo>
                  <a:lnTo>
                    <a:pt x="127" y="1"/>
                  </a:lnTo>
                  <a:lnTo>
                    <a:pt x="133" y="0"/>
                  </a:lnTo>
                  <a:close/>
                  <a:moveTo>
                    <a:pt x="133" y="0"/>
                  </a:moveTo>
                  <a:lnTo>
                    <a:pt x="13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D1FB9B20-EC20-3FAA-5A8B-B17949FD8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61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A87DECE1-1CC9-9570-E1FE-7B9D7328C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61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7D81CEC7-F3A6-7C3B-A22D-66FA8A3C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1618"/>
              <a:ext cx="8" cy="2"/>
            </a:xfrm>
            <a:custGeom>
              <a:avLst/>
              <a:gdLst>
                <a:gd name="T0" fmla="*/ 16 w 16"/>
                <a:gd name="T1" fmla="*/ 0 h 6"/>
                <a:gd name="T2" fmla="*/ 16 w 16"/>
                <a:gd name="T3" fmla="*/ 0 h 6"/>
                <a:gd name="T4" fmla="*/ 7 w 16"/>
                <a:gd name="T5" fmla="*/ 1 h 6"/>
                <a:gd name="T6" fmla="*/ 3 w 16"/>
                <a:gd name="T7" fmla="*/ 4 h 6"/>
                <a:gd name="T8" fmla="*/ 0 w 16"/>
                <a:gd name="T9" fmla="*/ 6 h 6"/>
                <a:gd name="T10" fmla="*/ 0 w 16"/>
                <a:gd name="T11" fmla="*/ 6 h 6"/>
                <a:gd name="T12" fmla="*/ 3 w 16"/>
                <a:gd name="T13" fmla="*/ 4 h 6"/>
                <a:gd name="T14" fmla="*/ 7 w 16"/>
                <a:gd name="T15" fmla="*/ 1 h 6"/>
                <a:gd name="T16" fmla="*/ 16 w 1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6">
                  <a:moveTo>
                    <a:pt x="16" y="0"/>
                  </a:moveTo>
                  <a:lnTo>
                    <a:pt x="16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4"/>
                  </a:lnTo>
                  <a:lnTo>
                    <a:pt x="7" y="1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AD90139D-7CBA-EF5A-07F8-387184328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6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E5317BFE-17E4-5766-7878-69B5EED2D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601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C06716BC-AEDE-7595-7F02-6B1F8E386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59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8B2549CD-8AA7-45A5-0B29-867C3DB43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59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DCFBBEBD-9311-1831-9109-88E5AEDEE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" y="1598"/>
              <a:ext cx="9" cy="3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0 h 6"/>
                <a:gd name="T4" fmla="*/ 13 w 18"/>
                <a:gd name="T5" fmla="*/ 1 h 6"/>
                <a:gd name="T6" fmla="*/ 8 w 18"/>
                <a:gd name="T7" fmla="*/ 1 h 6"/>
                <a:gd name="T8" fmla="*/ 4 w 18"/>
                <a:gd name="T9" fmla="*/ 3 h 6"/>
                <a:gd name="T10" fmla="*/ 0 w 18"/>
                <a:gd name="T11" fmla="*/ 6 h 6"/>
                <a:gd name="T12" fmla="*/ 0 w 18"/>
                <a:gd name="T13" fmla="*/ 6 h 6"/>
                <a:gd name="T14" fmla="*/ 4 w 18"/>
                <a:gd name="T15" fmla="*/ 3 h 6"/>
                <a:gd name="T16" fmla="*/ 8 w 18"/>
                <a:gd name="T17" fmla="*/ 1 h 6"/>
                <a:gd name="T18" fmla="*/ 13 w 18"/>
                <a:gd name="T19" fmla="*/ 1 h 6"/>
                <a:gd name="T20" fmla="*/ 18 w 1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0"/>
                  </a:lnTo>
                  <a:lnTo>
                    <a:pt x="13" y="1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24EA700A-4FC6-4FAE-725A-183DC4135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15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FF868AAB-6B4B-588A-1C7E-C5573A8B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15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932BB52C-D92F-5158-E765-6C44815A5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575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82575CB-2A01-2E32-389A-F8E5B6227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15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385FDAD4-C355-1DEA-7B62-A1281F621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1574"/>
              <a:ext cx="11" cy="4"/>
            </a:xfrm>
            <a:custGeom>
              <a:avLst/>
              <a:gdLst>
                <a:gd name="T0" fmla="*/ 20 w 20"/>
                <a:gd name="T1" fmla="*/ 0 h 6"/>
                <a:gd name="T2" fmla="*/ 20 w 20"/>
                <a:gd name="T3" fmla="*/ 0 h 6"/>
                <a:gd name="T4" fmla="*/ 15 w 20"/>
                <a:gd name="T5" fmla="*/ 1 h 6"/>
                <a:gd name="T6" fmla="*/ 10 w 20"/>
                <a:gd name="T7" fmla="*/ 2 h 6"/>
                <a:gd name="T8" fmla="*/ 4 w 20"/>
                <a:gd name="T9" fmla="*/ 3 h 6"/>
                <a:gd name="T10" fmla="*/ 0 w 20"/>
                <a:gd name="T11" fmla="*/ 6 h 6"/>
                <a:gd name="T12" fmla="*/ 0 w 20"/>
                <a:gd name="T13" fmla="*/ 6 h 6"/>
                <a:gd name="T14" fmla="*/ 4 w 20"/>
                <a:gd name="T15" fmla="*/ 3 h 6"/>
                <a:gd name="T16" fmla="*/ 10 w 20"/>
                <a:gd name="T17" fmla="*/ 2 h 6"/>
                <a:gd name="T18" fmla="*/ 15 w 20"/>
                <a:gd name="T19" fmla="*/ 1 h 6"/>
                <a:gd name="T20" fmla="*/ 20 w 20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6">
                  <a:moveTo>
                    <a:pt x="20" y="0"/>
                  </a:moveTo>
                  <a:lnTo>
                    <a:pt x="20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3"/>
                  </a:lnTo>
                  <a:lnTo>
                    <a:pt x="10" y="2"/>
                  </a:lnTo>
                  <a:lnTo>
                    <a:pt x="15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6C135590-A82B-EDE5-9A52-A1CFD135C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157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4818E8E6-4508-CA3A-FF34-6188F265E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1556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6B82B4DB-418A-0488-5A52-FF2A2308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554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2E348FD9-311A-113D-F807-FC1397422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554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DE71FBBE-8631-3A60-73A5-7AC7A8092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553"/>
              <a:ext cx="9" cy="3"/>
            </a:xfrm>
            <a:custGeom>
              <a:avLst/>
              <a:gdLst>
                <a:gd name="T0" fmla="*/ 20 w 20"/>
                <a:gd name="T1" fmla="*/ 0 h 7"/>
                <a:gd name="T2" fmla="*/ 20 w 20"/>
                <a:gd name="T3" fmla="*/ 0 h 7"/>
                <a:gd name="T4" fmla="*/ 14 w 20"/>
                <a:gd name="T5" fmla="*/ 1 h 7"/>
                <a:gd name="T6" fmla="*/ 9 w 20"/>
                <a:gd name="T7" fmla="*/ 2 h 7"/>
                <a:gd name="T8" fmla="*/ 4 w 20"/>
                <a:gd name="T9" fmla="*/ 3 h 7"/>
                <a:gd name="T10" fmla="*/ 0 w 20"/>
                <a:gd name="T11" fmla="*/ 7 h 7"/>
                <a:gd name="T12" fmla="*/ 0 w 20"/>
                <a:gd name="T13" fmla="*/ 7 h 7"/>
                <a:gd name="T14" fmla="*/ 4 w 20"/>
                <a:gd name="T15" fmla="*/ 3 h 7"/>
                <a:gd name="T16" fmla="*/ 9 w 20"/>
                <a:gd name="T17" fmla="*/ 2 h 7"/>
                <a:gd name="T18" fmla="*/ 14 w 20"/>
                <a:gd name="T19" fmla="*/ 1 h 7"/>
                <a:gd name="T20" fmla="*/ 20 w 20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">
                  <a:moveTo>
                    <a:pt x="20" y="0"/>
                  </a:moveTo>
                  <a:lnTo>
                    <a:pt x="20" y="0"/>
                  </a:lnTo>
                  <a:lnTo>
                    <a:pt x="14" y="1"/>
                  </a:lnTo>
                  <a:lnTo>
                    <a:pt x="9" y="2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4" y="3"/>
                  </a:lnTo>
                  <a:lnTo>
                    <a:pt x="9" y="2"/>
                  </a:lnTo>
                  <a:lnTo>
                    <a:pt x="14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8D82F73D-7C08-9474-1F7A-0A470054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15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3BEFB486-CA2D-4200-9EAD-55B4B71723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" y="1440"/>
              <a:ext cx="142" cy="263"/>
            </a:xfrm>
            <a:custGeom>
              <a:avLst/>
              <a:gdLst>
                <a:gd name="T0" fmla="*/ 32 w 284"/>
                <a:gd name="T1" fmla="*/ 467 h 527"/>
                <a:gd name="T2" fmla="*/ 0 w 284"/>
                <a:gd name="T3" fmla="*/ 525 h 527"/>
                <a:gd name="T4" fmla="*/ 1 w 284"/>
                <a:gd name="T5" fmla="*/ 527 h 527"/>
                <a:gd name="T6" fmla="*/ 33 w 284"/>
                <a:gd name="T7" fmla="*/ 469 h 527"/>
                <a:gd name="T8" fmla="*/ 32 w 284"/>
                <a:gd name="T9" fmla="*/ 467 h 527"/>
                <a:gd name="T10" fmla="*/ 284 w 284"/>
                <a:gd name="T11" fmla="*/ 0 h 527"/>
                <a:gd name="T12" fmla="*/ 150 w 284"/>
                <a:gd name="T13" fmla="*/ 246 h 527"/>
                <a:gd name="T14" fmla="*/ 150 w 284"/>
                <a:gd name="T15" fmla="*/ 246 h 527"/>
                <a:gd name="T16" fmla="*/ 151 w 284"/>
                <a:gd name="T17" fmla="*/ 247 h 527"/>
                <a:gd name="T18" fmla="*/ 278 w 284"/>
                <a:gd name="T19" fmla="*/ 15 h 527"/>
                <a:gd name="T20" fmla="*/ 284 w 284"/>
                <a:gd name="T2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527">
                  <a:moveTo>
                    <a:pt x="32" y="467"/>
                  </a:moveTo>
                  <a:lnTo>
                    <a:pt x="0" y="525"/>
                  </a:lnTo>
                  <a:lnTo>
                    <a:pt x="1" y="527"/>
                  </a:lnTo>
                  <a:lnTo>
                    <a:pt x="33" y="469"/>
                  </a:lnTo>
                  <a:lnTo>
                    <a:pt x="32" y="467"/>
                  </a:lnTo>
                  <a:close/>
                  <a:moveTo>
                    <a:pt x="284" y="0"/>
                  </a:moveTo>
                  <a:lnTo>
                    <a:pt x="150" y="246"/>
                  </a:lnTo>
                  <a:lnTo>
                    <a:pt x="150" y="246"/>
                  </a:lnTo>
                  <a:lnTo>
                    <a:pt x="151" y="247"/>
                  </a:lnTo>
                  <a:lnTo>
                    <a:pt x="278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AF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A1DC9A0A-E8EC-BC0C-BBFC-A9F99C2E1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1673"/>
              <a:ext cx="16" cy="30"/>
            </a:xfrm>
            <a:custGeom>
              <a:avLst/>
              <a:gdLst>
                <a:gd name="T0" fmla="*/ 32 w 33"/>
                <a:gd name="T1" fmla="*/ 0 h 60"/>
                <a:gd name="T2" fmla="*/ 0 w 33"/>
                <a:gd name="T3" fmla="*/ 58 h 60"/>
                <a:gd name="T4" fmla="*/ 1 w 33"/>
                <a:gd name="T5" fmla="*/ 60 h 60"/>
                <a:gd name="T6" fmla="*/ 33 w 33"/>
                <a:gd name="T7" fmla="*/ 2 h 60"/>
                <a:gd name="T8" fmla="*/ 32 w 3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0">
                  <a:moveTo>
                    <a:pt x="32" y="0"/>
                  </a:moveTo>
                  <a:lnTo>
                    <a:pt x="0" y="58"/>
                  </a:lnTo>
                  <a:lnTo>
                    <a:pt x="1" y="60"/>
                  </a:lnTo>
                  <a:lnTo>
                    <a:pt x="33" y="2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A93518FA-83B6-C046-11CD-17AE4D9B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440"/>
              <a:ext cx="67" cy="123"/>
            </a:xfrm>
            <a:custGeom>
              <a:avLst/>
              <a:gdLst>
                <a:gd name="T0" fmla="*/ 134 w 134"/>
                <a:gd name="T1" fmla="*/ 0 h 247"/>
                <a:gd name="T2" fmla="*/ 0 w 134"/>
                <a:gd name="T3" fmla="*/ 246 h 247"/>
                <a:gd name="T4" fmla="*/ 0 w 134"/>
                <a:gd name="T5" fmla="*/ 246 h 247"/>
                <a:gd name="T6" fmla="*/ 1 w 134"/>
                <a:gd name="T7" fmla="*/ 247 h 247"/>
                <a:gd name="T8" fmla="*/ 128 w 134"/>
                <a:gd name="T9" fmla="*/ 15 h 247"/>
                <a:gd name="T10" fmla="*/ 134 w 134"/>
                <a:gd name="T1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247">
                  <a:moveTo>
                    <a:pt x="134" y="0"/>
                  </a:moveTo>
                  <a:lnTo>
                    <a:pt x="0" y="246"/>
                  </a:lnTo>
                  <a:lnTo>
                    <a:pt x="0" y="246"/>
                  </a:lnTo>
                  <a:lnTo>
                    <a:pt x="1" y="247"/>
                  </a:lnTo>
                  <a:lnTo>
                    <a:pt x="128" y="15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0DEA1C1B-1B1C-094B-54D0-C67691AEC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1405"/>
              <a:ext cx="185" cy="298"/>
            </a:xfrm>
            <a:custGeom>
              <a:avLst/>
              <a:gdLst>
                <a:gd name="T0" fmla="*/ 80 w 371"/>
                <a:gd name="T1" fmla="*/ 2 h 596"/>
                <a:gd name="T2" fmla="*/ 56 w 371"/>
                <a:gd name="T3" fmla="*/ 9 h 596"/>
                <a:gd name="T4" fmla="*/ 37 w 371"/>
                <a:gd name="T5" fmla="*/ 8 h 596"/>
                <a:gd name="T6" fmla="*/ 27 w 371"/>
                <a:gd name="T7" fmla="*/ 35 h 596"/>
                <a:gd name="T8" fmla="*/ 37 w 371"/>
                <a:gd name="T9" fmla="*/ 129 h 596"/>
                <a:gd name="T10" fmla="*/ 25 w 371"/>
                <a:gd name="T11" fmla="*/ 195 h 596"/>
                <a:gd name="T12" fmla="*/ 2 w 371"/>
                <a:gd name="T13" fmla="*/ 295 h 596"/>
                <a:gd name="T14" fmla="*/ 0 w 371"/>
                <a:gd name="T15" fmla="*/ 381 h 596"/>
                <a:gd name="T16" fmla="*/ 11 w 371"/>
                <a:gd name="T17" fmla="*/ 453 h 596"/>
                <a:gd name="T18" fmla="*/ 34 w 371"/>
                <a:gd name="T19" fmla="*/ 522 h 596"/>
                <a:gd name="T20" fmla="*/ 84 w 371"/>
                <a:gd name="T21" fmla="*/ 596 h 596"/>
                <a:gd name="T22" fmla="*/ 108 w 371"/>
                <a:gd name="T23" fmla="*/ 525 h 596"/>
                <a:gd name="T24" fmla="*/ 71 w 371"/>
                <a:gd name="T25" fmla="*/ 465 h 596"/>
                <a:gd name="T26" fmla="*/ 67 w 371"/>
                <a:gd name="T27" fmla="*/ 447 h 596"/>
                <a:gd name="T28" fmla="*/ 67 w 371"/>
                <a:gd name="T29" fmla="*/ 440 h 596"/>
                <a:gd name="T30" fmla="*/ 74 w 371"/>
                <a:gd name="T31" fmla="*/ 432 h 596"/>
                <a:gd name="T32" fmla="*/ 81 w 371"/>
                <a:gd name="T33" fmla="*/ 427 h 596"/>
                <a:gd name="T34" fmla="*/ 90 w 371"/>
                <a:gd name="T35" fmla="*/ 426 h 596"/>
                <a:gd name="T36" fmla="*/ 90 w 371"/>
                <a:gd name="T37" fmla="*/ 426 h 596"/>
                <a:gd name="T38" fmla="*/ 97 w 371"/>
                <a:gd name="T39" fmla="*/ 427 h 596"/>
                <a:gd name="T40" fmla="*/ 97 w 371"/>
                <a:gd name="T41" fmla="*/ 428 h 596"/>
                <a:gd name="T42" fmla="*/ 102 w 371"/>
                <a:gd name="T43" fmla="*/ 431 h 596"/>
                <a:gd name="T44" fmla="*/ 103 w 371"/>
                <a:gd name="T45" fmla="*/ 416 h 596"/>
                <a:gd name="T46" fmla="*/ 102 w 371"/>
                <a:gd name="T47" fmla="*/ 408 h 596"/>
                <a:gd name="T48" fmla="*/ 106 w 371"/>
                <a:gd name="T49" fmla="*/ 396 h 596"/>
                <a:gd name="T50" fmla="*/ 110 w 371"/>
                <a:gd name="T51" fmla="*/ 393 h 596"/>
                <a:gd name="T52" fmla="*/ 114 w 371"/>
                <a:gd name="T53" fmla="*/ 390 h 596"/>
                <a:gd name="T54" fmla="*/ 128 w 371"/>
                <a:gd name="T55" fmla="*/ 387 h 596"/>
                <a:gd name="T56" fmla="*/ 128 w 371"/>
                <a:gd name="T57" fmla="*/ 387 h 596"/>
                <a:gd name="T58" fmla="*/ 136 w 371"/>
                <a:gd name="T59" fmla="*/ 389 h 596"/>
                <a:gd name="T60" fmla="*/ 136 w 371"/>
                <a:gd name="T61" fmla="*/ 389 h 596"/>
                <a:gd name="T62" fmla="*/ 137 w 371"/>
                <a:gd name="T63" fmla="*/ 389 h 596"/>
                <a:gd name="T64" fmla="*/ 134 w 371"/>
                <a:gd name="T65" fmla="*/ 369 h 596"/>
                <a:gd name="T66" fmla="*/ 134 w 371"/>
                <a:gd name="T67" fmla="*/ 362 h 596"/>
                <a:gd name="T68" fmla="*/ 143 w 371"/>
                <a:gd name="T69" fmla="*/ 346 h 596"/>
                <a:gd name="T70" fmla="*/ 143 w 371"/>
                <a:gd name="T71" fmla="*/ 346 h 596"/>
                <a:gd name="T72" fmla="*/ 147 w 371"/>
                <a:gd name="T73" fmla="*/ 343 h 596"/>
                <a:gd name="T74" fmla="*/ 163 w 371"/>
                <a:gd name="T75" fmla="*/ 340 h 596"/>
                <a:gd name="T76" fmla="*/ 163 w 371"/>
                <a:gd name="T77" fmla="*/ 340 h 596"/>
                <a:gd name="T78" fmla="*/ 172 w 371"/>
                <a:gd name="T79" fmla="*/ 342 h 596"/>
                <a:gd name="T80" fmla="*/ 173 w 371"/>
                <a:gd name="T81" fmla="*/ 342 h 596"/>
                <a:gd name="T82" fmla="*/ 179 w 371"/>
                <a:gd name="T83" fmla="*/ 345 h 596"/>
                <a:gd name="T84" fmla="*/ 179 w 371"/>
                <a:gd name="T85" fmla="*/ 331 h 596"/>
                <a:gd name="T86" fmla="*/ 178 w 371"/>
                <a:gd name="T87" fmla="*/ 319 h 596"/>
                <a:gd name="T88" fmla="*/ 182 w 371"/>
                <a:gd name="T89" fmla="*/ 307 h 596"/>
                <a:gd name="T90" fmla="*/ 186 w 371"/>
                <a:gd name="T91" fmla="*/ 303 h 596"/>
                <a:gd name="T92" fmla="*/ 187 w 371"/>
                <a:gd name="T93" fmla="*/ 303 h 596"/>
                <a:gd name="T94" fmla="*/ 207 w 371"/>
                <a:gd name="T95" fmla="*/ 296 h 596"/>
                <a:gd name="T96" fmla="*/ 207 w 371"/>
                <a:gd name="T97" fmla="*/ 296 h 596"/>
                <a:gd name="T98" fmla="*/ 212 w 371"/>
                <a:gd name="T99" fmla="*/ 297 h 596"/>
                <a:gd name="T100" fmla="*/ 216 w 371"/>
                <a:gd name="T101" fmla="*/ 298 h 596"/>
                <a:gd name="T102" fmla="*/ 217 w 371"/>
                <a:gd name="T103" fmla="*/ 298 h 596"/>
                <a:gd name="T104" fmla="*/ 234 w 371"/>
                <a:gd name="T105" fmla="*/ 317 h 596"/>
                <a:gd name="T106" fmla="*/ 362 w 371"/>
                <a:gd name="T107" fmla="*/ 73 h 596"/>
                <a:gd name="T108" fmla="*/ 313 w 371"/>
                <a:gd name="T109" fmla="*/ 94 h 596"/>
                <a:gd name="T110" fmla="*/ 269 w 371"/>
                <a:gd name="T111" fmla="*/ 98 h 596"/>
                <a:gd name="T112" fmla="*/ 208 w 371"/>
                <a:gd name="T113" fmla="*/ 92 h 596"/>
                <a:gd name="T114" fmla="*/ 174 w 371"/>
                <a:gd name="T115" fmla="*/ 80 h 596"/>
                <a:gd name="T116" fmla="*/ 139 w 371"/>
                <a:gd name="T117" fmla="*/ 53 h 596"/>
                <a:gd name="T118" fmla="*/ 124 w 371"/>
                <a:gd name="T119" fmla="*/ 35 h 596"/>
                <a:gd name="T120" fmla="*/ 105 w 371"/>
                <a:gd name="T121" fmla="*/ 6 h 596"/>
                <a:gd name="T122" fmla="*/ 91 w 371"/>
                <a:gd name="T12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1" h="596">
                  <a:moveTo>
                    <a:pt x="91" y="0"/>
                  </a:moveTo>
                  <a:lnTo>
                    <a:pt x="91" y="0"/>
                  </a:lnTo>
                  <a:lnTo>
                    <a:pt x="85" y="0"/>
                  </a:lnTo>
                  <a:lnTo>
                    <a:pt x="80" y="2"/>
                  </a:lnTo>
                  <a:lnTo>
                    <a:pt x="74" y="5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56" y="9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42" y="9"/>
                  </a:lnTo>
                  <a:lnTo>
                    <a:pt x="37" y="8"/>
                  </a:lnTo>
                  <a:lnTo>
                    <a:pt x="31" y="6"/>
                  </a:lnTo>
                  <a:lnTo>
                    <a:pt x="27" y="3"/>
                  </a:lnTo>
                  <a:lnTo>
                    <a:pt x="27" y="35"/>
                  </a:lnTo>
                  <a:lnTo>
                    <a:pt x="27" y="35"/>
                  </a:lnTo>
                  <a:lnTo>
                    <a:pt x="31" y="66"/>
                  </a:lnTo>
                  <a:lnTo>
                    <a:pt x="36" y="98"/>
                  </a:lnTo>
                  <a:lnTo>
                    <a:pt x="37" y="113"/>
                  </a:lnTo>
                  <a:lnTo>
                    <a:pt x="37" y="129"/>
                  </a:lnTo>
                  <a:lnTo>
                    <a:pt x="36" y="145"/>
                  </a:lnTo>
                  <a:lnTo>
                    <a:pt x="33" y="162"/>
                  </a:lnTo>
                  <a:lnTo>
                    <a:pt x="33" y="162"/>
                  </a:lnTo>
                  <a:lnTo>
                    <a:pt x="25" y="195"/>
                  </a:lnTo>
                  <a:lnTo>
                    <a:pt x="16" y="228"/>
                  </a:lnTo>
                  <a:lnTo>
                    <a:pt x="7" y="261"/>
                  </a:lnTo>
                  <a:lnTo>
                    <a:pt x="4" y="278"/>
                  </a:lnTo>
                  <a:lnTo>
                    <a:pt x="2" y="295"/>
                  </a:lnTo>
                  <a:lnTo>
                    <a:pt x="2" y="295"/>
                  </a:lnTo>
                  <a:lnTo>
                    <a:pt x="0" y="328"/>
                  </a:lnTo>
                  <a:lnTo>
                    <a:pt x="0" y="362"/>
                  </a:lnTo>
                  <a:lnTo>
                    <a:pt x="0" y="381"/>
                  </a:lnTo>
                  <a:lnTo>
                    <a:pt x="2" y="399"/>
                  </a:lnTo>
                  <a:lnTo>
                    <a:pt x="4" y="418"/>
                  </a:lnTo>
                  <a:lnTo>
                    <a:pt x="6" y="436"/>
                  </a:lnTo>
                  <a:lnTo>
                    <a:pt x="11" y="453"/>
                  </a:lnTo>
                  <a:lnTo>
                    <a:pt x="15" y="472"/>
                  </a:lnTo>
                  <a:lnTo>
                    <a:pt x="20" y="489"/>
                  </a:lnTo>
                  <a:lnTo>
                    <a:pt x="27" y="505"/>
                  </a:lnTo>
                  <a:lnTo>
                    <a:pt x="34" y="522"/>
                  </a:lnTo>
                  <a:lnTo>
                    <a:pt x="43" y="537"/>
                  </a:lnTo>
                  <a:lnTo>
                    <a:pt x="52" y="551"/>
                  </a:lnTo>
                  <a:lnTo>
                    <a:pt x="63" y="564"/>
                  </a:lnTo>
                  <a:lnTo>
                    <a:pt x="84" y="596"/>
                  </a:lnTo>
                  <a:lnTo>
                    <a:pt x="116" y="538"/>
                  </a:lnTo>
                  <a:lnTo>
                    <a:pt x="115" y="537"/>
                  </a:lnTo>
                  <a:lnTo>
                    <a:pt x="115" y="537"/>
                  </a:lnTo>
                  <a:lnTo>
                    <a:pt x="108" y="525"/>
                  </a:lnTo>
                  <a:lnTo>
                    <a:pt x="108" y="525"/>
                  </a:lnTo>
                  <a:lnTo>
                    <a:pt x="89" y="496"/>
                  </a:lnTo>
                  <a:lnTo>
                    <a:pt x="80" y="480"/>
                  </a:lnTo>
                  <a:lnTo>
                    <a:pt x="71" y="465"/>
                  </a:lnTo>
                  <a:lnTo>
                    <a:pt x="71" y="465"/>
                  </a:lnTo>
                  <a:lnTo>
                    <a:pt x="68" y="456"/>
                  </a:lnTo>
                  <a:lnTo>
                    <a:pt x="67" y="451"/>
                  </a:lnTo>
                  <a:lnTo>
                    <a:pt x="67" y="447"/>
                  </a:lnTo>
                  <a:lnTo>
                    <a:pt x="67" y="447"/>
                  </a:lnTo>
                  <a:lnTo>
                    <a:pt x="67" y="445"/>
                  </a:lnTo>
                  <a:lnTo>
                    <a:pt x="67" y="445"/>
                  </a:lnTo>
                  <a:lnTo>
                    <a:pt x="67" y="440"/>
                  </a:lnTo>
                  <a:lnTo>
                    <a:pt x="68" y="437"/>
                  </a:lnTo>
                  <a:lnTo>
                    <a:pt x="70" y="435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7" y="430"/>
                  </a:lnTo>
                  <a:lnTo>
                    <a:pt x="81" y="427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4" y="426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8"/>
                  </a:lnTo>
                  <a:lnTo>
                    <a:pt x="97" y="428"/>
                  </a:lnTo>
                  <a:lnTo>
                    <a:pt x="97" y="428"/>
                  </a:lnTo>
                  <a:lnTo>
                    <a:pt x="102" y="431"/>
                  </a:lnTo>
                  <a:lnTo>
                    <a:pt x="102" y="431"/>
                  </a:lnTo>
                  <a:lnTo>
                    <a:pt x="103" y="432"/>
                  </a:lnTo>
                  <a:lnTo>
                    <a:pt x="105" y="425"/>
                  </a:lnTo>
                  <a:lnTo>
                    <a:pt x="105" y="425"/>
                  </a:lnTo>
                  <a:lnTo>
                    <a:pt x="103" y="416"/>
                  </a:lnTo>
                  <a:lnTo>
                    <a:pt x="102" y="413"/>
                  </a:lnTo>
                  <a:lnTo>
                    <a:pt x="102" y="410"/>
                  </a:lnTo>
                  <a:lnTo>
                    <a:pt x="102" y="410"/>
                  </a:lnTo>
                  <a:lnTo>
                    <a:pt x="102" y="408"/>
                  </a:lnTo>
                  <a:lnTo>
                    <a:pt x="102" y="408"/>
                  </a:lnTo>
                  <a:lnTo>
                    <a:pt x="103" y="403"/>
                  </a:lnTo>
                  <a:lnTo>
                    <a:pt x="104" y="400"/>
                  </a:lnTo>
                  <a:lnTo>
                    <a:pt x="106" y="396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4" y="390"/>
                  </a:lnTo>
                  <a:lnTo>
                    <a:pt x="118" y="388"/>
                  </a:lnTo>
                  <a:lnTo>
                    <a:pt x="123" y="388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32" y="387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7" y="389"/>
                  </a:lnTo>
                  <a:lnTo>
                    <a:pt x="139" y="384"/>
                  </a:lnTo>
                  <a:lnTo>
                    <a:pt x="139" y="384"/>
                  </a:lnTo>
                  <a:lnTo>
                    <a:pt x="135" y="374"/>
                  </a:lnTo>
                  <a:lnTo>
                    <a:pt x="134" y="369"/>
                  </a:lnTo>
                  <a:lnTo>
                    <a:pt x="134" y="364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4" y="362"/>
                  </a:lnTo>
                  <a:lnTo>
                    <a:pt x="134" y="358"/>
                  </a:lnTo>
                  <a:lnTo>
                    <a:pt x="136" y="354"/>
                  </a:lnTo>
                  <a:lnTo>
                    <a:pt x="139" y="350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7" y="343"/>
                  </a:lnTo>
                  <a:lnTo>
                    <a:pt x="153" y="342"/>
                  </a:lnTo>
                  <a:lnTo>
                    <a:pt x="158" y="341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9" y="341"/>
                  </a:lnTo>
                  <a:lnTo>
                    <a:pt x="172" y="342"/>
                  </a:lnTo>
                  <a:lnTo>
                    <a:pt x="172" y="342"/>
                  </a:lnTo>
                  <a:lnTo>
                    <a:pt x="172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9" y="345"/>
                  </a:lnTo>
                  <a:lnTo>
                    <a:pt x="179" y="345"/>
                  </a:lnTo>
                  <a:lnTo>
                    <a:pt x="180" y="347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79" y="331"/>
                  </a:lnTo>
                  <a:lnTo>
                    <a:pt x="178" y="327"/>
                  </a:lnTo>
                  <a:lnTo>
                    <a:pt x="178" y="321"/>
                  </a:lnTo>
                  <a:lnTo>
                    <a:pt x="178" y="321"/>
                  </a:lnTo>
                  <a:lnTo>
                    <a:pt x="178" y="319"/>
                  </a:lnTo>
                  <a:lnTo>
                    <a:pt x="178" y="319"/>
                  </a:lnTo>
                  <a:lnTo>
                    <a:pt x="178" y="315"/>
                  </a:lnTo>
                  <a:lnTo>
                    <a:pt x="180" y="310"/>
                  </a:lnTo>
                  <a:lnTo>
                    <a:pt x="182" y="307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7" y="303"/>
                  </a:lnTo>
                  <a:lnTo>
                    <a:pt x="187" y="303"/>
                  </a:lnTo>
                  <a:lnTo>
                    <a:pt x="191" y="299"/>
                  </a:lnTo>
                  <a:lnTo>
                    <a:pt x="196" y="298"/>
                  </a:lnTo>
                  <a:lnTo>
                    <a:pt x="201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12" y="297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22" y="302"/>
                  </a:lnTo>
                  <a:lnTo>
                    <a:pt x="222" y="302"/>
                  </a:lnTo>
                  <a:lnTo>
                    <a:pt x="234" y="317"/>
                  </a:lnTo>
                  <a:lnTo>
                    <a:pt x="234" y="317"/>
                  </a:lnTo>
                  <a:lnTo>
                    <a:pt x="368" y="71"/>
                  </a:lnTo>
                  <a:lnTo>
                    <a:pt x="371" y="63"/>
                  </a:lnTo>
                  <a:lnTo>
                    <a:pt x="371" y="63"/>
                  </a:lnTo>
                  <a:lnTo>
                    <a:pt x="362" y="73"/>
                  </a:lnTo>
                  <a:lnTo>
                    <a:pt x="352" y="80"/>
                  </a:lnTo>
                  <a:lnTo>
                    <a:pt x="340" y="86"/>
                  </a:lnTo>
                  <a:lnTo>
                    <a:pt x="327" y="91"/>
                  </a:lnTo>
                  <a:lnTo>
                    <a:pt x="313" y="94"/>
                  </a:lnTo>
                  <a:lnTo>
                    <a:pt x="299" y="97"/>
                  </a:lnTo>
                  <a:lnTo>
                    <a:pt x="284" y="98"/>
                  </a:lnTo>
                  <a:lnTo>
                    <a:pt x="269" y="98"/>
                  </a:lnTo>
                  <a:lnTo>
                    <a:pt x="269" y="98"/>
                  </a:lnTo>
                  <a:lnTo>
                    <a:pt x="252" y="98"/>
                  </a:lnTo>
                  <a:lnTo>
                    <a:pt x="236" y="97"/>
                  </a:lnTo>
                  <a:lnTo>
                    <a:pt x="221" y="94"/>
                  </a:lnTo>
                  <a:lnTo>
                    <a:pt x="208" y="92"/>
                  </a:lnTo>
                  <a:lnTo>
                    <a:pt x="208" y="92"/>
                  </a:lnTo>
                  <a:lnTo>
                    <a:pt x="196" y="89"/>
                  </a:lnTo>
                  <a:lnTo>
                    <a:pt x="185" y="85"/>
                  </a:lnTo>
                  <a:lnTo>
                    <a:pt x="174" y="80"/>
                  </a:lnTo>
                  <a:lnTo>
                    <a:pt x="165" y="75"/>
                  </a:lnTo>
                  <a:lnTo>
                    <a:pt x="155" y="68"/>
                  </a:lnTo>
                  <a:lnTo>
                    <a:pt x="146" y="61"/>
                  </a:lnTo>
                  <a:lnTo>
                    <a:pt x="139" y="53"/>
                  </a:lnTo>
                  <a:lnTo>
                    <a:pt x="131" y="45"/>
                  </a:lnTo>
                  <a:lnTo>
                    <a:pt x="131" y="45"/>
                  </a:lnTo>
                  <a:lnTo>
                    <a:pt x="128" y="40"/>
                  </a:lnTo>
                  <a:lnTo>
                    <a:pt x="124" y="35"/>
                  </a:lnTo>
                  <a:lnTo>
                    <a:pt x="118" y="24"/>
                  </a:lnTo>
                  <a:lnTo>
                    <a:pt x="113" y="14"/>
                  </a:lnTo>
                  <a:lnTo>
                    <a:pt x="108" y="9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382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C920DF4F-75F9-83BA-1475-597E519DF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1405"/>
              <a:ext cx="185" cy="298"/>
            </a:xfrm>
            <a:custGeom>
              <a:avLst/>
              <a:gdLst>
                <a:gd name="T0" fmla="*/ 80 w 371"/>
                <a:gd name="T1" fmla="*/ 2 h 596"/>
                <a:gd name="T2" fmla="*/ 56 w 371"/>
                <a:gd name="T3" fmla="*/ 9 h 596"/>
                <a:gd name="T4" fmla="*/ 37 w 371"/>
                <a:gd name="T5" fmla="*/ 8 h 596"/>
                <a:gd name="T6" fmla="*/ 27 w 371"/>
                <a:gd name="T7" fmla="*/ 35 h 596"/>
                <a:gd name="T8" fmla="*/ 37 w 371"/>
                <a:gd name="T9" fmla="*/ 129 h 596"/>
                <a:gd name="T10" fmla="*/ 25 w 371"/>
                <a:gd name="T11" fmla="*/ 195 h 596"/>
                <a:gd name="T12" fmla="*/ 2 w 371"/>
                <a:gd name="T13" fmla="*/ 295 h 596"/>
                <a:gd name="T14" fmla="*/ 0 w 371"/>
                <a:gd name="T15" fmla="*/ 381 h 596"/>
                <a:gd name="T16" fmla="*/ 11 w 371"/>
                <a:gd name="T17" fmla="*/ 453 h 596"/>
                <a:gd name="T18" fmla="*/ 34 w 371"/>
                <a:gd name="T19" fmla="*/ 522 h 596"/>
                <a:gd name="T20" fmla="*/ 84 w 371"/>
                <a:gd name="T21" fmla="*/ 596 h 596"/>
                <a:gd name="T22" fmla="*/ 108 w 371"/>
                <a:gd name="T23" fmla="*/ 525 h 596"/>
                <a:gd name="T24" fmla="*/ 71 w 371"/>
                <a:gd name="T25" fmla="*/ 465 h 596"/>
                <a:gd name="T26" fmla="*/ 67 w 371"/>
                <a:gd name="T27" fmla="*/ 447 h 596"/>
                <a:gd name="T28" fmla="*/ 67 w 371"/>
                <a:gd name="T29" fmla="*/ 440 h 596"/>
                <a:gd name="T30" fmla="*/ 74 w 371"/>
                <a:gd name="T31" fmla="*/ 432 h 596"/>
                <a:gd name="T32" fmla="*/ 81 w 371"/>
                <a:gd name="T33" fmla="*/ 427 h 596"/>
                <a:gd name="T34" fmla="*/ 90 w 371"/>
                <a:gd name="T35" fmla="*/ 426 h 596"/>
                <a:gd name="T36" fmla="*/ 90 w 371"/>
                <a:gd name="T37" fmla="*/ 426 h 596"/>
                <a:gd name="T38" fmla="*/ 97 w 371"/>
                <a:gd name="T39" fmla="*/ 427 h 596"/>
                <a:gd name="T40" fmla="*/ 97 w 371"/>
                <a:gd name="T41" fmla="*/ 428 h 596"/>
                <a:gd name="T42" fmla="*/ 102 w 371"/>
                <a:gd name="T43" fmla="*/ 431 h 596"/>
                <a:gd name="T44" fmla="*/ 103 w 371"/>
                <a:gd name="T45" fmla="*/ 416 h 596"/>
                <a:gd name="T46" fmla="*/ 102 w 371"/>
                <a:gd name="T47" fmla="*/ 408 h 596"/>
                <a:gd name="T48" fmla="*/ 106 w 371"/>
                <a:gd name="T49" fmla="*/ 396 h 596"/>
                <a:gd name="T50" fmla="*/ 110 w 371"/>
                <a:gd name="T51" fmla="*/ 393 h 596"/>
                <a:gd name="T52" fmla="*/ 114 w 371"/>
                <a:gd name="T53" fmla="*/ 390 h 596"/>
                <a:gd name="T54" fmla="*/ 128 w 371"/>
                <a:gd name="T55" fmla="*/ 387 h 596"/>
                <a:gd name="T56" fmla="*/ 128 w 371"/>
                <a:gd name="T57" fmla="*/ 387 h 596"/>
                <a:gd name="T58" fmla="*/ 136 w 371"/>
                <a:gd name="T59" fmla="*/ 389 h 596"/>
                <a:gd name="T60" fmla="*/ 136 w 371"/>
                <a:gd name="T61" fmla="*/ 389 h 596"/>
                <a:gd name="T62" fmla="*/ 137 w 371"/>
                <a:gd name="T63" fmla="*/ 389 h 596"/>
                <a:gd name="T64" fmla="*/ 134 w 371"/>
                <a:gd name="T65" fmla="*/ 369 h 596"/>
                <a:gd name="T66" fmla="*/ 134 w 371"/>
                <a:gd name="T67" fmla="*/ 362 h 596"/>
                <a:gd name="T68" fmla="*/ 143 w 371"/>
                <a:gd name="T69" fmla="*/ 346 h 596"/>
                <a:gd name="T70" fmla="*/ 143 w 371"/>
                <a:gd name="T71" fmla="*/ 346 h 596"/>
                <a:gd name="T72" fmla="*/ 147 w 371"/>
                <a:gd name="T73" fmla="*/ 343 h 596"/>
                <a:gd name="T74" fmla="*/ 163 w 371"/>
                <a:gd name="T75" fmla="*/ 340 h 596"/>
                <a:gd name="T76" fmla="*/ 163 w 371"/>
                <a:gd name="T77" fmla="*/ 340 h 596"/>
                <a:gd name="T78" fmla="*/ 172 w 371"/>
                <a:gd name="T79" fmla="*/ 342 h 596"/>
                <a:gd name="T80" fmla="*/ 173 w 371"/>
                <a:gd name="T81" fmla="*/ 342 h 596"/>
                <a:gd name="T82" fmla="*/ 179 w 371"/>
                <a:gd name="T83" fmla="*/ 345 h 596"/>
                <a:gd name="T84" fmla="*/ 179 w 371"/>
                <a:gd name="T85" fmla="*/ 331 h 596"/>
                <a:gd name="T86" fmla="*/ 178 w 371"/>
                <a:gd name="T87" fmla="*/ 319 h 596"/>
                <a:gd name="T88" fmla="*/ 182 w 371"/>
                <a:gd name="T89" fmla="*/ 307 h 596"/>
                <a:gd name="T90" fmla="*/ 186 w 371"/>
                <a:gd name="T91" fmla="*/ 303 h 596"/>
                <a:gd name="T92" fmla="*/ 187 w 371"/>
                <a:gd name="T93" fmla="*/ 303 h 596"/>
                <a:gd name="T94" fmla="*/ 207 w 371"/>
                <a:gd name="T95" fmla="*/ 296 h 596"/>
                <a:gd name="T96" fmla="*/ 207 w 371"/>
                <a:gd name="T97" fmla="*/ 296 h 596"/>
                <a:gd name="T98" fmla="*/ 212 w 371"/>
                <a:gd name="T99" fmla="*/ 297 h 596"/>
                <a:gd name="T100" fmla="*/ 216 w 371"/>
                <a:gd name="T101" fmla="*/ 298 h 596"/>
                <a:gd name="T102" fmla="*/ 217 w 371"/>
                <a:gd name="T103" fmla="*/ 298 h 596"/>
                <a:gd name="T104" fmla="*/ 234 w 371"/>
                <a:gd name="T105" fmla="*/ 317 h 596"/>
                <a:gd name="T106" fmla="*/ 362 w 371"/>
                <a:gd name="T107" fmla="*/ 73 h 596"/>
                <a:gd name="T108" fmla="*/ 313 w 371"/>
                <a:gd name="T109" fmla="*/ 94 h 596"/>
                <a:gd name="T110" fmla="*/ 269 w 371"/>
                <a:gd name="T111" fmla="*/ 98 h 596"/>
                <a:gd name="T112" fmla="*/ 208 w 371"/>
                <a:gd name="T113" fmla="*/ 92 h 596"/>
                <a:gd name="T114" fmla="*/ 174 w 371"/>
                <a:gd name="T115" fmla="*/ 80 h 596"/>
                <a:gd name="T116" fmla="*/ 139 w 371"/>
                <a:gd name="T117" fmla="*/ 53 h 596"/>
                <a:gd name="T118" fmla="*/ 124 w 371"/>
                <a:gd name="T119" fmla="*/ 35 h 596"/>
                <a:gd name="T120" fmla="*/ 105 w 371"/>
                <a:gd name="T121" fmla="*/ 6 h 596"/>
                <a:gd name="T122" fmla="*/ 91 w 371"/>
                <a:gd name="T12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1" h="596">
                  <a:moveTo>
                    <a:pt x="91" y="0"/>
                  </a:moveTo>
                  <a:lnTo>
                    <a:pt x="91" y="0"/>
                  </a:lnTo>
                  <a:lnTo>
                    <a:pt x="85" y="0"/>
                  </a:lnTo>
                  <a:lnTo>
                    <a:pt x="80" y="2"/>
                  </a:lnTo>
                  <a:lnTo>
                    <a:pt x="74" y="5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56" y="9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42" y="9"/>
                  </a:lnTo>
                  <a:lnTo>
                    <a:pt x="37" y="8"/>
                  </a:lnTo>
                  <a:lnTo>
                    <a:pt x="31" y="6"/>
                  </a:lnTo>
                  <a:lnTo>
                    <a:pt x="27" y="3"/>
                  </a:lnTo>
                  <a:lnTo>
                    <a:pt x="27" y="35"/>
                  </a:lnTo>
                  <a:lnTo>
                    <a:pt x="27" y="35"/>
                  </a:lnTo>
                  <a:lnTo>
                    <a:pt x="31" y="66"/>
                  </a:lnTo>
                  <a:lnTo>
                    <a:pt x="36" y="98"/>
                  </a:lnTo>
                  <a:lnTo>
                    <a:pt x="37" y="113"/>
                  </a:lnTo>
                  <a:lnTo>
                    <a:pt x="37" y="129"/>
                  </a:lnTo>
                  <a:lnTo>
                    <a:pt x="36" y="145"/>
                  </a:lnTo>
                  <a:lnTo>
                    <a:pt x="33" y="162"/>
                  </a:lnTo>
                  <a:lnTo>
                    <a:pt x="33" y="162"/>
                  </a:lnTo>
                  <a:lnTo>
                    <a:pt x="25" y="195"/>
                  </a:lnTo>
                  <a:lnTo>
                    <a:pt x="16" y="228"/>
                  </a:lnTo>
                  <a:lnTo>
                    <a:pt x="7" y="261"/>
                  </a:lnTo>
                  <a:lnTo>
                    <a:pt x="4" y="278"/>
                  </a:lnTo>
                  <a:lnTo>
                    <a:pt x="2" y="295"/>
                  </a:lnTo>
                  <a:lnTo>
                    <a:pt x="2" y="295"/>
                  </a:lnTo>
                  <a:lnTo>
                    <a:pt x="0" y="328"/>
                  </a:lnTo>
                  <a:lnTo>
                    <a:pt x="0" y="362"/>
                  </a:lnTo>
                  <a:lnTo>
                    <a:pt x="0" y="381"/>
                  </a:lnTo>
                  <a:lnTo>
                    <a:pt x="2" y="399"/>
                  </a:lnTo>
                  <a:lnTo>
                    <a:pt x="4" y="418"/>
                  </a:lnTo>
                  <a:lnTo>
                    <a:pt x="6" y="436"/>
                  </a:lnTo>
                  <a:lnTo>
                    <a:pt x="11" y="453"/>
                  </a:lnTo>
                  <a:lnTo>
                    <a:pt x="15" y="472"/>
                  </a:lnTo>
                  <a:lnTo>
                    <a:pt x="20" y="489"/>
                  </a:lnTo>
                  <a:lnTo>
                    <a:pt x="27" y="505"/>
                  </a:lnTo>
                  <a:lnTo>
                    <a:pt x="34" y="522"/>
                  </a:lnTo>
                  <a:lnTo>
                    <a:pt x="43" y="537"/>
                  </a:lnTo>
                  <a:lnTo>
                    <a:pt x="52" y="551"/>
                  </a:lnTo>
                  <a:lnTo>
                    <a:pt x="63" y="564"/>
                  </a:lnTo>
                  <a:lnTo>
                    <a:pt x="84" y="596"/>
                  </a:lnTo>
                  <a:lnTo>
                    <a:pt x="116" y="538"/>
                  </a:lnTo>
                  <a:lnTo>
                    <a:pt x="115" y="537"/>
                  </a:lnTo>
                  <a:lnTo>
                    <a:pt x="115" y="537"/>
                  </a:lnTo>
                  <a:lnTo>
                    <a:pt x="108" y="525"/>
                  </a:lnTo>
                  <a:lnTo>
                    <a:pt x="108" y="525"/>
                  </a:lnTo>
                  <a:lnTo>
                    <a:pt x="89" y="496"/>
                  </a:lnTo>
                  <a:lnTo>
                    <a:pt x="80" y="480"/>
                  </a:lnTo>
                  <a:lnTo>
                    <a:pt x="71" y="465"/>
                  </a:lnTo>
                  <a:lnTo>
                    <a:pt x="71" y="465"/>
                  </a:lnTo>
                  <a:lnTo>
                    <a:pt x="68" y="456"/>
                  </a:lnTo>
                  <a:lnTo>
                    <a:pt x="67" y="451"/>
                  </a:lnTo>
                  <a:lnTo>
                    <a:pt x="67" y="447"/>
                  </a:lnTo>
                  <a:lnTo>
                    <a:pt x="67" y="447"/>
                  </a:lnTo>
                  <a:lnTo>
                    <a:pt x="67" y="445"/>
                  </a:lnTo>
                  <a:lnTo>
                    <a:pt x="67" y="445"/>
                  </a:lnTo>
                  <a:lnTo>
                    <a:pt x="67" y="440"/>
                  </a:lnTo>
                  <a:lnTo>
                    <a:pt x="68" y="437"/>
                  </a:lnTo>
                  <a:lnTo>
                    <a:pt x="70" y="435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7" y="430"/>
                  </a:lnTo>
                  <a:lnTo>
                    <a:pt x="81" y="427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4" y="426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8"/>
                  </a:lnTo>
                  <a:lnTo>
                    <a:pt x="97" y="428"/>
                  </a:lnTo>
                  <a:lnTo>
                    <a:pt x="97" y="428"/>
                  </a:lnTo>
                  <a:lnTo>
                    <a:pt x="102" y="431"/>
                  </a:lnTo>
                  <a:lnTo>
                    <a:pt x="102" y="431"/>
                  </a:lnTo>
                  <a:lnTo>
                    <a:pt x="103" y="432"/>
                  </a:lnTo>
                  <a:lnTo>
                    <a:pt x="105" y="425"/>
                  </a:lnTo>
                  <a:lnTo>
                    <a:pt x="105" y="425"/>
                  </a:lnTo>
                  <a:lnTo>
                    <a:pt x="103" y="416"/>
                  </a:lnTo>
                  <a:lnTo>
                    <a:pt x="102" y="413"/>
                  </a:lnTo>
                  <a:lnTo>
                    <a:pt x="102" y="410"/>
                  </a:lnTo>
                  <a:lnTo>
                    <a:pt x="102" y="410"/>
                  </a:lnTo>
                  <a:lnTo>
                    <a:pt x="102" y="408"/>
                  </a:lnTo>
                  <a:lnTo>
                    <a:pt x="102" y="408"/>
                  </a:lnTo>
                  <a:lnTo>
                    <a:pt x="103" y="403"/>
                  </a:lnTo>
                  <a:lnTo>
                    <a:pt x="104" y="400"/>
                  </a:lnTo>
                  <a:lnTo>
                    <a:pt x="106" y="396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4" y="390"/>
                  </a:lnTo>
                  <a:lnTo>
                    <a:pt x="118" y="388"/>
                  </a:lnTo>
                  <a:lnTo>
                    <a:pt x="123" y="388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32" y="387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7" y="389"/>
                  </a:lnTo>
                  <a:lnTo>
                    <a:pt x="139" y="384"/>
                  </a:lnTo>
                  <a:lnTo>
                    <a:pt x="139" y="384"/>
                  </a:lnTo>
                  <a:lnTo>
                    <a:pt x="135" y="374"/>
                  </a:lnTo>
                  <a:lnTo>
                    <a:pt x="134" y="369"/>
                  </a:lnTo>
                  <a:lnTo>
                    <a:pt x="134" y="364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4" y="362"/>
                  </a:lnTo>
                  <a:lnTo>
                    <a:pt x="134" y="358"/>
                  </a:lnTo>
                  <a:lnTo>
                    <a:pt x="136" y="354"/>
                  </a:lnTo>
                  <a:lnTo>
                    <a:pt x="139" y="350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7" y="343"/>
                  </a:lnTo>
                  <a:lnTo>
                    <a:pt x="153" y="342"/>
                  </a:lnTo>
                  <a:lnTo>
                    <a:pt x="158" y="341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9" y="341"/>
                  </a:lnTo>
                  <a:lnTo>
                    <a:pt x="172" y="342"/>
                  </a:lnTo>
                  <a:lnTo>
                    <a:pt x="172" y="342"/>
                  </a:lnTo>
                  <a:lnTo>
                    <a:pt x="172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9" y="345"/>
                  </a:lnTo>
                  <a:lnTo>
                    <a:pt x="179" y="345"/>
                  </a:lnTo>
                  <a:lnTo>
                    <a:pt x="180" y="347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79" y="331"/>
                  </a:lnTo>
                  <a:lnTo>
                    <a:pt x="178" y="327"/>
                  </a:lnTo>
                  <a:lnTo>
                    <a:pt x="178" y="321"/>
                  </a:lnTo>
                  <a:lnTo>
                    <a:pt x="178" y="321"/>
                  </a:lnTo>
                  <a:lnTo>
                    <a:pt x="178" y="319"/>
                  </a:lnTo>
                  <a:lnTo>
                    <a:pt x="178" y="319"/>
                  </a:lnTo>
                  <a:lnTo>
                    <a:pt x="178" y="315"/>
                  </a:lnTo>
                  <a:lnTo>
                    <a:pt x="180" y="310"/>
                  </a:lnTo>
                  <a:lnTo>
                    <a:pt x="182" y="307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7" y="303"/>
                  </a:lnTo>
                  <a:lnTo>
                    <a:pt x="187" y="303"/>
                  </a:lnTo>
                  <a:lnTo>
                    <a:pt x="191" y="299"/>
                  </a:lnTo>
                  <a:lnTo>
                    <a:pt x="196" y="298"/>
                  </a:lnTo>
                  <a:lnTo>
                    <a:pt x="201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12" y="297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22" y="302"/>
                  </a:lnTo>
                  <a:lnTo>
                    <a:pt x="222" y="302"/>
                  </a:lnTo>
                  <a:lnTo>
                    <a:pt x="234" y="317"/>
                  </a:lnTo>
                  <a:lnTo>
                    <a:pt x="234" y="317"/>
                  </a:lnTo>
                  <a:lnTo>
                    <a:pt x="368" y="71"/>
                  </a:lnTo>
                  <a:lnTo>
                    <a:pt x="371" y="63"/>
                  </a:lnTo>
                  <a:lnTo>
                    <a:pt x="371" y="63"/>
                  </a:lnTo>
                  <a:lnTo>
                    <a:pt x="362" y="73"/>
                  </a:lnTo>
                  <a:lnTo>
                    <a:pt x="352" y="80"/>
                  </a:lnTo>
                  <a:lnTo>
                    <a:pt x="340" y="86"/>
                  </a:lnTo>
                  <a:lnTo>
                    <a:pt x="327" y="91"/>
                  </a:lnTo>
                  <a:lnTo>
                    <a:pt x="313" y="94"/>
                  </a:lnTo>
                  <a:lnTo>
                    <a:pt x="299" y="97"/>
                  </a:lnTo>
                  <a:lnTo>
                    <a:pt x="284" y="98"/>
                  </a:lnTo>
                  <a:lnTo>
                    <a:pt x="269" y="98"/>
                  </a:lnTo>
                  <a:lnTo>
                    <a:pt x="269" y="98"/>
                  </a:lnTo>
                  <a:lnTo>
                    <a:pt x="252" y="98"/>
                  </a:lnTo>
                  <a:lnTo>
                    <a:pt x="236" y="97"/>
                  </a:lnTo>
                  <a:lnTo>
                    <a:pt x="221" y="94"/>
                  </a:lnTo>
                  <a:lnTo>
                    <a:pt x="208" y="92"/>
                  </a:lnTo>
                  <a:lnTo>
                    <a:pt x="208" y="92"/>
                  </a:lnTo>
                  <a:lnTo>
                    <a:pt x="196" y="89"/>
                  </a:lnTo>
                  <a:lnTo>
                    <a:pt x="185" y="85"/>
                  </a:lnTo>
                  <a:lnTo>
                    <a:pt x="174" y="80"/>
                  </a:lnTo>
                  <a:lnTo>
                    <a:pt x="165" y="75"/>
                  </a:lnTo>
                  <a:lnTo>
                    <a:pt x="155" y="68"/>
                  </a:lnTo>
                  <a:lnTo>
                    <a:pt x="146" y="61"/>
                  </a:lnTo>
                  <a:lnTo>
                    <a:pt x="139" y="53"/>
                  </a:lnTo>
                  <a:lnTo>
                    <a:pt x="131" y="45"/>
                  </a:lnTo>
                  <a:lnTo>
                    <a:pt x="131" y="45"/>
                  </a:lnTo>
                  <a:lnTo>
                    <a:pt x="128" y="40"/>
                  </a:lnTo>
                  <a:lnTo>
                    <a:pt x="124" y="35"/>
                  </a:lnTo>
                  <a:lnTo>
                    <a:pt x="118" y="24"/>
                  </a:lnTo>
                  <a:lnTo>
                    <a:pt x="113" y="14"/>
                  </a:lnTo>
                  <a:lnTo>
                    <a:pt x="108" y="9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AB868AE2-A6E0-C797-4C19-46D6FEC54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1553"/>
              <a:ext cx="29" cy="12"/>
            </a:xfrm>
            <a:custGeom>
              <a:avLst/>
              <a:gdLst>
                <a:gd name="T0" fmla="*/ 29 w 57"/>
                <a:gd name="T1" fmla="*/ 0 h 25"/>
                <a:gd name="T2" fmla="*/ 29 w 57"/>
                <a:gd name="T3" fmla="*/ 0 h 25"/>
                <a:gd name="T4" fmla="*/ 29 w 57"/>
                <a:gd name="T5" fmla="*/ 0 h 25"/>
                <a:gd name="T6" fmla="*/ 29 w 57"/>
                <a:gd name="T7" fmla="*/ 0 h 25"/>
                <a:gd name="T8" fmla="*/ 23 w 57"/>
                <a:gd name="T9" fmla="*/ 1 h 25"/>
                <a:gd name="T10" fmla="*/ 18 w 57"/>
                <a:gd name="T11" fmla="*/ 2 h 25"/>
                <a:gd name="T12" fmla="*/ 13 w 57"/>
                <a:gd name="T13" fmla="*/ 3 h 25"/>
                <a:gd name="T14" fmla="*/ 9 w 57"/>
                <a:gd name="T15" fmla="*/ 7 h 25"/>
                <a:gd name="T16" fmla="*/ 9 w 57"/>
                <a:gd name="T17" fmla="*/ 7 h 25"/>
                <a:gd name="T18" fmla="*/ 8 w 57"/>
                <a:gd name="T19" fmla="*/ 7 h 25"/>
                <a:gd name="T20" fmla="*/ 8 w 57"/>
                <a:gd name="T21" fmla="*/ 7 h 25"/>
                <a:gd name="T22" fmla="*/ 8 w 57"/>
                <a:gd name="T23" fmla="*/ 7 h 25"/>
                <a:gd name="T24" fmla="*/ 8 w 57"/>
                <a:gd name="T25" fmla="*/ 7 h 25"/>
                <a:gd name="T26" fmla="*/ 8 w 57"/>
                <a:gd name="T27" fmla="*/ 7 h 25"/>
                <a:gd name="T28" fmla="*/ 8 w 57"/>
                <a:gd name="T29" fmla="*/ 7 h 25"/>
                <a:gd name="T30" fmla="*/ 4 w 57"/>
                <a:gd name="T31" fmla="*/ 11 h 25"/>
                <a:gd name="T32" fmla="*/ 2 w 57"/>
                <a:gd name="T33" fmla="*/ 14 h 25"/>
                <a:gd name="T34" fmla="*/ 0 w 57"/>
                <a:gd name="T35" fmla="*/ 19 h 25"/>
                <a:gd name="T36" fmla="*/ 0 w 57"/>
                <a:gd name="T37" fmla="*/ 23 h 25"/>
                <a:gd name="T38" fmla="*/ 0 w 57"/>
                <a:gd name="T39" fmla="*/ 23 h 25"/>
                <a:gd name="T40" fmla="*/ 0 w 57"/>
                <a:gd name="T41" fmla="*/ 25 h 25"/>
                <a:gd name="T42" fmla="*/ 0 w 57"/>
                <a:gd name="T43" fmla="*/ 25 h 25"/>
                <a:gd name="T44" fmla="*/ 1 w 57"/>
                <a:gd name="T45" fmla="*/ 22 h 25"/>
                <a:gd name="T46" fmla="*/ 2 w 57"/>
                <a:gd name="T47" fmla="*/ 17 h 25"/>
                <a:gd name="T48" fmla="*/ 5 w 57"/>
                <a:gd name="T49" fmla="*/ 14 h 25"/>
                <a:gd name="T50" fmla="*/ 8 w 57"/>
                <a:gd name="T51" fmla="*/ 11 h 25"/>
                <a:gd name="T52" fmla="*/ 8 w 57"/>
                <a:gd name="T53" fmla="*/ 11 h 25"/>
                <a:gd name="T54" fmla="*/ 13 w 57"/>
                <a:gd name="T55" fmla="*/ 9 h 25"/>
                <a:gd name="T56" fmla="*/ 18 w 57"/>
                <a:gd name="T57" fmla="*/ 7 h 25"/>
                <a:gd name="T58" fmla="*/ 23 w 57"/>
                <a:gd name="T59" fmla="*/ 6 h 25"/>
                <a:gd name="T60" fmla="*/ 29 w 57"/>
                <a:gd name="T61" fmla="*/ 4 h 25"/>
                <a:gd name="T62" fmla="*/ 29 w 57"/>
                <a:gd name="T63" fmla="*/ 4 h 25"/>
                <a:gd name="T64" fmla="*/ 34 w 57"/>
                <a:gd name="T65" fmla="*/ 6 h 25"/>
                <a:gd name="T66" fmla="*/ 39 w 57"/>
                <a:gd name="T67" fmla="*/ 7 h 25"/>
                <a:gd name="T68" fmla="*/ 44 w 57"/>
                <a:gd name="T69" fmla="*/ 10 h 25"/>
                <a:gd name="T70" fmla="*/ 44 w 57"/>
                <a:gd name="T71" fmla="*/ 10 h 25"/>
                <a:gd name="T72" fmla="*/ 49 w 57"/>
                <a:gd name="T73" fmla="*/ 16 h 25"/>
                <a:gd name="T74" fmla="*/ 56 w 57"/>
                <a:gd name="T75" fmla="*/ 25 h 25"/>
                <a:gd name="T76" fmla="*/ 57 w 57"/>
                <a:gd name="T77" fmla="*/ 22 h 25"/>
                <a:gd name="T78" fmla="*/ 57 w 57"/>
                <a:gd name="T79" fmla="*/ 22 h 25"/>
                <a:gd name="T80" fmla="*/ 56 w 57"/>
                <a:gd name="T81" fmla="*/ 21 h 25"/>
                <a:gd name="T82" fmla="*/ 56 w 57"/>
                <a:gd name="T83" fmla="*/ 21 h 25"/>
                <a:gd name="T84" fmla="*/ 56 w 57"/>
                <a:gd name="T85" fmla="*/ 21 h 25"/>
                <a:gd name="T86" fmla="*/ 56 w 57"/>
                <a:gd name="T87" fmla="*/ 21 h 25"/>
                <a:gd name="T88" fmla="*/ 44 w 57"/>
                <a:gd name="T89" fmla="*/ 6 h 25"/>
                <a:gd name="T90" fmla="*/ 39 w 57"/>
                <a:gd name="T91" fmla="*/ 2 h 25"/>
                <a:gd name="T92" fmla="*/ 39 w 57"/>
                <a:gd name="T93" fmla="*/ 2 h 25"/>
                <a:gd name="T94" fmla="*/ 39 w 57"/>
                <a:gd name="T95" fmla="*/ 2 h 25"/>
                <a:gd name="T96" fmla="*/ 39 w 57"/>
                <a:gd name="T97" fmla="*/ 2 h 25"/>
                <a:gd name="T98" fmla="*/ 39 w 57"/>
                <a:gd name="T99" fmla="*/ 2 h 25"/>
                <a:gd name="T100" fmla="*/ 38 w 57"/>
                <a:gd name="T101" fmla="*/ 2 h 25"/>
                <a:gd name="T102" fmla="*/ 38 w 57"/>
                <a:gd name="T103" fmla="*/ 2 h 25"/>
                <a:gd name="T104" fmla="*/ 38 w 57"/>
                <a:gd name="T105" fmla="*/ 2 h 25"/>
                <a:gd name="T106" fmla="*/ 38 w 57"/>
                <a:gd name="T107" fmla="*/ 2 h 25"/>
                <a:gd name="T108" fmla="*/ 34 w 57"/>
                <a:gd name="T109" fmla="*/ 1 h 25"/>
                <a:gd name="T110" fmla="*/ 29 w 57"/>
                <a:gd name="T111" fmla="*/ 0 h 25"/>
                <a:gd name="T112" fmla="*/ 29 w 57"/>
                <a:gd name="T113" fmla="*/ 0 h 25"/>
                <a:gd name="T114" fmla="*/ 29 w 57"/>
                <a:gd name="T115" fmla="*/ 0 h 25"/>
                <a:gd name="T116" fmla="*/ 29 w 57"/>
                <a:gd name="T1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25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8" y="2"/>
                  </a:lnTo>
                  <a:lnTo>
                    <a:pt x="13" y="3"/>
                  </a:lnTo>
                  <a:lnTo>
                    <a:pt x="9" y="7"/>
                  </a:lnTo>
                  <a:lnTo>
                    <a:pt x="9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11"/>
                  </a:lnTo>
                  <a:lnTo>
                    <a:pt x="2" y="14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5" y="14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3" y="9"/>
                  </a:lnTo>
                  <a:lnTo>
                    <a:pt x="18" y="7"/>
                  </a:lnTo>
                  <a:lnTo>
                    <a:pt x="23" y="6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4" y="6"/>
                  </a:lnTo>
                  <a:lnTo>
                    <a:pt x="39" y="7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9" y="16"/>
                  </a:lnTo>
                  <a:lnTo>
                    <a:pt x="56" y="25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44" y="6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4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B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8EA3F82F-90DA-1C05-1CC8-E1228F8F7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1553"/>
              <a:ext cx="29" cy="12"/>
            </a:xfrm>
            <a:custGeom>
              <a:avLst/>
              <a:gdLst>
                <a:gd name="T0" fmla="*/ 29 w 57"/>
                <a:gd name="T1" fmla="*/ 0 h 25"/>
                <a:gd name="T2" fmla="*/ 29 w 57"/>
                <a:gd name="T3" fmla="*/ 0 h 25"/>
                <a:gd name="T4" fmla="*/ 29 w 57"/>
                <a:gd name="T5" fmla="*/ 0 h 25"/>
                <a:gd name="T6" fmla="*/ 29 w 57"/>
                <a:gd name="T7" fmla="*/ 0 h 25"/>
                <a:gd name="T8" fmla="*/ 23 w 57"/>
                <a:gd name="T9" fmla="*/ 1 h 25"/>
                <a:gd name="T10" fmla="*/ 18 w 57"/>
                <a:gd name="T11" fmla="*/ 2 h 25"/>
                <a:gd name="T12" fmla="*/ 13 w 57"/>
                <a:gd name="T13" fmla="*/ 3 h 25"/>
                <a:gd name="T14" fmla="*/ 9 w 57"/>
                <a:gd name="T15" fmla="*/ 7 h 25"/>
                <a:gd name="T16" fmla="*/ 9 w 57"/>
                <a:gd name="T17" fmla="*/ 7 h 25"/>
                <a:gd name="T18" fmla="*/ 8 w 57"/>
                <a:gd name="T19" fmla="*/ 7 h 25"/>
                <a:gd name="T20" fmla="*/ 8 w 57"/>
                <a:gd name="T21" fmla="*/ 7 h 25"/>
                <a:gd name="T22" fmla="*/ 8 w 57"/>
                <a:gd name="T23" fmla="*/ 7 h 25"/>
                <a:gd name="T24" fmla="*/ 8 w 57"/>
                <a:gd name="T25" fmla="*/ 7 h 25"/>
                <a:gd name="T26" fmla="*/ 8 w 57"/>
                <a:gd name="T27" fmla="*/ 7 h 25"/>
                <a:gd name="T28" fmla="*/ 8 w 57"/>
                <a:gd name="T29" fmla="*/ 7 h 25"/>
                <a:gd name="T30" fmla="*/ 4 w 57"/>
                <a:gd name="T31" fmla="*/ 11 h 25"/>
                <a:gd name="T32" fmla="*/ 2 w 57"/>
                <a:gd name="T33" fmla="*/ 14 h 25"/>
                <a:gd name="T34" fmla="*/ 0 w 57"/>
                <a:gd name="T35" fmla="*/ 19 h 25"/>
                <a:gd name="T36" fmla="*/ 0 w 57"/>
                <a:gd name="T37" fmla="*/ 23 h 25"/>
                <a:gd name="T38" fmla="*/ 0 w 57"/>
                <a:gd name="T39" fmla="*/ 23 h 25"/>
                <a:gd name="T40" fmla="*/ 0 w 57"/>
                <a:gd name="T41" fmla="*/ 25 h 25"/>
                <a:gd name="T42" fmla="*/ 0 w 57"/>
                <a:gd name="T43" fmla="*/ 25 h 25"/>
                <a:gd name="T44" fmla="*/ 1 w 57"/>
                <a:gd name="T45" fmla="*/ 22 h 25"/>
                <a:gd name="T46" fmla="*/ 2 w 57"/>
                <a:gd name="T47" fmla="*/ 17 h 25"/>
                <a:gd name="T48" fmla="*/ 5 w 57"/>
                <a:gd name="T49" fmla="*/ 14 h 25"/>
                <a:gd name="T50" fmla="*/ 8 w 57"/>
                <a:gd name="T51" fmla="*/ 11 h 25"/>
                <a:gd name="T52" fmla="*/ 8 w 57"/>
                <a:gd name="T53" fmla="*/ 11 h 25"/>
                <a:gd name="T54" fmla="*/ 13 w 57"/>
                <a:gd name="T55" fmla="*/ 9 h 25"/>
                <a:gd name="T56" fmla="*/ 18 w 57"/>
                <a:gd name="T57" fmla="*/ 7 h 25"/>
                <a:gd name="T58" fmla="*/ 23 w 57"/>
                <a:gd name="T59" fmla="*/ 6 h 25"/>
                <a:gd name="T60" fmla="*/ 29 w 57"/>
                <a:gd name="T61" fmla="*/ 4 h 25"/>
                <a:gd name="T62" fmla="*/ 29 w 57"/>
                <a:gd name="T63" fmla="*/ 4 h 25"/>
                <a:gd name="T64" fmla="*/ 34 w 57"/>
                <a:gd name="T65" fmla="*/ 6 h 25"/>
                <a:gd name="T66" fmla="*/ 39 w 57"/>
                <a:gd name="T67" fmla="*/ 7 h 25"/>
                <a:gd name="T68" fmla="*/ 44 w 57"/>
                <a:gd name="T69" fmla="*/ 10 h 25"/>
                <a:gd name="T70" fmla="*/ 44 w 57"/>
                <a:gd name="T71" fmla="*/ 10 h 25"/>
                <a:gd name="T72" fmla="*/ 49 w 57"/>
                <a:gd name="T73" fmla="*/ 16 h 25"/>
                <a:gd name="T74" fmla="*/ 56 w 57"/>
                <a:gd name="T75" fmla="*/ 25 h 25"/>
                <a:gd name="T76" fmla="*/ 57 w 57"/>
                <a:gd name="T77" fmla="*/ 22 h 25"/>
                <a:gd name="T78" fmla="*/ 57 w 57"/>
                <a:gd name="T79" fmla="*/ 22 h 25"/>
                <a:gd name="T80" fmla="*/ 56 w 57"/>
                <a:gd name="T81" fmla="*/ 21 h 25"/>
                <a:gd name="T82" fmla="*/ 56 w 57"/>
                <a:gd name="T83" fmla="*/ 21 h 25"/>
                <a:gd name="T84" fmla="*/ 56 w 57"/>
                <a:gd name="T85" fmla="*/ 21 h 25"/>
                <a:gd name="T86" fmla="*/ 56 w 57"/>
                <a:gd name="T87" fmla="*/ 21 h 25"/>
                <a:gd name="T88" fmla="*/ 44 w 57"/>
                <a:gd name="T89" fmla="*/ 6 h 25"/>
                <a:gd name="T90" fmla="*/ 39 w 57"/>
                <a:gd name="T91" fmla="*/ 2 h 25"/>
                <a:gd name="T92" fmla="*/ 39 w 57"/>
                <a:gd name="T93" fmla="*/ 2 h 25"/>
                <a:gd name="T94" fmla="*/ 39 w 57"/>
                <a:gd name="T95" fmla="*/ 2 h 25"/>
                <a:gd name="T96" fmla="*/ 39 w 57"/>
                <a:gd name="T97" fmla="*/ 2 h 25"/>
                <a:gd name="T98" fmla="*/ 39 w 57"/>
                <a:gd name="T99" fmla="*/ 2 h 25"/>
                <a:gd name="T100" fmla="*/ 38 w 57"/>
                <a:gd name="T101" fmla="*/ 2 h 25"/>
                <a:gd name="T102" fmla="*/ 38 w 57"/>
                <a:gd name="T103" fmla="*/ 2 h 25"/>
                <a:gd name="T104" fmla="*/ 38 w 57"/>
                <a:gd name="T105" fmla="*/ 2 h 25"/>
                <a:gd name="T106" fmla="*/ 38 w 57"/>
                <a:gd name="T107" fmla="*/ 2 h 25"/>
                <a:gd name="T108" fmla="*/ 34 w 57"/>
                <a:gd name="T109" fmla="*/ 1 h 25"/>
                <a:gd name="T110" fmla="*/ 29 w 57"/>
                <a:gd name="T111" fmla="*/ 0 h 25"/>
                <a:gd name="T112" fmla="*/ 29 w 57"/>
                <a:gd name="T113" fmla="*/ 0 h 25"/>
                <a:gd name="T114" fmla="*/ 29 w 57"/>
                <a:gd name="T115" fmla="*/ 0 h 25"/>
                <a:gd name="T116" fmla="*/ 29 w 57"/>
                <a:gd name="T1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25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8" y="2"/>
                  </a:lnTo>
                  <a:lnTo>
                    <a:pt x="13" y="3"/>
                  </a:lnTo>
                  <a:lnTo>
                    <a:pt x="9" y="7"/>
                  </a:lnTo>
                  <a:lnTo>
                    <a:pt x="9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11"/>
                  </a:lnTo>
                  <a:lnTo>
                    <a:pt x="2" y="14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5" y="14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3" y="9"/>
                  </a:lnTo>
                  <a:lnTo>
                    <a:pt x="18" y="7"/>
                  </a:lnTo>
                  <a:lnTo>
                    <a:pt x="23" y="6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4" y="6"/>
                  </a:lnTo>
                  <a:lnTo>
                    <a:pt x="39" y="7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9" y="16"/>
                  </a:lnTo>
                  <a:lnTo>
                    <a:pt x="56" y="25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44" y="6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4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9F9C07B2-800E-07F1-46B5-7A87A48D2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1574"/>
              <a:ext cx="23" cy="13"/>
            </a:xfrm>
            <a:custGeom>
              <a:avLst/>
              <a:gdLst>
                <a:gd name="T0" fmla="*/ 29 w 46"/>
                <a:gd name="T1" fmla="*/ 0 h 24"/>
                <a:gd name="T2" fmla="*/ 29 w 46"/>
                <a:gd name="T3" fmla="*/ 0 h 24"/>
                <a:gd name="T4" fmla="*/ 29 w 46"/>
                <a:gd name="T5" fmla="*/ 0 h 24"/>
                <a:gd name="T6" fmla="*/ 29 w 46"/>
                <a:gd name="T7" fmla="*/ 0 h 24"/>
                <a:gd name="T8" fmla="*/ 24 w 46"/>
                <a:gd name="T9" fmla="*/ 1 h 24"/>
                <a:gd name="T10" fmla="*/ 19 w 46"/>
                <a:gd name="T11" fmla="*/ 2 h 24"/>
                <a:gd name="T12" fmla="*/ 13 w 46"/>
                <a:gd name="T13" fmla="*/ 3 h 24"/>
                <a:gd name="T14" fmla="*/ 9 w 46"/>
                <a:gd name="T15" fmla="*/ 6 h 24"/>
                <a:gd name="T16" fmla="*/ 9 w 46"/>
                <a:gd name="T17" fmla="*/ 6 h 24"/>
                <a:gd name="T18" fmla="*/ 9 w 46"/>
                <a:gd name="T19" fmla="*/ 6 h 24"/>
                <a:gd name="T20" fmla="*/ 9 w 46"/>
                <a:gd name="T21" fmla="*/ 6 h 24"/>
                <a:gd name="T22" fmla="*/ 9 w 46"/>
                <a:gd name="T23" fmla="*/ 6 h 24"/>
                <a:gd name="T24" fmla="*/ 9 w 46"/>
                <a:gd name="T25" fmla="*/ 6 h 24"/>
                <a:gd name="T26" fmla="*/ 9 w 46"/>
                <a:gd name="T27" fmla="*/ 6 h 24"/>
                <a:gd name="T28" fmla="*/ 9 w 46"/>
                <a:gd name="T29" fmla="*/ 6 h 24"/>
                <a:gd name="T30" fmla="*/ 5 w 46"/>
                <a:gd name="T31" fmla="*/ 10 h 24"/>
                <a:gd name="T32" fmla="*/ 2 w 46"/>
                <a:gd name="T33" fmla="*/ 14 h 24"/>
                <a:gd name="T34" fmla="*/ 0 w 46"/>
                <a:gd name="T35" fmla="*/ 18 h 24"/>
                <a:gd name="T36" fmla="*/ 0 w 46"/>
                <a:gd name="T37" fmla="*/ 22 h 24"/>
                <a:gd name="T38" fmla="*/ 0 w 46"/>
                <a:gd name="T39" fmla="*/ 22 h 24"/>
                <a:gd name="T40" fmla="*/ 0 w 46"/>
                <a:gd name="T41" fmla="*/ 24 h 24"/>
                <a:gd name="T42" fmla="*/ 0 w 46"/>
                <a:gd name="T43" fmla="*/ 24 h 24"/>
                <a:gd name="T44" fmla="*/ 1 w 46"/>
                <a:gd name="T45" fmla="*/ 21 h 24"/>
                <a:gd name="T46" fmla="*/ 2 w 46"/>
                <a:gd name="T47" fmla="*/ 17 h 24"/>
                <a:gd name="T48" fmla="*/ 6 w 46"/>
                <a:gd name="T49" fmla="*/ 14 h 24"/>
                <a:gd name="T50" fmla="*/ 9 w 46"/>
                <a:gd name="T51" fmla="*/ 10 h 24"/>
                <a:gd name="T52" fmla="*/ 9 w 46"/>
                <a:gd name="T53" fmla="*/ 10 h 24"/>
                <a:gd name="T54" fmla="*/ 13 w 46"/>
                <a:gd name="T55" fmla="*/ 8 h 24"/>
                <a:gd name="T56" fmla="*/ 19 w 46"/>
                <a:gd name="T57" fmla="*/ 6 h 24"/>
                <a:gd name="T58" fmla="*/ 24 w 46"/>
                <a:gd name="T59" fmla="*/ 5 h 24"/>
                <a:gd name="T60" fmla="*/ 29 w 46"/>
                <a:gd name="T61" fmla="*/ 4 h 24"/>
                <a:gd name="T62" fmla="*/ 29 w 46"/>
                <a:gd name="T63" fmla="*/ 4 h 24"/>
                <a:gd name="T64" fmla="*/ 35 w 46"/>
                <a:gd name="T65" fmla="*/ 5 h 24"/>
                <a:gd name="T66" fmla="*/ 39 w 46"/>
                <a:gd name="T67" fmla="*/ 6 h 24"/>
                <a:gd name="T68" fmla="*/ 45 w 46"/>
                <a:gd name="T69" fmla="*/ 9 h 24"/>
                <a:gd name="T70" fmla="*/ 46 w 46"/>
                <a:gd name="T71" fmla="*/ 7 h 24"/>
                <a:gd name="T72" fmla="*/ 46 w 46"/>
                <a:gd name="T73" fmla="*/ 7 h 24"/>
                <a:gd name="T74" fmla="*/ 45 w 46"/>
                <a:gd name="T75" fmla="*/ 5 h 24"/>
                <a:gd name="T76" fmla="*/ 39 w 46"/>
                <a:gd name="T77" fmla="*/ 2 h 24"/>
                <a:gd name="T78" fmla="*/ 39 w 46"/>
                <a:gd name="T79" fmla="*/ 2 h 24"/>
                <a:gd name="T80" fmla="*/ 39 w 46"/>
                <a:gd name="T81" fmla="*/ 2 h 24"/>
                <a:gd name="T82" fmla="*/ 39 w 46"/>
                <a:gd name="T83" fmla="*/ 2 h 24"/>
                <a:gd name="T84" fmla="*/ 39 w 46"/>
                <a:gd name="T85" fmla="*/ 2 h 24"/>
                <a:gd name="T86" fmla="*/ 38 w 46"/>
                <a:gd name="T87" fmla="*/ 2 h 24"/>
                <a:gd name="T88" fmla="*/ 38 w 46"/>
                <a:gd name="T89" fmla="*/ 2 h 24"/>
                <a:gd name="T90" fmla="*/ 38 w 46"/>
                <a:gd name="T91" fmla="*/ 2 h 24"/>
                <a:gd name="T92" fmla="*/ 35 w 46"/>
                <a:gd name="T93" fmla="*/ 1 h 24"/>
                <a:gd name="T94" fmla="*/ 29 w 46"/>
                <a:gd name="T95" fmla="*/ 0 h 24"/>
                <a:gd name="T96" fmla="*/ 29 w 46"/>
                <a:gd name="T97" fmla="*/ 0 h 24"/>
                <a:gd name="T98" fmla="*/ 29 w 46"/>
                <a:gd name="T99" fmla="*/ 0 h 24"/>
                <a:gd name="T100" fmla="*/ 29 w 46"/>
                <a:gd name="T10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24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3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2" y="17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3" y="8"/>
                  </a:lnTo>
                  <a:lnTo>
                    <a:pt x="19" y="6"/>
                  </a:lnTo>
                  <a:lnTo>
                    <a:pt x="24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5" y="5"/>
                  </a:lnTo>
                  <a:lnTo>
                    <a:pt x="39" y="6"/>
                  </a:lnTo>
                  <a:lnTo>
                    <a:pt x="45" y="9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5" y="5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B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CA3967BE-B589-5A6B-2A7F-96E738121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1574"/>
              <a:ext cx="23" cy="13"/>
            </a:xfrm>
            <a:custGeom>
              <a:avLst/>
              <a:gdLst>
                <a:gd name="T0" fmla="*/ 29 w 46"/>
                <a:gd name="T1" fmla="*/ 0 h 24"/>
                <a:gd name="T2" fmla="*/ 29 w 46"/>
                <a:gd name="T3" fmla="*/ 0 h 24"/>
                <a:gd name="T4" fmla="*/ 29 w 46"/>
                <a:gd name="T5" fmla="*/ 0 h 24"/>
                <a:gd name="T6" fmla="*/ 29 w 46"/>
                <a:gd name="T7" fmla="*/ 0 h 24"/>
                <a:gd name="T8" fmla="*/ 24 w 46"/>
                <a:gd name="T9" fmla="*/ 1 h 24"/>
                <a:gd name="T10" fmla="*/ 19 w 46"/>
                <a:gd name="T11" fmla="*/ 2 h 24"/>
                <a:gd name="T12" fmla="*/ 13 w 46"/>
                <a:gd name="T13" fmla="*/ 3 h 24"/>
                <a:gd name="T14" fmla="*/ 9 w 46"/>
                <a:gd name="T15" fmla="*/ 6 h 24"/>
                <a:gd name="T16" fmla="*/ 9 w 46"/>
                <a:gd name="T17" fmla="*/ 6 h 24"/>
                <a:gd name="T18" fmla="*/ 9 w 46"/>
                <a:gd name="T19" fmla="*/ 6 h 24"/>
                <a:gd name="T20" fmla="*/ 9 w 46"/>
                <a:gd name="T21" fmla="*/ 6 h 24"/>
                <a:gd name="T22" fmla="*/ 9 w 46"/>
                <a:gd name="T23" fmla="*/ 6 h 24"/>
                <a:gd name="T24" fmla="*/ 9 w 46"/>
                <a:gd name="T25" fmla="*/ 6 h 24"/>
                <a:gd name="T26" fmla="*/ 9 w 46"/>
                <a:gd name="T27" fmla="*/ 6 h 24"/>
                <a:gd name="T28" fmla="*/ 9 w 46"/>
                <a:gd name="T29" fmla="*/ 6 h 24"/>
                <a:gd name="T30" fmla="*/ 5 w 46"/>
                <a:gd name="T31" fmla="*/ 10 h 24"/>
                <a:gd name="T32" fmla="*/ 2 w 46"/>
                <a:gd name="T33" fmla="*/ 14 h 24"/>
                <a:gd name="T34" fmla="*/ 0 w 46"/>
                <a:gd name="T35" fmla="*/ 18 h 24"/>
                <a:gd name="T36" fmla="*/ 0 w 46"/>
                <a:gd name="T37" fmla="*/ 22 h 24"/>
                <a:gd name="T38" fmla="*/ 0 w 46"/>
                <a:gd name="T39" fmla="*/ 22 h 24"/>
                <a:gd name="T40" fmla="*/ 0 w 46"/>
                <a:gd name="T41" fmla="*/ 24 h 24"/>
                <a:gd name="T42" fmla="*/ 0 w 46"/>
                <a:gd name="T43" fmla="*/ 24 h 24"/>
                <a:gd name="T44" fmla="*/ 1 w 46"/>
                <a:gd name="T45" fmla="*/ 21 h 24"/>
                <a:gd name="T46" fmla="*/ 2 w 46"/>
                <a:gd name="T47" fmla="*/ 17 h 24"/>
                <a:gd name="T48" fmla="*/ 6 w 46"/>
                <a:gd name="T49" fmla="*/ 14 h 24"/>
                <a:gd name="T50" fmla="*/ 9 w 46"/>
                <a:gd name="T51" fmla="*/ 10 h 24"/>
                <a:gd name="T52" fmla="*/ 9 w 46"/>
                <a:gd name="T53" fmla="*/ 10 h 24"/>
                <a:gd name="T54" fmla="*/ 13 w 46"/>
                <a:gd name="T55" fmla="*/ 8 h 24"/>
                <a:gd name="T56" fmla="*/ 19 w 46"/>
                <a:gd name="T57" fmla="*/ 6 h 24"/>
                <a:gd name="T58" fmla="*/ 24 w 46"/>
                <a:gd name="T59" fmla="*/ 5 h 24"/>
                <a:gd name="T60" fmla="*/ 29 w 46"/>
                <a:gd name="T61" fmla="*/ 4 h 24"/>
                <a:gd name="T62" fmla="*/ 29 w 46"/>
                <a:gd name="T63" fmla="*/ 4 h 24"/>
                <a:gd name="T64" fmla="*/ 35 w 46"/>
                <a:gd name="T65" fmla="*/ 5 h 24"/>
                <a:gd name="T66" fmla="*/ 39 w 46"/>
                <a:gd name="T67" fmla="*/ 6 h 24"/>
                <a:gd name="T68" fmla="*/ 45 w 46"/>
                <a:gd name="T69" fmla="*/ 9 h 24"/>
                <a:gd name="T70" fmla="*/ 46 w 46"/>
                <a:gd name="T71" fmla="*/ 7 h 24"/>
                <a:gd name="T72" fmla="*/ 46 w 46"/>
                <a:gd name="T73" fmla="*/ 7 h 24"/>
                <a:gd name="T74" fmla="*/ 45 w 46"/>
                <a:gd name="T75" fmla="*/ 5 h 24"/>
                <a:gd name="T76" fmla="*/ 39 w 46"/>
                <a:gd name="T77" fmla="*/ 2 h 24"/>
                <a:gd name="T78" fmla="*/ 39 w 46"/>
                <a:gd name="T79" fmla="*/ 2 h 24"/>
                <a:gd name="T80" fmla="*/ 39 w 46"/>
                <a:gd name="T81" fmla="*/ 2 h 24"/>
                <a:gd name="T82" fmla="*/ 39 w 46"/>
                <a:gd name="T83" fmla="*/ 2 h 24"/>
                <a:gd name="T84" fmla="*/ 39 w 46"/>
                <a:gd name="T85" fmla="*/ 2 h 24"/>
                <a:gd name="T86" fmla="*/ 38 w 46"/>
                <a:gd name="T87" fmla="*/ 2 h 24"/>
                <a:gd name="T88" fmla="*/ 38 w 46"/>
                <a:gd name="T89" fmla="*/ 2 h 24"/>
                <a:gd name="T90" fmla="*/ 38 w 46"/>
                <a:gd name="T91" fmla="*/ 2 h 24"/>
                <a:gd name="T92" fmla="*/ 35 w 46"/>
                <a:gd name="T93" fmla="*/ 1 h 24"/>
                <a:gd name="T94" fmla="*/ 29 w 46"/>
                <a:gd name="T95" fmla="*/ 0 h 24"/>
                <a:gd name="T96" fmla="*/ 29 w 46"/>
                <a:gd name="T97" fmla="*/ 0 h 24"/>
                <a:gd name="T98" fmla="*/ 29 w 46"/>
                <a:gd name="T99" fmla="*/ 0 h 24"/>
                <a:gd name="T100" fmla="*/ 29 w 46"/>
                <a:gd name="T10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24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3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2" y="17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3" y="8"/>
                  </a:lnTo>
                  <a:lnTo>
                    <a:pt x="19" y="6"/>
                  </a:lnTo>
                  <a:lnTo>
                    <a:pt x="24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5" y="5"/>
                  </a:lnTo>
                  <a:lnTo>
                    <a:pt x="39" y="6"/>
                  </a:lnTo>
                  <a:lnTo>
                    <a:pt x="45" y="9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5" y="5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FF989729-2F73-592D-2BB5-ED72A7E5C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598"/>
              <a:ext cx="18" cy="11"/>
            </a:xfrm>
            <a:custGeom>
              <a:avLst/>
              <a:gdLst>
                <a:gd name="T0" fmla="*/ 26 w 35"/>
                <a:gd name="T1" fmla="*/ 0 h 23"/>
                <a:gd name="T2" fmla="*/ 26 w 35"/>
                <a:gd name="T3" fmla="*/ 0 h 23"/>
                <a:gd name="T4" fmla="*/ 26 w 35"/>
                <a:gd name="T5" fmla="*/ 0 h 23"/>
                <a:gd name="T6" fmla="*/ 26 w 35"/>
                <a:gd name="T7" fmla="*/ 0 h 23"/>
                <a:gd name="T8" fmla="*/ 21 w 35"/>
                <a:gd name="T9" fmla="*/ 1 h 23"/>
                <a:gd name="T10" fmla="*/ 16 w 35"/>
                <a:gd name="T11" fmla="*/ 1 h 23"/>
                <a:gd name="T12" fmla="*/ 12 w 35"/>
                <a:gd name="T13" fmla="*/ 3 h 23"/>
                <a:gd name="T14" fmla="*/ 8 w 35"/>
                <a:gd name="T15" fmla="*/ 6 h 23"/>
                <a:gd name="T16" fmla="*/ 8 w 35"/>
                <a:gd name="T17" fmla="*/ 6 h 23"/>
                <a:gd name="T18" fmla="*/ 8 w 35"/>
                <a:gd name="T19" fmla="*/ 6 h 23"/>
                <a:gd name="T20" fmla="*/ 8 w 35"/>
                <a:gd name="T21" fmla="*/ 6 h 23"/>
                <a:gd name="T22" fmla="*/ 7 w 35"/>
                <a:gd name="T23" fmla="*/ 6 h 23"/>
                <a:gd name="T24" fmla="*/ 7 w 35"/>
                <a:gd name="T25" fmla="*/ 6 h 23"/>
                <a:gd name="T26" fmla="*/ 7 w 35"/>
                <a:gd name="T27" fmla="*/ 6 h 23"/>
                <a:gd name="T28" fmla="*/ 4 w 35"/>
                <a:gd name="T29" fmla="*/ 9 h 23"/>
                <a:gd name="T30" fmla="*/ 2 w 35"/>
                <a:gd name="T31" fmla="*/ 13 h 23"/>
                <a:gd name="T32" fmla="*/ 1 w 35"/>
                <a:gd name="T33" fmla="*/ 16 h 23"/>
                <a:gd name="T34" fmla="*/ 0 w 35"/>
                <a:gd name="T35" fmla="*/ 21 h 23"/>
                <a:gd name="T36" fmla="*/ 0 w 35"/>
                <a:gd name="T37" fmla="*/ 21 h 23"/>
                <a:gd name="T38" fmla="*/ 0 w 35"/>
                <a:gd name="T39" fmla="*/ 23 h 23"/>
                <a:gd name="T40" fmla="*/ 0 w 35"/>
                <a:gd name="T41" fmla="*/ 23 h 23"/>
                <a:gd name="T42" fmla="*/ 1 w 35"/>
                <a:gd name="T43" fmla="*/ 20 h 23"/>
                <a:gd name="T44" fmla="*/ 2 w 35"/>
                <a:gd name="T45" fmla="*/ 16 h 23"/>
                <a:gd name="T46" fmla="*/ 4 w 35"/>
                <a:gd name="T47" fmla="*/ 13 h 23"/>
                <a:gd name="T48" fmla="*/ 7 w 35"/>
                <a:gd name="T49" fmla="*/ 10 h 23"/>
                <a:gd name="T50" fmla="*/ 7 w 35"/>
                <a:gd name="T51" fmla="*/ 10 h 23"/>
                <a:gd name="T52" fmla="*/ 12 w 35"/>
                <a:gd name="T53" fmla="*/ 8 h 23"/>
                <a:gd name="T54" fmla="*/ 16 w 35"/>
                <a:gd name="T55" fmla="*/ 7 h 23"/>
                <a:gd name="T56" fmla="*/ 21 w 35"/>
                <a:gd name="T57" fmla="*/ 6 h 23"/>
                <a:gd name="T58" fmla="*/ 26 w 35"/>
                <a:gd name="T59" fmla="*/ 5 h 23"/>
                <a:gd name="T60" fmla="*/ 26 w 35"/>
                <a:gd name="T61" fmla="*/ 5 h 23"/>
                <a:gd name="T62" fmla="*/ 31 w 35"/>
                <a:gd name="T63" fmla="*/ 6 h 23"/>
                <a:gd name="T64" fmla="*/ 34 w 35"/>
                <a:gd name="T65" fmla="*/ 7 h 23"/>
                <a:gd name="T66" fmla="*/ 35 w 35"/>
                <a:gd name="T67" fmla="*/ 2 h 23"/>
                <a:gd name="T68" fmla="*/ 34 w 35"/>
                <a:gd name="T69" fmla="*/ 2 h 23"/>
                <a:gd name="T70" fmla="*/ 34 w 35"/>
                <a:gd name="T71" fmla="*/ 2 h 23"/>
                <a:gd name="T72" fmla="*/ 34 w 35"/>
                <a:gd name="T73" fmla="*/ 2 h 23"/>
                <a:gd name="T74" fmla="*/ 34 w 35"/>
                <a:gd name="T75" fmla="*/ 2 h 23"/>
                <a:gd name="T76" fmla="*/ 34 w 35"/>
                <a:gd name="T77" fmla="*/ 2 h 23"/>
                <a:gd name="T78" fmla="*/ 34 w 35"/>
                <a:gd name="T79" fmla="*/ 2 h 23"/>
                <a:gd name="T80" fmla="*/ 34 w 35"/>
                <a:gd name="T81" fmla="*/ 2 h 23"/>
                <a:gd name="T82" fmla="*/ 34 w 35"/>
                <a:gd name="T83" fmla="*/ 2 h 23"/>
                <a:gd name="T84" fmla="*/ 34 w 35"/>
                <a:gd name="T85" fmla="*/ 2 h 23"/>
                <a:gd name="T86" fmla="*/ 30 w 35"/>
                <a:gd name="T87" fmla="*/ 0 h 23"/>
                <a:gd name="T88" fmla="*/ 26 w 35"/>
                <a:gd name="T89" fmla="*/ 0 h 23"/>
                <a:gd name="T90" fmla="*/ 26 w 35"/>
                <a:gd name="T91" fmla="*/ 0 h 23"/>
                <a:gd name="T92" fmla="*/ 26 w 35"/>
                <a:gd name="T93" fmla="*/ 0 h 23"/>
                <a:gd name="T94" fmla="*/ 26 w 35"/>
                <a:gd name="T9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23"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6" y="1"/>
                  </a:lnTo>
                  <a:lnTo>
                    <a:pt x="12" y="3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2" y="16"/>
                  </a:lnTo>
                  <a:lnTo>
                    <a:pt x="4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2" y="8"/>
                  </a:lnTo>
                  <a:lnTo>
                    <a:pt x="16" y="7"/>
                  </a:lnTo>
                  <a:lnTo>
                    <a:pt x="21" y="6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31" y="6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AB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9F7836A-91A5-C57D-7D23-4D0DD0031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598"/>
              <a:ext cx="18" cy="11"/>
            </a:xfrm>
            <a:custGeom>
              <a:avLst/>
              <a:gdLst>
                <a:gd name="T0" fmla="*/ 26 w 35"/>
                <a:gd name="T1" fmla="*/ 0 h 23"/>
                <a:gd name="T2" fmla="*/ 26 w 35"/>
                <a:gd name="T3" fmla="*/ 0 h 23"/>
                <a:gd name="T4" fmla="*/ 26 w 35"/>
                <a:gd name="T5" fmla="*/ 0 h 23"/>
                <a:gd name="T6" fmla="*/ 26 w 35"/>
                <a:gd name="T7" fmla="*/ 0 h 23"/>
                <a:gd name="T8" fmla="*/ 21 w 35"/>
                <a:gd name="T9" fmla="*/ 1 h 23"/>
                <a:gd name="T10" fmla="*/ 16 w 35"/>
                <a:gd name="T11" fmla="*/ 1 h 23"/>
                <a:gd name="T12" fmla="*/ 12 w 35"/>
                <a:gd name="T13" fmla="*/ 3 h 23"/>
                <a:gd name="T14" fmla="*/ 8 w 35"/>
                <a:gd name="T15" fmla="*/ 6 h 23"/>
                <a:gd name="T16" fmla="*/ 8 w 35"/>
                <a:gd name="T17" fmla="*/ 6 h 23"/>
                <a:gd name="T18" fmla="*/ 8 w 35"/>
                <a:gd name="T19" fmla="*/ 6 h 23"/>
                <a:gd name="T20" fmla="*/ 8 w 35"/>
                <a:gd name="T21" fmla="*/ 6 h 23"/>
                <a:gd name="T22" fmla="*/ 7 w 35"/>
                <a:gd name="T23" fmla="*/ 6 h 23"/>
                <a:gd name="T24" fmla="*/ 7 w 35"/>
                <a:gd name="T25" fmla="*/ 6 h 23"/>
                <a:gd name="T26" fmla="*/ 7 w 35"/>
                <a:gd name="T27" fmla="*/ 6 h 23"/>
                <a:gd name="T28" fmla="*/ 4 w 35"/>
                <a:gd name="T29" fmla="*/ 9 h 23"/>
                <a:gd name="T30" fmla="*/ 2 w 35"/>
                <a:gd name="T31" fmla="*/ 13 h 23"/>
                <a:gd name="T32" fmla="*/ 1 w 35"/>
                <a:gd name="T33" fmla="*/ 16 h 23"/>
                <a:gd name="T34" fmla="*/ 0 w 35"/>
                <a:gd name="T35" fmla="*/ 21 h 23"/>
                <a:gd name="T36" fmla="*/ 0 w 35"/>
                <a:gd name="T37" fmla="*/ 21 h 23"/>
                <a:gd name="T38" fmla="*/ 0 w 35"/>
                <a:gd name="T39" fmla="*/ 23 h 23"/>
                <a:gd name="T40" fmla="*/ 0 w 35"/>
                <a:gd name="T41" fmla="*/ 23 h 23"/>
                <a:gd name="T42" fmla="*/ 1 w 35"/>
                <a:gd name="T43" fmla="*/ 20 h 23"/>
                <a:gd name="T44" fmla="*/ 2 w 35"/>
                <a:gd name="T45" fmla="*/ 16 h 23"/>
                <a:gd name="T46" fmla="*/ 4 w 35"/>
                <a:gd name="T47" fmla="*/ 13 h 23"/>
                <a:gd name="T48" fmla="*/ 7 w 35"/>
                <a:gd name="T49" fmla="*/ 10 h 23"/>
                <a:gd name="T50" fmla="*/ 7 w 35"/>
                <a:gd name="T51" fmla="*/ 10 h 23"/>
                <a:gd name="T52" fmla="*/ 12 w 35"/>
                <a:gd name="T53" fmla="*/ 8 h 23"/>
                <a:gd name="T54" fmla="*/ 16 w 35"/>
                <a:gd name="T55" fmla="*/ 7 h 23"/>
                <a:gd name="T56" fmla="*/ 21 w 35"/>
                <a:gd name="T57" fmla="*/ 6 h 23"/>
                <a:gd name="T58" fmla="*/ 26 w 35"/>
                <a:gd name="T59" fmla="*/ 5 h 23"/>
                <a:gd name="T60" fmla="*/ 26 w 35"/>
                <a:gd name="T61" fmla="*/ 5 h 23"/>
                <a:gd name="T62" fmla="*/ 31 w 35"/>
                <a:gd name="T63" fmla="*/ 6 h 23"/>
                <a:gd name="T64" fmla="*/ 34 w 35"/>
                <a:gd name="T65" fmla="*/ 7 h 23"/>
                <a:gd name="T66" fmla="*/ 35 w 35"/>
                <a:gd name="T67" fmla="*/ 2 h 23"/>
                <a:gd name="T68" fmla="*/ 34 w 35"/>
                <a:gd name="T69" fmla="*/ 2 h 23"/>
                <a:gd name="T70" fmla="*/ 34 w 35"/>
                <a:gd name="T71" fmla="*/ 2 h 23"/>
                <a:gd name="T72" fmla="*/ 34 w 35"/>
                <a:gd name="T73" fmla="*/ 2 h 23"/>
                <a:gd name="T74" fmla="*/ 34 w 35"/>
                <a:gd name="T75" fmla="*/ 2 h 23"/>
                <a:gd name="T76" fmla="*/ 34 w 35"/>
                <a:gd name="T77" fmla="*/ 2 h 23"/>
                <a:gd name="T78" fmla="*/ 34 w 35"/>
                <a:gd name="T79" fmla="*/ 2 h 23"/>
                <a:gd name="T80" fmla="*/ 34 w 35"/>
                <a:gd name="T81" fmla="*/ 2 h 23"/>
                <a:gd name="T82" fmla="*/ 34 w 35"/>
                <a:gd name="T83" fmla="*/ 2 h 23"/>
                <a:gd name="T84" fmla="*/ 34 w 35"/>
                <a:gd name="T85" fmla="*/ 2 h 23"/>
                <a:gd name="T86" fmla="*/ 30 w 35"/>
                <a:gd name="T87" fmla="*/ 0 h 23"/>
                <a:gd name="T88" fmla="*/ 26 w 35"/>
                <a:gd name="T89" fmla="*/ 0 h 23"/>
                <a:gd name="T90" fmla="*/ 26 w 35"/>
                <a:gd name="T91" fmla="*/ 0 h 23"/>
                <a:gd name="T92" fmla="*/ 26 w 35"/>
                <a:gd name="T93" fmla="*/ 0 h 23"/>
                <a:gd name="T94" fmla="*/ 26 w 35"/>
                <a:gd name="T9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23"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6" y="1"/>
                  </a:lnTo>
                  <a:lnTo>
                    <a:pt x="12" y="3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2" y="16"/>
                  </a:lnTo>
                  <a:lnTo>
                    <a:pt x="4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2" y="8"/>
                  </a:lnTo>
                  <a:lnTo>
                    <a:pt x="16" y="7"/>
                  </a:lnTo>
                  <a:lnTo>
                    <a:pt x="21" y="6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31" y="6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565C18A2-F4BD-991A-3963-842B0CB7D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618"/>
              <a:ext cx="17" cy="10"/>
            </a:xfrm>
            <a:custGeom>
              <a:avLst/>
              <a:gdLst>
                <a:gd name="T0" fmla="*/ 23 w 36"/>
                <a:gd name="T1" fmla="*/ 0 h 21"/>
                <a:gd name="T2" fmla="*/ 23 w 36"/>
                <a:gd name="T3" fmla="*/ 0 h 21"/>
                <a:gd name="T4" fmla="*/ 23 w 36"/>
                <a:gd name="T5" fmla="*/ 0 h 21"/>
                <a:gd name="T6" fmla="*/ 23 w 36"/>
                <a:gd name="T7" fmla="*/ 0 h 21"/>
                <a:gd name="T8" fmla="*/ 14 w 36"/>
                <a:gd name="T9" fmla="*/ 1 h 21"/>
                <a:gd name="T10" fmla="*/ 10 w 36"/>
                <a:gd name="T11" fmla="*/ 4 h 21"/>
                <a:gd name="T12" fmla="*/ 7 w 36"/>
                <a:gd name="T13" fmla="*/ 6 h 21"/>
                <a:gd name="T14" fmla="*/ 7 w 36"/>
                <a:gd name="T15" fmla="*/ 6 h 21"/>
                <a:gd name="T16" fmla="*/ 7 w 36"/>
                <a:gd name="T17" fmla="*/ 6 h 21"/>
                <a:gd name="T18" fmla="*/ 7 w 36"/>
                <a:gd name="T19" fmla="*/ 6 h 21"/>
                <a:gd name="T20" fmla="*/ 3 w 36"/>
                <a:gd name="T21" fmla="*/ 9 h 21"/>
                <a:gd name="T22" fmla="*/ 1 w 36"/>
                <a:gd name="T23" fmla="*/ 11 h 21"/>
                <a:gd name="T24" fmla="*/ 0 w 36"/>
                <a:gd name="T25" fmla="*/ 14 h 21"/>
                <a:gd name="T26" fmla="*/ 0 w 36"/>
                <a:gd name="T27" fmla="*/ 19 h 21"/>
                <a:gd name="T28" fmla="*/ 0 w 36"/>
                <a:gd name="T29" fmla="*/ 19 h 21"/>
                <a:gd name="T30" fmla="*/ 0 w 36"/>
                <a:gd name="T31" fmla="*/ 21 h 21"/>
                <a:gd name="T32" fmla="*/ 0 w 36"/>
                <a:gd name="T33" fmla="*/ 21 h 21"/>
                <a:gd name="T34" fmla="*/ 0 w 36"/>
                <a:gd name="T35" fmla="*/ 18 h 21"/>
                <a:gd name="T36" fmla="*/ 1 w 36"/>
                <a:gd name="T37" fmla="*/ 15 h 21"/>
                <a:gd name="T38" fmla="*/ 3 w 36"/>
                <a:gd name="T39" fmla="*/ 12 h 21"/>
                <a:gd name="T40" fmla="*/ 7 w 36"/>
                <a:gd name="T41" fmla="*/ 10 h 21"/>
                <a:gd name="T42" fmla="*/ 7 w 36"/>
                <a:gd name="T43" fmla="*/ 10 h 21"/>
                <a:gd name="T44" fmla="*/ 10 w 36"/>
                <a:gd name="T45" fmla="*/ 8 h 21"/>
                <a:gd name="T46" fmla="*/ 14 w 36"/>
                <a:gd name="T47" fmla="*/ 6 h 21"/>
                <a:gd name="T48" fmla="*/ 18 w 36"/>
                <a:gd name="T49" fmla="*/ 5 h 21"/>
                <a:gd name="T50" fmla="*/ 23 w 36"/>
                <a:gd name="T51" fmla="*/ 5 h 21"/>
                <a:gd name="T52" fmla="*/ 23 w 36"/>
                <a:gd name="T53" fmla="*/ 5 h 21"/>
                <a:gd name="T54" fmla="*/ 27 w 36"/>
                <a:gd name="T55" fmla="*/ 5 h 21"/>
                <a:gd name="T56" fmla="*/ 30 w 36"/>
                <a:gd name="T57" fmla="*/ 7 h 21"/>
                <a:gd name="T58" fmla="*/ 35 w 36"/>
                <a:gd name="T59" fmla="*/ 9 h 21"/>
                <a:gd name="T60" fmla="*/ 36 w 36"/>
                <a:gd name="T61" fmla="*/ 6 h 21"/>
                <a:gd name="T62" fmla="*/ 36 w 36"/>
                <a:gd name="T63" fmla="*/ 6 h 21"/>
                <a:gd name="T64" fmla="*/ 35 w 36"/>
                <a:gd name="T65" fmla="*/ 5 h 21"/>
                <a:gd name="T66" fmla="*/ 30 w 36"/>
                <a:gd name="T67" fmla="*/ 2 h 21"/>
                <a:gd name="T68" fmla="*/ 30 w 36"/>
                <a:gd name="T69" fmla="*/ 2 h 21"/>
                <a:gd name="T70" fmla="*/ 30 w 36"/>
                <a:gd name="T71" fmla="*/ 2 h 21"/>
                <a:gd name="T72" fmla="*/ 30 w 36"/>
                <a:gd name="T73" fmla="*/ 2 h 21"/>
                <a:gd name="T74" fmla="*/ 30 w 36"/>
                <a:gd name="T75" fmla="*/ 1 h 21"/>
                <a:gd name="T76" fmla="*/ 30 w 36"/>
                <a:gd name="T77" fmla="*/ 1 h 21"/>
                <a:gd name="T78" fmla="*/ 30 w 36"/>
                <a:gd name="T79" fmla="*/ 1 h 21"/>
                <a:gd name="T80" fmla="*/ 30 w 36"/>
                <a:gd name="T81" fmla="*/ 1 h 21"/>
                <a:gd name="T82" fmla="*/ 30 w 36"/>
                <a:gd name="T83" fmla="*/ 1 h 21"/>
                <a:gd name="T84" fmla="*/ 30 w 36"/>
                <a:gd name="T85" fmla="*/ 1 h 21"/>
                <a:gd name="T86" fmla="*/ 27 w 36"/>
                <a:gd name="T87" fmla="*/ 0 h 21"/>
                <a:gd name="T88" fmla="*/ 23 w 36"/>
                <a:gd name="T89" fmla="*/ 0 h 21"/>
                <a:gd name="T90" fmla="*/ 23 w 36"/>
                <a:gd name="T91" fmla="*/ 0 h 21"/>
                <a:gd name="T92" fmla="*/ 23 w 36"/>
                <a:gd name="T93" fmla="*/ 0 h 21"/>
                <a:gd name="T94" fmla="*/ 23 w 36"/>
                <a:gd name="T9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" h="21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3" y="9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4" y="6"/>
                  </a:lnTo>
                  <a:lnTo>
                    <a:pt x="18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7" y="5"/>
                  </a:lnTo>
                  <a:lnTo>
                    <a:pt x="30" y="7"/>
                  </a:lnTo>
                  <a:lnTo>
                    <a:pt x="35" y="9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AB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8CA0BF70-972B-8858-C79A-F41346C8F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618"/>
              <a:ext cx="17" cy="10"/>
            </a:xfrm>
            <a:custGeom>
              <a:avLst/>
              <a:gdLst>
                <a:gd name="T0" fmla="*/ 23 w 36"/>
                <a:gd name="T1" fmla="*/ 0 h 21"/>
                <a:gd name="T2" fmla="*/ 23 w 36"/>
                <a:gd name="T3" fmla="*/ 0 h 21"/>
                <a:gd name="T4" fmla="*/ 23 w 36"/>
                <a:gd name="T5" fmla="*/ 0 h 21"/>
                <a:gd name="T6" fmla="*/ 23 w 36"/>
                <a:gd name="T7" fmla="*/ 0 h 21"/>
                <a:gd name="T8" fmla="*/ 14 w 36"/>
                <a:gd name="T9" fmla="*/ 1 h 21"/>
                <a:gd name="T10" fmla="*/ 10 w 36"/>
                <a:gd name="T11" fmla="*/ 4 h 21"/>
                <a:gd name="T12" fmla="*/ 7 w 36"/>
                <a:gd name="T13" fmla="*/ 6 h 21"/>
                <a:gd name="T14" fmla="*/ 7 w 36"/>
                <a:gd name="T15" fmla="*/ 6 h 21"/>
                <a:gd name="T16" fmla="*/ 7 w 36"/>
                <a:gd name="T17" fmla="*/ 6 h 21"/>
                <a:gd name="T18" fmla="*/ 7 w 36"/>
                <a:gd name="T19" fmla="*/ 6 h 21"/>
                <a:gd name="T20" fmla="*/ 3 w 36"/>
                <a:gd name="T21" fmla="*/ 9 h 21"/>
                <a:gd name="T22" fmla="*/ 1 w 36"/>
                <a:gd name="T23" fmla="*/ 11 h 21"/>
                <a:gd name="T24" fmla="*/ 0 w 36"/>
                <a:gd name="T25" fmla="*/ 14 h 21"/>
                <a:gd name="T26" fmla="*/ 0 w 36"/>
                <a:gd name="T27" fmla="*/ 19 h 21"/>
                <a:gd name="T28" fmla="*/ 0 w 36"/>
                <a:gd name="T29" fmla="*/ 19 h 21"/>
                <a:gd name="T30" fmla="*/ 0 w 36"/>
                <a:gd name="T31" fmla="*/ 21 h 21"/>
                <a:gd name="T32" fmla="*/ 0 w 36"/>
                <a:gd name="T33" fmla="*/ 21 h 21"/>
                <a:gd name="T34" fmla="*/ 0 w 36"/>
                <a:gd name="T35" fmla="*/ 18 h 21"/>
                <a:gd name="T36" fmla="*/ 1 w 36"/>
                <a:gd name="T37" fmla="*/ 15 h 21"/>
                <a:gd name="T38" fmla="*/ 3 w 36"/>
                <a:gd name="T39" fmla="*/ 12 h 21"/>
                <a:gd name="T40" fmla="*/ 7 w 36"/>
                <a:gd name="T41" fmla="*/ 10 h 21"/>
                <a:gd name="T42" fmla="*/ 7 w 36"/>
                <a:gd name="T43" fmla="*/ 10 h 21"/>
                <a:gd name="T44" fmla="*/ 10 w 36"/>
                <a:gd name="T45" fmla="*/ 8 h 21"/>
                <a:gd name="T46" fmla="*/ 14 w 36"/>
                <a:gd name="T47" fmla="*/ 6 h 21"/>
                <a:gd name="T48" fmla="*/ 18 w 36"/>
                <a:gd name="T49" fmla="*/ 5 h 21"/>
                <a:gd name="T50" fmla="*/ 23 w 36"/>
                <a:gd name="T51" fmla="*/ 5 h 21"/>
                <a:gd name="T52" fmla="*/ 23 w 36"/>
                <a:gd name="T53" fmla="*/ 5 h 21"/>
                <a:gd name="T54" fmla="*/ 27 w 36"/>
                <a:gd name="T55" fmla="*/ 5 h 21"/>
                <a:gd name="T56" fmla="*/ 30 w 36"/>
                <a:gd name="T57" fmla="*/ 7 h 21"/>
                <a:gd name="T58" fmla="*/ 35 w 36"/>
                <a:gd name="T59" fmla="*/ 9 h 21"/>
                <a:gd name="T60" fmla="*/ 36 w 36"/>
                <a:gd name="T61" fmla="*/ 6 h 21"/>
                <a:gd name="T62" fmla="*/ 36 w 36"/>
                <a:gd name="T63" fmla="*/ 6 h 21"/>
                <a:gd name="T64" fmla="*/ 35 w 36"/>
                <a:gd name="T65" fmla="*/ 5 h 21"/>
                <a:gd name="T66" fmla="*/ 30 w 36"/>
                <a:gd name="T67" fmla="*/ 2 h 21"/>
                <a:gd name="T68" fmla="*/ 30 w 36"/>
                <a:gd name="T69" fmla="*/ 2 h 21"/>
                <a:gd name="T70" fmla="*/ 30 w 36"/>
                <a:gd name="T71" fmla="*/ 2 h 21"/>
                <a:gd name="T72" fmla="*/ 30 w 36"/>
                <a:gd name="T73" fmla="*/ 2 h 21"/>
                <a:gd name="T74" fmla="*/ 30 w 36"/>
                <a:gd name="T75" fmla="*/ 1 h 21"/>
                <a:gd name="T76" fmla="*/ 30 w 36"/>
                <a:gd name="T77" fmla="*/ 1 h 21"/>
                <a:gd name="T78" fmla="*/ 30 w 36"/>
                <a:gd name="T79" fmla="*/ 1 h 21"/>
                <a:gd name="T80" fmla="*/ 30 w 36"/>
                <a:gd name="T81" fmla="*/ 1 h 21"/>
                <a:gd name="T82" fmla="*/ 30 w 36"/>
                <a:gd name="T83" fmla="*/ 1 h 21"/>
                <a:gd name="T84" fmla="*/ 30 w 36"/>
                <a:gd name="T85" fmla="*/ 1 h 21"/>
                <a:gd name="T86" fmla="*/ 27 w 36"/>
                <a:gd name="T87" fmla="*/ 0 h 21"/>
                <a:gd name="T88" fmla="*/ 23 w 36"/>
                <a:gd name="T89" fmla="*/ 0 h 21"/>
                <a:gd name="T90" fmla="*/ 23 w 36"/>
                <a:gd name="T91" fmla="*/ 0 h 21"/>
                <a:gd name="T92" fmla="*/ 23 w 36"/>
                <a:gd name="T93" fmla="*/ 0 h 21"/>
                <a:gd name="T94" fmla="*/ 23 w 36"/>
                <a:gd name="T9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" h="21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3" y="9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4" y="6"/>
                  </a:lnTo>
                  <a:lnTo>
                    <a:pt x="18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7" y="5"/>
                  </a:lnTo>
                  <a:lnTo>
                    <a:pt x="30" y="7"/>
                  </a:lnTo>
                  <a:lnTo>
                    <a:pt x="35" y="9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74F4DE39-22CF-80B8-74D6-8DA499C28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3"/>
              <a:ext cx="252" cy="376"/>
            </a:xfrm>
            <a:custGeom>
              <a:avLst/>
              <a:gdLst>
                <a:gd name="T0" fmla="*/ 2 w 503"/>
                <a:gd name="T1" fmla="*/ 0 h 751"/>
                <a:gd name="T2" fmla="*/ 0 w 503"/>
                <a:gd name="T3" fmla="*/ 0 h 751"/>
                <a:gd name="T4" fmla="*/ 61 w 503"/>
                <a:gd name="T5" fmla="*/ 2 h 751"/>
                <a:gd name="T6" fmla="*/ 120 w 503"/>
                <a:gd name="T7" fmla="*/ 11 h 751"/>
                <a:gd name="T8" fmla="*/ 164 w 503"/>
                <a:gd name="T9" fmla="*/ 23 h 751"/>
                <a:gd name="T10" fmla="*/ 191 w 503"/>
                <a:gd name="T11" fmla="*/ 35 h 751"/>
                <a:gd name="T12" fmla="*/ 216 w 503"/>
                <a:gd name="T13" fmla="*/ 48 h 751"/>
                <a:gd name="T14" fmla="*/ 228 w 503"/>
                <a:gd name="T15" fmla="*/ 57 h 751"/>
                <a:gd name="T16" fmla="*/ 282 w 503"/>
                <a:gd name="T17" fmla="*/ 98 h 751"/>
                <a:gd name="T18" fmla="*/ 335 w 503"/>
                <a:gd name="T19" fmla="*/ 144 h 751"/>
                <a:gd name="T20" fmla="*/ 385 w 503"/>
                <a:gd name="T21" fmla="*/ 191 h 751"/>
                <a:gd name="T22" fmla="*/ 428 w 503"/>
                <a:gd name="T23" fmla="*/ 241 h 751"/>
                <a:gd name="T24" fmla="*/ 464 w 503"/>
                <a:gd name="T25" fmla="*/ 291 h 751"/>
                <a:gd name="T26" fmla="*/ 483 w 503"/>
                <a:gd name="T27" fmla="*/ 328 h 751"/>
                <a:gd name="T28" fmla="*/ 492 w 503"/>
                <a:gd name="T29" fmla="*/ 352 h 751"/>
                <a:gd name="T30" fmla="*/ 497 w 503"/>
                <a:gd name="T31" fmla="*/ 375 h 751"/>
                <a:gd name="T32" fmla="*/ 498 w 503"/>
                <a:gd name="T33" fmla="*/ 397 h 751"/>
                <a:gd name="T34" fmla="*/ 496 w 503"/>
                <a:gd name="T35" fmla="*/ 419 h 751"/>
                <a:gd name="T36" fmla="*/ 493 w 503"/>
                <a:gd name="T37" fmla="*/ 430 h 751"/>
                <a:gd name="T38" fmla="*/ 477 w 503"/>
                <a:gd name="T39" fmla="*/ 472 h 751"/>
                <a:gd name="T40" fmla="*/ 432 w 503"/>
                <a:gd name="T41" fmla="*/ 569 h 751"/>
                <a:gd name="T42" fmla="*/ 365 w 503"/>
                <a:gd name="T43" fmla="*/ 701 h 751"/>
                <a:gd name="T44" fmla="*/ 341 w 503"/>
                <a:gd name="T45" fmla="*/ 745 h 751"/>
                <a:gd name="T46" fmla="*/ 345 w 503"/>
                <a:gd name="T47" fmla="*/ 751 h 751"/>
                <a:gd name="T48" fmla="*/ 345 w 503"/>
                <a:gd name="T49" fmla="*/ 748 h 751"/>
                <a:gd name="T50" fmla="*/ 363 w 503"/>
                <a:gd name="T51" fmla="*/ 713 h 751"/>
                <a:gd name="T52" fmla="*/ 432 w 503"/>
                <a:gd name="T53" fmla="*/ 578 h 751"/>
                <a:gd name="T54" fmla="*/ 480 w 503"/>
                <a:gd name="T55" fmla="*/ 474 h 751"/>
                <a:gd name="T56" fmla="*/ 497 w 503"/>
                <a:gd name="T57" fmla="*/ 430 h 751"/>
                <a:gd name="T58" fmla="*/ 501 w 503"/>
                <a:gd name="T59" fmla="*/ 419 h 751"/>
                <a:gd name="T60" fmla="*/ 503 w 503"/>
                <a:gd name="T61" fmla="*/ 397 h 751"/>
                <a:gd name="T62" fmla="*/ 502 w 503"/>
                <a:gd name="T63" fmla="*/ 375 h 751"/>
                <a:gd name="T64" fmla="*/ 496 w 503"/>
                <a:gd name="T65" fmla="*/ 352 h 751"/>
                <a:gd name="T66" fmla="*/ 488 w 503"/>
                <a:gd name="T67" fmla="*/ 328 h 751"/>
                <a:gd name="T68" fmla="*/ 468 w 503"/>
                <a:gd name="T69" fmla="*/ 291 h 751"/>
                <a:gd name="T70" fmla="*/ 432 w 503"/>
                <a:gd name="T71" fmla="*/ 241 h 751"/>
                <a:gd name="T72" fmla="*/ 389 w 503"/>
                <a:gd name="T73" fmla="*/ 191 h 751"/>
                <a:gd name="T74" fmla="*/ 339 w 503"/>
                <a:gd name="T75" fmla="*/ 144 h 751"/>
                <a:gd name="T76" fmla="*/ 286 w 503"/>
                <a:gd name="T77" fmla="*/ 98 h 751"/>
                <a:gd name="T78" fmla="*/ 232 w 503"/>
                <a:gd name="T79" fmla="*/ 57 h 751"/>
                <a:gd name="T80" fmla="*/ 220 w 503"/>
                <a:gd name="T81" fmla="*/ 48 h 751"/>
                <a:gd name="T82" fmla="*/ 194 w 503"/>
                <a:gd name="T83" fmla="*/ 35 h 751"/>
                <a:gd name="T84" fmla="*/ 167 w 503"/>
                <a:gd name="T85" fmla="*/ 23 h 751"/>
                <a:gd name="T86" fmla="*/ 123 w 503"/>
                <a:gd name="T87" fmla="*/ 11 h 751"/>
                <a:gd name="T88" fmla="*/ 63 w 503"/>
                <a:gd name="T89" fmla="*/ 2 h 751"/>
                <a:gd name="T90" fmla="*/ 2 w 503"/>
                <a:gd name="T9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75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1" y="2"/>
                  </a:lnTo>
                  <a:lnTo>
                    <a:pt x="91" y="6"/>
                  </a:lnTo>
                  <a:lnTo>
                    <a:pt x="120" y="11"/>
                  </a:lnTo>
                  <a:lnTo>
                    <a:pt x="149" y="19"/>
                  </a:lnTo>
                  <a:lnTo>
                    <a:pt x="164" y="23"/>
                  </a:lnTo>
                  <a:lnTo>
                    <a:pt x="177" y="29"/>
                  </a:lnTo>
                  <a:lnTo>
                    <a:pt x="191" y="35"/>
                  </a:lnTo>
                  <a:lnTo>
                    <a:pt x="203" y="42"/>
                  </a:lnTo>
                  <a:lnTo>
                    <a:pt x="216" y="48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55" y="76"/>
                  </a:lnTo>
                  <a:lnTo>
                    <a:pt x="282" y="98"/>
                  </a:lnTo>
                  <a:lnTo>
                    <a:pt x="309" y="120"/>
                  </a:lnTo>
                  <a:lnTo>
                    <a:pt x="335" y="144"/>
                  </a:lnTo>
                  <a:lnTo>
                    <a:pt x="361" y="168"/>
                  </a:lnTo>
                  <a:lnTo>
                    <a:pt x="385" y="191"/>
                  </a:lnTo>
                  <a:lnTo>
                    <a:pt x="407" y="216"/>
                  </a:lnTo>
                  <a:lnTo>
                    <a:pt x="428" y="241"/>
                  </a:lnTo>
                  <a:lnTo>
                    <a:pt x="448" y="266"/>
                  </a:lnTo>
                  <a:lnTo>
                    <a:pt x="464" y="291"/>
                  </a:lnTo>
                  <a:lnTo>
                    <a:pt x="477" y="315"/>
                  </a:lnTo>
                  <a:lnTo>
                    <a:pt x="483" y="328"/>
                  </a:lnTo>
                  <a:lnTo>
                    <a:pt x="488" y="340"/>
                  </a:lnTo>
                  <a:lnTo>
                    <a:pt x="492" y="352"/>
                  </a:lnTo>
                  <a:lnTo>
                    <a:pt x="495" y="364"/>
                  </a:lnTo>
                  <a:lnTo>
                    <a:pt x="497" y="375"/>
                  </a:lnTo>
                  <a:lnTo>
                    <a:pt x="498" y="387"/>
                  </a:lnTo>
                  <a:lnTo>
                    <a:pt x="498" y="397"/>
                  </a:lnTo>
                  <a:lnTo>
                    <a:pt x="497" y="408"/>
                  </a:lnTo>
                  <a:lnTo>
                    <a:pt x="496" y="419"/>
                  </a:lnTo>
                  <a:lnTo>
                    <a:pt x="493" y="430"/>
                  </a:lnTo>
                  <a:lnTo>
                    <a:pt x="493" y="430"/>
                  </a:lnTo>
                  <a:lnTo>
                    <a:pt x="485" y="449"/>
                  </a:lnTo>
                  <a:lnTo>
                    <a:pt x="477" y="472"/>
                  </a:lnTo>
                  <a:lnTo>
                    <a:pt x="456" y="519"/>
                  </a:lnTo>
                  <a:lnTo>
                    <a:pt x="432" y="569"/>
                  </a:lnTo>
                  <a:lnTo>
                    <a:pt x="409" y="617"/>
                  </a:lnTo>
                  <a:lnTo>
                    <a:pt x="365" y="701"/>
                  </a:lnTo>
                  <a:lnTo>
                    <a:pt x="341" y="745"/>
                  </a:lnTo>
                  <a:lnTo>
                    <a:pt x="341" y="745"/>
                  </a:lnTo>
                  <a:lnTo>
                    <a:pt x="342" y="749"/>
                  </a:lnTo>
                  <a:lnTo>
                    <a:pt x="345" y="751"/>
                  </a:lnTo>
                  <a:lnTo>
                    <a:pt x="345" y="751"/>
                  </a:lnTo>
                  <a:lnTo>
                    <a:pt x="345" y="748"/>
                  </a:lnTo>
                  <a:lnTo>
                    <a:pt x="345" y="748"/>
                  </a:lnTo>
                  <a:lnTo>
                    <a:pt x="363" y="713"/>
                  </a:lnTo>
                  <a:lnTo>
                    <a:pt x="406" y="629"/>
                  </a:lnTo>
                  <a:lnTo>
                    <a:pt x="432" y="578"/>
                  </a:lnTo>
                  <a:lnTo>
                    <a:pt x="457" y="525"/>
                  </a:lnTo>
                  <a:lnTo>
                    <a:pt x="480" y="474"/>
                  </a:lnTo>
                  <a:lnTo>
                    <a:pt x="490" y="452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501" y="419"/>
                  </a:lnTo>
                  <a:lnTo>
                    <a:pt x="502" y="408"/>
                  </a:lnTo>
                  <a:lnTo>
                    <a:pt x="503" y="397"/>
                  </a:lnTo>
                  <a:lnTo>
                    <a:pt x="503" y="387"/>
                  </a:lnTo>
                  <a:lnTo>
                    <a:pt x="502" y="375"/>
                  </a:lnTo>
                  <a:lnTo>
                    <a:pt x="500" y="364"/>
                  </a:lnTo>
                  <a:lnTo>
                    <a:pt x="496" y="352"/>
                  </a:lnTo>
                  <a:lnTo>
                    <a:pt x="492" y="340"/>
                  </a:lnTo>
                  <a:lnTo>
                    <a:pt x="488" y="328"/>
                  </a:lnTo>
                  <a:lnTo>
                    <a:pt x="481" y="315"/>
                  </a:lnTo>
                  <a:lnTo>
                    <a:pt x="468" y="291"/>
                  </a:lnTo>
                  <a:lnTo>
                    <a:pt x="452" y="266"/>
                  </a:lnTo>
                  <a:lnTo>
                    <a:pt x="432" y="241"/>
                  </a:lnTo>
                  <a:lnTo>
                    <a:pt x="412" y="216"/>
                  </a:lnTo>
                  <a:lnTo>
                    <a:pt x="389" y="191"/>
                  </a:lnTo>
                  <a:lnTo>
                    <a:pt x="365" y="168"/>
                  </a:lnTo>
                  <a:lnTo>
                    <a:pt x="339" y="144"/>
                  </a:lnTo>
                  <a:lnTo>
                    <a:pt x="313" y="120"/>
                  </a:lnTo>
                  <a:lnTo>
                    <a:pt x="286" y="98"/>
                  </a:lnTo>
                  <a:lnTo>
                    <a:pt x="259" y="76"/>
                  </a:lnTo>
                  <a:lnTo>
                    <a:pt x="232" y="57"/>
                  </a:lnTo>
                  <a:lnTo>
                    <a:pt x="232" y="57"/>
                  </a:lnTo>
                  <a:lnTo>
                    <a:pt x="220" y="48"/>
                  </a:lnTo>
                  <a:lnTo>
                    <a:pt x="207" y="42"/>
                  </a:lnTo>
                  <a:lnTo>
                    <a:pt x="194" y="35"/>
                  </a:lnTo>
                  <a:lnTo>
                    <a:pt x="181" y="29"/>
                  </a:lnTo>
                  <a:lnTo>
                    <a:pt x="167" y="23"/>
                  </a:lnTo>
                  <a:lnTo>
                    <a:pt x="153" y="19"/>
                  </a:lnTo>
                  <a:lnTo>
                    <a:pt x="123" y="11"/>
                  </a:lnTo>
                  <a:lnTo>
                    <a:pt x="93" y="6"/>
                  </a:lnTo>
                  <a:lnTo>
                    <a:pt x="63" y="2"/>
                  </a:lnTo>
                  <a:lnTo>
                    <a:pt x="3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58C81-4552-9819-10DE-267692BC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3"/>
              <a:ext cx="252" cy="376"/>
            </a:xfrm>
            <a:custGeom>
              <a:avLst/>
              <a:gdLst>
                <a:gd name="T0" fmla="*/ 2 w 503"/>
                <a:gd name="T1" fmla="*/ 0 h 751"/>
                <a:gd name="T2" fmla="*/ 0 w 503"/>
                <a:gd name="T3" fmla="*/ 0 h 751"/>
                <a:gd name="T4" fmla="*/ 61 w 503"/>
                <a:gd name="T5" fmla="*/ 2 h 751"/>
                <a:gd name="T6" fmla="*/ 120 w 503"/>
                <a:gd name="T7" fmla="*/ 11 h 751"/>
                <a:gd name="T8" fmla="*/ 164 w 503"/>
                <a:gd name="T9" fmla="*/ 23 h 751"/>
                <a:gd name="T10" fmla="*/ 191 w 503"/>
                <a:gd name="T11" fmla="*/ 35 h 751"/>
                <a:gd name="T12" fmla="*/ 216 w 503"/>
                <a:gd name="T13" fmla="*/ 48 h 751"/>
                <a:gd name="T14" fmla="*/ 228 w 503"/>
                <a:gd name="T15" fmla="*/ 57 h 751"/>
                <a:gd name="T16" fmla="*/ 282 w 503"/>
                <a:gd name="T17" fmla="*/ 98 h 751"/>
                <a:gd name="T18" fmla="*/ 335 w 503"/>
                <a:gd name="T19" fmla="*/ 144 h 751"/>
                <a:gd name="T20" fmla="*/ 385 w 503"/>
                <a:gd name="T21" fmla="*/ 191 h 751"/>
                <a:gd name="T22" fmla="*/ 428 w 503"/>
                <a:gd name="T23" fmla="*/ 241 h 751"/>
                <a:gd name="T24" fmla="*/ 464 w 503"/>
                <a:gd name="T25" fmla="*/ 291 h 751"/>
                <a:gd name="T26" fmla="*/ 483 w 503"/>
                <a:gd name="T27" fmla="*/ 328 h 751"/>
                <a:gd name="T28" fmla="*/ 492 w 503"/>
                <a:gd name="T29" fmla="*/ 352 h 751"/>
                <a:gd name="T30" fmla="*/ 497 w 503"/>
                <a:gd name="T31" fmla="*/ 375 h 751"/>
                <a:gd name="T32" fmla="*/ 498 w 503"/>
                <a:gd name="T33" fmla="*/ 397 h 751"/>
                <a:gd name="T34" fmla="*/ 496 w 503"/>
                <a:gd name="T35" fmla="*/ 419 h 751"/>
                <a:gd name="T36" fmla="*/ 493 w 503"/>
                <a:gd name="T37" fmla="*/ 430 h 751"/>
                <a:gd name="T38" fmla="*/ 477 w 503"/>
                <a:gd name="T39" fmla="*/ 472 h 751"/>
                <a:gd name="T40" fmla="*/ 432 w 503"/>
                <a:gd name="T41" fmla="*/ 569 h 751"/>
                <a:gd name="T42" fmla="*/ 365 w 503"/>
                <a:gd name="T43" fmla="*/ 701 h 751"/>
                <a:gd name="T44" fmla="*/ 341 w 503"/>
                <a:gd name="T45" fmla="*/ 745 h 751"/>
                <a:gd name="T46" fmla="*/ 345 w 503"/>
                <a:gd name="T47" fmla="*/ 751 h 751"/>
                <a:gd name="T48" fmla="*/ 345 w 503"/>
                <a:gd name="T49" fmla="*/ 748 h 751"/>
                <a:gd name="T50" fmla="*/ 363 w 503"/>
                <a:gd name="T51" fmla="*/ 713 h 751"/>
                <a:gd name="T52" fmla="*/ 432 w 503"/>
                <a:gd name="T53" fmla="*/ 578 h 751"/>
                <a:gd name="T54" fmla="*/ 480 w 503"/>
                <a:gd name="T55" fmla="*/ 474 h 751"/>
                <a:gd name="T56" fmla="*/ 497 w 503"/>
                <a:gd name="T57" fmla="*/ 430 h 751"/>
                <a:gd name="T58" fmla="*/ 501 w 503"/>
                <a:gd name="T59" fmla="*/ 419 h 751"/>
                <a:gd name="T60" fmla="*/ 503 w 503"/>
                <a:gd name="T61" fmla="*/ 397 h 751"/>
                <a:gd name="T62" fmla="*/ 502 w 503"/>
                <a:gd name="T63" fmla="*/ 375 h 751"/>
                <a:gd name="T64" fmla="*/ 496 w 503"/>
                <a:gd name="T65" fmla="*/ 352 h 751"/>
                <a:gd name="T66" fmla="*/ 488 w 503"/>
                <a:gd name="T67" fmla="*/ 328 h 751"/>
                <a:gd name="T68" fmla="*/ 468 w 503"/>
                <a:gd name="T69" fmla="*/ 291 h 751"/>
                <a:gd name="T70" fmla="*/ 432 w 503"/>
                <a:gd name="T71" fmla="*/ 241 h 751"/>
                <a:gd name="T72" fmla="*/ 389 w 503"/>
                <a:gd name="T73" fmla="*/ 191 h 751"/>
                <a:gd name="T74" fmla="*/ 339 w 503"/>
                <a:gd name="T75" fmla="*/ 144 h 751"/>
                <a:gd name="T76" fmla="*/ 286 w 503"/>
                <a:gd name="T77" fmla="*/ 98 h 751"/>
                <a:gd name="T78" fmla="*/ 232 w 503"/>
                <a:gd name="T79" fmla="*/ 57 h 751"/>
                <a:gd name="T80" fmla="*/ 220 w 503"/>
                <a:gd name="T81" fmla="*/ 48 h 751"/>
                <a:gd name="T82" fmla="*/ 194 w 503"/>
                <a:gd name="T83" fmla="*/ 35 h 751"/>
                <a:gd name="T84" fmla="*/ 167 w 503"/>
                <a:gd name="T85" fmla="*/ 23 h 751"/>
                <a:gd name="T86" fmla="*/ 123 w 503"/>
                <a:gd name="T87" fmla="*/ 11 h 751"/>
                <a:gd name="T88" fmla="*/ 63 w 503"/>
                <a:gd name="T89" fmla="*/ 2 h 751"/>
                <a:gd name="T90" fmla="*/ 2 w 503"/>
                <a:gd name="T9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75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1" y="2"/>
                  </a:lnTo>
                  <a:lnTo>
                    <a:pt x="91" y="6"/>
                  </a:lnTo>
                  <a:lnTo>
                    <a:pt x="120" y="11"/>
                  </a:lnTo>
                  <a:lnTo>
                    <a:pt x="149" y="19"/>
                  </a:lnTo>
                  <a:lnTo>
                    <a:pt x="164" y="23"/>
                  </a:lnTo>
                  <a:lnTo>
                    <a:pt x="177" y="29"/>
                  </a:lnTo>
                  <a:lnTo>
                    <a:pt x="191" y="35"/>
                  </a:lnTo>
                  <a:lnTo>
                    <a:pt x="203" y="42"/>
                  </a:lnTo>
                  <a:lnTo>
                    <a:pt x="216" y="48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55" y="76"/>
                  </a:lnTo>
                  <a:lnTo>
                    <a:pt x="282" y="98"/>
                  </a:lnTo>
                  <a:lnTo>
                    <a:pt x="309" y="120"/>
                  </a:lnTo>
                  <a:lnTo>
                    <a:pt x="335" y="144"/>
                  </a:lnTo>
                  <a:lnTo>
                    <a:pt x="361" y="168"/>
                  </a:lnTo>
                  <a:lnTo>
                    <a:pt x="385" y="191"/>
                  </a:lnTo>
                  <a:lnTo>
                    <a:pt x="407" y="216"/>
                  </a:lnTo>
                  <a:lnTo>
                    <a:pt x="428" y="241"/>
                  </a:lnTo>
                  <a:lnTo>
                    <a:pt x="448" y="266"/>
                  </a:lnTo>
                  <a:lnTo>
                    <a:pt x="464" y="291"/>
                  </a:lnTo>
                  <a:lnTo>
                    <a:pt x="477" y="315"/>
                  </a:lnTo>
                  <a:lnTo>
                    <a:pt x="483" y="328"/>
                  </a:lnTo>
                  <a:lnTo>
                    <a:pt x="488" y="340"/>
                  </a:lnTo>
                  <a:lnTo>
                    <a:pt x="492" y="352"/>
                  </a:lnTo>
                  <a:lnTo>
                    <a:pt x="495" y="364"/>
                  </a:lnTo>
                  <a:lnTo>
                    <a:pt x="497" y="375"/>
                  </a:lnTo>
                  <a:lnTo>
                    <a:pt x="498" y="387"/>
                  </a:lnTo>
                  <a:lnTo>
                    <a:pt x="498" y="397"/>
                  </a:lnTo>
                  <a:lnTo>
                    <a:pt x="497" y="408"/>
                  </a:lnTo>
                  <a:lnTo>
                    <a:pt x="496" y="419"/>
                  </a:lnTo>
                  <a:lnTo>
                    <a:pt x="493" y="430"/>
                  </a:lnTo>
                  <a:lnTo>
                    <a:pt x="493" y="430"/>
                  </a:lnTo>
                  <a:lnTo>
                    <a:pt x="485" y="449"/>
                  </a:lnTo>
                  <a:lnTo>
                    <a:pt x="477" y="472"/>
                  </a:lnTo>
                  <a:lnTo>
                    <a:pt x="456" y="519"/>
                  </a:lnTo>
                  <a:lnTo>
                    <a:pt x="432" y="569"/>
                  </a:lnTo>
                  <a:lnTo>
                    <a:pt x="409" y="617"/>
                  </a:lnTo>
                  <a:lnTo>
                    <a:pt x="365" y="701"/>
                  </a:lnTo>
                  <a:lnTo>
                    <a:pt x="341" y="745"/>
                  </a:lnTo>
                  <a:lnTo>
                    <a:pt x="341" y="745"/>
                  </a:lnTo>
                  <a:lnTo>
                    <a:pt x="342" y="749"/>
                  </a:lnTo>
                  <a:lnTo>
                    <a:pt x="345" y="751"/>
                  </a:lnTo>
                  <a:lnTo>
                    <a:pt x="345" y="751"/>
                  </a:lnTo>
                  <a:lnTo>
                    <a:pt x="345" y="748"/>
                  </a:lnTo>
                  <a:lnTo>
                    <a:pt x="345" y="748"/>
                  </a:lnTo>
                  <a:lnTo>
                    <a:pt x="363" y="713"/>
                  </a:lnTo>
                  <a:lnTo>
                    <a:pt x="406" y="629"/>
                  </a:lnTo>
                  <a:lnTo>
                    <a:pt x="432" y="578"/>
                  </a:lnTo>
                  <a:lnTo>
                    <a:pt x="457" y="525"/>
                  </a:lnTo>
                  <a:lnTo>
                    <a:pt x="480" y="474"/>
                  </a:lnTo>
                  <a:lnTo>
                    <a:pt x="490" y="452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501" y="419"/>
                  </a:lnTo>
                  <a:lnTo>
                    <a:pt x="502" y="408"/>
                  </a:lnTo>
                  <a:lnTo>
                    <a:pt x="503" y="397"/>
                  </a:lnTo>
                  <a:lnTo>
                    <a:pt x="503" y="387"/>
                  </a:lnTo>
                  <a:lnTo>
                    <a:pt x="502" y="375"/>
                  </a:lnTo>
                  <a:lnTo>
                    <a:pt x="500" y="364"/>
                  </a:lnTo>
                  <a:lnTo>
                    <a:pt x="496" y="352"/>
                  </a:lnTo>
                  <a:lnTo>
                    <a:pt x="492" y="340"/>
                  </a:lnTo>
                  <a:lnTo>
                    <a:pt x="488" y="328"/>
                  </a:lnTo>
                  <a:lnTo>
                    <a:pt x="481" y="315"/>
                  </a:lnTo>
                  <a:lnTo>
                    <a:pt x="468" y="291"/>
                  </a:lnTo>
                  <a:lnTo>
                    <a:pt x="452" y="266"/>
                  </a:lnTo>
                  <a:lnTo>
                    <a:pt x="432" y="241"/>
                  </a:lnTo>
                  <a:lnTo>
                    <a:pt x="412" y="216"/>
                  </a:lnTo>
                  <a:lnTo>
                    <a:pt x="389" y="191"/>
                  </a:lnTo>
                  <a:lnTo>
                    <a:pt x="365" y="168"/>
                  </a:lnTo>
                  <a:lnTo>
                    <a:pt x="339" y="144"/>
                  </a:lnTo>
                  <a:lnTo>
                    <a:pt x="313" y="120"/>
                  </a:lnTo>
                  <a:lnTo>
                    <a:pt x="286" y="98"/>
                  </a:lnTo>
                  <a:lnTo>
                    <a:pt x="259" y="76"/>
                  </a:lnTo>
                  <a:lnTo>
                    <a:pt x="232" y="57"/>
                  </a:lnTo>
                  <a:lnTo>
                    <a:pt x="232" y="57"/>
                  </a:lnTo>
                  <a:lnTo>
                    <a:pt x="220" y="48"/>
                  </a:lnTo>
                  <a:lnTo>
                    <a:pt x="207" y="42"/>
                  </a:lnTo>
                  <a:lnTo>
                    <a:pt x="194" y="35"/>
                  </a:lnTo>
                  <a:lnTo>
                    <a:pt x="181" y="29"/>
                  </a:lnTo>
                  <a:lnTo>
                    <a:pt x="167" y="23"/>
                  </a:lnTo>
                  <a:lnTo>
                    <a:pt x="153" y="19"/>
                  </a:lnTo>
                  <a:lnTo>
                    <a:pt x="123" y="11"/>
                  </a:lnTo>
                  <a:lnTo>
                    <a:pt x="93" y="6"/>
                  </a:lnTo>
                  <a:lnTo>
                    <a:pt x="63" y="2"/>
                  </a:lnTo>
                  <a:lnTo>
                    <a:pt x="3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EEF68841-BF24-85B3-2439-DA0A9CCD6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" y="3"/>
              <a:ext cx="441" cy="373"/>
            </a:xfrm>
            <a:custGeom>
              <a:avLst/>
              <a:gdLst>
                <a:gd name="T0" fmla="*/ 384 w 882"/>
                <a:gd name="T1" fmla="*/ 0 h 745"/>
                <a:gd name="T2" fmla="*/ 309 w 882"/>
                <a:gd name="T3" fmla="*/ 3 h 745"/>
                <a:gd name="T4" fmla="*/ 246 w 882"/>
                <a:gd name="T5" fmla="*/ 10 h 745"/>
                <a:gd name="T6" fmla="*/ 188 w 882"/>
                <a:gd name="T7" fmla="*/ 22 h 745"/>
                <a:gd name="T8" fmla="*/ 0 w 882"/>
                <a:gd name="T9" fmla="*/ 304 h 745"/>
                <a:gd name="T10" fmla="*/ 55 w 882"/>
                <a:gd name="T11" fmla="*/ 305 h 745"/>
                <a:gd name="T12" fmla="*/ 109 w 882"/>
                <a:gd name="T13" fmla="*/ 310 h 745"/>
                <a:gd name="T14" fmla="*/ 162 w 882"/>
                <a:gd name="T15" fmla="*/ 317 h 745"/>
                <a:gd name="T16" fmla="*/ 215 w 882"/>
                <a:gd name="T17" fmla="*/ 331 h 745"/>
                <a:gd name="T18" fmla="*/ 230 w 882"/>
                <a:gd name="T19" fmla="*/ 336 h 745"/>
                <a:gd name="T20" fmla="*/ 258 w 882"/>
                <a:gd name="T21" fmla="*/ 349 h 745"/>
                <a:gd name="T22" fmla="*/ 297 w 882"/>
                <a:gd name="T23" fmla="*/ 372 h 745"/>
                <a:gd name="T24" fmla="*/ 323 w 882"/>
                <a:gd name="T25" fmla="*/ 389 h 745"/>
                <a:gd name="T26" fmla="*/ 348 w 882"/>
                <a:gd name="T27" fmla="*/ 403 h 745"/>
                <a:gd name="T28" fmla="*/ 400 w 882"/>
                <a:gd name="T29" fmla="*/ 429 h 745"/>
                <a:gd name="T30" fmla="*/ 425 w 882"/>
                <a:gd name="T31" fmla="*/ 444 h 745"/>
                <a:gd name="T32" fmla="*/ 477 w 882"/>
                <a:gd name="T33" fmla="*/ 481 h 745"/>
                <a:gd name="T34" fmla="*/ 558 w 882"/>
                <a:gd name="T35" fmla="*/ 539 h 745"/>
                <a:gd name="T36" fmla="*/ 610 w 882"/>
                <a:gd name="T37" fmla="*/ 582 h 745"/>
                <a:gd name="T38" fmla="*/ 633 w 882"/>
                <a:gd name="T39" fmla="*/ 603 h 745"/>
                <a:gd name="T40" fmla="*/ 660 w 882"/>
                <a:gd name="T41" fmla="*/ 632 h 745"/>
                <a:gd name="T42" fmla="*/ 683 w 882"/>
                <a:gd name="T43" fmla="*/ 662 h 745"/>
                <a:gd name="T44" fmla="*/ 704 w 882"/>
                <a:gd name="T45" fmla="*/ 694 h 745"/>
                <a:gd name="T46" fmla="*/ 720 w 882"/>
                <a:gd name="T47" fmla="*/ 730 h 745"/>
                <a:gd name="T48" fmla="*/ 722 w 882"/>
                <a:gd name="T49" fmla="*/ 738 h 745"/>
                <a:gd name="T50" fmla="*/ 725 w 882"/>
                <a:gd name="T51" fmla="*/ 745 h 745"/>
                <a:gd name="T52" fmla="*/ 793 w 882"/>
                <a:gd name="T53" fmla="*/ 617 h 745"/>
                <a:gd name="T54" fmla="*/ 840 w 882"/>
                <a:gd name="T55" fmla="*/ 519 h 745"/>
                <a:gd name="T56" fmla="*/ 869 w 882"/>
                <a:gd name="T57" fmla="*/ 449 h 745"/>
                <a:gd name="T58" fmla="*/ 877 w 882"/>
                <a:gd name="T59" fmla="*/ 430 h 745"/>
                <a:gd name="T60" fmla="*/ 881 w 882"/>
                <a:gd name="T61" fmla="*/ 408 h 745"/>
                <a:gd name="T62" fmla="*/ 882 w 882"/>
                <a:gd name="T63" fmla="*/ 387 h 745"/>
                <a:gd name="T64" fmla="*/ 879 w 882"/>
                <a:gd name="T65" fmla="*/ 364 h 745"/>
                <a:gd name="T66" fmla="*/ 872 w 882"/>
                <a:gd name="T67" fmla="*/ 340 h 745"/>
                <a:gd name="T68" fmla="*/ 861 w 882"/>
                <a:gd name="T69" fmla="*/ 315 h 745"/>
                <a:gd name="T70" fmla="*/ 832 w 882"/>
                <a:gd name="T71" fmla="*/ 266 h 745"/>
                <a:gd name="T72" fmla="*/ 791 w 882"/>
                <a:gd name="T73" fmla="*/ 216 h 745"/>
                <a:gd name="T74" fmla="*/ 745 w 882"/>
                <a:gd name="T75" fmla="*/ 168 h 745"/>
                <a:gd name="T76" fmla="*/ 693 w 882"/>
                <a:gd name="T77" fmla="*/ 120 h 745"/>
                <a:gd name="T78" fmla="*/ 639 w 882"/>
                <a:gd name="T79" fmla="*/ 76 h 745"/>
                <a:gd name="T80" fmla="*/ 612 w 882"/>
                <a:gd name="T81" fmla="*/ 57 h 745"/>
                <a:gd name="T82" fmla="*/ 587 w 882"/>
                <a:gd name="T83" fmla="*/ 42 h 745"/>
                <a:gd name="T84" fmla="*/ 561 w 882"/>
                <a:gd name="T85" fmla="*/ 29 h 745"/>
                <a:gd name="T86" fmla="*/ 533 w 882"/>
                <a:gd name="T87" fmla="*/ 19 h 745"/>
                <a:gd name="T88" fmla="*/ 475 w 882"/>
                <a:gd name="T89" fmla="*/ 6 h 745"/>
                <a:gd name="T90" fmla="*/ 414 w 882"/>
                <a:gd name="T91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2" h="745">
                  <a:moveTo>
                    <a:pt x="384" y="0"/>
                  </a:moveTo>
                  <a:lnTo>
                    <a:pt x="384" y="0"/>
                  </a:lnTo>
                  <a:lnTo>
                    <a:pt x="346" y="1"/>
                  </a:lnTo>
                  <a:lnTo>
                    <a:pt x="309" y="3"/>
                  </a:lnTo>
                  <a:lnTo>
                    <a:pt x="275" y="7"/>
                  </a:lnTo>
                  <a:lnTo>
                    <a:pt x="246" y="10"/>
                  </a:lnTo>
                  <a:lnTo>
                    <a:pt x="204" y="18"/>
                  </a:lnTo>
                  <a:lnTo>
                    <a:pt x="188" y="22"/>
                  </a:lnTo>
                  <a:lnTo>
                    <a:pt x="1" y="30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5" y="305"/>
                  </a:lnTo>
                  <a:lnTo>
                    <a:pt x="83" y="306"/>
                  </a:lnTo>
                  <a:lnTo>
                    <a:pt x="109" y="310"/>
                  </a:lnTo>
                  <a:lnTo>
                    <a:pt x="136" y="313"/>
                  </a:lnTo>
                  <a:lnTo>
                    <a:pt x="162" y="317"/>
                  </a:lnTo>
                  <a:lnTo>
                    <a:pt x="189" y="324"/>
                  </a:lnTo>
                  <a:lnTo>
                    <a:pt x="215" y="331"/>
                  </a:lnTo>
                  <a:lnTo>
                    <a:pt x="215" y="331"/>
                  </a:lnTo>
                  <a:lnTo>
                    <a:pt x="230" y="336"/>
                  </a:lnTo>
                  <a:lnTo>
                    <a:pt x="244" y="342"/>
                  </a:lnTo>
                  <a:lnTo>
                    <a:pt x="258" y="349"/>
                  </a:lnTo>
                  <a:lnTo>
                    <a:pt x="271" y="356"/>
                  </a:lnTo>
                  <a:lnTo>
                    <a:pt x="297" y="372"/>
                  </a:lnTo>
                  <a:lnTo>
                    <a:pt x="323" y="389"/>
                  </a:lnTo>
                  <a:lnTo>
                    <a:pt x="323" y="389"/>
                  </a:lnTo>
                  <a:lnTo>
                    <a:pt x="336" y="396"/>
                  </a:lnTo>
                  <a:lnTo>
                    <a:pt x="348" y="403"/>
                  </a:lnTo>
                  <a:lnTo>
                    <a:pt x="374" y="416"/>
                  </a:lnTo>
                  <a:lnTo>
                    <a:pt x="400" y="429"/>
                  </a:lnTo>
                  <a:lnTo>
                    <a:pt x="412" y="436"/>
                  </a:lnTo>
                  <a:lnTo>
                    <a:pt x="425" y="444"/>
                  </a:lnTo>
                  <a:lnTo>
                    <a:pt x="425" y="444"/>
                  </a:lnTo>
                  <a:lnTo>
                    <a:pt x="477" y="481"/>
                  </a:lnTo>
                  <a:lnTo>
                    <a:pt x="531" y="520"/>
                  </a:lnTo>
                  <a:lnTo>
                    <a:pt x="558" y="539"/>
                  </a:lnTo>
                  <a:lnTo>
                    <a:pt x="584" y="560"/>
                  </a:lnTo>
                  <a:lnTo>
                    <a:pt x="610" y="582"/>
                  </a:lnTo>
                  <a:lnTo>
                    <a:pt x="633" y="603"/>
                  </a:lnTo>
                  <a:lnTo>
                    <a:pt x="633" y="603"/>
                  </a:lnTo>
                  <a:lnTo>
                    <a:pt x="647" y="617"/>
                  </a:lnTo>
                  <a:lnTo>
                    <a:pt x="660" y="632"/>
                  </a:lnTo>
                  <a:lnTo>
                    <a:pt x="672" y="647"/>
                  </a:lnTo>
                  <a:lnTo>
                    <a:pt x="683" y="662"/>
                  </a:lnTo>
                  <a:lnTo>
                    <a:pt x="694" y="678"/>
                  </a:lnTo>
                  <a:lnTo>
                    <a:pt x="704" y="694"/>
                  </a:lnTo>
                  <a:lnTo>
                    <a:pt x="712" y="712"/>
                  </a:lnTo>
                  <a:lnTo>
                    <a:pt x="720" y="730"/>
                  </a:lnTo>
                  <a:lnTo>
                    <a:pt x="720" y="730"/>
                  </a:lnTo>
                  <a:lnTo>
                    <a:pt x="722" y="738"/>
                  </a:lnTo>
                  <a:lnTo>
                    <a:pt x="725" y="745"/>
                  </a:lnTo>
                  <a:lnTo>
                    <a:pt x="725" y="745"/>
                  </a:lnTo>
                  <a:lnTo>
                    <a:pt x="749" y="701"/>
                  </a:lnTo>
                  <a:lnTo>
                    <a:pt x="793" y="617"/>
                  </a:lnTo>
                  <a:lnTo>
                    <a:pt x="816" y="569"/>
                  </a:lnTo>
                  <a:lnTo>
                    <a:pt x="840" y="519"/>
                  </a:lnTo>
                  <a:lnTo>
                    <a:pt x="861" y="472"/>
                  </a:lnTo>
                  <a:lnTo>
                    <a:pt x="869" y="449"/>
                  </a:lnTo>
                  <a:lnTo>
                    <a:pt x="877" y="430"/>
                  </a:lnTo>
                  <a:lnTo>
                    <a:pt x="877" y="430"/>
                  </a:lnTo>
                  <a:lnTo>
                    <a:pt x="880" y="419"/>
                  </a:lnTo>
                  <a:lnTo>
                    <a:pt x="881" y="408"/>
                  </a:lnTo>
                  <a:lnTo>
                    <a:pt x="882" y="397"/>
                  </a:lnTo>
                  <a:lnTo>
                    <a:pt x="882" y="387"/>
                  </a:lnTo>
                  <a:lnTo>
                    <a:pt x="881" y="375"/>
                  </a:lnTo>
                  <a:lnTo>
                    <a:pt x="879" y="364"/>
                  </a:lnTo>
                  <a:lnTo>
                    <a:pt x="876" y="352"/>
                  </a:lnTo>
                  <a:lnTo>
                    <a:pt x="872" y="340"/>
                  </a:lnTo>
                  <a:lnTo>
                    <a:pt x="867" y="328"/>
                  </a:lnTo>
                  <a:lnTo>
                    <a:pt x="861" y="315"/>
                  </a:lnTo>
                  <a:lnTo>
                    <a:pt x="848" y="291"/>
                  </a:lnTo>
                  <a:lnTo>
                    <a:pt x="832" y="266"/>
                  </a:lnTo>
                  <a:lnTo>
                    <a:pt x="812" y="241"/>
                  </a:lnTo>
                  <a:lnTo>
                    <a:pt x="791" y="216"/>
                  </a:lnTo>
                  <a:lnTo>
                    <a:pt x="769" y="191"/>
                  </a:lnTo>
                  <a:lnTo>
                    <a:pt x="745" y="168"/>
                  </a:lnTo>
                  <a:lnTo>
                    <a:pt x="719" y="144"/>
                  </a:lnTo>
                  <a:lnTo>
                    <a:pt x="693" y="120"/>
                  </a:lnTo>
                  <a:lnTo>
                    <a:pt x="666" y="98"/>
                  </a:lnTo>
                  <a:lnTo>
                    <a:pt x="639" y="76"/>
                  </a:lnTo>
                  <a:lnTo>
                    <a:pt x="612" y="57"/>
                  </a:lnTo>
                  <a:lnTo>
                    <a:pt x="612" y="57"/>
                  </a:lnTo>
                  <a:lnTo>
                    <a:pt x="600" y="48"/>
                  </a:lnTo>
                  <a:lnTo>
                    <a:pt x="587" y="42"/>
                  </a:lnTo>
                  <a:lnTo>
                    <a:pt x="575" y="35"/>
                  </a:lnTo>
                  <a:lnTo>
                    <a:pt x="561" y="29"/>
                  </a:lnTo>
                  <a:lnTo>
                    <a:pt x="548" y="23"/>
                  </a:lnTo>
                  <a:lnTo>
                    <a:pt x="533" y="19"/>
                  </a:lnTo>
                  <a:lnTo>
                    <a:pt x="504" y="11"/>
                  </a:lnTo>
                  <a:lnTo>
                    <a:pt x="475" y="6"/>
                  </a:lnTo>
                  <a:lnTo>
                    <a:pt x="445" y="2"/>
                  </a:lnTo>
                  <a:lnTo>
                    <a:pt x="414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A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CD7B0184-6FF4-3DEE-98C1-53351F8B4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" y="3"/>
              <a:ext cx="441" cy="373"/>
            </a:xfrm>
            <a:custGeom>
              <a:avLst/>
              <a:gdLst>
                <a:gd name="T0" fmla="*/ 384 w 882"/>
                <a:gd name="T1" fmla="*/ 0 h 745"/>
                <a:gd name="T2" fmla="*/ 309 w 882"/>
                <a:gd name="T3" fmla="*/ 3 h 745"/>
                <a:gd name="T4" fmla="*/ 246 w 882"/>
                <a:gd name="T5" fmla="*/ 10 h 745"/>
                <a:gd name="T6" fmla="*/ 188 w 882"/>
                <a:gd name="T7" fmla="*/ 22 h 745"/>
                <a:gd name="T8" fmla="*/ 0 w 882"/>
                <a:gd name="T9" fmla="*/ 304 h 745"/>
                <a:gd name="T10" fmla="*/ 55 w 882"/>
                <a:gd name="T11" fmla="*/ 305 h 745"/>
                <a:gd name="T12" fmla="*/ 109 w 882"/>
                <a:gd name="T13" fmla="*/ 310 h 745"/>
                <a:gd name="T14" fmla="*/ 162 w 882"/>
                <a:gd name="T15" fmla="*/ 317 h 745"/>
                <a:gd name="T16" fmla="*/ 215 w 882"/>
                <a:gd name="T17" fmla="*/ 331 h 745"/>
                <a:gd name="T18" fmla="*/ 230 w 882"/>
                <a:gd name="T19" fmla="*/ 336 h 745"/>
                <a:gd name="T20" fmla="*/ 258 w 882"/>
                <a:gd name="T21" fmla="*/ 349 h 745"/>
                <a:gd name="T22" fmla="*/ 297 w 882"/>
                <a:gd name="T23" fmla="*/ 372 h 745"/>
                <a:gd name="T24" fmla="*/ 323 w 882"/>
                <a:gd name="T25" fmla="*/ 389 h 745"/>
                <a:gd name="T26" fmla="*/ 348 w 882"/>
                <a:gd name="T27" fmla="*/ 403 h 745"/>
                <a:gd name="T28" fmla="*/ 400 w 882"/>
                <a:gd name="T29" fmla="*/ 429 h 745"/>
                <a:gd name="T30" fmla="*/ 425 w 882"/>
                <a:gd name="T31" fmla="*/ 444 h 745"/>
                <a:gd name="T32" fmla="*/ 477 w 882"/>
                <a:gd name="T33" fmla="*/ 481 h 745"/>
                <a:gd name="T34" fmla="*/ 558 w 882"/>
                <a:gd name="T35" fmla="*/ 539 h 745"/>
                <a:gd name="T36" fmla="*/ 610 w 882"/>
                <a:gd name="T37" fmla="*/ 582 h 745"/>
                <a:gd name="T38" fmla="*/ 633 w 882"/>
                <a:gd name="T39" fmla="*/ 603 h 745"/>
                <a:gd name="T40" fmla="*/ 660 w 882"/>
                <a:gd name="T41" fmla="*/ 632 h 745"/>
                <a:gd name="T42" fmla="*/ 683 w 882"/>
                <a:gd name="T43" fmla="*/ 662 h 745"/>
                <a:gd name="T44" fmla="*/ 704 w 882"/>
                <a:gd name="T45" fmla="*/ 694 h 745"/>
                <a:gd name="T46" fmla="*/ 720 w 882"/>
                <a:gd name="T47" fmla="*/ 730 h 745"/>
                <a:gd name="T48" fmla="*/ 722 w 882"/>
                <a:gd name="T49" fmla="*/ 738 h 745"/>
                <a:gd name="T50" fmla="*/ 725 w 882"/>
                <a:gd name="T51" fmla="*/ 745 h 745"/>
                <a:gd name="T52" fmla="*/ 793 w 882"/>
                <a:gd name="T53" fmla="*/ 617 h 745"/>
                <a:gd name="T54" fmla="*/ 840 w 882"/>
                <a:gd name="T55" fmla="*/ 519 h 745"/>
                <a:gd name="T56" fmla="*/ 869 w 882"/>
                <a:gd name="T57" fmla="*/ 449 h 745"/>
                <a:gd name="T58" fmla="*/ 877 w 882"/>
                <a:gd name="T59" fmla="*/ 430 h 745"/>
                <a:gd name="T60" fmla="*/ 881 w 882"/>
                <a:gd name="T61" fmla="*/ 408 h 745"/>
                <a:gd name="T62" fmla="*/ 882 w 882"/>
                <a:gd name="T63" fmla="*/ 387 h 745"/>
                <a:gd name="T64" fmla="*/ 879 w 882"/>
                <a:gd name="T65" fmla="*/ 364 h 745"/>
                <a:gd name="T66" fmla="*/ 872 w 882"/>
                <a:gd name="T67" fmla="*/ 340 h 745"/>
                <a:gd name="T68" fmla="*/ 861 w 882"/>
                <a:gd name="T69" fmla="*/ 315 h 745"/>
                <a:gd name="T70" fmla="*/ 832 w 882"/>
                <a:gd name="T71" fmla="*/ 266 h 745"/>
                <a:gd name="T72" fmla="*/ 791 w 882"/>
                <a:gd name="T73" fmla="*/ 216 h 745"/>
                <a:gd name="T74" fmla="*/ 745 w 882"/>
                <a:gd name="T75" fmla="*/ 168 h 745"/>
                <a:gd name="T76" fmla="*/ 693 w 882"/>
                <a:gd name="T77" fmla="*/ 120 h 745"/>
                <a:gd name="T78" fmla="*/ 639 w 882"/>
                <a:gd name="T79" fmla="*/ 76 h 745"/>
                <a:gd name="T80" fmla="*/ 612 w 882"/>
                <a:gd name="T81" fmla="*/ 57 h 745"/>
                <a:gd name="T82" fmla="*/ 587 w 882"/>
                <a:gd name="T83" fmla="*/ 42 h 745"/>
                <a:gd name="T84" fmla="*/ 561 w 882"/>
                <a:gd name="T85" fmla="*/ 29 h 745"/>
                <a:gd name="T86" fmla="*/ 533 w 882"/>
                <a:gd name="T87" fmla="*/ 19 h 745"/>
                <a:gd name="T88" fmla="*/ 475 w 882"/>
                <a:gd name="T89" fmla="*/ 6 h 745"/>
                <a:gd name="T90" fmla="*/ 414 w 882"/>
                <a:gd name="T91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2" h="745">
                  <a:moveTo>
                    <a:pt x="384" y="0"/>
                  </a:moveTo>
                  <a:lnTo>
                    <a:pt x="384" y="0"/>
                  </a:lnTo>
                  <a:lnTo>
                    <a:pt x="346" y="1"/>
                  </a:lnTo>
                  <a:lnTo>
                    <a:pt x="309" y="3"/>
                  </a:lnTo>
                  <a:lnTo>
                    <a:pt x="275" y="7"/>
                  </a:lnTo>
                  <a:lnTo>
                    <a:pt x="246" y="10"/>
                  </a:lnTo>
                  <a:lnTo>
                    <a:pt x="204" y="18"/>
                  </a:lnTo>
                  <a:lnTo>
                    <a:pt x="188" y="22"/>
                  </a:lnTo>
                  <a:lnTo>
                    <a:pt x="1" y="30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5" y="305"/>
                  </a:lnTo>
                  <a:lnTo>
                    <a:pt x="83" y="306"/>
                  </a:lnTo>
                  <a:lnTo>
                    <a:pt x="109" y="310"/>
                  </a:lnTo>
                  <a:lnTo>
                    <a:pt x="136" y="313"/>
                  </a:lnTo>
                  <a:lnTo>
                    <a:pt x="162" y="317"/>
                  </a:lnTo>
                  <a:lnTo>
                    <a:pt x="189" y="324"/>
                  </a:lnTo>
                  <a:lnTo>
                    <a:pt x="215" y="331"/>
                  </a:lnTo>
                  <a:lnTo>
                    <a:pt x="215" y="331"/>
                  </a:lnTo>
                  <a:lnTo>
                    <a:pt x="230" y="336"/>
                  </a:lnTo>
                  <a:lnTo>
                    <a:pt x="244" y="342"/>
                  </a:lnTo>
                  <a:lnTo>
                    <a:pt x="258" y="349"/>
                  </a:lnTo>
                  <a:lnTo>
                    <a:pt x="271" y="356"/>
                  </a:lnTo>
                  <a:lnTo>
                    <a:pt x="297" y="372"/>
                  </a:lnTo>
                  <a:lnTo>
                    <a:pt x="323" y="389"/>
                  </a:lnTo>
                  <a:lnTo>
                    <a:pt x="323" y="389"/>
                  </a:lnTo>
                  <a:lnTo>
                    <a:pt x="336" y="396"/>
                  </a:lnTo>
                  <a:lnTo>
                    <a:pt x="348" y="403"/>
                  </a:lnTo>
                  <a:lnTo>
                    <a:pt x="374" y="416"/>
                  </a:lnTo>
                  <a:lnTo>
                    <a:pt x="400" y="429"/>
                  </a:lnTo>
                  <a:lnTo>
                    <a:pt x="412" y="436"/>
                  </a:lnTo>
                  <a:lnTo>
                    <a:pt x="425" y="444"/>
                  </a:lnTo>
                  <a:lnTo>
                    <a:pt x="425" y="444"/>
                  </a:lnTo>
                  <a:lnTo>
                    <a:pt x="477" y="481"/>
                  </a:lnTo>
                  <a:lnTo>
                    <a:pt x="531" y="520"/>
                  </a:lnTo>
                  <a:lnTo>
                    <a:pt x="558" y="539"/>
                  </a:lnTo>
                  <a:lnTo>
                    <a:pt x="584" y="560"/>
                  </a:lnTo>
                  <a:lnTo>
                    <a:pt x="610" y="582"/>
                  </a:lnTo>
                  <a:lnTo>
                    <a:pt x="633" y="603"/>
                  </a:lnTo>
                  <a:lnTo>
                    <a:pt x="633" y="603"/>
                  </a:lnTo>
                  <a:lnTo>
                    <a:pt x="647" y="617"/>
                  </a:lnTo>
                  <a:lnTo>
                    <a:pt x="660" y="632"/>
                  </a:lnTo>
                  <a:lnTo>
                    <a:pt x="672" y="647"/>
                  </a:lnTo>
                  <a:lnTo>
                    <a:pt x="683" y="662"/>
                  </a:lnTo>
                  <a:lnTo>
                    <a:pt x="694" y="678"/>
                  </a:lnTo>
                  <a:lnTo>
                    <a:pt x="704" y="694"/>
                  </a:lnTo>
                  <a:lnTo>
                    <a:pt x="712" y="712"/>
                  </a:lnTo>
                  <a:lnTo>
                    <a:pt x="720" y="730"/>
                  </a:lnTo>
                  <a:lnTo>
                    <a:pt x="720" y="730"/>
                  </a:lnTo>
                  <a:lnTo>
                    <a:pt x="722" y="738"/>
                  </a:lnTo>
                  <a:lnTo>
                    <a:pt x="725" y="745"/>
                  </a:lnTo>
                  <a:lnTo>
                    <a:pt x="725" y="745"/>
                  </a:lnTo>
                  <a:lnTo>
                    <a:pt x="749" y="701"/>
                  </a:lnTo>
                  <a:lnTo>
                    <a:pt x="793" y="617"/>
                  </a:lnTo>
                  <a:lnTo>
                    <a:pt x="816" y="569"/>
                  </a:lnTo>
                  <a:lnTo>
                    <a:pt x="840" y="519"/>
                  </a:lnTo>
                  <a:lnTo>
                    <a:pt x="861" y="472"/>
                  </a:lnTo>
                  <a:lnTo>
                    <a:pt x="869" y="449"/>
                  </a:lnTo>
                  <a:lnTo>
                    <a:pt x="877" y="430"/>
                  </a:lnTo>
                  <a:lnTo>
                    <a:pt x="877" y="430"/>
                  </a:lnTo>
                  <a:lnTo>
                    <a:pt x="880" y="419"/>
                  </a:lnTo>
                  <a:lnTo>
                    <a:pt x="881" y="408"/>
                  </a:lnTo>
                  <a:lnTo>
                    <a:pt x="882" y="397"/>
                  </a:lnTo>
                  <a:lnTo>
                    <a:pt x="882" y="387"/>
                  </a:lnTo>
                  <a:lnTo>
                    <a:pt x="881" y="375"/>
                  </a:lnTo>
                  <a:lnTo>
                    <a:pt x="879" y="364"/>
                  </a:lnTo>
                  <a:lnTo>
                    <a:pt x="876" y="352"/>
                  </a:lnTo>
                  <a:lnTo>
                    <a:pt x="872" y="340"/>
                  </a:lnTo>
                  <a:lnTo>
                    <a:pt x="867" y="328"/>
                  </a:lnTo>
                  <a:lnTo>
                    <a:pt x="861" y="315"/>
                  </a:lnTo>
                  <a:lnTo>
                    <a:pt x="848" y="291"/>
                  </a:lnTo>
                  <a:lnTo>
                    <a:pt x="832" y="266"/>
                  </a:lnTo>
                  <a:lnTo>
                    <a:pt x="812" y="241"/>
                  </a:lnTo>
                  <a:lnTo>
                    <a:pt x="791" y="216"/>
                  </a:lnTo>
                  <a:lnTo>
                    <a:pt x="769" y="191"/>
                  </a:lnTo>
                  <a:lnTo>
                    <a:pt x="745" y="168"/>
                  </a:lnTo>
                  <a:lnTo>
                    <a:pt x="719" y="144"/>
                  </a:lnTo>
                  <a:lnTo>
                    <a:pt x="693" y="120"/>
                  </a:lnTo>
                  <a:lnTo>
                    <a:pt x="666" y="98"/>
                  </a:lnTo>
                  <a:lnTo>
                    <a:pt x="639" y="76"/>
                  </a:lnTo>
                  <a:lnTo>
                    <a:pt x="612" y="57"/>
                  </a:lnTo>
                  <a:lnTo>
                    <a:pt x="612" y="57"/>
                  </a:lnTo>
                  <a:lnTo>
                    <a:pt x="600" y="48"/>
                  </a:lnTo>
                  <a:lnTo>
                    <a:pt x="587" y="42"/>
                  </a:lnTo>
                  <a:lnTo>
                    <a:pt x="575" y="35"/>
                  </a:lnTo>
                  <a:lnTo>
                    <a:pt x="561" y="29"/>
                  </a:lnTo>
                  <a:lnTo>
                    <a:pt x="548" y="23"/>
                  </a:lnTo>
                  <a:lnTo>
                    <a:pt x="533" y="19"/>
                  </a:lnTo>
                  <a:lnTo>
                    <a:pt x="504" y="11"/>
                  </a:lnTo>
                  <a:lnTo>
                    <a:pt x="475" y="6"/>
                  </a:lnTo>
                  <a:lnTo>
                    <a:pt x="445" y="2"/>
                  </a:lnTo>
                  <a:lnTo>
                    <a:pt x="414" y="0"/>
                  </a:lnTo>
                  <a:lnTo>
                    <a:pt x="3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CBAD4C0-3D6A-373F-1B97-9A34A843C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3" y="156"/>
              <a:ext cx="554" cy="263"/>
            </a:xfrm>
            <a:custGeom>
              <a:avLst/>
              <a:gdLst>
                <a:gd name="T0" fmla="*/ 1106 w 1107"/>
                <a:gd name="T1" fmla="*/ 443 h 527"/>
                <a:gd name="T2" fmla="*/ 1106 w 1107"/>
                <a:gd name="T3" fmla="*/ 444 h 527"/>
                <a:gd name="T4" fmla="*/ 1106 w 1107"/>
                <a:gd name="T5" fmla="*/ 445 h 527"/>
                <a:gd name="T6" fmla="*/ 1107 w 1107"/>
                <a:gd name="T7" fmla="*/ 456 h 527"/>
                <a:gd name="T8" fmla="*/ 1107 w 1107"/>
                <a:gd name="T9" fmla="*/ 473 h 527"/>
                <a:gd name="T10" fmla="*/ 1106 w 1107"/>
                <a:gd name="T11" fmla="*/ 443 h 527"/>
                <a:gd name="T12" fmla="*/ 372 w 1107"/>
                <a:gd name="T13" fmla="*/ 5 h 527"/>
                <a:gd name="T14" fmla="*/ 360 w 1107"/>
                <a:gd name="T15" fmla="*/ 23 h 527"/>
                <a:gd name="T16" fmla="*/ 340 w 1107"/>
                <a:gd name="T17" fmla="*/ 36 h 527"/>
                <a:gd name="T18" fmla="*/ 318 w 1107"/>
                <a:gd name="T19" fmla="*/ 46 h 527"/>
                <a:gd name="T20" fmla="*/ 293 w 1107"/>
                <a:gd name="T21" fmla="*/ 54 h 527"/>
                <a:gd name="T22" fmla="*/ 288 w 1107"/>
                <a:gd name="T23" fmla="*/ 57 h 527"/>
                <a:gd name="T24" fmla="*/ 277 w 1107"/>
                <a:gd name="T25" fmla="*/ 63 h 527"/>
                <a:gd name="T26" fmla="*/ 267 w 1107"/>
                <a:gd name="T27" fmla="*/ 73 h 527"/>
                <a:gd name="T28" fmla="*/ 256 w 1107"/>
                <a:gd name="T29" fmla="*/ 92 h 527"/>
                <a:gd name="T30" fmla="*/ 242 w 1107"/>
                <a:gd name="T31" fmla="*/ 127 h 527"/>
                <a:gd name="T32" fmla="*/ 227 w 1107"/>
                <a:gd name="T33" fmla="*/ 167 h 527"/>
                <a:gd name="T34" fmla="*/ 212 w 1107"/>
                <a:gd name="T35" fmla="*/ 197 h 527"/>
                <a:gd name="T36" fmla="*/ 151 w 1107"/>
                <a:gd name="T37" fmla="*/ 290 h 527"/>
                <a:gd name="T38" fmla="*/ 44 w 1107"/>
                <a:gd name="T39" fmla="*/ 439 h 527"/>
                <a:gd name="T40" fmla="*/ 6 w 1107"/>
                <a:gd name="T41" fmla="*/ 491 h 527"/>
                <a:gd name="T42" fmla="*/ 1 w 1107"/>
                <a:gd name="T43" fmla="*/ 506 h 527"/>
                <a:gd name="T44" fmla="*/ 0 w 1107"/>
                <a:gd name="T45" fmla="*/ 527 h 527"/>
                <a:gd name="T46" fmla="*/ 0 w 1107"/>
                <a:gd name="T47" fmla="*/ 518 h 527"/>
                <a:gd name="T48" fmla="*/ 3 w 1107"/>
                <a:gd name="T49" fmla="*/ 502 h 527"/>
                <a:gd name="T50" fmla="*/ 6 w 1107"/>
                <a:gd name="T51" fmla="*/ 496 h 527"/>
                <a:gd name="T52" fmla="*/ 114 w 1107"/>
                <a:gd name="T53" fmla="*/ 347 h 527"/>
                <a:gd name="T54" fmla="*/ 185 w 1107"/>
                <a:gd name="T55" fmla="*/ 243 h 527"/>
                <a:gd name="T56" fmla="*/ 221 w 1107"/>
                <a:gd name="T57" fmla="*/ 184 h 527"/>
                <a:gd name="T58" fmla="*/ 227 w 1107"/>
                <a:gd name="T59" fmla="*/ 171 h 527"/>
                <a:gd name="T60" fmla="*/ 249 w 1107"/>
                <a:gd name="T61" fmla="*/ 113 h 527"/>
                <a:gd name="T62" fmla="*/ 263 w 1107"/>
                <a:gd name="T63" fmla="*/ 84 h 527"/>
                <a:gd name="T64" fmla="*/ 272 w 1107"/>
                <a:gd name="T65" fmla="*/ 72 h 527"/>
                <a:gd name="T66" fmla="*/ 281 w 1107"/>
                <a:gd name="T67" fmla="*/ 64 h 527"/>
                <a:gd name="T68" fmla="*/ 293 w 1107"/>
                <a:gd name="T69" fmla="*/ 59 h 527"/>
                <a:gd name="T70" fmla="*/ 306 w 1107"/>
                <a:gd name="T71" fmla="*/ 55 h 527"/>
                <a:gd name="T72" fmla="*/ 330 w 1107"/>
                <a:gd name="T73" fmla="*/ 46 h 527"/>
                <a:gd name="T74" fmla="*/ 355 w 1107"/>
                <a:gd name="T75" fmla="*/ 31 h 527"/>
                <a:gd name="T76" fmla="*/ 376 w 1107"/>
                <a:gd name="T77" fmla="*/ 5 h 527"/>
                <a:gd name="T78" fmla="*/ 378 w 1107"/>
                <a:gd name="T79" fmla="*/ 0 h 527"/>
                <a:gd name="T80" fmla="*/ 373 w 1107"/>
                <a:gd name="T8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7" h="527">
                  <a:moveTo>
                    <a:pt x="1106" y="443"/>
                  </a:moveTo>
                  <a:lnTo>
                    <a:pt x="1106" y="443"/>
                  </a:lnTo>
                  <a:lnTo>
                    <a:pt x="1106" y="444"/>
                  </a:lnTo>
                  <a:lnTo>
                    <a:pt x="1106" y="444"/>
                  </a:lnTo>
                  <a:lnTo>
                    <a:pt x="1106" y="445"/>
                  </a:lnTo>
                  <a:lnTo>
                    <a:pt x="1106" y="445"/>
                  </a:lnTo>
                  <a:lnTo>
                    <a:pt x="1106" y="445"/>
                  </a:lnTo>
                  <a:lnTo>
                    <a:pt x="1107" y="456"/>
                  </a:lnTo>
                  <a:lnTo>
                    <a:pt x="1107" y="473"/>
                  </a:lnTo>
                  <a:lnTo>
                    <a:pt x="1107" y="473"/>
                  </a:lnTo>
                  <a:lnTo>
                    <a:pt x="1107" y="456"/>
                  </a:lnTo>
                  <a:lnTo>
                    <a:pt x="1106" y="443"/>
                  </a:lnTo>
                  <a:close/>
                  <a:moveTo>
                    <a:pt x="373" y="0"/>
                  </a:moveTo>
                  <a:lnTo>
                    <a:pt x="372" y="5"/>
                  </a:lnTo>
                  <a:lnTo>
                    <a:pt x="360" y="23"/>
                  </a:lnTo>
                  <a:lnTo>
                    <a:pt x="360" y="23"/>
                  </a:lnTo>
                  <a:lnTo>
                    <a:pt x="355" y="26"/>
                  </a:lnTo>
                  <a:lnTo>
                    <a:pt x="340" y="36"/>
                  </a:lnTo>
                  <a:lnTo>
                    <a:pt x="330" y="41"/>
                  </a:lnTo>
                  <a:lnTo>
                    <a:pt x="318" y="46"/>
                  </a:lnTo>
                  <a:lnTo>
                    <a:pt x="306" y="51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288" y="57"/>
                  </a:lnTo>
                  <a:lnTo>
                    <a:pt x="281" y="60"/>
                  </a:lnTo>
                  <a:lnTo>
                    <a:pt x="277" y="63"/>
                  </a:lnTo>
                  <a:lnTo>
                    <a:pt x="272" y="67"/>
                  </a:lnTo>
                  <a:lnTo>
                    <a:pt x="267" y="73"/>
                  </a:lnTo>
                  <a:lnTo>
                    <a:pt x="263" y="79"/>
                  </a:lnTo>
                  <a:lnTo>
                    <a:pt x="256" y="92"/>
                  </a:lnTo>
                  <a:lnTo>
                    <a:pt x="249" y="109"/>
                  </a:lnTo>
                  <a:lnTo>
                    <a:pt x="242" y="127"/>
                  </a:lnTo>
                  <a:lnTo>
                    <a:pt x="227" y="167"/>
                  </a:lnTo>
                  <a:lnTo>
                    <a:pt x="227" y="167"/>
                  </a:lnTo>
                  <a:lnTo>
                    <a:pt x="221" y="180"/>
                  </a:lnTo>
                  <a:lnTo>
                    <a:pt x="212" y="197"/>
                  </a:lnTo>
                  <a:lnTo>
                    <a:pt x="185" y="240"/>
                  </a:lnTo>
                  <a:lnTo>
                    <a:pt x="151" y="290"/>
                  </a:lnTo>
                  <a:lnTo>
                    <a:pt x="114" y="343"/>
                  </a:lnTo>
                  <a:lnTo>
                    <a:pt x="44" y="439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3" y="498"/>
                  </a:lnTo>
                  <a:lnTo>
                    <a:pt x="1" y="506"/>
                  </a:lnTo>
                  <a:lnTo>
                    <a:pt x="0" y="516"/>
                  </a:lnTo>
                  <a:lnTo>
                    <a:pt x="0" y="527"/>
                  </a:lnTo>
                  <a:lnTo>
                    <a:pt x="0" y="527"/>
                  </a:lnTo>
                  <a:lnTo>
                    <a:pt x="0" y="518"/>
                  </a:lnTo>
                  <a:lnTo>
                    <a:pt x="2" y="510"/>
                  </a:lnTo>
                  <a:lnTo>
                    <a:pt x="3" y="502"/>
                  </a:lnTo>
                  <a:lnTo>
                    <a:pt x="6" y="496"/>
                  </a:lnTo>
                  <a:lnTo>
                    <a:pt x="6" y="496"/>
                  </a:lnTo>
                  <a:lnTo>
                    <a:pt x="44" y="444"/>
                  </a:lnTo>
                  <a:lnTo>
                    <a:pt x="114" y="347"/>
                  </a:lnTo>
                  <a:lnTo>
                    <a:pt x="151" y="294"/>
                  </a:lnTo>
                  <a:lnTo>
                    <a:pt x="185" y="243"/>
                  </a:lnTo>
                  <a:lnTo>
                    <a:pt x="212" y="202"/>
                  </a:lnTo>
                  <a:lnTo>
                    <a:pt x="221" y="184"/>
                  </a:lnTo>
                  <a:lnTo>
                    <a:pt x="227" y="171"/>
                  </a:lnTo>
                  <a:lnTo>
                    <a:pt x="227" y="171"/>
                  </a:lnTo>
                  <a:lnTo>
                    <a:pt x="242" y="131"/>
                  </a:lnTo>
                  <a:lnTo>
                    <a:pt x="249" y="113"/>
                  </a:lnTo>
                  <a:lnTo>
                    <a:pt x="256" y="97"/>
                  </a:lnTo>
                  <a:lnTo>
                    <a:pt x="263" y="84"/>
                  </a:lnTo>
                  <a:lnTo>
                    <a:pt x="267" y="77"/>
                  </a:lnTo>
                  <a:lnTo>
                    <a:pt x="272" y="72"/>
                  </a:lnTo>
                  <a:lnTo>
                    <a:pt x="277" y="67"/>
                  </a:lnTo>
                  <a:lnTo>
                    <a:pt x="281" y="64"/>
                  </a:lnTo>
                  <a:lnTo>
                    <a:pt x="288" y="61"/>
                  </a:lnTo>
                  <a:lnTo>
                    <a:pt x="293" y="59"/>
                  </a:lnTo>
                  <a:lnTo>
                    <a:pt x="293" y="59"/>
                  </a:lnTo>
                  <a:lnTo>
                    <a:pt x="306" y="55"/>
                  </a:lnTo>
                  <a:lnTo>
                    <a:pt x="318" y="50"/>
                  </a:lnTo>
                  <a:lnTo>
                    <a:pt x="330" y="46"/>
                  </a:lnTo>
                  <a:lnTo>
                    <a:pt x="340" y="40"/>
                  </a:lnTo>
                  <a:lnTo>
                    <a:pt x="355" y="31"/>
                  </a:lnTo>
                  <a:lnTo>
                    <a:pt x="360" y="27"/>
                  </a:lnTo>
                  <a:lnTo>
                    <a:pt x="376" y="5"/>
                  </a:lnTo>
                  <a:lnTo>
                    <a:pt x="376" y="5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F63B7FCB-AD3B-50B0-3F32-497982135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7" y="377"/>
              <a:ext cx="0" cy="15"/>
            </a:xfrm>
            <a:custGeom>
              <a:avLst/>
              <a:gdLst>
                <a:gd name="T0" fmla="*/ 0 w 1"/>
                <a:gd name="T1" fmla="*/ 0 h 30"/>
                <a:gd name="T2" fmla="*/ 0 w 1"/>
                <a:gd name="T3" fmla="*/ 0 h 30"/>
                <a:gd name="T4" fmla="*/ 0 w 1"/>
                <a:gd name="T5" fmla="*/ 1 h 30"/>
                <a:gd name="T6" fmla="*/ 0 w 1"/>
                <a:gd name="T7" fmla="*/ 1 h 30"/>
                <a:gd name="T8" fmla="*/ 0 w 1"/>
                <a:gd name="T9" fmla="*/ 2 h 30"/>
                <a:gd name="T10" fmla="*/ 0 w 1"/>
                <a:gd name="T11" fmla="*/ 2 h 30"/>
                <a:gd name="T12" fmla="*/ 0 w 1"/>
                <a:gd name="T13" fmla="*/ 2 h 30"/>
                <a:gd name="T14" fmla="*/ 1 w 1"/>
                <a:gd name="T15" fmla="*/ 13 h 30"/>
                <a:gd name="T16" fmla="*/ 1 w 1"/>
                <a:gd name="T17" fmla="*/ 30 h 30"/>
                <a:gd name="T18" fmla="*/ 1 w 1"/>
                <a:gd name="T19" fmla="*/ 30 h 30"/>
                <a:gd name="T20" fmla="*/ 1 w 1"/>
                <a:gd name="T21" fmla="*/ 13 h 30"/>
                <a:gd name="T22" fmla="*/ 0 w 1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30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63586F34-1408-721A-4055-02D11051E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156"/>
              <a:ext cx="189" cy="263"/>
            </a:xfrm>
            <a:custGeom>
              <a:avLst/>
              <a:gdLst>
                <a:gd name="T0" fmla="*/ 372 w 378"/>
                <a:gd name="T1" fmla="*/ 5 h 527"/>
                <a:gd name="T2" fmla="*/ 360 w 378"/>
                <a:gd name="T3" fmla="*/ 23 h 527"/>
                <a:gd name="T4" fmla="*/ 340 w 378"/>
                <a:gd name="T5" fmla="*/ 36 h 527"/>
                <a:gd name="T6" fmla="*/ 318 w 378"/>
                <a:gd name="T7" fmla="*/ 46 h 527"/>
                <a:gd name="T8" fmla="*/ 293 w 378"/>
                <a:gd name="T9" fmla="*/ 54 h 527"/>
                <a:gd name="T10" fmla="*/ 288 w 378"/>
                <a:gd name="T11" fmla="*/ 57 h 527"/>
                <a:gd name="T12" fmla="*/ 277 w 378"/>
                <a:gd name="T13" fmla="*/ 63 h 527"/>
                <a:gd name="T14" fmla="*/ 267 w 378"/>
                <a:gd name="T15" fmla="*/ 73 h 527"/>
                <a:gd name="T16" fmla="*/ 256 w 378"/>
                <a:gd name="T17" fmla="*/ 92 h 527"/>
                <a:gd name="T18" fmla="*/ 242 w 378"/>
                <a:gd name="T19" fmla="*/ 127 h 527"/>
                <a:gd name="T20" fmla="*/ 227 w 378"/>
                <a:gd name="T21" fmla="*/ 167 h 527"/>
                <a:gd name="T22" fmla="*/ 212 w 378"/>
                <a:gd name="T23" fmla="*/ 197 h 527"/>
                <a:gd name="T24" fmla="*/ 151 w 378"/>
                <a:gd name="T25" fmla="*/ 290 h 527"/>
                <a:gd name="T26" fmla="*/ 44 w 378"/>
                <a:gd name="T27" fmla="*/ 439 h 527"/>
                <a:gd name="T28" fmla="*/ 6 w 378"/>
                <a:gd name="T29" fmla="*/ 491 h 527"/>
                <a:gd name="T30" fmla="*/ 1 w 378"/>
                <a:gd name="T31" fmla="*/ 506 h 527"/>
                <a:gd name="T32" fmla="*/ 0 w 378"/>
                <a:gd name="T33" fmla="*/ 527 h 527"/>
                <a:gd name="T34" fmla="*/ 0 w 378"/>
                <a:gd name="T35" fmla="*/ 518 h 527"/>
                <a:gd name="T36" fmla="*/ 3 w 378"/>
                <a:gd name="T37" fmla="*/ 502 h 527"/>
                <a:gd name="T38" fmla="*/ 6 w 378"/>
                <a:gd name="T39" fmla="*/ 496 h 527"/>
                <a:gd name="T40" fmla="*/ 114 w 378"/>
                <a:gd name="T41" fmla="*/ 347 h 527"/>
                <a:gd name="T42" fmla="*/ 185 w 378"/>
                <a:gd name="T43" fmla="*/ 243 h 527"/>
                <a:gd name="T44" fmla="*/ 221 w 378"/>
                <a:gd name="T45" fmla="*/ 184 h 527"/>
                <a:gd name="T46" fmla="*/ 227 w 378"/>
                <a:gd name="T47" fmla="*/ 171 h 527"/>
                <a:gd name="T48" fmla="*/ 249 w 378"/>
                <a:gd name="T49" fmla="*/ 113 h 527"/>
                <a:gd name="T50" fmla="*/ 263 w 378"/>
                <a:gd name="T51" fmla="*/ 84 h 527"/>
                <a:gd name="T52" fmla="*/ 272 w 378"/>
                <a:gd name="T53" fmla="*/ 72 h 527"/>
                <a:gd name="T54" fmla="*/ 281 w 378"/>
                <a:gd name="T55" fmla="*/ 64 h 527"/>
                <a:gd name="T56" fmla="*/ 293 w 378"/>
                <a:gd name="T57" fmla="*/ 59 h 527"/>
                <a:gd name="T58" fmla="*/ 306 w 378"/>
                <a:gd name="T59" fmla="*/ 55 h 527"/>
                <a:gd name="T60" fmla="*/ 330 w 378"/>
                <a:gd name="T61" fmla="*/ 46 h 527"/>
                <a:gd name="T62" fmla="*/ 355 w 378"/>
                <a:gd name="T63" fmla="*/ 31 h 527"/>
                <a:gd name="T64" fmla="*/ 376 w 378"/>
                <a:gd name="T65" fmla="*/ 5 h 527"/>
                <a:gd name="T66" fmla="*/ 378 w 378"/>
                <a:gd name="T67" fmla="*/ 0 h 527"/>
                <a:gd name="T68" fmla="*/ 373 w 378"/>
                <a:gd name="T6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8" h="527">
                  <a:moveTo>
                    <a:pt x="373" y="0"/>
                  </a:moveTo>
                  <a:lnTo>
                    <a:pt x="372" y="5"/>
                  </a:lnTo>
                  <a:lnTo>
                    <a:pt x="360" y="23"/>
                  </a:lnTo>
                  <a:lnTo>
                    <a:pt x="360" y="23"/>
                  </a:lnTo>
                  <a:lnTo>
                    <a:pt x="355" y="26"/>
                  </a:lnTo>
                  <a:lnTo>
                    <a:pt x="340" y="36"/>
                  </a:lnTo>
                  <a:lnTo>
                    <a:pt x="330" y="41"/>
                  </a:lnTo>
                  <a:lnTo>
                    <a:pt x="318" y="46"/>
                  </a:lnTo>
                  <a:lnTo>
                    <a:pt x="306" y="51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288" y="57"/>
                  </a:lnTo>
                  <a:lnTo>
                    <a:pt x="281" y="60"/>
                  </a:lnTo>
                  <a:lnTo>
                    <a:pt x="277" y="63"/>
                  </a:lnTo>
                  <a:lnTo>
                    <a:pt x="272" y="67"/>
                  </a:lnTo>
                  <a:lnTo>
                    <a:pt x="267" y="73"/>
                  </a:lnTo>
                  <a:lnTo>
                    <a:pt x="263" y="79"/>
                  </a:lnTo>
                  <a:lnTo>
                    <a:pt x="256" y="92"/>
                  </a:lnTo>
                  <a:lnTo>
                    <a:pt x="249" y="109"/>
                  </a:lnTo>
                  <a:lnTo>
                    <a:pt x="242" y="127"/>
                  </a:lnTo>
                  <a:lnTo>
                    <a:pt x="227" y="167"/>
                  </a:lnTo>
                  <a:lnTo>
                    <a:pt x="227" y="167"/>
                  </a:lnTo>
                  <a:lnTo>
                    <a:pt x="221" y="180"/>
                  </a:lnTo>
                  <a:lnTo>
                    <a:pt x="212" y="197"/>
                  </a:lnTo>
                  <a:lnTo>
                    <a:pt x="185" y="240"/>
                  </a:lnTo>
                  <a:lnTo>
                    <a:pt x="151" y="290"/>
                  </a:lnTo>
                  <a:lnTo>
                    <a:pt x="114" y="343"/>
                  </a:lnTo>
                  <a:lnTo>
                    <a:pt x="44" y="439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3" y="498"/>
                  </a:lnTo>
                  <a:lnTo>
                    <a:pt x="1" y="506"/>
                  </a:lnTo>
                  <a:lnTo>
                    <a:pt x="0" y="516"/>
                  </a:lnTo>
                  <a:lnTo>
                    <a:pt x="0" y="527"/>
                  </a:lnTo>
                  <a:lnTo>
                    <a:pt x="0" y="527"/>
                  </a:lnTo>
                  <a:lnTo>
                    <a:pt x="0" y="518"/>
                  </a:lnTo>
                  <a:lnTo>
                    <a:pt x="2" y="510"/>
                  </a:lnTo>
                  <a:lnTo>
                    <a:pt x="3" y="502"/>
                  </a:lnTo>
                  <a:lnTo>
                    <a:pt x="6" y="496"/>
                  </a:lnTo>
                  <a:lnTo>
                    <a:pt x="6" y="496"/>
                  </a:lnTo>
                  <a:lnTo>
                    <a:pt x="44" y="444"/>
                  </a:lnTo>
                  <a:lnTo>
                    <a:pt x="114" y="347"/>
                  </a:lnTo>
                  <a:lnTo>
                    <a:pt x="151" y="294"/>
                  </a:lnTo>
                  <a:lnTo>
                    <a:pt x="185" y="243"/>
                  </a:lnTo>
                  <a:lnTo>
                    <a:pt x="212" y="202"/>
                  </a:lnTo>
                  <a:lnTo>
                    <a:pt x="221" y="184"/>
                  </a:lnTo>
                  <a:lnTo>
                    <a:pt x="227" y="171"/>
                  </a:lnTo>
                  <a:lnTo>
                    <a:pt x="227" y="171"/>
                  </a:lnTo>
                  <a:lnTo>
                    <a:pt x="242" y="131"/>
                  </a:lnTo>
                  <a:lnTo>
                    <a:pt x="249" y="113"/>
                  </a:lnTo>
                  <a:lnTo>
                    <a:pt x="256" y="97"/>
                  </a:lnTo>
                  <a:lnTo>
                    <a:pt x="263" y="84"/>
                  </a:lnTo>
                  <a:lnTo>
                    <a:pt x="267" y="77"/>
                  </a:lnTo>
                  <a:lnTo>
                    <a:pt x="272" y="72"/>
                  </a:lnTo>
                  <a:lnTo>
                    <a:pt x="277" y="67"/>
                  </a:lnTo>
                  <a:lnTo>
                    <a:pt x="281" y="64"/>
                  </a:lnTo>
                  <a:lnTo>
                    <a:pt x="288" y="61"/>
                  </a:lnTo>
                  <a:lnTo>
                    <a:pt x="293" y="59"/>
                  </a:lnTo>
                  <a:lnTo>
                    <a:pt x="293" y="59"/>
                  </a:lnTo>
                  <a:lnTo>
                    <a:pt x="306" y="55"/>
                  </a:lnTo>
                  <a:lnTo>
                    <a:pt x="318" y="50"/>
                  </a:lnTo>
                  <a:lnTo>
                    <a:pt x="330" y="46"/>
                  </a:lnTo>
                  <a:lnTo>
                    <a:pt x="340" y="40"/>
                  </a:lnTo>
                  <a:lnTo>
                    <a:pt x="355" y="31"/>
                  </a:lnTo>
                  <a:lnTo>
                    <a:pt x="360" y="27"/>
                  </a:lnTo>
                  <a:lnTo>
                    <a:pt x="376" y="5"/>
                  </a:lnTo>
                  <a:lnTo>
                    <a:pt x="376" y="5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1A91D22E-44CC-E904-022E-83493160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156"/>
              <a:ext cx="366" cy="222"/>
            </a:xfrm>
            <a:custGeom>
              <a:avLst/>
              <a:gdLst>
                <a:gd name="T0" fmla="*/ 0 w 730"/>
                <a:gd name="T1" fmla="*/ 5 h 445"/>
                <a:gd name="T2" fmla="*/ 57 w 730"/>
                <a:gd name="T3" fmla="*/ 6 h 445"/>
                <a:gd name="T4" fmla="*/ 112 w 730"/>
                <a:gd name="T5" fmla="*/ 9 h 445"/>
                <a:gd name="T6" fmla="*/ 167 w 730"/>
                <a:gd name="T7" fmla="*/ 18 h 445"/>
                <a:gd name="T8" fmla="*/ 221 w 730"/>
                <a:gd name="T9" fmla="*/ 32 h 445"/>
                <a:gd name="T10" fmla="*/ 236 w 730"/>
                <a:gd name="T11" fmla="*/ 36 h 445"/>
                <a:gd name="T12" fmla="*/ 264 w 730"/>
                <a:gd name="T13" fmla="*/ 49 h 445"/>
                <a:gd name="T14" fmla="*/ 303 w 730"/>
                <a:gd name="T15" fmla="*/ 72 h 445"/>
                <a:gd name="T16" fmla="*/ 329 w 730"/>
                <a:gd name="T17" fmla="*/ 89 h 445"/>
                <a:gd name="T18" fmla="*/ 354 w 730"/>
                <a:gd name="T19" fmla="*/ 103 h 445"/>
                <a:gd name="T20" fmla="*/ 406 w 730"/>
                <a:gd name="T21" fmla="*/ 129 h 445"/>
                <a:gd name="T22" fmla="*/ 431 w 730"/>
                <a:gd name="T23" fmla="*/ 144 h 445"/>
                <a:gd name="T24" fmla="*/ 472 w 730"/>
                <a:gd name="T25" fmla="*/ 174 h 445"/>
                <a:gd name="T26" fmla="*/ 557 w 730"/>
                <a:gd name="T27" fmla="*/ 233 h 445"/>
                <a:gd name="T28" fmla="*/ 598 w 730"/>
                <a:gd name="T29" fmla="*/ 266 h 445"/>
                <a:gd name="T30" fmla="*/ 636 w 730"/>
                <a:gd name="T31" fmla="*/ 300 h 445"/>
                <a:gd name="T32" fmla="*/ 671 w 730"/>
                <a:gd name="T33" fmla="*/ 338 h 445"/>
                <a:gd name="T34" fmla="*/ 699 w 730"/>
                <a:gd name="T35" fmla="*/ 380 h 445"/>
                <a:gd name="T36" fmla="*/ 722 w 730"/>
                <a:gd name="T37" fmla="*/ 426 h 445"/>
                <a:gd name="T38" fmla="*/ 725 w 730"/>
                <a:gd name="T39" fmla="*/ 436 h 445"/>
                <a:gd name="T40" fmla="*/ 730 w 730"/>
                <a:gd name="T41" fmla="*/ 445 h 445"/>
                <a:gd name="T42" fmla="*/ 730 w 730"/>
                <a:gd name="T43" fmla="*/ 444 h 445"/>
                <a:gd name="T44" fmla="*/ 730 w 730"/>
                <a:gd name="T45" fmla="*/ 443 h 445"/>
                <a:gd name="T46" fmla="*/ 730 w 730"/>
                <a:gd name="T47" fmla="*/ 443 h 445"/>
                <a:gd name="T48" fmla="*/ 728 w 730"/>
                <a:gd name="T49" fmla="*/ 440 h 445"/>
                <a:gd name="T50" fmla="*/ 722 w 730"/>
                <a:gd name="T51" fmla="*/ 422 h 445"/>
                <a:gd name="T52" fmla="*/ 714 w 730"/>
                <a:gd name="T53" fmla="*/ 405 h 445"/>
                <a:gd name="T54" fmla="*/ 697 w 730"/>
                <a:gd name="T55" fmla="*/ 372 h 445"/>
                <a:gd name="T56" fmla="*/ 676 w 730"/>
                <a:gd name="T57" fmla="*/ 342 h 445"/>
                <a:gd name="T58" fmla="*/ 652 w 730"/>
                <a:gd name="T59" fmla="*/ 313 h 445"/>
                <a:gd name="T60" fmla="*/ 639 w 730"/>
                <a:gd name="T61" fmla="*/ 299 h 445"/>
                <a:gd name="T62" fmla="*/ 591 w 730"/>
                <a:gd name="T63" fmla="*/ 257 h 445"/>
                <a:gd name="T64" fmla="*/ 539 w 730"/>
                <a:gd name="T65" fmla="*/ 218 h 445"/>
                <a:gd name="T66" fmla="*/ 435 w 730"/>
                <a:gd name="T67" fmla="*/ 144 h 445"/>
                <a:gd name="T68" fmla="*/ 422 w 730"/>
                <a:gd name="T69" fmla="*/ 137 h 445"/>
                <a:gd name="T70" fmla="*/ 384 w 730"/>
                <a:gd name="T71" fmla="*/ 116 h 445"/>
                <a:gd name="T72" fmla="*/ 347 w 730"/>
                <a:gd name="T73" fmla="*/ 97 h 445"/>
                <a:gd name="T74" fmla="*/ 334 w 730"/>
                <a:gd name="T75" fmla="*/ 89 h 445"/>
                <a:gd name="T76" fmla="*/ 281 w 730"/>
                <a:gd name="T77" fmla="*/ 57 h 445"/>
                <a:gd name="T78" fmla="*/ 254 w 730"/>
                <a:gd name="T79" fmla="*/ 42 h 445"/>
                <a:gd name="T80" fmla="*/ 225 w 730"/>
                <a:gd name="T81" fmla="*/ 32 h 445"/>
                <a:gd name="T82" fmla="*/ 198 w 730"/>
                <a:gd name="T83" fmla="*/ 24 h 445"/>
                <a:gd name="T84" fmla="*/ 143 w 730"/>
                <a:gd name="T85" fmla="*/ 13 h 445"/>
                <a:gd name="T86" fmla="*/ 87 w 730"/>
                <a:gd name="T87" fmla="*/ 7 h 445"/>
                <a:gd name="T88" fmla="*/ 2 w 730"/>
                <a:gd name="T89" fmla="*/ 5 h 445"/>
                <a:gd name="T90" fmla="*/ 6 w 730"/>
                <a:gd name="T91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0" h="445">
                  <a:moveTo>
                    <a:pt x="2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57" y="6"/>
                  </a:lnTo>
                  <a:lnTo>
                    <a:pt x="84" y="7"/>
                  </a:lnTo>
                  <a:lnTo>
                    <a:pt x="112" y="9"/>
                  </a:lnTo>
                  <a:lnTo>
                    <a:pt x="139" y="13"/>
                  </a:lnTo>
                  <a:lnTo>
                    <a:pt x="167" y="18"/>
                  </a:lnTo>
                  <a:lnTo>
                    <a:pt x="194" y="24"/>
                  </a:lnTo>
                  <a:lnTo>
                    <a:pt x="221" y="32"/>
                  </a:lnTo>
                  <a:lnTo>
                    <a:pt x="221" y="32"/>
                  </a:lnTo>
                  <a:lnTo>
                    <a:pt x="236" y="36"/>
                  </a:lnTo>
                  <a:lnTo>
                    <a:pt x="250" y="42"/>
                  </a:lnTo>
                  <a:lnTo>
                    <a:pt x="264" y="49"/>
                  </a:lnTo>
                  <a:lnTo>
                    <a:pt x="277" y="57"/>
                  </a:lnTo>
                  <a:lnTo>
                    <a:pt x="303" y="72"/>
                  </a:lnTo>
                  <a:lnTo>
                    <a:pt x="329" y="89"/>
                  </a:lnTo>
                  <a:lnTo>
                    <a:pt x="329" y="89"/>
                  </a:lnTo>
                  <a:lnTo>
                    <a:pt x="342" y="97"/>
                  </a:lnTo>
                  <a:lnTo>
                    <a:pt x="354" y="103"/>
                  </a:lnTo>
                  <a:lnTo>
                    <a:pt x="380" y="116"/>
                  </a:lnTo>
                  <a:lnTo>
                    <a:pt x="406" y="129"/>
                  </a:lnTo>
                  <a:lnTo>
                    <a:pt x="418" y="137"/>
                  </a:lnTo>
                  <a:lnTo>
                    <a:pt x="431" y="144"/>
                  </a:lnTo>
                  <a:lnTo>
                    <a:pt x="431" y="144"/>
                  </a:lnTo>
                  <a:lnTo>
                    <a:pt x="472" y="174"/>
                  </a:lnTo>
                  <a:lnTo>
                    <a:pt x="515" y="203"/>
                  </a:lnTo>
                  <a:lnTo>
                    <a:pt x="557" y="233"/>
                  </a:lnTo>
                  <a:lnTo>
                    <a:pt x="577" y="250"/>
                  </a:lnTo>
                  <a:lnTo>
                    <a:pt x="598" y="266"/>
                  </a:lnTo>
                  <a:lnTo>
                    <a:pt x="618" y="283"/>
                  </a:lnTo>
                  <a:lnTo>
                    <a:pt x="636" y="300"/>
                  </a:lnTo>
                  <a:lnTo>
                    <a:pt x="653" y="319"/>
                  </a:lnTo>
                  <a:lnTo>
                    <a:pt x="671" y="338"/>
                  </a:lnTo>
                  <a:lnTo>
                    <a:pt x="686" y="359"/>
                  </a:lnTo>
                  <a:lnTo>
                    <a:pt x="699" y="380"/>
                  </a:lnTo>
                  <a:lnTo>
                    <a:pt x="711" y="402"/>
                  </a:lnTo>
                  <a:lnTo>
                    <a:pt x="722" y="426"/>
                  </a:lnTo>
                  <a:lnTo>
                    <a:pt x="722" y="426"/>
                  </a:lnTo>
                  <a:lnTo>
                    <a:pt x="725" y="436"/>
                  </a:lnTo>
                  <a:lnTo>
                    <a:pt x="728" y="445"/>
                  </a:lnTo>
                  <a:lnTo>
                    <a:pt x="730" y="445"/>
                  </a:lnTo>
                  <a:lnTo>
                    <a:pt x="730" y="445"/>
                  </a:lnTo>
                  <a:lnTo>
                    <a:pt x="730" y="444"/>
                  </a:lnTo>
                  <a:lnTo>
                    <a:pt x="730" y="444"/>
                  </a:lnTo>
                  <a:lnTo>
                    <a:pt x="730" y="443"/>
                  </a:lnTo>
                  <a:lnTo>
                    <a:pt x="730" y="443"/>
                  </a:lnTo>
                  <a:lnTo>
                    <a:pt x="730" y="443"/>
                  </a:lnTo>
                  <a:lnTo>
                    <a:pt x="728" y="440"/>
                  </a:lnTo>
                  <a:lnTo>
                    <a:pt x="728" y="440"/>
                  </a:lnTo>
                  <a:lnTo>
                    <a:pt x="725" y="432"/>
                  </a:lnTo>
                  <a:lnTo>
                    <a:pt x="722" y="422"/>
                  </a:lnTo>
                  <a:lnTo>
                    <a:pt x="722" y="422"/>
                  </a:lnTo>
                  <a:lnTo>
                    <a:pt x="714" y="405"/>
                  </a:lnTo>
                  <a:lnTo>
                    <a:pt x="706" y="388"/>
                  </a:lnTo>
                  <a:lnTo>
                    <a:pt x="697" y="372"/>
                  </a:lnTo>
                  <a:lnTo>
                    <a:pt x="687" y="357"/>
                  </a:lnTo>
                  <a:lnTo>
                    <a:pt x="676" y="342"/>
                  </a:lnTo>
                  <a:lnTo>
                    <a:pt x="664" y="328"/>
                  </a:lnTo>
                  <a:lnTo>
                    <a:pt x="652" y="313"/>
                  </a:lnTo>
                  <a:lnTo>
                    <a:pt x="639" y="299"/>
                  </a:lnTo>
                  <a:lnTo>
                    <a:pt x="639" y="299"/>
                  </a:lnTo>
                  <a:lnTo>
                    <a:pt x="616" y="278"/>
                  </a:lnTo>
                  <a:lnTo>
                    <a:pt x="591" y="257"/>
                  </a:lnTo>
                  <a:lnTo>
                    <a:pt x="565" y="238"/>
                  </a:lnTo>
                  <a:lnTo>
                    <a:pt x="539" y="218"/>
                  </a:lnTo>
                  <a:lnTo>
                    <a:pt x="486" y="181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22" y="137"/>
                  </a:lnTo>
                  <a:lnTo>
                    <a:pt x="410" y="129"/>
                  </a:lnTo>
                  <a:lnTo>
                    <a:pt x="384" y="116"/>
                  </a:lnTo>
                  <a:lnTo>
                    <a:pt x="358" y="103"/>
                  </a:lnTo>
                  <a:lnTo>
                    <a:pt x="347" y="97"/>
                  </a:lnTo>
                  <a:lnTo>
                    <a:pt x="334" y="89"/>
                  </a:lnTo>
                  <a:lnTo>
                    <a:pt x="334" y="89"/>
                  </a:lnTo>
                  <a:lnTo>
                    <a:pt x="308" y="73"/>
                  </a:lnTo>
                  <a:lnTo>
                    <a:pt x="281" y="57"/>
                  </a:lnTo>
                  <a:lnTo>
                    <a:pt x="268" y="49"/>
                  </a:lnTo>
                  <a:lnTo>
                    <a:pt x="254" y="42"/>
                  </a:lnTo>
                  <a:lnTo>
                    <a:pt x="240" y="36"/>
                  </a:lnTo>
                  <a:lnTo>
                    <a:pt x="225" y="32"/>
                  </a:lnTo>
                  <a:lnTo>
                    <a:pt x="225" y="32"/>
                  </a:lnTo>
                  <a:lnTo>
                    <a:pt x="198" y="24"/>
                  </a:lnTo>
                  <a:lnTo>
                    <a:pt x="170" y="18"/>
                  </a:lnTo>
                  <a:lnTo>
                    <a:pt x="143" y="13"/>
                  </a:lnTo>
                  <a:lnTo>
                    <a:pt x="116" y="9"/>
                  </a:lnTo>
                  <a:lnTo>
                    <a:pt x="87" y="7"/>
                  </a:lnTo>
                  <a:lnTo>
                    <a:pt x="59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4F8EDA83-4EB2-D8D1-31C2-018F7C5B0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156"/>
              <a:ext cx="366" cy="222"/>
            </a:xfrm>
            <a:custGeom>
              <a:avLst/>
              <a:gdLst>
                <a:gd name="T0" fmla="*/ 0 w 730"/>
                <a:gd name="T1" fmla="*/ 5 h 445"/>
                <a:gd name="T2" fmla="*/ 57 w 730"/>
                <a:gd name="T3" fmla="*/ 6 h 445"/>
                <a:gd name="T4" fmla="*/ 112 w 730"/>
                <a:gd name="T5" fmla="*/ 9 h 445"/>
                <a:gd name="T6" fmla="*/ 167 w 730"/>
                <a:gd name="T7" fmla="*/ 18 h 445"/>
                <a:gd name="T8" fmla="*/ 221 w 730"/>
                <a:gd name="T9" fmla="*/ 32 h 445"/>
                <a:gd name="T10" fmla="*/ 236 w 730"/>
                <a:gd name="T11" fmla="*/ 36 h 445"/>
                <a:gd name="T12" fmla="*/ 264 w 730"/>
                <a:gd name="T13" fmla="*/ 49 h 445"/>
                <a:gd name="T14" fmla="*/ 303 w 730"/>
                <a:gd name="T15" fmla="*/ 72 h 445"/>
                <a:gd name="T16" fmla="*/ 329 w 730"/>
                <a:gd name="T17" fmla="*/ 89 h 445"/>
                <a:gd name="T18" fmla="*/ 354 w 730"/>
                <a:gd name="T19" fmla="*/ 103 h 445"/>
                <a:gd name="T20" fmla="*/ 406 w 730"/>
                <a:gd name="T21" fmla="*/ 129 h 445"/>
                <a:gd name="T22" fmla="*/ 431 w 730"/>
                <a:gd name="T23" fmla="*/ 144 h 445"/>
                <a:gd name="T24" fmla="*/ 472 w 730"/>
                <a:gd name="T25" fmla="*/ 174 h 445"/>
                <a:gd name="T26" fmla="*/ 557 w 730"/>
                <a:gd name="T27" fmla="*/ 233 h 445"/>
                <a:gd name="T28" fmla="*/ 598 w 730"/>
                <a:gd name="T29" fmla="*/ 266 h 445"/>
                <a:gd name="T30" fmla="*/ 636 w 730"/>
                <a:gd name="T31" fmla="*/ 300 h 445"/>
                <a:gd name="T32" fmla="*/ 671 w 730"/>
                <a:gd name="T33" fmla="*/ 338 h 445"/>
                <a:gd name="T34" fmla="*/ 699 w 730"/>
                <a:gd name="T35" fmla="*/ 380 h 445"/>
                <a:gd name="T36" fmla="*/ 722 w 730"/>
                <a:gd name="T37" fmla="*/ 426 h 445"/>
                <a:gd name="T38" fmla="*/ 725 w 730"/>
                <a:gd name="T39" fmla="*/ 436 h 445"/>
                <a:gd name="T40" fmla="*/ 730 w 730"/>
                <a:gd name="T41" fmla="*/ 445 h 445"/>
                <a:gd name="T42" fmla="*/ 730 w 730"/>
                <a:gd name="T43" fmla="*/ 444 h 445"/>
                <a:gd name="T44" fmla="*/ 730 w 730"/>
                <a:gd name="T45" fmla="*/ 443 h 445"/>
                <a:gd name="T46" fmla="*/ 730 w 730"/>
                <a:gd name="T47" fmla="*/ 443 h 445"/>
                <a:gd name="T48" fmla="*/ 728 w 730"/>
                <a:gd name="T49" fmla="*/ 440 h 445"/>
                <a:gd name="T50" fmla="*/ 722 w 730"/>
                <a:gd name="T51" fmla="*/ 422 h 445"/>
                <a:gd name="T52" fmla="*/ 714 w 730"/>
                <a:gd name="T53" fmla="*/ 405 h 445"/>
                <a:gd name="T54" fmla="*/ 697 w 730"/>
                <a:gd name="T55" fmla="*/ 372 h 445"/>
                <a:gd name="T56" fmla="*/ 676 w 730"/>
                <a:gd name="T57" fmla="*/ 342 h 445"/>
                <a:gd name="T58" fmla="*/ 652 w 730"/>
                <a:gd name="T59" fmla="*/ 313 h 445"/>
                <a:gd name="T60" fmla="*/ 639 w 730"/>
                <a:gd name="T61" fmla="*/ 299 h 445"/>
                <a:gd name="T62" fmla="*/ 591 w 730"/>
                <a:gd name="T63" fmla="*/ 257 h 445"/>
                <a:gd name="T64" fmla="*/ 539 w 730"/>
                <a:gd name="T65" fmla="*/ 218 h 445"/>
                <a:gd name="T66" fmla="*/ 435 w 730"/>
                <a:gd name="T67" fmla="*/ 144 h 445"/>
                <a:gd name="T68" fmla="*/ 422 w 730"/>
                <a:gd name="T69" fmla="*/ 137 h 445"/>
                <a:gd name="T70" fmla="*/ 384 w 730"/>
                <a:gd name="T71" fmla="*/ 116 h 445"/>
                <a:gd name="T72" fmla="*/ 347 w 730"/>
                <a:gd name="T73" fmla="*/ 97 h 445"/>
                <a:gd name="T74" fmla="*/ 334 w 730"/>
                <a:gd name="T75" fmla="*/ 89 h 445"/>
                <a:gd name="T76" fmla="*/ 281 w 730"/>
                <a:gd name="T77" fmla="*/ 57 h 445"/>
                <a:gd name="T78" fmla="*/ 254 w 730"/>
                <a:gd name="T79" fmla="*/ 42 h 445"/>
                <a:gd name="T80" fmla="*/ 225 w 730"/>
                <a:gd name="T81" fmla="*/ 32 h 445"/>
                <a:gd name="T82" fmla="*/ 198 w 730"/>
                <a:gd name="T83" fmla="*/ 24 h 445"/>
                <a:gd name="T84" fmla="*/ 143 w 730"/>
                <a:gd name="T85" fmla="*/ 13 h 445"/>
                <a:gd name="T86" fmla="*/ 87 w 730"/>
                <a:gd name="T87" fmla="*/ 7 h 445"/>
                <a:gd name="T88" fmla="*/ 2 w 730"/>
                <a:gd name="T89" fmla="*/ 5 h 445"/>
                <a:gd name="T90" fmla="*/ 6 w 730"/>
                <a:gd name="T91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0" h="445">
                  <a:moveTo>
                    <a:pt x="2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57" y="6"/>
                  </a:lnTo>
                  <a:lnTo>
                    <a:pt x="84" y="7"/>
                  </a:lnTo>
                  <a:lnTo>
                    <a:pt x="112" y="9"/>
                  </a:lnTo>
                  <a:lnTo>
                    <a:pt x="139" y="13"/>
                  </a:lnTo>
                  <a:lnTo>
                    <a:pt x="167" y="18"/>
                  </a:lnTo>
                  <a:lnTo>
                    <a:pt x="194" y="24"/>
                  </a:lnTo>
                  <a:lnTo>
                    <a:pt x="221" y="32"/>
                  </a:lnTo>
                  <a:lnTo>
                    <a:pt x="221" y="32"/>
                  </a:lnTo>
                  <a:lnTo>
                    <a:pt x="236" y="36"/>
                  </a:lnTo>
                  <a:lnTo>
                    <a:pt x="250" y="42"/>
                  </a:lnTo>
                  <a:lnTo>
                    <a:pt x="264" y="49"/>
                  </a:lnTo>
                  <a:lnTo>
                    <a:pt x="277" y="57"/>
                  </a:lnTo>
                  <a:lnTo>
                    <a:pt x="303" y="72"/>
                  </a:lnTo>
                  <a:lnTo>
                    <a:pt x="329" y="89"/>
                  </a:lnTo>
                  <a:lnTo>
                    <a:pt x="329" y="89"/>
                  </a:lnTo>
                  <a:lnTo>
                    <a:pt x="342" y="97"/>
                  </a:lnTo>
                  <a:lnTo>
                    <a:pt x="354" y="103"/>
                  </a:lnTo>
                  <a:lnTo>
                    <a:pt x="380" y="116"/>
                  </a:lnTo>
                  <a:lnTo>
                    <a:pt x="406" y="129"/>
                  </a:lnTo>
                  <a:lnTo>
                    <a:pt x="418" y="137"/>
                  </a:lnTo>
                  <a:lnTo>
                    <a:pt x="431" y="144"/>
                  </a:lnTo>
                  <a:lnTo>
                    <a:pt x="431" y="144"/>
                  </a:lnTo>
                  <a:lnTo>
                    <a:pt x="472" y="174"/>
                  </a:lnTo>
                  <a:lnTo>
                    <a:pt x="515" y="203"/>
                  </a:lnTo>
                  <a:lnTo>
                    <a:pt x="557" y="233"/>
                  </a:lnTo>
                  <a:lnTo>
                    <a:pt x="577" y="250"/>
                  </a:lnTo>
                  <a:lnTo>
                    <a:pt x="598" y="266"/>
                  </a:lnTo>
                  <a:lnTo>
                    <a:pt x="618" y="283"/>
                  </a:lnTo>
                  <a:lnTo>
                    <a:pt x="636" y="300"/>
                  </a:lnTo>
                  <a:lnTo>
                    <a:pt x="653" y="319"/>
                  </a:lnTo>
                  <a:lnTo>
                    <a:pt x="671" y="338"/>
                  </a:lnTo>
                  <a:lnTo>
                    <a:pt x="686" y="359"/>
                  </a:lnTo>
                  <a:lnTo>
                    <a:pt x="699" y="380"/>
                  </a:lnTo>
                  <a:lnTo>
                    <a:pt x="711" y="402"/>
                  </a:lnTo>
                  <a:lnTo>
                    <a:pt x="722" y="426"/>
                  </a:lnTo>
                  <a:lnTo>
                    <a:pt x="722" y="426"/>
                  </a:lnTo>
                  <a:lnTo>
                    <a:pt x="725" y="436"/>
                  </a:lnTo>
                  <a:lnTo>
                    <a:pt x="728" y="445"/>
                  </a:lnTo>
                  <a:lnTo>
                    <a:pt x="730" y="445"/>
                  </a:lnTo>
                  <a:lnTo>
                    <a:pt x="730" y="445"/>
                  </a:lnTo>
                  <a:lnTo>
                    <a:pt x="730" y="444"/>
                  </a:lnTo>
                  <a:lnTo>
                    <a:pt x="730" y="444"/>
                  </a:lnTo>
                  <a:lnTo>
                    <a:pt x="730" y="443"/>
                  </a:lnTo>
                  <a:lnTo>
                    <a:pt x="730" y="443"/>
                  </a:lnTo>
                  <a:lnTo>
                    <a:pt x="730" y="443"/>
                  </a:lnTo>
                  <a:lnTo>
                    <a:pt x="728" y="440"/>
                  </a:lnTo>
                  <a:lnTo>
                    <a:pt x="728" y="440"/>
                  </a:lnTo>
                  <a:lnTo>
                    <a:pt x="725" y="432"/>
                  </a:lnTo>
                  <a:lnTo>
                    <a:pt x="722" y="422"/>
                  </a:lnTo>
                  <a:lnTo>
                    <a:pt x="722" y="422"/>
                  </a:lnTo>
                  <a:lnTo>
                    <a:pt x="714" y="405"/>
                  </a:lnTo>
                  <a:lnTo>
                    <a:pt x="706" y="388"/>
                  </a:lnTo>
                  <a:lnTo>
                    <a:pt x="697" y="372"/>
                  </a:lnTo>
                  <a:lnTo>
                    <a:pt x="687" y="357"/>
                  </a:lnTo>
                  <a:lnTo>
                    <a:pt x="676" y="342"/>
                  </a:lnTo>
                  <a:lnTo>
                    <a:pt x="664" y="328"/>
                  </a:lnTo>
                  <a:lnTo>
                    <a:pt x="652" y="313"/>
                  </a:lnTo>
                  <a:lnTo>
                    <a:pt x="639" y="299"/>
                  </a:lnTo>
                  <a:lnTo>
                    <a:pt x="639" y="299"/>
                  </a:lnTo>
                  <a:lnTo>
                    <a:pt x="616" y="278"/>
                  </a:lnTo>
                  <a:lnTo>
                    <a:pt x="591" y="257"/>
                  </a:lnTo>
                  <a:lnTo>
                    <a:pt x="565" y="238"/>
                  </a:lnTo>
                  <a:lnTo>
                    <a:pt x="539" y="218"/>
                  </a:lnTo>
                  <a:lnTo>
                    <a:pt x="486" y="181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22" y="137"/>
                  </a:lnTo>
                  <a:lnTo>
                    <a:pt x="410" y="129"/>
                  </a:lnTo>
                  <a:lnTo>
                    <a:pt x="384" y="116"/>
                  </a:lnTo>
                  <a:lnTo>
                    <a:pt x="358" y="103"/>
                  </a:lnTo>
                  <a:lnTo>
                    <a:pt x="347" y="97"/>
                  </a:lnTo>
                  <a:lnTo>
                    <a:pt x="334" y="89"/>
                  </a:lnTo>
                  <a:lnTo>
                    <a:pt x="334" y="89"/>
                  </a:lnTo>
                  <a:lnTo>
                    <a:pt x="308" y="73"/>
                  </a:lnTo>
                  <a:lnTo>
                    <a:pt x="281" y="57"/>
                  </a:lnTo>
                  <a:lnTo>
                    <a:pt x="268" y="49"/>
                  </a:lnTo>
                  <a:lnTo>
                    <a:pt x="254" y="42"/>
                  </a:lnTo>
                  <a:lnTo>
                    <a:pt x="240" y="36"/>
                  </a:lnTo>
                  <a:lnTo>
                    <a:pt x="225" y="32"/>
                  </a:lnTo>
                  <a:lnTo>
                    <a:pt x="225" y="32"/>
                  </a:lnTo>
                  <a:lnTo>
                    <a:pt x="198" y="24"/>
                  </a:lnTo>
                  <a:lnTo>
                    <a:pt x="170" y="18"/>
                  </a:lnTo>
                  <a:lnTo>
                    <a:pt x="143" y="13"/>
                  </a:lnTo>
                  <a:lnTo>
                    <a:pt x="116" y="9"/>
                  </a:lnTo>
                  <a:lnTo>
                    <a:pt x="87" y="7"/>
                  </a:lnTo>
                  <a:lnTo>
                    <a:pt x="59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B8B3F94D-5BC3-7ACA-090F-B375FC98D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158"/>
              <a:ext cx="554" cy="497"/>
            </a:xfrm>
            <a:custGeom>
              <a:avLst/>
              <a:gdLst>
                <a:gd name="T0" fmla="*/ 360 w 1107"/>
                <a:gd name="T1" fmla="*/ 22 h 995"/>
                <a:gd name="T2" fmla="*/ 330 w 1107"/>
                <a:gd name="T3" fmla="*/ 41 h 995"/>
                <a:gd name="T4" fmla="*/ 293 w 1107"/>
                <a:gd name="T5" fmla="*/ 54 h 995"/>
                <a:gd name="T6" fmla="*/ 281 w 1107"/>
                <a:gd name="T7" fmla="*/ 59 h 995"/>
                <a:gd name="T8" fmla="*/ 267 w 1107"/>
                <a:gd name="T9" fmla="*/ 72 h 995"/>
                <a:gd name="T10" fmla="*/ 249 w 1107"/>
                <a:gd name="T11" fmla="*/ 108 h 995"/>
                <a:gd name="T12" fmla="*/ 227 w 1107"/>
                <a:gd name="T13" fmla="*/ 166 h 995"/>
                <a:gd name="T14" fmla="*/ 185 w 1107"/>
                <a:gd name="T15" fmla="*/ 238 h 995"/>
                <a:gd name="T16" fmla="*/ 44 w 1107"/>
                <a:gd name="T17" fmla="*/ 439 h 995"/>
                <a:gd name="T18" fmla="*/ 3 w 1107"/>
                <a:gd name="T19" fmla="*/ 497 h 995"/>
                <a:gd name="T20" fmla="*/ 0 w 1107"/>
                <a:gd name="T21" fmla="*/ 522 h 995"/>
                <a:gd name="T22" fmla="*/ 0 w 1107"/>
                <a:gd name="T23" fmla="*/ 533 h 995"/>
                <a:gd name="T24" fmla="*/ 86 w 1107"/>
                <a:gd name="T25" fmla="*/ 518 h 995"/>
                <a:gd name="T26" fmla="*/ 145 w 1107"/>
                <a:gd name="T27" fmla="*/ 517 h 995"/>
                <a:gd name="T28" fmla="*/ 234 w 1107"/>
                <a:gd name="T29" fmla="*/ 530 h 995"/>
                <a:gd name="T30" fmla="*/ 320 w 1107"/>
                <a:gd name="T31" fmla="*/ 556 h 995"/>
                <a:gd name="T32" fmla="*/ 404 w 1107"/>
                <a:gd name="T33" fmla="*/ 590 h 995"/>
                <a:gd name="T34" fmla="*/ 483 w 1107"/>
                <a:gd name="T35" fmla="*/ 632 h 995"/>
                <a:gd name="T36" fmla="*/ 556 w 1107"/>
                <a:gd name="T37" fmla="*/ 677 h 995"/>
                <a:gd name="T38" fmla="*/ 652 w 1107"/>
                <a:gd name="T39" fmla="*/ 744 h 995"/>
                <a:gd name="T40" fmla="*/ 718 w 1107"/>
                <a:gd name="T41" fmla="*/ 804 h 995"/>
                <a:gd name="T42" fmla="*/ 736 w 1107"/>
                <a:gd name="T43" fmla="*/ 826 h 995"/>
                <a:gd name="T44" fmla="*/ 775 w 1107"/>
                <a:gd name="T45" fmla="*/ 886 h 995"/>
                <a:gd name="T46" fmla="*/ 804 w 1107"/>
                <a:gd name="T47" fmla="*/ 949 h 995"/>
                <a:gd name="T48" fmla="*/ 820 w 1107"/>
                <a:gd name="T49" fmla="*/ 995 h 995"/>
                <a:gd name="T50" fmla="*/ 854 w 1107"/>
                <a:gd name="T51" fmla="*/ 974 h 995"/>
                <a:gd name="T52" fmla="*/ 879 w 1107"/>
                <a:gd name="T53" fmla="*/ 944 h 995"/>
                <a:gd name="T54" fmla="*/ 886 w 1107"/>
                <a:gd name="T55" fmla="*/ 904 h 995"/>
                <a:gd name="T56" fmla="*/ 887 w 1107"/>
                <a:gd name="T57" fmla="*/ 880 h 995"/>
                <a:gd name="T58" fmla="*/ 895 w 1107"/>
                <a:gd name="T59" fmla="*/ 851 h 995"/>
                <a:gd name="T60" fmla="*/ 944 w 1107"/>
                <a:gd name="T61" fmla="*/ 752 h 995"/>
                <a:gd name="T62" fmla="*/ 973 w 1107"/>
                <a:gd name="T63" fmla="*/ 694 h 995"/>
                <a:gd name="T64" fmla="*/ 1008 w 1107"/>
                <a:gd name="T65" fmla="*/ 634 h 995"/>
                <a:gd name="T66" fmla="*/ 1085 w 1107"/>
                <a:gd name="T67" fmla="*/ 529 h 995"/>
                <a:gd name="T68" fmla="*/ 1103 w 1107"/>
                <a:gd name="T69" fmla="*/ 500 h 995"/>
                <a:gd name="T70" fmla="*/ 1107 w 1107"/>
                <a:gd name="T71" fmla="*/ 468 h 995"/>
                <a:gd name="T72" fmla="*/ 1106 w 1107"/>
                <a:gd name="T73" fmla="*/ 440 h 995"/>
                <a:gd name="T74" fmla="*/ 1104 w 1107"/>
                <a:gd name="T75" fmla="*/ 440 h 995"/>
                <a:gd name="T76" fmla="*/ 1098 w 1107"/>
                <a:gd name="T77" fmla="*/ 421 h 995"/>
                <a:gd name="T78" fmla="*/ 1062 w 1107"/>
                <a:gd name="T79" fmla="*/ 354 h 995"/>
                <a:gd name="T80" fmla="*/ 1012 w 1107"/>
                <a:gd name="T81" fmla="*/ 295 h 995"/>
                <a:gd name="T82" fmla="*/ 953 w 1107"/>
                <a:gd name="T83" fmla="*/ 245 h 995"/>
                <a:gd name="T84" fmla="*/ 848 w 1107"/>
                <a:gd name="T85" fmla="*/ 169 h 995"/>
                <a:gd name="T86" fmla="*/ 794 w 1107"/>
                <a:gd name="T87" fmla="*/ 132 h 995"/>
                <a:gd name="T88" fmla="*/ 730 w 1107"/>
                <a:gd name="T89" fmla="*/ 98 h 995"/>
                <a:gd name="T90" fmla="*/ 705 w 1107"/>
                <a:gd name="T91" fmla="*/ 84 h 995"/>
                <a:gd name="T92" fmla="*/ 640 w 1107"/>
                <a:gd name="T93" fmla="*/ 44 h 995"/>
                <a:gd name="T94" fmla="*/ 597 w 1107"/>
                <a:gd name="T95" fmla="*/ 27 h 995"/>
                <a:gd name="T96" fmla="*/ 543 w 1107"/>
                <a:gd name="T97" fmla="*/ 13 h 995"/>
                <a:gd name="T98" fmla="*/ 460 w 1107"/>
                <a:gd name="T99" fmla="*/ 2 h 995"/>
                <a:gd name="T100" fmla="*/ 376 w 1107"/>
                <a:gd name="T101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07" h="995">
                  <a:moveTo>
                    <a:pt x="376" y="0"/>
                  </a:moveTo>
                  <a:lnTo>
                    <a:pt x="360" y="22"/>
                  </a:lnTo>
                  <a:lnTo>
                    <a:pt x="360" y="22"/>
                  </a:lnTo>
                  <a:lnTo>
                    <a:pt x="355" y="26"/>
                  </a:lnTo>
                  <a:lnTo>
                    <a:pt x="340" y="35"/>
                  </a:lnTo>
                  <a:lnTo>
                    <a:pt x="330" y="41"/>
                  </a:lnTo>
                  <a:lnTo>
                    <a:pt x="318" y="45"/>
                  </a:lnTo>
                  <a:lnTo>
                    <a:pt x="306" y="50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288" y="56"/>
                  </a:lnTo>
                  <a:lnTo>
                    <a:pt x="281" y="59"/>
                  </a:lnTo>
                  <a:lnTo>
                    <a:pt x="277" y="62"/>
                  </a:lnTo>
                  <a:lnTo>
                    <a:pt x="272" y="67"/>
                  </a:lnTo>
                  <a:lnTo>
                    <a:pt x="267" y="72"/>
                  </a:lnTo>
                  <a:lnTo>
                    <a:pt x="263" y="79"/>
                  </a:lnTo>
                  <a:lnTo>
                    <a:pt x="256" y="92"/>
                  </a:lnTo>
                  <a:lnTo>
                    <a:pt x="249" y="108"/>
                  </a:lnTo>
                  <a:lnTo>
                    <a:pt x="242" y="126"/>
                  </a:lnTo>
                  <a:lnTo>
                    <a:pt x="227" y="166"/>
                  </a:lnTo>
                  <a:lnTo>
                    <a:pt x="227" y="166"/>
                  </a:lnTo>
                  <a:lnTo>
                    <a:pt x="221" y="179"/>
                  </a:lnTo>
                  <a:lnTo>
                    <a:pt x="212" y="197"/>
                  </a:lnTo>
                  <a:lnTo>
                    <a:pt x="185" y="238"/>
                  </a:lnTo>
                  <a:lnTo>
                    <a:pt x="151" y="289"/>
                  </a:lnTo>
                  <a:lnTo>
                    <a:pt x="114" y="342"/>
                  </a:lnTo>
                  <a:lnTo>
                    <a:pt x="44" y="439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3" y="497"/>
                  </a:lnTo>
                  <a:lnTo>
                    <a:pt x="2" y="505"/>
                  </a:lnTo>
                  <a:lnTo>
                    <a:pt x="0" y="513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33"/>
                  </a:lnTo>
                  <a:lnTo>
                    <a:pt x="0" y="533"/>
                  </a:lnTo>
                  <a:lnTo>
                    <a:pt x="29" y="525"/>
                  </a:lnTo>
                  <a:lnTo>
                    <a:pt x="57" y="520"/>
                  </a:lnTo>
                  <a:lnTo>
                    <a:pt x="86" y="518"/>
                  </a:lnTo>
                  <a:lnTo>
                    <a:pt x="116" y="517"/>
                  </a:lnTo>
                  <a:lnTo>
                    <a:pt x="116" y="517"/>
                  </a:lnTo>
                  <a:lnTo>
                    <a:pt x="145" y="517"/>
                  </a:lnTo>
                  <a:lnTo>
                    <a:pt x="174" y="520"/>
                  </a:lnTo>
                  <a:lnTo>
                    <a:pt x="204" y="524"/>
                  </a:lnTo>
                  <a:lnTo>
                    <a:pt x="234" y="530"/>
                  </a:lnTo>
                  <a:lnTo>
                    <a:pt x="262" y="537"/>
                  </a:lnTo>
                  <a:lnTo>
                    <a:pt x="291" y="546"/>
                  </a:lnTo>
                  <a:lnTo>
                    <a:pt x="320" y="556"/>
                  </a:lnTo>
                  <a:lnTo>
                    <a:pt x="349" y="567"/>
                  </a:lnTo>
                  <a:lnTo>
                    <a:pt x="377" y="577"/>
                  </a:lnTo>
                  <a:lnTo>
                    <a:pt x="404" y="590"/>
                  </a:lnTo>
                  <a:lnTo>
                    <a:pt x="431" y="603"/>
                  </a:lnTo>
                  <a:lnTo>
                    <a:pt x="457" y="617"/>
                  </a:lnTo>
                  <a:lnTo>
                    <a:pt x="483" y="632"/>
                  </a:lnTo>
                  <a:lnTo>
                    <a:pt x="508" y="647"/>
                  </a:lnTo>
                  <a:lnTo>
                    <a:pt x="556" y="677"/>
                  </a:lnTo>
                  <a:lnTo>
                    <a:pt x="556" y="677"/>
                  </a:lnTo>
                  <a:lnTo>
                    <a:pt x="603" y="710"/>
                  </a:lnTo>
                  <a:lnTo>
                    <a:pt x="627" y="726"/>
                  </a:lnTo>
                  <a:lnTo>
                    <a:pt x="652" y="744"/>
                  </a:lnTo>
                  <a:lnTo>
                    <a:pt x="676" y="764"/>
                  </a:lnTo>
                  <a:lnTo>
                    <a:pt x="698" y="783"/>
                  </a:lnTo>
                  <a:lnTo>
                    <a:pt x="718" y="804"/>
                  </a:lnTo>
                  <a:lnTo>
                    <a:pt x="727" y="815"/>
                  </a:lnTo>
                  <a:lnTo>
                    <a:pt x="736" y="826"/>
                  </a:lnTo>
                  <a:lnTo>
                    <a:pt x="736" y="826"/>
                  </a:lnTo>
                  <a:lnTo>
                    <a:pt x="750" y="846"/>
                  </a:lnTo>
                  <a:lnTo>
                    <a:pt x="763" y="866"/>
                  </a:lnTo>
                  <a:lnTo>
                    <a:pt x="775" y="886"/>
                  </a:lnTo>
                  <a:lnTo>
                    <a:pt x="785" y="907"/>
                  </a:lnTo>
                  <a:lnTo>
                    <a:pt x="795" y="929"/>
                  </a:lnTo>
                  <a:lnTo>
                    <a:pt x="804" y="949"/>
                  </a:lnTo>
                  <a:lnTo>
                    <a:pt x="812" y="972"/>
                  </a:lnTo>
                  <a:lnTo>
                    <a:pt x="820" y="995"/>
                  </a:lnTo>
                  <a:lnTo>
                    <a:pt x="820" y="995"/>
                  </a:lnTo>
                  <a:lnTo>
                    <a:pt x="840" y="984"/>
                  </a:lnTo>
                  <a:lnTo>
                    <a:pt x="840" y="984"/>
                  </a:lnTo>
                  <a:lnTo>
                    <a:pt x="854" y="974"/>
                  </a:lnTo>
                  <a:lnTo>
                    <a:pt x="865" y="966"/>
                  </a:lnTo>
                  <a:lnTo>
                    <a:pt x="872" y="955"/>
                  </a:lnTo>
                  <a:lnTo>
                    <a:pt x="879" y="944"/>
                  </a:lnTo>
                  <a:lnTo>
                    <a:pt x="882" y="931"/>
                  </a:lnTo>
                  <a:lnTo>
                    <a:pt x="885" y="918"/>
                  </a:lnTo>
                  <a:lnTo>
                    <a:pt x="886" y="904"/>
                  </a:lnTo>
                  <a:lnTo>
                    <a:pt x="886" y="889"/>
                  </a:lnTo>
                  <a:lnTo>
                    <a:pt x="886" y="889"/>
                  </a:lnTo>
                  <a:lnTo>
                    <a:pt x="887" y="880"/>
                  </a:lnTo>
                  <a:lnTo>
                    <a:pt x="888" y="870"/>
                  </a:lnTo>
                  <a:lnTo>
                    <a:pt x="891" y="860"/>
                  </a:lnTo>
                  <a:lnTo>
                    <a:pt x="895" y="851"/>
                  </a:lnTo>
                  <a:lnTo>
                    <a:pt x="904" y="829"/>
                  </a:lnTo>
                  <a:lnTo>
                    <a:pt x="915" y="804"/>
                  </a:lnTo>
                  <a:lnTo>
                    <a:pt x="944" y="752"/>
                  </a:lnTo>
                  <a:lnTo>
                    <a:pt x="959" y="724"/>
                  </a:lnTo>
                  <a:lnTo>
                    <a:pt x="973" y="694"/>
                  </a:lnTo>
                  <a:lnTo>
                    <a:pt x="973" y="694"/>
                  </a:lnTo>
                  <a:lnTo>
                    <a:pt x="981" y="679"/>
                  </a:lnTo>
                  <a:lnTo>
                    <a:pt x="989" y="664"/>
                  </a:lnTo>
                  <a:lnTo>
                    <a:pt x="1008" y="634"/>
                  </a:lnTo>
                  <a:lnTo>
                    <a:pt x="1028" y="604"/>
                  </a:lnTo>
                  <a:lnTo>
                    <a:pt x="1049" y="576"/>
                  </a:lnTo>
                  <a:lnTo>
                    <a:pt x="1085" y="529"/>
                  </a:lnTo>
                  <a:lnTo>
                    <a:pt x="1096" y="511"/>
                  </a:lnTo>
                  <a:lnTo>
                    <a:pt x="1103" y="500"/>
                  </a:lnTo>
                  <a:lnTo>
                    <a:pt x="1103" y="500"/>
                  </a:lnTo>
                  <a:lnTo>
                    <a:pt x="1105" y="494"/>
                  </a:lnTo>
                  <a:lnTo>
                    <a:pt x="1106" y="485"/>
                  </a:lnTo>
                  <a:lnTo>
                    <a:pt x="1107" y="468"/>
                  </a:lnTo>
                  <a:lnTo>
                    <a:pt x="1107" y="468"/>
                  </a:lnTo>
                  <a:lnTo>
                    <a:pt x="1107" y="451"/>
                  </a:lnTo>
                  <a:lnTo>
                    <a:pt x="1106" y="440"/>
                  </a:lnTo>
                  <a:lnTo>
                    <a:pt x="1106" y="440"/>
                  </a:lnTo>
                  <a:lnTo>
                    <a:pt x="1104" y="440"/>
                  </a:lnTo>
                  <a:lnTo>
                    <a:pt x="1104" y="440"/>
                  </a:lnTo>
                  <a:lnTo>
                    <a:pt x="1101" y="431"/>
                  </a:lnTo>
                  <a:lnTo>
                    <a:pt x="1098" y="421"/>
                  </a:lnTo>
                  <a:lnTo>
                    <a:pt x="1098" y="421"/>
                  </a:lnTo>
                  <a:lnTo>
                    <a:pt x="1087" y="397"/>
                  </a:lnTo>
                  <a:lnTo>
                    <a:pt x="1075" y="375"/>
                  </a:lnTo>
                  <a:lnTo>
                    <a:pt x="1062" y="354"/>
                  </a:lnTo>
                  <a:lnTo>
                    <a:pt x="1047" y="333"/>
                  </a:lnTo>
                  <a:lnTo>
                    <a:pt x="1029" y="314"/>
                  </a:lnTo>
                  <a:lnTo>
                    <a:pt x="1012" y="295"/>
                  </a:lnTo>
                  <a:lnTo>
                    <a:pt x="994" y="278"/>
                  </a:lnTo>
                  <a:lnTo>
                    <a:pt x="974" y="261"/>
                  </a:lnTo>
                  <a:lnTo>
                    <a:pt x="953" y="245"/>
                  </a:lnTo>
                  <a:lnTo>
                    <a:pt x="933" y="228"/>
                  </a:lnTo>
                  <a:lnTo>
                    <a:pt x="891" y="198"/>
                  </a:lnTo>
                  <a:lnTo>
                    <a:pt x="848" y="169"/>
                  </a:lnTo>
                  <a:lnTo>
                    <a:pt x="807" y="139"/>
                  </a:lnTo>
                  <a:lnTo>
                    <a:pt x="807" y="139"/>
                  </a:lnTo>
                  <a:lnTo>
                    <a:pt x="794" y="132"/>
                  </a:lnTo>
                  <a:lnTo>
                    <a:pt x="782" y="124"/>
                  </a:lnTo>
                  <a:lnTo>
                    <a:pt x="756" y="111"/>
                  </a:lnTo>
                  <a:lnTo>
                    <a:pt x="730" y="98"/>
                  </a:lnTo>
                  <a:lnTo>
                    <a:pt x="718" y="92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679" y="67"/>
                  </a:lnTo>
                  <a:lnTo>
                    <a:pt x="653" y="52"/>
                  </a:lnTo>
                  <a:lnTo>
                    <a:pt x="640" y="44"/>
                  </a:lnTo>
                  <a:lnTo>
                    <a:pt x="626" y="37"/>
                  </a:lnTo>
                  <a:lnTo>
                    <a:pt x="612" y="31"/>
                  </a:lnTo>
                  <a:lnTo>
                    <a:pt x="597" y="27"/>
                  </a:lnTo>
                  <a:lnTo>
                    <a:pt x="597" y="27"/>
                  </a:lnTo>
                  <a:lnTo>
                    <a:pt x="570" y="19"/>
                  </a:lnTo>
                  <a:lnTo>
                    <a:pt x="543" y="13"/>
                  </a:lnTo>
                  <a:lnTo>
                    <a:pt x="515" y="8"/>
                  </a:lnTo>
                  <a:lnTo>
                    <a:pt x="488" y="4"/>
                  </a:lnTo>
                  <a:lnTo>
                    <a:pt x="460" y="2"/>
                  </a:lnTo>
                  <a:lnTo>
                    <a:pt x="433" y="1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B9297A14-5DE4-6C4C-C35F-7BA1FAB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158"/>
              <a:ext cx="554" cy="497"/>
            </a:xfrm>
            <a:custGeom>
              <a:avLst/>
              <a:gdLst>
                <a:gd name="T0" fmla="*/ 360 w 1107"/>
                <a:gd name="T1" fmla="*/ 22 h 995"/>
                <a:gd name="T2" fmla="*/ 330 w 1107"/>
                <a:gd name="T3" fmla="*/ 41 h 995"/>
                <a:gd name="T4" fmla="*/ 293 w 1107"/>
                <a:gd name="T5" fmla="*/ 54 h 995"/>
                <a:gd name="T6" fmla="*/ 281 w 1107"/>
                <a:gd name="T7" fmla="*/ 59 h 995"/>
                <a:gd name="T8" fmla="*/ 267 w 1107"/>
                <a:gd name="T9" fmla="*/ 72 h 995"/>
                <a:gd name="T10" fmla="*/ 249 w 1107"/>
                <a:gd name="T11" fmla="*/ 108 h 995"/>
                <a:gd name="T12" fmla="*/ 227 w 1107"/>
                <a:gd name="T13" fmla="*/ 166 h 995"/>
                <a:gd name="T14" fmla="*/ 185 w 1107"/>
                <a:gd name="T15" fmla="*/ 238 h 995"/>
                <a:gd name="T16" fmla="*/ 44 w 1107"/>
                <a:gd name="T17" fmla="*/ 439 h 995"/>
                <a:gd name="T18" fmla="*/ 3 w 1107"/>
                <a:gd name="T19" fmla="*/ 497 h 995"/>
                <a:gd name="T20" fmla="*/ 0 w 1107"/>
                <a:gd name="T21" fmla="*/ 522 h 995"/>
                <a:gd name="T22" fmla="*/ 0 w 1107"/>
                <a:gd name="T23" fmla="*/ 533 h 995"/>
                <a:gd name="T24" fmla="*/ 86 w 1107"/>
                <a:gd name="T25" fmla="*/ 518 h 995"/>
                <a:gd name="T26" fmla="*/ 145 w 1107"/>
                <a:gd name="T27" fmla="*/ 517 h 995"/>
                <a:gd name="T28" fmla="*/ 234 w 1107"/>
                <a:gd name="T29" fmla="*/ 530 h 995"/>
                <a:gd name="T30" fmla="*/ 320 w 1107"/>
                <a:gd name="T31" fmla="*/ 556 h 995"/>
                <a:gd name="T32" fmla="*/ 404 w 1107"/>
                <a:gd name="T33" fmla="*/ 590 h 995"/>
                <a:gd name="T34" fmla="*/ 483 w 1107"/>
                <a:gd name="T35" fmla="*/ 632 h 995"/>
                <a:gd name="T36" fmla="*/ 556 w 1107"/>
                <a:gd name="T37" fmla="*/ 677 h 995"/>
                <a:gd name="T38" fmla="*/ 652 w 1107"/>
                <a:gd name="T39" fmla="*/ 744 h 995"/>
                <a:gd name="T40" fmla="*/ 718 w 1107"/>
                <a:gd name="T41" fmla="*/ 804 h 995"/>
                <a:gd name="T42" fmla="*/ 736 w 1107"/>
                <a:gd name="T43" fmla="*/ 826 h 995"/>
                <a:gd name="T44" fmla="*/ 775 w 1107"/>
                <a:gd name="T45" fmla="*/ 886 h 995"/>
                <a:gd name="T46" fmla="*/ 804 w 1107"/>
                <a:gd name="T47" fmla="*/ 949 h 995"/>
                <a:gd name="T48" fmla="*/ 820 w 1107"/>
                <a:gd name="T49" fmla="*/ 995 h 995"/>
                <a:gd name="T50" fmla="*/ 854 w 1107"/>
                <a:gd name="T51" fmla="*/ 974 h 995"/>
                <a:gd name="T52" fmla="*/ 879 w 1107"/>
                <a:gd name="T53" fmla="*/ 944 h 995"/>
                <a:gd name="T54" fmla="*/ 886 w 1107"/>
                <a:gd name="T55" fmla="*/ 904 h 995"/>
                <a:gd name="T56" fmla="*/ 887 w 1107"/>
                <a:gd name="T57" fmla="*/ 880 h 995"/>
                <a:gd name="T58" fmla="*/ 895 w 1107"/>
                <a:gd name="T59" fmla="*/ 851 h 995"/>
                <a:gd name="T60" fmla="*/ 944 w 1107"/>
                <a:gd name="T61" fmla="*/ 752 h 995"/>
                <a:gd name="T62" fmla="*/ 973 w 1107"/>
                <a:gd name="T63" fmla="*/ 694 h 995"/>
                <a:gd name="T64" fmla="*/ 1008 w 1107"/>
                <a:gd name="T65" fmla="*/ 634 h 995"/>
                <a:gd name="T66" fmla="*/ 1085 w 1107"/>
                <a:gd name="T67" fmla="*/ 529 h 995"/>
                <a:gd name="T68" fmla="*/ 1103 w 1107"/>
                <a:gd name="T69" fmla="*/ 500 h 995"/>
                <a:gd name="T70" fmla="*/ 1107 w 1107"/>
                <a:gd name="T71" fmla="*/ 468 h 995"/>
                <a:gd name="T72" fmla="*/ 1106 w 1107"/>
                <a:gd name="T73" fmla="*/ 440 h 995"/>
                <a:gd name="T74" fmla="*/ 1104 w 1107"/>
                <a:gd name="T75" fmla="*/ 440 h 995"/>
                <a:gd name="T76" fmla="*/ 1098 w 1107"/>
                <a:gd name="T77" fmla="*/ 421 h 995"/>
                <a:gd name="T78" fmla="*/ 1062 w 1107"/>
                <a:gd name="T79" fmla="*/ 354 h 995"/>
                <a:gd name="T80" fmla="*/ 1012 w 1107"/>
                <a:gd name="T81" fmla="*/ 295 h 995"/>
                <a:gd name="T82" fmla="*/ 953 w 1107"/>
                <a:gd name="T83" fmla="*/ 245 h 995"/>
                <a:gd name="T84" fmla="*/ 848 w 1107"/>
                <a:gd name="T85" fmla="*/ 169 h 995"/>
                <a:gd name="T86" fmla="*/ 794 w 1107"/>
                <a:gd name="T87" fmla="*/ 132 h 995"/>
                <a:gd name="T88" fmla="*/ 730 w 1107"/>
                <a:gd name="T89" fmla="*/ 98 h 995"/>
                <a:gd name="T90" fmla="*/ 705 w 1107"/>
                <a:gd name="T91" fmla="*/ 84 h 995"/>
                <a:gd name="T92" fmla="*/ 640 w 1107"/>
                <a:gd name="T93" fmla="*/ 44 h 995"/>
                <a:gd name="T94" fmla="*/ 597 w 1107"/>
                <a:gd name="T95" fmla="*/ 27 h 995"/>
                <a:gd name="T96" fmla="*/ 543 w 1107"/>
                <a:gd name="T97" fmla="*/ 13 h 995"/>
                <a:gd name="T98" fmla="*/ 460 w 1107"/>
                <a:gd name="T99" fmla="*/ 2 h 995"/>
                <a:gd name="T100" fmla="*/ 376 w 1107"/>
                <a:gd name="T101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07" h="995">
                  <a:moveTo>
                    <a:pt x="376" y="0"/>
                  </a:moveTo>
                  <a:lnTo>
                    <a:pt x="360" y="22"/>
                  </a:lnTo>
                  <a:lnTo>
                    <a:pt x="360" y="22"/>
                  </a:lnTo>
                  <a:lnTo>
                    <a:pt x="355" y="26"/>
                  </a:lnTo>
                  <a:lnTo>
                    <a:pt x="340" y="35"/>
                  </a:lnTo>
                  <a:lnTo>
                    <a:pt x="330" y="41"/>
                  </a:lnTo>
                  <a:lnTo>
                    <a:pt x="318" y="45"/>
                  </a:lnTo>
                  <a:lnTo>
                    <a:pt x="306" y="50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288" y="56"/>
                  </a:lnTo>
                  <a:lnTo>
                    <a:pt x="281" y="59"/>
                  </a:lnTo>
                  <a:lnTo>
                    <a:pt x="277" y="62"/>
                  </a:lnTo>
                  <a:lnTo>
                    <a:pt x="272" y="67"/>
                  </a:lnTo>
                  <a:lnTo>
                    <a:pt x="267" y="72"/>
                  </a:lnTo>
                  <a:lnTo>
                    <a:pt x="263" y="79"/>
                  </a:lnTo>
                  <a:lnTo>
                    <a:pt x="256" y="92"/>
                  </a:lnTo>
                  <a:lnTo>
                    <a:pt x="249" y="108"/>
                  </a:lnTo>
                  <a:lnTo>
                    <a:pt x="242" y="126"/>
                  </a:lnTo>
                  <a:lnTo>
                    <a:pt x="227" y="166"/>
                  </a:lnTo>
                  <a:lnTo>
                    <a:pt x="227" y="166"/>
                  </a:lnTo>
                  <a:lnTo>
                    <a:pt x="221" y="179"/>
                  </a:lnTo>
                  <a:lnTo>
                    <a:pt x="212" y="197"/>
                  </a:lnTo>
                  <a:lnTo>
                    <a:pt x="185" y="238"/>
                  </a:lnTo>
                  <a:lnTo>
                    <a:pt x="151" y="289"/>
                  </a:lnTo>
                  <a:lnTo>
                    <a:pt x="114" y="342"/>
                  </a:lnTo>
                  <a:lnTo>
                    <a:pt x="44" y="439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3" y="497"/>
                  </a:lnTo>
                  <a:lnTo>
                    <a:pt x="2" y="505"/>
                  </a:lnTo>
                  <a:lnTo>
                    <a:pt x="0" y="513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33"/>
                  </a:lnTo>
                  <a:lnTo>
                    <a:pt x="0" y="533"/>
                  </a:lnTo>
                  <a:lnTo>
                    <a:pt x="29" y="525"/>
                  </a:lnTo>
                  <a:lnTo>
                    <a:pt x="57" y="520"/>
                  </a:lnTo>
                  <a:lnTo>
                    <a:pt x="86" y="518"/>
                  </a:lnTo>
                  <a:lnTo>
                    <a:pt x="116" y="517"/>
                  </a:lnTo>
                  <a:lnTo>
                    <a:pt x="116" y="517"/>
                  </a:lnTo>
                  <a:lnTo>
                    <a:pt x="145" y="517"/>
                  </a:lnTo>
                  <a:lnTo>
                    <a:pt x="174" y="520"/>
                  </a:lnTo>
                  <a:lnTo>
                    <a:pt x="204" y="524"/>
                  </a:lnTo>
                  <a:lnTo>
                    <a:pt x="234" y="530"/>
                  </a:lnTo>
                  <a:lnTo>
                    <a:pt x="262" y="537"/>
                  </a:lnTo>
                  <a:lnTo>
                    <a:pt x="291" y="546"/>
                  </a:lnTo>
                  <a:lnTo>
                    <a:pt x="320" y="556"/>
                  </a:lnTo>
                  <a:lnTo>
                    <a:pt x="349" y="567"/>
                  </a:lnTo>
                  <a:lnTo>
                    <a:pt x="377" y="577"/>
                  </a:lnTo>
                  <a:lnTo>
                    <a:pt x="404" y="590"/>
                  </a:lnTo>
                  <a:lnTo>
                    <a:pt x="431" y="603"/>
                  </a:lnTo>
                  <a:lnTo>
                    <a:pt x="457" y="617"/>
                  </a:lnTo>
                  <a:lnTo>
                    <a:pt x="483" y="632"/>
                  </a:lnTo>
                  <a:lnTo>
                    <a:pt x="508" y="647"/>
                  </a:lnTo>
                  <a:lnTo>
                    <a:pt x="556" y="677"/>
                  </a:lnTo>
                  <a:lnTo>
                    <a:pt x="556" y="677"/>
                  </a:lnTo>
                  <a:lnTo>
                    <a:pt x="603" y="710"/>
                  </a:lnTo>
                  <a:lnTo>
                    <a:pt x="627" y="726"/>
                  </a:lnTo>
                  <a:lnTo>
                    <a:pt x="652" y="744"/>
                  </a:lnTo>
                  <a:lnTo>
                    <a:pt x="676" y="764"/>
                  </a:lnTo>
                  <a:lnTo>
                    <a:pt x="698" y="783"/>
                  </a:lnTo>
                  <a:lnTo>
                    <a:pt x="718" y="804"/>
                  </a:lnTo>
                  <a:lnTo>
                    <a:pt x="727" y="815"/>
                  </a:lnTo>
                  <a:lnTo>
                    <a:pt x="736" y="826"/>
                  </a:lnTo>
                  <a:lnTo>
                    <a:pt x="736" y="826"/>
                  </a:lnTo>
                  <a:lnTo>
                    <a:pt x="750" y="846"/>
                  </a:lnTo>
                  <a:lnTo>
                    <a:pt x="763" y="866"/>
                  </a:lnTo>
                  <a:lnTo>
                    <a:pt x="775" y="886"/>
                  </a:lnTo>
                  <a:lnTo>
                    <a:pt x="785" y="907"/>
                  </a:lnTo>
                  <a:lnTo>
                    <a:pt x="795" y="929"/>
                  </a:lnTo>
                  <a:lnTo>
                    <a:pt x="804" y="949"/>
                  </a:lnTo>
                  <a:lnTo>
                    <a:pt x="812" y="972"/>
                  </a:lnTo>
                  <a:lnTo>
                    <a:pt x="820" y="995"/>
                  </a:lnTo>
                  <a:lnTo>
                    <a:pt x="820" y="995"/>
                  </a:lnTo>
                  <a:lnTo>
                    <a:pt x="840" y="984"/>
                  </a:lnTo>
                  <a:lnTo>
                    <a:pt x="840" y="984"/>
                  </a:lnTo>
                  <a:lnTo>
                    <a:pt x="854" y="974"/>
                  </a:lnTo>
                  <a:lnTo>
                    <a:pt x="865" y="966"/>
                  </a:lnTo>
                  <a:lnTo>
                    <a:pt x="872" y="955"/>
                  </a:lnTo>
                  <a:lnTo>
                    <a:pt x="879" y="944"/>
                  </a:lnTo>
                  <a:lnTo>
                    <a:pt x="882" y="931"/>
                  </a:lnTo>
                  <a:lnTo>
                    <a:pt x="885" y="918"/>
                  </a:lnTo>
                  <a:lnTo>
                    <a:pt x="886" y="904"/>
                  </a:lnTo>
                  <a:lnTo>
                    <a:pt x="886" y="889"/>
                  </a:lnTo>
                  <a:lnTo>
                    <a:pt x="886" y="889"/>
                  </a:lnTo>
                  <a:lnTo>
                    <a:pt x="887" y="880"/>
                  </a:lnTo>
                  <a:lnTo>
                    <a:pt x="888" y="870"/>
                  </a:lnTo>
                  <a:lnTo>
                    <a:pt x="891" y="860"/>
                  </a:lnTo>
                  <a:lnTo>
                    <a:pt x="895" y="851"/>
                  </a:lnTo>
                  <a:lnTo>
                    <a:pt x="904" y="829"/>
                  </a:lnTo>
                  <a:lnTo>
                    <a:pt x="915" y="804"/>
                  </a:lnTo>
                  <a:lnTo>
                    <a:pt x="944" y="752"/>
                  </a:lnTo>
                  <a:lnTo>
                    <a:pt x="959" y="724"/>
                  </a:lnTo>
                  <a:lnTo>
                    <a:pt x="973" y="694"/>
                  </a:lnTo>
                  <a:lnTo>
                    <a:pt x="973" y="694"/>
                  </a:lnTo>
                  <a:lnTo>
                    <a:pt x="981" y="679"/>
                  </a:lnTo>
                  <a:lnTo>
                    <a:pt x="989" y="664"/>
                  </a:lnTo>
                  <a:lnTo>
                    <a:pt x="1008" y="634"/>
                  </a:lnTo>
                  <a:lnTo>
                    <a:pt x="1028" y="604"/>
                  </a:lnTo>
                  <a:lnTo>
                    <a:pt x="1049" y="576"/>
                  </a:lnTo>
                  <a:lnTo>
                    <a:pt x="1085" y="529"/>
                  </a:lnTo>
                  <a:lnTo>
                    <a:pt x="1096" y="511"/>
                  </a:lnTo>
                  <a:lnTo>
                    <a:pt x="1103" y="500"/>
                  </a:lnTo>
                  <a:lnTo>
                    <a:pt x="1103" y="500"/>
                  </a:lnTo>
                  <a:lnTo>
                    <a:pt x="1105" y="494"/>
                  </a:lnTo>
                  <a:lnTo>
                    <a:pt x="1106" y="485"/>
                  </a:lnTo>
                  <a:lnTo>
                    <a:pt x="1107" y="468"/>
                  </a:lnTo>
                  <a:lnTo>
                    <a:pt x="1107" y="468"/>
                  </a:lnTo>
                  <a:lnTo>
                    <a:pt x="1107" y="451"/>
                  </a:lnTo>
                  <a:lnTo>
                    <a:pt x="1106" y="440"/>
                  </a:lnTo>
                  <a:lnTo>
                    <a:pt x="1106" y="440"/>
                  </a:lnTo>
                  <a:lnTo>
                    <a:pt x="1104" y="440"/>
                  </a:lnTo>
                  <a:lnTo>
                    <a:pt x="1104" y="440"/>
                  </a:lnTo>
                  <a:lnTo>
                    <a:pt x="1101" y="431"/>
                  </a:lnTo>
                  <a:lnTo>
                    <a:pt x="1098" y="421"/>
                  </a:lnTo>
                  <a:lnTo>
                    <a:pt x="1098" y="421"/>
                  </a:lnTo>
                  <a:lnTo>
                    <a:pt x="1087" y="397"/>
                  </a:lnTo>
                  <a:lnTo>
                    <a:pt x="1075" y="375"/>
                  </a:lnTo>
                  <a:lnTo>
                    <a:pt x="1062" y="354"/>
                  </a:lnTo>
                  <a:lnTo>
                    <a:pt x="1047" y="333"/>
                  </a:lnTo>
                  <a:lnTo>
                    <a:pt x="1029" y="314"/>
                  </a:lnTo>
                  <a:lnTo>
                    <a:pt x="1012" y="295"/>
                  </a:lnTo>
                  <a:lnTo>
                    <a:pt x="994" y="278"/>
                  </a:lnTo>
                  <a:lnTo>
                    <a:pt x="974" y="261"/>
                  </a:lnTo>
                  <a:lnTo>
                    <a:pt x="953" y="245"/>
                  </a:lnTo>
                  <a:lnTo>
                    <a:pt x="933" y="228"/>
                  </a:lnTo>
                  <a:lnTo>
                    <a:pt x="891" y="198"/>
                  </a:lnTo>
                  <a:lnTo>
                    <a:pt x="848" y="169"/>
                  </a:lnTo>
                  <a:lnTo>
                    <a:pt x="807" y="139"/>
                  </a:lnTo>
                  <a:lnTo>
                    <a:pt x="807" y="139"/>
                  </a:lnTo>
                  <a:lnTo>
                    <a:pt x="794" y="132"/>
                  </a:lnTo>
                  <a:lnTo>
                    <a:pt x="782" y="124"/>
                  </a:lnTo>
                  <a:lnTo>
                    <a:pt x="756" y="111"/>
                  </a:lnTo>
                  <a:lnTo>
                    <a:pt x="730" y="98"/>
                  </a:lnTo>
                  <a:lnTo>
                    <a:pt x="718" y="92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679" y="67"/>
                  </a:lnTo>
                  <a:lnTo>
                    <a:pt x="653" y="52"/>
                  </a:lnTo>
                  <a:lnTo>
                    <a:pt x="640" y="44"/>
                  </a:lnTo>
                  <a:lnTo>
                    <a:pt x="626" y="37"/>
                  </a:lnTo>
                  <a:lnTo>
                    <a:pt x="612" y="31"/>
                  </a:lnTo>
                  <a:lnTo>
                    <a:pt x="597" y="27"/>
                  </a:lnTo>
                  <a:lnTo>
                    <a:pt x="597" y="27"/>
                  </a:lnTo>
                  <a:lnTo>
                    <a:pt x="570" y="19"/>
                  </a:lnTo>
                  <a:lnTo>
                    <a:pt x="543" y="13"/>
                  </a:lnTo>
                  <a:lnTo>
                    <a:pt x="515" y="8"/>
                  </a:lnTo>
                  <a:lnTo>
                    <a:pt x="488" y="4"/>
                  </a:lnTo>
                  <a:lnTo>
                    <a:pt x="460" y="2"/>
                  </a:lnTo>
                  <a:lnTo>
                    <a:pt x="433" y="1"/>
                  </a:lnTo>
                  <a:lnTo>
                    <a:pt x="376" y="0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41C54DF6-AE68-FEB7-5011-2EA0667ED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443"/>
              <a:ext cx="1" cy="3"/>
            </a:xfrm>
            <a:custGeom>
              <a:avLst/>
              <a:gdLst>
                <a:gd name="T0" fmla="*/ 1 w 2"/>
                <a:gd name="T1" fmla="*/ 0 h 6"/>
                <a:gd name="T2" fmla="*/ 0 w 2"/>
                <a:gd name="T3" fmla="*/ 6 h 6"/>
                <a:gd name="T4" fmla="*/ 0 w 2"/>
                <a:gd name="T5" fmla="*/ 6 h 6"/>
                <a:gd name="T6" fmla="*/ 2 w 2"/>
                <a:gd name="T7" fmla="*/ 5 h 6"/>
                <a:gd name="T8" fmla="*/ 2 w 2"/>
                <a:gd name="T9" fmla="*/ 5 h 6"/>
                <a:gd name="T10" fmla="*/ 1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7A62F2C2-3C52-DB7F-E3F3-DE774BDEE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443"/>
              <a:ext cx="1" cy="3"/>
            </a:xfrm>
            <a:custGeom>
              <a:avLst/>
              <a:gdLst>
                <a:gd name="T0" fmla="*/ 1 w 2"/>
                <a:gd name="T1" fmla="*/ 0 h 6"/>
                <a:gd name="T2" fmla="*/ 0 w 2"/>
                <a:gd name="T3" fmla="*/ 6 h 6"/>
                <a:gd name="T4" fmla="*/ 0 w 2"/>
                <a:gd name="T5" fmla="*/ 6 h 6"/>
                <a:gd name="T6" fmla="*/ 2 w 2"/>
                <a:gd name="T7" fmla="*/ 5 h 6"/>
                <a:gd name="T8" fmla="*/ 2 w 2"/>
                <a:gd name="T9" fmla="*/ 5 h 6"/>
                <a:gd name="T10" fmla="*/ 1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3E203610-65C9-4AE1-0A44-29AF5AAA3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156"/>
              <a:ext cx="319" cy="149"/>
            </a:xfrm>
            <a:custGeom>
              <a:avLst/>
              <a:gdLst>
                <a:gd name="T0" fmla="*/ 4 w 637"/>
                <a:gd name="T1" fmla="*/ 0 h 299"/>
                <a:gd name="T2" fmla="*/ 0 w 637"/>
                <a:gd name="T3" fmla="*/ 5 h 299"/>
                <a:gd name="T4" fmla="*/ 0 w 637"/>
                <a:gd name="T5" fmla="*/ 5 h 299"/>
                <a:gd name="T6" fmla="*/ 57 w 637"/>
                <a:gd name="T7" fmla="*/ 6 h 299"/>
                <a:gd name="T8" fmla="*/ 85 w 637"/>
                <a:gd name="T9" fmla="*/ 7 h 299"/>
                <a:gd name="T10" fmla="*/ 114 w 637"/>
                <a:gd name="T11" fmla="*/ 9 h 299"/>
                <a:gd name="T12" fmla="*/ 141 w 637"/>
                <a:gd name="T13" fmla="*/ 13 h 299"/>
                <a:gd name="T14" fmla="*/ 168 w 637"/>
                <a:gd name="T15" fmla="*/ 18 h 299"/>
                <a:gd name="T16" fmla="*/ 196 w 637"/>
                <a:gd name="T17" fmla="*/ 24 h 299"/>
                <a:gd name="T18" fmla="*/ 223 w 637"/>
                <a:gd name="T19" fmla="*/ 32 h 299"/>
                <a:gd name="T20" fmla="*/ 223 w 637"/>
                <a:gd name="T21" fmla="*/ 32 h 299"/>
                <a:gd name="T22" fmla="*/ 238 w 637"/>
                <a:gd name="T23" fmla="*/ 36 h 299"/>
                <a:gd name="T24" fmla="*/ 252 w 637"/>
                <a:gd name="T25" fmla="*/ 42 h 299"/>
                <a:gd name="T26" fmla="*/ 266 w 637"/>
                <a:gd name="T27" fmla="*/ 49 h 299"/>
                <a:gd name="T28" fmla="*/ 279 w 637"/>
                <a:gd name="T29" fmla="*/ 57 h 299"/>
                <a:gd name="T30" fmla="*/ 306 w 637"/>
                <a:gd name="T31" fmla="*/ 73 h 299"/>
                <a:gd name="T32" fmla="*/ 332 w 637"/>
                <a:gd name="T33" fmla="*/ 89 h 299"/>
                <a:gd name="T34" fmla="*/ 332 w 637"/>
                <a:gd name="T35" fmla="*/ 89 h 299"/>
                <a:gd name="T36" fmla="*/ 345 w 637"/>
                <a:gd name="T37" fmla="*/ 97 h 299"/>
                <a:gd name="T38" fmla="*/ 356 w 637"/>
                <a:gd name="T39" fmla="*/ 103 h 299"/>
                <a:gd name="T40" fmla="*/ 382 w 637"/>
                <a:gd name="T41" fmla="*/ 116 h 299"/>
                <a:gd name="T42" fmla="*/ 408 w 637"/>
                <a:gd name="T43" fmla="*/ 129 h 299"/>
                <a:gd name="T44" fmla="*/ 420 w 637"/>
                <a:gd name="T45" fmla="*/ 137 h 299"/>
                <a:gd name="T46" fmla="*/ 433 w 637"/>
                <a:gd name="T47" fmla="*/ 144 h 299"/>
                <a:gd name="T48" fmla="*/ 433 w 637"/>
                <a:gd name="T49" fmla="*/ 144 h 299"/>
                <a:gd name="T50" fmla="*/ 484 w 637"/>
                <a:gd name="T51" fmla="*/ 181 h 299"/>
                <a:gd name="T52" fmla="*/ 537 w 637"/>
                <a:gd name="T53" fmla="*/ 218 h 299"/>
                <a:gd name="T54" fmla="*/ 563 w 637"/>
                <a:gd name="T55" fmla="*/ 238 h 299"/>
                <a:gd name="T56" fmla="*/ 589 w 637"/>
                <a:gd name="T57" fmla="*/ 257 h 299"/>
                <a:gd name="T58" fmla="*/ 614 w 637"/>
                <a:gd name="T59" fmla="*/ 278 h 299"/>
                <a:gd name="T60" fmla="*/ 637 w 637"/>
                <a:gd name="T61" fmla="*/ 299 h 299"/>
                <a:gd name="T62" fmla="*/ 637 w 637"/>
                <a:gd name="T63" fmla="*/ 299 h 299"/>
                <a:gd name="T64" fmla="*/ 614 w 637"/>
                <a:gd name="T65" fmla="*/ 278 h 299"/>
                <a:gd name="T66" fmla="*/ 588 w 637"/>
                <a:gd name="T67" fmla="*/ 256 h 299"/>
                <a:gd name="T68" fmla="*/ 562 w 637"/>
                <a:gd name="T69" fmla="*/ 235 h 299"/>
                <a:gd name="T70" fmla="*/ 535 w 637"/>
                <a:gd name="T71" fmla="*/ 216 h 299"/>
                <a:gd name="T72" fmla="*/ 481 w 637"/>
                <a:gd name="T73" fmla="*/ 177 h 299"/>
                <a:gd name="T74" fmla="*/ 429 w 637"/>
                <a:gd name="T75" fmla="*/ 140 h 299"/>
                <a:gd name="T76" fmla="*/ 429 w 637"/>
                <a:gd name="T77" fmla="*/ 140 h 299"/>
                <a:gd name="T78" fmla="*/ 416 w 637"/>
                <a:gd name="T79" fmla="*/ 132 h 299"/>
                <a:gd name="T80" fmla="*/ 404 w 637"/>
                <a:gd name="T81" fmla="*/ 125 h 299"/>
                <a:gd name="T82" fmla="*/ 378 w 637"/>
                <a:gd name="T83" fmla="*/ 112 h 299"/>
                <a:gd name="T84" fmla="*/ 352 w 637"/>
                <a:gd name="T85" fmla="*/ 99 h 299"/>
                <a:gd name="T86" fmla="*/ 340 w 637"/>
                <a:gd name="T87" fmla="*/ 92 h 299"/>
                <a:gd name="T88" fmla="*/ 327 w 637"/>
                <a:gd name="T89" fmla="*/ 85 h 299"/>
                <a:gd name="T90" fmla="*/ 327 w 637"/>
                <a:gd name="T91" fmla="*/ 85 h 299"/>
                <a:gd name="T92" fmla="*/ 301 w 637"/>
                <a:gd name="T93" fmla="*/ 68 h 299"/>
                <a:gd name="T94" fmla="*/ 275 w 637"/>
                <a:gd name="T95" fmla="*/ 52 h 299"/>
                <a:gd name="T96" fmla="*/ 262 w 637"/>
                <a:gd name="T97" fmla="*/ 45 h 299"/>
                <a:gd name="T98" fmla="*/ 248 w 637"/>
                <a:gd name="T99" fmla="*/ 38 h 299"/>
                <a:gd name="T100" fmla="*/ 234 w 637"/>
                <a:gd name="T101" fmla="*/ 32 h 299"/>
                <a:gd name="T102" fmla="*/ 219 w 637"/>
                <a:gd name="T103" fmla="*/ 27 h 299"/>
                <a:gd name="T104" fmla="*/ 219 w 637"/>
                <a:gd name="T105" fmla="*/ 27 h 299"/>
                <a:gd name="T106" fmla="*/ 193 w 637"/>
                <a:gd name="T107" fmla="*/ 20 h 299"/>
                <a:gd name="T108" fmla="*/ 166 w 637"/>
                <a:gd name="T109" fmla="*/ 13 h 299"/>
                <a:gd name="T110" fmla="*/ 140 w 637"/>
                <a:gd name="T111" fmla="*/ 9 h 299"/>
                <a:gd name="T112" fmla="*/ 113 w 637"/>
                <a:gd name="T113" fmla="*/ 6 h 299"/>
                <a:gd name="T114" fmla="*/ 87 w 637"/>
                <a:gd name="T115" fmla="*/ 2 h 299"/>
                <a:gd name="T116" fmla="*/ 59 w 637"/>
                <a:gd name="T117" fmla="*/ 1 h 299"/>
                <a:gd name="T118" fmla="*/ 4 w 637"/>
                <a:gd name="T11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299">
                  <a:moveTo>
                    <a:pt x="4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57" y="6"/>
                  </a:lnTo>
                  <a:lnTo>
                    <a:pt x="85" y="7"/>
                  </a:lnTo>
                  <a:lnTo>
                    <a:pt x="114" y="9"/>
                  </a:lnTo>
                  <a:lnTo>
                    <a:pt x="141" y="13"/>
                  </a:lnTo>
                  <a:lnTo>
                    <a:pt x="168" y="18"/>
                  </a:lnTo>
                  <a:lnTo>
                    <a:pt x="196" y="24"/>
                  </a:lnTo>
                  <a:lnTo>
                    <a:pt x="223" y="32"/>
                  </a:lnTo>
                  <a:lnTo>
                    <a:pt x="223" y="32"/>
                  </a:lnTo>
                  <a:lnTo>
                    <a:pt x="238" y="36"/>
                  </a:lnTo>
                  <a:lnTo>
                    <a:pt x="252" y="42"/>
                  </a:lnTo>
                  <a:lnTo>
                    <a:pt x="266" y="49"/>
                  </a:lnTo>
                  <a:lnTo>
                    <a:pt x="279" y="57"/>
                  </a:lnTo>
                  <a:lnTo>
                    <a:pt x="306" y="73"/>
                  </a:lnTo>
                  <a:lnTo>
                    <a:pt x="332" y="89"/>
                  </a:lnTo>
                  <a:lnTo>
                    <a:pt x="332" y="89"/>
                  </a:lnTo>
                  <a:lnTo>
                    <a:pt x="345" y="97"/>
                  </a:lnTo>
                  <a:lnTo>
                    <a:pt x="356" y="103"/>
                  </a:lnTo>
                  <a:lnTo>
                    <a:pt x="382" y="116"/>
                  </a:lnTo>
                  <a:lnTo>
                    <a:pt x="408" y="129"/>
                  </a:lnTo>
                  <a:lnTo>
                    <a:pt x="420" y="137"/>
                  </a:lnTo>
                  <a:lnTo>
                    <a:pt x="433" y="144"/>
                  </a:lnTo>
                  <a:lnTo>
                    <a:pt x="433" y="144"/>
                  </a:lnTo>
                  <a:lnTo>
                    <a:pt x="484" y="181"/>
                  </a:lnTo>
                  <a:lnTo>
                    <a:pt x="537" y="218"/>
                  </a:lnTo>
                  <a:lnTo>
                    <a:pt x="563" y="238"/>
                  </a:lnTo>
                  <a:lnTo>
                    <a:pt x="589" y="257"/>
                  </a:lnTo>
                  <a:lnTo>
                    <a:pt x="614" y="278"/>
                  </a:lnTo>
                  <a:lnTo>
                    <a:pt x="637" y="299"/>
                  </a:lnTo>
                  <a:lnTo>
                    <a:pt x="637" y="299"/>
                  </a:lnTo>
                  <a:lnTo>
                    <a:pt x="614" y="278"/>
                  </a:lnTo>
                  <a:lnTo>
                    <a:pt x="588" y="256"/>
                  </a:lnTo>
                  <a:lnTo>
                    <a:pt x="562" y="235"/>
                  </a:lnTo>
                  <a:lnTo>
                    <a:pt x="535" y="216"/>
                  </a:lnTo>
                  <a:lnTo>
                    <a:pt x="481" y="177"/>
                  </a:lnTo>
                  <a:lnTo>
                    <a:pt x="429" y="140"/>
                  </a:lnTo>
                  <a:lnTo>
                    <a:pt x="429" y="140"/>
                  </a:lnTo>
                  <a:lnTo>
                    <a:pt x="416" y="132"/>
                  </a:lnTo>
                  <a:lnTo>
                    <a:pt x="404" y="125"/>
                  </a:lnTo>
                  <a:lnTo>
                    <a:pt x="378" y="112"/>
                  </a:lnTo>
                  <a:lnTo>
                    <a:pt x="352" y="99"/>
                  </a:lnTo>
                  <a:lnTo>
                    <a:pt x="340" y="92"/>
                  </a:lnTo>
                  <a:lnTo>
                    <a:pt x="327" y="85"/>
                  </a:lnTo>
                  <a:lnTo>
                    <a:pt x="327" y="85"/>
                  </a:lnTo>
                  <a:lnTo>
                    <a:pt x="301" y="68"/>
                  </a:lnTo>
                  <a:lnTo>
                    <a:pt x="275" y="52"/>
                  </a:lnTo>
                  <a:lnTo>
                    <a:pt x="262" y="45"/>
                  </a:lnTo>
                  <a:lnTo>
                    <a:pt x="248" y="38"/>
                  </a:lnTo>
                  <a:lnTo>
                    <a:pt x="234" y="32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193" y="20"/>
                  </a:lnTo>
                  <a:lnTo>
                    <a:pt x="166" y="13"/>
                  </a:lnTo>
                  <a:lnTo>
                    <a:pt x="140" y="9"/>
                  </a:lnTo>
                  <a:lnTo>
                    <a:pt x="113" y="6"/>
                  </a:lnTo>
                  <a:lnTo>
                    <a:pt x="87" y="2"/>
                  </a:lnTo>
                  <a:lnTo>
                    <a:pt x="59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597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C1943E25-C48A-947C-1BC8-F258DB5C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156"/>
              <a:ext cx="319" cy="149"/>
            </a:xfrm>
            <a:custGeom>
              <a:avLst/>
              <a:gdLst>
                <a:gd name="T0" fmla="*/ 4 w 637"/>
                <a:gd name="T1" fmla="*/ 0 h 299"/>
                <a:gd name="T2" fmla="*/ 0 w 637"/>
                <a:gd name="T3" fmla="*/ 5 h 299"/>
                <a:gd name="T4" fmla="*/ 0 w 637"/>
                <a:gd name="T5" fmla="*/ 5 h 299"/>
                <a:gd name="T6" fmla="*/ 57 w 637"/>
                <a:gd name="T7" fmla="*/ 6 h 299"/>
                <a:gd name="T8" fmla="*/ 85 w 637"/>
                <a:gd name="T9" fmla="*/ 7 h 299"/>
                <a:gd name="T10" fmla="*/ 114 w 637"/>
                <a:gd name="T11" fmla="*/ 9 h 299"/>
                <a:gd name="T12" fmla="*/ 141 w 637"/>
                <a:gd name="T13" fmla="*/ 13 h 299"/>
                <a:gd name="T14" fmla="*/ 168 w 637"/>
                <a:gd name="T15" fmla="*/ 18 h 299"/>
                <a:gd name="T16" fmla="*/ 196 w 637"/>
                <a:gd name="T17" fmla="*/ 24 h 299"/>
                <a:gd name="T18" fmla="*/ 223 w 637"/>
                <a:gd name="T19" fmla="*/ 32 h 299"/>
                <a:gd name="T20" fmla="*/ 223 w 637"/>
                <a:gd name="T21" fmla="*/ 32 h 299"/>
                <a:gd name="T22" fmla="*/ 238 w 637"/>
                <a:gd name="T23" fmla="*/ 36 h 299"/>
                <a:gd name="T24" fmla="*/ 252 w 637"/>
                <a:gd name="T25" fmla="*/ 42 h 299"/>
                <a:gd name="T26" fmla="*/ 266 w 637"/>
                <a:gd name="T27" fmla="*/ 49 h 299"/>
                <a:gd name="T28" fmla="*/ 279 w 637"/>
                <a:gd name="T29" fmla="*/ 57 h 299"/>
                <a:gd name="T30" fmla="*/ 306 w 637"/>
                <a:gd name="T31" fmla="*/ 73 h 299"/>
                <a:gd name="T32" fmla="*/ 332 w 637"/>
                <a:gd name="T33" fmla="*/ 89 h 299"/>
                <a:gd name="T34" fmla="*/ 332 w 637"/>
                <a:gd name="T35" fmla="*/ 89 h 299"/>
                <a:gd name="T36" fmla="*/ 345 w 637"/>
                <a:gd name="T37" fmla="*/ 97 h 299"/>
                <a:gd name="T38" fmla="*/ 356 w 637"/>
                <a:gd name="T39" fmla="*/ 103 h 299"/>
                <a:gd name="T40" fmla="*/ 382 w 637"/>
                <a:gd name="T41" fmla="*/ 116 h 299"/>
                <a:gd name="T42" fmla="*/ 408 w 637"/>
                <a:gd name="T43" fmla="*/ 129 h 299"/>
                <a:gd name="T44" fmla="*/ 420 w 637"/>
                <a:gd name="T45" fmla="*/ 137 h 299"/>
                <a:gd name="T46" fmla="*/ 433 w 637"/>
                <a:gd name="T47" fmla="*/ 144 h 299"/>
                <a:gd name="T48" fmla="*/ 433 w 637"/>
                <a:gd name="T49" fmla="*/ 144 h 299"/>
                <a:gd name="T50" fmla="*/ 484 w 637"/>
                <a:gd name="T51" fmla="*/ 181 h 299"/>
                <a:gd name="T52" fmla="*/ 537 w 637"/>
                <a:gd name="T53" fmla="*/ 218 h 299"/>
                <a:gd name="T54" fmla="*/ 563 w 637"/>
                <a:gd name="T55" fmla="*/ 238 h 299"/>
                <a:gd name="T56" fmla="*/ 589 w 637"/>
                <a:gd name="T57" fmla="*/ 257 h 299"/>
                <a:gd name="T58" fmla="*/ 614 w 637"/>
                <a:gd name="T59" fmla="*/ 278 h 299"/>
                <a:gd name="T60" fmla="*/ 637 w 637"/>
                <a:gd name="T61" fmla="*/ 299 h 299"/>
                <a:gd name="T62" fmla="*/ 637 w 637"/>
                <a:gd name="T63" fmla="*/ 299 h 299"/>
                <a:gd name="T64" fmla="*/ 614 w 637"/>
                <a:gd name="T65" fmla="*/ 278 h 299"/>
                <a:gd name="T66" fmla="*/ 588 w 637"/>
                <a:gd name="T67" fmla="*/ 256 h 299"/>
                <a:gd name="T68" fmla="*/ 562 w 637"/>
                <a:gd name="T69" fmla="*/ 235 h 299"/>
                <a:gd name="T70" fmla="*/ 535 w 637"/>
                <a:gd name="T71" fmla="*/ 216 h 299"/>
                <a:gd name="T72" fmla="*/ 481 w 637"/>
                <a:gd name="T73" fmla="*/ 177 h 299"/>
                <a:gd name="T74" fmla="*/ 429 w 637"/>
                <a:gd name="T75" fmla="*/ 140 h 299"/>
                <a:gd name="T76" fmla="*/ 429 w 637"/>
                <a:gd name="T77" fmla="*/ 140 h 299"/>
                <a:gd name="T78" fmla="*/ 416 w 637"/>
                <a:gd name="T79" fmla="*/ 132 h 299"/>
                <a:gd name="T80" fmla="*/ 404 w 637"/>
                <a:gd name="T81" fmla="*/ 125 h 299"/>
                <a:gd name="T82" fmla="*/ 378 w 637"/>
                <a:gd name="T83" fmla="*/ 112 h 299"/>
                <a:gd name="T84" fmla="*/ 352 w 637"/>
                <a:gd name="T85" fmla="*/ 99 h 299"/>
                <a:gd name="T86" fmla="*/ 340 w 637"/>
                <a:gd name="T87" fmla="*/ 92 h 299"/>
                <a:gd name="T88" fmla="*/ 327 w 637"/>
                <a:gd name="T89" fmla="*/ 85 h 299"/>
                <a:gd name="T90" fmla="*/ 327 w 637"/>
                <a:gd name="T91" fmla="*/ 85 h 299"/>
                <a:gd name="T92" fmla="*/ 301 w 637"/>
                <a:gd name="T93" fmla="*/ 68 h 299"/>
                <a:gd name="T94" fmla="*/ 275 w 637"/>
                <a:gd name="T95" fmla="*/ 52 h 299"/>
                <a:gd name="T96" fmla="*/ 262 w 637"/>
                <a:gd name="T97" fmla="*/ 45 h 299"/>
                <a:gd name="T98" fmla="*/ 248 w 637"/>
                <a:gd name="T99" fmla="*/ 38 h 299"/>
                <a:gd name="T100" fmla="*/ 234 w 637"/>
                <a:gd name="T101" fmla="*/ 32 h 299"/>
                <a:gd name="T102" fmla="*/ 219 w 637"/>
                <a:gd name="T103" fmla="*/ 27 h 299"/>
                <a:gd name="T104" fmla="*/ 219 w 637"/>
                <a:gd name="T105" fmla="*/ 27 h 299"/>
                <a:gd name="T106" fmla="*/ 193 w 637"/>
                <a:gd name="T107" fmla="*/ 20 h 299"/>
                <a:gd name="T108" fmla="*/ 166 w 637"/>
                <a:gd name="T109" fmla="*/ 13 h 299"/>
                <a:gd name="T110" fmla="*/ 140 w 637"/>
                <a:gd name="T111" fmla="*/ 9 h 299"/>
                <a:gd name="T112" fmla="*/ 113 w 637"/>
                <a:gd name="T113" fmla="*/ 6 h 299"/>
                <a:gd name="T114" fmla="*/ 87 w 637"/>
                <a:gd name="T115" fmla="*/ 2 h 299"/>
                <a:gd name="T116" fmla="*/ 59 w 637"/>
                <a:gd name="T117" fmla="*/ 1 h 299"/>
                <a:gd name="T118" fmla="*/ 4 w 637"/>
                <a:gd name="T11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299">
                  <a:moveTo>
                    <a:pt x="4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57" y="6"/>
                  </a:lnTo>
                  <a:lnTo>
                    <a:pt x="85" y="7"/>
                  </a:lnTo>
                  <a:lnTo>
                    <a:pt x="114" y="9"/>
                  </a:lnTo>
                  <a:lnTo>
                    <a:pt x="141" y="13"/>
                  </a:lnTo>
                  <a:lnTo>
                    <a:pt x="168" y="18"/>
                  </a:lnTo>
                  <a:lnTo>
                    <a:pt x="196" y="24"/>
                  </a:lnTo>
                  <a:lnTo>
                    <a:pt x="223" y="32"/>
                  </a:lnTo>
                  <a:lnTo>
                    <a:pt x="223" y="32"/>
                  </a:lnTo>
                  <a:lnTo>
                    <a:pt x="238" y="36"/>
                  </a:lnTo>
                  <a:lnTo>
                    <a:pt x="252" y="42"/>
                  </a:lnTo>
                  <a:lnTo>
                    <a:pt x="266" y="49"/>
                  </a:lnTo>
                  <a:lnTo>
                    <a:pt x="279" y="57"/>
                  </a:lnTo>
                  <a:lnTo>
                    <a:pt x="306" y="73"/>
                  </a:lnTo>
                  <a:lnTo>
                    <a:pt x="332" y="89"/>
                  </a:lnTo>
                  <a:lnTo>
                    <a:pt x="332" y="89"/>
                  </a:lnTo>
                  <a:lnTo>
                    <a:pt x="345" y="97"/>
                  </a:lnTo>
                  <a:lnTo>
                    <a:pt x="356" y="103"/>
                  </a:lnTo>
                  <a:lnTo>
                    <a:pt x="382" y="116"/>
                  </a:lnTo>
                  <a:lnTo>
                    <a:pt x="408" y="129"/>
                  </a:lnTo>
                  <a:lnTo>
                    <a:pt x="420" y="137"/>
                  </a:lnTo>
                  <a:lnTo>
                    <a:pt x="433" y="144"/>
                  </a:lnTo>
                  <a:lnTo>
                    <a:pt x="433" y="144"/>
                  </a:lnTo>
                  <a:lnTo>
                    <a:pt x="484" y="181"/>
                  </a:lnTo>
                  <a:lnTo>
                    <a:pt x="537" y="218"/>
                  </a:lnTo>
                  <a:lnTo>
                    <a:pt x="563" y="238"/>
                  </a:lnTo>
                  <a:lnTo>
                    <a:pt x="589" y="257"/>
                  </a:lnTo>
                  <a:lnTo>
                    <a:pt x="614" y="278"/>
                  </a:lnTo>
                  <a:lnTo>
                    <a:pt x="637" y="299"/>
                  </a:lnTo>
                  <a:lnTo>
                    <a:pt x="637" y="299"/>
                  </a:lnTo>
                  <a:lnTo>
                    <a:pt x="614" y="278"/>
                  </a:lnTo>
                  <a:lnTo>
                    <a:pt x="588" y="256"/>
                  </a:lnTo>
                  <a:lnTo>
                    <a:pt x="562" y="235"/>
                  </a:lnTo>
                  <a:lnTo>
                    <a:pt x="535" y="216"/>
                  </a:lnTo>
                  <a:lnTo>
                    <a:pt x="481" y="177"/>
                  </a:lnTo>
                  <a:lnTo>
                    <a:pt x="429" y="140"/>
                  </a:lnTo>
                  <a:lnTo>
                    <a:pt x="429" y="140"/>
                  </a:lnTo>
                  <a:lnTo>
                    <a:pt x="416" y="132"/>
                  </a:lnTo>
                  <a:lnTo>
                    <a:pt x="404" y="125"/>
                  </a:lnTo>
                  <a:lnTo>
                    <a:pt x="378" y="112"/>
                  </a:lnTo>
                  <a:lnTo>
                    <a:pt x="352" y="99"/>
                  </a:lnTo>
                  <a:lnTo>
                    <a:pt x="340" y="92"/>
                  </a:lnTo>
                  <a:lnTo>
                    <a:pt x="327" y="85"/>
                  </a:lnTo>
                  <a:lnTo>
                    <a:pt x="327" y="85"/>
                  </a:lnTo>
                  <a:lnTo>
                    <a:pt x="301" y="68"/>
                  </a:lnTo>
                  <a:lnTo>
                    <a:pt x="275" y="52"/>
                  </a:lnTo>
                  <a:lnTo>
                    <a:pt x="262" y="45"/>
                  </a:lnTo>
                  <a:lnTo>
                    <a:pt x="248" y="38"/>
                  </a:lnTo>
                  <a:lnTo>
                    <a:pt x="234" y="32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193" y="20"/>
                  </a:lnTo>
                  <a:lnTo>
                    <a:pt x="166" y="13"/>
                  </a:lnTo>
                  <a:lnTo>
                    <a:pt x="140" y="9"/>
                  </a:lnTo>
                  <a:lnTo>
                    <a:pt x="113" y="6"/>
                  </a:lnTo>
                  <a:lnTo>
                    <a:pt x="87" y="2"/>
                  </a:lnTo>
                  <a:lnTo>
                    <a:pt x="59" y="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B6C78FFD-F74A-3FE0-8059-D6F7DA96D9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3734"/>
              <a:ext cx="495" cy="582"/>
            </a:xfrm>
            <a:custGeom>
              <a:avLst/>
              <a:gdLst>
                <a:gd name="T0" fmla="*/ 94 w 988"/>
                <a:gd name="T1" fmla="*/ 563 h 1164"/>
                <a:gd name="T2" fmla="*/ 0 w 988"/>
                <a:gd name="T3" fmla="*/ 1164 h 1164"/>
                <a:gd name="T4" fmla="*/ 70 w 988"/>
                <a:gd name="T5" fmla="*/ 713 h 1164"/>
                <a:gd name="T6" fmla="*/ 70 w 988"/>
                <a:gd name="T7" fmla="*/ 713 h 1164"/>
                <a:gd name="T8" fmla="*/ 94 w 988"/>
                <a:gd name="T9" fmla="*/ 563 h 1164"/>
                <a:gd name="T10" fmla="*/ 988 w 988"/>
                <a:gd name="T11" fmla="*/ 497 h 1164"/>
                <a:gd name="T12" fmla="*/ 985 w 988"/>
                <a:gd name="T13" fmla="*/ 503 h 1164"/>
                <a:gd name="T14" fmla="*/ 561 w 988"/>
                <a:gd name="T15" fmla="*/ 788 h 1164"/>
                <a:gd name="T16" fmla="*/ 985 w 988"/>
                <a:gd name="T17" fmla="*/ 503 h 1164"/>
                <a:gd name="T18" fmla="*/ 988 w 988"/>
                <a:gd name="T19" fmla="*/ 497 h 1164"/>
                <a:gd name="T20" fmla="*/ 988 w 988"/>
                <a:gd name="T21" fmla="*/ 497 h 1164"/>
                <a:gd name="T22" fmla="*/ 183 w 988"/>
                <a:gd name="T23" fmla="*/ 0 h 1164"/>
                <a:gd name="T24" fmla="*/ 182 w 988"/>
                <a:gd name="T25" fmla="*/ 5 h 1164"/>
                <a:gd name="T26" fmla="*/ 184 w 988"/>
                <a:gd name="T27" fmla="*/ 2 h 1164"/>
                <a:gd name="T28" fmla="*/ 184 w 988"/>
                <a:gd name="T29" fmla="*/ 2 h 1164"/>
                <a:gd name="T30" fmla="*/ 184 w 988"/>
                <a:gd name="T31" fmla="*/ 2 h 1164"/>
                <a:gd name="T32" fmla="*/ 183 w 988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8" h="1164">
                  <a:moveTo>
                    <a:pt x="94" y="563"/>
                  </a:moveTo>
                  <a:lnTo>
                    <a:pt x="0" y="1164"/>
                  </a:lnTo>
                  <a:lnTo>
                    <a:pt x="70" y="713"/>
                  </a:lnTo>
                  <a:lnTo>
                    <a:pt x="70" y="713"/>
                  </a:lnTo>
                  <a:lnTo>
                    <a:pt x="94" y="563"/>
                  </a:lnTo>
                  <a:close/>
                  <a:moveTo>
                    <a:pt x="988" y="497"/>
                  </a:moveTo>
                  <a:lnTo>
                    <a:pt x="985" y="503"/>
                  </a:lnTo>
                  <a:lnTo>
                    <a:pt x="561" y="788"/>
                  </a:lnTo>
                  <a:lnTo>
                    <a:pt x="985" y="503"/>
                  </a:lnTo>
                  <a:lnTo>
                    <a:pt x="988" y="497"/>
                  </a:lnTo>
                  <a:lnTo>
                    <a:pt x="988" y="497"/>
                  </a:lnTo>
                  <a:close/>
                  <a:moveTo>
                    <a:pt x="183" y="0"/>
                  </a:moveTo>
                  <a:lnTo>
                    <a:pt x="182" y="5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74790651-064F-DEE2-4C99-45CFF096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4015"/>
              <a:ext cx="47" cy="301"/>
            </a:xfrm>
            <a:custGeom>
              <a:avLst/>
              <a:gdLst>
                <a:gd name="T0" fmla="*/ 94 w 94"/>
                <a:gd name="T1" fmla="*/ 0 h 601"/>
                <a:gd name="T2" fmla="*/ 0 w 94"/>
                <a:gd name="T3" fmla="*/ 601 h 601"/>
                <a:gd name="T4" fmla="*/ 70 w 94"/>
                <a:gd name="T5" fmla="*/ 150 h 601"/>
                <a:gd name="T6" fmla="*/ 70 w 94"/>
                <a:gd name="T7" fmla="*/ 150 h 601"/>
                <a:gd name="T8" fmla="*/ 94 w 94"/>
                <a:gd name="T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1">
                  <a:moveTo>
                    <a:pt x="94" y="0"/>
                  </a:moveTo>
                  <a:lnTo>
                    <a:pt x="0" y="601"/>
                  </a:lnTo>
                  <a:lnTo>
                    <a:pt x="70" y="150"/>
                  </a:lnTo>
                  <a:lnTo>
                    <a:pt x="70" y="150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6E7B5206-320E-0ED3-C4EC-9F9A1DD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3982"/>
              <a:ext cx="214" cy="146"/>
            </a:xfrm>
            <a:custGeom>
              <a:avLst/>
              <a:gdLst>
                <a:gd name="T0" fmla="*/ 427 w 427"/>
                <a:gd name="T1" fmla="*/ 0 h 291"/>
                <a:gd name="T2" fmla="*/ 424 w 427"/>
                <a:gd name="T3" fmla="*/ 6 h 291"/>
                <a:gd name="T4" fmla="*/ 0 w 427"/>
                <a:gd name="T5" fmla="*/ 291 h 291"/>
                <a:gd name="T6" fmla="*/ 424 w 427"/>
                <a:gd name="T7" fmla="*/ 6 h 291"/>
                <a:gd name="T8" fmla="*/ 427 w 427"/>
                <a:gd name="T9" fmla="*/ 0 h 291"/>
                <a:gd name="T10" fmla="*/ 427 w 427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291">
                  <a:moveTo>
                    <a:pt x="427" y="0"/>
                  </a:moveTo>
                  <a:lnTo>
                    <a:pt x="424" y="6"/>
                  </a:lnTo>
                  <a:lnTo>
                    <a:pt x="0" y="291"/>
                  </a:lnTo>
                  <a:lnTo>
                    <a:pt x="424" y="6"/>
                  </a:lnTo>
                  <a:lnTo>
                    <a:pt x="427" y="0"/>
                  </a:lnTo>
                  <a:lnTo>
                    <a:pt x="4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1DA891F7-5686-B37F-F4A2-554C1B0D7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734"/>
              <a:ext cx="1" cy="3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2 w 2"/>
                <a:gd name="T7" fmla="*/ 2 h 5"/>
                <a:gd name="T8" fmla="*/ 2 w 2"/>
                <a:gd name="T9" fmla="*/ 2 h 5"/>
                <a:gd name="T10" fmla="*/ 1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id="{1F59469E-EB06-D749-FC10-43DCDE0416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6" y="3735"/>
              <a:ext cx="285" cy="180"/>
            </a:xfrm>
            <a:custGeom>
              <a:avLst/>
              <a:gdLst>
                <a:gd name="T0" fmla="*/ 560 w 570"/>
                <a:gd name="T1" fmla="*/ 267 h 360"/>
                <a:gd name="T2" fmla="*/ 562 w 570"/>
                <a:gd name="T3" fmla="*/ 279 h 360"/>
                <a:gd name="T4" fmla="*/ 565 w 570"/>
                <a:gd name="T5" fmla="*/ 313 h 360"/>
                <a:gd name="T6" fmla="*/ 568 w 570"/>
                <a:gd name="T7" fmla="*/ 349 h 360"/>
                <a:gd name="T8" fmla="*/ 570 w 570"/>
                <a:gd name="T9" fmla="*/ 360 h 360"/>
                <a:gd name="T10" fmla="*/ 566 w 570"/>
                <a:gd name="T11" fmla="*/ 337 h 360"/>
                <a:gd name="T12" fmla="*/ 563 w 570"/>
                <a:gd name="T13" fmla="*/ 291 h 360"/>
                <a:gd name="T14" fmla="*/ 560 w 570"/>
                <a:gd name="T15" fmla="*/ 267 h 360"/>
                <a:gd name="T16" fmla="*/ 24 w 570"/>
                <a:gd name="T17" fmla="*/ 105 h 360"/>
                <a:gd name="T18" fmla="*/ 24 w 570"/>
                <a:gd name="T19" fmla="*/ 105 h 360"/>
                <a:gd name="T20" fmla="*/ 23 w 570"/>
                <a:gd name="T21" fmla="*/ 105 h 360"/>
                <a:gd name="T22" fmla="*/ 24 w 570"/>
                <a:gd name="T23" fmla="*/ 105 h 360"/>
                <a:gd name="T24" fmla="*/ 23 w 570"/>
                <a:gd name="T25" fmla="*/ 105 h 360"/>
                <a:gd name="T26" fmla="*/ 23 w 570"/>
                <a:gd name="T27" fmla="*/ 104 h 360"/>
                <a:gd name="T28" fmla="*/ 23 w 570"/>
                <a:gd name="T29" fmla="*/ 104 h 360"/>
                <a:gd name="T30" fmla="*/ 23 w 570"/>
                <a:gd name="T31" fmla="*/ 104 h 360"/>
                <a:gd name="T32" fmla="*/ 23 w 570"/>
                <a:gd name="T33" fmla="*/ 104 h 360"/>
                <a:gd name="T34" fmla="*/ 23 w 570"/>
                <a:gd name="T35" fmla="*/ 104 h 360"/>
                <a:gd name="T36" fmla="*/ 246 w 570"/>
                <a:gd name="T37" fmla="*/ 15 h 360"/>
                <a:gd name="T38" fmla="*/ 246 w 570"/>
                <a:gd name="T39" fmla="*/ 15 h 360"/>
                <a:gd name="T40" fmla="*/ 247 w 570"/>
                <a:gd name="T41" fmla="*/ 40 h 360"/>
                <a:gd name="T42" fmla="*/ 244 w 570"/>
                <a:gd name="T43" fmla="*/ 103 h 360"/>
                <a:gd name="T44" fmla="*/ 240 w 570"/>
                <a:gd name="T45" fmla="*/ 167 h 360"/>
                <a:gd name="T46" fmla="*/ 240 w 570"/>
                <a:gd name="T47" fmla="*/ 186 h 360"/>
                <a:gd name="T48" fmla="*/ 245 w 570"/>
                <a:gd name="T49" fmla="*/ 221 h 360"/>
                <a:gd name="T50" fmla="*/ 249 w 570"/>
                <a:gd name="T51" fmla="*/ 240 h 360"/>
                <a:gd name="T52" fmla="*/ 244 w 570"/>
                <a:gd name="T53" fmla="*/ 213 h 360"/>
                <a:gd name="T54" fmla="*/ 240 w 570"/>
                <a:gd name="T55" fmla="*/ 184 h 360"/>
                <a:gd name="T56" fmla="*/ 241 w 570"/>
                <a:gd name="T57" fmla="*/ 128 h 360"/>
                <a:gd name="T58" fmla="*/ 247 w 570"/>
                <a:gd name="T59" fmla="*/ 44 h 360"/>
                <a:gd name="T60" fmla="*/ 0 w 570"/>
                <a:gd name="T61" fmla="*/ 0 h 360"/>
                <a:gd name="T62" fmla="*/ 0 w 570"/>
                <a:gd name="T63" fmla="*/ 0 h 360"/>
                <a:gd name="T64" fmla="*/ 8 w 570"/>
                <a:gd name="T65" fmla="*/ 52 h 360"/>
                <a:gd name="T66" fmla="*/ 14 w 570"/>
                <a:gd name="T67" fmla="*/ 79 h 360"/>
                <a:gd name="T68" fmla="*/ 23 w 570"/>
                <a:gd name="T69" fmla="*/ 104 h 360"/>
                <a:gd name="T70" fmla="*/ 18 w 570"/>
                <a:gd name="T71" fmla="*/ 92 h 360"/>
                <a:gd name="T72" fmla="*/ 11 w 570"/>
                <a:gd name="T73" fmla="*/ 65 h 360"/>
                <a:gd name="T74" fmla="*/ 4 w 570"/>
                <a:gd name="T75" fmla="*/ 2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0" h="360">
                  <a:moveTo>
                    <a:pt x="560" y="267"/>
                  </a:moveTo>
                  <a:lnTo>
                    <a:pt x="560" y="267"/>
                  </a:lnTo>
                  <a:lnTo>
                    <a:pt x="560" y="267"/>
                  </a:lnTo>
                  <a:lnTo>
                    <a:pt x="562" y="279"/>
                  </a:lnTo>
                  <a:lnTo>
                    <a:pt x="563" y="291"/>
                  </a:lnTo>
                  <a:lnTo>
                    <a:pt x="565" y="313"/>
                  </a:lnTo>
                  <a:lnTo>
                    <a:pt x="566" y="337"/>
                  </a:lnTo>
                  <a:lnTo>
                    <a:pt x="568" y="349"/>
                  </a:lnTo>
                  <a:lnTo>
                    <a:pt x="570" y="360"/>
                  </a:lnTo>
                  <a:lnTo>
                    <a:pt x="570" y="360"/>
                  </a:lnTo>
                  <a:lnTo>
                    <a:pt x="568" y="349"/>
                  </a:lnTo>
                  <a:lnTo>
                    <a:pt x="566" y="337"/>
                  </a:lnTo>
                  <a:lnTo>
                    <a:pt x="565" y="313"/>
                  </a:lnTo>
                  <a:lnTo>
                    <a:pt x="563" y="291"/>
                  </a:lnTo>
                  <a:lnTo>
                    <a:pt x="562" y="279"/>
                  </a:lnTo>
                  <a:lnTo>
                    <a:pt x="560" y="267"/>
                  </a:lnTo>
                  <a:close/>
                  <a:moveTo>
                    <a:pt x="24" y="105"/>
                  </a:moveTo>
                  <a:lnTo>
                    <a:pt x="24" y="105"/>
                  </a:lnTo>
                  <a:lnTo>
                    <a:pt x="24" y="105"/>
                  </a:lnTo>
                  <a:lnTo>
                    <a:pt x="24" y="105"/>
                  </a:lnTo>
                  <a:lnTo>
                    <a:pt x="24" y="105"/>
                  </a:lnTo>
                  <a:close/>
                  <a:moveTo>
                    <a:pt x="23" y="105"/>
                  </a:moveTo>
                  <a:lnTo>
                    <a:pt x="23" y="105"/>
                  </a:lnTo>
                  <a:lnTo>
                    <a:pt x="24" y="105"/>
                  </a:lnTo>
                  <a:lnTo>
                    <a:pt x="24" y="105"/>
                  </a:lnTo>
                  <a:lnTo>
                    <a:pt x="23" y="105"/>
                  </a:lnTo>
                  <a:close/>
                  <a:moveTo>
                    <a:pt x="23" y="104"/>
                  </a:moveTo>
                  <a:lnTo>
                    <a:pt x="23" y="104"/>
                  </a:lnTo>
                  <a:lnTo>
                    <a:pt x="23" y="104"/>
                  </a:lnTo>
                  <a:lnTo>
                    <a:pt x="23" y="104"/>
                  </a:lnTo>
                  <a:lnTo>
                    <a:pt x="23" y="104"/>
                  </a:lnTo>
                  <a:close/>
                  <a:moveTo>
                    <a:pt x="23" y="104"/>
                  </a:moveTo>
                  <a:lnTo>
                    <a:pt x="23" y="104"/>
                  </a:lnTo>
                  <a:lnTo>
                    <a:pt x="23" y="104"/>
                  </a:lnTo>
                  <a:lnTo>
                    <a:pt x="23" y="104"/>
                  </a:lnTo>
                  <a:lnTo>
                    <a:pt x="23" y="104"/>
                  </a:lnTo>
                  <a:close/>
                  <a:moveTo>
                    <a:pt x="246" y="15"/>
                  </a:moveTo>
                  <a:lnTo>
                    <a:pt x="246" y="15"/>
                  </a:lnTo>
                  <a:lnTo>
                    <a:pt x="246" y="15"/>
                  </a:lnTo>
                  <a:lnTo>
                    <a:pt x="246" y="15"/>
                  </a:lnTo>
                  <a:lnTo>
                    <a:pt x="247" y="40"/>
                  </a:lnTo>
                  <a:lnTo>
                    <a:pt x="247" y="40"/>
                  </a:lnTo>
                  <a:lnTo>
                    <a:pt x="246" y="72"/>
                  </a:lnTo>
                  <a:lnTo>
                    <a:pt x="244" y="103"/>
                  </a:lnTo>
                  <a:lnTo>
                    <a:pt x="241" y="136"/>
                  </a:lnTo>
                  <a:lnTo>
                    <a:pt x="240" y="167"/>
                  </a:lnTo>
                  <a:lnTo>
                    <a:pt x="240" y="167"/>
                  </a:lnTo>
                  <a:lnTo>
                    <a:pt x="240" y="186"/>
                  </a:lnTo>
                  <a:lnTo>
                    <a:pt x="243" y="204"/>
                  </a:lnTo>
                  <a:lnTo>
                    <a:pt x="245" y="221"/>
                  </a:lnTo>
                  <a:lnTo>
                    <a:pt x="249" y="240"/>
                  </a:lnTo>
                  <a:lnTo>
                    <a:pt x="249" y="240"/>
                  </a:lnTo>
                  <a:lnTo>
                    <a:pt x="246" y="226"/>
                  </a:lnTo>
                  <a:lnTo>
                    <a:pt x="244" y="213"/>
                  </a:lnTo>
                  <a:lnTo>
                    <a:pt x="241" y="199"/>
                  </a:lnTo>
                  <a:lnTo>
                    <a:pt x="240" y="184"/>
                  </a:lnTo>
                  <a:lnTo>
                    <a:pt x="240" y="156"/>
                  </a:lnTo>
                  <a:lnTo>
                    <a:pt x="241" y="128"/>
                  </a:lnTo>
                  <a:lnTo>
                    <a:pt x="246" y="71"/>
                  </a:lnTo>
                  <a:lnTo>
                    <a:pt x="247" y="44"/>
                  </a:lnTo>
                  <a:lnTo>
                    <a:pt x="246" y="1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5"/>
                  </a:lnTo>
                  <a:lnTo>
                    <a:pt x="8" y="52"/>
                  </a:lnTo>
                  <a:lnTo>
                    <a:pt x="11" y="65"/>
                  </a:lnTo>
                  <a:lnTo>
                    <a:pt x="14" y="79"/>
                  </a:lnTo>
                  <a:lnTo>
                    <a:pt x="18" y="92"/>
                  </a:lnTo>
                  <a:lnTo>
                    <a:pt x="23" y="104"/>
                  </a:lnTo>
                  <a:lnTo>
                    <a:pt x="23" y="104"/>
                  </a:lnTo>
                  <a:lnTo>
                    <a:pt x="18" y="92"/>
                  </a:lnTo>
                  <a:lnTo>
                    <a:pt x="14" y="79"/>
                  </a:lnTo>
                  <a:lnTo>
                    <a:pt x="11" y="65"/>
                  </a:lnTo>
                  <a:lnTo>
                    <a:pt x="8" y="52"/>
                  </a:lnTo>
                  <a:lnTo>
                    <a:pt x="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00AE0F52-06E3-4654-0967-4D6CB13B2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" y="3868"/>
              <a:ext cx="4" cy="47"/>
            </a:xfrm>
            <a:custGeom>
              <a:avLst/>
              <a:gdLst>
                <a:gd name="T0" fmla="*/ 0 w 10"/>
                <a:gd name="T1" fmla="*/ 0 h 93"/>
                <a:gd name="T2" fmla="*/ 0 w 10"/>
                <a:gd name="T3" fmla="*/ 0 h 93"/>
                <a:gd name="T4" fmla="*/ 0 w 10"/>
                <a:gd name="T5" fmla="*/ 0 h 93"/>
                <a:gd name="T6" fmla="*/ 2 w 10"/>
                <a:gd name="T7" fmla="*/ 12 h 93"/>
                <a:gd name="T8" fmla="*/ 3 w 10"/>
                <a:gd name="T9" fmla="*/ 24 h 93"/>
                <a:gd name="T10" fmla="*/ 5 w 10"/>
                <a:gd name="T11" fmla="*/ 46 h 93"/>
                <a:gd name="T12" fmla="*/ 6 w 10"/>
                <a:gd name="T13" fmla="*/ 70 h 93"/>
                <a:gd name="T14" fmla="*/ 8 w 10"/>
                <a:gd name="T15" fmla="*/ 82 h 93"/>
                <a:gd name="T16" fmla="*/ 10 w 10"/>
                <a:gd name="T17" fmla="*/ 93 h 93"/>
                <a:gd name="T18" fmla="*/ 10 w 10"/>
                <a:gd name="T19" fmla="*/ 93 h 93"/>
                <a:gd name="T20" fmla="*/ 8 w 10"/>
                <a:gd name="T21" fmla="*/ 82 h 93"/>
                <a:gd name="T22" fmla="*/ 6 w 10"/>
                <a:gd name="T23" fmla="*/ 70 h 93"/>
                <a:gd name="T24" fmla="*/ 5 w 10"/>
                <a:gd name="T25" fmla="*/ 46 h 93"/>
                <a:gd name="T26" fmla="*/ 3 w 10"/>
                <a:gd name="T27" fmla="*/ 24 h 93"/>
                <a:gd name="T28" fmla="*/ 2 w 10"/>
                <a:gd name="T29" fmla="*/ 12 h 93"/>
                <a:gd name="T30" fmla="*/ 0 w 10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9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3" y="24"/>
                  </a:lnTo>
                  <a:lnTo>
                    <a:pt x="5" y="46"/>
                  </a:lnTo>
                  <a:lnTo>
                    <a:pt x="6" y="70"/>
                  </a:lnTo>
                  <a:lnTo>
                    <a:pt x="8" y="8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82"/>
                  </a:lnTo>
                  <a:lnTo>
                    <a:pt x="6" y="70"/>
                  </a:lnTo>
                  <a:lnTo>
                    <a:pt x="5" y="46"/>
                  </a:lnTo>
                  <a:lnTo>
                    <a:pt x="3" y="24"/>
                  </a:lnTo>
                  <a:lnTo>
                    <a:pt x="2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BC0D4DEB-05BD-3CAA-E240-5F90A47F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8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A1520BF0-492C-A5B8-C80F-422202F37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8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7932422F-94A0-0291-BCC0-BC707CED4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8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F3B110CE-85D6-ABF0-5C97-97512B728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8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ED47B556-423F-FE6B-327B-1FEDE419B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" y="3743"/>
              <a:ext cx="4" cy="112"/>
            </a:xfrm>
            <a:custGeom>
              <a:avLst/>
              <a:gdLst>
                <a:gd name="T0" fmla="*/ 6 w 9"/>
                <a:gd name="T1" fmla="*/ 0 h 225"/>
                <a:gd name="T2" fmla="*/ 6 w 9"/>
                <a:gd name="T3" fmla="*/ 0 h 225"/>
                <a:gd name="T4" fmla="*/ 6 w 9"/>
                <a:gd name="T5" fmla="*/ 0 h 225"/>
                <a:gd name="T6" fmla="*/ 6 w 9"/>
                <a:gd name="T7" fmla="*/ 0 h 225"/>
                <a:gd name="T8" fmla="*/ 7 w 9"/>
                <a:gd name="T9" fmla="*/ 25 h 225"/>
                <a:gd name="T10" fmla="*/ 7 w 9"/>
                <a:gd name="T11" fmla="*/ 25 h 225"/>
                <a:gd name="T12" fmla="*/ 6 w 9"/>
                <a:gd name="T13" fmla="*/ 57 h 225"/>
                <a:gd name="T14" fmla="*/ 4 w 9"/>
                <a:gd name="T15" fmla="*/ 88 h 225"/>
                <a:gd name="T16" fmla="*/ 1 w 9"/>
                <a:gd name="T17" fmla="*/ 121 h 225"/>
                <a:gd name="T18" fmla="*/ 0 w 9"/>
                <a:gd name="T19" fmla="*/ 152 h 225"/>
                <a:gd name="T20" fmla="*/ 0 w 9"/>
                <a:gd name="T21" fmla="*/ 152 h 225"/>
                <a:gd name="T22" fmla="*/ 0 w 9"/>
                <a:gd name="T23" fmla="*/ 171 h 225"/>
                <a:gd name="T24" fmla="*/ 3 w 9"/>
                <a:gd name="T25" fmla="*/ 189 h 225"/>
                <a:gd name="T26" fmla="*/ 5 w 9"/>
                <a:gd name="T27" fmla="*/ 206 h 225"/>
                <a:gd name="T28" fmla="*/ 9 w 9"/>
                <a:gd name="T29" fmla="*/ 225 h 225"/>
                <a:gd name="T30" fmla="*/ 9 w 9"/>
                <a:gd name="T31" fmla="*/ 225 h 225"/>
                <a:gd name="T32" fmla="*/ 6 w 9"/>
                <a:gd name="T33" fmla="*/ 211 h 225"/>
                <a:gd name="T34" fmla="*/ 4 w 9"/>
                <a:gd name="T35" fmla="*/ 198 h 225"/>
                <a:gd name="T36" fmla="*/ 1 w 9"/>
                <a:gd name="T37" fmla="*/ 184 h 225"/>
                <a:gd name="T38" fmla="*/ 0 w 9"/>
                <a:gd name="T39" fmla="*/ 169 h 225"/>
                <a:gd name="T40" fmla="*/ 0 w 9"/>
                <a:gd name="T41" fmla="*/ 141 h 225"/>
                <a:gd name="T42" fmla="*/ 1 w 9"/>
                <a:gd name="T43" fmla="*/ 113 h 225"/>
                <a:gd name="T44" fmla="*/ 6 w 9"/>
                <a:gd name="T45" fmla="*/ 56 h 225"/>
                <a:gd name="T46" fmla="*/ 7 w 9"/>
                <a:gd name="T47" fmla="*/ 29 h 225"/>
                <a:gd name="T48" fmla="*/ 6 w 9"/>
                <a:gd name="T4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" h="225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57"/>
                  </a:lnTo>
                  <a:lnTo>
                    <a:pt x="4" y="88"/>
                  </a:lnTo>
                  <a:lnTo>
                    <a:pt x="1" y="12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71"/>
                  </a:lnTo>
                  <a:lnTo>
                    <a:pt x="3" y="189"/>
                  </a:lnTo>
                  <a:lnTo>
                    <a:pt x="5" y="206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11"/>
                  </a:lnTo>
                  <a:lnTo>
                    <a:pt x="4" y="198"/>
                  </a:lnTo>
                  <a:lnTo>
                    <a:pt x="1" y="184"/>
                  </a:lnTo>
                  <a:lnTo>
                    <a:pt x="0" y="169"/>
                  </a:lnTo>
                  <a:lnTo>
                    <a:pt x="0" y="141"/>
                  </a:lnTo>
                  <a:lnTo>
                    <a:pt x="1" y="113"/>
                  </a:lnTo>
                  <a:lnTo>
                    <a:pt x="6" y="56"/>
                  </a:lnTo>
                  <a:lnTo>
                    <a:pt x="7" y="29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id="{175DBBD8-FDD4-AEB8-E8AE-768E6230F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735"/>
              <a:ext cx="12" cy="52"/>
            </a:xfrm>
            <a:custGeom>
              <a:avLst/>
              <a:gdLst>
                <a:gd name="T0" fmla="*/ 0 w 23"/>
                <a:gd name="T1" fmla="*/ 0 h 104"/>
                <a:gd name="T2" fmla="*/ 0 w 23"/>
                <a:gd name="T3" fmla="*/ 0 h 104"/>
                <a:gd name="T4" fmla="*/ 0 w 23"/>
                <a:gd name="T5" fmla="*/ 0 h 104"/>
                <a:gd name="T6" fmla="*/ 4 w 23"/>
                <a:gd name="T7" fmla="*/ 25 h 104"/>
                <a:gd name="T8" fmla="*/ 8 w 23"/>
                <a:gd name="T9" fmla="*/ 52 h 104"/>
                <a:gd name="T10" fmla="*/ 11 w 23"/>
                <a:gd name="T11" fmla="*/ 65 h 104"/>
                <a:gd name="T12" fmla="*/ 14 w 23"/>
                <a:gd name="T13" fmla="*/ 79 h 104"/>
                <a:gd name="T14" fmla="*/ 18 w 23"/>
                <a:gd name="T15" fmla="*/ 92 h 104"/>
                <a:gd name="T16" fmla="*/ 23 w 23"/>
                <a:gd name="T17" fmla="*/ 104 h 104"/>
                <a:gd name="T18" fmla="*/ 23 w 23"/>
                <a:gd name="T19" fmla="*/ 104 h 104"/>
                <a:gd name="T20" fmla="*/ 18 w 23"/>
                <a:gd name="T21" fmla="*/ 92 h 104"/>
                <a:gd name="T22" fmla="*/ 14 w 23"/>
                <a:gd name="T23" fmla="*/ 79 h 104"/>
                <a:gd name="T24" fmla="*/ 11 w 23"/>
                <a:gd name="T25" fmla="*/ 65 h 104"/>
                <a:gd name="T26" fmla="*/ 8 w 23"/>
                <a:gd name="T27" fmla="*/ 52 h 104"/>
                <a:gd name="T28" fmla="*/ 4 w 23"/>
                <a:gd name="T29" fmla="*/ 25 h 104"/>
                <a:gd name="T30" fmla="*/ 0 w 23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5"/>
                  </a:lnTo>
                  <a:lnTo>
                    <a:pt x="8" y="52"/>
                  </a:lnTo>
                  <a:lnTo>
                    <a:pt x="11" y="65"/>
                  </a:lnTo>
                  <a:lnTo>
                    <a:pt x="14" y="79"/>
                  </a:lnTo>
                  <a:lnTo>
                    <a:pt x="18" y="92"/>
                  </a:lnTo>
                  <a:lnTo>
                    <a:pt x="23" y="104"/>
                  </a:lnTo>
                  <a:lnTo>
                    <a:pt x="23" y="104"/>
                  </a:lnTo>
                  <a:lnTo>
                    <a:pt x="18" y="92"/>
                  </a:lnTo>
                  <a:lnTo>
                    <a:pt x="14" y="79"/>
                  </a:lnTo>
                  <a:lnTo>
                    <a:pt x="11" y="65"/>
                  </a:lnTo>
                  <a:lnTo>
                    <a:pt x="8" y="52"/>
                  </a:lnTo>
                  <a:lnTo>
                    <a:pt x="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id="{8A216F69-DF03-DD68-850F-D93DF8D8E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735"/>
              <a:ext cx="460" cy="460"/>
            </a:xfrm>
            <a:custGeom>
              <a:avLst/>
              <a:gdLst>
                <a:gd name="T0" fmla="*/ 109 w 919"/>
                <a:gd name="T1" fmla="*/ 17 h 921"/>
                <a:gd name="T2" fmla="*/ 0 w 919"/>
                <a:gd name="T3" fmla="*/ 711 h 921"/>
                <a:gd name="T4" fmla="*/ 8 w 919"/>
                <a:gd name="T5" fmla="*/ 744 h 921"/>
                <a:gd name="T6" fmla="*/ 26 w 919"/>
                <a:gd name="T7" fmla="*/ 774 h 921"/>
                <a:gd name="T8" fmla="*/ 61 w 919"/>
                <a:gd name="T9" fmla="*/ 811 h 921"/>
                <a:gd name="T10" fmla="*/ 115 w 919"/>
                <a:gd name="T11" fmla="*/ 854 h 921"/>
                <a:gd name="T12" fmla="*/ 156 w 919"/>
                <a:gd name="T13" fmla="*/ 878 h 921"/>
                <a:gd name="T14" fmla="*/ 219 w 919"/>
                <a:gd name="T15" fmla="*/ 903 h 921"/>
                <a:gd name="T16" fmla="*/ 288 w 919"/>
                <a:gd name="T17" fmla="*/ 917 h 921"/>
                <a:gd name="T18" fmla="*/ 915 w 919"/>
                <a:gd name="T19" fmla="*/ 501 h 921"/>
                <a:gd name="T20" fmla="*/ 919 w 919"/>
                <a:gd name="T21" fmla="*/ 490 h 921"/>
                <a:gd name="T22" fmla="*/ 861 w 919"/>
                <a:gd name="T23" fmla="*/ 496 h 921"/>
                <a:gd name="T24" fmla="*/ 835 w 919"/>
                <a:gd name="T25" fmla="*/ 493 h 921"/>
                <a:gd name="T26" fmla="*/ 796 w 919"/>
                <a:gd name="T27" fmla="*/ 484 h 921"/>
                <a:gd name="T28" fmla="*/ 759 w 919"/>
                <a:gd name="T29" fmla="*/ 462 h 921"/>
                <a:gd name="T30" fmla="*/ 739 w 919"/>
                <a:gd name="T31" fmla="*/ 444 h 921"/>
                <a:gd name="T32" fmla="*/ 711 w 919"/>
                <a:gd name="T33" fmla="*/ 410 h 921"/>
                <a:gd name="T34" fmla="*/ 689 w 919"/>
                <a:gd name="T35" fmla="*/ 375 h 921"/>
                <a:gd name="T36" fmla="*/ 684 w 919"/>
                <a:gd name="T37" fmla="*/ 360 h 921"/>
                <a:gd name="T38" fmla="*/ 679 w 919"/>
                <a:gd name="T39" fmla="*/ 313 h 921"/>
                <a:gd name="T40" fmla="*/ 674 w 919"/>
                <a:gd name="T41" fmla="*/ 267 h 921"/>
                <a:gd name="T42" fmla="*/ 632 w 919"/>
                <a:gd name="T43" fmla="*/ 298 h 921"/>
                <a:gd name="T44" fmla="*/ 587 w 919"/>
                <a:gd name="T45" fmla="*/ 319 h 921"/>
                <a:gd name="T46" fmla="*/ 553 w 919"/>
                <a:gd name="T47" fmla="*/ 328 h 921"/>
                <a:gd name="T48" fmla="*/ 486 w 919"/>
                <a:gd name="T49" fmla="*/ 335 h 921"/>
                <a:gd name="T50" fmla="*/ 456 w 919"/>
                <a:gd name="T51" fmla="*/ 333 h 921"/>
                <a:gd name="T52" fmla="*/ 417 w 919"/>
                <a:gd name="T53" fmla="*/ 318 h 921"/>
                <a:gd name="T54" fmla="*/ 384 w 919"/>
                <a:gd name="T55" fmla="*/ 284 h 921"/>
                <a:gd name="T56" fmla="*/ 372 w 919"/>
                <a:gd name="T57" fmla="*/ 263 h 921"/>
                <a:gd name="T58" fmla="*/ 363 w 919"/>
                <a:gd name="T59" fmla="*/ 240 h 921"/>
                <a:gd name="T60" fmla="*/ 354 w 919"/>
                <a:gd name="T61" fmla="*/ 186 h 921"/>
                <a:gd name="T62" fmla="*/ 355 w 919"/>
                <a:gd name="T63" fmla="*/ 136 h 921"/>
                <a:gd name="T64" fmla="*/ 361 w 919"/>
                <a:gd name="T65" fmla="*/ 40 h 921"/>
                <a:gd name="T66" fmla="*/ 360 w 919"/>
                <a:gd name="T67" fmla="*/ 15 h 921"/>
                <a:gd name="T68" fmla="*/ 338 w 919"/>
                <a:gd name="T69" fmla="*/ 33 h 921"/>
                <a:gd name="T70" fmla="*/ 311 w 919"/>
                <a:gd name="T71" fmla="*/ 70 h 921"/>
                <a:gd name="T72" fmla="*/ 287 w 919"/>
                <a:gd name="T73" fmla="*/ 98 h 921"/>
                <a:gd name="T74" fmla="*/ 263 w 919"/>
                <a:gd name="T75" fmla="*/ 115 h 921"/>
                <a:gd name="T76" fmla="*/ 222 w 919"/>
                <a:gd name="T77" fmla="*/ 137 h 921"/>
                <a:gd name="T78" fmla="*/ 199 w 919"/>
                <a:gd name="T79" fmla="*/ 141 h 921"/>
                <a:gd name="T80" fmla="*/ 182 w 919"/>
                <a:gd name="T81" fmla="*/ 141 h 921"/>
                <a:gd name="T82" fmla="*/ 158 w 919"/>
                <a:gd name="T83" fmla="*/ 131 h 921"/>
                <a:gd name="T84" fmla="*/ 141 w 919"/>
                <a:gd name="T85" fmla="*/ 113 h 921"/>
                <a:gd name="T86" fmla="*/ 138 w 919"/>
                <a:gd name="T87" fmla="*/ 105 h 921"/>
                <a:gd name="T88" fmla="*/ 138 w 919"/>
                <a:gd name="T89" fmla="*/ 105 h 921"/>
                <a:gd name="T90" fmla="*/ 137 w 919"/>
                <a:gd name="T91" fmla="*/ 104 h 921"/>
                <a:gd name="T92" fmla="*/ 137 w 919"/>
                <a:gd name="T93" fmla="*/ 104 h 921"/>
                <a:gd name="T94" fmla="*/ 137 w 919"/>
                <a:gd name="T95" fmla="*/ 104 h 921"/>
                <a:gd name="T96" fmla="*/ 137 w 919"/>
                <a:gd name="T97" fmla="*/ 104 h 921"/>
                <a:gd name="T98" fmla="*/ 125 w 919"/>
                <a:gd name="T99" fmla="*/ 65 h 921"/>
                <a:gd name="T100" fmla="*/ 114 w 919"/>
                <a:gd name="T10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9" h="921">
                  <a:moveTo>
                    <a:pt x="114" y="0"/>
                  </a:moveTo>
                  <a:lnTo>
                    <a:pt x="112" y="3"/>
                  </a:lnTo>
                  <a:lnTo>
                    <a:pt x="109" y="17"/>
                  </a:lnTo>
                  <a:lnTo>
                    <a:pt x="24" y="561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1" y="722"/>
                  </a:lnTo>
                  <a:lnTo>
                    <a:pt x="4" y="733"/>
                  </a:lnTo>
                  <a:lnTo>
                    <a:pt x="8" y="744"/>
                  </a:lnTo>
                  <a:lnTo>
                    <a:pt x="13" y="754"/>
                  </a:lnTo>
                  <a:lnTo>
                    <a:pt x="19" y="765"/>
                  </a:lnTo>
                  <a:lnTo>
                    <a:pt x="26" y="774"/>
                  </a:lnTo>
                  <a:lnTo>
                    <a:pt x="35" y="784"/>
                  </a:lnTo>
                  <a:lnTo>
                    <a:pt x="42" y="794"/>
                  </a:lnTo>
                  <a:lnTo>
                    <a:pt x="61" y="811"/>
                  </a:lnTo>
                  <a:lnTo>
                    <a:pt x="79" y="827"/>
                  </a:lnTo>
                  <a:lnTo>
                    <a:pt x="98" y="843"/>
                  </a:lnTo>
                  <a:lnTo>
                    <a:pt x="115" y="854"/>
                  </a:lnTo>
                  <a:lnTo>
                    <a:pt x="115" y="854"/>
                  </a:lnTo>
                  <a:lnTo>
                    <a:pt x="135" y="866"/>
                  </a:lnTo>
                  <a:lnTo>
                    <a:pt x="156" y="878"/>
                  </a:lnTo>
                  <a:lnTo>
                    <a:pt x="177" y="888"/>
                  </a:lnTo>
                  <a:lnTo>
                    <a:pt x="197" y="897"/>
                  </a:lnTo>
                  <a:lnTo>
                    <a:pt x="219" y="903"/>
                  </a:lnTo>
                  <a:lnTo>
                    <a:pt x="242" y="910"/>
                  </a:lnTo>
                  <a:lnTo>
                    <a:pt x="264" y="914"/>
                  </a:lnTo>
                  <a:lnTo>
                    <a:pt x="288" y="917"/>
                  </a:lnTo>
                  <a:lnTo>
                    <a:pt x="290" y="921"/>
                  </a:lnTo>
                  <a:lnTo>
                    <a:pt x="491" y="786"/>
                  </a:lnTo>
                  <a:lnTo>
                    <a:pt x="915" y="501"/>
                  </a:lnTo>
                  <a:lnTo>
                    <a:pt x="918" y="495"/>
                  </a:lnTo>
                  <a:lnTo>
                    <a:pt x="919" y="490"/>
                  </a:lnTo>
                  <a:lnTo>
                    <a:pt x="919" y="490"/>
                  </a:lnTo>
                  <a:lnTo>
                    <a:pt x="890" y="493"/>
                  </a:lnTo>
                  <a:lnTo>
                    <a:pt x="876" y="495"/>
                  </a:lnTo>
                  <a:lnTo>
                    <a:pt x="861" y="496"/>
                  </a:lnTo>
                  <a:lnTo>
                    <a:pt x="861" y="496"/>
                  </a:lnTo>
                  <a:lnTo>
                    <a:pt x="848" y="495"/>
                  </a:lnTo>
                  <a:lnTo>
                    <a:pt x="835" y="493"/>
                  </a:lnTo>
                  <a:lnTo>
                    <a:pt x="821" y="491"/>
                  </a:lnTo>
                  <a:lnTo>
                    <a:pt x="807" y="488"/>
                  </a:lnTo>
                  <a:lnTo>
                    <a:pt x="796" y="484"/>
                  </a:lnTo>
                  <a:lnTo>
                    <a:pt x="783" y="478"/>
                  </a:lnTo>
                  <a:lnTo>
                    <a:pt x="771" y="471"/>
                  </a:lnTo>
                  <a:lnTo>
                    <a:pt x="759" y="462"/>
                  </a:lnTo>
                  <a:lnTo>
                    <a:pt x="759" y="462"/>
                  </a:lnTo>
                  <a:lnTo>
                    <a:pt x="749" y="453"/>
                  </a:lnTo>
                  <a:lnTo>
                    <a:pt x="739" y="444"/>
                  </a:lnTo>
                  <a:lnTo>
                    <a:pt x="729" y="433"/>
                  </a:lnTo>
                  <a:lnTo>
                    <a:pt x="720" y="422"/>
                  </a:lnTo>
                  <a:lnTo>
                    <a:pt x="711" y="410"/>
                  </a:lnTo>
                  <a:lnTo>
                    <a:pt x="703" y="399"/>
                  </a:lnTo>
                  <a:lnTo>
                    <a:pt x="696" y="387"/>
                  </a:lnTo>
                  <a:lnTo>
                    <a:pt x="689" y="375"/>
                  </a:lnTo>
                  <a:lnTo>
                    <a:pt x="689" y="375"/>
                  </a:lnTo>
                  <a:lnTo>
                    <a:pt x="684" y="360"/>
                  </a:lnTo>
                  <a:lnTo>
                    <a:pt x="684" y="360"/>
                  </a:lnTo>
                  <a:lnTo>
                    <a:pt x="682" y="349"/>
                  </a:lnTo>
                  <a:lnTo>
                    <a:pt x="680" y="337"/>
                  </a:lnTo>
                  <a:lnTo>
                    <a:pt x="679" y="313"/>
                  </a:lnTo>
                  <a:lnTo>
                    <a:pt x="677" y="291"/>
                  </a:lnTo>
                  <a:lnTo>
                    <a:pt x="676" y="279"/>
                  </a:lnTo>
                  <a:lnTo>
                    <a:pt x="674" y="267"/>
                  </a:lnTo>
                  <a:lnTo>
                    <a:pt x="674" y="267"/>
                  </a:lnTo>
                  <a:lnTo>
                    <a:pt x="645" y="289"/>
                  </a:lnTo>
                  <a:lnTo>
                    <a:pt x="632" y="298"/>
                  </a:lnTo>
                  <a:lnTo>
                    <a:pt x="618" y="306"/>
                  </a:lnTo>
                  <a:lnTo>
                    <a:pt x="604" y="313"/>
                  </a:lnTo>
                  <a:lnTo>
                    <a:pt x="587" y="319"/>
                  </a:lnTo>
                  <a:lnTo>
                    <a:pt x="571" y="324"/>
                  </a:lnTo>
                  <a:lnTo>
                    <a:pt x="553" y="328"/>
                  </a:lnTo>
                  <a:lnTo>
                    <a:pt x="553" y="328"/>
                  </a:lnTo>
                  <a:lnTo>
                    <a:pt x="518" y="333"/>
                  </a:lnTo>
                  <a:lnTo>
                    <a:pt x="502" y="335"/>
                  </a:lnTo>
                  <a:lnTo>
                    <a:pt x="486" y="335"/>
                  </a:lnTo>
                  <a:lnTo>
                    <a:pt x="486" y="335"/>
                  </a:lnTo>
                  <a:lnTo>
                    <a:pt x="470" y="335"/>
                  </a:lnTo>
                  <a:lnTo>
                    <a:pt x="456" y="333"/>
                  </a:lnTo>
                  <a:lnTo>
                    <a:pt x="442" y="330"/>
                  </a:lnTo>
                  <a:lnTo>
                    <a:pt x="429" y="324"/>
                  </a:lnTo>
                  <a:lnTo>
                    <a:pt x="417" y="318"/>
                  </a:lnTo>
                  <a:lnTo>
                    <a:pt x="405" y="309"/>
                  </a:lnTo>
                  <a:lnTo>
                    <a:pt x="395" y="297"/>
                  </a:lnTo>
                  <a:lnTo>
                    <a:pt x="384" y="284"/>
                  </a:lnTo>
                  <a:lnTo>
                    <a:pt x="384" y="284"/>
                  </a:lnTo>
                  <a:lnTo>
                    <a:pt x="377" y="273"/>
                  </a:lnTo>
                  <a:lnTo>
                    <a:pt x="372" y="263"/>
                  </a:lnTo>
                  <a:lnTo>
                    <a:pt x="367" y="251"/>
                  </a:lnTo>
                  <a:lnTo>
                    <a:pt x="363" y="240"/>
                  </a:lnTo>
                  <a:lnTo>
                    <a:pt x="363" y="240"/>
                  </a:lnTo>
                  <a:lnTo>
                    <a:pt x="359" y="221"/>
                  </a:lnTo>
                  <a:lnTo>
                    <a:pt x="357" y="204"/>
                  </a:lnTo>
                  <a:lnTo>
                    <a:pt x="354" y="186"/>
                  </a:lnTo>
                  <a:lnTo>
                    <a:pt x="354" y="167"/>
                  </a:lnTo>
                  <a:lnTo>
                    <a:pt x="354" y="167"/>
                  </a:lnTo>
                  <a:lnTo>
                    <a:pt x="355" y="136"/>
                  </a:lnTo>
                  <a:lnTo>
                    <a:pt x="358" y="103"/>
                  </a:lnTo>
                  <a:lnTo>
                    <a:pt x="360" y="72"/>
                  </a:lnTo>
                  <a:lnTo>
                    <a:pt x="361" y="40"/>
                  </a:lnTo>
                  <a:lnTo>
                    <a:pt x="361" y="40"/>
                  </a:lnTo>
                  <a:lnTo>
                    <a:pt x="360" y="15"/>
                  </a:lnTo>
                  <a:lnTo>
                    <a:pt x="360" y="15"/>
                  </a:lnTo>
                  <a:lnTo>
                    <a:pt x="354" y="19"/>
                  </a:lnTo>
                  <a:lnTo>
                    <a:pt x="348" y="23"/>
                  </a:lnTo>
                  <a:lnTo>
                    <a:pt x="338" y="33"/>
                  </a:lnTo>
                  <a:lnTo>
                    <a:pt x="328" y="44"/>
                  </a:lnTo>
                  <a:lnTo>
                    <a:pt x="320" y="57"/>
                  </a:lnTo>
                  <a:lnTo>
                    <a:pt x="311" y="70"/>
                  </a:lnTo>
                  <a:lnTo>
                    <a:pt x="302" y="81"/>
                  </a:lnTo>
                  <a:lnTo>
                    <a:pt x="293" y="92"/>
                  </a:lnTo>
                  <a:lnTo>
                    <a:pt x="287" y="98"/>
                  </a:lnTo>
                  <a:lnTo>
                    <a:pt x="282" y="102"/>
                  </a:lnTo>
                  <a:lnTo>
                    <a:pt x="282" y="102"/>
                  </a:lnTo>
                  <a:lnTo>
                    <a:pt x="263" y="115"/>
                  </a:lnTo>
                  <a:lnTo>
                    <a:pt x="243" y="127"/>
                  </a:lnTo>
                  <a:lnTo>
                    <a:pt x="233" y="132"/>
                  </a:lnTo>
                  <a:lnTo>
                    <a:pt x="222" y="137"/>
                  </a:lnTo>
                  <a:lnTo>
                    <a:pt x="210" y="140"/>
                  </a:lnTo>
                  <a:lnTo>
                    <a:pt x="199" y="141"/>
                  </a:lnTo>
                  <a:lnTo>
                    <a:pt x="199" y="141"/>
                  </a:lnTo>
                  <a:lnTo>
                    <a:pt x="192" y="141"/>
                  </a:lnTo>
                  <a:lnTo>
                    <a:pt x="192" y="141"/>
                  </a:lnTo>
                  <a:lnTo>
                    <a:pt x="182" y="141"/>
                  </a:lnTo>
                  <a:lnTo>
                    <a:pt x="173" y="139"/>
                  </a:lnTo>
                  <a:lnTo>
                    <a:pt x="165" y="136"/>
                  </a:lnTo>
                  <a:lnTo>
                    <a:pt x="158" y="131"/>
                  </a:lnTo>
                  <a:lnTo>
                    <a:pt x="152" y="126"/>
                  </a:lnTo>
                  <a:lnTo>
                    <a:pt x="146" y="119"/>
                  </a:lnTo>
                  <a:lnTo>
                    <a:pt x="141" y="113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7" y="105"/>
                  </a:lnTo>
                  <a:lnTo>
                    <a:pt x="137" y="105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2" y="92"/>
                  </a:lnTo>
                  <a:lnTo>
                    <a:pt x="128" y="79"/>
                  </a:lnTo>
                  <a:lnTo>
                    <a:pt x="125" y="65"/>
                  </a:lnTo>
                  <a:lnTo>
                    <a:pt x="122" y="52"/>
                  </a:lnTo>
                  <a:lnTo>
                    <a:pt x="118" y="25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8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F3E9A90A-5DC4-24DA-E635-78D6573CA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735"/>
              <a:ext cx="460" cy="460"/>
            </a:xfrm>
            <a:custGeom>
              <a:avLst/>
              <a:gdLst>
                <a:gd name="T0" fmla="*/ 109 w 919"/>
                <a:gd name="T1" fmla="*/ 17 h 921"/>
                <a:gd name="T2" fmla="*/ 0 w 919"/>
                <a:gd name="T3" fmla="*/ 711 h 921"/>
                <a:gd name="T4" fmla="*/ 8 w 919"/>
                <a:gd name="T5" fmla="*/ 744 h 921"/>
                <a:gd name="T6" fmla="*/ 26 w 919"/>
                <a:gd name="T7" fmla="*/ 774 h 921"/>
                <a:gd name="T8" fmla="*/ 61 w 919"/>
                <a:gd name="T9" fmla="*/ 811 h 921"/>
                <a:gd name="T10" fmla="*/ 115 w 919"/>
                <a:gd name="T11" fmla="*/ 854 h 921"/>
                <a:gd name="T12" fmla="*/ 156 w 919"/>
                <a:gd name="T13" fmla="*/ 878 h 921"/>
                <a:gd name="T14" fmla="*/ 219 w 919"/>
                <a:gd name="T15" fmla="*/ 903 h 921"/>
                <a:gd name="T16" fmla="*/ 288 w 919"/>
                <a:gd name="T17" fmla="*/ 917 h 921"/>
                <a:gd name="T18" fmla="*/ 915 w 919"/>
                <a:gd name="T19" fmla="*/ 501 h 921"/>
                <a:gd name="T20" fmla="*/ 919 w 919"/>
                <a:gd name="T21" fmla="*/ 490 h 921"/>
                <a:gd name="T22" fmla="*/ 861 w 919"/>
                <a:gd name="T23" fmla="*/ 496 h 921"/>
                <a:gd name="T24" fmla="*/ 835 w 919"/>
                <a:gd name="T25" fmla="*/ 493 h 921"/>
                <a:gd name="T26" fmla="*/ 796 w 919"/>
                <a:gd name="T27" fmla="*/ 484 h 921"/>
                <a:gd name="T28" fmla="*/ 759 w 919"/>
                <a:gd name="T29" fmla="*/ 462 h 921"/>
                <a:gd name="T30" fmla="*/ 739 w 919"/>
                <a:gd name="T31" fmla="*/ 444 h 921"/>
                <a:gd name="T32" fmla="*/ 711 w 919"/>
                <a:gd name="T33" fmla="*/ 410 h 921"/>
                <a:gd name="T34" fmla="*/ 689 w 919"/>
                <a:gd name="T35" fmla="*/ 375 h 921"/>
                <a:gd name="T36" fmla="*/ 684 w 919"/>
                <a:gd name="T37" fmla="*/ 360 h 921"/>
                <a:gd name="T38" fmla="*/ 679 w 919"/>
                <a:gd name="T39" fmla="*/ 313 h 921"/>
                <a:gd name="T40" fmla="*/ 674 w 919"/>
                <a:gd name="T41" fmla="*/ 267 h 921"/>
                <a:gd name="T42" fmla="*/ 632 w 919"/>
                <a:gd name="T43" fmla="*/ 298 h 921"/>
                <a:gd name="T44" fmla="*/ 587 w 919"/>
                <a:gd name="T45" fmla="*/ 319 h 921"/>
                <a:gd name="T46" fmla="*/ 553 w 919"/>
                <a:gd name="T47" fmla="*/ 328 h 921"/>
                <a:gd name="T48" fmla="*/ 486 w 919"/>
                <a:gd name="T49" fmla="*/ 335 h 921"/>
                <a:gd name="T50" fmla="*/ 456 w 919"/>
                <a:gd name="T51" fmla="*/ 333 h 921"/>
                <a:gd name="T52" fmla="*/ 417 w 919"/>
                <a:gd name="T53" fmla="*/ 318 h 921"/>
                <a:gd name="T54" fmla="*/ 384 w 919"/>
                <a:gd name="T55" fmla="*/ 284 h 921"/>
                <a:gd name="T56" fmla="*/ 372 w 919"/>
                <a:gd name="T57" fmla="*/ 263 h 921"/>
                <a:gd name="T58" fmla="*/ 363 w 919"/>
                <a:gd name="T59" fmla="*/ 240 h 921"/>
                <a:gd name="T60" fmla="*/ 354 w 919"/>
                <a:gd name="T61" fmla="*/ 186 h 921"/>
                <a:gd name="T62" fmla="*/ 355 w 919"/>
                <a:gd name="T63" fmla="*/ 136 h 921"/>
                <a:gd name="T64" fmla="*/ 361 w 919"/>
                <a:gd name="T65" fmla="*/ 40 h 921"/>
                <a:gd name="T66" fmla="*/ 360 w 919"/>
                <a:gd name="T67" fmla="*/ 15 h 921"/>
                <a:gd name="T68" fmla="*/ 338 w 919"/>
                <a:gd name="T69" fmla="*/ 33 h 921"/>
                <a:gd name="T70" fmla="*/ 311 w 919"/>
                <a:gd name="T71" fmla="*/ 70 h 921"/>
                <a:gd name="T72" fmla="*/ 287 w 919"/>
                <a:gd name="T73" fmla="*/ 98 h 921"/>
                <a:gd name="T74" fmla="*/ 263 w 919"/>
                <a:gd name="T75" fmla="*/ 115 h 921"/>
                <a:gd name="T76" fmla="*/ 222 w 919"/>
                <a:gd name="T77" fmla="*/ 137 h 921"/>
                <a:gd name="T78" fmla="*/ 199 w 919"/>
                <a:gd name="T79" fmla="*/ 141 h 921"/>
                <a:gd name="T80" fmla="*/ 182 w 919"/>
                <a:gd name="T81" fmla="*/ 141 h 921"/>
                <a:gd name="T82" fmla="*/ 158 w 919"/>
                <a:gd name="T83" fmla="*/ 131 h 921"/>
                <a:gd name="T84" fmla="*/ 141 w 919"/>
                <a:gd name="T85" fmla="*/ 113 h 921"/>
                <a:gd name="T86" fmla="*/ 138 w 919"/>
                <a:gd name="T87" fmla="*/ 105 h 921"/>
                <a:gd name="T88" fmla="*/ 138 w 919"/>
                <a:gd name="T89" fmla="*/ 105 h 921"/>
                <a:gd name="T90" fmla="*/ 137 w 919"/>
                <a:gd name="T91" fmla="*/ 104 h 921"/>
                <a:gd name="T92" fmla="*/ 137 w 919"/>
                <a:gd name="T93" fmla="*/ 104 h 921"/>
                <a:gd name="T94" fmla="*/ 137 w 919"/>
                <a:gd name="T95" fmla="*/ 104 h 921"/>
                <a:gd name="T96" fmla="*/ 137 w 919"/>
                <a:gd name="T97" fmla="*/ 104 h 921"/>
                <a:gd name="T98" fmla="*/ 125 w 919"/>
                <a:gd name="T99" fmla="*/ 65 h 921"/>
                <a:gd name="T100" fmla="*/ 114 w 919"/>
                <a:gd name="T10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9" h="921">
                  <a:moveTo>
                    <a:pt x="114" y="0"/>
                  </a:moveTo>
                  <a:lnTo>
                    <a:pt x="112" y="3"/>
                  </a:lnTo>
                  <a:lnTo>
                    <a:pt x="109" y="17"/>
                  </a:lnTo>
                  <a:lnTo>
                    <a:pt x="24" y="561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1" y="722"/>
                  </a:lnTo>
                  <a:lnTo>
                    <a:pt x="4" y="733"/>
                  </a:lnTo>
                  <a:lnTo>
                    <a:pt x="8" y="744"/>
                  </a:lnTo>
                  <a:lnTo>
                    <a:pt x="13" y="754"/>
                  </a:lnTo>
                  <a:lnTo>
                    <a:pt x="19" y="765"/>
                  </a:lnTo>
                  <a:lnTo>
                    <a:pt x="26" y="774"/>
                  </a:lnTo>
                  <a:lnTo>
                    <a:pt x="35" y="784"/>
                  </a:lnTo>
                  <a:lnTo>
                    <a:pt x="42" y="794"/>
                  </a:lnTo>
                  <a:lnTo>
                    <a:pt x="61" y="811"/>
                  </a:lnTo>
                  <a:lnTo>
                    <a:pt x="79" y="827"/>
                  </a:lnTo>
                  <a:lnTo>
                    <a:pt x="98" y="843"/>
                  </a:lnTo>
                  <a:lnTo>
                    <a:pt x="115" y="854"/>
                  </a:lnTo>
                  <a:lnTo>
                    <a:pt x="115" y="854"/>
                  </a:lnTo>
                  <a:lnTo>
                    <a:pt x="135" y="866"/>
                  </a:lnTo>
                  <a:lnTo>
                    <a:pt x="156" y="878"/>
                  </a:lnTo>
                  <a:lnTo>
                    <a:pt x="177" y="888"/>
                  </a:lnTo>
                  <a:lnTo>
                    <a:pt x="197" y="897"/>
                  </a:lnTo>
                  <a:lnTo>
                    <a:pt x="219" y="903"/>
                  </a:lnTo>
                  <a:lnTo>
                    <a:pt x="242" y="910"/>
                  </a:lnTo>
                  <a:lnTo>
                    <a:pt x="264" y="914"/>
                  </a:lnTo>
                  <a:lnTo>
                    <a:pt x="288" y="917"/>
                  </a:lnTo>
                  <a:lnTo>
                    <a:pt x="290" y="921"/>
                  </a:lnTo>
                  <a:lnTo>
                    <a:pt x="491" y="786"/>
                  </a:lnTo>
                  <a:lnTo>
                    <a:pt x="915" y="501"/>
                  </a:lnTo>
                  <a:lnTo>
                    <a:pt x="918" y="495"/>
                  </a:lnTo>
                  <a:lnTo>
                    <a:pt x="919" y="490"/>
                  </a:lnTo>
                  <a:lnTo>
                    <a:pt x="919" y="490"/>
                  </a:lnTo>
                  <a:lnTo>
                    <a:pt x="890" y="493"/>
                  </a:lnTo>
                  <a:lnTo>
                    <a:pt x="876" y="495"/>
                  </a:lnTo>
                  <a:lnTo>
                    <a:pt x="861" y="496"/>
                  </a:lnTo>
                  <a:lnTo>
                    <a:pt x="861" y="496"/>
                  </a:lnTo>
                  <a:lnTo>
                    <a:pt x="848" y="495"/>
                  </a:lnTo>
                  <a:lnTo>
                    <a:pt x="835" y="493"/>
                  </a:lnTo>
                  <a:lnTo>
                    <a:pt x="821" y="491"/>
                  </a:lnTo>
                  <a:lnTo>
                    <a:pt x="807" y="488"/>
                  </a:lnTo>
                  <a:lnTo>
                    <a:pt x="796" y="484"/>
                  </a:lnTo>
                  <a:lnTo>
                    <a:pt x="783" y="478"/>
                  </a:lnTo>
                  <a:lnTo>
                    <a:pt x="771" y="471"/>
                  </a:lnTo>
                  <a:lnTo>
                    <a:pt x="759" y="462"/>
                  </a:lnTo>
                  <a:lnTo>
                    <a:pt x="759" y="462"/>
                  </a:lnTo>
                  <a:lnTo>
                    <a:pt x="749" y="453"/>
                  </a:lnTo>
                  <a:lnTo>
                    <a:pt x="739" y="444"/>
                  </a:lnTo>
                  <a:lnTo>
                    <a:pt x="729" y="433"/>
                  </a:lnTo>
                  <a:lnTo>
                    <a:pt x="720" y="422"/>
                  </a:lnTo>
                  <a:lnTo>
                    <a:pt x="711" y="410"/>
                  </a:lnTo>
                  <a:lnTo>
                    <a:pt x="703" y="399"/>
                  </a:lnTo>
                  <a:lnTo>
                    <a:pt x="696" y="387"/>
                  </a:lnTo>
                  <a:lnTo>
                    <a:pt x="689" y="375"/>
                  </a:lnTo>
                  <a:lnTo>
                    <a:pt x="689" y="375"/>
                  </a:lnTo>
                  <a:lnTo>
                    <a:pt x="684" y="360"/>
                  </a:lnTo>
                  <a:lnTo>
                    <a:pt x="684" y="360"/>
                  </a:lnTo>
                  <a:lnTo>
                    <a:pt x="682" y="349"/>
                  </a:lnTo>
                  <a:lnTo>
                    <a:pt x="680" y="337"/>
                  </a:lnTo>
                  <a:lnTo>
                    <a:pt x="679" y="313"/>
                  </a:lnTo>
                  <a:lnTo>
                    <a:pt x="677" y="291"/>
                  </a:lnTo>
                  <a:lnTo>
                    <a:pt x="676" y="279"/>
                  </a:lnTo>
                  <a:lnTo>
                    <a:pt x="674" y="267"/>
                  </a:lnTo>
                  <a:lnTo>
                    <a:pt x="674" y="267"/>
                  </a:lnTo>
                  <a:lnTo>
                    <a:pt x="645" y="289"/>
                  </a:lnTo>
                  <a:lnTo>
                    <a:pt x="632" y="298"/>
                  </a:lnTo>
                  <a:lnTo>
                    <a:pt x="618" y="306"/>
                  </a:lnTo>
                  <a:lnTo>
                    <a:pt x="604" y="313"/>
                  </a:lnTo>
                  <a:lnTo>
                    <a:pt x="587" y="319"/>
                  </a:lnTo>
                  <a:lnTo>
                    <a:pt x="571" y="324"/>
                  </a:lnTo>
                  <a:lnTo>
                    <a:pt x="553" y="328"/>
                  </a:lnTo>
                  <a:lnTo>
                    <a:pt x="553" y="328"/>
                  </a:lnTo>
                  <a:lnTo>
                    <a:pt x="518" y="333"/>
                  </a:lnTo>
                  <a:lnTo>
                    <a:pt x="502" y="335"/>
                  </a:lnTo>
                  <a:lnTo>
                    <a:pt x="486" y="335"/>
                  </a:lnTo>
                  <a:lnTo>
                    <a:pt x="486" y="335"/>
                  </a:lnTo>
                  <a:lnTo>
                    <a:pt x="470" y="335"/>
                  </a:lnTo>
                  <a:lnTo>
                    <a:pt x="456" y="333"/>
                  </a:lnTo>
                  <a:lnTo>
                    <a:pt x="442" y="330"/>
                  </a:lnTo>
                  <a:lnTo>
                    <a:pt x="429" y="324"/>
                  </a:lnTo>
                  <a:lnTo>
                    <a:pt x="417" y="318"/>
                  </a:lnTo>
                  <a:lnTo>
                    <a:pt x="405" y="309"/>
                  </a:lnTo>
                  <a:lnTo>
                    <a:pt x="395" y="297"/>
                  </a:lnTo>
                  <a:lnTo>
                    <a:pt x="384" y="284"/>
                  </a:lnTo>
                  <a:lnTo>
                    <a:pt x="384" y="284"/>
                  </a:lnTo>
                  <a:lnTo>
                    <a:pt x="377" y="273"/>
                  </a:lnTo>
                  <a:lnTo>
                    <a:pt x="372" y="263"/>
                  </a:lnTo>
                  <a:lnTo>
                    <a:pt x="367" y="251"/>
                  </a:lnTo>
                  <a:lnTo>
                    <a:pt x="363" y="240"/>
                  </a:lnTo>
                  <a:lnTo>
                    <a:pt x="363" y="240"/>
                  </a:lnTo>
                  <a:lnTo>
                    <a:pt x="359" y="221"/>
                  </a:lnTo>
                  <a:lnTo>
                    <a:pt x="357" y="204"/>
                  </a:lnTo>
                  <a:lnTo>
                    <a:pt x="354" y="186"/>
                  </a:lnTo>
                  <a:lnTo>
                    <a:pt x="354" y="167"/>
                  </a:lnTo>
                  <a:lnTo>
                    <a:pt x="354" y="167"/>
                  </a:lnTo>
                  <a:lnTo>
                    <a:pt x="355" y="136"/>
                  </a:lnTo>
                  <a:lnTo>
                    <a:pt x="358" y="103"/>
                  </a:lnTo>
                  <a:lnTo>
                    <a:pt x="360" y="72"/>
                  </a:lnTo>
                  <a:lnTo>
                    <a:pt x="361" y="40"/>
                  </a:lnTo>
                  <a:lnTo>
                    <a:pt x="361" y="40"/>
                  </a:lnTo>
                  <a:lnTo>
                    <a:pt x="360" y="15"/>
                  </a:lnTo>
                  <a:lnTo>
                    <a:pt x="360" y="15"/>
                  </a:lnTo>
                  <a:lnTo>
                    <a:pt x="354" y="19"/>
                  </a:lnTo>
                  <a:lnTo>
                    <a:pt x="348" y="23"/>
                  </a:lnTo>
                  <a:lnTo>
                    <a:pt x="338" y="33"/>
                  </a:lnTo>
                  <a:lnTo>
                    <a:pt x="328" y="44"/>
                  </a:lnTo>
                  <a:lnTo>
                    <a:pt x="320" y="57"/>
                  </a:lnTo>
                  <a:lnTo>
                    <a:pt x="311" y="70"/>
                  </a:lnTo>
                  <a:lnTo>
                    <a:pt x="302" y="81"/>
                  </a:lnTo>
                  <a:lnTo>
                    <a:pt x="293" y="92"/>
                  </a:lnTo>
                  <a:lnTo>
                    <a:pt x="287" y="98"/>
                  </a:lnTo>
                  <a:lnTo>
                    <a:pt x="282" y="102"/>
                  </a:lnTo>
                  <a:lnTo>
                    <a:pt x="282" y="102"/>
                  </a:lnTo>
                  <a:lnTo>
                    <a:pt x="263" y="115"/>
                  </a:lnTo>
                  <a:lnTo>
                    <a:pt x="243" y="127"/>
                  </a:lnTo>
                  <a:lnTo>
                    <a:pt x="233" y="132"/>
                  </a:lnTo>
                  <a:lnTo>
                    <a:pt x="222" y="137"/>
                  </a:lnTo>
                  <a:lnTo>
                    <a:pt x="210" y="140"/>
                  </a:lnTo>
                  <a:lnTo>
                    <a:pt x="199" y="141"/>
                  </a:lnTo>
                  <a:lnTo>
                    <a:pt x="199" y="141"/>
                  </a:lnTo>
                  <a:lnTo>
                    <a:pt x="192" y="141"/>
                  </a:lnTo>
                  <a:lnTo>
                    <a:pt x="192" y="141"/>
                  </a:lnTo>
                  <a:lnTo>
                    <a:pt x="182" y="141"/>
                  </a:lnTo>
                  <a:lnTo>
                    <a:pt x="173" y="139"/>
                  </a:lnTo>
                  <a:lnTo>
                    <a:pt x="165" y="136"/>
                  </a:lnTo>
                  <a:lnTo>
                    <a:pt x="158" y="131"/>
                  </a:lnTo>
                  <a:lnTo>
                    <a:pt x="152" y="126"/>
                  </a:lnTo>
                  <a:lnTo>
                    <a:pt x="146" y="119"/>
                  </a:lnTo>
                  <a:lnTo>
                    <a:pt x="141" y="113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7" y="105"/>
                  </a:lnTo>
                  <a:lnTo>
                    <a:pt x="137" y="105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2" y="92"/>
                  </a:lnTo>
                  <a:lnTo>
                    <a:pt x="128" y="79"/>
                  </a:lnTo>
                  <a:lnTo>
                    <a:pt x="125" y="65"/>
                  </a:lnTo>
                  <a:lnTo>
                    <a:pt x="122" y="52"/>
                  </a:lnTo>
                  <a:lnTo>
                    <a:pt x="118" y="25"/>
                  </a:lnTo>
                  <a:lnTo>
                    <a:pt x="114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A59CAC70-A413-063F-1F0E-1050535AD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4091"/>
              <a:ext cx="181" cy="225"/>
            </a:xfrm>
            <a:custGeom>
              <a:avLst/>
              <a:gdLst>
                <a:gd name="T0" fmla="*/ 70 w 360"/>
                <a:gd name="T1" fmla="*/ 0 h 451"/>
                <a:gd name="T2" fmla="*/ 0 w 360"/>
                <a:gd name="T3" fmla="*/ 451 h 451"/>
                <a:gd name="T4" fmla="*/ 360 w 360"/>
                <a:gd name="T5" fmla="*/ 210 h 451"/>
                <a:gd name="T6" fmla="*/ 358 w 360"/>
                <a:gd name="T7" fmla="*/ 206 h 451"/>
                <a:gd name="T8" fmla="*/ 358 w 360"/>
                <a:gd name="T9" fmla="*/ 206 h 451"/>
                <a:gd name="T10" fmla="*/ 334 w 360"/>
                <a:gd name="T11" fmla="*/ 203 h 451"/>
                <a:gd name="T12" fmla="*/ 312 w 360"/>
                <a:gd name="T13" fmla="*/ 199 h 451"/>
                <a:gd name="T14" fmla="*/ 289 w 360"/>
                <a:gd name="T15" fmla="*/ 192 h 451"/>
                <a:gd name="T16" fmla="*/ 267 w 360"/>
                <a:gd name="T17" fmla="*/ 186 h 451"/>
                <a:gd name="T18" fmla="*/ 247 w 360"/>
                <a:gd name="T19" fmla="*/ 177 h 451"/>
                <a:gd name="T20" fmla="*/ 226 w 360"/>
                <a:gd name="T21" fmla="*/ 167 h 451"/>
                <a:gd name="T22" fmla="*/ 205 w 360"/>
                <a:gd name="T23" fmla="*/ 155 h 451"/>
                <a:gd name="T24" fmla="*/ 185 w 360"/>
                <a:gd name="T25" fmla="*/ 143 h 451"/>
                <a:gd name="T26" fmla="*/ 185 w 360"/>
                <a:gd name="T27" fmla="*/ 143 h 451"/>
                <a:gd name="T28" fmla="*/ 168 w 360"/>
                <a:gd name="T29" fmla="*/ 132 h 451"/>
                <a:gd name="T30" fmla="*/ 149 w 360"/>
                <a:gd name="T31" fmla="*/ 116 h 451"/>
                <a:gd name="T32" fmla="*/ 131 w 360"/>
                <a:gd name="T33" fmla="*/ 100 h 451"/>
                <a:gd name="T34" fmla="*/ 112 w 360"/>
                <a:gd name="T35" fmla="*/ 83 h 451"/>
                <a:gd name="T36" fmla="*/ 105 w 360"/>
                <a:gd name="T37" fmla="*/ 73 h 451"/>
                <a:gd name="T38" fmla="*/ 96 w 360"/>
                <a:gd name="T39" fmla="*/ 63 h 451"/>
                <a:gd name="T40" fmla="*/ 89 w 360"/>
                <a:gd name="T41" fmla="*/ 54 h 451"/>
                <a:gd name="T42" fmla="*/ 83 w 360"/>
                <a:gd name="T43" fmla="*/ 43 h 451"/>
                <a:gd name="T44" fmla="*/ 78 w 360"/>
                <a:gd name="T45" fmla="*/ 33 h 451"/>
                <a:gd name="T46" fmla="*/ 74 w 360"/>
                <a:gd name="T47" fmla="*/ 22 h 451"/>
                <a:gd name="T48" fmla="*/ 71 w 360"/>
                <a:gd name="T49" fmla="*/ 11 h 451"/>
                <a:gd name="T50" fmla="*/ 70 w 360"/>
                <a:gd name="T51" fmla="*/ 0 h 451"/>
                <a:gd name="T52" fmla="*/ 70 w 360"/>
                <a:gd name="T53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0" h="451">
                  <a:moveTo>
                    <a:pt x="70" y="0"/>
                  </a:moveTo>
                  <a:lnTo>
                    <a:pt x="0" y="451"/>
                  </a:lnTo>
                  <a:lnTo>
                    <a:pt x="360" y="210"/>
                  </a:lnTo>
                  <a:lnTo>
                    <a:pt x="358" y="206"/>
                  </a:lnTo>
                  <a:lnTo>
                    <a:pt x="358" y="206"/>
                  </a:lnTo>
                  <a:lnTo>
                    <a:pt x="334" y="203"/>
                  </a:lnTo>
                  <a:lnTo>
                    <a:pt x="312" y="199"/>
                  </a:lnTo>
                  <a:lnTo>
                    <a:pt x="289" y="192"/>
                  </a:lnTo>
                  <a:lnTo>
                    <a:pt x="267" y="186"/>
                  </a:lnTo>
                  <a:lnTo>
                    <a:pt x="247" y="177"/>
                  </a:lnTo>
                  <a:lnTo>
                    <a:pt x="226" y="167"/>
                  </a:lnTo>
                  <a:lnTo>
                    <a:pt x="205" y="155"/>
                  </a:lnTo>
                  <a:lnTo>
                    <a:pt x="185" y="143"/>
                  </a:lnTo>
                  <a:lnTo>
                    <a:pt x="185" y="143"/>
                  </a:lnTo>
                  <a:lnTo>
                    <a:pt x="168" y="132"/>
                  </a:lnTo>
                  <a:lnTo>
                    <a:pt x="149" y="116"/>
                  </a:lnTo>
                  <a:lnTo>
                    <a:pt x="131" y="100"/>
                  </a:lnTo>
                  <a:lnTo>
                    <a:pt x="112" y="83"/>
                  </a:lnTo>
                  <a:lnTo>
                    <a:pt x="105" y="73"/>
                  </a:lnTo>
                  <a:lnTo>
                    <a:pt x="96" y="63"/>
                  </a:lnTo>
                  <a:lnTo>
                    <a:pt x="89" y="54"/>
                  </a:lnTo>
                  <a:lnTo>
                    <a:pt x="83" y="43"/>
                  </a:lnTo>
                  <a:lnTo>
                    <a:pt x="78" y="33"/>
                  </a:lnTo>
                  <a:lnTo>
                    <a:pt x="74" y="22"/>
                  </a:lnTo>
                  <a:lnTo>
                    <a:pt x="71" y="11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1340DB4A-A88F-632B-C09A-9C0168E3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4091"/>
              <a:ext cx="181" cy="225"/>
            </a:xfrm>
            <a:custGeom>
              <a:avLst/>
              <a:gdLst>
                <a:gd name="T0" fmla="*/ 70 w 360"/>
                <a:gd name="T1" fmla="*/ 0 h 451"/>
                <a:gd name="T2" fmla="*/ 0 w 360"/>
                <a:gd name="T3" fmla="*/ 451 h 451"/>
                <a:gd name="T4" fmla="*/ 360 w 360"/>
                <a:gd name="T5" fmla="*/ 210 h 451"/>
                <a:gd name="T6" fmla="*/ 358 w 360"/>
                <a:gd name="T7" fmla="*/ 206 h 451"/>
                <a:gd name="T8" fmla="*/ 358 w 360"/>
                <a:gd name="T9" fmla="*/ 206 h 451"/>
                <a:gd name="T10" fmla="*/ 334 w 360"/>
                <a:gd name="T11" fmla="*/ 203 h 451"/>
                <a:gd name="T12" fmla="*/ 312 w 360"/>
                <a:gd name="T13" fmla="*/ 199 h 451"/>
                <a:gd name="T14" fmla="*/ 289 w 360"/>
                <a:gd name="T15" fmla="*/ 192 h 451"/>
                <a:gd name="T16" fmla="*/ 267 w 360"/>
                <a:gd name="T17" fmla="*/ 186 h 451"/>
                <a:gd name="T18" fmla="*/ 247 w 360"/>
                <a:gd name="T19" fmla="*/ 177 h 451"/>
                <a:gd name="T20" fmla="*/ 226 w 360"/>
                <a:gd name="T21" fmla="*/ 167 h 451"/>
                <a:gd name="T22" fmla="*/ 205 w 360"/>
                <a:gd name="T23" fmla="*/ 155 h 451"/>
                <a:gd name="T24" fmla="*/ 185 w 360"/>
                <a:gd name="T25" fmla="*/ 143 h 451"/>
                <a:gd name="T26" fmla="*/ 185 w 360"/>
                <a:gd name="T27" fmla="*/ 143 h 451"/>
                <a:gd name="T28" fmla="*/ 168 w 360"/>
                <a:gd name="T29" fmla="*/ 132 h 451"/>
                <a:gd name="T30" fmla="*/ 149 w 360"/>
                <a:gd name="T31" fmla="*/ 116 h 451"/>
                <a:gd name="T32" fmla="*/ 131 w 360"/>
                <a:gd name="T33" fmla="*/ 100 h 451"/>
                <a:gd name="T34" fmla="*/ 112 w 360"/>
                <a:gd name="T35" fmla="*/ 83 h 451"/>
                <a:gd name="T36" fmla="*/ 105 w 360"/>
                <a:gd name="T37" fmla="*/ 73 h 451"/>
                <a:gd name="T38" fmla="*/ 96 w 360"/>
                <a:gd name="T39" fmla="*/ 63 h 451"/>
                <a:gd name="T40" fmla="*/ 89 w 360"/>
                <a:gd name="T41" fmla="*/ 54 h 451"/>
                <a:gd name="T42" fmla="*/ 83 w 360"/>
                <a:gd name="T43" fmla="*/ 43 h 451"/>
                <a:gd name="T44" fmla="*/ 78 w 360"/>
                <a:gd name="T45" fmla="*/ 33 h 451"/>
                <a:gd name="T46" fmla="*/ 74 w 360"/>
                <a:gd name="T47" fmla="*/ 22 h 451"/>
                <a:gd name="T48" fmla="*/ 71 w 360"/>
                <a:gd name="T49" fmla="*/ 11 h 451"/>
                <a:gd name="T50" fmla="*/ 70 w 360"/>
                <a:gd name="T51" fmla="*/ 0 h 451"/>
                <a:gd name="T52" fmla="*/ 70 w 360"/>
                <a:gd name="T53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0" h="451">
                  <a:moveTo>
                    <a:pt x="70" y="0"/>
                  </a:moveTo>
                  <a:lnTo>
                    <a:pt x="0" y="451"/>
                  </a:lnTo>
                  <a:lnTo>
                    <a:pt x="360" y="210"/>
                  </a:lnTo>
                  <a:lnTo>
                    <a:pt x="358" y="206"/>
                  </a:lnTo>
                  <a:lnTo>
                    <a:pt x="358" y="206"/>
                  </a:lnTo>
                  <a:lnTo>
                    <a:pt x="334" y="203"/>
                  </a:lnTo>
                  <a:lnTo>
                    <a:pt x="312" y="199"/>
                  </a:lnTo>
                  <a:lnTo>
                    <a:pt x="289" y="192"/>
                  </a:lnTo>
                  <a:lnTo>
                    <a:pt x="267" y="186"/>
                  </a:lnTo>
                  <a:lnTo>
                    <a:pt x="247" y="177"/>
                  </a:lnTo>
                  <a:lnTo>
                    <a:pt x="226" y="167"/>
                  </a:lnTo>
                  <a:lnTo>
                    <a:pt x="205" y="155"/>
                  </a:lnTo>
                  <a:lnTo>
                    <a:pt x="185" y="143"/>
                  </a:lnTo>
                  <a:lnTo>
                    <a:pt x="185" y="143"/>
                  </a:lnTo>
                  <a:lnTo>
                    <a:pt x="168" y="132"/>
                  </a:lnTo>
                  <a:lnTo>
                    <a:pt x="149" y="116"/>
                  </a:lnTo>
                  <a:lnTo>
                    <a:pt x="131" y="100"/>
                  </a:lnTo>
                  <a:lnTo>
                    <a:pt x="112" y="83"/>
                  </a:lnTo>
                  <a:lnTo>
                    <a:pt x="105" y="73"/>
                  </a:lnTo>
                  <a:lnTo>
                    <a:pt x="96" y="63"/>
                  </a:lnTo>
                  <a:lnTo>
                    <a:pt x="89" y="54"/>
                  </a:lnTo>
                  <a:lnTo>
                    <a:pt x="83" y="43"/>
                  </a:lnTo>
                  <a:lnTo>
                    <a:pt x="78" y="33"/>
                  </a:lnTo>
                  <a:lnTo>
                    <a:pt x="74" y="22"/>
                  </a:lnTo>
                  <a:lnTo>
                    <a:pt x="71" y="11"/>
                  </a:lnTo>
                  <a:lnTo>
                    <a:pt x="70" y="0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114">
              <a:extLst>
                <a:ext uri="{FF2B5EF4-FFF2-40B4-BE49-F238E27FC236}">
                  <a16:creationId xmlns:a16="http://schemas.microsoft.com/office/drawing/2014/main" id="{0D01073C-A781-4228-BFCC-557D3DE99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2" y="424"/>
              <a:ext cx="3" cy="19"/>
            </a:xfrm>
            <a:custGeom>
              <a:avLst/>
              <a:gdLst>
                <a:gd name="T0" fmla="*/ 6 w 8"/>
                <a:gd name="T1" fmla="*/ 23 h 37"/>
                <a:gd name="T2" fmla="*/ 6 w 8"/>
                <a:gd name="T3" fmla="*/ 23 h 37"/>
                <a:gd name="T4" fmla="*/ 8 w 8"/>
                <a:gd name="T5" fmla="*/ 37 h 37"/>
                <a:gd name="T6" fmla="*/ 8 w 8"/>
                <a:gd name="T7" fmla="*/ 37 h 37"/>
                <a:gd name="T8" fmla="*/ 8 w 8"/>
                <a:gd name="T9" fmla="*/ 37 h 37"/>
                <a:gd name="T10" fmla="*/ 6 w 8"/>
                <a:gd name="T11" fmla="*/ 23 h 37"/>
                <a:gd name="T12" fmla="*/ 4 w 8"/>
                <a:gd name="T13" fmla="*/ 0 h 37"/>
                <a:gd name="T14" fmla="*/ 4 w 8"/>
                <a:gd name="T15" fmla="*/ 0 h 37"/>
                <a:gd name="T16" fmla="*/ 0 w 8"/>
                <a:gd name="T17" fmla="*/ 1 h 37"/>
                <a:gd name="T18" fmla="*/ 5 w 8"/>
                <a:gd name="T19" fmla="*/ 9 h 37"/>
                <a:gd name="T20" fmla="*/ 5 w 8"/>
                <a:gd name="T21" fmla="*/ 9 h 37"/>
                <a:gd name="T22" fmla="*/ 4 w 8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7">
                  <a:moveTo>
                    <a:pt x="6" y="23"/>
                  </a:moveTo>
                  <a:lnTo>
                    <a:pt x="6" y="23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6" y="23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B19E6201-AB08-0B35-BAF9-CCD58158C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436"/>
              <a:ext cx="1" cy="7"/>
            </a:xfrm>
            <a:custGeom>
              <a:avLst/>
              <a:gdLst>
                <a:gd name="T0" fmla="*/ 0 w 2"/>
                <a:gd name="T1" fmla="*/ 0 h 14"/>
                <a:gd name="T2" fmla="*/ 0 w 2"/>
                <a:gd name="T3" fmla="*/ 0 h 14"/>
                <a:gd name="T4" fmla="*/ 2 w 2"/>
                <a:gd name="T5" fmla="*/ 14 h 14"/>
                <a:gd name="T6" fmla="*/ 2 w 2"/>
                <a:gd name="T7" fmla="*/ 14 h 14"/>
                <a:gd name="T8" fmla="*/ 2 w 2"/>
                <a:gd name="T9" fmla="*/ 14 h 14"/>
                <a:gd name="T10" fmla="*/ 0 w 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4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3C0E4F65-5CB3-8434-59FD-63137849E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424"/>
              <a:ext cx="2" cy="5"/>
            </a:xfrm>
            <a:custGeom>
              <a:avLst/>
              <a:gdLst>
                <a:gd name="T0" fmla="*/ 4 w 5"/>
                <a:gd name="T1" fmla="*/ 0 h 9"/>
                <a:gd name="T2" fmla="*/ 4 w 5"/>
                <a:gd name="T3" fmla="*/ 0 h 9"/>
                <a:gd name="T4" fmla="*/ 0 w 5"/>
                <a:gd name="T5" fmla="*/ 1 h 9"/>
                <a:gd name="T6" fmla="*/ 5 w 5"/>
                <a:gd name="T7" fmla="*/ 9 h 9"/>
                <a:gd name="T8" fmla="*/ 5 w 5"/>
                <a:gd name="T9" fmla="*/ 9 h 9"/>
                <a:gd name="T10" fmla="*/ 4 w 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Freeform 117">
              <a:extLst>
                <a:ext uri="{FF2B5EF4-FFF2-40B4-BE49-F238E27FC236}">
                  <a16:creationId xmlns:a16="http://schemas.microsoft.com/office/drawing/2014/main" id="{34FF4C61-A3BF-B15F-A16D-500E802D2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424"/>
              <a:ext cx="2" cy="19"/>
            </a:xfrm>
            <a:custGeom>
              <a:avLst/>
              <a:gdLst>
                <a:gd name="T0" fmla="*/ 0 w 4"/>
                <a:gd name="T1" fmla="*/ 0 h 37"/>
                <a:gd name="T2" fmla="*/ 0 w 4"/>
                <a:gd name="T3" fmla="*/ 0 h 37"/>
                <a:gd name="T4" fmla="*/ 0 w 4"/>
                <a:gd name="T5" fmla="*/ 0 h 37"/>
                <a:gd name="T6" fmla="*/ 0 w 4"/>
                <a:gd name="T7" fmla="*/ 0 h 37"/>
                <a:gd name="T8" fmla="*/ 1 w 4"/>
                <a:gd name="T9" fmla="*/ 9 h 37"/>
                <a:gd name="T10" fmla="*/ 1 w 4"/>
                <a:gd name="T11" fmla="*/ 9 h 37"/>
                <a:gd name="T12" fmla="*/ 1 w 4"/>
                <a:gd name="T13" fmla="*/ 9 h 37"/>
                <a:gd name="T14" fmla="*/ 2 w 4"/>
                <a:gd name="T15" fmla="*/ 23 h 37"/>
                <a:gd name="T16" fmla="*/ 2 w 4"/>
                <a:gd name="T17" fmla="*/ 23 h 37"/>
                <a:gd name="T18" fmla="*/ 4 w 4"/>
                <a:gd name="T19" fmla="*/ 37 h 37"/>
                <a:gd name="T20" fmla="*/ 4 w 4"/>
                <a:gd name="T21" fmla="*/ 34 h 37"/>
                <a:gd name="T22" fmla="*/ 4 w 4"/>
                <a:gd name="T23" fmla="*/ 34 h 37"/>
                <a:gd name="T24" fmla="*/ 2 w 4"/>
                <a:gd name="T25" fmla="*/ 18 h 37"/>
                <a:gd name="T26" fmla="*/ 0 w 4"/>
                <a:gd name="T2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4" y="37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0BA45453-A4B8-42D0-7FB7-F9251AE06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424"/>
              <a:ext cx="2" cy="19"/>
            </a:xfrm>
            <a:custGeom>
              <a:avLst/>
              <a:gdLst>
                <a:gd name="T0" fmla="*/ 0 w 4"/>
                <a:gd name="T1" fmla="*/ 0 h 37"/>
                <a:gd name="T2" fmla="*/ 0 w 4"/>
                <a:gd name="T3" fmla="*/ 0 h 37"/>
                <a:gd name="T4" fmla="*/ 0 w 4"/>
                <a:gd name="T5" fmla="*/ 0 h 37"/>
                <a:gd name="T6" fmla="*/ 0 w 4"/>
                <a:gd name="T7" fmla="*/ 0 h 37"/>
                <a:gd name="T8" fmla="*/ 1 w 4"/>
                <a:gd name="T9" fmla="*/ 9 h 37"/>
                <a:gd name="T10" fmla="*/ 1 w 4"/>
                <a:gd name="T11" fmla="*/ 9 h 37"/>
                <a:gd name="T12" fmla="*/ 1 w 4"/>
                <a:gd name="T13" fmla="*/ 9 h 37"/>
                <a:gd name="T14" fmla="*/ 2 w 4"/>
                <a:gd name="T15" fmla="*/ 23 h 37"/>
                <a:gd name="T16" fmla="*/ 2 w 4"/>
                <a:gd name="T17" fmla="*/ 23 h 37"/>
                <a:gd name="T18" fmla="*/ 4 w 4"/>
                <a:gd name="T19" fmla="*/ 37 h 37"/>
                <a:gd name="T20" fmla="*/ 4 w 4"/>
                <a:gd name="T21" fmla="*/ 34 h 37"/>
                <a:gd name="T22" fmla="*/ 4 w 4"/>
                <a:gd name="T23" fmla="*/ 34 h 37"/>
                <a:gd name="T24" fmla="*/ 2 w 4"/>
                <a:gd name="T25" fmla="*/ 18 h 37"/>
                <a:gd name="T26" fmla="*/ 0 w 4"/>
                <a:gd name="T2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4" y="37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D20D1F84-420F-4924-BB75-CD0FE70C85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5" y="446"/>
              <a:ext cx="406" cy="225"/>
            </a:xfrm>
            <a:custGeom>
              <a:avLst/>
              <a:gdLst>
                <a:gd name="T0" fmla="*/ 812 w 812"/>
                <a:gd name="T1" fmla="*/ 426 h 450"/>
                <a:gd name="T2" fmla="*/ 812 w 812"/>
                <a:gd name="T3" fmla="*/ 426 h 450"/>
                <a:gd name="T4" fmla="*/ 779 w 812"/>
                <a:gd name="T5" fmla="*/ 443 h 450"/>
                <a:gd name="T6" fmla="*/ 767 w 812"/>
                <a:gd name="T7" fmla="*/ 448 h 450"/>
                <a:gd name="T8" fmla="*/ 766 w 812"/>
                <a:gd name="T9" fmla="*/ 450 h 450"/>
                <a:gd name="T10" fmla="*/ 766 w 812"/>
                <a:gd name="T11" fmla="*/ 450 h 450"/>
                <a:gd name="T12" fmla="*/ 766 w 812"/>
                <a:gd name="T13" fmla="*/ 450 h 450"/>
                <a:gd name="T14" fmla="*/ 774 w 812"/>
                <a:gd name="T15" fmla="*/ 445 h 450"/>
                <a:gd name="T16" fmla="*/ 774 w 812"/>
                <a:gd name="T17" fmla="*/ 445 h 450"/>
                <a:gd name="T18" fmla="*/ 789 w 812"/>
                <a:gd name="T19" fmla="*/ 438 h 450"/>
                <a:gd name="T20" fmla="*/ 812 w 812"/>
                <a:gd name="T21" fmla="*/ 426 h 450"/>
                <a:gd name="T22" fmla="*/ 812 w 812"/>
                <a:gd name="T23" fmla="*/ 426 h 450"/>
                <a:gd name="T24" fmla="*/ 196 w 812"/>
                <a:gd name="T25" fmla="*/ 12 h 450"/>
                <a:gd name="T26" fmla="*/ 196 w 812"/>
                <a:gd name="T27" fmla="*/ 12 h 450"/>
                <a:gd name="T28" fmla="*/ 198 w 812"/>
                <a:gd name="T29" fmla="*/ 12 h 450"/>
                <a:gd name="T30" fmla="*/ 198 w 812"/>
                <a:gd name="T31" fmla="*/ 12 h 450"/>
                <a:gd name="T32" fmla="*/ 196 w 812"/>
                <a:gd name="T33" fmla="*/ 12 h 450"/>
                <a:gd name="T34" fmla="*/ 5 w 812"/>
                <a:gd name="T35" fmla="*/ 5 h 450"/>
                <a:gd name="T36" fmla="*/ 5 w 812"/>
                <a:gd name="T37" fmla="*/ 5 h 450"/>
                <a:gd name="T38" fmla="*/ 4 w 812"/>
                <a:gd name="T39" fmla="*/ 5 h 450"/>
                <a:gd name="T40" fmla="*/ 4 w 812"/>
                <a:gd name="T41" fmla="*/ 5 h 450"/>
                <a:gd name="T42" fmla="*/ 5 w 812"/>
                <a:gd name="T43" fmla="*/ 5 h 450"/>
                <a:gd name="T44" fmla="*/ 36 w 812"/>
                <a:gd name="T45" fmla="*/ 2 h 450"/>
                <a:gd name="T46" fmla="*/ 36 w 812"/>
                <a:gd name="T47" fmla="*/ 2 h 450"/>
                <a:gd name="T48" fmla="*/ 6 w 812"/>
                <a:gd name="T49" fmla="*/ 5 h 450"/>
                <a:gd name="T50" fmla="*/ 6 w 812"/>
                <a:gd name="T51" fmla="*/ 5 h 450"/>
                <a:gd name="T52" fmla="*/ 34 w 812"/>
                <a:gd name="T53" fmla="*/ 2 h 450"/>
                <a:gd name="T54" fmla="*/ 34 w 812"/>
                <a:gd name="T55" fmla="*/ 2 h 450"/>
                <a:gd name="T56" fmla="*/ 34 w 812"/>
                <a:gd name="T57" fmla="*/ 2 h 450"/>
                <a:gd name="T58" fmla="*/ 34 w 812"/>
                <a:gd name="T59" fmla="*/ 2 h 450"/>
                <a:gd name="T60" fmla="*/ 36 w 812"/>
                <a:gd name="T61" fmla="*/ 2 h 450"/>
                <a:gd name="T62" fmla="*/ 36 w 812"/>
                <a:gd name="T63" fmla="*/ 2 h 450"/>
                <a:gd name="T64" fmla="*/ 36 w 812"/>
                <a:gd name="T65" fmla="*/ 2 h 450"/>
                <a:gd name="T66" fmla="*/ 37 w 812"/>
                <a:gd name="T67" fmla="*/ 2 h 450"/>
                <a:gd name="T68" fmla="*/ 37 w 812"/>
                <a:gd name="T69" fmla="*/ 2 h 450"/>
                <a:gd name="T70" fmla="*/ 36 w 812"/>
                <a:gd name="T71" fmla="*/ 2 h 450"/>
                <a:gd name="T72" fmla="*/ 36 w 812"/>
                <a:gd name="T73" fmla="*/ 2 h 450"/>
                <a:gd name="T74" fmla="*/ 37 w 812"/>
                <a:gd name="T75" fmla="*/ 2 h 450"/>
                <a:gd name="T76" fmla="*/ 37 w 812"/>
                <a:gd name="T77" fmla="*/ 2 h 450"/>
                <a:gd name="T78" fmla="*/ 37 w 812"/>
                <a:gd name="T79" fmla="*/ 2 h 450"/>
                <a:gd name="T80" fmla="*/ 37 w 812"/>
                <a:gd name="T81" fmla="*/ 2 h 450"/>
                <a:gd name="T82" fmla="*/ 37 w 812"/>
                <a:gd name="T83" fmla="*/ 2 h 450"/>
                <a:gd name="T84" fmla="*/ 38 w 812"/>
                <a:gd name="T85" fmla="*/ 2 h 450"/>
                <a:gd name="T86" fmla="*/ 38 w 812"/>
                <a:gd name="T87" fmla="*/ 2 h 450"/>
                <a:gd name="T88" fmla="*/ 37 w 812"/>
                <a:gd name="T89" fmla="*/ 2 h 450"/>
                <a:gd name="T90" fmla="*/ 37 w 812"/>
                <a:gd name="T91" fmla="*/ 2 h 450"/>
                <a:gd name="T92" fmla="*/ 38 w 812"/>
                <a:gd name="T93" fmla="*/ 2 h 450"/>
                <a:gd name="T94" fmla="*/ 2 w 812"/>
                <a:gd name="T95" fmla="*/ 0 h 450"/>
                <a:gd name="T96" fmla="*/ 2 w 812"/>
                <a:gd name="T97" fmla="*/ 0 h 450"/>
                <a:gd name="T98" fmla="*/ 2 w 812"/>
                <a:gd name="T99" fmla="*/ 0 h 450"/>
                <a:gd name="T100" fmla="*/ 2 w 812"/>
                <a:gd name="T101" fmla="*/ 0 h 450"/>
                <a:gd name="T102" fmla="*/ 2 w 812"/>
                <a:gd name="T103" fmla="*/ 1 h 450"/>
                <a:gd name="T104" fmla="*/ 0 w 812"/>
                <a:gd name="T105" fmla="*/ 6 h 450"/>
                <a:gd name="T106" fmla="*/ 0 w 812"/>
                <a:gd name="T107" fmla="*/ 6 h 450"/>
                <a:gd name="T108" fmla="*/ 3 w 812"/>
                <a:gd name="T109" fmla="*/ 5 h 450"/>
                <a:gd name="T110" fmla="*/ 3 w 812"/>
                <a:gd name="T111" fmla="*/ 5 h 450"/>
                <a:gd name="T112" fmla="*/ 3 w 812"/>
                <a:gd name="T113" fmla="*/ 5 h 450"/>
                <a:gd name="T114" fmla="*/ 3 w 812"/>
                <a:gd name="T115" fmla="*/ 5 h 450"/>
                <a:gd name="T116" fmla="*/ 3 w 812"/>
                <a:gd name="T117" fmla="*/ 5 h 450"/>
                <a:gd name="T118" fmla="*/ 2 w 812"/>
                <a:gd name="T11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2" h="450">
                  <a:moveTo>
                    <a:pt x="812" y="426"/>
                  </a:moveTo>
                  <a:lnTo>
                    <a:pt x="812" y="426"/>
                  </a:lnTo>
                  <a:lnTo>
                    <a:pt x="779" y="443"/>
                  </a:lnTo>
                  <a:lnTo>
                    <a:pt x="767" y="448"/>
                  </a:lnTo>
                  <a:lnTo>
                    <a:pt x="766" y="450"/>
                  </a:lnTo>
                  <a:lnTo>
                    <a:pt x="766" y="450"/>
                  </a:lnTo>
                  <a:lnTo>
                    <a:pt x="766" y="450"/>
                  </a:lnTo>
                  <a:lnTo>
                    <a:pt x="774" y="445"/>
                  </a:lnTo>
                  <a:lnTo>
                    <a:pt x="774" y="445"/>
                  </a:lnTo>
                  <a:lnTo>
                    <a:pt x="789" y="438"/>
                  </a:lnTo>
                  <a:lnTo>
                    <a:pt x="812" y="426"/>
                  </a:lnTo>
                  <a:lnTo>
                    <a:pt x="812" y="426"/>
                  </a:lnTo>
                  <a:close/>
                  <a:moveTo>
                    <a:pt x="196" y="12"/>
                  </a:moveTo>
                  <a:lnTo>
                    <a:pt x="196" y="12"/>
                  </a:lnTo>
                  <a:lnTo>
                    <a:pt x="198" y="12"/>
                  </a:lnTo>
                  <a:lnTo>
                    <a:pt x="198" y="12"/>
                  </a:lnTo>
                  <a:lnTo>
                    <a:pt x="196" y="12"/>
                  </a:lnTo>
                  <a:close/>
                  <a:moveTo>
                    <a:pt x="5" y="5"/>
                  </a:move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close/>
                  <a:moveTo>
                    <a:pt x="36" y="2"/>
                  </a:moveTo>
                  <a:lnTo>
                    <a:pt x="36" y="2"/>
                  </a:lnTo>
                  <a:lnTo>
                    <a:pt x="6" y="5"/>
                  </a:lnTo>
                  <a:lnTo>
                    <a:pt x="6" y="5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2"/>
                  </a:lnTo>
                  <a:close/>
                  <a:moveTo>
                    <a:pt x="37" y="2"/>
                  </a:moveTo>
                  <a:lnTo>
                    <a:pt x="37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close/>
                  <a:moveTo>
                    <a:pt x="38" y="2"/>
                  </a:moveTo>
                  <a:lnTo>
                    <a:pt x="38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8" y="2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120">
              <a:extLst>
                <a:ext uri="{FF2B5EF4-FFF2-40B4-BE49-F238E27FC236}">
                  <a16:creationId xmlns:a16="http://schemas.microsoft.com/office/drawing/2014/main" id="{70952586-EB95-4098-6A10-5396BE4C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659"/>
              <a:ext cx="23" cy="12"/>
            </a:xfrm>
            <a:custGeom>
              <a:avLst/>
              <a:gdLst>
                <a:gd name="T0" fmla="*/ 46 w 46"/>
                <a:gd name="T1" fmla="*/ 0 h 24"/>
                <a:gd name="T2" fmla="*/ 46 w 46"/>
                <a:gd name="T3" fmla="*/ 0 h 24"/>
                <a:gd name="T4" fmla="*/ 13 w 46"/>
                <a:gd name="T5" fmla="*/ 17 h 24"/>
                <a:gd name="T6" fmla="*/ 1 w 46"/>
                <a:gd name="T7" fmla="*/ 22 h 24"/>
                <a:gd name="T8" fmla="*/ 0 w 46"/>
                <a:gd name="T9" fmla="*/ 24 h 24"/>
                <a:gd name="T10" fmla="*/ 0 w 46"/>
                <a:gd name="T11" fmla="*/ 24 h 24"/>
                <a:gd name="T12" fmla="*/ 0 w 46"/>
                <a:gd name="T13" fmla="*/ 24 h 24"/>
                <a:gd name="T14" fmla="*/ 8 w 46"/>
                <a:gd name="T15" fmla="*/ 19 h 24"/>
                <a:gd name="T16" fmla="*/ 8 w 46"/>
                <a:gd name="T17" fmla="*/ 19 h 24"/>
                <a:gd name="T18" fmla="*/ 23 w 46"/>
                <a:gd name="T19" fmla="*/ 12 h 24"/>
                <a:gd name="T20" fmla="*/ 46 w 46"/>
                <a:gd name="T21" fmla="*/ 0 h 24"/>
                <a:gd name="T22" fmla="*/ 46 w 46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24">
                  <a:moveTo>
                    <a:pt x="46" y="0"/>
                  </a:moveTo>
                  <a:lnTo>
                    <a:pt x="46" y="0"/>
                  </a:lnTo>
                  <a:lnTo>
                    <a:pt x="13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23" y="12"/>
                  </a:lnTo>
                  <a:lnTo>
                    <a:pt x="46" y="0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Rectangle 121">
              <a:extLst>
                <a:ext uri="{FF2B5EF4-FFF2-40B4-BE49-F238E27FC236}">
                  <a16:creationId xmlns:a16="http://schemas.microsoft.com/office/drawing/2014/main" id="{834E29D4-BF7F-94A6-8520-EE5BA052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45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Rectangle 122">
              <a:extLst>
                <a:ext uri="{FF2B5EF4-FFF2-40B4-BE49-F238E27FC236}">
                  <a16:creationId xmlns:a16="http://schemas.microsoft.com/office/drawing/2014/main" id="{5EA9C64D-7EC0-1ABB-E9E4-3894ED895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44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123">
              <a:extLst>
                <a:ext uri="{FF2B5EF4-FFF2-40B4-BE49-F238E27FC236}">
                  <a16:creationId xmlns:a16="http://schemas.microsoft.com/office/drawing/2014/main" id="{ADA62B13-A0F7-D3EB-3426-47C35F751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447"/>
              <a:ext cx="15" cy="1"/>
            </a:xfrm>
            <a:custGeom>
              <a:avLst/>
              <a:gdLst>
                <a:gd name="T0" fmla="*/ 30 w 30"/>
                <a:gd name="T1" fmla="*/ 0 h 3"/>
                <a:gd name="T2" fmla="*/ 30 w 30"/>
                <a:gd name="T3" fmla="*/ 0 h 3"/>
                <a:gd name="T4" fmla="*/ 0 w 30"/>
                <a:gd name="T5" fmla="*/ 3 h 3"/>
                <a:gd name="T6" fmla="*/ 0 w 30"/>
                <a:gd name="T7" fmla="*/ 3 h 3"/>
                <a:gd name="T8" fmla="*/ 28 w 30"/>
                <a:gd name="T9" fmla="*/ 0 h 3"/>
                <a:gd name="T10" fmla="*/ 28 w 30"/>
                <a:gd name="T11" fmla="*/ 0 h 3"/>
                <a:gd name="T12" fmla="*/ 28 w 30"/>
                <a:gd name="T13" fmla="*/ 0 h 3"/>
                <a:gd name="T14" fmla="*/ 28 w 30"/>
                <a:gd name="T15" fmla="*/ 0 h 3"/>
                <a:gd name="T16" fmla="*/ 30 w 30"/>
                <a:gd name="T17" fmla="*/ 0 h 3"/>
                <a:gd name="T18" fmla="*/ 30 w 30"/>
                <a:gd name="T19" fmla="*/ 0 h 3"/>
                <a:gd name="T20" fmla="*/ 30 w 30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">
                  <a:moveTo>
                    <a:pt x="30" y="0"/>
                  </a:moveTo>
                  <a:lnTo>
                    <a:pt x="3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124">
              <a:extLst>
                <a:ext uri="{FF2B5EF4-FFF2-40B4-BE49-F238E27FC236}">
                  <a16:creationId xmlns:a16="http://schemas.microsoft.com/office/drawing/2014/main" id="{AA3343D5-450C-E3EB-B630-750743670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47"/>
              <a:ext cx="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  <a:gd name="T8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Rectangle 125">
              <a:extLst>
                <a:ext uri="{FF2B5EF4-FFF2-40B4-BE49-F238E27FC236}">
                  <a16:creationId xmlns:a16="http://schemas.microsoft.com/office/drawing/2014/main" id="{20C5E289-A39D-6B3D-4AF0-D3C54C4C7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4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126">
              <a:extLst>
                <a:ext uri="{FF2B5EF4-FFF2-40B4-BE49-F238E27FC236}">
                  <a16:creationId xmlns:a16="http://schemas.microsoft.com/office/drawing/2014/main" id="{5F7F4B12-A3C2-1776-796E-746F5BFED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446"/>
              <a:ext cx="2" cy="2"/>
            </a:xfrm>
            <a:custGeom>
              <a:avLst/>
              <a:gdLst>
                <a:gd name="T0" fmla="*/ 2 w 3"/>
                <a:gd name="T1" fmla="*/ 0 h 6"/>
                <a:gd name="T2" fmla="*/ 2 w 3"/>
                <a:gd name="T3" fmla="*/ 0 h 6"/>
                <a:gd name="T4" fmla="*/ 2 w 3"/>
                <a:gd name="T5" fmla="*/ 0 h 6"/>
                <a:gd name="T6" fmla="*/ 2 w 3"/>
                <a:gd name="T7" fmla="*/ 0 h 6"/>
                <a:gd name="T8" fmla="*/ 2 w 3"/>
                <a:gd name="T9" fmla="*/ 1 h 6"/>
                <a:gd name="T10" fmla="*/ 0 w 3"/>
                <a:gd name="T11" fmla="*/ 6 h 6"/>
                <a:gd name="T12" fmla="*/ 0 w 3"/>
                <a:gd name="T13" fmla="*/ 6 h 6"/>
                <a:gd name="T14" fmla="*/ 3 w 3"/>
                <a:gd name="T15" fmla="*/ 5 h 6"/>
                <a:gd name="T16" fmla="*/ 3 w 3"/>
                <a:gd name="T17" fmla="*/ 5 h 6"/>
                <a:gd name="T18" fmla="*/ 3 w 3"/>
                <a:gd name="T19" fmla="*/ 5 h 6"/>
                <a:gd name="T20" fmla="*/ 3 w 3"/>
                <a:gd name="T21" fmla="*/ 5 h 6"/>
                <a:gd name="T22" fmla="*/ 3 w 3"/>
                <a:gd name="T23" fmla="*/ 5 h 6"/>
                <a:gd name="T24" fmla="*/ 2 w 3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127">
              <a:extLst>
                <a:ext uri="{FF2B5EF4-FFF2-40B4-BE49-F238E27FC236}">
                  <a16:creationId xmlns:a16="http://schemas.microsoft.com/office/drawing/2014/main" id="{052ECEB7-5524-B897-50CC-589A99F0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" y="444"/>
              <a:ext cx="408" cy="227"/>
            </a:xfrm>
            <a:custGeom>
              <a:avLst/>
              <a:gdLst>
                <a:gd name="T0" fmla="*/ 66 w 816"/>
                <a:gd name="T1" fmla="*/ 0 h 453"/>
                <a:gd name="T2" fmla="*/ 0 w 816"/>
                <a:gd name="T3" fmla="*/ 3 h 453"/>
                <a:gd name="T4" fmla="*/ 1 w 816"/>
                <a:gd name="T5" fmla="*/ 8 h 453"/>
                <a:gd name="T6" fmla="*/ 1 w 816"/>
                <a:gd name="T7" fmla="*/ 8 h 453"/>
                <a:gd name="T8" fmla="*/ 2 w 816"/>
                <a:gd name="T9" fmla="*/ 8 h 453"/>
                <a:gd name="T10" fmla="*/ 3 w 816"/>
                <a:gd name="T11" fmla="*/ 8 h 453"/>
                <a:gd name="T12" fmla="*/ 4 w 816"/>
                <a:gd name="T13" fmla="*/ 8 h 453"/>
                <a:gd name="T14" fmla="*/ 34 w 816"/>
                <a:gd name="T15" fmla="*/ 5 h 453"/>
                <a:gd name="T16" fmla="*/ 34 w 816"/>
                <a:gd name="T17" fmla="*/ 5 h 453"/>
                <a:gd name="T18" fmla="*/ 35 w 816"/>
                <a:gd name="T19" fmla="*/ 5 h 453"/>
                <a:gd name="T20" fmla="*/ 35 w 816"/>
                <a:gd name="T21" fmla="*/ 5 h 453"/>
                <a:gd name="T22" fmla="*/ 36 w 816"/>
                <a:gd name="T23" fmla="*/ 5 h 453"/>
                <a:gd name="T24" fmla="*/ 66 w 816"/>
                <a:gd name="T25" fmla="*/ 4 h 453"/>
                <a:gd name="T26" fmla="*/ 80 w 816"/>
                <a:gd name="T27" fmla="*/ 4 h 453"/>
                <a:gd name="T28" fmla="*/ 107 w 816"/>
                <a:gd name="T29" fmla="*/ 5 h 453"/>
                <a:gd name="T30" fmla="*/ 165 w 816"/>
                <a:gd name="T31" fmla="*/ 11 h 453"/>
                <a:gd name="T32" fmla="*/ 194 w 816"/>
                <a:gd name="T33" fmla="*/ 15 h 453"/>
                <a:gd name="T34" fmla="*/ 196 w 816"/>
                <a:gd name="T35" fmla="*/ 15 h 453"/>
                <a:gd name="T36" fmla="*/ 225 w 816"/>
                <a:gd name="T37" fmla="*/ 22 h 453"/>
                <a:gd name="T38" fmla="*/ 281 w 816"/>
                <a:gd name="T39" fmla="*/ 39 h 453"/>
                <a:gd name="T40" fmla="*/ 334 w 816"/>
                <a:gd name="T41" fmla="*/ 61 h 453"/>
                <a:gd name="T42" fmla="*/ 413 w 816"/>
                <a:gd name="T43" fmla="*/ 98 h 453"/>
                <a:gd name="T44" fmla="*/ 464 w 816"/>
                <a:gd name="T45" fmla="*/ 124 h 453"/>
                <a:gd name="T46" fmla="*/ 516 w 816"/>
                <a:gd name="T47" fmla="*/ 154 h 453"/>
                <a:gd name="T48" fmla="*/ 566 w 816"/>
                <a:gd name="T49" fmla="*/ 188 h 453"/>
                <a:gd name="T50" fmla="*/ 613 w 816"/>
                <a:gd name="T51" fmla="*/ 224 h 453"/>
                <a:gd name="T52" fmla="*/ 632 w 816"/>
                <a:gd name="T53" fmla="*/ 242 h 453"/>
                <a:gd name="T54" fmla="*/ 664 w 816"/>
                <a:gd name="T55" fmla="*/ 278 h 453"/>
                <a:gd name="T56" fmla="*/ 679 w 816"/>
                <a:gd name="T57" fmla="*/ 296 h 453"/>
                <a:gd name="T58" fmla="*/ 718 w 816"/>
                <a:gd name="T59" fmla="*/ 351 h 453"/>
                <a:gd name="T60" fmla="*/ 740 w 816"/>
                <a:gd name="T61" fmla="*/ 389 h 453"/>
                <a:gd name="T62" fmla="*/ 758 w 816"/>
                <a:gd name="T63" fmla="*/ 430 h 453"/>
                <a:gd name="T64" fmla="*/ 765 w 816"/>
                <a:gd name="T65" fmla="*/ 451 h 453"/>
                <a:gd name="T66" fmla="*/ 777 w 816"/>
                <a:gd name="T67" fmla="*/ 446 h 453"/>
                <a:gd name="T68" fmla="*/ 816 w 816"/>
                <a:gd name="T69" fmla="*/ 425 h 453"/>
                <a:gd name="T70" fmla="*/ 815 w 816"/>
                <a:gd name="T71" fmla="*/ 423 h 453"/>
                <a:gd name="T72" fmla="*/ 789 w 816"/>
                <a:gd name="T73" fmla="*/ 436 h 453"/>
                <a:gd name="T74" fmla="*/ 764 w 816"/>
                <a:gd name="T75" fmla="*/ 449 h 453"/>
                <a:gd name="T76" fmla="*/ 758 w 816"/>
                <a:gd name="T77" fmla="*/ 427 h 453"/>
                <a:gd name="T78" fmla="*/ 740 w 816"/>
                <a:gd name="T79" fmla="*/ 385 h 453"/>
                <a:gd name="T80" fmla="*/ 718 w 816"/>
                <a:gd name="T81" fmla="*/ 347 h 453"/>
                <a:gd name="T82" fmla="*/ 679 w 816"/>
                <a:gd name="T83" fmla="*/ 292 h 453"/>
                <a:gd name="T84" fmla="*/ 667 w 816"/>
                <a:gd name="T85" fmla="*/ 275 h 453"/>
                <a:gd name="T86" fmla="*/ 639 w 816"/>
                <a:gd name="T87" fmla="*/ 245 h 453"/>
                <a:gd name="T88" fmla="*/ 609 w 816"/>
                <a:gd name="T89" fmla="*/ 217 h 453"/>
                <a:gd name="T90" fmla="*/ 576 w 816"/>
                <a:gd name="T91" fmla="*/ 190 h 453"/>
                <a:gd name="T92" fmla="*/ 522 w 816"/>
                <a:gd name="T93" fmla="*/ 154 h 453"/>
                <a:gd name="T94" fmla="*/ 449 w 816"/>
                <a:gd name="T95" fmla="*/ 112 h 453"/>
                <a:gd name="T96" fmla="*/ 413 w 816"/>
                <a:gd name="T97" fmla="*/ 93 h 453"/>
                <a:gd name="T98" fmla="*/ 334 w 816"/>
                <a:gd name="T99" fmla="*/ 56 h 453"/>
                <a:gd name="T100" fmla="*/ 281 w 816"/>
                <a:gd name="T101" fmla="*/ 35 h 453"/>
                <a:gd name="T102" fmla="*/ 225 w 816"/>
                <a:gd name="T103" fmla="*/ 17 h 453"/>
                <a:gd name="T104" fmla="*/ 196 w 816"/>
                <a:gd name="T105" fmla="*/ 11 h 453"/>
                <a:gd name="T106" fmla="*/ 130 w 816"/>
                <a:gd name="T107" fmla="*/ 3 h 453"/>
                <a:gd name="T108" fmla="*/ 66 w 816"/>
                <a:gd name="T10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" h="453">
                  <a:moveTo>
                    <a:pt x="66" y="0"/>
                  </a:moveTo>
                  <a:lnTo>
                    <a:pt x="66" y="0"/>
                  </a:lnTo>
                  <a:lnTo>
                    <a:pt x="34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107" y="5"/>
                  </a:lnTo>
                  <a:lnTo>
                    <a:pt x="137" y="8"/>
                  </a:lnTo>
                  <a:lnTo>
                    <a:pt x="165" y="11"/>
                  </a:lnTo>
                  <a:lnTo>
                    <a:pt x="194" y="15"/>
                  </a:lnTo>
                  <a:lnTo>
                    <a:pt x="194" y="15"/>
                  </a:lnTo>
                  <a:lnTo>
                    <a:pt x="196" y="15"/>
                  </a:lnTo>
                  <a:lnTo>
                    <a:pt x="196" y="15"/>
                  </a:lnTo>
                  <a:lnTo>
                    <a:pt x="196" y="15"/>
                  </a:lnTo>
                  <a:lnTo>
                    <a:pt x="225" y="22"/>
                  </a:lnTo>
                  <a:lnTo>
                    <a:pt x="253" y="29"/>
                  </a:lnTo>
                  <a:lnTo>
                    <a:pt x="281" y="39"/>
                  </a:lnTo>
                  <a:lnTo>
                    <a:pt x="308" y="49"/>
                  </a:lnTo>
                  <a:lnTo>
                    <a:pt x="334" y="61"/>
                  </a:lnTo>
                  <a:lnTo>
                    <a:pt x="360" y="73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64" y="124"/>
                  </a:lnTo>
                  <a:lnTo>
                    <a:pt x="490" y="139"/>
                  </a:lnTo>
                  <a:lnTo>
                    <a:pt x="516" y="154"/>
                  </a:lnTo>
                  <a:lnTo>
                    <a:pt x="541" y="170"/>
                  </a:lnTo>
                  <a:lnTo>
                    <a:pt x="566" y="188"/>
                  </a:lnTo>
                  <a:lnTo>
                    <a:pt x="591" y="205"/>
                  </a:lnTo>
                  <a:lnTo>
                    <a:pt x="613" y="224"/>
                  </a:lnTo>
                  <a:lnTo>
                    <a:pt x="613" y="224"/>
                  </a:lnTo>
                  <a:lnTo>
                    <a:pt x="632" y="242"/>
                  </a:lnTo>
                  <a:lnTo>
                    <a:pt x="649" y="259"/>
                  </a:lnTo>
                  <a:lnTo>
                    <a:pt x="664" y="278"/>
                  </a:lnTo>
                  <a:lnTo>
                    <a:pt x="679" y="296"/>
                  </a:lnTo>
                  <a:lnTo>
                    <a:pt x="679" y="296"/>
                  </a:lnTo>
                  <a:lnTo>
                    <a:pt x="705" y="333"/>
                  </a:lnTo>
                  <a:lnTo>
                    <a:pt x="718" y="351"/>
                  </a:lnTo>
                  <a:lnTo>
                    <a:pt x="729" y="371"/>
                  </a:lnTo>
                  <a:lnTo>
                    <a:pt x="740" y="389"/>
                  </a:lnTo>
                  <a:lnTo>
                    <a:pt x="750" y="410"/>
                  </a:lnTo>
                  <a:lnTo>
                    <a:pt x="758" y="430"/>
                  </a:lnTo>
                  <a:lnTo>
                    <a:pt x="764" y="453"/>
                  </a:lnTo>
                  <a:lnTo>
                    <a:pt x="765" y="451"/>
                  </a:lnTo>
                  <a:lnTo>
                    <a:pt x="765" y="451"/>
                  </a:lnTo>
                  <a:lnTo>
                    <a:pt x="777" y="446"/>
                  </a:lnTo>
                  <a:lnTo>
                    <a:pt x="810" y="429"/>
                  </a:lnTo>
                  <a:lnTo>
                    <a:pt x="816" y="425"/>
                  </a:lnTo>
                  <a:lnTo>
                    <a:pt x="816" y="425"/>
                  </a:lnTo>
                  <a:lnTo>
                    <a:pt x="815" y="423"/>
                  </a:lnTo>
                  <a:lnTo>
                    <a:pt x="815" y="423"/>
                  </a:lnTo>
                  <a:lnTo>
                    <a:pt x="789" y="436"/>
                  </a:lnTo>
                  <a:lnTo>
                    <a:pt x="772" y="443"/>
                  </a:lnTo>
                  <a:lnTo>
                    <a:pt x="764" y="449"/>
                  </a:lnTo>
                  <a:lnTo>
                    <a:pt x="764" y="449"/>
                  </a:lnTo>
                  <a:lnTo>
                    <a:pt x="758" y="427"/>
                  </a:lnTo>
                  <a:lnTo>
                    <a:pt x="750" y="405"/>
                  </a:lnTo>
                  <a:lnTo>
                    <a:pt x="740" y="385"/>
                  </a:lnTo>
                  <a:lnTo>
                    <a:pt x="729" y="366"/>
                  </a:lnTo>
                  <a:lnTo>
                    <a:pt x="718" y="347"/>
                  </a:lnTo>
                  <a:lnTo>
                    <a:pt x="705" y="328"/>
                  </a:lnTo>
                  <a:lnTo>
                    <a:pt x="679" y="292"/>
                  </a:lnTo>
                  <a:lnTo>
                    <a:pt x="679" y="292"/>
                  </a:lnTo>
                  <a:lnTo>
                    <a:pt x="667" y="275"/>
                  </a:lnTo>
                  <a:lnTo>
                    <a:pt x="654" y="260"/>
                  </a:lnTo>
                  <a:lnTo>
                    <a:pt x="639" y="245"/>
                  </a:lnTo>
                  <a:lnTo>
                    <a:pt x="625" y="231"/>
                  </a:lnTo>
                  <a:lnTo>
                    <a:pt x="609" y="217"/>
                  </a:lnTo>
                  <a:lnTo>
                    <a:pt x="593" y="203"/>
                  </a:lnTo>
                  <a:lnTo>
                    <a:pt x="576" y="190"/>
                  </a:lnTo>
                  <a:lnTo>
                    <a:pt x="558" y="178"/>
                  </a:lnTo>
                  <a:lnTo>
                    <a:pt x="522" y="154"/>
                  </a:lnTo>
                  <a:lnTo>
                    <a:pt x="486" y="132"/>
                  </a:lnTo>
                  <a:lnTo>
                    <a:pt x="449" y="112"/>
                  </a:lnTo>
                  <a:lnTo>
                    <a:pt x="413" y="93"/>
                  </a:lnTo>
                  <a:lnTo>
                    <a:pt x="413" y="93"/>
                  </a:lnTo>
                  <a:lnTo>
                    <a:pt x="360" y="68"/>
                  </a:lnTo>
                  <a:lnTo>
                    <a:pt x="334" y="56"/>
                  </a:lnTo>
                  <a:lnTo>
                    <a:pt x="308" y="44"/>
                  </a:lnTo>
                  <a:lnTo>
                    <a:pt x="281" y="35"/>
                  </a:lnTo>
                  <a:lnTo>
                    <a:pt x="253" y="25"/>
                  </a:lnTo>
                  <a:lnTo>
                    <a:pt x="225" y="17"/>
                  </a:lnTo>
                  <a:lnTo>
                    <a:pt x="196" y="11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0" y="3"/>
                  </a:lnTo>
                  <a:lnTo>
                    <a:pt x="99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128">
              <a:extLst>
                <a:ext uri="{FF2B5EF4-FFF2-40B4-BE49-F238E27FC236}">
                  <a16:creationId xmlns:a16="http://schemas.microsoft.com/office/drawing/2014/main" id="{72A3C905-F218-DC8A-9F23-8B10F3A96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" y="444"/>
              <a:ext cx="408" cy="227"/>
            </a:xfrm>
            <a:custGeom>
              <a:avLst/>
              <a:gdLst>
                <a:gd name="T0" fmla="*/ 66 w 816"/>
                <a:gd name="T1" fmla="*/ 0 h 453"/>
                <a:gd name="T2" fmla="*/ 0 w 816"/>
                <a:gd name="T3" fmla="*/ 3 h 453"/>
                <a:gd name="T4" fmla="*/ 1 w 816"/>
                <a:gd name="T5" fmla="*/ 8 h 453"/>
                <a:gd name="T6" fmla="*/ 1 w 816"/>
                <a:gd name="T7" fmla="*/ 8 h 453"/>
                <a:gd name="T8" fmla="*/ 2 w 816"/>
                <a:gd name="T9" fmla="*/ 8 h 453"/>
                <a:gd name="T10" fmla="*/ 3 w 816"/>
                <a:gd name="T11" fmla="*/ 8 h 453"/>
                <a:gd name="T12" fmla="*/ 4 w 816"/>
                <a:gd name="T13" fmla="*/ 8 h 453"/>
                <a:gd name="T14" fmla="*/ 34 w 816"/>
                <a:gd name="T15" fmla="*/ 5 h 453"/>
                <a:gd name="T16" fmla="*/ 34 w 816"/>
                <a:gd name="T17" fmla="*/ 5 h 453"/>
                <a:gd name="T18" fmla="*/ 35 w 816"/>
                <a:gd name="T19" fmla="*/ 5 h 453"/>
                <a:gd name="T20" fmla="*/ 35 w 816"/>
                <a:gd name="T21" fmla="*/ 5 h 453"/>
                <a:gd name="T22" fmla="*/ 36 w 816"/>
                <a:gd name="T23" fmla="*/ 5 h 453"/>
                <a:gd name="T24" fmla="*/ 66 w 816"/>
                <a:gd name="T25" fmla="*/ 4 h 453"/>
                <a:gd name="T26" fmla="*/ 80 w 816"/>
                <a:gd name="T27" fmla="*/ 4 h 453"/>
                <a:gd name="T28" fmla="*/ 107 w 816"/>
                <a:gd name="T29" fmla="*/ 5 h 453"/>
                <a:gd name="T30" fmla="*/ 165 w 816"/>
                <a:gd name="T31" fmla="*/ 11 h 453"/>
                <a:gd name="T32" fmla="*/ 194 w 816"/>
                <a:gd name="T33" fmla="*/ 15 h 453"/>
                <a:gd name="T34" fmla="*/ 196 w 816"/>
                <a:gd name="T35" fmla="*/ 15 h 453"/>
                <a:gd name="T36" fmla="*/ 225 w 816"/>
                <a:gd name="T37" fmla="*/ 22 h 453"/>
                <a:gd name="T38" fmla="*/ 281 w 816"/>
                <a:gd name="T39" fmla="*/ 39 h 453"/>
                <a:gd name="T40" fmla="*/ 334 w 816"/>
                <a:gd name="T41" fmla="*/ 61 h 453"/>
                <a:gd name="T42" fmla="*/ 413 w 816"/>
                <a:gd name="T43" fmla="*/ 98 h 453"/>
                <a:gd name="T44" fmla="*/ 464 w 816"/>
                <a:gd name="T45" fmla="*/ 124 h 453"/>
                <a:gd name="T46" fmla="*/ 516 w 816"/>
                <a:gd name="T47" fmla="*/ 154 h 453"/>
                <a:gd name="T48" fmla="*/ 566 w 816"/>
                <a:gd name="T49" fmla="*/ 188 h 453"/>
                <a:gd name="T50" fmla="*/ 613 w 816"/>
                <a:gd name="T51" fmla="*/ 224 h 453"/>
                <a:gd name="T52" fmla="*/ 632 w 816"/>
                <a:gd name="T53" fmla="*/ 242 h 453"/>
                <a:gd name="T54" fmla="*/ 664 w 816"/>
                <a:gd name="T55" fmla="*/ 278 h 453"/>
                <a:gd name="T56" fmla="*/ 679 w 816"/>
                <a:gd name="T57" fmla="*/ 296 h 453"/>
                <a:gd name="T58" fmla="*/ 718 w 816"/>
                <a:gd name="T59" fmla="*/ 351 h 453"/>
                <a:gd name="T60" fmla="*/ 740 w 816"/>
                <a:gd name="T61" fmla="*/ 389 h 453"/>
                <a:gd name="T62" fmla="*/ 758 w 816"/>
                <a:gd name="T63" fmla="*/ 430 h 453"/>
                <a:gd name="T64" fmla="*/ 765 w 816"/>
                <a:gd name="T65" fmla="*/ 451 h 453"/>
                <a:gd name="T66" fmla="*/ 777 w 816"/>
                <a:gd name="T67" fmla="*/ 446 h 453"/>
                <a:gd name="T68" fmla="*/ 816 w 816"/>
                <a:gd name="T69" fmla="*/ 425 h 453"/>
                <a:gd name="T70" fmla="*/ 815 w 816"/>
                <a:gd name="T71" fmla="*/ 423 h 453"/>
                <a:gd name="T72" fmla="*/ 789 w 816"/>
                <a:gd name="T73" fmla="*/ 436 h 453"/>
                <a:gd name="T74" fmla="*/ 764 w 816"/>
                <a:gd name="T75" fmla="*/ 449 h 453"/>
                <a:gd name="T76" fmla="*/ 758 w 816"/>
                <a:gd name="T77" fmla="*/ 427 h 453"/>
                <a:gd name="T78" fmla="*/ 740 w 816"/>
                <a:gd name="T79" fmla="*/ 385 h 453"/>
                <a:gd name="T80" fmla="*/ 718 w 816"/>
                <a:gd name="T81" fmla="*/ 347 h 453"/>
                <a:gd name="T82" fmla="*/ 679 w 816"/>
                <a:gd name="T83" fmla="*/ 292 h 453"/>
                <a:gd name="T84" fmla="*/ 667 w 816"/>
                <a:gd name="T85" fmla="*/ 275 h 453"/>
                <a:gd name="T86" fmla="*/ 639 w 816"/>
                <a:gd name="T87" fmla="*/ 245 h 453"/>
                <a:gd name="T88" fmla="*/ 609 w 816"/>
                <a:gd name="T89" fmla="*/ 217 h 453"/>
                <a:gd name="T90" fmla="*/ 576 w 816"/>
                <a:gd name="T91" fmla="*/ 190 h 453"/>
                <a:gd name="T92" fmla="*/ 522 w 816"/>
                <a:gd name="T93" fmla="*/ 154 h 453"/>
                <a:gd name="T94" fmla="*/ 449 w 816"/>
                <a:gd name="T95" fmla="*/ 112 h 453"/>
                <a:gd name="T96" fmla="*/ 413 w 816"/>
                <a:gd name="T97" fmla="*/ 93 h 453"/>
                <a:gd name="T98" fmla="*/ 334 w 816"/>
                <a:gd name="T99" fmla="*/ 56 h 453"/>
                <a:gd name="T100" fmla="*/ 281 w 816"/>
                <a:gd name="T101" fmla="*/ 35 h 453"/>
                <a:gd name="T102" fmla="*/ 225 w 816"/>
                <a:gd name="T103" fmla="*/ 17 h 453"/>
                <a:gd name="T104" fmla="*/ 196 w 816"/>
                <a:gd name="T105" fmla="*/ 11 h 453"/>
                <a:gd name="T106" fmla="*/ 130 w 816"/>
                <a:gd name="T107" fmla="*/ 3 h 453"/>
                <a:gd name="T108" fmla="*/ 66 w 816"/>
                <a:gd name="T10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" h="453">
                  <a:moveTo>
                    <a:pt x="66" y="0"/>
                  </a:moveTo>
                  <a:lnTo>
                    <a:pt x="66" y="0"/>
                  </a:lnTo>
                  <a:lnTo>
                    <a:pt x="34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107" y="5"/>
                  </a:lnTo>
                  <a:lnTo>
                    <a:pt x="137" y="8"/>
                  </a:lnTo>
                  <a:lnTo>
                    <a:pt x="165" y="11"/>
                  </a:lnTo>
                  <a:lnTo>
                    <a:pt x="194" y="15"/>
                  </a:lnTo>
                  <a:lnTo>
                    <a:pt x="194" y="15"/>
                  </a:lnTo>
                  <a:lnTo>
                    <a:pt x="196" y="15"/>
                  </a:lnTo>
                  <a:lnTo>
                    <a:pt x="196" y="15"/>
                  </a:lnTo>
                  <a:lnTo>
                    <a:pt x="196" y="15"/>
                  </a:lnTo>
                  <a:lnTo>
                    <a:pt x="225" y="22"/>
                  </a:lnTo>
                  <a:lnTo>
                    <a:pt x="253" y="29"/>
                  </a:lnTo>
                  <a:lnTo>
                    <a:pt x="281" y="39"/>
                  </a:lnTo>
                  <a:lnTo>
                    <a:pt x="308" y="49"/>
                  </a:lnTo>
                  <a:lnTo>
                    <a:pt x="334" y="61"/>
                  </a:lnTo>
                  <a:lnTo>
                    <a:pt x="360" y="73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64" y="124"/>
                  </a:lnTo>
                  <a:lnTo>
                    <a:pt x="490" y="139"/>
                  </a:lnTo>
                  <a:lnTo>
                    <a:pt x="516" y="154"/>
                  </a:lnTo>
                  <a:lnTo>
                    <a:pt x="541" y="170"/>
                  </a:lnTo>
                  <a:lnTo>
                    <a:pt x="566" y="188"/>
                  </a:lnTo>
                  <a:lnTo>
                    <a:pt x="591" y="205"/>
                  </a:lnTo>
                  <a:lnTo>
                    <a:pt x="613" y="224"/>
                  </a:lnTo>
                  <a:lnTo>
                    <a:pt x="613" y="224"/>
                  </a:lnTo>
                  <a:lnTo>
                    <a:pt x="632" y="242"/>
                  </a:lnTo>
                  <a:lnTo>
                    <a:pt x="649" y="259"/>
                  </a:lnTo>
                  <a:lnTo>
                    <a:pt x="664" y="278"/>
                  </a:lnTo>
                  <a:lnTo>
                    <a:pt x="679" y="296"/>
                  </a:lnTo>
                  <a:lnTo>
                    <a:pt x="679" y="296"/>
                  </a:lnTo>
                  <a:lnTo>
                    <a:pt x="705" y="333"/>
                  </a:lnTo>
                  <a:lnTo>
                    <a:pt x="718" y="351"/>
                  </a:lnTo>
                  <a:lnTo>
                    <a:pt x="729" y="371"/>
                  </a:lnTo>
                  <a:lnTo>
                    <a:pt x="740" y="389"/>
                  </a:lnTo>
                  <a:lnTo>
                    <a:pt x="750" y="410"/>
                  </a:lnTo>
                  <a:lnTo>
                    <a:pt x="758" y="430"/>
                  </a:lnTo>
                  <a:lnTo>
                    <a:pt x="764" y="453"/>
                  </a:lnTo>
                  <a:lnTo>
                    <a:pt x="765" y="451"/>
                  </a:lnTo>
                  <a:lnTo>
                    <a:pt x="765" y="451"/>
                  </a:lnTo>
                  <a:lnTo>
                    <a:pt x="777" y="446"/>
                  </a:lnTo>
                  <a:lnTo>
                    <a:pt x="810" y="429"/>
                  </a:lnTo>
                  <a:lnTo>
                    <a:pt x="816" y="425"/>
                  </a:lnTo>
                  <a:lnTo>
                    <a:pt x="816" y="425"/>
                  </a:lnTo>
                  <a:lnTo>
                    <a:pt x="815" y="423"/>
                  </a:lnTo>
                  <a:lnTo>
                    <a:pt x="815" y="423"/>
                  </a:lnTo>
                  <a:lnTo>
                    <a:pt x="789" y="436"/>
                  </a:lnTo>
                  <a:lnTo>
                    <a:pt x="772" y="443"/>
                  </a:lnTo>
                  <a:lnTo>
                    <a:pt x="764" y="449"/>
                  </a:lnTo>
                  <a:lnTo>
                    <a:pt x="764" y="449"/>
                  </a:lnTo>
                  <a:lnTo>
                    <a:pt x="758" y="427"/>
                  </a:lnTo>
                  <a:lnTo>
                    <a:pt x="750" y="405"/>
                  </a:lnTo>
                  <a:lnTo>
                    <a:pt x="740" y="385"/>
                  </a:lnTo>
                  <a:lnTo>
                    <a:pt x="729" y="366"/>
                  </a:lnTo>
                  <a:lnTo>
                    <a:pt x="718" y="347"/>
                  </a:lnTo>
                  <a:lnTo>
                    <a:pt x="705" y="328"/>
                  </a:lnTo>
                  <a:lnTo>
                    <a:pt x="679" y="292"/>
                  </a:lnTo>
                  <a:lnTo>
                    <a:pt x="679" y="292"/>
                  </a:lnTo>
                  <a:lnTo>
                    <a:pt x="667" y="275"/>
                  </a:lnTo>
                  <a:lnTo>
                    <a:pt x="654" y="260"/>
                  </a:lnTo>
                  <a:lnTo>
                    <a:pt x="639" y="245"/>
                  </a:lnTo>
                  <a:lnTo>
                    <a:pt x="625" y="231"/>
                  </a:lnTo>
                  <a:lnTo>
                    <a:pt x="609" y="217"/>
                  </a:lnTo>
                  <a:lnTo>
                    <a:pt x="593" y="203"/>
                  </a:lnTo>
                  <a:lnTo>
                    <a:pt x="576" y="190"/>
                  </a:lnTo>
                  <a:lnTo>
                    <a:pt x="558" y="178"/>
                  </a:lnTo>
                  <a:lnTo>
                    <a:pt x="522" y="154"/>
                  </a:lnTo>
                  <a:lnTo>
                    <a:pt x="486" y="132"/>
                  </a:lnTo>
                  <a:lnTo>
                    <a:pt x="449" y="112"/>
                  </a:lnTo>
                  <a:lnTo>
                    <a:pt x="413" y="93"/>
                  </a:lnTo>
                  <a:lnTo>
                    <a:pt x="413" y="93"/>
                  </a:lnTo>
                  <a:lnTo>
                    <a:pt x="360" y="68"/>
                  </a:lnTo>
                  <a:lnTo>
                    <a:pt x="334" y="56"/>
                  </a:lnTo>
                  <a:lnTo>
                    <a:pt x="308" y="44"/>
                  </a:lnTo>
                  <a:lnTo>
                    <a:pt x="281" y="35"/>
                  </a:lnTo>
                  <a:lnTo>
                    <a:pt x="253" y="25"/>
                  </a:lnTo>
                  <a:lnTo>
                    <a:pt x="225" y="17"/>
                  </a:lnTo>
                  <a:lnTo>
                    <a:pt x="196" y="11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0" y="3"/>
                  </a:lnTo>
                  <a:lnTo>
                    <a:pt x="99" y="1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129">
              <a:extLst>
                <a:ext uri="{FF2B5EF4-FFF2-40B4-BE49-F238E27FC236}">
                  <a16:creationId xmlns:a16="http://schemas.microsoft.com/office/drawing/2014/main" id="{5D648515-0EC9-3633-9A02-D044E3019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7" y="446"/>
              <a:ext cx="306" cy="110"/>
            </a:xfrm>
            <a:custGeom>
              <a:avLst/>
              <a:gdLst>
                <a:gd name="T0" fmla="*/ 31 w 612"/>
                <a:gd name="T1" fmla="*/ 1 h 220"/>
                <a:gd name="T2" fmla="*/ 3 w 612"/>
                <a:gd name="T3" fmla="*/ 4 h 220"/>
                <a:gd name="T4" fmla="*/ 2 w 612"/>
                <a:gd name="T5" fmla="*/ 4 h 220"/>
                <a:gd name="T6" fmla="*/ 1 w 612"/>
                <a:gd name="T7" fmla="*/ 4 h 220"/>
                <a:gd name="T8" fmla="*/ 0 w 612"/>
                <a:gd name="T9" fmla="*/ 4 h 220"/>
                <a:gd name="T10" fmla="*/ 0 w 612"/>
                <a:gd name="T11" fmla="*/ 4 h 220"/>
                <a:gd name="T12" fmla="*/ 31 w 612"/>
                <a:gd name="T13" fmla="*/ 1 h 220"/>
                <a:gd name="T14" fmla="*/ 33 w 612"/>
                <a:gd name="T15" fmla="*/ 1 h 220"/>
                <a:gd name="T16" fmla="*/ 31 w 612"/>
                <a:gd name="T17" fmla="*/ 1 h 220"/>
                <a:gd name="T18" fmla="*/ 34 w 612"/>
                <a:gd name="T19" fmla="*/ 1 h 220"/>
                <a:gd name="T20" fmla="*/ 34 w 612"/>
                <a:gd name="T21" fmla="*/ 1 h 220"/>
                <a:gd name="T22" fmla="*/ 34 w 612"/>
                <a:gd name="T23" fmla="*/ 1 h 220"/>
                <a:gd name="T24" fmla="*/ 79 w 612"/>
                <a:gd name="T25" fmla="*/ 0 h 220"/>
                <a:gd name="T26" fmla="*/ 136 w 612"/>
                <a:gd name="T27" fmla="*/ 4 h 220"/>
                <a:gd name="T28" fmla="*/ 195 w 612"/>
                <a:gd name="T29" fmla="*/ 11 h 220"/>
                <a:gd name="T30" fmla="*/ 224 w 612"/>
                <a:gd name="T31" fmla="*/ 18 h 220"/>
                <a:gd name="T32" fmla="*/ 280 w 612"/>
                <a:gd name="T33" fmla="*/ 35 h 220"/>
                <a:gd name="T34" fmla="*/ 333 w 612"/>
                <a:gd name="T35" fmla="*/ 57 h 220"/>
                <a:gd name="T36" fmla="*/ 412 w 612"/>
                <a:gd name="T37" fmla="*/ 94 h 220"/>
                <a:gd name="T38" fmla="*/ 463 w 612"/>
                <a:gd name="T39" fmla="*/ 120 h 220"/>
                <a:gd name="T40" fmla="*/ 515 w 612"/>
                <a:gd name="T41" fmla="*/ 150 h 220"/>
                <a:gd name="T42" fmla="*/ 565 w 612"/>
                <a:gd name="T43" fmla="*/ 184 h 220"/>
                <a:gd name="T44" fmla="*/ 612 w 612"/>
                <a:gd name="T45" fmla="*/ 220 h 220"/>
                <a:gd name="T46" fmla="*/ 590 w 612"/>
                <a:gd name="T47" fmla="*/ 201 h 220"/>
                <a:gd name="T48" fmla="*/ 540 w 612"/>
                <a:gd name="T49" fmla="*/ 166 h 220"/>
                <a:gd name="T50" fmla="*/ 489 w 612"/>
                <a:gd name="T51" fmla="*/ 135 h 220"/>
                <a:gd name="T52" fmla="*/ 412 w 612"/>
                <a:gd name="T53" fmla="*/ 94 h 220"/>
                <a:gd name="T54" fmla="*/ 359 w 612"/>
                <a:gd name="T55" fmla="*/ 69 h 220"/>
                <a:gd name="T56" fmla="*/ 307 w 612"/>
                <a:gd name="T57" fmla="*/ 45 h 220"/>
                <a:gd name="T58" fmla="*/ 252 w 612"/>
                <a:gd name="T59" fmla="*/ 25 h 220"/>
                <a:gd name="T60" fmla="*/ 195 w 612"/>
                <a:gd name="T61" fmla="*/ 11 h 220"/>
                <a:gd name="T62" fmla="*/ 195 w 612"/>
                <a:gd name="T63" fmla="*/ 11 h 220"/>
                <a:gd name="T64" fmla="*/ 193 w 612"/>
                <a:gd name="T65" fmla="*/ 11 h 220"/>
                <a:gd name="T66" fmla="*/ 136 w 612"/>
                <a:gd name="T67" fmla="*/ 4 h 220"/>
                <a:gd name="T68" fmla="*/ 79 w 612"/>
                <a:gd name="T6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2" h="220">
                  <a:moveTo>
                    <a:pt x="31" y="1"/>
                  </a:moveTo>
                  <a:lnTo>
                    <a:pt x="31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1" y="1"/>
                  </a:lnTo>
                  <a:close/>
                  <a:moveTo>
                    <a:pt x="33" y="1"/>
                  </a:moveTo>
                  <a:lnTo>
                    <a:pt x="33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3" y="1"/>
                  </a:lnTo>
                  <a:close/>
                  <a:moveTo>
                    <a:pt x="34" y="1"/>
                  </a:move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close/>
                  <a:moveTo>
                    <a:pt x="79" y="0"/>
                  </a:moveTo>
                  <a:lnTo>
                    <a:pt x="79" y="0"/>
                  </a:lnTo>
                  <a:lnTo>
                    <a:pt x="107" y="1"/>
                  </a:lnTo>
                  <a:lnTo>
                    <a:pt x="136" y="4"/>
                  </a:lnTo>
                  <a:lnTo>
                    <a:pt x="165" y="7"/>
                  </a:lnTo>
                  <a:lnTo>
                    <a:pt x="195" y="11"/>
                  </a:lnTo>
                  <a:lnTo>
                    <a:pt x="195" y="11"/>
                  </a:lnTo>
                  <a:lnTo>
                    <a:pt x="224" y="18"/>
                  </a:lnTo>
                  <a:lnTo>
                    <a:pt x="252" y="25"/>
                  </a:lnTo>
                  <a:lnTo>
                    <a:pt x="280" y="35"/>
                  </a:lnTo>
                  <a:lnTo>
                    <a:pt x="307" y="45"/>
                  </a:lnTo>
                  <a:lnTo>
                    <a:pt x="333" y="57"/>
                  </a:lnTo>
                  <a:lnTo>
                    <a:pt x="359" y="69"/>
                  </a:lnTo>
                  <a:lnTo>
                    <a:pt x="412" y="94"/>
                  </a:lnTo>
                  <a:lnTo>
                    <a:pt x="412" y="94"/>
                  </a:lnTo>
                  <a:lnTo>
                    <a:pt x="463" y="120"/>
                  </a:lnTo>
                  <a:lnTo>
                    <a:pt x="489" y="135"/>
                  </a:lnTo>
                  <a:lnTo>
                    <a:pt x="515" y="150"/>
                  </a:lnTo>
                  <a:lnTo>
                    <a:pt x="540" y="166"/>
                  </a:lnTo>
                  <a:lnTo>
                    <a:pt x="565" y="184"/>
                  </a:lnTo>
                  <a:lnTo>
                    <a:pt x="590" y="201"/>
                  </a:lnTo>
                  <a:lnTo>
                    <a:pt x="612" y="220"/>
                  </a:lnTo>
                  <a:lnTo>
                    <a:pt x="612" y="220"/>
                  </a:lnTo>
                  <a:lnTo>
                    <a:pt x="590" y="201"/>
                  </a:lnTo>
                  <a:lnTo>
                    <a:pt x="565" y="184"/>
                  </a:lnTo>
                  <a:lnTo>
                    <a:pt x="540" y="166"/>
                  </a:lnTo>
                  <a:lnTo>
                    <a:pt x="515" y="150"/>
                  </a:lnTo>
                  <a:lnTo>
                    <a:pt x="489" y="135"/>
                  </a:lnTo>
                  <a:lnTo>
                    <a:pt x="463" y="120"/>
                  </a:lnTo>
                  <a:lnTo>
                    <a:pt x="412" y="94"/>
                  </a:lnTo>
                  <a:lnTo>
                    <a:pt x="412" y="94"/>
                  </a:lnTo>
                  <a:lnTo>
                    <a:pt x="359" y="69"/>
                  </a:lnTo>
                  <a:lnTo>
                    <a:pt x="333" y="57"/>
                  </a:lnTo>
                  <a:lnTo>
                    <a:pt x="307" y="45"/>
                  </a:lnTo>
                  <a:lnTo>
                    <a:pt x="280" y="35"/>
                  </a:lnTo>
                  <a:lnTo>
                    <a:pt x="252" y="25"/>
                  </a:lnTo>
                  <a:lnTo>
                    <a:pt x="224" y="18"/>
                  </a:lnTo>
                  <a:lnTo>
                    <a:pt x="195" y="11"/>
                  </a:lnTo>
                  <a:lnTo>
                    <a:pt x="195" y="11"/>
                  </a:lnTo>
                  <a:lnTo>
                    <a:pt x="195" y="11"/>
                  </a:lnTo>
                  <a:lnTo>
                    <a:pt x="193" y="11"/>
                  </a:lnTo>
                  <a:lnTo>
                    <a:pt x="193" y="11"/>
                  </a:lnTo>
                  <a:lnTo>
                    <a:pt x="164" y="7"/>
                  </a:lnTo>
                  <a:lnTo>
                    <a:pt x="136" y="4"/>
                  </a:lnTo>
                  <a:lnTo>
                    <a:pt x="106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98D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130">
              <a:extLst>
                <a:ext uri="{FF2B5EF4-FFF2-40B4-BE49-F238E27FC236}">
                  <a16:creationId xmlns:a16="http://schemas.microsoft.com/office/drawing/2014/main" id="{BCBE81AF-373E-AD69-E240-371A065F6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447"/>
              <a:ext cx="15" cy="1"/>
            </a:xfrm>
            <a:custGeom>
              <a:avLst/>
              <a:gdLst>
                <a:gd name="T0" fmla="*/ 31 w 31"/>
                <a:gd name="T1" fmla="*/ 0 h 3"/>
                <a:gd name="T2" fmla="*/ 31 w 31"/>
                <a:gd name="T3" fmla="*/ 0 h 3"/>
                <a:gd name="T4" fmla="*/ 3 w 31"/>
                <a:gd name="T5" fmla="*/ 3 h 3"/>
                <a:gd name="T6" fmla="*/ 3 w 31"/>
                <a:gd name="T7" fmla="*/ 3 h 3"/>
                <a:gd name="T8" fmla="*/ 2 w 31"/>
                <a:gd name="T9" fmla="*/ 3 h 3"/>
                <a:gd name="T10" fmla="*/ 2 w 31"/>
                <a:gd name="T11" fmla="*/ 3 h 3"/>
                <a:gd name="T12" fmla="*/ 1 w 31"/>
                <a:gd name="T13" fmla="*/ 3 h 3"/>
                <a:gd name="T14" fmla="*/ 1 w 31"/>
                <a:gd name="T15" fmla="*/ 3 h 3"/>
                <a:gd name="T16" fmla="*/ 0 w 31"/>
                <a:gd name="T17" fmla="*/ 3 h 3"/>
                <a:gd name="T18" fmla="*/ 0 w 31"/>
                <a:gd name="T19" fmla="*/ 3 h 3"/>
                <a:gd name="T20" fmla="*/ 0 w 31"/>
                <a:gd name="T21" fmla="*/ 3 h 3"/>
                <a:gd name="T22" fmla="*/ 0 w 31"/>
                <a:gd name="T23" fmla="*/ 3 h 3"/>
                <a:gd name="T24" fmla="*/ 0 w 31"/>
                <a:gd name="T25" fmla="*/ 3 h 3"/>
                <a:gd name="T26" fmla="*/ 31 w 3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">
                  <a:moveTo>
                    <a:pt x="31" y="0"/>
                  </a:moveTo>
                  <a:lnTo>
                    <a:pt x="3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Rectangle 131">
              <a:extLst>
                <a:ext uri="{FF2B5EF4-FFF2-40B4-BE49-F238E27FC236}">
                  <a16:creationId xmlns:a16="http://schemas.microsoft.com/office/drawing/2014/main" id="{5F620A91-CC93-8C94-D61B-C278BBDF4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44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Rectangle 132">
              <a:extLst>
                <a:ext uri="{FF2B5EF4-FFF2-40B4-BE49-F238E27FC236}">
                  <a16:creationId xmlns:a16="http://schemas.microsoft.com/office/drawing/2014/main" id="{D4BDB52E-9353-8D64-1118-8B4BF9B1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4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133">
              <a:extLst>
                <a:ext uri="{FF2B5EF4-FFF2-40B4-BE49-F238E27FC236}">
                  <a16:creationId xmlns:a16="http://schemas.microsoft.com/office/drawing/2014/main" id="{9299989A-F1F9-C7ED-420D-748C94842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446"/>
              <a:ext cx="267" cy="110"/>
            </a:xfrm>
            <a:custGeom>
              <a:avLst/>
              <a:gdLst>
                <a:gd name="T0" fmla="*/ 0 w 533"/>
                <a:gd name="T1" fmla="*/ 0 h 220"/>
                <a:gd name="T2" fmla="*/ 0 w 533"/>
                <a:gd name="T3" fmla="*/ 0 h 220"/>
                <a:gd name="T4" fmla="*/ 28 w 533"/>
                <a:gd name="T5" fmla="*/ 1 h 220"/>
                <a:gd name="T6" fmla="*/ 57 w 533"/>
                <a:gd name="T7" fmla="*/ 4 h 220"/>
                <a:gd name="T8" fmla="*/ 86 w 533"/>
                <a:gd name="T9" fmla="*/ 7 h 220"/>
                <a:gd name="T10" fmla="*/ 116 w 533"/>
                <a:gd name="T11" fmla="*/ 11 h 220"/>
                <a:gd name="T12" fmla="*/ 116 w 533"/>
                <a:gd name="T13" fmla="*/ 11 h 220"/>
                <a:gd name="T14" fmla="*/ 145 w 533"/>
                <a:gd name="T15" fmla="*/ 18 h 220"/>
                <a:gd name="T16" fmla="*/ 173 w 533"/>
                <a:gd name="T17" fmla="*/ 25 h 220"/>
                <a:gd name="T18" fmla="*/ 201 w 533"/>
                <a:gd name="T19" fmla="*/ 35 h 220"/>
                <a:gd name="T20" fmla="*/ 228 w 533"/>
                <a:gd name="T21" fmla="*/ 45 h 220"/>
                <a:gd name="T22" fmla="*/ 254 w 533"/>
                <a:gd name="T23" fmla="*/ 57 h 220"/>
                <a:gd name="T24" fmla="*/ 280 w 533"/>
                <a:gd name="T25" fmla="*/ 69 h 220"/>
                <a:gd name="T26" fmla="*/ 333 w 533"/>
                <a:gd name="T27" fmla="*/ 94 h 220"/>
                <a:gd name="T28" fmla="*/ 333 w 533"/>
                <a:gd name="T29" fmla="*/ 94 h 220"/>
                <a:gd name="T30" fmla="*/ 384 w 533"/>
                <a:gd name="T31" fmla="*/ 120 h 220"/>
                <a:gd name="T32" fmla="*/ 410 w 533"/>
                <a:gd name="T33" fmla="*/ 135 h 220"/>
                <a:gd name="T34" fmla="*/ 436 w 533"/>
                <a:gd name="T35" fmla="*/ 150 h 220"/>
                <a:gd name="T36" fmla="*/ 461 w 533"/>
                <a:gd name="T37" fmla="*/ 166 h 220"/>
                <a:gd name="T38" fmla="*/ 486 w 533"/>
                <a:gd name="T39" fmla="*/ 184 h 220"/>
                <a:gd name="T40" fmla="*/ 511 w 533"/>
                <a:gd name="T41" fmla="*/ 201 h 220"/>
                <a:gd name="T42" fmla="*/ 533 w 533"/>
                <a:gd name="T43" fmla="*/ 220 h 220"/>
                <a:gd name="T44" fmla="*/ 533 w 533"/>
                <a:gd name="T45" fmla="*/ 220 h 220"/>
                <a:gd name="T46" fmla="*/ 511 w 533"/>
                <a:gd name="T47" fmla="*/ 201 h 220"/>
                <a:gd name="T48" fmla="*/ 486 w 533"/>
                <a:gd name="T49" fmla="*/ 184 h 220"/>
                <a:gd name="T50" fmla="*/ 461 w 533"/>
                <a:gd name="T51" fmla="*/ 166 h 220"/>
                <a:gd name="T52" fmla="*/ 436 w 533"/>
                <a:gd name="T53" fmla="*/ 150 h 220"/>
                <a:gd name="T54" fmla="*/ 410 w 533"/>
                <a:gd name="T55" fmla="*/ 135 h 220"/>
                <a:gd name="T56" fmla="*/ 384 w 533"/>
                <a:gd name="T57" fmla="*/ 120 h 220"/>
                <a:gd name="T58" fmla="*/ 333 w 533"/>
                <a:gd name="T59" fmla="*/ 94 h 220"/>
                <a:gd name="T60" fmla="*/ 333 w 533"/>
                <a:gd name="T61" fmla="*/ 94 h 220"/>
                <a:gd name="T62" fmla="*/ 280 w 533"/>
                <a:gd name="T63" fmla="*/ 69 h 220"/>
                <a:gd name="T64" fmla="*/ 254 w 533"/>
                <a:gd name="T65" fmla="*/ 57 h 220"/>
                <a:gd name="T66" fmla="*/ 228 w 533"/>
                <a:gd name="T67" fmla="*/ 45 h 220"/>
                <a:gd name="T68" fmla="*/ 201 w 533"/>
                <a:gd name="T69" fmla="*/ 35 h 220"/>
                <a:gd name="T70" fmla="*/ 173 w 533"/>
                <a:gd name="T71" fmla="*/ 25 h 220"/>
                <a:gd name="T72" fmla="*/ 145 w 533"/>
                <a:gd name="T73" fmla="*/ 18 h 220"/>
                <a:gd name="T74" fmla="*/ 116 w 533"/>
                <a:gd name="T75" fmla="*/ 11 h 220"/>
                <a:gd name="T76" fmla="*/ 116 w 533"/>
                <a:gd name="T77" fmla="*/ 11 h 220"/>
                <a:gd name="T78" fmla="*/ 116 w 533"/>
                <a:gd name="T79" fmla="*/ 11 h 220"/>
                <a:gd name="T80" fmla="*/ 114 w 533"/>
                <a:gd name="T81" fmla="*/ 11 h 220"/>
                <a:gd name="T82" fmla="*/ 114 w 533"/>
                <a:gd name="T83" fmla="*/ 11 h 220"/>
                <a:gd name="T84" fmla="*/ 85 w 533"/>
                <a:gd name="T85" fmla="*/ 7 h 220"/>
                <a:gd name="T86" fmla="*/ 57 w 533"/>
                <a:gd name="T87" fmla="*/ 4 h 220"/>
                <a:gd name="T88" fmla="*/ 27 w 533"/>
                <a:gd name="T89" fmla="*/ 1 h 220"/>
                <a:gd name="T90" fmla="*/ 0 w 533"/>
                <a:gd name="T9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3" h="220">
                  <a:moveTo>
                    <a:pt x="0" y="0"/>
                  </a:moveTo>
                  <a:lnTo>
                    <a:pt x="0" y="0"/>
                  </a:lnTo>
                  <a:lnTo>
                    <a:pt x="28" y="1"/>
                  </a:lnTo>
                  <a:lnTo>
                    <a:pt x="57" y="4"/>
                  </a:lnTo>
                  <a:lnTo>
                    <a:pt x="86" y="7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45" y="18"/>
                  </a:lnTo>
                  <a:lnTo>
                    <a:pt x="173" y="25"/>
                  </a:lnTo>
                  <a:lnTo>
                    <a:pt x="201" y="35"/>
                  </a:lnTo>
                  <a:lnTo>
                    <a:pt x="228" y="45"/>
                  </a:lnTo>
                  <a:lnTo>
                    <a:pt x="254" y="57"/>
                  </a:lnTo>
                  <a:lnTo>
                    <a:pt x="280" y="69"/>
                  </a:lnTo>
                  <a:lnTo>
                    <a:pt x="333" y="94"/>
                  </a:lnTo>
                  <a:lnTo>
                    <a:pt x="333" y="94"/>
                  </a:lnTo>
                  <a:lnTo>
                    <a:pt x="384" y="120"/>
                  </a:lnTo>
                  <a:lnTo>
                    <a:pt x="410" y="135"/>
                  </a:lnTo>
                  <a:lnTo>
                    <a:pt x="436" y="150"/>
                  </a:lnTo>
                  <a:lnTo>
                    <a:pt x="461" y="166"/>
                  </a:lnTo>
                  <a:lnTo>
                    <a:pt x="486" y="184"/>
                  </a:lnTo>
                  <a:lnTo>
                    <a:pt x="511" y="201"/>
                  </a:lnTo>
                  <a:lnTo>
                    <a:pt x="533" y="220"/>
                  </a:lnTo>
                  <a:lnTo>
                    <a:pt x="533" y="220"/>
                  </a:lnTo>
                  <a:lnTo>
                    <a:pt x="511" y="201"/>
                  </a:lnTo>
                  <a:lnTo>
                    <a:pt x="486" y="184"/>
                  </a:lnTo>
                  <a:lnTo>
                    <a:pt x="461" y="166"/>
                  </a:lnTo>
                  <a:lnTo>
                    <a:pt x="436" y="150"/>
                  </a:lnTo>
                  <a:lnTo>
                    <a:pt x="410" y="135"/>
                  </a:lnTo>
                  <a:lnTo>
                    <a:pt x="384" y="120"/>
                  </a:lnTo>
                  <a:lnTo>
                    <a:pt x="333" y="94"/>
                  </a:lnTo>
                  <a:lnTo>
                    <a:pt x="333" y="94"/>
                  </a:lnTo>
                  <a:lnTo>
                    <a:pt x="280" y="69"/>
                  </a:lnTo>
                  <a:lnTo>
                    <a:pt x="254" y="57"/>
                  </a:lnTo>
                  <a:lnTo>
                    <a:pt x="228" y="45"/>
                  </a:lnTo>
                  <a:lnTo>
                    <a:pt x="201" y="35"/>
                  </a:lnTo>
                  <a:lnTo>
                    <a:pt x="173" y="25"/>
                  </a:lnTo>
                  <a:lnTo>
                    <a:pt x="145" y="18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85" y="7"/>
                  </a:lnTo>
                  <a:lnTo>
                    <a:pt x="57" y="4"/>
                  </a:lnTo>
                  <a:lnTo>
                    <a:pt x="27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134">
              <a:extLst>
                <a:ext uri="{FF2B5EF4-FFF2-40B4-BE49-F238E27FC236}">
                  <a16:creationId xmlns:a16="http://schemas.microsoft.com/office/drawing/2014/main" id="{B58AE7B9-FF9A-1AE0-0C87-58CA4A5DB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443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0 h 5"/>
                <a:gd name="T6" fmla="*/ 1 w 1"/>
                <a:gd name="T7" fmla="*/ 5 h 5"/>
                <a:gd name="T8" fmla="*/ 1 w 1"/>
                <a:gd name="T9" fmla="*/ 5 h 5"/>
                <a:gd name="T10" fmla="*/ 1 w 1"/>
                <a:gd name="T11" fmla="*/ 5 h 5"/>
                <a:gd name="T12" fmla="*/ 1 w 1"/>
                <a:gd name="T13" fmla="*/ 5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135">
              <a:extLst>
                <a:ext uri="{FF2B5EF4-FFF2-40B4-BE49-F238E27FC236}">
                  <a16:creationId xmlns:a16="http://schemas.microsoft.com/office/drawing/2014/main" id="{046E6252-2945-FD44-7FC9-F50EE0333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443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0 h 5"/>
                <a:gd name="T6" fmla="*/ 1 w 1"/>
                <a:gd name="T7" fmla="*/ 5 h 5"/>
                <a:gd name="T8" fmla="*/ 1 w 1"/>
                <a:gd name="T9" fmla="*/ 5 h 5"/>
                <a:gd name="T10" fmla="*/ 1 w 1"/>
                <a:gd name="T11" fmla="*/ 5 h 5"/>
                <a:gd name="T12" fmla="*/ 1 w 1"/>
                <a:gd name="T13" fmla="*/ 5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136">
              <a:extLst>
                <a:ext uri="{FF2B5EF4-FFF2-40B4-BE49-F238E27FC236}">
                  <a16:creationId xmlns:a16="http://schemas.microsoft.com/office/drawing/2014/main" id="{038F761A-1D95-BDEE-EFCE-B8866391F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416"/>
              <a:ext cx="411" cy="252"/>
            </a:xfrm>
            <a:custGeom>
              <a:avLst/>
              <a:gdLst>
                <a:gd name="T0" fmla="*/ 116 w 820"/>
                <a:gd name="T1" fmla="*/ 0 h 504"/>
                <a:gd name="T2" fmla="*/ 57 w 820"/>
                <a:gd name="T3" fmla="*/ 3 h 504"/>
                <a:gd name="T4" fmla="*/ 0 w 820"/>
                <a:gd name="T5" fmla="*/ 16 h 504"/>
                <a:gd name="T6" fmla="*/ 2 w 820"/>
                <a:gd name="T7" fmla="*/ 34 h 504"/>
                <a:gd name="T8" fmla="*/ 4 w 820"/>
                <a:gd name="T9" fmla="*/ 53 h 504"/>
                <a:gd name="T10" fmla="*/ 5 w 820"/>
                <a:gd name="T11" fmla="*/ 58 h 504"/>
                <a:gd name="T12" fmla="*/ 39 w 820"/>
                <a:gd name="T13" fmla="*/ 56 h 504"/>
                <a:gd name="T14" fmla="*/ 71 w 820"/>
                <a:gd name="T15" fmla="*/ 55 h 504"/>
                <a:gd name="T16" fmla="*/ 135 w 820"/>
                <a:gd name="T17" fmla="*/ 58 h 504"/>
                <a:gd name="T18" fmla="*/ 201 w 820"/>
                <a:gd name="T19" fmla="*/ 66 h 504"/>
                <a:gd name="T20" fmla="*/ 230 w 820"/>
                <a:gd name="T21" fmla="*/ 72 h 504"/>
                <a:gd name="T22" fmla="*/ 286 w 820"/>
                <a:gd name="T23" fmla="*/ 90 h 504"/>
                <a:gd name="T24" fmla="*/ 339 w 820"/>
                <a:gd name="T25" fmla="*/ 111 h 504"/>
                <a:gd name="T26" fmla="*/ 418 w 820"/>
                <a:gd name="T27" fmla="*/ 148 h 504"/>
                <a:gd name="T28" fmla="*/ 454 w 820"/>
                <a:gd name="T29" fmla="*/ 167 h 504"/>
                <a:gd name="T30" fmla="*/ 527 w 820"/>
                <a:gd name="T31" fmla="*/ 209 h 504"/>
                <a:gd name="T32" fmla="*/ 581 w 820"/>
                <a:gd name="T33" fmla="*/ 245 h 504"/>
                <a:gd name="T34" fmla="*/ 614 w 820"/>
                <a:gd name="T35" fmla="*/ 272 h 504"/>
                <a:gd name="T36" fmla="*/ 644 w 820"/>
                <a:gd name="T37" fmla="*/ 300 h 504"/>
                <a:gd name="T38" fmla="*/ 672 w 820"/>
                <a:gd name="T39" fmla="*/ 330 h 504"/>
                <a:gd name="T40" fmla="*/ 684 w 820"/>
                <a:gd name="T41" fmla="*/ 347 h 504"/>
                <a:gd name="T42" fmla="*/ 723 w 820"/>
                <a:gd name="T43" fmla="*/ 402 h 504"/>
                <a:gd name="T44" fmla="*/ 745 w 820"/>
                <a:gd name="T45" fmla="*/ 440 h 504"/>
                <a:gd name="T46" fmla="*/ 763 w 820"/>
                <a:gd name="T47" fmla="*/ 482 h 504"/>
                <a:gd name="T48" fmla="*/ 777 w 820"/>
                <a:gd name="T49" fmla="*/ 498 h 504"/>
                <a:gd name="T50" fmla="*/ 794 w 820"/>
                <a:gd name="T51" fmla="*/ 491 h 504"/>
                <a:gd name="T52" fmla="*/ 820 w 820"/>
                <a:gd name="T53" fmla="*/ 478 h 504"/>
                <a:gd name="T54" fmla="*/ 804 w 820"/>
                <a:gd name="T55" fmla="*/ 432 h 504"/>
                <a:gd name="T56" fmla="*/ 785 w 820"/>
                <a:gd name="T57" fmla="*/ 390 h 504"/>
                <a:gd name="T58" fmla="*/ 763 w 820"/>
                <a:gd name="T59" fmla="*/ 349 h 504"/>
                <a:gd name="T60" fmla="*/ 736 w 820"/>
                <a:gd name="T61" fmla="*/ 309 h 504"/>
                <a:gd name="T62" fmla="*/ 727 w 820"/>
                <a:gd name="T63" fmla="*/ 298 h 504"/>
                <a:gd name="T64" fmla="*/ 698 w 820"/>
                <a:gd name="T65" fmla="*/ 266 h 504"/>
                <a:gd name="T66" fmla="*/ 652 w 820"/>
                <a:gd name="T67" fmla="*/ 227 h 504"/>
                <a:gd name="T68" fmla="*/ 603 w 820"/>
                <a:gd name="T69" fmla="*/ 193 h 504"/>
                <a:gd name="T70" fmla="*/ 556 w 820"/>
                <a:gd name="T71" fmla="*/ 160 h 504"/>
                <a:gd name="T72" fmla="*/ 483 w 820"/>
                <a:gd name="T73" fmla="*/ 115 h 504"/>
                <a:gd name="T74" fmla="*/ 431 w 820"/>
                <a:gd name="T75" fmla="*/ 86 h 504"/>
                <a:gd name="T76" fmla="*/ 377 w 820"/>
                <a:gd name="T77" fmla="*/ 60 h 504"/>
                <a:gd name="T78" fmla="*/ 320 w 820"/>
                <a:gd name="T79" fmla="*/ 39 h 504"/>
                <a:gd name="T80" fmla="*/ 262 w 820"/>
                <a:gd name="T81" fmla="*/ 20 h 504"/>
                <a:gd name="T82" fmla="*/ 204 w 820"/>
                <a:gd name="T83" fmla="*/ 7 h 504"/>
                <a:gd name="T84" fmla="*/ 145 w 820"/>
                <a:gd name="T8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0" h="504">
                  <a:moveTo>
                    <a:pt x="116" y="0"/>
                  </a:moveTo>
                  <a:lnTo>
                    <a:pt x="116" y="0"/>
                  </a:lnTo>
                  <a:lnTo>
                    <a:pt x="86" y="1"/>
                  </a:lnTo>
                  <a:lnTo>
                    <a:pt x="57" y="3"/>
                  </a:lnTo>
                  <a:lnTo>
                    <a:pt x="29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34"/>
                  </a:lnTo>
                  <a:lnTo>
                    <a:pt x="4" y="50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5" y="58"/>
                  </a:lnTo>
                  <a:lnTo>
                    <a:pt x="5" y="58"/>
                  </a:lnTo>
                  <a:lnTo>
                    <a:pt x="39" y="56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104" y="56"/>
                  </a:lnTo>
                  <a:lnTo>
                    <a:pt x="135" y="58"/>
                  </a:lnTo>
                  <a:lnTo>
                    <a:pt x="168" y="61"/>
                  </a:lnTo>
                  <a:lnTo>
                    <a:pt x="201" y="66"/>
                  </a:lnTo>
                  <a:lnTo>
                    <a:pt x="201" y="66"/>
                  </a:lnTo>
                  <a:lnTo>
                    <a:pt x="230" y="72"/>
                  </a:lnTo>
                  <a:lnTo>
                    <a:pt x="258" y="80"/>
                  </a:lnTo>
                  <a:lnTo>
                    <a:pt x="286" y="90"/>
                  </a:lnTo>
                  <a:lnTo>
                    <a:pt x="313" y="99"/>
                  </a:lnTo>
                  <a:lnTo>
                    <a:pt x="339" y="111"/>
                  </a:lnTo>
                  <a:lnTo>
                    <a:pt x="365" y="123"/>
                  </a:lnTo>
                  <a:lnTo>
                    <a:pt x="418" y="148"/>
                  </a:lnTo>
                  <a:lnTo>
                    <a:pt x="418" y="148"/>
                  </a:lnTo>
                  <a:lnTo>
                    <a:pt x="454" y="167"/>
                  </a:lnTo>
                  <a:lnTo>
                    <a:pt x="491" y="187"/>
                  </a:lnTo>
                  <a:lnTo>
                    <a:pt x="527" y="209"/>
                  </a:lnTo>
                  <a:lnTo>
                    <a:pt x="563" y="233"/>
                  </a:lnTo>
                  <a:lnTo>
                    <a:pt x="581" y="245"/>
                  </a:lnTo>
                  <a:lnTo>
                    <a:pt x="598" y="258"/>
                  </a:lnTo>
                  <a:lnTo>
                    <a:pt x="614" y="272"/>
                  </a:lnTo>
                  <a:lnTo>
                    <a:pt x="630" y="286"/>
                  </a:lnTo>
                  <a:lnTo>
                    <a:pt x="644" y="300"/>
                  </a:lnTo>
                  <a:lnTo>
                    <a:pt x="659" y="315"/>
                  </a:lnTo>
                  <a:lnTo>
                    <a:pt x="672" y="330"/>
                  </a:lnTo>
                  <a:lnTo>
                    <a:pt x="684" y="347"/>
                  </a:lnTo>
                  <a:lnTo>
                    <a:pt x="684" y="347"/>
                  </a:lnTo>
                  <a:lnTo>
                    <a:pt x="710" y="383"/>
                  </a:lnTo>
                  <a:lnTo>
                    <a:pt x="723" y="402"/>
                  </a:lnTo>
                  <a:lnTo>
                    <a:pt x="734" y="421"/>
                  </a:lnTo>
                  <a:lnTo>
                    <a:pt x="745" y="440"/>
                  </a:lnTo>
                  <a:lnTo>
                    <a:pt x="755" y="460"/>
                  </a:lnTo>
                  <a:lnTo>
                    <a:pt x="763" y="482"/>
                  </a:lnTo>
                  <a:lnTo>
                    <a:pt x="769" y="504"/>
                  </a:lnTo>
                  <a:lnTo>
                    <a:pt x="777" y="498"/>
                  </a:lnTo>
                  <a:lnTo>
                    <a:pt x="777" y="498"/>
                  </a:lnTo>
                  <a:lnTo>
                    <a:pt x="794" y="491"/>
                  </a:lnTo>
                  <a:lnTo>
                    <a:pt x="820" y="478"/>
                  </a:lnTo>
                  <a:lnTo>
                    <a:pt x="820" y="478"/>
                  </a:lnTo>
                  <a:lnTo>
                    <a:pt x="812" y="455"/>
                  </a:lnTo>
                  <a:lnTo>
                    <a:pt x="804" y="432"/>
                  </a:lnTo>
                  <a:lnTo>
                    <a:pt x="795" y="412"/>
                  </a:lnTo>
                  <a:lnTo>
                    <a:pt x="785" y="390"/>
                  </a:lnTo>
                  <a:lnTo>
                    <a:pt x="775" y="369"/>
                  </a:lnTo>
                  <a:lnTo>
                    <a:pt x="763" y="349"/>
                  </a:lnTo>
                  <a:lnTo>
                    <a:pt x="750" y="329"/>
                  </a:lnTo>
                  <a:lnTo>
                    <a:pt x="736" y="309"/>
                  </a:lnTo>
                  <a:lnTo>
                    <a:pt x="736" y="309"/>
                  </a:lnTo>
                  <a:lnTo>
                    <a:pt x="727" y="298"/>
                  </a:lnTo>
                  <a:lnTo>
                    <a:pt x="718" y="287"/>
                  </a:lnTo>
                  <a:lnTo>
                    <a:pt x="698" y="266"/>
                  </a:lnTo>
                  <a:lnTo>
                    <a:pt x="676" y="247"/>
                  </a:lnTo>
                  <a:lnTo>
                    <a:pt x="652" y="227"/>
                  </a:lnTo>
                  <a:lnTo>
                    <a:pt x="627" y="209"/>
                  </a:lnTo>
                  <a:lnTo>
                    <a:pt x="603" y="193"/>
                  </a:lnTo>
                  <a:lnTo>
                    <a:pt x="556" y="160"/>
                  </a:lnTo>
                  <a:lnTo>
                    <a:pt x="556" y="160"/>
                  </a:lnTo>
                  <a:lnTo>
                    <a:pt x="508" y="130"/>
                  </a:lnTo>
                  <a:lnTo>
                    <a:pt x="483" y="115"/>
                  </a:lnTo>
                  <a:lnTo>
                    <a:pt x="457" y="100"/>
                  </a:lnTo>
                  <a:lnTo>
                    <a:pt x="431" y="86"/>
                  </a:lnTo>
                  <a:lnTo>
                    <a:pt x="404" y="73"/>
                  </a:lnTo>
                  <a:lnTo>
                    <a:pt x="377" y="60"/>
                  </a:lnTo>
                  <a:lnTo>
                    <a:pt x="349" y="50"/>
                  </a:lnTo>
                  <a:lnTo>
                    <a:pt x="320" y="39"/>
                  </a:lnTo>
                  <a:lnTo>
                    <a:pt x="291" y="29"/>
                  </a:lnTo>
                  <a:lnTo>
                    <a:pt x="262" y="20"/>
                  </a:lnTo>
                  <a:lnTo>
                    <a:pt x="234" y="13"/>
                  </a:lnTo>
                  <a:lnTo>
                    <a:pt x="204" y="7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137">
              <a:extLst>
                <a:ext uri="{FF2B5EF4-FFF2-40B4-BE49-F238E27FC236}">
                  <a16:creationId xmlns:a16="http://schemas.microsoft.com/office/drawing/2014/main" id="{98131BEA-D4B6-53C2-C523-7F6488BA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416"/>
              <a:ext cx="411" cy="252"/>
            </a:xfrm>
            <a:custGeom>
              <a:avLst/>
              <a:gdLst>
                <a:gd name="T0" fmla="*/ 116 w 820"/>
                <a:gd name="T1" fmla="*/ 0 h 504"/>
                <a:gd name="T2" fmla="*/ 57 w 820"/>
                <a:gd name="T3" fmla="*/ 3 h 504"/>
                <a:gd name="T4" fmla="*/ 0 w 820"/>
                <a:gd name="T5" fmla="*/ 16 h 504"/>
                <a:gd name="T6" fmla="*/ 2 w 820"/>
                <a:gd name="T7" fmla="*/ 34 h 504"/>
                <a:gd name="T8" fmla="*/ 4 w 820"/>
                <a:gd name="T9" fmla="*/ 53 h 504"/>
                <a:gd name="T10" fmla="*/ 5 w 820"/>
                <a:gd name="T11" fmla="*/ 58 h 504"/>
                <a:gd name="T12" fmla="*/ 39 w 820"/>
                <a:gd name="T13" fmla="*/ 56 h 504"/>
                <a:gd name="T14" fmla="*/ 71 w 820"/>
                <a:gd name="T15" fmla="*/ 55 h 504"/>
                <a:gd name="T16" fmla="*/ 135 w 820"/>
                <a:gd name="T17" fmla="*/ 58 h 504"/>
                <a:gd name="T18" fmla="*/ 201 w 820"/>
                <a:gd name="T19" fmla="*/ 66 h 504"/>
                <a:gd name="T20" fmla="*/ 230 w 820"/>
                <a:gd name="T21" fmla="*/ 72 h 504"/>
                <a:gd name="T22" fmla="*/ 286 w 820"/>
                <a:gd name="T23" fmla="*/ 90 h 504"/>
                <a:gd name="T24" fmla="*/ 339 w 820"/>
                <a:gd name="T25" fmla="*/ 111 h 504"/>
                <a:gd name="T26" fmla="*/ 418 w 820"/>
                <a:gd name="T27" fmla="*/ 148 h 504"/>
                <a:gd name="T28" fmla="*/ 454 w 820"/>
                <a:gd name="T29" fmla="*/ 167 h 504"/>
                <a:gd name="T30" fmla="*/ 527 w 820"/>
                <a:gd name="T31" fmla="*/ 209 h 504"/>
                <a:gd name="T32" fmla="*/ 581 w 820"/>
                <a:gd name="T33" fmla="*/ 245 h 504"/>
                <a:gd name="T34" fmla="*/ 614 w 820"/>
                <a:gd name="T35" fmla="*/ 272 h 504"/>
                <a:gd name="T36" fmla="*/ 644 w 820"/>
                <a:gd name="T37" fmla="*/ 300 h 504"/>
                <a:gd name="T38" fmla="*/ 672 w 820"/>
                <a:gd name="T39" fmla="*/ 330 h 504"/>
                <a:gd name="T40" fmla="*/ 684 w 820"/>
                <a:gd name="T41" fmla="*/ 347 h 504"/>
                <a:gd name="T42" fmla="*/ 723 w 820"/>
                <a:gd name="T43" fmla="*/ 402 h 504"/>
                <a:gd name="T44" fmla="*/ 745 w 820"/>
                <a:gd name="T45" fmla="*/ 440 h 504"/>
                <a:gd name="T46" fmla="*/ 763 w 820"/>
                <a:gd name="T47" fmla="*/ 482 h 504"/>
                <a:gd name="T48" fmla="*/ 777 w 820"/>
                <a:gd name="T49" fmla="*/ 498 h 504"/>
                <a:gd name="T50" fmla="*/ 794 w 820"/>
                <a:gd name="T51" fmla="*/ 491 h 504"/>
                <a:gd name="T52" fmla="*/ 820 w 820"/>
                <a:gd name="T53" fmla="*/ 478 h 504"/>
                <a:gd name="T54" fmla="*/ 804 w 820"/>
                <a:gd name="T55" fmla="*/ 432 h 504"/>
                <a:gd name="T56" fmla="*/ 785 w 820"/>
                <a:gd name="T57" fmla="*/ 390 h 504"/>
                <a:gd name="T58" fmla="*/ 763 w 820"/>
                <a:gd name="T59" fmla="*/ 349 h 504"/>
                <a:gd name="T60" fmla="*/ 736 w 820"/>
                <a:gd name="T61" fmla="*/ 309 h 504"/>
                <a:gd name="T62" fmla="*/ 727 w 820"/>
                <a:gd name="T63" fmla="*/ 298 h 504"/>
                <a:gd name="T64" fmla="*/ 698 w 820"/>
                <a:gd name="T65" fmla="*/ 266 h 504"/>
                <a:gd name="T66" fmla="*/ 652 w 820"/>
                <a:gd name="T67" fmla="*/ 227 h 504"/>
                <a:gd name="T68" fmla="*/ 603 w 820"/>
                <a:gd name="T69" fmla="*/ 193 h 504"/>
                <a:gd name="T70" fmla="*/ 556 w 820"/>
                <a:gd name="T71" fmla="*/ 160 h 504"/>
                <a:gd name="T72" fmla="*/ 483 w 820"/>
                <a:gd name="T73" fmla="*/ 115 h 504"/>
                <a:gd name="T74" fmla="*/ 431 w 820"/>
                <a:gd name="T75" fmla="*/ 86 h 504"/>
                <a:gd name="T76" fmla="*/ 377 w 820"/>
                <a:gd name="T77" fmla="*/ 60 h 504"/>
                <a:gd name="T78" fmla="*/ 320 w 820"/>
                <a:gd name="T79" fmla="*/ 39 h 504"/>
                <a:gd name="T80" fmla="*/ 262 w 820"/>
                <a:gd name="T81" fmla="*/ 20 h 504"/>
                <a:gd name="T82" fmla="*/ 204 w 820"/>
                <a:gd name="T83" fmla="*/ 7 h 504"/>
                <a:gd name="T84" fmla="*/ 145 w 820"/>
                <a:gd name="T8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0" h="504">
                  <a:moveTo>
                    <a:pt x="116" y="0"/>
                  </a:moveTo>
                  <a:lnTo>
                    <a:pt x="116" y="0"/>
                  </a:lnTo>
                  <a:lnTo>
                    <a:pt x="86" y="1"/>
                  </a:lnTo>
                  <a:lnTo>
                    <a:pt x="57" y="3"/>
                  </a:lnTo>
                  <a:lnTo>
                    <a:pt x="29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34"/>
                  </a:lnTo>
                  <a:lnTo>
                    <a:pt x="4" y="50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5" y="58"/>
                  </a:lnTo>
                  <a:lnTo>
                    <a:pt x="5" y="58"/>
                  </a:lnTo>
                  <a:lnTo>
                    <a:pt x="39" y="56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104" y="56"/>
                  </a:lnTo>
                  <a:lnTo>
                    <a:pt x="135" y="58"/>
                  </a:lnTo>
                  <a:lnTo>
                    <a:pt x="168" y="61"/>
                  </a:lnTo>
                  <a:lnTo>
                    <a:pt x="201" y="66"/>
                  </a:lnTo>
                  <a:lnTo>
                    <a:pt x="201" y="66"/>
                  </a:lnTo>
                  <a:lnTo>
                    <a:pt x="230" y="72"/>
                  </a:lnTo>
                  <a:lnTo>
                    <a:pt x="258" y="80"/>
                  </a:lnTo>
                  <a:lnTo>
                    <a:pt x="286" y="90"/>
                  </a:lnTo>
                  <a:lnTo>
                    <a:pt x="313" y="99"/>
                  </a:lnTo>
                  <a:lnTo>
                    <a:pt x="339" y="111"/>
                  </a:lnTo>
                  <a:lnTo>
                    <a:pt x="365" y="123"/>
                  </a:lnTo>
                  <a:lnTo>
                    <a:pt x="418" y="148"/>
                  </a:lnTo>
                  <a:lnTo>
                    <a:pt x="418" y="148"/>
                  </a:lnTo>
                  <a:lnTo>
                    <a:pt x="454" y="167"/>
                  </a:lnTo>
                  <a:lnTo>
                    <a:pt x="491" y="187"/>
                  </a:lnTo>
                  <a:lnTo>
                    <a:pt x="527" y="209"/>
                  </a:lnTo>
                  <a:lnTo>
                    <a:pt x="563" y="233"/>
                  </a:lnTo>
                  <a:lnTo>
                    <a:pt x="581" y="245"/>
                  </a:lnTo>
                  <a:lnTo>
                    <a:pt x="598" y="258"/>
                  </a:lnTo>
                  <a:lnTo>
                    <a:pt x="614" y="272"/>
                  </a:lnTo>
                  <a:lnTo>
                    <a:pt x="630" y="286"/>
                  </a:lnTo>
                  <a:lnTo>
                    <a:pt x="644" y="300"/>
                  </a:lnTo>
                  <a:lnTo>
                    <a:pt x="659" y="315"/>
                  </a:lnTo>
                  <a:lnTo>
                    <a:pt x="672" y="330"/>
                  </a:lnTo>
                  <a:lnTo>
                    <a:pt x="684" y="347"/>
                  </a:lnTo>
                  <a:lnTo>
                    <a:pt x="684" y="347"/>
                  </a:lnTo>
                  <a:lnTo>
                    <a:pt x="710" y="383"/>
                  </a:lnTo>
                  <a:lnTo>
                    <a:pt x="723" y="402"/>
                  </a:lnTo>
                  <a:lnTo>
                    <a:pt x="734" y="421"/>
                  </a:lnTo>
                  <a:lnTo>
                    <a:pt x="745" y="440"/>
                  </a:lnTo>
                  <a:lnTo>
                    <a:pt x="755" y="460"/>
                  </a:lnTo>
                  <a:lnTo>
                    <a:pt x="763" y="482"/>
                  </a:lnTo>
                  <a:lnTo>
                    <a:pt x="769" y="504"/>
                  </a:lnTo>
                  <a:lnTo>
                    <a:pt x="777" y="498"/>
                  </a:lnTo>
                  <a:lnTo>
                    <a:pt x="777" y="498"/>
                  </a:lnTo>
                  <a:lnTo>
                    <a:pt x="794" y="491"/>
                  </a:lnTo>
                  <a:lnTo>
                    <a:pt x="820" y="478"/>
                  </a:lnTo>
                  <a:lnTo>
                    <a:pt x="820" y="478"/>
                  </a:lnTo>
                  <a:lnTo>
                    <a:pt x="812" y="455"/>
                  </a:lnTo>
                  <a:lnTo>
                    <a:pt x="804" y="432"/>
                  </a:lnTo>
                  <a:lnTo>
                    <a:pt x="795" y="412"/>
                  </a:lnTo>
                  <a:lnTo>
                    <a:pt x="785" y="390"/>
                  </a:lnTo>
                  <a:lnTo>
                    <a:pt x="775" y="369"/>
                  </a:lnTo>
                  <a:lnTo>
                    <a:pt x="763" y="349"/>
                  </a:lnTo>
                  <a:lnTo>
                    <a:pt x="750" y="329"/>
                  </a:lnTo>
                  <a:lnTo>
                    <a:pt x="736" y="309"/>
                  </a:lnTo>
                  <a:lnTo>
                    <a:pt x="736" y="309"/>
                  </a:lnTo>
                  <a:lnTo>
                    <a:pt x="727" y="298"/>
                  </a:lnTo>
                  <a:lnTo>
                    <a:pt x="718" y="287"/>
                  </a:lnTo>
                  <a:lnTo>
                    <a:pt x="698" y="266"/>
                  </a:lnTo>
                  <a:lnTo>
                    <a:pt x="676" y="247"/>
                  </a:lnTo>
                  <a:lnTo>
                    <a:pt x="652" y="227"/>
                  </a:lnTo>
                  <a:lnTo>
                    <a:pt x="627" y="209"/>
                  </a:lnTo>
                  <a:lnTo>
                    <a:pt x="603" y="193"/>
                  </a:lnTo>
                  <a:lnTo>
                    <a:pt x="556" y="160"/>
                  </a:lnTo>
                  <a:lnTo>
                    <a:pt x="556" y="160"/>
                  </a:lnTo>
                  <a:lnTo>
                    <a:pt x="508" y="130"/>
                  </a:lnTo>
                  <a:lnTo>
                    <a:pt x="483" y="115"/>
                  </a:lnTo>
                  <a:lnTo>
                    <a:pt x="457" y="100"/>
                  </a:lnTo>
                  <a:lnTo>
                    <a:pt x="431" y="86"/>
                  </a:lnTo>
                  <a:lnTo>
                    <a:pt x="404" y="73"/>
                  </a:lnTo>
                  <a:lnTo>
                    <a:pt x="377" y="60"/>
                  </a:lnTo>
                  <a:lnTo>
                    <a:pt x="349" y="50"/>
                  </a:lnTo>
                  <a:lnTo>
                    <a:pt x="320" y="39"/>
                  </a:lnTo>
                  <a:lnTo>
                    <a:pt x="291" y="29"/>
                  </a:lnTo>
                  <a:lnTo>
                    <a:pt x="262" y="20"/>
                  </a:lnTo>
                  <a:lnTo>
                    <a:pt x="234" y="13"/>
                  </a:lnTo>
                  <a:lnTo>
                    <a:pt x="204" y="7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138">
              <a:extLst>
                <a:ext uri="{FF2B5EF4-FFF2-40B4-BE49-F238E27FC236}">
                  <a16:creationId xmlns:a16="http://schemas.microsoft.com/office/drawing/2014/main" id="{D744D185-258F-61C1-2364-46231842C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" y="1766"/>
              <a:ext cx="743" cy="697"/>
            </a:xfrm>
            <a:custGeom>
              <a:avLst/>
              <a:gdLst>
                <a:gd name="T0" fmla="*/ 100 w 1487"/>
                <a:gd name="T1" fmla="*/ 1346 h 1394"/>
                <a:gd name="T2" fmla="*/ 39 w 1487"/>
                <a:gd name="T3" fmla="*/ 1376 h 1394"/>
                <a:gd name="T4" fmla="*/ 13 w 1487"/>
                <a:gd name="T5" fmla="*/ 1378 h 1394"/>
                <a:gd name="T6" fmla="*/ 22 w 1487"/>
                <a:gd name="T7" fmla="*/ 1361 h 1394"/>
                <a:gd name="T8" fmla="*/ 61 w 1487"/>
                <a:gd name="T9" fmla="*/ 1324 h 1394"/>
                <a:gd name="T10" fmla="*/ 130 w 1487"/>
                <a:gd name="T11" fmla="*/ 1280 h 1394"/>
                <a:gd name="T12" fmla="*/ 234 w 1487"/>
                <a:gd name="T13" fmla="*/ 1207 h 1394"/>
                <a:gd name="T14" fmla="*/ 303 w 1487"/>
                <a:gd name="T15" fmla="*/ 1155 h 1394"/>
                <a:gd name="T16" fmla="*/ 304 w 1487"/>
                <a:gd name="T17" fmla="*/ 1139 h 1394"/>
                <a:gd name="T18" fmla="*/ 263 w 1487"/>
                <a:gd name="T19" fmla="*/ 1128 h 1394"/>
                <a:gd name="T20" fmla="*/ 194 w 1487"/>
                <a:gd name="T21" fmla="*/ 1131 h 1394"/>
                <a:gd name="T22" fmla="*/ 173 w 1487"/>
                <a:gd name="T23" fmla="*/ 1122 h 1394"/>
                <a:gd name="T24" fmla="*/ 179 w 1487"/>
                <a:gd name="T25" fmla="*/ 1105 h 1394"/>
                <a:gd name="T26" fmla="*/ 216 w 1487"/>
                <a:gd name="T27" fmla="*/ 1090 h 1394"/>
                <a:gd name="T28" fmla="*/ 324 w 1487"/>
                <a:gd name="T29" fmla="*/ 1078 h 1394"/>
                <a:gd name="T30" fmla="*/ 453 w 1487"/>
                <a:gd name="T31" fmla="*/ 1079 h 1394"/>
                <a:gd name="T32" fmla="*/ 510 w 1487"/>
                <a:gd name="T33" fmla="*/ 1073 h 1394"/>
                <a:gd name="T34" fmla="*/ 767 w 1487"/>
                <a:gd name="T35" fmla="*/ 921 h 1394"/>
                <a:gd name="T36" fmla="*/ 1045 w 1487"/>
                <a:gd name="T37" fmla="*/ 750 h 1394"/>
                <a:gd name="T38" fmla="*/ 1199 w 1487"/>
                <a:gd name="T39" fmla="*/ 663 h 1394"/>
                <a:gd name="T40" fmla="*/ 1273 w 1487"/>
                <a:gd name="T41" fmla="*/ 606 h 1394"/>
                <a:gd name="T42" fmla="*/ 1343 w 1487"/>
                <a:gd name="T43" fmla="*/ 517 h 1394"/>
                <a:gd name="T44" fmla="*/ 1393 w 1487"/>
                <a:gd name="T45" fmla="*/ 416 h 1394"/>
                <a:gd name="T46" fmla="*/ 1443 w 1487"/>
                <a:gd name="T47" fmla="*/ 249 h 1394"/>
                <a:gd name="T48" fmla="*/ 1482 w 1487"/>
                <a:gd name="T49" fmla="*/ 47 h 1394"/>
                <a:gd name="T50" fmla="*/ 1484 w 1487"/>
                <a:gd name="T51" fmla="*/ 1 h 1394"/>
                <a:gd name="T52" fmla="*/ 1474 w 1487"/>
                <a:gd name="T53" fmla="*/ 7 h 1394"/>
                <a:gd name="T54" fmla="*/ 1430 w 1487"/>
                <a:gd name="T55" fmla="*/ 243 h 1394"/>
                <a:gd name="T56" fmla="*/ 1379 w 1487"/>
                <a:gd name="T57" fmla="*/ 416 h 1394"/>
                <a:gd name="T58" fmla="*/ 1330 w 1487"/>
                <a:gd name="T59" fmla="*/ 515 h 1394"/>
                <a:gd name="T60" fmla="*/ 1270 w 1487"/>
                <a:gd name="T61" fmla="*/ 591 h 1394"/>
                <a:gd name="T62" fmla="*/ 1182 w 1487"/>
                <a:gd name="T63" fmla="*/ 658 h 1394"/>
                <a:gd name="T64" fmla="*/ 997 w 1487"/>
                <a:gd name="T65" fmla="*/ 763 h 1394"/>
                <a:gd name="T66" fmla="*/ 710 w 1487"/>
                <a:gd name="T67" fmla="*/ 940 h 1394"/>
                <a:gd name="T68" fmla="*/ 508 w 1487"/>
                <a:gd name="T69" fmla="*/ 1057 h 1394"/>
                <a:gd name="T70" fmla="*/ 431 w 1487"/>
                <a:gd name="T71" fmla="*/ 1067 h 1394"/>
                <a:gd name="T72" fmla="*/ 266 w 1487"/>
                <a:gd name="T73" fmla="*/ 1067 h 1394"/>
                <a:gd name="T74" fmla="*/ 204 w 1487"/>
                <a:gd name="T75" fmla="*/ 1079 h 1394"/>
                <a:gd name="T76" fmla="*/ 164 w 1487"/>
                <a:gd name="T77" fmla="*/ 1102 h 1394"/>
                <a:gd name="T78" fmla="*/ 165 w 1487"/>
                <a:gd name="T79" fmla="*/ 1132 h 1394"/>
                <a:gd name="T80" fmla="*/ 194 w 1487"/>
                <a:gd name="T81" fmla="*/ 1144 h 1394"/>
                <a:gd name="T82" fmla="*/ 261 w 1487"/>
                <a:gd name="T83" fmla="*/ 1143 h 1394"/>
                <a:gd name="T84" fmla="*/ 289 w 1487"/>
                <a:gd name="T85" fmla="*/ 1145 h 1394"/>
                <a:gd name="T86" fmla="*/ 283 w 1487"/>
                <a:gd name="T87" fmla="*/ 1155 h 1394"/>
                <a:gd name="T88" fmla="*/ 208 w 1487"/>
                <a:gd name="T89" fmla="*/ 1209 h 1394"/>
                <a:gd name="T90" fmla="*/ 97 w 1487"/>
                <a:gd name="T91" fmla="*/ 1285 h 1394"/>
                <a:gd name="T92" fmla="*/ 23 w 1487"/>
                <a:gd name="T93" fmla="*/ 1339 h 1394"/>
                <a:gd name="T94" fmla="*/ 0 w 1487"/>
                <a:gd name="T95" fmla="*/ 1381 h 1394"/>
                <a:gd name="T96" fmla="*/ 11 w 1487"/>
                <a:gd name="T97" fmla="*/ 1394 h 1394"/>
                <a:gd name="T98" fmla="*/ 39 w 1487"/>
                <a:gd name="T99" fmla="*/ 1390 h 1394"/>
                <a:gd name="T100" fmla="*/ 93 w 1487"/>
                <a:gd name="T101" fmla="*/ 1363 h 1394"/>
                <a:gd name="T102" fmla="*/ 222 w 1487"/>
                <a:gd name="T103" fmla="*/ 1287 h 1394"/>
                <a:gd name="T104" fmla="*/ 218 w 1487"/>
                <a:gd name="T105" fmla="*/ 1278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87" h="1394">
                  <a:moveTo>
                    <a:pt x="214" y="1278"/>
                  </a:moveTo>
                  <a:lnTo>
                    <a:pt x="214" y="1278"/>
                  </a:lnTo>
                  <a:lnTo>
                    <a:pt x="175" y="1300"/>
                  </a:lnTo>
                  <a:lnTo>
                    <a:pt x="138" y="1323"/>
                  </a:lnTo>
                  <a:lnTo>
                    <a:pt x="100" y="1346"/>
                  </a:lnTo>
                  <a:lnTo>
                    <a:pt x="80" y="1357"/>
                  </a:lnTo>
                  <a:lnTo>
                    <a:pt x="61" y="1366"/>
                  </a:lnTo>
                  <a:lnTo>
                    <a:pt x="61" y="1366"/>
                  </a:lnTo>
                  <a:lnTo>
                    <a:pt x="50" y="1372"/>
                  </a:lnTo>
                  <a:lnTo>
                    <a:pt x="39" y="1376"/>
                  </a:lnTo>
                  <a:lnTo>
                    <a:pt x="28" y="1379"/>
                  </a:lnTo>
                  <a:lnTo>
                    <a:pt x="16" y="1382"/>
                  </a:lnTo>
                  <a:lnTo>
                    <a:pt x="16" y="1382"/>
                  </a:lnTo>
                  <a:lnTo>
                    <a:pt x="14" y="1381"/>
                  </a:lnTo>
                  <a:lnTo>
                    <a:pt x="13" y="1378"/>
                  </a:lnTo>
                  <a:lnTo>
                    <a:pt x="13" y="1376"/>
                  </a:lnTo>
                  <a:lnTo>
                    <a:pt x="14" y="1372"/>
                  </a:lnTo>
                  <a:lnTo>
                    <a:pt x="19" y="1365"/>
                  </a:lnTo>
                  <a:lnTo>
                    <a:pt x="22" y="1361"/>
                  </a:lnTo>
                  <a:lnTo>
                    <a:pt x="22" y="1361"/>
                  </a:lnTo>
                  <a:lnTo>
                    <a:pt x="31" y="1350"/>
                  </a:lnTo>
                  <a:lnTo>
                    <a:pt x="40" y="1340"/>
                  </a:lnTo>
                  <a:lnTo>
                    <a:pt x="50" y="1332"/>
                  </a:lnTo>
                  <a:lnTo>
                    <a:pt x="61" y="1324"/>
                  </a:lnTo>
                  <a:lnTo>
                    <a:pt x="61" y="1324"/>
                  </a:lnTo>
                  <a:lnTo>
                    <a:pt x="78" y="1312"/>
                  </a:lnTo>
                  <a:lnTo>
                    <a:pt x="96" y="1301"/>
                  </a:lnTo>
                  <a:lnTo>
                    <a:pt x="113" y="1291"/>
                  </a:lnTo>
                  <a:lnTo>
                    <a:pt x="130" y="1280"/>
                  </a:lnTo>
                  <a:lnTo>
                    <a:pt x="130" y="1280"/>
                  </a:lnTo>
                  <a:lnTo>
                    <a:pt x="173" y="1248"/>
                  </a:lnTo>
                  <a:lnTo>
                    <a:pt x="194" y="1234"/>
                  </a:lnTo>
                  <a:lnTo>
                    <a:pt x="216" y="1219"/>
                  </a:lnTo>
                  <a:lnTo>
                    <a:pt x="216" y="1219"/>
                  </a:lnTo>
                  <a:lnTo>
                    <a:pt x="234" y="1207"/>
                  </a:lnTo>
                  <a:lnTo>
                    <a:pt x="253" y="1193"/>
                  </a:lnTo>
                  <a:lnTo>
                    <a:pt x="289" y="1167"/>
                  </a:lnTo>
                  <a:lnTo>
                    <a:pt x="289" y="1167"/>
                  </a:lnTo>
                  <a:lnTo>
                    <a:pt x="295" y="1162"/>
                  </a:lnTo>
                  <a:lnTo>
                    <a:pt x="303" y="1155"/>
                  </a:lnTo>
                  <a:lnTo>
                    <a:pt x="305" y="1151"/>
                  </a:lnTo>
                  <a:lnTo>
                    <a:pt x="306" y="1147"/>
                  </a:lnTo>
                  <a:lnTo>
                    <a:pt x="306" y="1143"/>
                  </a:lnTo>
                  <a:lnTo>
                    <a:pt x="304" y="1139"/>
                  </a:lnTo>
                  <a:lnTo>
                    <a:pt x="304" y="1139"/>
                  </a:lnTo>
                  <a:lnTo>
                    <a:pt x="299" y="1137"/>
                  </a:lnTo>
                  <a:lnTo>
                    <a:pt x="295" y="1133"/>
                  </a:lnTo>
                  <a:lnTo>
                    <a:pt x="285" y="1130"/>
                  </a:lnTo>
                  <a:lnTo>
                    <a:pt x="274" y="1129"/>
                  </a:lnTo>
                  <a:lnTo>
                    <a:pt x="263" y="1128"/>
                  </a:lnTo>
                  <a:lnTo>
                    <a:pt x="239" y="1130"/>
                  </a:lnTo>
                  <a:lnTo>
                    <a:pt x="219" y="1132"/>
                  </a:lnTo>
                  <a:lnTo>
                    <a:pt x="219" y="1132"/>
                  </a:lnTo>
                  <a:lnTo>
                    <a:pt x="207" y="1132"/>
                  </a:lnTo>
                  <a:lnTo>
                    <a:pt x="194" y="1131"/>
                  </a:lnTo>
                  <a:lnTo>
                    <a:pt x="188" y="1130"/>
                  </a:lnTo>
                  <a:lnTo>
                    <a:pt x="181" y="1129"/>
                  </a:lnTo>
                  <a:lnTo>
                    <a:pt x="177" y="1126"/>
                  </a:lnTo>
                  <a:lnTo>
                    <a:pt x="173" y="1122"/>
                  </a:lnTo>
                  <a:lnTo>
                    <a:pt x="173" y="1122"/>
                  </a:lnTo>
                  <a:lnTo>
                    <a:pt x="170" y="1119"/>
                  </a:lnTo>
                  <a:lnTo>
                    <a:pt x="170" y="1116"/>
                  </a:lnTo>
                  <a:lnTo>
                    <a:pt x="171" y="1114"/>
                  </a:lnTo>
                  <a:lnTo>
                    <a:pt x="173" y="1111"/>
                  </a:lnTo>
                  <a:lnTo>
                    <a:pt x="179" y="1105"/>
                  </a:lnTo>
                  <a:lnTo>
                    <a:pt x="187" y="1101"/>
                  </a:lnTo>
                  <a:lnTo>
                    <a:pt x="195" y="1098"/>
                  </a:lnTo>
                  <a:lnTo>
                    <a:pt x="204" y="1094"/>
                  </a:lnTo>
                  <a:lnTo>
                    <a:pt x="216" y="1090"/>
                  </a:lnTo>
                  <a:lnTo>
                    <a:pt x="216" y="1090"/>
                  </a:lnTo>
                  <a:lnTo>
                    <a:pt x="233" y="1086"/>
                  </a:lnTo>
                  <a:lnTo>
                    <a:pt x="252" y="1082"/>
                  </a:lnTo>
                  <a:lnTo>
                    <a:pt x="269" y="1080"/>
                  </a:lnTo>
                  <a:lnTo>
                    <a:pt x="287" y="1079"/>
                  </a:lnTo>
                  <a:lnTo>
                    <a:pt x="324" y="1078"/>
                  </a:lnTo>
                  <a:lnTo>
                    <a:pt x="361" y="1079"/>
                  </a:lnTo>
                  <a:lnTo>
                    <a:pt x="361" y="1079"/>
                  </a:lnTo>
                  <a:lnTo>
                    <a:pt x="407" y="1080"/>
                  </a:lnTo>
                  <a:lnTo>
                    <a:pt x="431" y="1080"/>
                  </a:lnTo>
                  <a:lnTo>
                    <a:pt x="453" y="1079"/>
                  </a:lnTo>
                  <a:lnTo>
                    <a:pt x="453" y="1079"/>
                  </a:lnTo>
                  <a:lnTo>
                    <a:pt x="471" y="1078"/>
                  </a:lnTo>
                  <a:lnTo>
                    <a:pt x="490" y="1076"/>
                  </a:lnTo>
                  <a:lnTo>
                    <a:pt x="500" y="1075"/>
                  </a:lnTo>
                  <a:lnTo>
                    <a:pt x="510" y="1073"/>
                  </a:lnTo>
                  <a:lnTo>
                    <a:pt x="517" y="1069"/>
                  </a:lnTo>
                  <a:lnTo>
                    <a:pt x="525" y="1066"/>
                  </a:lnTo>
                  <a:lnTo>
                    <a:pt x="525" y="1066"/>
                  </a:lnTo>
                  <a:lnTo>
                    <a:pt x="686" y="970"/>
                  </a:lnTo>
                  <a:lnTo>
                    <a:pt x="767" y="921"/>
                  </a:lnTo>
                  <a:lnTo>
                    <a:pt x="847" y="872"/>
                  </a:lnTo>
                  <a:lnTo>
                    <a:pt x="847" y="872"/>
                  </a:lnTo>
                  <a:lnTo>
                    <a:pt x="945" y="810"/>
                  </a:lnTo>
                  <a:lnTo>
                    <a:pt x="995" y="780"/>
                  </a:lnTo>
                  <a:lnTo>
                    <a:pt x="1045" y="750"/>
                  </a:lnTo>
                  <a:lnTo>
                    <a:pt x="1045" y="750"/>
                  </a:lnTo>
                  <a:lnTo>
                    <a:pt x="1103" y="716"/>
                  </a:lnTo>
                  <a:lnTo>
                    <a:pt x="1160" y="684"/>
                  </a:lnTo>
                  <a:lnTo>
                    <a:pt x="1160" y="684"/>
                  </a:lnTo>
                  <a:lnTo>
                    <a:pt x="1199" y="663"/>
                  </a:lnTo>
                  <a:lnTo>
                    <a:pt x="1219" y="651"/>
                  </a:lnTo>
                  <a:lnTo>
                    <a:pt x="1237" y="638"/>
                  </a:lnTo>
                  <a:lnTo>
                    <a:pt x="1237" y="638"/>
                  </a:lnTo>
                  <a:lnTo>
                    <a:pt x="1255" y="623"/>
                  </a:lnTo>
                  <a:lnTo>
                    <a:pt x="1273" y="606"/>
                  </a:lnTo>
                  <a:lnTo>
                    <a:pt x="1289" y="590"/>
                  </a:lnTo>
                  <a:lnTo>
                    <a:pt x="1304" y="573"/>
                  </a:lnTo>
                  <a:lnTo>
                    <a:pt x="1318" y="555"/>
                  </a:lnTo>
                  <a:lnTo>
                    <a:pt x="1331" y="537"/>
                  </a:lnTo>
                  <a:lnTo>
                    <a:pt x="1343" y="517"/>
                  </a:lnTo>
                  <a:lnTo>
                    <a:pt x="1355" y="498"/>
                  </a:lnTo>
                  <a:lnTo>
                    <a:pt x="1366" y="477"/>
                  </a:lnTo>
                  <a:lnTo>
                    <a:pt x="1376" y="457"/>
                  </a:lnTo>
                  <a:lnTo>
                    <a:pt x="1384" y="436"/>
                  </a:lnTo>
                  <a:lnTo>
                    <a:pt x="1393" y="416"/>
                  </a:lnTo>
                  <a:lnTo>
                    <a:pt x="1408" y="371"/>
                  </a:lnTo>
                  <a:lnTo>
                    <a:pt x="1422" y="328"/>
                  </a:lnTo>
                  <a:lnTo>
                    <a:pt x="1422" y="328"/>
                  </a:lnTo>
                  <a:lnTo>
                    <a:pt x="1432" y="288"/>
                  </a:lnTo>
                  <a:lnTo>
                    <a:pt x="1443" y="249"/>
                  </a:lnTo>
                  <a:lnTo>
                    <a:pt x="1452" y="208"/>
                  </a:lnTo>
                  <a:lnTo>
                    <a:pt x="1460" y="168"/>
                  </a:lnTo>
                  <a:lnTo>
                    <a:pt x="1468" y="128"/>
                  </a:lnTo>
                  <a:lnTo>
                    <a:pt x="1475" y="88"/>
                  </a:lnTo>
                  <a:lnTo>
                    <a:pt x="1482" y="47"/>
                  </a:lnTo>
                  <a:lnTo>
                    <a:pt x="1487" y="7"/>
                  </a:lnTo>
                  <a:lnTo>
                    <a:pt x="1487" y="7"/>
                  </a:lnTo>
                  <a:lnTo>
                    <a:pt x="1487" y="4"/>
                  </a:lnTo>
                  <a:lnTo>
                    <a:pt x="1486" y="2"/>
                  </a:lnTo>
                  <a:lnTo>
                    <a:pt x="1484" y="1"/>
                  </a:lnTo>
                  <a:lnTo>
                    <a:pt x="1482" y="0"/>
                  </a:lnTo>
                  <a:lnTo>
                    <a:pt x="1480" y="1"/>
                  </a:lnTo>
                  <a:lnTo>
                    <a:pt x="1478" y="2"/>
                  </a:lnTo>
                  <a:lnTo>
                    <a:pt x="1475" y="5"/>
                  </a:lnTo>
                  <a:lnTo>
                    <a:pt x="1474" y="7"/>
                  </a:lnTo>
                  <a:lnTo>
                    <a:pt x="1474" y="7"/>
                  </a:lnTo>
                  <a:lnTo>
                    <a:pt x="1466" y="65"/>
                  </a:lnTo>
                  <a:lnTo>
                    <a:pt x="1455" y="125"/>
                  </a:lnTo>
                  <a:lnTo>
                    <a:pt x="1443" y="185"/>
                  </a:lnTo>
                  <a:lnTo>
                    <a:pt x="1430" y="243"/>
                  </a:lnTo>
                  <a:lnTo>
                    <a:pt x="1430" y="243"/>
                  </a:lnTo>
                  <a:lnTo>
                    <a:pt x="1419" y="288"/>
                  </a:lnTo>
                  <a:lnTo>
                    <a:pt x="1407" y="331"/>
                  </a:lnTo>
                  <a:lnTo>
                    <a:pt x="1394" y="373"/>
                  </a:lnTo>
                  <a:lnTo>
                    <a:pt x="1379" y="416"/>
                  </a:lnTo>
                  <a:lnTo>
                    <a:pt x="1370" y="436"/>
                  </a:lnTo>
                  <a:lnTo>
                    <a:pt x="1362" y="457"/>
                  </a:lnTo>
                  <a:lnTo>
                    <a:pt x="1352" y="476"/>
                  </a:lnTo>
                  <a:lnTo>
                    <a:pt x="1341" y="497"/>
                  </a:lnTo>
                  <a:lnTo>
                    <a:pt x="1330" y="515"/>
                  </a:lnTo>
                  <a:lnTo>
                    <a:pt x="1317" y="534"/>
                  </a:lnTo>
                  <a:lnTo>
                    <a:pt x="1304" y="552"/>
                  </a:lnTo>
                  <a:lnTo>
                    <a:pt x="1289" y="571"/>
                  </a:lnTo>
                  <a:lnTo>
                    <a:pt x="1289" y="571"/>
                  </a:lnTo>
                  <a:lnTo>
                    <a:pt x="1270" y="591"/>
                  </a:lnTo>
                  <a:lnTo>
                    <a:pt x="1249" y="611"/>
                  </a:lnTo>
                  <a:lnTo>
                    <a:pt x="1227" y="629"/>
                  </a:lnTo>
                  <a:lnTo>
                    <a:pt x="1203" y="645"/>
                  </a:lnTo>
                  <a:lnTo>
                    <a:pt x="1203" y="645"/>
                  </a:lnTo>
                  <a:lnTo>
                    <a:pt x="1182" y="658"/>
                  </a:lnTo>
                  <a:lnTo>
                    <a:pt x="1160" y="670"/>
                  </a:lnTo>
                  <a:lnTo>
                    <a:pt x="1117" y="693"/>
                  </a:lnTo>
                  <a:lnTo>
                    <a:pt x="1117" y="693"/>
                  </a:lnTo>
                  <a:lnTo>
                    <a:pt x="1057" y="728"/>
                  </a:lnTo>
                  <a:lnTo>
                    <a:pt x="997" y="763"/>
                  </a:lnTo>
                  <a:lnTo>
                    <a:pt x="939" y="798"/>
                  </a:lnTo>
                  <a:lnTo>
                    <a:pt x="881" y="834"/>
                  </a:lnTo>
                  <a:lnTo>
                    <a:pt x="881" y="834"/>
                  </a:lnTo>
                  <a:lnTo>
                    <a:pt x="796" y="888"/>
                  </a:lnTo>
                  <a:lnTo>
                    <a:pt x="710" y="940"/>
                  </a:lnTo>
                  <a:lnTo>
                    <a:pt x="538" y="1043"/>
                  </a:lnTo>
                  <a:lnTo>
                    <a:pt x="538" y="1043"/>
                  </a:lnTo>
                  <a:lnTo>
                    <a:pt x="528" y="1049"/>
                  </a:lnTo>
                  <a:lnTo>
                    <a:pt x="518" y="1053"/>
                  </a:lnTo>
                  <a:lnTo>
                    <a:pt x="508" y="1057"/>
                  </a:lnTo>
                  <a:lnTo>
                    <a:pt x="498" y="1060"/>
                  </a:lnTo>
                  <a:lnTo>
                    <a:pt x="476" y="1064"/>
                  </a:lnTo>
                  <a:lnTo>
                    <a:pt x="453" y="1066"/>
                  </a:lnTo>
                  <a:lnTo>
                    <a:pt x="453" y="1066"/>
                  </a:lnTo>
                  <a:lnTo>
                    <a:pt x="431" y="1067"/>
                  </a:lnTo>
                  <a:lnTo>
                    <a:pt x="407" y="1067"/>
                  </a:lnTo>
                  <a:lnTo>
                    <a:pt x="360" y="1067"/>
                  </a:lnTo>
                  <a:lnTo>
                    <a:pt x="313" y="1066"/>
                  </a:lnTo>
                  <a:lnTo>
                    <a:pt x="290" y="1066"/>
                  </a:lnTo>
                  <a:lnTo>
                    <a:pt x="266" y="1067"/>
                  </a:lnTo>
                  <a:lnTo>
                    <a:pt x="266" y="1067"/>
                  </a:lnTo>
                  <a:lnTo>
                    <a:pt x="242" y="1070"/>
                  </a:lnTo>
                  <a:lnTo>
                    <a:pt x="229" y="1073"/>
                  </a:lnTo>
                  <a:lnTo>
                    <a:pt x="216" y="1076"/>
                  </a:lnTo>
                  <a:lnTo>
                    <a:pt x="204" y="1079"/>
                  </a:lnTo>
                  <a:lnTo>
                    <a:pt x="192" y="1083"/>
                  </a:lnTo>
                  <a:lnTo>
                    <a:pt x="181" y="1089"/>
                  </a:lnTo>
                  <a:lnTo>
                    <a:pt x="170" y="1095"/>
                  </a:lnTo>
                  <a:lnTo>
                    <a:pt x="170" y="1095"/>
                  </a:lnTo>
                  <a:lnTo>
                    <a:pt x="164" y="1102"/>
                  </a:lnTo>
                  <a:lnTo>
                    <a:pt x="161" y="1107"/>
                  </a:lnTo>
                  <a:lnTo>
                    <a:pt x="158" y="1114"/>
                  </a:lnTo>
                  <a:lnTo>
                    <a:pt x="160" y="1120"/>
                  </a:lnTo>
                  <a:lnTo>
                    <a:pt x="162" y="1127"/>
                  </a:lnTo>
                  <a:lnTo>
                    <a:pt x="165" y="1132"/>
                  </a:lnTo>
                  <a:lnTo>
                    <a:pt x="171" y="1137"/>
                  </a:lnTo>
                  <a:lnTo>
                    <a:pt x="179" y="1141"/>
                  </a:lnTo>
                  <a:lnTo>
                    <a:pt x="179" y="1141"/>
                  </a:lnTo>
                  <a:lnTo>
                    <a:pt x="187" y="1143"/>
                  </a:lnTo>
                  <a:lnTo>
                    <a:pt x="194" y="1144"/>
                  </a:lnTo>
                  <a:lnTo>
                    <a:pt x="212" y="1145"/>
                  </a:lnTo>
                  <a:lnTo>
                    <a:pt x="229" y="1145"/>
                  </a:lnTo>
                  <a:lnTo>
                    <a:pt x="245" y="1144"/>
                  </a:lnTo>
                  <a:lnTo>
                    <a:pt x="245" y="1144"/>
                  </a:lnTo>
                  <a:lnTo>
                    <a:pt x="261" y="1143"/>
                  </a:lnTo>
                  <a:lnTo>
                    <a:pt x="278" y="1143"/>
                  </a:lnTo>
                  <a:lnTo>
                    <a:pt x="278" y="1143"/>
                  </a:lnTo>
                  <a:lnTo>
                    <a:pt x="281" y="1143"/>
                  </a:lnTo>
                  <a:lnTo>
                    <a:pt x="285" y="1144"/>
                  </a:lnTo>
                  <a:lnTo>
                    <a:pt x="289" y="1145"/>
                  </a:lnTo>
                  <a:lnTo>
                    <a:pt x="290" y="1146"/>
                  </a:lnTo>
                  <a:lnTo>
                    <a:pt x="291" y="1148"/>
                  </a:lnTo>
                  <a:lnTo>
                    <a:pt x="289" y="1150"/>
                  </a:lnTo>
                  <a:lnTo>
                    <a:pt x="289" y="1150"/>
                  </a:lnTo>
                  <a:lnTo>
                    <a:pt x="283" y="1155"/>
                  </a:lnTo>
                  <a:lnTo>
                    <a:pt x="278" y="1159"/>
                  </a:lnTo>
                  <a:lnTo>
                    <a:pt x="265" y="1168"/>
                  </a:lnTo>
                  <a:lnTo>
                    <a:pt x="265" y="1168"/>
                  </a:lnTo>
                  <a:lnTo>
                    <a:pt x="237" y="1189"/>
                  </a:lnTo>
                  <a:lnTo>
                    <a:pt x="208" y="1209"/>
                  </a:lnTo>
                  <a:lnTo>
                    <a:pt x="179" y="1229"/>
                  </a:lnTo>
                  <a:lnTo>
                    <a:pt x="150" y="1249"/>
                  </a:lnTo>
                  <a:lnTo>
                    <a:pt x="150" y="1249"/>
                  </a:lnTo>
                  <a:lnTo>
                    <a:pt x="124" y="1267"/>
                  </a:lnTo>
                  <a:lnTo>
                    <a:pt x="97" y="1285"/>
                  </a:lnTo>
                  <a:lnTo>
                    <a:pt x="71" y="1302"/>
                  </a:lnTo>
                  <a:lnTo>
                    <a:pt x="45" y="1321"/>
                  </a:lnTo>
                  <a:lnTo>
                    <a:pt x="45" y="1321"/>
                  </a:lnTo>
                  <a:lnTo>
                    <a:pt x="31" y="1332"/>
                  </a:lnTo>
                  <a:lnTo>
                    <a:pt x="23" y="1339"/>
                  </a:lnTo>
                  <a:lnTo>
                    <a:pt x="16" y="1346"/>
                  </a:lnTo>
                  <a:lnTo>
                    <a:pt x="10" y="1354"/>
                  </a:lnTo>
                  <a:lnTo>
                    <a:pt x="5" y="1362"/>
                  </a:lnTo>
                  <a:lnTo>
                    <a:pt x="1" y="1371"/>
                  </a:lnTo>
                  <a:lnTo>
                    <a:pt x="0" y="1381"/>
                  </a:lnTo>
                  <a:lnTo>
                    <a:pt x="0" y="1381"/>
                  </a:lnTo>
                  <a:lnTo>
                    <a:pt x="0" y="1386"/>
                  </a:lnTo>
                  <a:lnTo>
                    <a:pt x="2" y="1389"/>
                  </a:lnTo>
                  <a:lnTo>
                    <a:pt x="7" y="1391"/>
                  </a:lnTo>
                  <a:lnTo>
                    <a:pt x="11" y="1394"/>
                  </a:lnTo>
                  <a:lnTo>
                    <a:pt x="16" y="1394"/>
                  </a:lnTo>
                  <a:lnTo>
                    <a:pt x="22" y="1394"/>
                  </a:lnTo>
                  <a:lnTo>
                    <a:pt x="31" y="1392"/>
                  </a:lnTo>
                  <a:lnTo>
                    <a:pt x="31" y="1392"/>
                  </a:lnTo>
                  <a:lnTo>
                    <a:pt x="39" y="1390"/>
                  </a:lnTo>
                  <a:lnTo>
                    <a:pt x="48" y="1387"/>
                  </a:lnTo>
                  <a:lnTo>
                    <a:pt x="63" y="1381"/>
                  </a:lnTo>
                  <a:lnTo>
                    <a:pt x="79" y="1372"/>
                  </a:lnTo>
                  <a:lnTo>
                    <a:pt x="93" y="1363"/>
                  </a:lnTo>
                  <a:lnTo>
                    <a:pt x="93" y="1363"/>
                  </a:lnTo>
                  <a:lnTo>
                    <a:pt x="156" y="1325"/>
                  </a:lnTo>
                  <a:lnTo>
                    <a:pt x="188" y="1307"/>
                  </a:lnTo>
                  <a:lnTo>
                    <a:pt x="220" y="1289"/>
                  </a:lnTo>
                  <a:lnTo>
                    <a:pt x="220" y="1289"/>
                  </a:lnTo>
                  <a:lnTo>
                    <a:pt x="222" y="1287"/>
                  </a:lnTo>
                  <a:lnTo>
                    <a:pt x="224" y="1285"/>
                  </a:lnTo>
                  <a:lnTo>
                    <a:pt x="224" y="1283"/>
                  </a:lnTo>
                  <a:lnTo>
                    <a:pt x="222" y="1281"/>
                  </a:lnTo>
                  <a:lnTo>
                    <a:pt x="220" y="1279"/>
                  </a:lnTo>
                  <a:lnTo>
                    <a:pt x="218" y="1278"/>
                  </a:lnTo>
                  <a:lnTo>
                    <a:pt x="216" y="1276"/>
                  </a:lnTo>
                  <a:lnTo>
                    <a:pt x="214" y="1278"/>
                  </a:lnTo>
                  <a:lnTo>
                    <a:pt x="214" y="12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139">
              <a:extLst>
                <a:ext uri="{FF2B5EF4-FFF2-40B4-BE49-F238E27FC236}">
                  <a16:creationId xmlns:a16="http://schemas.microsoft.com/office/drawing/2014/main" id="{901087C8-106C-3554-6353-366FE4B09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" y="2420"/>
              <a:ext cx="123" cy="66"/>
            </a:xfrm>
            <a:custGeom>
              <a:avLst/>
              <a:gdLst>
                <a:gd name="T0" fmla="*/ 48 w 246"/>
                <a:gd name="T1" fmla="*/ 64 h 131"/>
                <a:gd name="T2" fmla="*/ 33 w 246"/>
                <a:gd name="T3" fmla="*/ 69 h 131"/>
                <a:gd name="T4" fmla="*/ 18 w 246"/>
                <a:gd name="T5" fmla="*/ 78 h 131"/>
                <a:gd name="T6" fmla="*/ 6 w 246"/>
                <a:gd name="T7" fmla="*/ 91 h 131"/>
                <a:gd name="T8" fmla="*/ 0 w 246"/>
                <a:gd name="T9" fmla="*/ 105 h 131"/>
                <a:gd name="T10" fmla="*/ 0 w 246"/>
                <a:gd name="T11" fmla="*/ 114 h 131"/>
                <a:gd name="T12" fmla="*/ 7 w 246"/>
                <a:gd name="T13" fmla="*/ 125 h 131"/>
                <a:gd name="T14" fmla="*/ 18 w 246"/>
                <a:gd name="T15" fmla="*/ 130 h 131"/>
                <a:gd name="T16" fmla="*/ 32 w 246"/>
                <a:gd name="T17" fmla="*/ 131 h 131"/>
                <a:gd name="T18" fmla="*/ 38 w 246"/>
                <a:gd name="T19" fmla="*/ 130 h 131"/>
                <a:gd name="T20" fmla="*/ 64 w 246"/>
                <a:gd name="T21" fmla="*/ 121 h 131"/>
                <a:gd name="T22" fmla="*/ 88 w 246"/>
                <a:gd name="T23" fmla="*/ 108 h 131"/>
                <a:gd name="T24" fmla="*/ 135 w 246"/>
                <a:gd name="T25" fmla="*/ 81 h 131"/>
                <a:gd name="T26" fmla="*/ 163 w 246"/>
                <a:gd name="T27" fmla="*/ 65 h 131"/>
                <a:gd name="T28" fmla="*/ 218 w 246"/>
                <a:gd name="T29" fmla="*/ 30 h 131"/>
                <a:gd name="T30" fmla="*/ 244 w 246"/>
                <a:gd name="T31" fmla="*/ 11 h 131"/>
                <a:gd name="T32" fmla="*/ 246 w 246"/>
                <a:gd name="T33" fmla="*/ 9 h 131"/>
                <a:gd name="T34" fmla="*/ 245 w 246"/>
                <a:gd name="T35" fmla="*/ 4 h 131"/>
                <a:gd name="T36" fmla="*/ 242 w 246"/>
                <a:gd name="T37" fmla="*/ 1 h 131"/>
                <a:gd name="T38" fmla="*/ 238 w 246"/>
                <a:gd name="T39" fmla="*/ 0 h 131"/>
                <a:gd name="T40" fmla="*/ 234 w 246"/>
                <a:gd name="T41" fmla="*/ 1 h 131"/>
                <a:gd name="T42" fmla="*/ 202 w 246"/>
                <a:gd name="T43" fmla="*/ 25 h 131"/>
                <a:gd name="T44" fmla="*/ 167 w 246"/>
                <a:gd name="T45" fmla="*/ 45 h 131"/>
                <a:gd name="T46" fmla="*/ 112 w 246"/>
                <a:gd name="T47" fmla="*/ 79 h 131"/>
                <a:gd name="T48" fmla="*/ 94 w 246"/>
                <a:gd name="T49" fmla="*/ 89 h 131"/>
                <a:gd name="T50" fmla="*/ 50 w 246"/>
                <a:gd name="T51" fmla="*/ 112 h 131"/>
                <a:gd name="T52" fmla="*/ 35 w 246"/>
                <a:gd name="T53" fmla="*/ 117 h 131"/>
                <a:gd name="T54" fmla="*/ 23 w 246"/>
                <a:gd name="T55" fmla="*/ 118 h 131"/>
                <a:gd name="T56" fmla="*/ 15 w 246"/>
                <a:gd name="T57" fmla="*/ 114 h 131"/>
                <a:gd name="T58" fmla="*/ 14 w 246"/>
                <a:gd name="T59" fmla="*/ 105 h 131"/>
                <a:gd name="T60" fmla="*/ 21 w 246"/>
                <a:gd name="T61" fmla="*/ 94 h 131"/>
                <a:gd name="T62" fmla="*/ 27 w 246"/>
                <a:gd name="T63" fmla="*/ 88 h 131"/>
                <a:gd name="T64" fmla="*/ 43 w 246"/>
                <a:gd name="T65" fmla="*/ 79 h 131"/>
                <a:gd name="T66" fmla="*/ 51 w 246"/>
                <a:gd name="T67" fmla="*/ 76 h 131"/>
                <a:gd name="T68" fmla="*/ 56 w 246"/>
                <a:gd name="T69" fmla="*/ 73 h 131"/>
                <a:gd name="T70" fmla="*/ 56 w 246"/>
                <a:gd name="T71" fmla="*/ 68 h 131"/>
                <a:gd name="T72" fmla="*/ 52 w 246"/>
                <a:gd name="T73" fmla="*/ 64 h 131"/>
                <a:gd name="T74" fmla="*/ 48 w 246"/>
                <a:gd name="T75" fmla="*/ 6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131">
                  <a:moveTo>
                    <a:pt x="48" y="64"/>
                  </a:moveTo>
                  <a:lnTo>
                    <a:pt x="48" y="64"/>
                  </a:lnTo>
                  <a:lnTo>
                    <a:pt x="40" y="66"/>
                  </a:lnTo>
                  <a:lnTo>
                    <a:pt x="33" y="69"/>
                  </a:lnTo>
                  <a:lnTo>
                    <a:pt x="25" y="73"/>
                  </a:lnTo>
                  <a:lnTo>
                    <a:pt x="18" y="78"/>
                  </a:lnTo>
                  <a:lnTo>
                    <a:pt x="11" y="83"/>
                  </a:lnTo>
                  <a:lnTo>
                    <a:pt x="6" y="91"/>
                  </a:lnTo>
                  <a:lnTo>
                    <a:pt x="1" y="98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14"/>
                  </a:lnTo>
                  <a:lnTo>
                    <a:pt x="2" y="120"/>
                  </a:lnTo>
                  <a:lnTo>
                    <a:pt x="7" y="125"/>
                  </a:lnTo>
                  <a:lnTo>
                    <a:pt x="11" y="128"/>
                  </a:lnTo>
                  <a:lnTo>
                    <a:pt x="18" y="130"/>
                  </a:lnTo>
                  <a:lnTo>
                    <a:pt x="24" y="131"/>
                  </a:lnTo>
                  <a:lnTo>
                    <a:pt x="32" y="131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51" y="126"/>
                  </a:lnTo>
                  <a:lnTo>
                    <a:pt x="64" y="121"/>
                  </a:lnTo>
                  <a:lnTo>
                    <a:pt x="76" y="115"/>
                  </a:lnTo>
                  <a:lnTo>
                    <a:pt x="88" y="108"/>
                  </a:lnTo>
                  <a:lnTo>
                    <a:pt x="112" y="94"/>
                  </a:lnTo>
                  <a:lnTo>
                    <a:pt x="135" y="81"/>
                  </a:lnTo>
                  <a:lnTo>
                    <a:pt x="135" y="81"/>
                  </a:lnTo>
                  <a:lnTo>
                    <a:pt x="163" y="65"/>
                  </a:lnTo>
                  <a:lnTo>
                    <a:pt x="191" y="48"/>
                  </a:lnTo>
                  <a:lnTo>
                    <a:pt x="218" y="30"/>
                  </a:lnTo>
                  <a:lnTo>
                    <a:pt x="231" y="21"/>
                  </a:lnTo>
                  <a:lnTo>
                    <a:pt x="244" y="11"/>
                  </a:lnTo>
                  <a:lnTo>
                    <a:pt x="244" y="11"/>
                  </a:lnTo>
                  <a:lnTo>
                    <a:pt x="246" y="9"/>
                  </a:lnTo>
                  <a:lnTo>
                    <a:pt x="246" y="6"/>
                  </a:lnTo>
                  <a:lnTo>
                    <a:pt x="245" y="4"/>
                  </a:lnTo>
                  <a:lnTo>
                    <a:pt x="244" y="2"/>
                  </a:lnTo>
                  <a:lnTo>
                    <a:pt x="242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4" y="1"/>
                  </a:lnTo>
                  <a:lnTo>
                    <a:pt x="234" y="1"/>
                  </a:lnTo>
                  <a:lnTo>
                    <a:pt x="219" y="14"/>
                  </a:lnTo>
                  <a:lnTo>
                    <a:pt x="202" y="25"/>
                  </a:lnTo>
                  <a:lnTo>
                    <a:pt x="167" y="45"/>
                  </a:lnTo>
                  <a:lnTo>
                    <a:pt x="167" y="45"/>
                  </a:lnTo>
                  <a:lnTo>
                    <a:pt x="130" y="68"/>
                  </a:lnTo>
                  <a:lnTo>
                    <a:pt x="112" y="79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64" y="104"/>
                  </a:lnTo>
                  <a:lnTo>
                    <a:pt x="50" y="112"/>
                  </a:lnTo>
                  <a:lnTo>
                    <a:pt x="35" y="117"/>
                  </a:lnTo>
                  <a:lnTo>
                    <a:pt x="35" y="117"/>
                  </a:lnTo>
                  <a:lnTo>
                    <a:pt x="28" y="118"/>
                  </a:lnTo>
                  <a:lnTo>
                    <a:pt x="23" y="118"/>
                  </a:lnTo>
                  <a:lnTo>
                    <a:pt x="19" y="116"/>
                  </a:lnTo>
                  <a:lnTo>
                    <a:pt x="15" y="114"/>
                  </a:lnTo>
                  <a:lnTo>
                    <a:pt x="14" y="109"/>
                  </a:lnTo>
                  <a:lnTo>
                    <a:pt x="14" y="105"/>
                  </a:lnTo>
                  <a:lnTo>
                    <a:pt x="17" y="100"/>
                  </a:lnTo>
                  <a:lnTo>
                    <a:pt x="21" y="94"/>
                  </a:lnTo>
                  <a:lnTo>
                    <a:pt x="21" y="94"/>
                  </a:lnTo>
                  <a:lnTo>
                    <a:pt x="27" y="88"/>
                  </a:lnTo>
                  <a:lnTo>
                    <a:pt x="35" y="82"/>
                  </a:lnTo>
                  <a:lnTo>
                    <a:pt x="43" y="79"/>
                  </a:lnTo>
                  <a:lnTo>
                    <a:pt x="51" y="76"/>
                  </a:lnTo>
                  <a:lnTo>
                    <a:pt x="51" y="76"/>
                  </a:lnTo>
                  <a:lnTo>
                    <a:pt x="53" y="75"/>
                  </a:lnTo>
                  <a:lnTo>
                    <a:pt x="56" y="73"/>
                  </a:lnTo>
                  <a:lnTo>
                    <a:pt x="56" y="70"/>
                  </a:lnTo>
                  <a:lnTo>
                    <a:pt x="56" y="68"/>
                  </a:lnTo>
                  <a:lnTo>
                    <a:pt x="55" y="66"/>
                  </a:lnTo>
                  <a:lnTo>
                    <a:pt x="52" y="64"/>
                  </a:lnTo>
                  <a:lnTo>
                    <a:pt x="50" y="63"/>
                  </a:lnTo>
                  <a:lnTo>
                    <a:pt x="48" y="64"/>
                  </a:lnTo>
                  <a:lnTo>
                    <a:pt x="4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140">
              <a:extLst>
                <a:ext uri="{FF2B5EF4-FFF2-40B4-BE49-F238E27FC236}">
                  <a16:creationId xmlns:a16="http://schemas.microsoft.com/office/drawing/2014/main" id="{E6D1B803-3332-A4E4-19C4-1ADA7B9B1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" y="2445"/>
              <a:ext cx="115" cy="57"/>
            </a:xfrm>
            <a:custGeom>
              <a:avLst/>
              <a:gdLst>
                <a:gd name="T0" fmla="*/ 27 w 229"/>
                <a:gd name="T1" fmla="*/ 49 h 114"/>
                <a:gd name="T2" fmla="*/ 15 w 229"/>
                <a:gd name="T3" fmla="*/ 59 h 114"/>
                <a:gd name="T4" fmla="*/ 5 w 229"/>
                <a:gd name="T5" fmla="*/ 72 h 114"/>
                <a:gd name="T6" fmla="*/ 0 w 229"/>
                <a:gd name="T7" fmla="*/ 87 h 114"/>
                <a:gd name="T8" fmla="*/ 1 w 229"/>
                <a:gd name="T9" fmla="*/ 102 h 114"/>
                <a:gd name="T10" fmla="*/ 4 w 229"/>
                <a:gd name="T11" fmla="*/ 107 h 114"/>
                <a:gd name="T12" fmla="*/ 15 w 229"/>
                <a:gd name="T13" fmla="*/ 114 h 114"/>
                <a:gd name="T14" fmla="*/ 28 w 229"/>
                <a:gd name="T15" fmla="*/ 114 h 114"/>
                <a:gd name="T16" fmla="*/ 47 w 229"/>
                <a:gd name="T17" fmla="*/ 110 h 114"/>
                <a:gd name="T18" fmla="*/ 70 w 229"/>
                <a:gd name="T19" fmla="*/ 103 h 114"/>
                <a:gd name="T20" fmla="*/ 119 w 229"/>
                <a:gd name="T21" fmla="*/ 83 h 114"/>
                <a:gd name="T22" fmla="*/ 166 w 229"/>
                <a:gd name="T23" fmla="*/ 58 h 114"/>
                <a:gd name="T24" fmla="*/ 208 w 229"/>
                <a:gd name="T25" fmla="*/ 27 h 114"/>
                <a:gd name="T26" fmla="*/ 226 w 229"/>
                <a:gd name="T27" fmla="*/ 11 h 114"/>
                <a:gd name="T28" fmla="*/ 229 w 229"/>
                <a:gd name="T29" fmla="*/ 6 h 114"/>
                <a:gd name="T30" fmla="*/ 226 w 229"/>
                <a:gd name="T31" fmla="*/ 2 h 114"/>
                <a:gd name="T32" fmla="*/ 222 w 229"/>
                <a:gd name="T33" fmla="*/ 0 h 114"/>
                <a:gd name="T34" fmla="*/ 218 w 229"/>
                <a:gd name="T35" fmla="*/ 1 h 114"/>
                <a:gd name="T36" fmla="*/ 203 w 229"/>
                <a:gd name="T37" fmla="*/ 14 h 114"/>
                <a:gd name="T38" fmla="*/ 172 w 229"/>
                <a:gd name="T39" fmla="*/ 38 h 114"/>
                <a:gd name="T40" fmla="*/ 139 w 229"/>
                <a:gd name="T41" fmla="*/ 57 h 114"/>
                <a:gd name="T42" fmla="*/ 104 w 229"/>
                <a:gd name="T43" fmla="*/ 75 h 114"/>
                <a:gd name="T44" fmla="*/ 87 w 229"/>
                <a:gd name="T45" fmla="*/ 82 h 114"/>
                <a:gd name="T46" fmla="*/ 39 w 229"/>
                <a:gd name="T47" fmla="*/ 98 h 114"/>
                <a:gd name="T48" fmla="*/ 30 w 229"/>
                <a:gd name="T49" fmla="*/ 101 h 114"/>
                <a:gd name="T50" fmla="*/ 22 w 229"/>
                <a:gd name="T51" fmla="*/ 101 h 114"/>
                <a:gd name="T52" fmla="*/ 14 w 229"/>
                <a:gd name="T53" fmla="*/ 98 h 114"/>
                <a:gd name="T54" fmla="*/ 13 w 229"/>
                <a:gd name="T55" fmla="*/ 90 h 114"/>
                <a:gd name="T56" fmla="*/ 14 w 229"/>
                <a:gd name="T57" fmla="*/ 85 h 114"/>
                <a:gd name="T58" fmla="*/ 21 w 229"/>
                <a:gd name="T59" fmla="*/ 72 h 114"/>
                <a:gd name="T60" fmla="*/ 34 w 229"/>
                <a:gd name="T61" fmla="*/ 61 h 114"/>
                <a:gd name="T62" fmla="*/ 35 w 229"/>
                <a:gd name="T63" fmla="*/ 58 h 114"/>
                <a:gd name="T64" fmla="*/ 36 w 229"/>
                <a:gd name="T65" fmla="*/ 53 h 114"/>
                <a:gd name="T66" fmla="*/ 34 w 229"/>
                <a:gd name="T67" fmla="*/ 49 h 114"/>
                <a:gd name="T68" fmla="*/ 29 w 229"/>
                <a:gd name="T69" fmla="*/ 48 h 114"/>
                <a:gd name="T70" fmla="*/ 27 w 229"/>
                <a:gd name="T71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9" h="114">
                  <a:moveTo>
                    <a:pt x="27" y="49"/>
                  </a:moveTo>
                  <a:lnTo>
                    <a:pt x="27" y="49"/>
                  </a:lnTo>
                  <a:lnTo>
                    <a:pt x="21" y="54"/>
                  </a:lnTo>
                  <a:lnTo>
                    <a:pt x="15" y="59"/>
                  </a:lnTo>
                  <a:lnTo>
                    <a:pt x="10" y="65"/>
                  </a:lnTo>
                  <a:lnTo>
                    <a:pt x="5" y="72"/>
                  </a:lnTo>
                  <a:lnTo>
                    <a:pt x="2" y="79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1" y="102"/>
                  </a:lnTo>
                  <a:lnTo>
                    <a:pt x="4" y="107"/>
                  </a:lnTo>
                  <a:lnTo>
                    <a:pt x="9" y="112"/>
                  </a:lnTo>
                  <a:lnTo>
                    <a:pt x="15" y="114"/>
                  </a:lnTo>
                  <a:lnTo>
                    <a:pt x="22" y="114"/>
                  </a:lnTo>
                  <a:lnTo>
                    <a:pt x="28" y="114"/>
                  </a:lnTo>
                  <a:lnTo>
                    <a:pt x="35" y="113"/>
                  </a:lnTo>
                  <a:lnTo>
                    <a:pt x="47" y="110"/>
                  </a:lnTo>
                  <a:lnTo>
                    <a:pt x="47" y="110"/>
                  </a:lnTo>
                  <a:lnTo>
                    <a:pt x="70" y="103"/>
                  </a:lnTo>
                  <a:lnTo>
                    <a:pt x="95" y="94"/>
                  </a:lnTo>
                  <a:lnTo>
                    <a:pt x="119" y="83"/>
                  </a:lnTo>
                  <a:lnTo>
                    <a:pt x="143" y="71"/>
                  </a:lnTo>
                  <a:lnTo>
                    <a:pt x="166" y="58"/>
                  </a:lnTo>
                  <a:lnTo>
                    <a:pt x="187" y="43"/>
                  </a:lnTo>
                  <a:lnTo>
                    <a:pt x="208" y="27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9" y="9"/>
                  </a:lnTo>
                  <a:lnTo>
                    <a:pt x="229" y="6"/>
                  </a:lnTo>
                  <a:lnTo>
                    <a:pt x="228" y="3"/>
                  </a:lnTo>
                  <a:lnTo>
                    <a:pt x="226" y="2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20" y="0"/>
                  </a:lnTo>
                  <a:lnTo>
                    <a:pt x="218" y="1"/>
                  </a:lnTo>
                  <a:lnTo>
                    <a:pt x="218" y="1"/>
                  </a:lnTo>
                  <a:lnTo>
                    <a:pt x="203" y="14"/>
                  </a:lnTo>
                  <a:lnTo>
                    <a:pt x="189" y="26"/>
                  </a:lnTo>
                  <a:lnTo>
                    <a:pt x="172" y="38"/>
                  </a:lnTo>
                  <a:lnTo>
                    <a:pt x="156" y="48"/>
                  </a:lnTo>
                  <a:lnTo>
                    <a:pt x="139" y="57"/>
                  </a:lnTo>
                  <a:lnTo>
                    <a:pt x="122" y="66"/>
                  </a:lnTo>
                  <a:lnTo>
                    <a:pt x="104" y="75"/>
                  </a:lnTo>
                  <a:lnTo>
                    <a:pt x="87" y="82"/>
                  </a:lnTo>
                  <a:lnTo>
                    <a:pt x="87" y="82"/>
                  </a:lnTo>
                  <a:lnTo>
                    <a:pt x="63" y="91"/>
                  </a:lnTo>
                  <a:lnTo>
                    <a:pt x="39" y="98"/>
                  </a:lnTo>
                  <a:lnTo>
                    <a:pt x="39" y="98"/>
                  </a:lnTo>
                  <a:lnTo>
                    <a:pt x="30" y="101"/>
                  </a:lnTo>
                  <a:lnTo>
                    <a:pt x="26" y="102"/>
                  </a:lnTo>
                  <a:lnTo>
                    <a:pt x="22" y="101"/>
                  </a:lnTo>
                  <a:lnTo>
                    <a:pt x="17" y="101"/>
                  </a:lnTo>
                  <a:lnTo>
                    <a:pt x="14" y="98"/>
                  </a:lnTo>
                  <a:lnTo>
                    <a:pt x="13" y="94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4" y="85"/>
                  </a:lnTo>
                  <a:lnTo>
                    <a:pt x="15" y="81"/>
                  </a:lnTo>
                  <a:lnTo>
                    <a:pt x="21" y="72"/>
                  </a:lnTo>
                  <a:lnTo>
                    <a:pt x="27" y="66"/>
                  </a:lnTo>
                  <a:lnTo>
                    <a:pt x="34" y="61"/>
                  </a:lnTo>
                  <a:lnTo>
                    <a:pt x="34" y="61"/>
                  </a:lnTo>
                  <a:lnTo>
                    <a:pt x="35" y="58"/>
                  </a:lnTo>
                  <a:lnTo>
                    <a:pt x="36" y="55"/>
                  </a:lnTo>
                  <a:lnTo>
                    <a:pt x="36" y="53"/>
                  </a:lnTo>
                  <a:lnTo>
                    <a:pt x="35" y="51"/>
                  </a:lnTo>
                  <a:lnTo>
                    <a:pt x="34" y="49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7" y="49"/>
                  </a:lnTo>
                  <a:lnTo>
                    <a:pt x="2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141">
              <a:extLst>
                <a:ext uri="{FF2B5EF4-FFF2-40B4-BE49-F238E27FC236}">
                  <a16:creationId xmlns:a16="http://schemas.microsoft.com/office/drawing/2014/main" id="{7C1B9415-3D98-5EE6-381B-52D23B1F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2311"/>
              <a:ext cx="389" cy="197"/>
            </a:xfrm>
            <a:custGeom>
              <a:avLst/>
              <a:gdLst>
                <a:gd name="T0" fmla="*/ 17 w 777"/>
                <a:gd name="T1" fmla="*/ 348 h 394"/>
                <a:gd name="T2" fmla="*/ 6 w 777"/>
                <a:gd name="T3" fmla="*/ 358 h 394"/>
                <a:gd name="T4" fmla="*/ 0 w 777"/>
                <a:gd name="T5" fmla="*/ 370 h 394"/>
                <a:gd name="T6" fmla="*/ 1 w 777"/>
                <a:gd name="T7" fmla="*/ 382 h 394"/>
                <a:gd name="T8" fmla="*/ 13 w 777"/>
                <a:gd name="T9" fmla="*/ 391 h 394"/>
                <a:gd name="T10" fmla="*/ 17 w 777"/>
                <a:gd name="T11" fmla="*/ 394 h 394"/>
                <a:gd name="T12" fmla="*/ 30 w 777"/>
                <a:gd name="T13" fmla="*/ 394 h 394"/>
                <a:gd name="T14" fmla="*/ 49 w 777"/>
                <a:gd name="T15" fmla="*/ 389 h 394"/>
                <a:gd name="T16" fmla="*/ 78 w 777"/>
                <a:gd name="T17" fmla="*/ 382 h 394"/>
                <a:gd name="T18" fmla="*/ 107 w 777"/>
                <a:gd name="T19" fmla="*/ 373 h 394"/>
                <a:gd name="T20" fmla="*/ 135 w 777"/>
                <a:gd name="T21" fmla="*/ 363 h 394"/>
                <a:gd name="T22" fmla="*/ 188 w 777"/>
                <a:gd name="T23" fmla="*/ 337 h 394"/>
                <a:gd name="T24" fmla="*/ 214 w 777"/>
                <a:gd name="T25" fmla="*/ 322 h 394"/>
                <a:gd name="T26" fmla="*/ 303 w 777"/>
                <a:gd name="T27" fmla="*/ 268 h 394"/>
                <a:gd name="T28" fmla="*/ 333 w 777"/>
                <a:gd name="T29" fmla="*/ 249 h 394"/>
                <a:gd name="T30" fmla="*/ 383 w 777"/>
                <a:gd name="T31" fmla="*/ 214 h 394"/>
                <a:gd name="T32" fmla="*/ 430 w 777"/>
                <a:gd name="T33" fmla="*/ 173 h 394"/>
                <a:gd name="T34" fmla="*/ 442 w 777"/>
                <a:gd name="T35" fmla="*/ 163 h 394"/>
                <a:gd name="T36" fmla="*/ 481 w 777"/>
                <a:gd name="T37" fmla="*/ 134 h 394"/>
                <a:gd name="T38" fmla="*/ 538 w 777"/>
                <a:gd name="T39" fmla="*/ 102 h 394"/>
                <a:gd name="T40" fmla="*/ 566 w 777"/>
                <a:gd name="T41" fmla="*/ 88 h 394"/>
                <a:gd name="T42" fmla="*/ 623 w 777"/>
                <a:gd name="T43" fmla="*/ 63 h 394"/>
                <a:gd name="T44" fmla="*/ 712 w 777"/>
                <a:gd name="T45" fmla="*/ 32 h 394"/>
                <a:gd name="T46" fmla="*/ 773 w 777"/>
                <a:gd name="T47" fmla="*/ 13 h 394"/>
                <a:gd name="T48" fmla="*/ 776 w 777"/>
                <a:gd name="T49" fmla="*/ 10 h 394"/>
                <a:gd name="T50" fmla="*/ 776 w 777"/>
                <a:gd name="T51" fmla="*/ 4 h 394"/>
                <a:gd name="T52" fmla="*/ 774 w 777"/>
                <a:gd name="T53" fmla="*/ 1 h 394"/>
                <a:gd name="T54" fmla="*/ 768 w 777"/>
                <a:gd name="T55" fmla="*/ 0 h 394"/>
                <a:gd name="T56" fmla="*/ 721 w 777"/>
                <a:gd name="T57" fmla="*/ 16 h 394"/>
                <a:gd name="T58" fmla="*/ 626 w 777"/>
                <a:gd name="T59" fmla="*/ 49 h 394"/>
                <a:gd name="T60" fmla="*/ 557 w 777"/>
                <a:gd name="T61" fmla="*/ 79 h 394"/>
                <a:gd name="T62" fmla="*/ 513 w 777"/>
                <a:gd name="T63" fmla="*/ 102 h 394"/>
                <a:gd name="T64" fmla="*/ 470 w 777"/>
                <a:gd name="T65" fmla="*/ 128 h 394"/>
                <a:gd name="T66" fmla="*/ 429 w 777"/>
                <a:gd name="T67" fmla="*/ 157 h 394"/>
                <a:gd name="T68" fmla="*/ 410 w 777"/>
                <a:gd name="T69" fmla="*/ 175 h 394"/>
                <a:gd name="T70" fmla="*/ 366 w 777"/>
                <a:gd name="T71" fmla="*/ 210 h 394"/>
                <a:gd name="T72" fmla="*/ 319 w 777"/>
                <a:gd name="T73" fmla="*/ 243 h 394"/>
                <a:gd name="T74" fmla="*/ 222 w 777"/>
                <a:gd name="T75" fmla="*/ 302 h 394"/>
                <a:gd name="T76" fmla="*/ 196 w 777"/>
                <a:gd name="T77" fmla="*/ 318 h 394"/>
                <a:gd name="T78" fmla="*/ 145 w 777"/>
                <a:gd name="T79" fmla="*/ 345 h 394"/>
                <a:gd name="T80" fmla="*/ 118 w 777"/>
                <a:gd name="T81" fmla="*/ 356 h 394"/>
                <a:gd name="T82" fmla="*/ 94 w 777"/>
                <a:gd name="T83" fmla="*/ 364 h 394"/>
                <a:gd name="T84" fmla="*/ 69 w 777"/>
                <a:gd name="T85" fmla="*/ 371 h 394"/>
                <a:gd name="T86" fmla="*/ 44 w 777"/>
                <a:gd name="T87" fmla="*/ 377 h 394"/>
                <a:gd name="T88" fmla="*/ 28 w 777"/>
                <a:gd name="T89" fmla="*/ 381 h 394"/>
                <a:gd name="T90" fmla="*/ 19 w 777"/>
                <a:gd name="T91" fmla="*/ 374 h 394"/>
                <a:gd name="T92" fmla="*/ 16 w 777"/>
                <a:gd name="T93" fmla="*/ 369 h 394"/>
                <a:gd name="T94" fmla="*/ 17 w 777"/>
                <a:gd name="T95" fmla="*/ 363 h 394"/>
                <a:gd name="T96" fmla="*/ 24 w 777"/>
                <a:gd name="T97" fmla="*/ 359 h 394"/>
                <a:gd name="T98" fmla="*/ 26 w 777"/>
                <a:gd name="T99" fmla="*/ 357 h 394"/>
                <a:gd name="T100" fmla="*/ 26 w 777"/>
                <a:gd name="T101" fmla="*/ 352 h 394"/>
                <a:gd name="T102" fmla="*/ 24 w 777"/>
                <a:gd name="T103" fmla="*/ 348 h 394"/>
                <a:gd name="T104" fmla="*/ 19 w 777"/>
                <a:gd name="T105" fmla="*/ 347 h 394"/>
                <a:gd name="T106" fmla="*/ 17 w 777"/>
                <a:gd name="T107" fmla="*/ 34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7" h="394">
                  <a:moveTo>
                    <a:pt x="17" y="348"/>
                  </a:moveTo>
                  <a:lnTo>
                    <a:pt x="17" y="348"/>
                  </a:lnTo>
                  <a:lnTo>
                    <a:pt x="12" y="352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0" y="370"/>
                  </a:lnTo>
                  <a:lnTo>
                    <a:pt x="0" y="376"/>
                  </a:lnTo>
                  <a:lnTo>
                    <a:pt x="1" y="382"/>
                  </a:lnTo>
                  <a:lnTo>
                    <a:pt x="5" y="387"/>
                  </a:lnTo>
                  <a:lnTo>
                    <a:pt x="13" y="391"/>
                  </a:lnTo>
                  <a:lnTo>
                    <a:pt x="13" y="391"/>
                  </a:lnTo>
                  <a:lnTo>
                    <a:pt x="17" y="394"/>
                  </a:lnTo>
                  <a:lnTo>
                    <a:pt x="22" y="394"/>
                  </a:lnTo>
                  <a:lnTo>
                    <a:pt x="30" y="394"/>
                  </a:lnTo>
                  <a:lnTo>
                    <a:pt x="40" y="391"/>
                  </a:lnTo>
                  <a:lnTo>
                    <a:pt x="49" y="389"/>
                  </a:lnTo>
                  <a:lnTo>
                    <a:pt x="49" y="389"/>
                  </a:lnTo>
                  <a:lnTo>
                    <a:pt x="78" y="382"/>
                  </a:lnTo>
                  <a:lnTo>
                    <a:pt x="107" y="373"/>
                  </a:lnTo>
                  <a:lnTo>
                    <a:pt x="107" y="373"/>
                  </a:lnTo>
                  <a:lnTo>
                    <a:pt x="122" y="369"/>
                  </a:lnTo>
                  <a:lnTo>
                    <a:pt x="135" y="363"/>
                  </a:lnTo>
                  <a:lnTo>
                    <a:pt x="162" y="350"/>
                  </a:lnTo>
                  <a:lnTo>
                    <a:pt x="188" y="337"/>
                  </a:lnTo>
                  <a:lnTo>
                    <a:pt x="214" y="322"/>
                  </a:lnTo>
                  <a:lnTo>
                    <a:pt x="214" y="322"/>
                  </a:lnTo>
                  <a:lnTo>
                    <a:pt x="274" y="286"/>
                  </a:lnTo>
                  <a:lnTo>
                    <a:pt x="303" y="268"/>
                  </a:lnTo>
                  <a:lnTo>
                    <a:pt x="333" y="249"/>
                  </a:lnTo>
                  <a:lnTo>
                    <a:pt x="333" y="249"/>
                  </a:lnTo>
                  <a:lnTo>
                    <a:pt x="358" y="232"/>
                  </a:lnTo>
                  <a:lnTo>
                    <a:pt x="383" y="214"/>
                  </a:lnTo>
                  <a:lnTo>
                    <a:pt x="406" y="194"/>
                  </a:lnTo>
                  <a:lnTo>
                    <a:pt x="430" y="173"/>
                  </a:lnTo>
                  <a:lnTo>
                    <a:pt x="430" y="173"/>
                  </a:lnTo>
                  <a:lnTo>
                    <a:pt x="442" y="163"/>
                  </a:lnTo>
                  <a:lnTo>
                    <a:pt x="455" y="153"/>
                  </a:lnTo>
                  <a:lnTo>
                    <a:pt x="481" y="134"/>
                  </a:lnTo>
                  <a:lnTo>
                    <a:pt x="509" y="117"/>
                  </a:lnTo>
                  <a:lnTo>
                    <a:pt x="538" y="102"/>
                  </a:lnTo>
                  <a:lnTo>
                    <a:pt x="538" y="102"/>
                  </a:lnTo>
                  <a:lnTo>
                    <a:pt x="566" y="88"/>
                  </a:lnTo>
                  <a:lnTo>
                    <a:pt x="595" y="75"/>
                  </a:lnTo>
                  <a:lnTo>
                    <a:pt x="623" y="63"/>
                  </a:lnTo>
                  <a:lnTo>
                    <a:pt x="653" y="52"/>
                  </a:lnTo>
                  <a:lnTo>
                    <a:pt x="712" y="32"/>
                  </a:lnTo>
                  <a:lnTo>
                    <a:pt x="773" y="13"/>
                  </a:lnTo>
                  <a:lnTo>
                    <a:pt x="773" y="13"/>
                  </a:lnTo>
                  <a:lnTo>
                    <a:pt x="775" y="12"/>
                  </a:lnTo>
                  <a:lnTo>
                    <a:pt x="776" y="10"/>
                  </a:lnTo>
                  <a:lnTo>
                    <a:pt x="777" y="8"/>
                  </a:lnTo>
                  <a:lnTo>
                    <a:pt x="776" y="4"/>
                  </a:lnTo>
                  <a:lnTo>
                    <a:pt x="776" y="2"/>
                  </a:lnTo>
                  <a:lnTo>
                    <a:pt x="774" y="1"/>
                  </a:lnTo>
                  <a:lnTo>
                    <a:pt x="772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721" y="16"/>
                  </a:lnTo>
                  <a:lnTo>
                    <a:pt x="673" y="32"/>
                  </a:lnTo>
                  <a:lnTo>
                    <a:pt x="626" y="49"/>
                  </a:lnTo>
                  <a:lnTo>
                    <a:pt x="580" y="68"/>
                  </a:lnTo>
                  <a:lnTo>
                    <a:pt x="557" y="79"/>
                  </a:lnTo>
                  <a:lnTo>
                    <a:pt x="534" y="90"/>
                  </a:lnTo>
                  <a:lnTo>
                    <a:pt x="513" y="102"/>
                  </a:lnTo>
                  <a:lnTo>
                    <a:pt x="491" y="114"/>
                  </a:lnTo>
                  <a:lnTo>
                    <a:pt x="470" y="128"/>
                  </a:lnTo>
                  <a:lnTo>
                    <a:pt x="450" y="142"/>
                  </a:lnTo>
                  <a:lnTo>
                    <a:pt x="429" y="157"/>
                  </a:lnTo>
                  <a:lnTo>
                    <a:pt x="410" y="175"/>
                  </a:lnTo>
                  <a:lnTo>
                    <a:pt x="410" y="175"/>
                  </a:lnTo>
                  <a:lnTo>
                    <a:pt x="388" y="193"/>
                  </a:lnTo>
                  <a:lnTo>
                    <a:pt x="366" y="210"/>
                  </a:lnTo>
                  <a:lnTo>
                    <a:pt x="342" y="227"/>
                  </a:lnTo>
                  <a:lnTo>
                    <a:pt x="319" y="243"/>
                  </a:lnTo>
                  <a:lnTo>
                    <a:pt x="271" y="273"/>
                  </a:lnTo>
                  <a:lnTo>
                    <a:pt x="222" y="302"/>
                  </a:lnTo>
                  <a:lnTo>
                    <a:pt x="222" y="302"/>
                  </a:lnTo>
                  <a:lnTo>
                    <a:pt x="196" y="318"/>
                  </a:lnTo>
                  <a:lnTo>
                    <a:pt x="171" y="332"/>
                  </a:lnTo>
                  <a:lnTo>
                    <a:pt x="145" y="345"/>
                  </a:lnTo>
                  <a:lnTo>
                    <a:pt x="132" y="350"/>
                  </a:lnTo>
                  <a:lnTo>
                    <a:pt x="118" y="356"/>
                  </a:lnTo>
                  <a:lnTo>
                    <a:pt x="118" y="356"/>
                  </a:lnTo>
                  <a:lnTo>
                    <a:pt x="94" y="364"/>
                  </a:lnTo>
                  <a:lnTo>
                    <a:pt x="69" y="371"/>
                  </a:lnTo>
                  <a:lnTo>
                    <a:pt x="69" y="371"/>
                  </a:lnTo>
                  <a:lnTo>
                    <a:pt x="44" y="377"/>
                  </a:lnTo>
                  <a:lnTo>
                    <a:pt x="44" y="377"/>
                  </a:lnTo>
                  <a:lnTo>
                    <a:pt x="37" y="379"/>
                  </a:lnTo>
                  <a:lnTo>
                    <a:pt x="28" y="381"/>
                  </a:lnTo>
                  <a:lnTo>
                    <a:pt x="28" y="381"/>
                  </a:lnTo>
                  <a:lnTo>
                    <a:pt x="19" y="374"/>
                  </a:lnTo>
                  <a:lnTo>
                    <a:pt x="17" y="372"/>
                  </a:lnTo>
                  <a:lnTo>
                    <a:pt x="16" y="369"/>
                  </a:lnTo>
                  <a:lnTo>
                    <a:pt x="16" y="366"/>
                  </a:lnTo>
                  <a:lnTo>
                    <a:pt x="17" y="363"/>
                  </a:lnTo>
                  <a:lnTo>
                    <a:pt x="20" y="361"/>
                  </a:lnTo>
                  <a:lnTo>
                    <a:pt x="24" y="359"/>
                  </a:lnTo>
                  <a:lnTo>
                    <a:pt x="24" y="359"/>
                  </a:lnTo>
                  <a:lnTo>
                    <a:pt x="26" y="357"/>
                  </a:lnTo>
                  <a:lnTo>
                    <a:pt x="27" y="354"/>
                  </a:lnTo>
                  <a:lnTo>
                    <a:pt x="26" y="352"/>
                  </a:lnTo>
                  <a:lnTo>
                    <a:pt x="26" y="350"/>
                  </a:lnTo>
                  <a:lnTo>
                    <a:pt x="24" y="348"/>
                  </a:lnTo>
                  <a:lnTo>
                    <a:pt x="22" y="347"/>
                  </a:lnTo>
                  <a:lnTo>
                    <a:pt x="19" y="347"/>
                  </a:lnTo>
                  <a:lnTo>
                    <a:pt x="17" y="348"/>
                  </a:lnTo>
                  <a:lnTo>
                    <a:pt x="17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142">
              <a:extLst>
                <a:ext uri="{FF2B5EF4-FFF2-40B4-BE49-F238E27FC236}">
                  <a16:creationId xmlns:a16="http://schemas.microsoft.com/office/drawing/2014/main" id="{E30E6FE3-4237-BBAD-8596-79715BD7A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1550"/>
              <a:ext cx="73" cy="95"/>
            </a:xfrm>
            <a:custGeom>
              <a:avLst/>
              <a:gdLst>
                <a:gd name="T0" fmla="*/ 47 w 146"/>
                <a:gd name="T1" fmla="*/ 15 h 189"/>
                <a:gd name="T2" fmla="*/ 93 w 146"/>
                <a:gd name="T3" fmla="*/ 76 h 189"/>
                <a:gd name="T4" fmla="*/ 113 w 146"/>
                <a:gd name="T5" fmla="*/ 108 h 189"/>
                <a:gd name="T6" fmla="*/ 129 w 146"/>
                <a:gd name="T7" fmla="*/ 143 h 189"/>
                <a:gd name="T8" fmla="*/ 131 w 146"/>
                <a:gd name="T9" fmla="*/ 149 h 189"/>
                <a:gd name="T10" fmla="*/ 133 w 146"/>
                <a:gd name="T11" fmla="*/ 161 h 189"/>
                <a:gd name="T12" fmla="*/ 131 w 146"/>
                <a:gd name="T13" fmla="*/ 168 h 189"/>
                <a:gd name="T14" fmla="*/ 129 w 146"/>
                <a:gd name="T15" fmla="*/ 171 h 189"/>
                <a:gd name="T16" fmla="*/ 123 w 146"/>
                <a:gd name="T17" fmla="*/ 175 h 189"/>
                <a:gd name="T18" fmla="*/ 115 w 146"/>
                <a:gd name="T19" fmla="*/ 176 h 189"/>
                <a:gd name="T20" fmla="*/ 107 w 146"/>
                <a:gd name="T21" fmla="*/ 173 h 189"/>
                <a:gd name="T22" fmla="*/ 93 w 146"/>
                <a:gd name="T23" fmla="*/ 161 h 189"/>
                <a:gd name="T24" fmla="*/ 78 w 146"/>
                <a:gd name="T25" fmla="*/ 143 h 189"/>
                <a:gd name="T26" fmla="*/ 58 w 146"/>
                <a:gd name="T27" fmla="*/ 111 h 189"/>
                <a:gd name="T28" fmla="*/ 38 w 146"/>
                <a:gd name="T29" fmla="*/ 80 h 189"/>
                <a:gd name="T30" fmla="*/ 18 w 146"/>
                <a:gd name="T31" fmla="*/ 46 h 189"/>
                <a:gd name="T32" fmla="*/ 17 w 146"/>
                <a:gd name="T33" fmla="*/ 42 h 189"/>
                <a:gd name="T34" fmla="*/ 15 w 146"/>
                <a:gd name="T35" fmla="*/ 31 h 189"/>
                <a:gd name="T36" fmla="*/ 22 w 146"/>
                <a:gd name="T37" fmla="*/ 18 h 189"/>
                <a:gd name="T38" fmla="*/ 33 w 146"/>
                <a:gd name="T39" fmla="*/ 13 h 189"/>
                <a:gd name="T40" fmla="*/ 43 w 146"/>
                <a:gd name="T41" fmla="*/ 14 h 189"/>
                <a:gd name="T42" fmla="*/ 48 w 146"/>
                <a:gd name="T43" fmla="*/ 16 h 189"/>
                <a:gd name="T44" fmla="*/ 53 w 146"/>
                <a:gd name="T45" fmla="*/ 17 h 189"/>
                <a:gd name="T46" fmla="*/ 56 w 146"/>
                <a:gd name="T47" fmla="*/ 14 h 189"/>
                <a:gd name="T48" fmla="*/ 58 w 146"/>
                <a:gd name="T49" fmla="*/ 9 h 189"/>
                <a:gd name="T50" fmla="*/ 54 w 146"/>
                <a:gd name="T51" fmla="*/ 5 h 189"/>
                <a:gd name="T52" fmla="*/ 49 w 146"/>
                <a:gd name="T53" fmla="*/ 2 h 189"/>
                <a:gd name="T54" fmla="*/ 35 w 146"/>
                <a:gd name="T55" fmla="*/ 0 h 189"/>
                <a:gd name="T56" fmla="*/ 21 w 146"/>
                <a:gd name="T57" fmla="*/ 1 h 189"/>
                <a:gd name="T58" fmla="*/ 9 w 146"/>
                <a:gd name="T59" fmla="*/ 7 h 189"/>
                <a:gd name="T60" fmla="*/ 4 w 146"/>
                <a:gd name="T61" fmla="*/ 13 h 189"/>
                <a:gd name="T62" fmla="*/ 1 w 146"/>
                <a:gd name="T63" fmla="*/ 24 h 189"/>
                <a:gd name="T64" fmla="*/ 1 w 146"/>
                <a:gd name="T65" fmla="*/ 36 h 189"/>
                <a:gd name="T66" fmla="*/ 9 w 146"/>
                <a:gd name="T67" fmla="*/ 59 h 189"/>
                <a:gd name="T68" fmla="*/ 23 w 146"/>
                <a:gd name="T69" fmla="*/ 81 h 189"/>
                <a:gd name="T70" fmla="*/ 36 w 146"/>
                <a:gd name="T71" fmla="*/ 101 h 189"/>
                <a:gd name="T72" fmla="*/ 63 w 146"/>
                <a:gd name="T73" fmla="*/ 146 h 189"/>
                <a:gd name="T74" fmla="*/ 84 w 146"/>
                <a:gd name="T75" fmla="*/ 171 h 189"/>
                <a:gd name="T76" fmla="*/ 98 w 146"/>
                <a:gd name="T77" fmla="*/ 183 h 189"/>
                <a:gd name="T78" fmla="*/ 113 w 146"/>
                <a:gd name="T79" fmla="*/ 189 h 189"/>
                <a:gd name="T80" fmla="*/ 129 w 146"/>
                <a:gd name="T81" fmla="*/ 187 h 189"/>
                <a:gd name="T82" fmla="*/ 137 w 146"/>
                <a:gd name="T83" fmla="*/ 182 h 189"/>
                <a:gd name="T84" fmla="*/ 144 w 146"/>
                <a:gd name="T85" fmla="*/ 173 h 189"/>
                <a:gd name="T86" fmla="*/ 146 w 146"/>
                <a:gd name="T87" fmla="*/ 162 h 189"/>
                <a:gd name="T88" fmla="*/ 145 w 146"/>
                <a:gd name="T89" fmla="*/ 150 h 189"/>
                <a:gd name="T90" fmla="*/ 137 w 146"/>
                <a:gd name="T91" fmla="*/ 127 h 189"/>
                <a:gd name="T92" fmla="*/ 120 w 146"/>
                <a:gd name="T93" fmla="*/ 96 h 189"/>
                <a:gd name="T94" fmla="*/ 105 w 146"/>
                <a:gd name="T95" fmla="*/ 72 h 189"/>
                <a:gd name="T96" fmla="*/ 73 w 146"/>
                <a:gd name="T97" fmla="*/ 28 h 189"/>
                <a:gd name="T98" fmla="*/ 55 w 146"/>
                <a:gd name="T99" fmla="*/ 6 h 189"/>
                <a:gd name="T100" fmla="*/ 51 w 146"/>
                <a:gd name="T101" fmla="*/ 4 h 189"/>
                <a:gd name="T102" fmla="*/ 47 w 146"/>
                <a:gd name="T103" fmla="*/ 6 h 189"/>
                <a:gd name="T104" fmla="*/ 45 w 146"/>
                <a:gd name="T105" fmla="*/ 11 h 189"/>
                <a:gd name="T106" fmla="*/ 47 w 146"/>
                <a:gd name="T107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6" h="189">
                  <a:moveTo>
                    <a:pt x="47" y="15"/>
                  </a:moveTo>
                  <a:lnTo>
                    <a:pt x="47" y="15"/>
                  </a:lnTo>
                  <a:lnTo>
                    <a:pt x="71" y="44"/>
                  </a:lnTo>
                  <a:lnTo>
                    <a:pt x="93" y="76"/>
                  </a:lnTo>
                  <a:lnTo>
                    <a:pt x="103" y="92"/>
                  </a:lnTo>
                  <a:lnTo>
                    <a:pt x="113" y="108"/>
                  </a:lnTo>
                  <a:lnTo>
                    <a:pt x="121" y="125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31" y="149"/>
                  </a:lnTo>
                  <a:lnTo>
                    <a:pt x="132" y="157"/>
                  </a:lnTo>
                  <a:lnTo>
                    <a:pt x="133" y="161"/>
                  </a:lnTo>
                  <a:lnTo>
                    <a:pt x="132" y="165"/>
                  </a:lnTo>
                  <a:lnTo>
                    <a:pt x="131" y="168"/>
                  </a:lnTo>
                  <a:lnTo>
                    <a:pt x="129" y="171"/>
                  </a:lnTo>
                  <a:lnTo>
                    <a:pt x="129" y="171"/>
                  </a:lnTo>
                  <a:lnTo>
                    <a:pt x="126" y="174"/>
                  </a:lnTo>
                  <a:lnTo>
                    <a:pt x="123" y="175"/>
                  </a:lnTo>
                  <a:lnTo>
                    <a:pt x="119" y="176"/>
                  </a:lnTo>
                  <a:lnTo>
                    <a:pt x="115" y="176"/>
                  </a:lnTo>
                  <a:lnTo>
                    <a:pt x="112" y="175"/>
                  </a:lnTo>
                  <a:lnTo>
                    <a:pt x="107" y="173"/>
                  </a:lnTo>
                  <a:lnTo>
                    <a:pt x="100" y="168"/>
                  </a:lnTo>
                  <a:lnTo>
                    <a:pt x="93" y="161"/>
                  </a:lnTo>
                  <a:lnTo>
                    <a:pt x="87" y="155"/>
                  </a:lnTo>
                  <a:lnTo>
                    <a:pt x="78" y="143"/>
                  </a:lnTo>
                  <a:lnTo>
                    <a:pt x="78" y="143"/>
                  </a:lnTo>
                  <a:lnTo>
                    <a:pt x="58" y="111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28" y="6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7" y="42"/>
                  </a:lnTo>
                  <a:lnTo>
                    <a:pt x="15" y="39"/>
                  </a:lnTo>
                  <a:lnTo>
                    <a:pt x="15" y="31"/>
                  </a:lnTo>
                  <a:lnTo>
                    <a:pt x="17" y="24"/>
                  </a:lnTo>
                  <a:lnTo>
                    <a:pt x="22" y="18"/>
                  </a:lnTo>
                  <a:lnTo>
                    <a:pt x="26" y="15"/>
                  </a:lnTo>
                  <a:lnTo>
                    <a:pt x="33" y="13"/>
                  </a:lnTo>
                  <a:lnTo>
                    <a:pt x="40" y="13"/>
                  </a:lnTo>
                  <a:lnTo>
                    <a:pt x="43" y="1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5" y="16"/>
                  </a:lnTo>
                  <a:lnTo>
                    <a:pt x="56" y="14"/>
                  </a:lnTo>
                  <a:lnTo>
                    <a:pt x="58" y="12"/>
                  </a:lnTo>
                  <a:lnTo>
                    <a:pt x="58" y="9"/>
                  </a:lnTo>
                  <a:lnTo>
                    <a:pt x="56" y="7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4" y="3"/>
                  </a:lnTo>
                  <a:lnTo>
                    <a:pt x="9" y="7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4" y="47"/>
                  </a:lnTo>
                  <a:lnTo>
                    <a:pt x="9" y="59"/>
                  </a:lnTo>
                  <a:lnTo>
                    <a:pt x="15" y="70"/>
                  </a:lnTo>
                  <a:lnTo>
                    <a:pt x="23" y="81"/>
                  </a:lnTo>
                  <a:lnTo>
                    <a:pt x="36" y="101"/>
                  </a:lnTo>
                  <a:lnTo>
                    <a:pt x="36" y="101"/>
                  </a:lnTo>
                  <a:lnTo>
                    <a:pt x="52" y="128"/>
                  </a:lnTo>
                  <a:lnTo>
                    <a:pt x="63" y="146"/>
                  </a:lnTo>
                  <a:lnTo>
                    <a:pt x="76" y="163"/>
                  </a:lnTo>
                  <a:lnTo>
                    <a:pt x="84" y="171"/>
                  </a:lnTo>
                  <a:lnTo>
                    <a:pt x="90" y="178"/>
                  </a:lnTo>
                  <a:lnTo>
                    <a:pt x="98" y="183"/>
                  </a:lnTo>
                  <a:lnTo>
                    <a:pt x="105" y="187"/>
                  </a:lnTo>
                  <a:lnTo>
                    <a:pt x="113" y="189"/>
                  </a:lnTo>
                  <a:lnTo>
                    <a:pt x="121" y="189"/>
                  </a:lnTo>
                  <a:lnTo>
                    <a:pt x="129" y="187"/>
                  </a:lnTo>
                  <a:lnTo>
                    <a:pt x="137" y="182"/>
                  </a:lnTo>
                  <a:lnTo>
                    <a:pt x="137" y="182"/>
                  </a:lnTo>
                  <a:lnTo>
                    <a:pt x="141" y="178"/>
                  </a:lnTo>
                  <a:lnTo>
                    <a:pt x="144" y="173"/>
                  </a:lnTo>
                  <a:lnTo>
                    <a:pt x="145" y="168"/>
                  </a:lnTo>
                  <a:lnTo>
                    <a:pt x="146" y="162"/>
                  </a:lnTo>
                  <a:lnTo>
                    <a:pt x="146" y="157"/>
                  </a:lnTo>
                  <a:lnTo>
                    <a:pt x="145" y="150"/>
                  </a:lnTo>
                  <a:lnTo>
                    <a:pt x="142" y="139"/>
                  </a:lnTo>
                  <a:lnTo>
                    <a:pt x="137" y="127"/>
                  </a:lnTo>
                  <a:lnTo>
                    <a:pt x="131" y="115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05" y="72"/>
                  </a:lnTo>
                  <a:lnTo>
                    <a:pt x="90" y="50"/>
                  </a:lnTo>
                  <a:lnTo>
                    <a:pt x="73" y="28"/>
                  </a:lnTo>
                  <a:lnTo>
                    <a:pt x="55" y="6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6" y="7"/>
                  </a:lnTo>
                  <a:lnTo>
                    <a:pt x="45" y="11"/>
                  </a:lnTo>
                  <a:lnTo>
                    <a:pt x="46" y="13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143">
              <a:extLst>
                <a:ext uri="{FF2B5EF4-FFF2-40B4-BE49-F238E27FC236}">
                  <a16:creationId xmlns:a16="http://schemas.microsoft.com/office/drawing/2014/main" id="{97AE9F83-0D12-1FA4-4602-7FE7BDC14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1572"/>
              <a:ext cx="73" cy="94"/>
            </a:xfrm>
            <a:custGeom>
              <a:avLst/>
              <a:gdLst>
                <a:gd name="T0" fmla="*/ 46 w 146"/>
                <a:gd name="T1" fmla="*/ 15 h 190"/>
                <a:gd name="T2" fmla="*/ 93 w 146"/>
                <a:gd name="T3" fmla="*/ 76 h 190"/>
                <a:gd name="T4" fmla="*/ 112 w 146"/>
                <a:gd name="T5" fmla="*/ 109 h 190"/>
                <a:gd name="T6" fmla="*/ 129 w 146"/>
                <a:gd name="T7" fmla="*/ 143 h 190"/>
                <a:gd name="T8" fmla="*/ 131 w 146"/>
                <a:gd name="T9" fmla="*/ 150 h 190"/>
                <a:gd name="T10" fmla="*/ 133 w 146"/>
                <a:gd name="T11" fmla="*/ 162 h 190"/>
                <a:gd name="T12" fmla="*/ 131 w 146"/>
                <a:gd name="T13" fmla="*/ 168 h 190"/>
                <a:gd name="T14" fmla="*/ 129 w 146"/>
                <a:gd name="T15" fmla="*/ 171 h 190"/>
                <a:gd name="T16" fmla="*/ 122 w 146"/>
                <a:gd name="T17" fmla="*/ 176 h 190"/>
                <a:gd name="T18" fmla="*/ 115 w 146"/>
                <a:gd name="T19" fmla="*/ 177 h 190"/>
                <a:gd name="T20" fmla="*/ 107 w 146"/>
                <a:gd name="T21" fmla="*/ 174 h 190"/>
                <a:gd name="T22" fmla="*/ 93 w 146"/>
                <a:gd name="T23" fmla="*/ 162 h 190"/>
                <a:gd name="T24" fmla="*/ 78 w 146"/>
                <a:gd name="T25" fmla="*/ 143 h 190"/>
                <a:gd name="T26" fmla="*/ 57 w 146"/>
                <a:gd name="T27" fmla="*/ 112 h 190"/>
                <a:gd name="T28" fmla="*/ 38 w 146"/>
                <a:gd name="T29" fmla="*/ 80 h 190"/>
                <a:gd name="T30" fmla="*/ 18 w 146"/>
                <a:gd name="T31" fmla="*/ 47 h 190"/>
                <a:gd name="T32" fmla="*/ 17 w 146"/>
                <a:gd name="T33" fmla="*/ 42 h 190"/>
                <a:gd name="T34" fmla="*/ 15 w 146"/>
                <a:gd name="T35" fmla="*/ 32 h 190"/>
                <a:gd name="T36" fmla="*/ 21 w 146"/>
                <a:gd name="T37" fmla="*/ 19 h 190"/>
                <a:gd name="T38" fmla="*/ 32 w 146"/>
                <a:gd name="T39" fmla="*/ 13 h 190"/>
                <a:gd name="T40" fmla="*/ 43 w 146"/>
                <a:gd name="T41" fmla="*/ 14 h 190"/>
                <a:gd name="T42" fmla="*/ 47 w 146"/>
                <a:gd name="T43" fmla="*/ 16 h 190"/>
                <a:gd name="T44" fmla="*/ 53 w 146"/>
                <a:gd name="T45" fmla="*/ 17 h 190"/>
                <a:gd name="T46" fmla="*/ 56 w 146"/>
                <a:gd name="T47" fmla="*/ 14 h 190"/>
                <a:gd name="T48" fmla="*/ 57 w 146"/>
                <a:gd name="T49" fmla="*/ 10 h 190"/>
                <a:gd name="T50" fmla="*/ 54 w 146"/>
                <a:gd name="T51" fmla="*/ 6 h 190"/>
                <a:gd name="T52" fmla="*/ 48 w 146"/>
                <a:gd name="T53" fmla="*/ 2 h 190"/>
                <a:gd name="T54" fmla="*/ 34 w 146"/>
                <a:gd name="T55" fmla="*/ 0 h 190"/>
                <a:gd name="T56" fmla="*/ 20 w 146"/>
                <a:gd name="T57" fmla="*/ 1 h 190"/>
                <a:gd name="T58" fmla="*/ 8 w 146"/>
                <a:gd name="T59" fmla="*/ 8 h 190"/>
                <a:gd name="T60" fmla="*/ 4 w 146"/>
                <a:gd name="T61" fmla="*/ 13 h 190"/>
                <a:gd name="T62" fmla="*/ 1 w 146"/>
                <a:gd name="T63" fmla="*/ 24 h 190"/>
                <a:gd name="T64" fmla="*/ 1 w 146"/>
                <a:gd name="T65" fmla="*/ 36 h 190"/>
                <a:gd name="T66" fmla="*/ 8 w 146"/>
                <a:gd name="T67" fmla="*/ 60 h 190"/>
                <a:gd name="T68" fmla="*/ 22 w 146"/>
                <a:gd name="T69" fmla="*/ 81 h 190"/>
                <a:gd name="T70" fmla="*/ 35 w 146"/>
                <a:gd name="T71" fmla="*/ 101 h 190"/>
                <a:gd name="T72" fmla="*/ 63 w 146"/>
                <a:gd name="T73" fmla="*/ 146 h 190"/>
                <a:gd name="T74" fmla="*/ 83 w 146"/>
                <a:gd name="T75" fmla="*/ 171 h 190"/>
                <a:gd name="T76" fmla="*/ 97 w 146"/>
                <a:gd name="T77" fmla="*/ 183 h 190"/>
                <a:gd name="T78" fmla="*/ 112 w 146"/>
                <a:gd name="T79" fmla="*/ 190 h 190"/>
                <a:gd name="T80" fmla="*/ 129 w 146"/>
                <a:gd name="T81" fmla="*/ 188 h 190"/>
                <a:gd name="T82" fmla="*/ 136 w 146"/>
                <a:gd name="T83" fmla="*/ 182 h 190"/>
                <a:gd name="T84" fmla="*/ 144 w 146"/>
                <a:gd name="T85" fmla="*/ 174 h 190"/>
                <a:gd name="T86" fmla="*/ 146 w 146"/>
                <a:gd name="T87" fmla="*/ 163 h 190"/>
                <a:gd name="T88" fmla="*/ 145 w 146"/>
                <a:gd name="T89" fmla="*/ 151 h 190"/>
                <a:gd name="T90" fmla="*/ 136 w 146"/>
                <a:gd name="T91" fmla="*/ 127 h 190"/>
                <a:gd name="T92" fmla="*/ 120 w 146"/>
                <a:gd name="T93" fmla="*/ 97 h 190"/>
                <a:gd name="T94" fmla="*/ 105 w 146"/>
                <a:gd name="T95" fmla="*/ 73 h 190"/>
                <a:gd name="T96" fmla="*/ 72 w 146"/>
                <a:gd name="T97" fmla="*/ 28 h 190"/>
                <a:gd name="T98" fmla="*/ 55 w 146"/>
                <a:gd name="T99" fmla="*/ 7 h 190"/>
                <a:gd name="T100" fmla="*/ 51 w 146"/>
                <a:gd name="T101" fmla="*/ 4 h 190"/>
                <a:gd name="T102" fmla="*/ 46 w 146"/>
                <a:gd name="T103" fmla="*/ 7 h 190"/>
                <a:gd name="T104" fmla="*/ 44 w 146"/>
                <a:gd name="T105" fmla="*/ 11 h 190"/>
                <a:gd name="T106" fmla="*/ 46 w 146"/>
                <a:gd name="T107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6" h="190">
                  <a:moveTo>
                    <a:pt x="46" y="15"/>
                  </a:moveTo>
                  <a:lnTo>
                    <a:pt x="46" y="15"/>
                  </a:lnTo>
                  <a:lnTo>
                    <a:pt x="70" y="45"/>
                  </a:lnTo>
                  <a:lnTo>
                    <a:pt x="93" y="76"/>
                  </a:lnTo>
                  <a:lnTo>
                    <a:pt x="103" y="92"/>
                  </a:lnTo>
                  <a:lnTo>
                    <a:pt x="112" y="109"/>
                  </a:lnTo>
                  <a:lnTo>
                    <a:pt x="121" y="126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31" y="150"/>
                  </a:lnTo>
                  <a:lnTo>
                    <a:pt x="132" y="157"/>
                  </a:lnTo>
                  <a:lnTo>
                    <a:pt x="133" y="162"/>
                  </a:lnTo>
                  <a:lnTo>
                    <a:pt x="132" y="165"/>
                  </a:lnTo>
                  <a:lnTo>
                    <a:pt x="131" y="168"/>
                  </a:lnTo>
                  <a:lnTo>
                    <a:pt x="129" y="171"/>
                  </a:lnTo>
                  <a:lnTo>
                    <a:pt x="129" y="171"/>
                  </a:lnTo>
                  <a:lnTo>
                    <a:pt x="125" y="175"/>
                  </a:lnTo>
                  <a:lnTo>
                    <a:pt x="122" y="176"/>
                  </a:lnTo>
                  <a:lnTo>
                    <a:pt x="119" y="177"/>
                  </a:lnTo>
                  <a:lnTo>
                    <a:pt x="115" y="177"/>
                  </a:lnTo>
                  <a:lnTo>
                    <a:pt x="111" y="176"/>
                  </a:lnTo>
                  <a:lnTo>
                    <a:pt x="107" y="174"/>
                  </a:lnTo>
                  <a:lnTo>
                    <a:pt x="99" y="168"/>
                  </a:lnTo>
                  <a:lnTo>
                    <a:pt x="93" y="162"/>
                  </a:lnTo>
                  <a:lnTo>
                    <a:pt x="86" y="155"/>
                  </a:lnTo>
                  <a:lnTo>
                    <a:pt x="78" y="143"/>
                  </a:lnTo>
                  <a:lnTo>
                    <a:pt x="78" y="143"/>
                  </a:lnTo>
                  <a:lnTo>
                    <a:pt x="57" y="112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28" y="64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7" y="42"/>
                  </a:lnTo>
                  <a:lnTo>
                    <a:pt x="15" y="39"/>
                  </a:lnTo>
                  <a:lnTo>
                    <a:pt x="15" y="32"/>
                  </a:lnTo>
                  <a:lnTo>
                    <a:pt x="17" y="24"/>
                  </a:lnTo>
                  <a:lnTo>
                    <a:pt x="21" y="19"/>
                  </a:lnTo>
                  <a:lnTo>
                    <a:pt x="26" y="15"/>
                  </a:lnTo>
                  <a:lnTo>
                    <a:pt x="32" y="13"/>
                  </a:lnTo>
                  <a:lnTo>
                    <a:pt x="40" y="13"/>
                  </a:lnTo>
                  <a:lnTo>
                    <a:pt x="43" y="14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5" y="16"/>
                  </a:lnTo>
                  <a:lnTo>
                    <a:pt x="56" y="14"/>
                  </a:lnTo>
                  <a:lnTo>
                    <a:pt x="57" y="12"/>
                  </a:lnTo>
                  <a:lnTo>
                    <a:pt x="57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3"/>
                  </a:lnTo>
                  <a:lnTo>
                    <a:pt x="8" y="8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4" y="48"/>
                  </a:lnTo>
                  <a:lnTo>
                    <a:pt x="8" y="60"/>
                  </a:lnTo>
                  <a:lnTo>
                    <a:pt x="15" y="71"/>
                  </a:lnTo>
                  <a:lnTo>
                    <a:pt x="22" y="81"/>
                  </a:lnTo>
                  <a:lnTo>
                    <a:pt x="35" y="101"/>
                  </a:lnTo>
                  <a:lnTo>
                    <a:pt x="35" y="101"/>
                  </a:lnTo>
                  <a:lnTo>
                    <a:pt x="52" y="128"/>
                  </a:lnTo>
                  <a:lnTo>
                    <a:pt x="63" y="146"/>
                  </a:lnTo>
                  <a:lnTo>
                    <a:pt x="76" y="164"/>
                  </a:lnTo>
                  <a:lnTo>
                    <a:pt x="83" y="171"/>
                  </a:lnTo>
                  <a:lnTo>
                    <a:pt x="90" y="178"/>
                  </a:lnTo>
                  <a:lnTo>
                    <a:pt x="97" y="183"/>
                  </a:lnTo>
                  <a:lnTo>
                    <a:pt x="105" y="188"/>
                  </a:lnTo>
                  <a:lnTo>
                    <a:pt x="112" y="190"/>
                  </a:lnTo>
                  <a:lnTo>
                    <a:pt x="121" y="190"/>
                  </a:lnTo>
                  <a:lnTo>
                    <a:pt x="129" y="188"/>
                  </a:lnTo>
                  <a:lnTo>
                    <a:pt x="136" y="182"/>
                  </a:lnTo>
                  <a:lnTo>
                    <a:pt x="136" y="182"/>
                  </a:lnTo>
                  <a:lnTo>
                    <a:pt x="141" y="178"/>
                  </a:lnTo>
                  <a:lnTo>
                    <a:pt x="144" y="174"/>
                  </a:lnTo>
                  <a:lnTo>
                    <a:pt x="145" y="168"/>
                  </a:lnTo>
                  <a:lnTo>
                    <a:pt x="146" y="163"/>
                  </a:lnTo>
                  <a:lnTo>
                    <a:pt x="146" y="157"/>
                  </a:lnTo>
                  <a:lnTo>
                    <a:pt x="145" y="151"/>
                  </a:lnTo>
                  <a:lnTo>
                    <a:pt x="142" y="139"/>
                  </a:lnTo>
                  <a:lnTo>
                    <a:pt x="136" y="127"/>
                  </a:lnTo>
                  <a:lnTo>
                    <a:pt x="131" y="115"/>
                  </a:lnTo>
                  <a:lnTo>
                    <a:pt x="120" y="97"/>
                  </a:lnTo>
                  <a:lnTo>
                    <a:pt x="120" y="97"/>
                  </a:lnTo>
                  <a:lnTo>
                    <a:pt x="105" y="73"/>
                  </a:lnTo>
                  <a:lnTo>
                    <a:pt x="90" y="50"/>
                  </a:lnTo>
                  <a:lnTo>
                    <a:pt x="72" y="28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3" y="4"/>
                  </a:lnTo>
                  <a:lnTo>
                    <a:pt x="51" y="4"/>
                  </a:lnTo>
                  <a:lnTo>
                    <a:pt x="48" y="4"/>
                  </a:lnTo>
                  <a:lnTo>
                    <a:pt x="46" y="7"/>
                  </a:lnTo>
                  <a:lnTo>
                    <a:pt x="45" y="8"/>
                  </a:lnTo>
                  <a:lnTo>
                    <a:pt x="44" y="11"/>
                  </a:lnTo>
                  <a:lnTo>
                    <a:pt x="45" y="13"/>
                  </a:lnTo>
                  <a:lnTo>
                    <a:pt x="46" y="15"/>
                  </a:lnTo>
                  <a:lnTo>
                    <a:pt x="4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144">
              <a:extLst>
                <a:ext uri="{FF2B5EF4-FFF2-40B4-BE49-F238E27FC236}">
                  <a16:creationId xmlns:a16="http://schemas.microsoft.com/office/drawing/2014/main" id="{F6611D46-A020-4B2F-D92D-251153B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1595"/>
              <a:ext cx="66" cy="84"/>
            </a:xfrm>
            <a:custGeom>
              <a:avLst/>
              <a:gdLst>
                <a:gd name="T0" fmla="*/ 40 w 131"/>
                <a:gd name="T1" fmla="*/ 15 h 168"/>
                <a:gd name="T2" fmla="*/ 80 w 131"/>
                <a:gd name="T3" fmla="*/ 67 h 168"/>
                <a:gd name="T4" fmla="*/ 99 w 131"/>
                <a:gd name="T5" fmla="*/ 95 h 168"/>
                <a:gd name="T6" fmla="*/ 113 w 131"/>
                <a:gd name="T7" fmla="*/ 124 h 168"/>
                <a:gd name="T8" fmla="*/ 115 w 131"/>
                <a:gd name="T9" fmla="*/ 131 h 168"/>
                <a:gd name="T10" fmla="*/ 116 w 131"/>
                <a:gd name="T11" fmla="*/ 144 h 168"/>
                <a:gd name="T12" fmla="*/ 115 w 131"/>
                <a:gd name="T13" fmla="*/ 149 h 168"/>
                <a:gd name="T14" fmla="*/ 113 w 131"/>
                <a:gd name="T15" fmla="*/ 153 h 168"/>
                <a:gd name="T16" fmla="*/ 108 w 131"/>
                <a:gd name="T17" fmla="*/ 156 h 168"/>
                <a:gd name="T18" fmla="*/ 100 w 131"/>
                <a:gd name="T19" fmla="*/ 155 h 168"/>
                <a:gd name="T20" fmla="*/ 89 w 131"/>
                <a:gd name="T21" fmla="*/ 148 h 168"/>
                <a:gd name="T22" fmla="*/ 76 w 131"/>
                <a:gd name="T23" fmla="*/ 135 h 168"/>
                <a:gd name="T24" fmla="*/ 69 w 131"/>
                <a:gd name="T25" fmla="*/ 124 h 168"/>
                <a:gd name="T26" fmla="*/ 37 w 131"/>
                <a:gd name="T27" fmla="*/ 75 h 168"/>
                <a:gd name="T28" fmla="*/ 26 w 131"/>
                <a:gd name="T29" fmla="*/ 58 h 168"/>
                <a:gd name="T30" fmla="*/ 18 w 131"/>
                <a:gd name="T31" fmla="*/ 41 h 168"/>
                <a:gd name="T32" fmla="*/ 14 w 131"/>
                <a:gd name="T33" fmla="*/ 28 h 168"/>
                <a:gd name="T34" fmla="*/ 20 w 131"/>
                <a:gd name="T35" fmla="*/ 17 h 168"/>
                <a:gd name="T36" fmla="*/ 30 w 131"/>
                <a:gd name="T37" fmla="*/ 13 h 168"/>
                <a:gd name="T38" fmla="*/ 43 w 131"/>
                <a:gd name="T39" fmla="*/ 16 h 168"/>
                <a:gd name="T40" fmla="*/ 45 w 131"/>
                <a:gd name="T41" fmla="*/ 16 h 168"/>
                <a:gd name="T42" fmla="*/ 49 w 131"/>
                <a:gd name="T43" fmla="*/ 15 h 168"/>
                <a:gd name="T44" fmla="*/ 51 w 131"/>
                <a:gd name="T45" fmla="*/ 11 h 168"/>
                <a:gd name="T46" fmla="*/ 50 w 131"/>
                <a:gd name="T47" fmla="*/ 6 h 168"/>
                <a:gd name="T48" fmla="*/ 49 w 131"/>
                <a:gd name="T49" fmla="*/ 4 h 168"/>
                <a:gd name="T50" fmla="*/ 37 w 131"/>
                <a:gd name="T51" fmla="*/ 0 h 168"/>
                <a:gd name="T52" fmla="*/ 24 w 131"/>
                <a:gd name="T53" fmla="*/ 0 h 168"/>
                <a:gd name="T54" fmla="*/ 12 w 131"/>
                <a:gd name="T55" fmla="*/ 3 h 168"/>
                <a:gd name="T56" fmla="*/ 4 w 131"/>
                <a:gd name="T57" fmla="*/ 12 h 168"/>
                <a:gd name="T58" fmla="*/ 1 w 131"/>
                <a:gd name="T59" fmla="*/ 16 h 168"/>
                <a:gd name="T60" fmla="*/ 0 w 131"/>
                <a:gd name="T61" fmla="*/ 25 h 168"/>
                <a:gd name="T62" fmla="*/ 2 w 131"/>
                <a:gd name="T63" fmla="*/ 39 h 168"/>
                <a:gd name="T64" fmla="*/ 10 w 131"/>
                <a:gd name="T65" fmla="*/ 57 h 168"/>
                <a:gd name="T66" fmla="*/ 25 w 131"/>
                <a:gd name="T67" fmla="*/ 81 h 168"/>
                <a:gd name="T68" fmla="*/ 41 w 131"/>
                <a:gd name="T69" fmla="*/ 108 h 168"/>
                <a:gd name="T70" fmla="*/ 62 w 131"/>
                <a:gd name="T71" fmla="*/ 141 h 168"/>
                <a:gd name="T72" fmla="*/ 75 w 131"/>
                <a:gd name="T73" fmla="*/ 155 h 168"/>
                <a:gd name="T74" fmla="*/ 89 w 131"/>
                <a:gd name="T75" fmla="*/ 164 h 168"/>
                <a:gd name="T76" fmla="*/ 104 w 131"/>
                <a:gd name="T77" fmla="*/ 168 h 168"/>
                <a:gd name="T78" fmla="*/ 120 w 131"/>
                <a:gd name="T79" fmla="*/ 164 h 168"/>
                <a:gd name="T80" fmla="*/ 124 w 131"/>
                <a:gd name="T81" fmla="*/ 160 h 168"/>
                <a:gd name="T82" fmla="*/ 129 w 131"/>
                <a:gd name="T83" fmla="*/ 154 h 168"/>
                <a:gd name="T84" fmla="*/ 131 w 131"/>
                <a:gd name="T85" fmla="*/ 146 h 168"/>
                <a:gd name="T86" fmla="*/ 130 w 131"/>
                <a:gd name="T87" fmla="*/ 131 h 168"/>
                <a:gd name="T88" fmla="*/ 122 w 131"/>
                <a:gd name="T89" fmla="*/ 108 h 168"/>
                <a:gd name="T90" fmla="*/ 108 w 131"/>
                <a:gd name="T91" fmla="*/ 83 h 168"/>
                <a:gd name="T92" fmla="*/ 74 w 131"/>
                <a:gd name="T93" fmla="*/ 36 h 168"/>
                <a:gd name="T94" fmla="*/ 50 w 131"/>
                <a:gd name="T95" fmla="*/ 5 h 168"/>
                <a:gd name="T96" fmla="*/ 46 w 131"/>
                <a:gd name="T97" fmla="*/ 3 h 168"/>
                <a:gd name="T98" fmla="*/ 41 w 131"/>
                <a:gd name="T99" fmla="*/ 5 h 168"/>
                <a:gd name="T100" fmla="*/ 39 w 131"/>
                <a:gd name="T101" fmla="*/ 10 h 168"/>
                <a:gd name="T102" fmla="*/ 40 w 131"/>
                <a:gd name="T103" fmla="*/ 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" h="168">
                  <a:moveTo>
                    <a:pt x="40" y="15"/>
                  </a:moveTo>
                  <a:lnTo>
                    <a:pt x="40" y="15"/>
                  </a:lnTo>
                  <a:lnTo>
                    <a:pt x="61" y="40"/>
                  </a:lnTo>
                  <a:lnTo>
                    <a:pt x="80" y="67"/>
                  </a:lnTo>
                  <a:lnTo>
                    <a:pt x="90" y="81"/>
                  </a:lnTo>
                  <a:lnTo>
                    <a:pt x="99" y="95"/>
                  </a:lnTo>
                  <a:lnTo>
                    <a:pt x="107" y="110"/>
                  </a:lnTo>
                  <a:lnTo>
                    <a:pt x="113" y="124"/>
                  </a:lnTo>
                  <a:lnTo>
                    <a:pt x="113" y="124"/>
                  </a:lnTo>
                  <a:lnTo>
                    <a:pt x="115" y="131"/>
                  </a:lnTo>
                  <a:lnTo>
                    <a:pt x="116" y="137"/>
                  </a:lnTo>
                  <a:lnTo>
                    <a:pt x="116" y="144"/>
                  </a:lnTo>
                  <a:lnTo>
                    <a:pt x="116" y="147"/>
                  </a:lnTo>
                  <a:lnTo>
                    <a:pt x="115" y="149"/>
                  </a:lnTo>
                  <a:lnTo>
                    <a:pt x="115" y="149"/>
                  </a:lnTo>
                  <a:lnTo>
                    <a:pt x="113" y="153"/>
                  </a:lnTo>
                  <a:lnTo>
                    <a:pt x="110" y="155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0" y="155"/>
                  </a:lnTo>
                  <a:lnTo>
                    <a:pt x="97" y="153"/>
                  </a:lnTo>
                  <a:lnTo>
                    <a:pt x="89" y="148"/>
                  </a:lnTo>
                  <a:lnTo>
                    <a:pt x="83" y="142"/>
                  </a:lnTo>
                  <a:lnTo>
                    <a:pt x="76" y="135"/>
                  </a:lnTo>
                  <a:lnTo>
                    <a:pt x="69" y="124"/>
                  </a:lnTo>
                  <a:lnTo>
                    <a:pt x="69" y="124"/>
                  </a:lnTo>
                  <a:lnTo>
                    <a:pt x="52" y="100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26" y="58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5" y="34"/>
                  </a:lnTo>
                  <a:lnTo>
                    <a:pt x="14" y="28"/>
                  </a:lnTo>
                  <a:lnTo>
                    <a:pt x="17" y="23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0" y="13"/>
                  </a:lnTo>
                  <a:lnTo>
                    <a:pt x="35" y="13"/>
                  </a:lnTo>
                  <a:lnTo>
                    <a:pt x="43" y="16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7" y="16"/>
                  </a:lnTo>
                  <a:lnTo>
                    <a:pt x="49" y="15"/>
                  </a:lnTo>
                  <a:lnTo>
                    <a:pt x="51" y="13"/>
                  </a:lnTo>
                  <a:lnTo>
                    <a:pt x="51" y="11"/>
                  </a:lnTo>
                  <a:lnTo>
                    <a:pt x="51" y="8"/>
                  </a:lnTo>
                  <a:lnTo>
                    <a:pt x="50" y="6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4" y="2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2" y="3"/>
                  </a:lnTo>
                  <a:lnTo>
                    <a:pt x="8" y="7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6" y="48"/>
                  </a:lnTo>
                  <a:lnTo>
                    <a:pt x="10" y="57"/>
                  </a:lnTo>
                  <a:lnTo>
                    <a:pt x="15" y="65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41" y="108"/>
                  </a:lnTo>
                  <a:lnTo>
                    <a:pt x="51" y="124"/>
                  </a:lnTo>
                  <a:lnTo>
                    <a:pt x="62" y="141"/>
                  </a:lnTo>
                  <a:lnTo>
                    <a:pt x="69" y="148"/>
                  </a:lnTo>
                  <a:lnTo>
                    <a:pt x="75" y="155"/>
                  </a:lnTo>
                  <a:lnTo>
                    <a:pt x="82" y="160"/>
                  </a:lnTo>
                  <a:lnTo>
                    <a:pt x="89" y="164"/>
                  </a:lnTo>
                  <a:lnTo>
                    <a:pt x="97" y="167"/>
                  </a:lnTo>
                  <a:lnTo>
                    <a:pt x="104" y="168"/>
                  </a:lnTo>
                  <a:lnTo>
                    <a:pt x="112" y="167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4" y="160"/>
                  </a:lnTo>
                  <a:lnTo>
                    <a:pt x="126" y="157"/>
                  </a:lnTo>
                  <a:lnTo>
                    <a:pt x="129" y="154"/>
                  </a:lnTo>
                  <a:lnTo>
                    <a:pt x="130" y="151"/>
                  </a:lnTo>
                  <a:lnTo>
                    <a:pt x="131" y="146"/>
                  </a:lnTo>
                  <a:lnTo>
                    <a:pt x="131" y="142"/>
                  </a:lnTo>
                  <a:lnTo>
                    <a:pt x="130" y="131"/>
                  </a:lnTo>
                  <a:lnTo>
                    <a:pt x="127" y="120"/>
                  </a:lnTo>
                  <a:lnTo>
                    <a:pt x="122" y="108"/>
                  </a:lnTo>
                  <a:lnTo>
                    <a:pt x="115" y="96"/>
                  </a:lnTo>
                  <a:lnTo>
                    <a:pt x="108" y="83"/>
                  </a:lnTo>
                  <a:lnTo>
                    <a:pt x="91" y="58"/>
                  </a:lnTo>
                  <a:lnTo>
                    <a:pt x="74" y="36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8" y="4"/>
                  </a:lnTo>
                  <a:lnTo>
                    <a:pt x="46" y="3"/>
                  </a:lnTo>
                  <a:lnTo>
                    <a:pt x="44" y="4"/>
                  </a:lnTo>
                  <a:lnTo>
                    <a:pt x="41" y="5"/>
                  </a:lnTo>
                  <a:lnTo>
                    <a:pt x="40" y="7"/>
                  </a:lnTo>
                  <a:lnTo>
                    <a:pt x="39" y="10"/>
                  </a:lnTo>
                  <a:lnTo>
                    <a:pt x="39" y="12"/>
                  </a:lnTo>
                  <a:lnTo>
                    <a:pt x="40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145">
              <a:extLst>
                <a:ext uri="{FF2B5EF4-FFF2-40B4-BE49-F238E27FC236}">
                  <a16:creationId xmlns:a16="http://schemas.microsoft.com/office/drawing/2014/main" id="{FE4367CA-FE5D-6A05-4F0D-B8CA1901D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1614"/>
              <a:ext cx="60" cy="76"/>
            </a:xfrm>
            <a:custGeom>
              <a:avLst/>
              <a:gdLst>
                <a:gd name="T0" fmla="*/ 38 w 121"/>
                <a:gd name="T1" fmla="*/ 15 h 152"/>
                <a:gd name="T2" fmla="*/ 74 w 121"/>
                <a:gd name="T3" fmla="*/ 63 h 152"/>
                <a:gd name="T4" fmla="*/ 89 w 121"/>
                <a:gd name="T5" fmla="*/ 88 h 152"/>
                <a:gd name="T6" fmla="*/ 102 w 121"/>
                <a:gd name="T7" fmla="*/ 114 h 152"/>
                <a:gd name="T8" fmla="*/ 104 w 121"/>
                <a:gd name="T9" fmla="*/ 119 h 152"/>
                <a:gd name="T10" fmla="*/ 107 w 121"/>
                <a:gd name="T11" fmla="*/ 131 h 152"/>
                <a:gd name="T12" fmla="*/ 104 w 121"/>
                <a:gd name="T13" fmla="*/ 136 h 152"/>
                <a:gd name="T14" fmla="*/ 102 w 121"/>
                <a:gd name="T15" fmla="*/ 139 h 152"/>
                <a:gd name="T16" fmla="*/ 97 w 121"/>
                <a:gd name="T17" fmla="*/ 141 h 152"/>
                <a:gd name="T18" fmla="*/ 88 w 121"/>
                <a:gd name="T19" fmla="*/ 137 h 152"/>
                <a:gd name="T20" fmla="*/ 76 w 121"/>
                <a:gd name="T21" fmla="*/ 129 h 152"/>
                <a:gd name="T22" fmla="*/ 64 w 121"/>
                <a:gd name="T23" fmla="*/ 114 h 152"/>
                <a:gd name="T24" fmla="*/ 51 w 121"/>
                <a:gd name="T25" fmla="*/ 93 h 152"/>
                <a:gd name="T26" fmla="*/ 38 w 121"/>
                <a:gd name="T27" fmla="*/ 71 h 152"/>
                <a:gd name="T28" fmla="*/ 22 w 121"/>
                <a:gd name="T29" fmla="*/ 44 h 152"/>
                <a:gd name="T30" fmla="*/ 15 w 121"/>
                <a:gd name="T31" fmla="*/ 29 h 152"/>
                <a:gd name="T32" fmla="*/ 13 w 121"/>
                <a:gd name="T33" fmla="*/ 23 h 152"/>
                <a:gd name="T34" fmla="*/ 15 w 121"/>
                <a:gd name="T35" fmla="*/ 18 h 152"/>
                <a:gd name="T36" fmla="*/ 22 w 121"/>
                <a:gd name="T37" fmla="*/ 14 h 152"/>
                <a:gd name="T38" fmla="*/ 32 w 121"/>
                <a:gd name="T39" fmla="*/ 14 h 152"/>
                <a:gd name="T40" fmla="*/ 39 w 121"/>
                <a:gd name="T41" fmla="*/ 16 h 152"/>
                <a:gd name="T42" fmla="*/ 42 w 121"/>
                <a:gd name="T43" fmla="*/ 17 h 152"/>
                <a:gd name="T44" fmla="*/ 47 w 121"/>
                <a:gd name="T45" fmla="*/ 16 h 152"/>
                <a:gd name="T46" fmla="*/ 49 w 121"/>
                <a:gd name="T47" fmla="*/ 12 h 152"/>
                <a:gd name="T48" fmla="*/ 48 w 121"/>
                <a:gd name="T49" fmla="*/ 7 h 152"/>
                <a:gd name="T50" fmla="*/ 46 w 121"/>
                <a:gd name="T51" fmla="*/ 5 h 152"/>
                <a:gd name="T52" fmla="*/ 35 w 121"/>
                <a:gd name="T53" fmla="*/ 1 h 152"/>
                <a:gd name="T54" fmla="*/ 24 w 121"/>
                <a:gd name="T55" fmla="*/ 1 h 152"/>
                <a:gd name="T56" fmla="*/ 15 w 121"/>
                <a:gd name="T57" fmla="*/ 4 h 152"/>
                <a:gd name="T58" fmla="*/ 6 w 121"/>
                <a:gd name="T59" fmla="*/ 12 h 152"/>
                <a:gd name="T60" fmla="*/ 3 w 121"/>
                <a:gd name="T61" fmla="*/ 14 h 152"/>
                <a:gd name="T62" fmla="*/ 0 w 121"/>
                <a:gd name="T63" fmla="*/ 21 h 152"/>
                <a:gd name="T64" fmla="*/ 3 w 121"/>
                <a:gd name="T65" fmla="*/ 33 h 152"/>
                <a:gd name="T66" fmla="*/ 9 w 121"/>
                <a:gd name="T67" fmla="*/ 51 h 152"/>
                <a:gd name="T68" fmla="*/ 22 w 121"/>
                <a:gd name="T69" fmla="*/ 71 h 152"/>
                <a:gd name="T70" fmla="*/ 37 w 121"/>
                <a:gd name="T71" fmla="*/ 96 h 152"/>
                <a:gd name="T72" fmla="*/ 56 w 121"/>
                <a:gd name="T73" fmla="*/ 127 h 152"/>
                <a:gd name="T74" fmla="*/ 68 w 121"/>
                <a:gd name="T75" fmla="*/ 139 h 152"/>
                <a:gd name="T76" fmla="*/ 80 w 121"/>
                <a:gd name="T77" fmla="*/ 147 h 152"/>
                <a:gd name="T78" fmla="*/ 94 w 121"/>
                <a:gd name="T79" fmla="*/ 152 h 152"/>
                <a:gd name="T80" fmla="*/ 109 w 121"/>
                <a:gd name="T81" fmla="*/ 148 h 152"/>
                <a:gd name="T82" fmla="*/ 112 w 121"/>
                <a:gd name="T83" fmla="*/ 147 h 152"/>
                <a:gd name="T84" fmla="*/ 117 w 121"/>
                <a:gd name="T85" fmla="*/ 142 h 152"/>
                <a:gd name="T86" fmla="*/ 120 w 121"/>
                <a:gd name="T87" fmla="*/ 134 h 152"/>
                <a:gd name="T88" fmla="*/ 120 w 121"/>
                <a:gd name="T89" fmla="*/ 121 h 152"/>
                <a:gd name="T90" fmla="*/ 112 w 121"/>
                <a:gd name="T91" fmla="*/ 101 h 152"/>
                <a:gd name="T92" fmla="*/ 100 w 121"/>
                <a:gd name="T93" fmla="*/ 77 h 152"/>
                <a:gd name="T94" fmla="*/ 69 w 121"/>
                <a:gd name="T95" fmla="*/ 33 h 152"/>
                <a:gd name="T96" fmla="*/ 47 w 121"/>
                <a:gd name="T97" fmla="*/ 6 h 152"/>
                <a:gd name="T98" fmla="*/ 43 w 121"/>
                <a:gd name="T99" fmla="*/ 4 h 152"/>
                <a:gd name="T100" fmla="*/ 38 w 121"/>
                <a:gd name="T101" fmla="*/ 5 h 152"/>
                <a:gd name="T102" fmla="*/ 36 w 121"/>
                <a:gd name="T103" fmla="*/ 11 h 152"/>
                <a:gd name="T104" fmla="*/ 38 w 121"/>
                <a:gd name="T105" fmla="*/ 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52">
                  <a:moveTo>
                    <a:pt x="38" y="15"/>
                  </a:moveTo>
                  <a:lnTo>
                    <a:pt x="38" y="15"/>
                  </a:lnTo>
                  <a:lnTo>
                    <a:pt x="57" y="38"/>
                  </a:lnTo>
                  <a:lnTo>
                    <a:pt x="74" y="63"/>
                  </a:lnTo>
                  <a:lnTo>
                    <a:pt x="83" y="75"/>
                  </a:lnTo>
                  <a:lnTo>
                    <a:pt x="89" y="88"/>
                  </a:lnTo>
                  <a:lnTo>
                    <a:pt x="97" y="101"/>
                  </a:lnTo>
                  <a:lnTo>
                    <a:pt x="102" y="114"/>
                  </a:lnTo>
                  <a:lnTo>
                    <a:pt x="102" y="114"/>
                  </a:lnTo>
                  <a:lnTo>
                    <a:pt x="104" y="119"/>
                  </a:lnTo>
                  <a:lnTo>
                    <a:pt x="106" y="126"/>
                  </a:lnTo>
                  <a:lnTo>
                    <a:pt x="107" y="131"/>
                  </a:lnTo>
                  <a:lnTo>
                    <a:pt x="106" y="134"/>
                  </a:lnTo>
                  <a:lnTo>
                    <a:pt x="104" y="136"/>
                  </a:lnTo>
                  <a:lnTo>
                    <a:pt x="104" y="136"/>
                  </a:lnTo>
                  <a:lnTo>
                    <a:pt x="102" y="139"/>
                  </a:lnTo>
                  <a:lnTo>
                    <a:pt x="99" y="140"/>
                  </a:lnTo>
                  <a:lnTo>
                    <a:pt x="97" y="141"/>
                  </a:lnTo>
                  <a:lnTo>
                    <a:pt x="94" y="140"/>
                  </a:lnTo>
                  <a:lnTo>
                    <a:pt x="88" y="137"/>
                  </a:lnTo>
                  <a:lnTo>
                    <a:pt x="82" y="133"/>
                  </a:lnTo>
                  <a:lnTo>
                    <a:pt x="76" y="129"/>
                  </a:lnTo>
                  <a:lnTo>
                    <a:pt x="72" y="123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51" y="93"/>
                  </a:lnTo>
                  <a:lnTo>
                    <a:pt x="38" y="71"/>
                  </a:lnTo>
                  <a:lnTo>
                    <a:pt x="38" y="71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3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3" y="23"/>
                  </a:lnTo>
                  <a:lnTo>
                    <a:pt x="15" y="20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6" y="15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42" y="17"/>
                  </a:lnTo>
                  <a:lnTo>
                    <a:pt x="45" y="17"/>
                  </a:lnTo>
                  <a:lnTo>
                    <a:pt x="47" y="16"/>
                  </a:lnTo>
                  <a:lnTo>
                    <a:pt x="48" y="14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8" y="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1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20" y="2"/>
                  </a:lnTo>
                  <a:lnTo>
                    <a:pt x="15" y="4"/>
                  </a:lnTo>
                  <a:lnTo>
                    <a:pt x="10" y="7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3" y="33"/>
                  </a:lnTo>
                  <a:lnTo>
                    <a:pt x="5" y="42"/>
                  </a:lnTo>
                  <a:lnTo>
                    <a:pt x="9" y="51"/>
                  </a:lnTo>
                  <a:lnTo>
                    <a:pt x="15" y="58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37" y="96"/>
                  </a:lnTo>
                  <a:lnTo>
                    <a:pt x="46" y="111"/>
                  </a:lnTo>
                  <a:lnTo>
                    <a:pt x="56" y="127"/>
                  </a:lnTo>
                  <a:lnTo>
                    <a:pt x="61" y="133"/>
                  </a:lnTo>
                  <a:lnTo>
                    <a:pt x="68" y="139"/>
                  </a:lnTo>
                  <a:lnTo>
                    <a:pt x="74" y="144"/>
                  </a:lnTo>
                  <a:lnTo>
                    <a:pt x="80" y="147"/>
                  </a:lnTo>
                  <a:lnTo>
                    <a:pt x="87" y="150"/>
                  </a:lnTo>
                  <a:lnTo>
                    <a:pt x="94" y="152"/>
                  </a:lnTo>
                  <a:lnTo>
                    <a:pt x="101" y="152"/>
                  </a:lnTo>
                  <a:lnTo>
                    <a:pt x="109" y="148"/>
                  </a:lnTo>
                  <a:lnTo>
                    <a:pt x="109" y="148"/>
                  </a:lnTo>
                  <a:lnTo>
                    <a:pt x="112" y="147"/>
                  </a:lnTo>
                  <a:lnTo>
                    <a:pt x="115" y="144"/>
                  </a:lnTo>
                  <a:lnTo>
                    <a:pt x="117" y="142"/>
                  </a:lnTo>
                  <a:lnTo>
                    <a:pt x="119" y="139"/>
                  </a:lnTo>
                  <a:lnTo>
                    <a:pt x="120" y="134"/>
                  </a:lnTo>
                  <a:lnTo>
                    <a:pt x="121" y="130"/>
                  </a:lnTo>
                  <a:lnTo>
                    <a:pt x="120" y="121"/>
                  </a:lnTo>
                  <a:lnTo>
                    <a:pt x="116" y="111"/>
                  </a:lnTo>
                  <a:lnTo>
                    <a:pt x="112" y="101"/>
                  </a:lnTo>
                  <a:lnTo>
                    <a:pt x="107" y="89"/>
                  </a:lnTo>
                  <a:lnTo>
                    <a:pt x="100" y="77"/>
                  </a:lnTo>
                  <a:lnTo>
                    <a:pt x="85" y="54"/>
                  </a:lnTo>
                  <a:lnTo>
                    <a:pt x="69" y="33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4"/>
                  </a:lnTo>
                  <a:lnTo>
                    <a:pt x="38" y="5"/>
                  </a:lnTo>
                  <a:lnTo>
                    <a:pt x="37" y="7"/>
                  </a:lnTo>
                  <a:lnTo>
                    <a:pt x="36" y="11"/>
                  </a:lnTo>
                  <a:lnTo>
                    <a:pt x="37" y="13"/>
                  </a:lnTo>
                  <a:lnTo>
                    <a:pt x="38" y="15"/>
                  </a:lnTo>
                  <a:lnTo>
                    <a:pt x="3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146">
              <a:extLst>
                <a:ext uri="{FF2B5EF4-FFF2-40B4-BE49-F238E27FC236}">
                  <a16:creationId xmlns:a16="http://schemas.microsoft.com/office/drawing/2014/main" id="{F5CBFC85-5457-4C89-BBB2-743EFD69D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1669"/>
              <a:ext cx="1854" cy="2650"/>
            </a:xfrm>
            <a:custGeom>
              <a:avLst/>
              <a:gdLst>
                <a:gd name="T0" fmla="*/ 2297 w 3708"/>
                <a:gd name="T1" fmla="*/ 254 h 5301"/>
                <a:gd name="T2" fmla="*/ 1478 w 3708"/>
                <a:gd name="T3" fmla="*/ 1757 h 5301"/>
                <a:gd name="T4" fmla="*/ 537 w 3708"/>
                <a:gd name="T5" fmla="*/ 3484 h 5301"/>
                <a:gd name="T6" fmla="*/ 188 w 3708"/>
                <a:gd name="T7" fmla="*/ 4125 h 5301"/>
                <a:gd name="T8" fmla="*/ 164 w 3708"/>
                <a:gd name="T9" fmla="*/ 4247 h 5301"/>
                <a:gd name="T10" fmla="*/ 0 w 3708"/>
                <a:gd name="T11" fmla="*/ 5293 h 5301"/>
                <a:gd name="T12" fmla="*/ 5 w 3708"/>
                <a:gd name="T13" fmla="*/ 5301 h 5301"/>
                <a:gd name="T14" fmla="*/ 638 w 3708"/>
                <a:gd name="T15" fmla="*/ 4878 h 5301"/>
                <a:gd name="T16" fmla="*/ 981 w 3708"/>
                <a:gd name="T17" fmla="*/ 4649 h 5301"/>
                <a:gd name="T18" fmla="*/ 998 w 3708"/>
                <a:gd name="T19" fmla="*/ 4635 h 5301"/>
                <a:gd name="T20" fmla="*/ 1261 w 3708"/>
                <a:gd name="T21" fmla="*/ 4141 h 5301"/>
                <a:gd name="T22" fmla="*/ 2187 w 3708"/>
                <a:gd name="T23" fmla="*/ 2400 h 5301"/>
                <a:gd name="T24" fmla="*/ 2775 w 3708"/>
                <a:gd name="T25" fmla="*/ 1296 h 5301"/>
                <a:gd name="T26" fmla="*/ 2773 w 3708"/>
                <a:gd name="T27" fmla="*/ 1297 h 5301"/>
                <a:gd name="T28" fmla="*/ 2784 w 3708"/>
                <a:gd name="T29" fmla="*/ 1293 h 5301"/>
                <a:gd name="T30" fmla="*/ 3126 w 3708"/>
                <a:gd name="T31" fmla="*/ 1151 h 5301"/>
                <a:gd name="T32" fmla="*/ 3275 w 3708"/>
                <a:gd name="T33" fmla="*/ 1086 h 5301"/>
                <a:gd name="T34" fmla="*/ 3355 w 3708"/>
                <a:gd name="T35" fmla="*/ 1042 h 5301"/>
                <a:gd name="T36" fmla="*/ 3430 w 3708"/>
                <a:gd name="T37" fmla="*/ 985 h 5301"/>
                <a:gd name="T38" fmla="*/ 3481 w 3708"/>
                <a:gd name="T39" fmla="*/ 931 h 5301"/>
                <a:gd name="T40" fmla="*/ 3524 w 3708"/>
                <a:gd name="T41" fmla="*/ 869 h 5301"/>
                <a:gd name="T42" fmla="*/ 3552 w 3708"/>
                <a:gd name="T43" fmla="*/ 813 h 5301"/>
                <a:gd name="T44" fmla="*/ 3593 w 3708"/>
                <a:gd name="T45" fmla="*/ 693 h 5301"/>
                <a:gd name="T46" fmla="*/ 3651 w 3708"/>
                <a:gd name="T47" fmla="*/ 519 h 5301"/>
                <a:gd name="T48" fmla="*/ 3708 w 3708"/>
                <a:gd name="T49" fmla="*/ 368 h 5301"/>
                <a:gd name="T50" fmla="*/ 3704 w 3708"/>
                <a:gd name="T51" fmla="*/ 360 h 5301"/>
                <a:gd name="T52" fmla="*/ 3695 w 3708"/>
                <a:gd name="T53" fmla="*/ 363 h 5301"/>
                <a:gd name="T54" fmla="*/ 3633 w 3708"/>
                <a:gd name="T55" fmla="*/ 528 h 5301"/>
                <a:gd name="T56" fmla="*/ 3579 w 3708"/>
                <a:gd name="T57" fmla="*/ 697 h 5301"/>
                <a:gd name="T58" fmla="*/ 3539 w 3708"/>
                <a:gd name="T59" fmla="*/ 810 h 5301"/>
                <a:gd name="T60" fmla="*/ 3508 w 3708"/>
                <a:gd name="T61" fmla="*/ 871 h 5301"/>
                <a:gd name="T62" fmla="*/ 3452 w 3708"/>
                <a:gd name="T63" fmla="*/ 945 h 5301"/>
                <a:gd name="T64" fmla="*/ 3391 w 3708"/>
                <a:gd name="T65" fmla="*/ 1002 h 5301"/>
                <a:gd name="T66" fmla="*/ 3285 w 3708"/>
                <a:gd name="T67" fmla="*/ 1066 h 5301"/>
                <a:gd name="T68" fmla="*/ 3167 w 3708"/>
                <a:gd name="T69" fmla="*/ 1119 h 5301"/>
                <a:gd name="T70" fmla="*/ 2778 w 3708"/>
                <a:gd name="T71" fmla="*/ 1281 h 5301"/>
                <a:gd name="T72" fmla="*/ 2763 w 3708"/>
                <a:gd name="T73" fmla="*/ 1292 h 5301"/>
                <a:gd name="T74" fmla="*/ 2687 w 3708"/>
                <a:gd name="T75" fmla="*/ 1435 h 5301"/>
                <a:gd name="T76" fmla="*/ 1880 w 3708"/>
                <a:gd name="T77" fmla="*/ 2951 h 5301"/>
                <a:gd name="T78" fmla="*/ 1068 w 3708"/>
                <a:gd name="T79" fmla="*/ 4477 h 5301"/>
                <a:gd name="T80" fmla="*/ 987 w 3708"/>
                <a:gd name="T81" fmla="*/ 4628 h 5301"/>
                <a:gd name="T82" fmla="*/ 985 w 3708"/>
                <a:gd name="T83" fmla="*/ 4630 h 5301"/>
                <a:gd name="T84" fmla="*/ 128 w 3708"/>
                <a:gd name="T85" fmla="*/ 5206 h 5301"/>
                <a:gd name="T86" fmla="*/ 12 w 3708"/>
                <a:gd name="T87" fmla="*/ 5297 h 5301"/>
                <a:gd name="T88" fmla="*/ 190 w 3708"/>
                <a:gd name="T89" fmla="*/ 4170 h 5301"/>
                <a:gd name="T90" fmla="*/ 202 w 3708"/>
                <a:gd name="T91" fmla="*/ 4126 h 5301"/>
                <a:gd name="T92" fmla="*/ 429 w 3708"/>
                <a:gd name="T93" fmla="*/ 3707 h 5301"/>
                <a:gd name="T94" fmla="*/ 1320 w 3708"/>
                <a:gd name="T95" fmla="*/ 2072 h 5301"/>
                <a:gd name="T96" fmla="*/ 2210 w 3708"/>
                <a:gd name="T97" fmla="*/ 439 h 5301"/>
                <a:gd name="T98" fmla="*/ 2444 w 3708"/>
                <a:gd name="T99" fmla="*/ 10 h 5301"/>
                <a:gd name="T100" fmla="*/ 2442 w 3708"/>
                <a:gd name="T101" fmla="*/ 1 h 5301"/>
                <a:gd name="T102" fmla="*/ 2433 w 3708"/>
                <a:gd name="T103" fmla="*/ 4 h 5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08" h="5301">
                  <a:moveTo>
                    <a:pt x="2433" y="4"/>
                  </a:moveTo>
                  <a:lnTo>
                    <a:pt x="2433" y="4"/>
                  </a:lnTo>
                  <a:lnTo>
                    <a:pt x="2297" y="254"/>
                  </a:lnTo>
                  <a:lnTo>
                    <a:pt x="2297" y="254"/>
                  </a:lnTo>
                  <a:lnTo>
                    <a:pt x="1948" y="894"/>
                  </a:lnTo>
                  <a:lnTo>
                    <a:pt x="1948" y="894"/>
                  </a:lnTo>
                  <a:lnTo>
                    <a:pt x="1478" y="1757"/>
                  </a:lnTo>
                  <a:lnTo>
                    <a:pt x="1478" y="1757"/>
                  </a:lnTo>
                  <a:lnTo>
                    <a:pt x="977" y="2675"/>
                  </a:lnTo>
                  <a:lnTo>
                    <a:pt x="977" y="2675"/>
                  </a:lnTo>
                  <a:lnTo>
                    <a:pt x="537" y="3484"/>
                  </a:lnTo>
                  <a:lnTo>
                    <a:pt x="537" y="3484"/>
                  </a:lnTo>
                  <a:lnTo>
                    <a:pt x="247" y="4015"/>
                  </a:lnTo>
                  <a:lnTo>
                    <a:pt x="247" y="4015"/>
                  </a:lnTo>
                  <a:lnTo>
                    <a:pt x="188" y="4125"/>
                  </a:lnTo>
                  <a:lnTo>
                    <a:pt x="188" y="4125"/>
                  </a:lnTo>
                  <a:lnTo>
                    <a:pt x="183" y="4133"/>
                  </a:lnTo>
                  <a:lnTo>
                    <a:pt x="181" y="4141"/>
                  </a:lnTo>
                  <a:lnTo>
                    <a:pt x="181" y="4141"/>
                  </a:lnTo>
                  <a:lnTo>
                    <a:pt x="164" y="4247"/>
                  </a:lnTo>
                  <a:lnTo>
                    <a:pt x="164" y="4247"/>
                  </a:lnTo>
                  <a:lnTo>
                    <a:pt x="20" y="5164"/>
                  </a:lnTo>
                  <a:lnTo>
                    <a:pt x="20" y="5164"/>
                  </a:lnTo>
                  <a:lnTo>
                    <a:pt x="0" y="5293"/>
                  </a:lnTo>
                  <a:lnTo>
                    <a:pt x="0" y="5293"/>
                  </a:lnTo>
                  <a:lnTo>
                    <a:pt x="0" y="5297"/>
                  </a:lnTo>
                  <a:lnTo>
                    <a:pt x="2" y="5300"/>
                  </a:lnTo>
                  <a:lnTo>
                    <a:pt x="5" y="5301"/>
                  </a:lnTo>
                  <a:lnTo>
                    <a:pt x="8" y="5301"/>
                  </a:lnTo>
                  <a:lnTo>
                    <a:pt x="10" y="5300"/>
                  </a:lnTo>
                  <a:lnTo>
                    <a:pt x="10" y="5300"/>
                  </a:lnTo>
                  <a:lnTo>
                    <a:pt x="638" y="4878"/>
                  </a:lnTo>
                  <a:lnTo>
                    <a:pt x="638" y="4878"/>
                  </a:lnTo>
                  <a:lnTo>
                    <a:pt x="963" y="4661"/>
                  </a:lnTo>
                  <a:lnTo>
                    <a:pt x="963" y="4661"/>
                  </a:lnTo>
                  <a:lnTo>
                    <a:pt x="981" y="4649"/>
                  </a:lnTo>
                  <a:lnTo>
                    <a:pt x="992" y="4643"/>
                  </a:lnTo>
                  <a:lnTo>
                    <a:pt x="995" y="4640"/>
                  </a:lnTo>
                  <a:lnTo>
                    <a:pt x="998" y="4635"/>
                  </a:lnTo>
                  <a:lnTo>
                    <a:pt x="998" y="4635"/>
                  </a:lnTo>
                  <a:lnTo>
                    <a:pt x="1013" y="4605"/>
                  </a:lnTo>
                  <a:lnTo>
                    <a:pt x="1013" y="4605"/>
                  </a:lnTo>
                  <a:lnTo>
                    <a:pt x="1261" y="4141"/>
                  </a:lnTo>
                  <a:lnTo>
                    <a:pt x="1261" y="4141"/>
                  </a:lnTo>
                  <a:lnTo>
                    <a:pt x="1699" y="3319"/>
                  </a:lnTo>
                  <a:lnTo>
                    <a:pt x="1699" y="3319"/>
                  </a:lnTo>
                  <a:lnTo>
                    <a:pt x="2187" y="2400"/>
                  </a:lnTo>
                  <a:lnTo>
                    <a:pt x="2187" y="2400"/>
                  </a:lnTo>
                  <a:lnTo>
                    <a:pt x="2593" y="1638"/>
                  </a:lnTo>
                  <a:lnTo>
                    <a:pt x="2593" y="1638"/>
                  </a:lnTo>
                  <a:lnTo>
                    <a:pt x="2775" y="1296"/>
                  </a:lnTo>
                  <a:lnTo>
                    <a:pt x="2775" y="1296"/>
                  </a:lnTo>
                  <a:lnTo>
                    <a:pt x="2776" y="1294"/>
                  </a:lnTo>
                  <a:lnTo>
                    <a:pt x="2776" y="1294"/>
                  </a:lnTo>
                  <a:lnTo>
                    <a:pt x="2775" y="1296"/>
                  </a:lnTo>
                  <a:lnTo>
                    <a:pt x="2773" y="1297"/>
                  </a:lnTo>
                  <a:lnTo>
                    <a:pt x="2774" y="1296"/>
                  </a:lnTo>
                  <a:lnTo>
                    <a:pt x="2774" y="1296"/>
                  </a:lnTo>
                  <a:lnTo>
                    <a:pt x="2784" y="1293"/>
                  </a:lnTo>
                  <a:lnTo>
                    <a:pt x="2784" y="1293"/>
                  </a:lnTo>
                  <a:lnTo>
                    <a:pt x="2864" y="1259"/>
                  </a:lnTo>
                  <a:lnTo>
                    <a:pt x="2864" y="1259"/>
                  </a:lnTo>
                  <a:lnTo>
                    <a:pt x="2995" y="1205"/>
                  </a:lnTo>
                  <a:lnTo>
                    <a:pt x="3126" y="1151"/>
                  </a:lnTo>
                  <a:lnTo>
                    <a:pt x="3126" y="1151"/>
                  </a:lnTo>
                  <a:lnTo>
                    <a:pt x="3176" y="1130"/>
                  </a:lnTo>
                  <a:lnTo>
                    <a:pt x="3226" y="1108"/>
                  </a:lnTo>
                  <a:lnTo>
                    <a:pt x="3275" y="1086"/>
                  </a:lnTo>
                  <a:lnTo>
                    <a:pt x="3298" y="1074"/>
                  </a:lnTo>
                  <a:lnTo>
                    <a:pt x="3322" y="1062"/>
                  </a:lnTo>
                  <a:lnTo>
                    <a:pt x="3322" y="1062"/>
                  </a:lnTo>
                  <a:lnTo>
                    <a:pt x="3355" y="1042"/>
                  </a:lnTo>
                  <a:lnTo>
                    <a:pt x="3386" y="1020"/>
                  </a:lnTo>
                  <a:lnTo>
                    <a:pt x="3401" y="1009"/>
                  </a:lnTo>
                  <a:lnTo>
                    <a:pt x="3416" y="997"/>
                  </a:lnTo>
                  <a:lnTo>
                    <a:pt x="3430" y="985"/>
                  </a:lnTo>
                  <a:lnTo>
                    <a:pt x="3443" y="972"/>
                  </a:lnTo>
                  <a:lnTo>
                    <a:pt x="3456" y="959"/>
                  </a:lnTo>
                  <a:lnTo>
                    <a:pt x="3469" y="945"/>
                  </a:lnTo>
                  <a:lnTo>
                    <a:pt x="3481" y="931"/>
                  </a:lnTo>
                  <a:lnTo>
                    <a:pt x="3492" y="915"/>
                  </a:lnTo>
                  <a:lnTo>
                    <a:pt x="3503" y="900"/>
                  </a:lnTo>
                  <a:lnTo>
                    <a:pt x="3514" y="885"/>
                  </a:lnTo>
                  <a:lnTo>
                    <a:pt x="3524" y="869"/>
                  </a:lnTo>
                  <a:lnTo>
                    <a:pt x="3534" y="851"/>
                  </a:lnTo>
                  <a:lnTo>
                    <a:pt x="3534" y="851"/>
                  </a:lnTo>
                  <a:lnTo>
                    <a:pt x="3543" y="833"/>
                  </a:lnTo>
                  <a:lnTo>
                    <a:pt x="3552" y="813"/>
                  </a:lnTo>
                  <a:lnTo>
                    <a:pt x="3560" y="794"/>
                  </a:lnTo>
                  <a:lnTo>
                    <a:pt x="3567" y="774"/>
                  </a:lnTo>
                  <a:lnTo>
                    <a:pt x="3580" y="734"/>
                  </a:lnTo>
                  <a:lnTo>
                    <a:pt x="3593" y="693"/>
                  </a:lnTo>
                  <a:lnTo>
                    <a:pt x="3593" y="693"/>
                  </a:lnTo>
                  <a:lnTo>
                    <a:pt x="3620" y="605"/>
                  </a:lnTo>
                  <a:lnTo>
                    <a:pt x="3651" y="519"/>
                  </a:lnTo>
                  <a:lnTo>
                    <a:pt x="3651" y="519"/>
                  </a:lnTo>
                  <a:lnTo>
                    <a:pt x="3678" y="443"/>
                  </a:lnTo>
                  <a:lnTo>
                    <a:pt x="3693" y="405"/>
                  </a:lnTo>
                  <a:lnTo>
                    <a:pt x="3708" y="368"/>
                  </a:lnTo>
                  <a:lnTo>
                    <a:pt x="3708" y="368"/>
                  </a:lnTo>
                  <a:lnTo>
                    <a:pt x="3708" y="365"/>
                  </a:lnTo>
                  <a:lnTo>
                    <a:pt x="3708" y="362"/>
                  </a:lnTo>
                  <a:lnTo>
                    <a:pt x="3706" y="361"/>
                  </a:lnTo>
                  <a:lnTo>
                    <a:pt x="3704" y="360"/>
                  </a:lnTo>
                  <a:lnTo>
                    <a:pt x="3702" y="359"/>
                  </a:lnTo>
                  <a:lnTo>
                    <a:pt x="3699" y="360"/>
                  </a:lnTo>
                  <a:lnTo>
                    <a:pt x="3697" y="361"/>
                  </a:lnTo>
                  <a:lnTo>
                    <a:pt x="3695" y="363"/>
                  </a:lnTo>
                  <a:lnTo>
                    <a:pt x="3695" y="363"/>
                  </a:lnTo>
                  <a:lnTo>
                    <a:pt x="3673" y="418"/>
                  </a:lnTo>
                  <a:lnTo>
                    <a:pt x="3653" y="473"/>
                  </a:lnTo>
                  <a:lnTo>
                    <a:pt x="3633" y="528"/>
                  </a:lnTo>
                  <a:lnTo>
                    <a:pt x="3615" y="584"/>
                  </a:lnTo>
                  <a:lnTo>
                    <a:pt x="3615" y="584"/>
                  </a:lnTo>
                  <a:lnTo>
                    <a:pt x="3597" y="640"/>
                  </a:lnTo>
                  <a:lnTo>
                    <a:pt x="3579" y="697"/>
                  </a:lnTo>
                  <a:lnTo>
                    <a:pt x="3571" y="726"/>
                  </a:lnTo>
                  <a:lnTo>
                    <a:pt x="3561" y="754"/>
                  </a:lnTo>
                  <a:lnTo>
                    <a:pt x="3551" y="782"/>
                  </a:lnTo>
                  <a:lnTo>
                    <a:pt x="3539" y="810"/>
                  </a:lnTo>
                  <a:lnTo>
                    <a:pt x="3539" y="810"/>
                  </a:lnTo>
                  <a:lnTo>
                    <a:pt x="3529" y="831"/>
                  </a:lnTo>
                  <a:lnTo>
                    <a:pt x="3520" y="851"/>
                  </a:lnTo>
                  <a:lnTo>
                    <a:pt x="3508" y="871"/>
                  </a:lnTo>
                  <a:lnTo>
                    <a:pt x="3495" y="890"/>
                  </a:lnTo>
                  <a:lnTo>
                    <a:pt x="3482" y="909"/>
                  </a:lnTo>
                  <a:lnTo>
                    <a:pt x="3468" y="927"/>
                  </a:lnTo>
                  <a:lnTo>
                    <a:pt x="3452" y="945"/>
                  </a:lnTo>
                  <a:lnTo>
                    <a:pt x="3436" y="961"/>
                  </a:lnTo>
                  <a:lnTo>
                    <a:pt x="3436" y="961"/>
                  </a:lnTo>
                  <a:lnTo>
                    <a:pt x="3414" y="983"/>
                  </a:lnTo>
                  <a:lnTo>
                    <a:pt x="3391" y="1002"/>
                  </a:lnTo>
                  <a:lnTo>
                    <a:pt x="3366" y="1019"/>
                  </a:lnTo>
                  <a:lnTo>
                    <a:pt x="3340" y="1036"/>
                  </a:lnTo>
                  <a:lnTo>
                    <a:pt x="3313" y="1052"/>
                  </a:lnTo>
                  <a:lnTo>
                    <a:pt x="3285" y="1066"/>
                  </a:lnTo>
                  <a:lnTo>
                    <a:pt x="3257" y="1079"/>
                  </a:lnTo>
                  <a:lnTo>
                    <a:pt x="3229" y="1092"/>
                  </a:lnTo>
                  <a:lnTo>
                    <a:pt x="3229" y="1092"/>
                  </a:lnTo>
                  <a:lnTo>
                    <a:pt x="3167" y="1119"/>
                  </a:lnTo>
                  <a:lnTo>
                    <a:pt x="3105" y="1145"/>
                  </a:lnTo>
                  <a:lnTo>
                    <a:pt x="2982" y="1197"/>
                  </a:lnTo>
                  <a:lnTo>
                    <a:pt x="2982" y="1197"/>
                  </a:lnTo>
                  <a:lnTo>
                    <a:pt x="2778" y="1281"/>
                  </a:lnTo>
                  <a:lnTo>
                    <a:pt x="2778" y="1281"/>
                  </a:lnTo>
                  <a:lnTo>
                    <a:pt x="2771" y="1284"/>
                  </a:lnTo>
                  <a:lnTo>
                    <a:pt x="2766" y="1287"/>
                  </a:lnTo>
                  <a:lnTo>
                    <a:pt x="2763" y="1292"/>
                  </a:lnTo>
                  <a:lnTo>
                    <a:pt x="2759" y="1298"/>
                  </a:lnTo>
                  <a:lnTo>
                    <a:pt x="2759" y="1298"/>
                  </a:lnTo>
                  <a:lnTo>
                    <a:pt x="2687" y="1435"/>
                  </a:lnTo>
                  <a:lnTo>
                    <a:pt x="2687" y="1435"/>
                  </a:lnTo>
                  <a:lnTo>
                    <a:pt x="2352" y="2062"/>
                  </a:lnTo>
                  <a:lnTo>
                    <a:pt x="2352" y="2062"/>
                  </a:lnTo>
                  <a:lnTo>
                    <a:pt x="1880" y="2951"/>
                  </a:lnTo>
                  <a:lnTo>
                    <a:pt x="1880" y="2951"/>
                  </a:lnTo>
                  <a:lnTo>
                    <a:pt x="1405" y="3843"/>
                  </a:lnTo>
                  <a:lnTo>
                    <a:pt x="1405" y="3843"/>
                  </a:lnTo>
                  <a:lnTo>
                    <a:pt x="1068" y="4477"/>
                  </a:lnTo>
                  <a:lnTo>
                    <a:pt x="1068" y="4477"/>
                  </a:lnTo>
                  <a:lnTo>
                    <a:pt x="993" y="4617"/>
                  </a:lnTo>
                  <a:lnTo>
                    <a:pt x="993" y="4617"/>
                  </a:lnTo>
                  <a:lnTo>
                    <a:pt x="987" y="4628"/>
                  </a:lnTo>
                  <a:lnTo>
                    <a:pt x="987" y="4628"/>
                  </a:lnTo>
                  <a:lnTo>
                    <a:pt x="986" y="4630"/>
                  </a:lnTo>
                  <a:lnTo>
                    <a:pt x="987" y="4629"/>
                  </a:lnTo>
                  <a:lnTo>
                    <a:pt x="987" y="4629"/>
                  </a:lnTo>
                  <a:lnTo>
                    <a:pt x="985" y="4630"/>
                  </a:lnTo>
                  <a:lnTo>
                    <a:pt x="985" y="4630"/>
                  </a:lnTo>
                  <a:lnTo>
                    <a:pt x="901" y="4686"/>
                  </a:lnTo>
                  <a:lnTo>
                    <a:pt x="901" y="4686"/>
                  </a:lnTo>
                  <a:lnTo>
                    <a:pt x="128" y="5206"/>
                  </a:lnTo>
                  <a:lnTo>
                    <a:pt x="128" y="5206"/>
                  </a:lnTo>
                  <a:lnTo>
                    <a:pt x="2" y="5289"/>
                  </a:lnTo>
                  <a:lnTo>
                    <a:pt x="2" y="5289"/>
                  </a:lnTo>
                  <a:lnTo>
                    <a:pt x="12" y="5297"/>
                  </a:lnTo>
                  <a:lnTo>
                    <a:pt x="12" y="5297"/>
                  </a:lnTo>
                  <a:lnTo>
                    <a:pt x="130" y="4545"/>
                  </a:lnTo>
                  <a:lnTo>
                    <a:pt x="130" y="4545"/>
                  </a:lnTo>
                  <a:lnTo>
                    <a:pt x="190" y="4170"/>
                  </a:lnTo>
                  <a:lnTo>
                    <a:pt x="190" y="4170"/>
                  </a:lnTo>
                  <a:lnTo>
                    <a:pt x="193" y="4153"/>
                  </a:lnTo>
                  <a:lnTo>
                    <a:pt x="196" y="4139"/>
                  </a:lnTo>
                  <a:lnTo>
                    <a:pt x="202" y="4126"/>
                  </a:lnTo>
                  <a:lnTo>
                    <a:pt x="210" y="4109"/>
                  </a:lnTo>
                  <a:lnTo>
                    <a:pt x="210" y="4109"/>
                  </a:lnTo>
                  <a:lnTo>
                    <a:pt x="429" y="3707"/>
                  </a:lnTo>
                  <a:lnTo>
                    <a:pt x="429" y="3707"/>
                  </a:lnTo>
                  <a:lnTo>
                    <a:pt x="829" y="2973"/>
                  </a:lnTo>
                  <a:lnTo>
                    <a:pt x="829" y="2973"/>
                  </a:lnTo>
                  <a:lnTo>
                    <a:pt x="1320" y="2072"/>
                  </a:lnTo>
                  <a:lnTo>
                    <a:pt x="1320" y="2072"/>
                  </a:lnTo>
                  <a:lnTo>
                    <a:pt x="1811" y="1172"/>
                  </a:lnTo>
                  <a:lnTo>
                    <a:pt x="1811" y="1172"/>
                  </a:lnTo>
                  <a:lnTo>
                    <a:pt x="2210" y="439"/>
                  </a:lnTo>
                  <a:lnTo>
                    <a:pt x="2210" y="439"/>
                  </a:lnTo>
                  <a:lnTo>
                    <a:pt x="2428" y="40"/>
                  </a:lnTo>
                  <a:lnTo>
                    <a:pt x="2428" y="40"/>
                  </a:lnTo>
                  <a:lnTo>
                    <a:pt x="2444" y="10"/>
                  </a:lnTo>
                  <a:lnTo>
                    <a:pt x="2444" y="10"/>
                  </a:lnTo>
                  <a:lnTo>
                    <a:pt x="2445" y="7"/>
                  </a:lnTo>
                  <a:lnTo>
                    <a:pt x="2445" y="5"/>
                  </a:lnTo>
                  <a:lnTo>
                    <a:pt x="2444" y="2"/>
                  </a:lnTo>
                  <a:lnTo>
                    <a:pt x="2442" y="1"/>
                  </a:lnTo>
                  <a:lnTo>
                    <a:pt x="2440" y="0"/>
                  </a:lnTo>
                  <a:lnTo>
                    <a:pt x="2438" y="0"/>
                  </a:lnTo>
                  <a:lnTo>
                    <a:pt x="2436" y="1"/>
                  </a:lnTo>
                  <a:lnTo>
                    <a:pt x="2433" y="4"/>
                  </a:lnTo>
                  <a:lnTo>
                    <a:pt x="243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147">
              <a:extLst>
                <a:ext uri="{FF2B5EF4-FFF2-40B4-BE49-F238E27FC236}">
                  <a16:creationId xmlns:a16="http://schemas.microsoft.com/office/drawing/2014/main" id="{81C121D3-CED7-E1C3-9912-D3DFDDB40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0"/>
              <a:ext cx="1243" cy="2123"/>
            </a:xfrm>
            <a:custGeom>
              <a:avLst/>
              <a:gdLst>
                <a:gd name="T0" fmla="*/ 799 w 2487"/>
                <a:gd name="T1" fmla="*/ 3569 h 4246"/>
                <a:gd name="T2" fmla="*/ 839 w 2487"/>
                <a:gd name="T3" fmla="*/ 3385 h 4246"/>
                <a:gd name="T4" fmla="*/ 951 w 2487"/>
                <a:gd name="T5" fmla="*/ 3081 h 4246"/>
                <a:gd name="T6" fmla="*/ 1000 w 2487"/>
                <a:gd name="T7" fmla="*/ 3022 h 4246"/>
                <a:gd name="T8" fmla="*/ 1242 w 2487"/>
                <a:gd name="T9" fmla="*/ 2751 h 4246"/>
                <a:gd name="T10" fmla="*/ 1989 w 2487"/>
                <a:gd name="T11" fmla="*/ 1347 h 4246"/>
                <a:gd name="T12" fmla="*/ 1991 w 2487"/>
                <a:gd name="T13" fmla="*/ 1343 h 4246"/>
                <a:gd name="T14" fmla="*/ 2089 w 2487"/>
                <a:gd name="T15" fmla="*/ 1284 h 4246"/>
                <a:gd name="T16" fmla="*/ 2109 w 2487"/>
                <a:gd name="T17" fmla="*/ 1220 h 4246"/>
                <a:gd name="T18" fmla="*/ 2137 w 2487"/>
                <a:gd name="T19" fmla="*/ 1128 h 4246"/>
                <a:gd name="T20" fmla="*/ 2308 w 2487"/>
                <a:gd name="T21" fmla="*/ 849 h 4246"/>
                <a:gd name="T22" fmla="*/ 2331 w 2487"/>
                <a:gd name="T23" fmla="*/ 790 h 4246"/>
                <a:gd name="T24" fmla="*/ 2328 w 2487"/>
                <a:gd name="T25" fmla="*/ 757 h 4246"/>
                <a:gd name="T26" fmla="*/ 2462 w 2487"/>
                <a:gd name="T27" fmla="*/ 488 h 4246"/>
                <a:gd name="T28" fmla="*/ 2486 w 2487"/>
                <a:gd name="T29" fmla="*/ 383 h 4246"/>
                <a:gd name="T30" fmla="*/ 2432 w 2487"/>
                <a:gd name="T31" fmla="*/ 266 h 4246"/>
                <a:gd name="T32" fmla="*/ 2319 w 2487"/>
                <a:gd name="T33" fmla="*/ 143 h 4246"/>
                <a:gd name="T34" fmla="*/ 2177 w 2487"/>
                <a:gd name="T35" fmla="*/ 37 h 4246"/>
                <a:gd name="T36" fmla="*/ 2002 w 2487"/>
                <a:gd name="T37" fmla="*/ 0 h 4246"/>
                <a:gd name="T38" fmla="*/ 1780 w 2487"/>
                <a:gd name="T39" fmla="*/ 23 h 4246"/>
                <a:gd name="T40" fmla="*/ 1608 w 2487"/>
                <a:gd name="T41" fmla="*/ 279 h 4246"/>
                <a:gd name="T42" fmla="*/ 1572 w 2487"/>
                <a:gd name="T43" fmla="*/ 334 h 4246"/>
                <a:gd name="T44" fmla="*/ 1493 w 2487"/>
                <a:gd name="T45" fmla="*/ 370 h 4246"/>
                <a:gd name="T46" fmla="*/ 1440 w 2487"/>
                <a:gd name="T47" fmla="*/ 474 h 4246"/>
                <a:gd name="T48" fmla="*/ 1263 w 2487"/>
                <a:gd name="T49" fmla="*/ 739 h 4246"/>
                <a:gd name="T50" fmla="*/ 1209 w 2487"/>
                <a:gd name="T51" fmla="*/ 850 h 4246"/>
                <a:gd name="T52" fmla="*/ 1217 w 2487"/>
                <a:gd name="T53" fmla="*/ 896 h 4246"/>
                <a:gd name="T54" fmla="*/ 1179 w 2487"/>
                <a:gd name="T55" fmla="*/ 965 h 4246"/>
                <a:gd name="T56" fmla="*/ 33 w 2487"/>
                <a:gd name="T57" fmla="*/ 3064 h 4246"/>
                <a:gd name="T58" fmla="*/ 6 w 2487"/>
                <a:gd name="T59" fmla="*/ 3132 h 4246"/>
                <a:gd name="T60" fmla="*/ 539 w 2487"/>
                <a:gd name="T61" fmla="*/ 2163 h 4246"/>
                <a:gd name="T62" fmla="*/ 1227 w 2487"/>
                <a:gd name="T63" fmla="*/ 902 h 4246"/>
                <a:gd name="T64" fmla="*/ 1223 w 2487"/>
                <a:gd name="T65" fmla="*/ 823 h 4246"/>
                <a:gd name="T66" fmla="*/ 1320 w 2487"/>
                <a:gd name="T67" fmla="*/ 683 h 4246"/>
                <a:gd name="T68" fmla="*/ 1447 w 2487"/>
                <a:gd name="T69" fmla="*/ 488 h 4246"/>
                <a:gd name="T70" fmla="*/ 1496 w 2487"/>
                <a:gd name="T71" fmla="*/ 385 h 4246"/>
                <a:gd name="T72" fmla="*/ 1570 w 2487"/>
                <a:gd name="T73" fmla="*/ 351 h 4246"/>
                <a:gd name="T74" fmla="*/ 1787 w 2487"/>
                <a:gd name="T75" fmla="*/ 33 h 4246"/>
                <a:gd name="T76" fmla="*/ 1826 w 2487"/>
                <a:gd name="T77" fmla="*/ 27 h 4246"/>
                <a:gd name="T78" fmla="*/ 2039 w 2487"/>
                <a:gd name="T79" fmla="*/ 15 h 4246"/>
                <a:gd name="T80" fmla="*/ 2167 w 2487"/>
                <a:gd name="T81" fmla="*/ 47 h 4246"/>
                <a:gd name="T82" fmla="*/ 2304 w 2487"/>
                <a:gd name="T83" fmla="*/ 146 h 4246"/>
                <a:gd name="T84" fmla="*/ 2433 w 2487"/>
                <a:gd name="T85" fmla="*/ 289 h 4246"/>
                <a:gd name="T86" fmla="*/ 2474 w 2487"/>
                <a:gd name="T87" fmla="*/ 402 h 4246"/>
                <a:gd name="T88" fmla="*/ 2418 w 2487"/>
                <a:gd name="T89" fmla="*/ 557 h 4246"/>
                <a:gd name="T90" fmla="*/ 2316 w 2487"/>
                <a:gd name="T91" fmla="*/ 759 h 4246"/>
                <a:gd name="T92" fmla="*/ 2308 w 2487"/>
                <a:gd name="T93" fmla="*/ 828 h 4246"/>
                <a:gd name="T94" fmla="*/ 2199 w 2487"/>
                <a:gd name="T95" fmla="*/ 986 h 4246"/>
                <a:gd name="T96" fmla="*/ 2099 w 2487"/>
                <a:gd name="T97" fmla="*/ 1182 h 4246"/>
                <a:gd name="T98" fmla="*/ 2086 w 2487"/>
                <a:gd name="T99" fmla="*/ 1267 h 4246"/>
                <a:gd name="T100" fmla="*/ 2007 w 2487"/>
                <a:gd name="T101" fmla="*/ 1322 h 4246"/>
                <a:gd name="T102" fmla="*/ 1704 w 2487"/>
                <a:gd name="T103" fmla="*/ 1854 h 4246"/>
                <a:gd name="T104" fmla="*/ 1146 w 2487"/>
                <a:gd name="T105" fmla="*/ 2902 h 4246"/>
                <a:gd name="T106" fmla="*/ 1006 w 2487"/>
                <a:gd name="T107" fmla="*/ 3002 h 4246"/>
                <a:gd name="T108" fmla="*/ 940 w 2487"/>
                <a:gd name="T109" fmla="*/ 3072 h 4246"/>
                <a:gd name="T110" fmla="*/ 847 w 2487"/>
                <a:gd name="T111" fmla="*/ 3300 h 4246"/>
                <a:gd name="T112" fmla="*/ 793 w 2487"/>
                <a:gd name="T113" fmla="*/ 3552 h 4246"/>
                <a:gd name="T114" fmla="*/ 423 w 2487"/>
                <a:gd name="T115" fmla="*/ 4241 h 4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87" h="4246">
                  <a:moveTo>
                    <a:pt x="435" y="4242"/>
                  </a:moveTo>
                  <a:lnTo>
                    <a:pt x="435" y="4242"/>
                  </a:lnTo>
                  <a:lnTo>
                    <a:pt x="512" y="4099"/>
                  </a:lnTo>
                  <a:lnTo>
                    <a:pt x="589" y="3957"/>
                  </a:lnTo>
                  <a:lnTo>
                    <a:pt x="743" y="3672"/>
                  </a:lnTo>
                  <a:lnTo>
                    <a:pt x="743" y="3672"/>
                  </a:lnTo>
                  <a:lnTo>
                    <a:pt x="799" y="3569"/>
                  </a:lnTo>
                  <a:lnTo>
                    <a:pt x="799" y="3569"/>
                  </a:lnTo>
                  <a:lnTo>
                    <a:pt x="804" y="3559"/>
                  </a:lnTo>
                  <a:lnTo>
                    <a:pt x="807" y="3549"/>
                  </a:lnTo>
                  <a:lnTo>
                    <a:pt x="810" y="3538"/>
                  </a:lnTo>
                  <a:lnTo>
                    <a:pt x="812" y="3527"/>
                  </a:lnTo>
                  <a:lnTo>
                    <a:pt x="817" y="3504"/>
                  </a:lnTo>
                  <a:lnTo>
                    <a:pt x="820" y="3482"/>
                  </a:lnTo>
                  <a:lnTo>
                    <a:pt x="820" y="3482"/>
                  </a:lnTo>
                  <a:lnTo>
                    <a:pt x="839" y="3385"/>
                  </a:lnTo>
                  <a:lnTo>
                    <a:pt x="850" y="3336"/>
                  </a:lnTo>
                  <a:lnTo>
                    <a:pt x="857" y="3312"/>
                  </a:lnTo>
                  <a:lnTo>
                    <a:pt x="864" y="3289"/>
                  </a:lnTo>
                  <a:lnTo>
                    <a:pt x="864" y="3289"/>
                  </a:lnTo>
                  <a:lnTo>
                    <a:pt x="883" y="3236"/>
                  </a:lnTo>
                  <a:lnTo>
                    <a:pt x="903" y="3183"/>
                  </a:lnTo>
                  <a:lnTo>
                    <a:pt x="926" y="3132"/>
                  </a:lnTo>
                  <a:lnTo>
                    <a:pt x="951" y="3081"/>
                  </a:lnTo>
                  <a:lnTo>
                    <a:pt x="951" y="3081"/>
                  </a:lnTo>
                  <a:lnTo>
                    <a:pt x="961" y="3064"/>
                  </a:lnTo>
                  <a:lnTo>
                    <a:pt x="972" y="3048"/>
                  </a:lnTo>
                  <a:lnTo>
                    <a:pt x="978" y="3041"/>
                  </a:lnTo>
                  <a:lnTo>
                    <a:pt x="985" y="3035"/>
                  </a:lnTo>
                  <a:lnTo>
                    <a:pt x="992" y="3028"/>
                  </a:lnTo>
                  <a:lnTo>
                    <a:pt x="1000" y="3022"/>
                  </a:lnTo>
                  <a:lnTo>
                    <a:pt x="1000" y="3022"/>
                  </a:lnTo>
                  <a:lnTo>
                    <a:pt x="1092" y="2957"/>
                  </a:lnTo>
                  <a:lnTo>
                    <a:pt x="1092" y="2957"/>
                  </a:lnTo>
                  <a:lnTo>
                    <a:pt x="1154" y="2911"/>
                  </a:lnTo>
                  <a:lnTo>
                    <a:pt x="1154" y="2911"/>
                  </a:lnTo>
                  <a:lnTo>
                    <a:pt x="1157" y="2908"/>
                  </a:lnTo>
                  <a:lnTo>
                    <a:pt x="1159" y="2903"/>
                  </a:lnTo>
                  <a:lnTo>
                    <a:pt x="1159" y="2903"/>
                  </a:lnTo>
                  <a:lnTo>
                    <a:pt x="1242" y="2751"/>
                  </a:lnTo>
                  <a:lnTo>
                    <a:pt x="1242" y="2751"/>
                  </a:lnTo>
                  <a:lnTo>
                    <a:pt x="1603" y="2074"/>
                  </a:lnTo>
                  <a:lnTo>
                    <a:pt x="1603" y="2074"/>
                  </a:lnTo>
                  <a:lnTo>
                    <a:pt x="1940" y="1441"/>
                  </a:lnTo>
                  <a:lnTo>
                    <a:pt x="1940" y="1441"/>
                  </a:lnTo>
                  <a:lnTo>
                    <a:pt x="1980" y="1365"/>
                  </a:lnTo>
                  <a:lnTo>
                    <a:pt x="1980" y="1365"/>
                  </a:lnTo>
                  <a:lnTo>
                    <a:pt x="1989" y="1347"/>
                  </a:lnTo>
                  <a:lnTo>
                    <a:pt x="1989" y="1347"/>
                  </a:lnTo>
                  <a:lnTo>
                    <a:pt x="1992" y="1342"/>
                  </a:lnTo>
                  <a:lnTo>
                    <a:pt x="1993" y="1342"/>
                  </a:lnTo>
                  <a:lnTo>
                    <a:pt x="1993" y="1342"/>
                  </a:lnTo>
                  <a:lnTo>
                    <a:pt x="1991" y="1343"/>
                  </a:lnTo>
                  <a:lnTo>
                    <a:pt x="1989" y="1344"/>
                  </a:lnTo>
                  <a:lnTo>
                    <a:pt x="1991" y="1343"/>
                  </a:lnTo>
                  <a:lnTo>
                    <a:pt x="1991" y="1343"/>
                  </a:lnTo>
                  <a:lnTo>
                    <a:pt x="2000" y="1340"/>
                  </a:lnTo>
                  <a:lnTo>
                    <a:pt x="2000" y="1340"/>
                  </a:lnTo>
                  <a:lnTo>
                    <a:pt x="2030" y="1327"/>
                  </a:lnTo>
                  <a:lnTo>
                    <a:pt x="2045" y="1319"/>
                  </a:lnTo>
                  <a:lnTo>
                    <a:pt x="2059" y="1311"/>
                  </a:lnTo>
                  <a:lnTo>
                    <a:pt x="2072" y="1301"/>
                  </a:lnTo>
                  <a:lnTo>
                    <a:pt x="2084" y="1290"/>
                  </a:lnTo>
                  <a:lnTo>
                    <a:pt x="2089" y="1284"/>
                  </a:lnTo>
                  <a:lnTo>
                    <a:pt x="2094" y="1277"/>
                  </a:lnTo>
                  <a:lnTo>
                    <a:pt x="2098" y="1271"/>
                  </a:lnTo>
                  <a:lnTo>
                    <a:pt x="2101" y="1263"/>
                  </a:lnTo>
                  <a:lnTo>
                    <a:pt x="2101" y="1263"/>
                  </a:lnTo>
                  <a:lnTo>
                    <a:pt x="2104" y="1257"/>
                  </a:lnTo>
                  <a:lnTo>
                    <a:pt x="2105" y="1249"/>
                  </a:lnTo>
                  <a:lnTo>
                    <a:pt x="2108" y="1234"/>
                  </a:lnTo>
                  <a:lnTo>
                    <a:pt x="2109" y="1220"/>
                  </a:lnTo>
                  <a:lnTo>
                    <a:pt x="2109" y="1205"/>
                  </a:lnTo>
                  <a:lnTo>
                    <a:pt x="2109" y="1205"/>
                  </a:lnTo>
                  <a:lnTo>
                    <a:pt x="2110" y="1195"/>
                  </a:lnTo>
                  <a:lnTo>
                    <a:pt x="2112" y="1185"/>
                  </a:lnTo>
                  <a:lnTo>
                    <a:pt x="2115" y="1174"/>
                  </a:lnTo>
                  <a:lnTo>
                    <a:pt x="2118" y="1164"/>
                  </a:lnTo>
                  <a:lnTo>
                    <a:pt x="2128" y="1146"/>
                  </a:lnTo>
                  <a:lnTo>
                    <a:pt x="2137" y="1128"/>
                  </a:lnTo>
                  <a:lnTo>
                    <a:pt x="2137" y="1128"/>
                  </a:lnTo>
                  <a:lnTo>
                    <a:pt x="2178" y="1047"/>
                  </a:lnTo>
                  <a:lnTo>
                    <a:pt x="2200" y="1007"/>
                  </a:lnTo>
                  <a:lnTo>
                    <a:pt x="2223" y="969"/>
                  </a:lnTo>
                  <a:lnTo>
                    <a:pt x="2223" y="969"/>
                  </a:lnTo>
                  <a:lnTo>
                    <a:pt x="2243" y="938"/>
                  </a:lnTo>
                  <a:lnTo>
                    <a:pt x="2264" y="907"/>
                  </a:lnTo>
                  <a:lnTo>
                    <a:pt x="2308" y="849"/>
                  </a:lnTo>
                  <a:lnTo>
                    <a:pt x="2308" y="849"/>
                  </a:lnTo>
                  <a:lnTo>
                    <a:pt x="2319" y="835"/>
                  </a:lnTo>
                  <a:lnTo>
                    <a:pt x="2323" y="827"/>
                  </a:lnTo>
                  <a:lnTo>
                    <a:pt x="2327" y="819"/>
                  </a:lnTo>
                  <a:lnTo>
                    <a:pt x="2327" y="819"/>
                  </a:lnTo>
                  <a:lnTo>
                    <a:pt x="2329" y="812"/>
                  </a:lnTo>
                  <a:lnTo>
                    <a:pt x="2330" y="806"/>
                  </a:lnTo>
                  <a:lnTo>
                    <a:pt x="2331" y="790"/>
                  </a:lnTo>
                  <a:lnTo>
                    <a:pt x="2330" y="775"/>
                  </a:lnTo>
                  <a:lnTo>
                    <a:pt x="2329" y="761"/>
                  </a:lnTo>
                  <a:lnTo>
                    <a:pt x="2329" y="761"/>
                  </a:lnTo>
                  <a:lnTo>
                    <a:pt x="2329" y="755"/>
                  </a:lnTo>
                  <a:lnTo>
                    <a:pt x="2329" y="755"/>
                  </a:lnTo>
                  <a:lnTo>
                    <a:pt x="2328" y="758"/>
                  </a:lnTo>
                  <a:lnTo>
                    <a:pt x="2328" y="757"/>
                  </a:lnTo>
                  <a:lnTo>
                    <a:pt x="2328" y="757"/>
                  </a:lnTo>
                  <a:lnTo>
                    <a:pt x="2331" y="751"/>
                  </a:lnTo>
                  <a:lnTo>
                    <a:pt x="2331" y="751"/>
                  </a:lnTo>
                  <a:lnTo>
                    <a:pt x="2348" y="720"/>
                  </a:lnTo>
                  <a:lnTo>
                    <a:pt x="2348" y="720"/>
                  </a:lnTo>
                  <a:lnTo>
                    <a:pt x="2379" y="662"/>
                  </a:lnTo>
                  <a:lnTo>
                    <a:pt x="2408" y="605"/>
                  </a:lnTo>
                  <a:lnTo>
                    <a:pt x="2436" y="548"/>
                  </a:lnTo>
                  <a:lnTo>
                    <a:pt x="2462" y="488"/>
                  </a:lnTo>
                  <a:lnTo>
                    <a:pt x="2462" y="488"/>
                  </a:lnTo>
                  <a:lnTo>
                    <a:pt x="2473" y="462"/>
                  </a:lnTo>
                  <a:lnTo>
                    <a:pt x="2477" y="450"/>
                  </a:lnTo>
                  <a:lnTo>
                    <a:pt x="2482" y="437"/>
                  </a:lnTo>
                  <a:lnTo>
                    <a:pt x="2484" y="424"/>
                  </a:lnTo>
                  <a:lnTo>
                    <a:pt x="2486" y="411"/>
                  </a:lnTo>
                  <a:lnTo>
                    <a:pt x="2487" y="397"/>
                  </a:lnTo>
                  <a:lnTo>
                    <a:pt x="2486" y="383"/>
                  </a:lnTo>
                  <a:lnTo>
                    <a:pt x="2486" y="383"/>
                  </a:lnTo>
                  <a:lnTo>
                    <a:pt x="2483" y="366"/>
                  </a:lnTo>
                  <a:lnTo>
                    <a:pt x="2478" y="351"/>
                  </a:lnTo>
                  <a:lnTo>
                    <a:pt x="2473" y="336"/>
                  </a:lnTo>
                  <a:lnTo>
                    <a:pt x="2466" y="321"/>
                  </a:lnTo>
                  <a:lnTo>
                    <a:pt x="2458" y="306"/>
                  </a:lnTo>
                  <a:lnTo>
                    <a:pt x="2450" y="292"/>
                  </a:lnTo>
                  <a:lnTo>
                    <a:pt x="2432" y="266"/>
                  </a:lnTo>
                  <a:lnTo>
                    <a:pt x="2432" y="266"/>
                  </a:lnTo>
                  <a:lnTo>
                    <a:pt x="2419" y="248"/>
                  </a:lnTo>
                  <a:lnTo>
                    <a:pt x="2406" y="232"/>
                  </a:lnTo>
                  <a:lnTo>
                    <a:pt x="2393" y="217"/>
                  </a:lnTo>
                  <a:lnTo>
                    <a:pt x="2379" y="202"/>
                  </a:lnTo>
                  <a:lnTo>
                    <a:pt x="2349" y="171"/>
                  </a:lnTo>
                  <a:lnTo>
                    <a:pt x="2319" y="143"/>
                  </a:lnTo>
                  <a:lnTo>
                    <a:pt x="2319" y="143"/>
                  </a:lnTo>
                  <a:lnTo>
                    <a:pt x="2289" y="117"/>
                  </a:lnTo>
                  <a:lnTo>
                    <a:pt x="2257" y="90"/>
                  </a:lnTo>
                  <a:lnTo>
                    <a:pt x="2241" y="78"/>
                  </a:lnTo>
                  <a:lnTo>
                    <a:pt x="2225" y="66"/>
                  </a:lnTo>
                  <a:lnTo>
                    <a:pt x="2208" y="54"/>
                  </a:lnTo>
                  <a:lnTo>
                    <a:pt x="2191" y="44"/>
                  </a:lnTo>
                  <a:lnTo>
                    <a:pt x="2191" y="44"/>
                  </a:lnTo>
                  <a:lnTo>
                    <a:pt x="2177" y="37"/>
                  </a:lnTo>
                  <a:lnTo>
                    <a:pt x="2162" y="30"/>
                  </a:lnTo>
                  <a:lnTo>
                    <a:pt x="2147" y="24"/>
                  </a:lnTo>
                  <a:lnTo>
                    <a:pt x="2131" y="18"/>
                  </a:lnTo>
                  <a:lnTo>
                    <a:pt x="2116" y="14"/>
                  </a:lnTo>
                  <a:lnTo>
                    <a:pt x="2100" y="11"/>
                  </a:lnTo>
                  <a:lnTo>
                    <a:pt x="2069" y="5"/>
                  </a:lnTo>
                  <a:lnTo>
                    <a:pt x="2036" y="1"/>
                  </a:lnTo>
                  <a:lnTo>
                    <a:pt x="2002" y="0"/>
                  </a:lnTo>
                  <a:lnTo>
                    <a:pt x="1970" y="0"/>
                  </a:lnTo>
                  <a:lnTo>
                    <a:pt x="1939" y="1"/>
                  </a:lnTo>
                  <a:lnTo>
                    <a:pt x="1939" y="1"/>
                  </a:lnTo>
                  <a:lnTo>
                    <a:pt x="1898" y="3"/>
                  </a:lnTo>
                  <a:lnTo>
                    <a:pt x="1859" y="8"/>
                  </a:lnTo>
                  <a:lnTo>
                    <a:pt x="1819" y="14"/>
                  </a:lnTo>
                  <a:lnTo>
                    <a:pt x="1780" y="23"/>
                  </a:lnTo>
                  <a:lnTo>
                    <a:pt x="1780" y="23"/>
                  </a:lnTo>
                  <a:lnTo>
                    <a:pt x="1778" y="24"/>
                  </a:lnTo>
                  <a:lnTo>
                    <a:pt x="1775" y="26"/>
                  </a:lnTo>
                  <a:lnTo>
                    <a:pt x="1771" y="31"/>
                  </a:lnTo>
                  <a:lnTo>
                    <a:pt x="1764" y="43"/>
                  </a:lnTo>
                  <a:lnTo>
                    <a:pt x="1764" y="43"/>
                  </a:lnTo>
                  <a:lnTo>
                    <a:pt x="1721" y="110"/>
                  </a:lnTo>
                  <a:lnTo>
                    <a:pt x="1721" y="110"/>
                  </a:lnTo>
                  <a:lnTo>
                    <a:pt x="1608" y="279"/>
                  </a:lnTo>
                  <a:lnTo>
                    <a:pt x="1608" y="279"/>
                  </a:lnTo>
                  <a:lnTo>
                    <a:pt x="1574" y="330"/>
                  </a:lnTo>
                  <a:lnTo>
                    <a:pt x="1574" y="330"/>
                  </a:lnTo>
                  <a:lnTo>
                    <a:pt x="1571" y="334"/>
                  </a:lnTo>
                  <a:lnTo>
                    <a:pt x="1571" y="334"/>
                  </a:lnTo>
                  <a:lnTo>
                    <a:pt x="1571" y="334"/>
                  </a:lnTo>
                  <a:lnTo>
                    <a:pt x="1572" y="334"/>
                  </a:lnTo>
                  <a:lnTo>
                    <a:pt x="1572" y="334"/>
                  </a:lnTo>
                  <a:lnTo>
                    <a:pt x="1569" y="335"/>
                  </a:lnTo>
                  <a:lnTo>
                    <a:pt x="1569" y="335"/>
                  </a:lnTo>
                  <a:lnTo>
                    <a:pt x="1561" y="340"/>
                  </a:lnTo>
                  <a:lnTo>
                    <a:pt x="1553" y="345"/>
                  </a:lnTo>
                  <a:lnTo>
                    <a:pt x="1535" y="352"/>
                  </a:lnTo>
                  <a:lnTo>
                    <a:pt x="1500" y="366"/>
                  </a:lnTo>
                  <a:lnTo>
                    <a:pt x="1500" y="366"/>
                  </a:lnTo>
                  <a:lnTo>
                    <a:pt x="1493" y="370"/>
                  </a:lnTo>
                  <a:lnTo>
                    <a:pt x="1488" y="374"/>
                  </a:lnTo>
                  <a:lnTo>
                    <a:pt x="1481" y="379"/>
                  </a:lnTo>
                  <a:lnTo>
                    <a:pt x="1477" y="385"/>
                  </a:lnTo>
                  <a:lnTo>
                    <a:pt x="1468" y="399"/>
                  </a:lnTo>
                  <a:lnTo>
                    <a:pt x="1461" y="414"/>
                  </a:lnTo>
                  <a:lnTo>
                    <a:pt x="1454" y="429"/>
                  </a:lnTo>
                  <a:lnTo>
                    <a:pt x="1450" y="446"/>
                  </a:lnTo>
                  <a:lnTo>
                    <a:pt x="1440" y="474"/>
                  </a:lnTo>
                  <a:lnTo>
                    <a:pt x="1440" y="474"/>
                  </a:lnTo>
                  <a:lnTo>
                    <a:pt x="1431" y="493"/>
                  </a:lnTo>
                  <a:lnTo>
                    <a:pt x="1421" y="512"/>
                  </a:lnTo>
                  <a:lnTo>
                    <a:pt x="1399" y="546"/>
                  </a:lnTo>
                  <a:lnTo>
                    <a:pt x="1399" y="546"/>
                  </a:lnTo>
                  <a:lnTo>
                    <a:pt x="1366" y="595"/>
                  </a:lnTo>
                  <a:lnTo>
                    <a:pt x="1333" y="644"/>
                  </a:lnTo>
                  <a:lnTo>
                    <a:pt x="1263" y="739"/>
                  </a:lnTo>
                  <a:lnTo>
                    <a:pt x="1263" y="739"/>
                  </a:lnTo>
                  <a:lnTo>
                    <a:pt x="1220" y="799"/>
                  </a:lnTo>
                  <a:lnTo>
                    <a:pt x="1220" y="799"/>
                  </a:lnTo>
                  <a:lnTo>
                    <a:pt x="1214" y="808"/>
                  </a:lnTo>
                  <a:lnTo>
                    <a:pt x="1211" y="817"/>
                  </a:lnTo>
                  <a:lnTo>
                    <a:pt x="1209" y="828"/>
                  </a:lnTo>
                  <a:lnTo>
                    <a:pt x="1209" y="839"/>
                  </a:lnTo>
                  <a:lnTo>
                    <a:pt x="1209" y="850"/>
                  </a:lnTo>
                  <a:lnTo>
                    <a:pt x="1210" y="862"/>
                  </a:lnTo>
                  <a:lnTo>
                    <a:pt x="1213" y="883"/>
                  </a:lnTo>
                  <a:lnTo>
                    <a:pt x="1213" y="883"/>
                  </a:lnTo>
                  <a:lnTo>
                    <a:pt x="1216" y="899"/>
                  </a:lnTo>
                  <a:lnTo>
                    <a:pt x="1216" y="899"/>
                  </a:lnTo>
                  <a:lnTo>
                    <a:pt x="1217" y="900"/>
                  </a:lnTo>
                  <a:lnTo>
                    <a:pt x="1217" y="898"/>
                  </a:lnTo>
                  <a:lnTo>
                    <a:pt x="1217" y="896"/>
                  </a:lnTo>
                  <a:lnTo>
                    <a:pt x="1217" y="894"/>
                  </a:lnTo>
                  <a:lnTo>
                    <a:pt x="1217" y="896"/>
                  </a:lnTo>
                  <a:lnTo>
                    <a:pt x="1217" y="896"/>
                  </a:lnTo>
                  <a:lnTo>
                    <a:pt x="1216" y="898"/>
                  </a:lnTo>
                  <a:lnTo>
                    <a:pt x="1216" y="898"/>
                  </a:lnTo>
                  <a:lnTo>
                    <a:pt x="1208" y="911"/>
                  </a:lnTo>
                  <a:lnTo>
                    <a:pt x="1208" y="911"/>
                  </a:lnTo>
                  <a:lnTo>
                    <a:pt x="1179" y="965"/>
                  </a:lnTo>
                  <a:lnTo>
                    <a:pt x="1179" y="965"/>
                  </a:lnTo>
                  <a:lnTo>
                    <a:pt x="1066" y="1171"/>
                  </a:lnTo>
                  <a:lnTo>
                    <a:pt x="1066" y="1171"/>
                  </a:lnTo>
                  <a:lnTo>
                    <a:pt x="704" y="1834"/>
                  </a:lnTo>
                  <a:lnTo>
                    <a:pt x="704" y="1834"/>
                  </a:lnTo>
                  <a:lnTo>
                    <a:pt x="302" y="2571"/>
                  </a:lnTo>
                  <a:lnTo>
                    <a:pt x="302" y="2571"/>
                  </a:lnTo>
                  <a:lnTo>
                    <a:pt x="33" y="3064"/>
                  </a:lnTo>
                  <a:lnTo>
                    <a:pt x="33" y="3064"/>
                  </a:lnTo>
                  <a:lnTo>
                    <a:pt x="2" y="3122"/>
                  </a:lnTo>
                  <a:lnTo>
                    <a:pt x="2" y="3122"/>
                  </a:lnTo>
                  <a:lnTo>
                    <a:pt x="0" y="3125"/>
                  </a:lnTo>
                  <a:lnTo>
                    <a:pt x="0" y="3127"/>
                  </a:lnTo>
                  <a:lnTo>
                    <a:pt x="2" y="3129"/>
                  </a:lnTo>
                  <a:lnTo>
                    <a:pt x="4" y="3131"/>
                  </a:lnTo>
                  <a:lnTo>
                    <a:pt x="6" y="3132"/>
                  </a:lnTo>
                  <a:lnTo>
                    <a:pt x="8" y="3132"/>
                  </a:lnTo>
                  <a:lnTo>
                    <a:pt x="10" y="3131"/>
                  </a:lnTo>
                  <a:lnTo>
                    <a:pt x="12" y="3129"/>
                  </a:lnTo>
                  <a:lnTo>
                    <a:pt x="12" y="3129"/>
                  </a:lnTo>
                  <a:lnTo>
                    <a:pt x="173" y="2835"/>
                  </a:lnTo>
                  <a:lnTo>
                    <a:pt x="173" y="2835"/>
                  </a:lnTo>
                  <a:lnTo>
                    <a:pt x="539" y="2163"/>
                  </a:lnTo>
                  <a:lnTo>
                    <a:pt x="539" y="2163"/>
                  </a:lnTo>
                  <a:lnTo>
                    <a:pt x="939" y="1430"/>
                  </a:lnTo>
                  <a:lnTo>
                    <a:pt x="939" y="1430"/>
                  </a:lnTo>
                  <a:lnTo>
                    <a:pt x="1201" y="951"/>
                  </a:lnTo>
                  <a:lnTo>
                    <a:pt x="1201" y="951"/>
                  </a:lnTo>
                  <a:lnTo>
                    <a:pt x="1224" y="909"/>
                  </a:lnTo>
                  <a:lnTo>
                    <a:pt x="1224" y="909"/>
                  </a:lnTo>
                  <a:lnTo>
                    <a:pt x="1227" y="902"/>
                  </a:lnTo>
                  <a:lnTo>
                    <a:pt x="1227" y="902"/>
                  </a:lnTo>
                  <a:lnTo>
                    <a:pt x="1229" y="898"/>
                  </a:lnTo>
                  <a:lnTo>
                    <a:pt x="1229" y="894"/>
                  </a:lnTo>
                  <a:lnTo>
                    <a:pt x="1226" y="886"/>
                  </a:lnTo>
                  <a:lnTo>
                    <a:pt x="1226" y="886"/>
                  </a:lnTo>
                  <a:lnTo>
                    <a:pt x="1224" y="871"/>
                  </a:lnTo>
                  <a:lnTo>
                    <a:pt x="1222" y="854"/>
                  </a:lnTo>
                  <a:lnTo>
                    <a:pt x="1222" y="838"/>
                  </a:lnTo>
                  <a:lnTo>
                    <a:pt x="1223" y="823"/>
                  </a:lnTo>
                  <a:lnTo>
                    <a:pt x="1223" y="823"/>
                  </a:lnTo>
                  <a:lnTo>
                    <a:pt x="1225" y="815"/>
                  </a:lnTo>
                  <a:lnTo>
                    <a:pt x="1229" y="809"/>
                  </a:lnTo>
                  <a:lnTo>
                    <a:pt x="1233" y="801"/>
                  </a:lnTo>
                  <a:lnTo>
                    <a:pt x="1237" y="795"/>
                  </a:lnTo>
                  <a:lnTo>
                    <a:pt x="1257" y="770"/>
                  </a:lnTo>
                  <a:lnTo>
                    <a:pt x="1257" y="770"/>
                  </a:lnTo>
                  <a:lnTo>
                    <a:pt x="1320" y="683"/>
                  </a:lnTo>
                  <a:lnTo>
                    <a:pt x="1320" y="683"/>
                  </a:lnTo>
                  <a:lnTo>
                    <a:pt x="1351" y="639"/>
                  </a:lnTo>
                  <a:lnTo>
                    <a:pt x="1384" y="594"/>
                  </a:lnTo>
                  <a:lnTo>
                    <a:pt x="1413" y="549"/>
                  </a:lnTo>
                  <a:lnTo>
                    <a:pt x="1427" y="526"/>
                  </a:lnTo>
                  <a:lnTo>
                    <a:pt x="1441" y="502"/>
                  </a:lnTo>
                  <a:lnTo>
                    <a:pt x="1441" y="502"/>
                  </a:lnTo>
                  <a:lnTo>
                    <a:pt x="1447" y="488"/>
                  </a:lnTo>
                  <a:lnTo>
                    <a:pt x="1454" y="474"/>
                  </a:lnTo>
                  <a:lnTo>
                    <a:pt x="1464" y="443"/>
                  </a:lnTo>
                  <a:lnTo>
                    <a:pt x="1469" y="428"/>
                  </a:lnTo>
                  <a:lnTo>
                    <a:pt x="1476" y="414"/>
                  </a:lnTo>
                  <a:lnTo>
                    <a:pt x="1483" y="400"/>
                  </a:lnTo>
                  <a:lnTo>
                    <a:pt x="1492" y="388"/>
                  </a:lnTo>
                  <a:lnTo>
                    <a:pt x="1492" y="388"/>
                  </a:lnTo>
                  <a:lnTo>
                    <a:pt x="1496" y="385"/>
                  </a:lnTo>
                  <a:lnTo>
                    <a:pt x="1500" y="382"/>
                  </a:lnTo>
                  <a:lnTo>
                    <a:pt x="1507" y="377"/>
                  </a:lnTo>
                  <a:lnTo>
                    <a:pt x="1526" y="372"/>
                  </a:lnTo>
                  <a:lnTo>
                    <a:pt x="1526" y="372"/>
                  </a:lnTo>
                  <a:lnTo>
                    <a:pt x="1541" y="365"/>
                  </a:lnTo>
                  <a:lnTo>
                    <a:pt x="1557" y="358"/>
                  </a:lnTo>
                  <a:lnTo>
                    <a:pt x="1557" y="358"/>
                  </a:lnTo>
                  <a:lnTo>
                    <a:pt x="1570" y="351"/>
                  </a:lnTo>
                  <a:lnTo>
                    <a:pt x="1578" y="346"/>
                  </a:lnTo>
                  <a:lnTo>
                    <a:pt x="1582" y="342"/>
                  </a:lnTo>
                  <a:lnTo>
                    <a:pt x="1582" y="342"/>
                  </a:lnTo>
                  <a:lnTo>
                    <a:pt x="1657" y="228"/>
                  </a:lnTo>
                  <a:lnTo>
                    <a:pt x="1657" y="228"/>
                  </a:lnTo>
                  <a:lnTo>
                    <a:pt x="1765" y="65"/>
                  </a:lnTo>
                  <a:lnTo>
                    <a:pt x="1765" y="65"/>
                  </a:lnTo>
                  <a:lnTo>
                    <a:pt x="1787" y="33"/>
                  </a:lnTo>
                  <a:lnTo>
                    <a:pt x="1787" y="33"/>
                  </a:lnTo>
                  <a:lnTo>
                    <a:pt x="1785" y="35"/>
                  </a:lnTo>
                  <a:lnTo>
                    <a:pt x="1784" y="35"/>
                  </a:lnTo>
                  <a:lnTo>
                    <a:pt x="1786" y="35"/>
                  </a:lnTo>
                  <a:lnTo>
                    <a:pt x="1786" y="35"/>
                  </a:lnTo>
                  <a:lnTo>
                    <a:pt x="1793" y="33"/>
                  </a:lnTo>
                  <a:lnTo>
                    <a:pt x="1793" y="33"/>
                  </a:lnTo>
                  <a:lnTo>
                    <a:pt x="1826" y="27"/>
                  </a:lnTo>
                  <a:lnTo>
                    <a:pt x="1826" y="27"/>
                  </a:lnTo>
                  <a:lnTo>
                    <a:pt x="1856" y="22"/>
                  </a:lnTo>
                  <a:lnTo>
                    <a:pt x="1886" y="17"/>
                  </a:lnTo>
                  <a:lnTo>
                    <a:pt x="1917" y="15"/>
                  </a:lnTo>
                  <a:lnTo>
                    <a:pt x="1947" y="13"/>
                  </a:lnTo>
                  <a:lnTo>
                    <a:pt x="1979" y="13"/>
                  </a:lnTo>
                  <a:lnTo>
                    <a:pt x="2009" y="13"/>
                  </a:lnTo>
                  <a:lnTo>
                    <a:pt x="2039" y="15"/>
                  </a:lnTo>
                  <a:lnTo>
                    <a:pt x="2070" y="20"/>
                  </a:lnTo>
                  <a:lnTo>
                    <a:pt x="2070" y="20"/>
                  </a:lnTo>
                  <a:lnTo>
                    <a:pt x="2087" y="22"/>
                  </a:lnTo>
                  <a:lnTo>
                    <a:pt x="2103" y="25"/>
                  </a:lnTo>
                  <a:lnTo>
                    <a:pt x="2120" y="29"/>
                  </a:lnTo>
                  <a:lnTo>
                    <a:pt x="2136" y="35"/>
                  </a:lnTo>
                  <a:lnTo>
                    <a:pt x="2152" y="40"/>
                  </a:lnTo>
                  <a:lnTo>
                    <a:pt x="2167" y="47"/>
                  </a:lnTo>
                  <a:lnTo>
                    <a:pt x="2182" y="55"/>
                  </a:lnTo>
                  <a:lnTo>
                    <a:pt x="2198" y="64"/>
                  </a:lnTo>
                  <a:lnTo>
                    <a:pt x="2198" y="64"/>
                  </a:lnTo>
                  <a:lnTo>
                    <a:pt x="2216" y="76"/>
                  </a:lnTo>
                  <a:lnTo>
                    <a:pt x="2234" y="89"/>
                  </a:lnTo>
                  <a:lnTo>
                    <a:pt x="2252" y="103"/>
                  </a:lnTo>
                  <a:lnTo>
                    <a:pt x="2269" y="117"/>
                  </a:lnTo>
                  <a:lnTo>
                    <a:pt x="2304" y="146"/>
                  </a:lnTo>
                  <a:lnTo>
                    <a:pt x="2336" y="177"/>
                  </a:lnTo>
                  <a:lnTo>
                    <a:pt x="2336" y="177"/>
                  </a:lnTo>
                  <a:lnTo>
                    <a:pt x="2366" y="207"/>
                  </a:lnTo>
                  <a:lnTo>
                    <a:pt x="2381" y="222"/>
                  </a:lnTo>
                  <a:lnTo>
                    <a:pt x="2395" y="239"/>
                  </a:lnTo>
                  <a:lnTo>
                    <a:pt x="2408" y="255"/>
                  </a:lnTo>
                  <a:lnTo>
                    <a:pt x="2421" y="272"/>
                  </a:lnTo>
                  <a:lnTo>
                    <a:pt x="2433" y="289"/>
                  </a:lnTo>
                  <a:lnTo>
                    <a:pt x="2444" y="307"/>
                  </a:lnTo>
                  <a:lnTo>
                    <a:pt x="2444" y="307"/>
                  </a:lnTo>
                  <a:lnTo>
                    <a:pt x="2452" y="322"/>
                  </a:lnTo>
                  <a:lnTo>
                    <a:pt x="2459" y="337"/>
                  </a:lnTo>
                  <a:lnTo>
                    <a:pt x="2465" y="352"/>
                  </a:lnTo>
                  <a:lnTo>
                    <a:pt x="2470" y="369"/>
                  </a:lnTo>
                  <a:lnTo>
                    <a:pt x="2473" y="385"/>
                  </a:lnTo>
                  <a:lnTo>
                    <a:pt x="2474" y="402"/>
                  </a:lnTo>
                  <a:lnTo>
                    <a:pt x="2473" y="419"/>
                  </a:lnTo>
                  <a:lnTo>
                    <a:pt x="2471" y="426"/>
                  </a:lnTo>
                  <a:lnTo>
                    <a:pt x="2469" y="435"/>
                  </a:lnTo>
                  <a:lnTo>
                    <a:pt x="2469" y="435"/>
                  </a:lnTo>
                  <a:lnTo>
                    <a:pt x="2458" y="466"/>
                  </a:lnTo>
                  <a:lnTo>
                    <a:pt x="2446" y="497"/>
                  </a:lnTo>
                  <a:lnTo>
                    <a:pt x="2433" y="528"/>
                  </a:lnTo>
                  <a:lnTo>
                    <a:pt x="2418" y="557"/>
                  </a:lnTo>
                  <a:lnTo>
                    <a:pt x="2387" y="617"/>
                  </a:lnTo>
                  <a:lnTo>
                    <a:pt x="2357" y="677"/>
                  </a:lnTo>
                  <a:lnTo>
                    <a:pt x="2357" y="677"/>
                  </a:lnTo>
                  <a:lnTo>
                    <a:pt x="2319" y="747"/>
                  </a:lnTo>
                  <a:lnTo>
                    <a:pt x="2319" y="747"/>
                  </a:lnTo>
                  <a:lnTo>
                    <a:pt x="2316" y="752"/>
                  </a:lnTo>
                  <a:lnTo>
                    <a:pt x="2316" y="759"/>
                  </a:lnTo>
                  <a:lnTo>
                    <a:pt x="2316" y="759"/>
                  </a:lnTo>
                  <a:lnTo>
                    <a:pt x="2317" y="773"/>
                  </a:lnTo>
                  <a:lnTo>
                    <a:pt x="2318" y="789"/>
                  </a:lnTo>
                  <a:lnTo>
                    <a:pt x="2318" y="797"/>
                  </a:lnTo>
                  <a:lnTo>
                    <a:pt x="2317" y="806"/>
                  </a:lnTo>
                  <a:lnTo>
                    <a:pt x="2316" y="812"/>
                  </a:lnTo>
                  <a:lnTo>
                    <a:pt x="2312" y="820"/>
                  </a:lnTo>
                  <a:lnTo>
                    <a:pt x="2312" y="820"/>
                  </a:lnTo>
                  <a:lnTo>
                    <a:pt x="2308" y="828"/>
                  </a:lnTo>
                  <a:lnTo>
                    <a:pt x="2302" y="837"/>
                  </a:lnTo>
                  <a:lnTo>
                    <a:pt x="2289" y="853"/>
                  </a:lnTo>
                  <a:lnTo>
                    <a:pt x="2289" y="853"/>
                  </a:lnTo>
                  <a:lnTo>
                    <a:pt x="2244" y="913"/>
                  </a:lnTo>
                  <a:lnTo>
                    <a:pt x="2244" y="913"/>
                  </a:lnTo>
                  <a:lnTo>
                    <a:pt x="2232" y="931"/>
                  </a:lnTo>
                  <a:lnTo>
                    <a:pt x="2220" y="950"/>
                  </a:lnTo>
                  <a:lnTo>
                    <a:pt x="2199" y="986"/>
                  </a:lnTo>
                  <a:lnTo>
                    <a:pt x="2178" y="1023"/>
                  </a:lnTo>
                  <a:lnTo>
                    <a:pt x="2157" y="1061"/>
                  </a:lnTo>
                  <a:lnTo>
                    <a:pt x="2157" y="1061"/>
                  </a:lnTo>
                  <a:lnTo>
                    <a:pt x="2139" y="1094"/>
                  </a:lnTo>
                  <a:lnTo>
                    <a:pt x="2121" y="1129"/>
                  </a:lnTo>
                  <a:lnTo>
                    <a:pt x="2112" y="1146"/>
                  </a:lnTo>
                  <a:lnTo>
                    <a:pt x="2104" y="1163"/>
                  </a:lnTo>
                  <a:lnTo>
                    <a:pt x="2099" y="1182"/>
                  </a:lnTo>
                  <a:lnTo>
                    <a:pt x="2097" y="1200"/>
                  </a:lnTo>
                  <a:lnTo>
                    <a:pt x="2097" y="1200"/>
                  </a:lnTo>
                  <a:lnTo>
                    <a:pt x="2094" y="1234"/>
                  </a:lnTo>
                  <a:lnTo>
                    <a:pt x="2094" y="1242"/>
                  </a:lnTo>
                  <a:lnTo>
                    <a:pt x="2091" y="1251"/>
                  </a:lnTo>
                  <a:lnTo>
                    <a:pt x="2089" y="1259"/>
                  </a:lnTo>
                  <a:lnTo>
                    <a:pt x="2086" y="1267"/>
                  </a:lnTo>
                  <a:lnTo>
                    <a:pt x="2086" y="1267"/>
                  </a:lnTo>
                  <a:lnTo>
                    <a:pt x="2079" y="1276"/>
                  </a:lnTo>
                  <a:lnTo>
                    <a:pt x="2073" y="1285"/>
                  </a:lnTo>
                  <a:lnTo>
                    <a:pt x="2064" y="1291"/>
                  </a:lnTo>
                  <a:lnTo>
                    <a:pt x="2055" y="1298"/>
                  </a:lnTo>
                  <a:lnTo>
                    <a:pt x="2035" y="1309"/>
                  </a:lnTo>
                  <a:lnTo>
                    <a:pt x="2014" y="1318"/>
                  </a:lnTo>
                  <a:lnTo>
                    <a:pt x="2014" y="1318"/>
                  </a:lnTo>
                  <a:lnTo>
                    <a:pt x="2007" y="1322"/>
                  </a:lnTo>
                  <a:lnTo>
                    <a:pt x="1996" y="1326"/>
                  </a:lnTo>
                  <a:lnTo>
                    <a:pt x="1986" y="1330"/>
                  </a:lnTo>
                  <a:lnTo>
                    <a:pt x="1983" y="1334"/>
                  </a:lnTo>
                  <a:lnTo>
                    <a:pt x="1980" y="1337"/>
                  </a:lnTo>
                  <a:lnTo>
                    <a:pt x="1980" y="1337"/>
                  </a:lnTo>
                  <a:lnTo>
                    <a:pt x="1972" y="1352"/>
                  </a:lnTo>
                  <a:lnTo>
                    <a:pt x="1972" y="1352"/>
                  </a:lnTo>
                  <a:lnTo>
                    <a:pt x="1704" y="1854"/>
                  </a:lnTo>
                  <a:lnTo>
                    <a:pt x="1704" y="1854"/>
                  </a:lnTo>
                  <a:lnTo>
                    <a:pt x="1315" y="2585"/>
                  </a:lnTo>
                  <a:lnTo>
                    <a:pt x="1315" y="2585"/>
                  </a:lnTo>
                  <a:lnTo>
                    <a:pt x="1183" y="2833"/>
                  </a:lnTo>
                  <a:lnTo>
                    <a:pt x="1183" y="2833"/>
                  </a:lnTo>
                  <a:lnTo>
                    <a:pt x="1150" y="2893"/>
                  </a:lnTo>
                  <a:lnTo>
                    <a:pt x="1150" y="2893"/>
                  </a:lnTo>
                  <a:lnTo>
                    <a:pt x="1146" y="2902"/>
                  </a:lnTo>
                  <a:lnTo>
                    <a:pt x="1146" y="2902"/>
                  </a:lnTo>
                  <a:lnTo>
                    <a:pt x="1146" y="2900"/>
                  </a:lnTo>
                  <a:lnTo>
                    <a:pt x="1144" y="2902"/>
                  </a:lnTo>
                  <a:lnTo>
                    <a:pt x="1137" y="2908"/>
                  </a:lnTo>
                  <a:lnTo>
                    <a:pt x="1137" y="2908"/>
                  </a:lnTo>
                  <a:lnTo>
                    <a:pt x="1100" y="2935"/>
                  </a:lnTo>
                  <a:lnTo>
                    <a:pt x="1100" y="2935"/>
                  </a:lnTo>
                  <a:lnTo>
                    <a:pt x="1006" y="3002"/>
                  </a:lnTo>
                  <a:lnTo>
                    <a:pt x="1006" y="3002"/>
                  </a:lnTo>
                  <a:lnTo>
                    <a:pt x="991" y="3012"/>
                  </a:lnTo>
                  <a:lnTo>
                    <a:pt x="978" y="3023"/>
                  </a:lnTo>
                  <a:lnTo>
                    <a:pt x="966" y="3034"/>
                  </a:lnTo>
                  <a:lnTo>
                    <a:pt x="961" y="3040"/>
                  </a:lnTo>
                  <a:lnTo>
                    <a:pt x="955" y="3048"/>
                  </a:lnTo>
                  <a:lnTo>
                    <a:pt x="955" y="3048"/>
                  </a:lnTo>
                  <a:lnTo>
                    <a:pt x="940" y="3072"/>
                  </a:lnTo>
                  <a:lnTo>
                    <a:pt x="927" y="3098"/>
                  </a:lnTo>
                  <a:lnTo>
                    <a:pt x="914" y="3124"/>
                  </a:lnTo>
                  <a:lnTo>
                    <a:pt x="903" y="3150"/>
                  </a:lnTo>
                  <a:lnTo>
                    <a:pt x="882" y="3203"/>
                  </a:lnTo>
                  <a:lnTo>
                    <a:pt x="862" y="3257"/>
                  </a:lnTo>
                  <a:lnTo>
                    <a:pt x="862" y="3257"/>
                  </a:lnTo>
                  <a:lnTo>
                    <a:pt x="855" y="3279"/>
                  </a:lnTo>
                  <a:lnTo>
                    <a:pt x="847" y="3300"/>
                  </a:lnTo>
                  <a:lnTo>
                    <a:pt x="836" y="3345"/>
                  </a:lnTo>
                  <a:lnTo>
                    <a:pt x="826" y="3389"/>
                  </a:lnTo>
                  <a:lnTo>
                    <a:pt x="817" y="3435"/>
                  </a:lnTo>
                  <a:lnTo>
                    <a:pt x="817" y="3435"/>
                  </a:lnTo>
                  <a:lnTo>
                    <a:pt x="797" y="3533"/>
                  </a:lnTo>
                  <a:lnTo>
                    <a:pt x="797" y="3533"/>
                  </a:lnTo>
                  <a:lnTo>
                    <a:pt x="794" y="3546"/>
                  </a:lnTo>
                  <a:lnTo>
                    <a:pt x="793" y="3552"/>
                  </a:lnTo>
                  <a:lnTo>
                    <a:pt x="791" y="3556"/>
                  </a:lnTo>
                  <a:lnTo>
                    <a:pt x="791" y="3556"/>
                  </a:lnTo>
                  <a:lnTo>
                    <a:pt x="468" y="4154"/>
                  </a:lnTo>
                  <a:lnTo>
                    <a:pt x="468" y="4154"/>
                  </a:lnTo>
                  <a:lnTo>
                    <a:pt x="424" y="4236"/>
                  </a:lnTo>
                  <a:lnTo>
                    <a:pt x="424" y="4236"/>
                  </a:lnTo>
                  <a:lnTo>
                    <a:pt x="423" y="4238"/>
                  </a:lnTo>
                  <a:lnTo>
                    <a:pt x="423" y="4241"/>
                  </a:lnTo>
                  <a:lnTo>
                    <a:pt x="424" y="4244"/>
                  </a:lnTo>
                  <a:lnTo>
                    <a:pt x="426" y="4245"/>
                  </a:lnTo>
                  <a:lnTo>
                    <a:pt x="429" y="4246"/>
                  </a:lnTo>
                  <a:lnTo>
                    <a:pt x="431" y="4246"/>
                  </a:lnTo>
                  <a:lnTo>
                    <a:pt x="433" y="4245"/>
                  </a:lnTo>
                  <a:lnTo>
                    <a:pt x="435" y="4242"/>
                  </a:lnTo>
                  <a:lnTo>
                    <a:pt x="435" y="4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148">
              <a:extLst>
                <a:ext uri="{FF2B5EF4-FFF2-40B4-BE49-F238E27FC236}">
                  <a16:creationId xmlns:a16="http://schemas.microsoft.com/office/drawing/2014/main" id="{6B1870D7-73AA-DA88-99C7-81FCD21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1723"/>
              <a:ext cx="265" cy="134"/>
            </a:xfrm>
            <a:custGeom>
              <a:avLst/>
              <a:gdLst>
                <a:gd name="T0" fmla="*/ 2 w 530"/>
                <a:gd name="T1" fmla="*/ 97 h 266"/>
                <a:gd name="T2" fmla="*/ 17 w 530"/>
                <a:gd name="T3" fmla="*/ 107 h 266"/>
                <a:gd name="T4" fmla="*/ 49 w 530"/>
                <a:gd name="T5" fmla="*/ 120 h 266"/>
                <a:gd name="T6" fmla="*/ 65 w 530"/>
                <a:gd name="T7" fmla="*/ 124 h 266"/>
                <a:gd name="T8" fmla="*/ 113 w 530"/>
                <a:gd name="T9" fmla="*/ 138 h 266"/>
                <a:gd name="T10" fmla="*/ 161 w 530"/>
                <a:gd name="T11" fmla="*/ 156 h 266"/>
                <a:gd name="T12" fmla="*/ 217 w 530"/>
                <a:gd name="T13" fmla="*/ 179 h 266"/>
                <a:gd name="T14" fmla="*/ 273 w 530"/>
                <a:gd name="T15" fmla="*/ 204 h 266"/>
                <a:gd name="T16" fmla="*/ 295 w 530"/>
                <a:gd name="T17" fmla="*/ 215 h 266"/>
                <a:gd name="T18" fmla="*/ 334 w 530"/>
                <a:gd name="T19" fmla="*/ 245 h 266"/>
                <a:gd name="T20" fmla="*/ 354 w 530"/>
                <a:gd name="T21" fmla="*/ 259 h 266"/>
                <a:gd name="T22" fmla="*/ 369 w 530"/>
                <a:gd name="T23" fmla="*/ 265 h 266"/>
                <a:gd name="T24" fmla="*/ 383 w 530"/>
                <a:gd name="T25" fmla="*/ 265 h 266"/>
                <a:gd name="T26" fmla="*/ 397 w 530"/>
                <a:gd name="T27" fmla="*/ 260 h 266"/>
                <a:gd name="T28" fmla="*/ 410 w 530"/>
                <a:gd name="T29" fmla="*/ 250 h 266"/>
                <a:gd name="T30" fmla="*/ 433 w 530"/>
                <a:gd name="T31" fmla="*/ 225 h 266"/>
                <a:gd name="T32" fmla="*/ 450 w 530"/>
                <a:gd name="T33" fmla="*/ 200 h 266"/>
                <a:gd name="T34" fmla="*/ 464 w 530"/>
                <a:gd name="T35" fmla="*/ 177 h 266"/>
                <a:gd name="T36" fmla="*/ 486 w 530"/>
                <a:gd name="T37" fmla="*/ 131 h 266"/>
                <a:gd name="T38" fmla="*/ 513 w 530"/>
                <a:gd name="T39" fmla="*/ 57 h 266"/>
                <a:gd name="T40" fmla="*/ 530 w 530"/>
                <a:gd name="T41" fmla="*/ 8 h 266"/>
                <a:gd name="T42" fmla="*/ 529 w 530"/>
                <a:gd name="T43" fmla="*/ 3 h 266"/>
                <a:gd name="T44" fmla="*/ 526 w 530"/>
                <a:gd name="T45" fmla="*/ 1 h 266"/>
                <a:gd name="T46" fmla="*/ 522 w 530"/>
                <a:gd name="T47" fmla="*/ 1 h 266"/>
                <a:gd name="T48" fmla="*/ 517 w 530"/>
                <a:gd name="T49" fmla="*/ 4 h 266"/>
                <a:gd name="T50" fmla="*/ 487 w 530"/>
                <a:gd name="T51" fmla="*/ 91 h 266"/>
                <a:gd name="T52" fmla="*/ 471 w 530"/>
                <a:gd name="T53" fmla="*/ 133 h 266"/>
                <a:gd name="T54" fmla="*/ 451 w 530"/>
                <a:gd name="T55" fmla="*/ 174 h 266"/>
                <a:gd name="T56" fmla="*/ 441 w 530"/>
                <a:gd name="T57" fmla="*/ 190 h 266"/>
                <a:gd name="T58" fmla="*/ 418 w 530"/>
                <a:gd name="T59" fmla="*/ 224 h 266"/>
                <a:gd name="T60" fmla="*/ 405 w 530"/>
                <a:gd name="T61" fmla="*/ 238 h 266"/>
                <a:gd name="T62" fmla="*/ 394 w 530"/>
                <a:gd name="T63" fmla="*/ 246 h 266"/>
                <a:gd name="T64" fmla="*/ 383 w 530"/>
                <a:gd name="T65" fmla="*/ 251 h 266"/>
                <a:gd name="T66" fmla="*/ 372 w 530"/>
                <a:gd name="T67" fmla="*/ 252 h 266"/>
                <a:gd name="T68" fmla="*/ 360 w 530"/>
                <a:gd name="T69" fmla="*/ 248 h 266"/>
                <a:gd name="T70" fmla="*/ 350 w 530"/>
                <a:gd name="T71" fmla="*/ 241 h 266"/>
                <a:gd name="T72" fmla="*/ 322 w 530"/>
                <a:gd name="T73" fmla="*/ 220 h 266"/>
                <a:gd name="T74" fmla="*/ 306 w 530"/>
                <a:gd name="T75" fmla="*/ 208 h 266"/>
                <a:gd name="T76" fmla="*/ 269 w 530"/>
                <a:gd name="T77" fmla="*/ 186 h 266"/>
                <a:gd name="T78" fmla="*/ 211 w 530"/>
                <a:gd name="T79" fmla="*/ 161 h 266"/>
                <a:gd name="T80" fmla="*/ 172 w 530"/>
                <a:gd name="T81" fmla="*/ 146 h 266"/>
                <a:gd name="T82" fmla="*/ 109 w 530"/>
                <a:gd name="T83" fmla="*/ 122 h 266"/>
                <a:gd name="T84" fmla="*/ 87 w 530"/>
                <a:gd name="T85" fmla="*/ 117 h 266"/>
                <a:gd name="T86" fmla="*/ 48 w 530"/>
                <a:gd name="T87" fmla="*/ 106 h 266"/>
                <a:gd name="T88" fmla="*/ 28 w 530"/>
                <a:gd name="T89" fmla="*/ 99 h 266"/>
                <a:gd name="T90" fmla="*/ 11 w 530"/>
                <a:gd name="T91" fmla="*/ 89 h 266"/>
                <a:gd name="T92" fmla="*/ 9 w 530"/>
                <a:gd name="T93" fmla="*/ 87 h 266"/>
                <a:gd name="T94" fmla="*/ 4 w 530"/>
                <a:gd name="T95" fmla="*/ 87 h 266"/>
                <a:gd name="T96" fmla="*/ 0 w 530"/>
                <a:gd name="T97" fmla="*/ 91 h 266"/>
                <a:gd name="T98" fmla="*/ 0 w 530"/>
                <a:gd name="T99" fmla="*/ 95 h 266"/>
                <a:gd name="T100" fmla="*/ 2 w 530"/>
                <a:gd name="T101" fmla="*/ 9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266">
                  <a:moveTo>
                    <a:pt x="2" y="97"/>
                  </a:moveTo>
                  <a:lnTo>
                    <a:pt x="2" y="97"/>
                  </a:lnTo>
                  <a:lnTo>
                    <a:pt x="9" y="103"/>
                  </a:lnTo>
                  <a:lnTo>
                    <a:pt x="17" y="107"/>
                  </a:lnTo>
                  <a:lnTo>
                    <a:pt x="33" y="115"/>
                  </a:lnTo>
                  <a:lnTo>
                    <a:pt x="49" y="120"/>
                  </a:lnTo>
                  <a:lnTo>
                    <a:pt x="65" y="124"/>
                  </a:lnTo>
                  <a:lnTo>
                    <a:pt x="65" y="124"/>
                  </a:lnTo>
                  <a:lnTo>
                    <a:pt x="90" y="131"/>
                  </a:lnTo>
                  <a:lnTo>
                    <a:pt x="113" y="138"/>
                  </a:lnTo>
                  <a:lnTo>
                    <a:pt x="137" y="147"/>
                  </a:lnTo>
                  <a:lnTo>
                    <a:pt x="161" y="156"/>
                  </a:lnTo>
                  <a:lnTo>
                    <a:pt x="161" y="156"/>
                  </a:lnTo>
                  <a:lnTo>
                    <a:pt x="217" y="179"/>
                  </a:lnTo>
                  <a:lnTo>
                    <a:pt x="273" y="204"/>
                  </a:lnTo>
                  <a:lnTo>
                    <a:pt x="273" y="204"/>
                  </a:lnTo>
                  <a:lnTo>
                    <a:pt x="284" y="209"/>
                  </a:lnTo>
                  <a:lnTo>
                    <a:pt x="295" y="215"/>
                  </a:lnTo>
                  <a:lnTo>
                    <a:pt x="315" y="230"/>
                  </a:lnTo>
                  <a:lnTo>
                    <a:pt x="334" y="245"/>
                  </a:lnTo>
                  <a:lnTo>
                    <a:pt x="354" y="259"/>
                  </a:lnTo>
                  <a:lnTo>
                    <a:pt x="354" y="259"/>
                  </a:lnTo>
                  <a:lnTo>
                    <a:pt x="361" y="263"/>
                  </a:lnTo>
                  <a:lnTo>
                    <a:pt x="369" y="265"/>
                  </a:lnTo>
                  <a:lnTo>
                    <a:pt x="376" y="266"/>
                  </a:lnTo>
                  <a:lnTo>
                    <a:pt x="383" y="265"/>
                  </a:lnTo>
                  <a:lnTo>
                    <a:pt x="391" y="263"/>
                  </a:lnTo>
                  <a:lnTo>
                    <a:pt x="397" y="260"/>
                  </a:lnTo>
                  <a:lnTo>
                    <a:pt x="404" y="256"/>
                  </a:lnTo>
                  <a:lnTo>
                    <a:pt x="410" y="250"/>
                  </a:lnTo>
                  <a:lnTo>
                    <a:pt x="422" y="238"/>
                  </a:lnTo>
                  <a:lnTo>
                    <a:pt x="433" y="225"/>
                  </a:lnTo>
                  <a:lnTo>
                    <a:pt x="443" y="212"/>
                  </a:lnTo>
                  <a:lnTo>
                    <a:pt x="450" y="200"/>
                  </a:lnTo>
                  <a:lnTo>
                    <a:pt x="450" y="200"/>
                  </a:lnTo>
                  <a:lnTo>
                    <a:pt x="464" y="177"/>
                  </a:lnTo>
                  <a:lnTo>
                    <a:pt x="476" y="155"/>
                  </a:lnTo>
                  <a:lnTo>
                    <a:pt x="486" y="131"/>
                  </a:lnTo>
                  <a:lnTo>
                    <a:pt x="496" y="107"/>
                  </a:lnTo>
                  <a:lnTo>
                    <a:pt x="513" y="57"/>
                  </a:lnTo>
                  <a:lnTo>
                    <a:pt x="530" y="8"/>
                  </a:lnTo>
                  <a:lnTo>
                    <a:pt x="530" y="8"/>
                  </a:lnTo>
                  <a:lnTo>
                    <a:pt x="530" y="5"/>
                  </a:lnTo>
                  <a:lnTo>
                    <a:pt x="529" y="3"/>
                  </a:lnTo>
                  <a:lnTo>
                    <a:pt x="528" y="1"/>
                  </a:lnTo>
                  <a:lnTo>
                    <a:pt x="526" y="1"/>
                  </a:lnTo>
                  <a:lnTo>
                    <a:pt x="524" y="0"/>
                  </a:lnTo>
                  <a:lnTo>
                    <a:pt x="522" y="1"/>
                  </a:lnTo>
                  <a:lnTo>
                    <a:pt x="520" y="2"/>
                  </a:lnTo>
                  <a:lnTo>
                    <a:pt x="517" y="4"/>
                  </a:lnTo>
                  <a:lnTo>
                    <a:pt x="517" y="4"/>
                  </a:lnTo>
                  <a:lnTo>
                    <a:pt x="487" y="91"/>
                  </a:lnTo>
                  <a:lnTo>
                    <a:pt x="479" y="111"/>
                  </a:lnTo>
                  <a:lnTo>
                    <a:pt x="471" y="133"/>
                  </a:lnTo>
                  <a:lnTo>
                    <a:pt x="461" y="154"/>
                  </a:lnTo>
                  <a:lnTo>
                    <a:pt x="451" y="174"/>
                  </a:lnTo>
                  <a:lnTo>
                    <a:pt x="451" y="174"/>
                  </a:lnTo>
                  <a:lnTo>
                    <a:pt x="441" y="190"/>
                  </a:lnTo>
                  <a:lnTo>
                    <a:pt x="430" y="208"/>
                  </a:lnTo>
                  <a:lnTo>
                    <a:pt x="418" y="224"/>
                  </a:lnTo>
                  <a:lnTo>
                    <a:pt x="405" y="238"/>
                  </a:lnTo>
                  <a:lnTo>
                    <a:pt x="405" y="238"/>
                  </a:lnTo>
                  <a:lnTo>
                    <a:pt x="399" y="243"/>
                  </a:lnTo>
                  <a:lnTo>
                    <a:pt x="394" y="246"/>
                  </a:lnTo>
                  <a:lnTo>
                    <a:pt x="389" y="249"/>
                  </a:lnTo>
                  <a:lnTo>
                    <a:pt x="383" y="251"/>
                  </a:lnTo>
                  <a:lnTo>
                    <a:pt x="378" y="252"/>
                  </a:lnTo>
                  <a:lnTo>
                    <a:pt x="372" y="252"/>
                  </a:lnTo>
                  <a:lnTo>
                    <a:pt x="367" y="250"/>
                  </a:lnTo>
                  <a:lnTo>
                    <a:pt x="360" y="248"/>
                  </a:lnTo>
                  <a:lnTo>
                    <a:pt x="360" y="248"/>
                  </a:lnTo>
                  <a:lnTo>
                    <a:pt x="350" y="241"/>
                  </a:lnTo>
                  <a:lnTo>
                    <a:pt x="341" y="234"/>
                  </a:lnTo>
                  <a:lnTo>
                    <a:pt x="322" y="220"/>
                  </a:lnTo>
                  <a:lnTo>
                    <a:pt x="322" y="220"/>
                  </a:lnTo>
                  <a:lnTo>
                    <a:pt x="306" y="208"/>
                  </a:lnTo>
                  <a:lnTo>
                    <a:pt x="288" y="197"/>
                  </a:lnTo>
                  <a:lnTo>
                    <a:pt x="269" y="186"/>
                  </a:lnTo>
                  <a:lnTo>
                    <a:pt x="250" y="177"/>
                  </a:lnTo>
                  <a:lnTo>
                    <a:pt x="211" y="161"/>
                  </a:lnTo>
                  <a:lnTo>
                    <a:pt x="172" y="146"/>
                  </a:lnTo>
                  <a:lnTo>
                    <a:pt x="172" y="146"/>
                  </a:lnTo>
                  <a:lnTo>
                    <a:pt x="130" y="130"/>
                  </a:lnTo>
                  <a:lnTo>
                    <a:pt x="109" y="122"/>
                  </a:lnTo>
                  <a:lnTo>
                    <a:pt x="87" y="117"/>
                  </a:lnTo>
                  <a:lnTo>
                    <a:pt x="87" y="117"/>
                  </a:lnTo>
                  <a:lnTo>
                    <a:pt x="68" y="111"/>
                  </a:lnTo>
                  <a:lnTo>
                    <a:pt x="48" y="106"/>
                  </a:lnTo>
                  <a:lnTo>
                    <a:pt x="38" y="103"/>
                  </a:lnTo>
                  <a:lnTo>
                    <a:pt x="28" y="99"/>
                  </a:lnTo>
                  <a:lnTo>
                    <a:pt x="20" y="94"/>
                  </a:lnTo>
                  <a:lnTo>
                    <a:pt x="11" y="89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6"/>
                  </a:lnTo>
                  <a:lnTo>
                    <a:pt x="4" y="87"/>
                  </a:lnTo>
                  <a:lnTo>
                    <a:pt x="1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2" y="97"/>
                  </a:lnTo>
                  <a:lnTo>
                    <a:pt x="2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149">
              <a:extLst>
                <a:ext uri="{FF2B5EF4-FFF2-40B4-BE49-F238E27FC236}">
                  <a16:creationId xmlns:a16="http://schemas.microsoft.com/office/drawing/2014/main" id="{20EBB49E-D162-5AA1-8367-FEAB87048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956"/>
              <a:ext cx="30" cy="78"/>
            </a:xfrm>
            <a:custGeom>
              <a:avLst/>
              <a:gdLst>
                <a:gd name="T0" fmla="*/ 58 w 58"/>
                <a:gd name="T1" fmla="*/ 149 h 156"/>
                <a:gd name="T2" fmla="*/ 58 w 58"/>
                <a:gd name="T3" fmla="*/ 149 h 156"/>
                <a:gd name="T4" fmla="*/ 56 w 58"/>
                <a:gd name="T5" fmla="*/ 130 h 156"/>
                <a:gd name="T6" fmla="*/ 52 w 58"/>
                <a:gd name="T7" fmla="*/ 111 h 156"/>
                <a:gd name="T8" fmla="*/ 46 w 58"/>
                <a:gd name="T9" fmla="*/ 94 h 156"/>
                <a:gd name="T10" fmla="*/ 40 w 58"/>
                <a:gd name="T11" fmla="*/ 76 h 156"/>
                <a:gd name="T12" fmla="*/ 26 w 58"/>
                <a:gd name="T13" fmla="*/ 40 h 156"/>
                <a:gd name="T14" fmla="*/ 13 w 58"/>
                <a:gd name="T15" fmla="*/ 4 h 156"/>
                <a:gd name="T16" fmla="*/ 13 w 58"/>
                <a:gd name="T17" fmla="*/ 4 h 156"/>
                <a:gd name="T18" fmla="*/ 11 w 58"/>
                <a:gd name="T19" fmla="*/ 2 h 156"/>
                <a:gd name="T20" fmla="*/ 10 w 58"/>
                <a:gd name="T21" fmla="*/ 1 h 156"/>
                <a:gd name="T22" fmla="*/ 6 w 58"/>
                <a:gd name="T23" fmla="*/ 0 h 156"/>
                <a:gd name="T24" fmla="*/ 4 w 58"/>
                <a:gd name="T25" fmla="*/ 1 h 156"/>
                <a:gd name="T26" fmla="*/ 2 w 58"/>
                <a:gd name="T27" fmla="*/ 1 h 156"/>
                <a:gd name="T28" fmla="*/ 1 w 58"/>
                <a:gd name="T29" fmla="*/ 3 h 156"/>
                <a:gd name="T30" fmla="*/ 0 w 58"/>
                <a:gd name="T31" fmla="*/ 5 h 156"/>
                <a:gd name="T32" fmla="*/ 0 w 58"/>
                <a:gd name="T33" fmla="*/ 8 h 156"/>
                <a:gd name="T34" fmla="*/ 0 w 58"/>
                <a:gd name="T35" fmla="*/ 8 h 156"/>
                <a:gd name="T36" fmla="*/ 14 w 58"/>
                <a:gd name="T37" fmla="*/ 43 h 156"/>
                <a:gd name="T38" fmla="*/ 27 w 58"/>
                <a:gd name="T39" fmla="*/ 78 h 156"/>
                <a:gd name="T40" fmla="*/ 33 w 58"/>
                <a:gd name="T41" fmla="*/ 95 h 156"/>
                <a:gd name="T42" fmla="*/ 39 w 58"/>
                <a:gd name="T43" fmla="*/ 113 h 156"/>
                <a:gd name="T44" fmla="*/ 43 w 58"/>
                <a:gd name="T45" fmla="*/ 131 h 156"/>
                <a:gd name="T46" fmla="*/ 45 w 58"/>
                <a:gd name="T47" fmla="*/ 149 h 156"/>
                <a:gd name="T48" fmla="*/ 45 w 58"/>
                <a:gd name="T49" fmla="*/ 149 h 156"/>
                <a:gd name="T50" fmla="*/ 46 w 58"/>
                <a:gd name="T51" fmla="*/ 153 h 156"/>
                <a:gd name="T52" fmla="*/ 48 w 58"/>
                <a:gd name="T53" fmla="*/ 154 h 156"/>
                <a:gd name="T54" fmla="*/ 50 w 58"/>
                <a:gd name="T55" fmla="*/ 155 h 156"/>
                <a:gd name="T56" fmla="*/ 52 w 58"/>
                <a:gd name="T57" fmla="*/ 156 h 156"/>
                <a:gd name="T58" fmla="*/ 55 w 58"/>
                <a:gd name="T59" fmla="*/ 155 h 156"/>
                <a:gd name="T60" fmla="*/ 56 w 58"/>
                <a:gd name="T61" fmla="*/ 154 h 156"/>
                <a:gd name="T62" fmla="*/ 58 w 58"/>
                <a:gd name="T63" fmla="*/ 153 h 156"/>
                <a:gd name="T64" fmla="*/ 58 w 58"/>
                <a:gd name="T65" fmla="*/ 149 h 156"/>
                <a:gd name="T66" fmla="*/ 58 w 58"/>
                <a:gd name="T67" fmla="*/ 14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" h="156">
                  <a:moveTo>
                    <a:pt x="58" y="149"/>
                  </a:moveTo>
                  <a:lnTo>
                    <a:pt x="58" y="149"/>
                  </a:lnTo>
                  <a:lnTo>
                    <a:pt x="56" y="130"/>
                  </a:lnTo>
                  <a:lnTo>
                    <a:pt x="52" y="111"/>
                  </a:lnTo>
                  <a:lnTo>
                    <a:pt x="46" y="94"/>
                  </a:lnTo>
                  <a:lnTo>
                    <a:pt x="40" y="76"/>
                  </a:lnTo>
                  <a:lnTo>
                    <a:pt x="26" y="40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43"/>
                  </a:lnTo>
                  <a:lnTo>
                    <a:pt x="27" y="78"/>
                  </a:lnTo>
                  <a:lnTo>
                    <a:pt x="33" y="95"/>
                  </a:lnTo>
                  <a:lnTo>
                    <a:pt x="39" y="113"/>
                  </a:lnTo>
                  <a:lnTo>
                    <a:pt x="43" y="131"/>
                  </a:lnTo>
                  <a:lnTo>
                    <a:pt x="45" y="149"/>
                  </a:lnTo>
                  <a:lnTo>
                    <a:pt x="45" y="149"/>
                  </a:lnTo>
                  <a:lnTo>
                    <a:pt x="46" y="153"/>
                  </a:lnTo>
                  <a:lnTo>
                    <a:pt x="48" y="154"/>
                  </a:lnTo>
                  <a:lnTo>
                    <a:pt x="50" y="155"/>
                  </a:lnTo>
                  <a:lnTo>
                    <a:pt x="52" y="156"/>
                  </a:lnTo>
                  <a:lnTo>
                    <a:pt x="55" y="155"/>
                  </a:lnTo>
                  <a:lnTo>
                    <a:pt x="56" y="154"/>
                  </a:lnTo>
                  <a:lnTo>
                    <a:pt x="58" y="153"/>
                  </a:lnTo>
                  <a:lnTo>
                    <a:pt x="58" y="149"/>
                  </a:lnTo>
                  <a:lnTo>
                    <a:pt x="58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150">
              <a:extLst>
                <a:ext uri="{FF2B5EF4-FFF2-40B4-BE49-F238E27FC236}">
                  <a16:creationId xmlns:a16="http://schemas.microsoft.com/office/drawing/2014/main" id="{72BB92A9-6962-F16A-0F56-8F3EC3E4F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" y="1979"/>
              <a:ext cx="435" cy="226"/>
            </a:xfrm>
            <a:custGeom>
              <a:avLst/>
              <a:gdLst>
                <a:gd name="T0" fmla="*/ 3 w 871"/>
                <a:gd name="T1" fmla="*/ 391 h 452"/>
                <a:gd name="T2" fmla="*/ 22 w 871"/>
                <a:gd name="T3" fmla="*/ 410 h 452"/>
                <a:gd name="T4" fmla="*/ 44 w 871"/>
                <a:gd name="T5" fmla="*/ 426 h 452"/>
                <a:gd name="T6" fmla="*/ 68 w 871"/>
                <a:gd name="T7" fmla="*/ 439 h 452"/>
                <a:gd name="T8" fmla="*/ 94 w 871"/>
                <a:gd name="T9" fmla="*/ 448 h 452"/>
                <a:gd name="T10" fmla="*/ 107 w 871"/>
                <a:gd name="T11" fmla="*/ 450 h 452"/>
                <a:gd name="T12" fmla="*/ 134 w 871"/>
                <a:gd name="T13" fmla="*/ 452 h 452"/>
                <a:gd name="T14" fmla="*/ 175 w 871"/>
                <a:gd name="T15" fmla="*/ 448 h 452"/>
                <a:gd name="T16" fmla="*/ 201 w 871"/>
                <a:gd name="T17" fmla="*/ 444 h 452"/>
                <a:gd name="T18" fmla="*/ 277 w 871"/>
                <a:gd name="T19" fmla="*/ 428 h 452"/>
                <a:gd name="T20" fmla="*/ 351 w 871"/>
                <a:gd name="T21" fmla="*/ 407 h 452"/>
                <a:gd name="T22" fmla="*/ 423 w 871"/>
                <a:gd name="T23" fmla="*/ 382 h 452"/>
                <a:gd name="T24" fmla="*/ 495 w 871"/>
                <a:gd name="T25" fmla="*/ 353 h 452"/>
                <a:gd name="T26" fmla="*/ 525 w 871"/>
                <a:gd name="T27" fmla="*/ 339 h 452"/>
                <a:gd name="T28" fmla="*/ 586 w 871"/>
                <a:gd name="T29" fmla="*/ 305 h 452"/>
                <a:gd name="T30" fmla="*/ 643 w 871"/>
                <a:gd name="T31" fmla="*/ 268 h 452"/>
                <a:gd name="T32" fmla="*/ 699 w 871"/>
                <a:gd name="T33" fmla="*/ 227 h 452"/>
                <a:gd name="T34" fmla="*/ 726 w 871"/>
                <a:gd name="T35" fmla="*/ 205 h 452"/>
                <a:gd name="T36" fmla="*/ 772 w 871"/>
                <a:gd name="T37" fmla="*/ 161 h 452"/>
                <a:gd name="T38" fmla="*/ 815 w 871"/>
                <a:gd name="T39" fmla="*/ 111 h 452"/>
                <a:gd name="T40" fmla="*/ 832 w 871"/>
                <a:gd name="T41" fmla="*/ 88 h 452"/>
                <a:gd name="T42" fmla="*/ 848 w 871"/>
                <a:gd name="T43" fmla="*/ 63 h 452"/>
                <a:gd name="T44" fmla="*/ 862 w 871"/>
                <a:gd name="T45" fmla="*/ 36 h 452"/>
                <a:gd name="T46" fmla="*/ 871 w 871"/>
                <a:gd name="T47" fmla="*/ 8 h 452"/>
                <a:gd name="T48" fmla="*/ 871 w 871"/>
                <a:gd name="T49" fmla="*/ 6 h 452"/>
                <a:gd name="T50" fmla="*/ 868 w 871"/>
                <a:gd name="T51" fmla="*/ 1 h 452"/>
                <a:gd name="T52" fmla="*/ 863 w 871"/>
                <a:gd name="T53" fmla="*/ 0 h 452"/>
                <a:gd name="T54" fmla="*/ 859 w 871"/>
                <a:gd name="T55" fmla="*/ 3 h 452"/>
                <a:gd name="T56" fmla="*/ 858 w 871"/>
                <a:gd name="T57" fmla="*/ 5 h 452"/>
                <a:gd name="T58" fmla="*/ 850 w 871"/>
                <a:gd name="T59" fmla="*/ 31 h 452"/>
                <a:gd name="T60" fmla="*/ 837 w 871"/>
                <a:gd name="T61" fmla="*/ 55 h 452"/>
                <a:gd name="T62" fmla="*/ 807 w 871"/>
                <a:gd name="T63" fmla="*/ 99 h 452"/>
                <a:gd name="T64" fmla="*/ 787 w 871"/>
                <a:gd name="T65" fmla="*/ 124 h 452"/>
                <a:gd name="T66" fmla="*/ 744 w 871"/>
                <a:gd name="T67" fmla="*/ 171 h 452"/>
                <a:gd name="T68" fmla="*/ 721 w 871"/>
                <a:gd name="T69" fmla="*/ 192 h 452"/>
                <a:gd name="T70" fmla="*/ 671 w 871"/>
                <a:gd name="T71" fmla="*/ 231 h 452"/>
                <a:gd name="T72" fmla="*/ 619 w 871"/>
                <a:gd name="T73" fmla="*/ 268 h 452"/>
                <a:gd name="T74" fmla="*/ 565 w 871"/>
                <a:gd name="T75" fmla="*/ 302 h 452"/>
                <a:gd name="T76" fmla="*/ 509 w 871"/>
                <a:gd name="T77" fmla="*/ 332 h 452"/>
                <a:gd name="T78" fmla="*/ 476 w 871"/>
                <a:gd name="T79" fmla="*/ 347 h 452"/>
                <a:gd name="T80" fmla="*/ 409 w 871"/>
                <a:gd name="T81" fmla="*/ 373 h 452"/>
                <a:gd name="T82" fmla="*/ 340 w 871"/>
                <a:gd name="T83" fmla="*/ 396 h 452"/>
                <a:gd name="T84" fmla="*/ 236 w 871"/>
                <a:gd name="T85" fmla="*/ 423 h 452"/>
                <a:gd name="T86" fmla="*/ 206 w 871"/>
                <a:gd name="T87" fmla="*/ 430 h 452"/>
                <a:gd name="T88" fmla="*/ 162 w 871"/>
                <a:gd name="T89" fmla="*/ 437 h 452"/>
                <a:gd name="T90" fmla="*/ 132 w 871"/>
                <a:gd name="T91" fmla="*/ 438 h 452"/>
                <a:gd name="T92" fmla="*/ 116 w 871"/>
                <a:gd name="T93" fmla="*/ 438 h 452"/>
                <a:gd name="T94" fmla="*/ 86 w 871"/>
                <a:gd name="T95" fmla="*/ 433 h 452"/>
                <a:gd name="T96" fmla="*/ 59 w 871"/>
                <a:gd name="T97" fmla="*/ 420 h 452"/>
                <a:gd name="T98" fmla="*/ 34 w 871"/>
                <a:gd name="T99" fmla="*/ 403 h 452"/>
                <a:gd name="T100" fmla="*/ 11 w 871"/>
                <a:gd name="T101" fmla="*/ 382 h 452"/>
                <a:gd name="T102" fmla="*/ 9 w 871"/>
                <a:gd name="T103" fmla="*/ 380 h 452"/>
                <a:gd name="T104" fmla="*/ 5 w 871"/>
                <a:gd name="T105" fmla="*/ 380 h 452"/>
                <a:gd name="T106" fmla="*/ 2 w 871"/>
                <a:gd name="T107" fmla="*/ 384 h 452"/>
                <a:gd name="T108" fmla="*/ 0 w 871"/>
                <a:gd name="T109" fmla="*/ 388 h 452"/>
                <a:gd name="T110" fmla="*/ 3 w 871"/>
                <a:gd name="T111" fmla="*/ 39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1" h="452">
                  <a:moveTo>
                    <a:pt x="3" y="391"/>
                  </a:moveTo>
                  <a:lnTo>
                    <a:pt x="3" y="391"/>
                  </a:lnTo>
                  <a:lnTo>
                    <a:pt x="12" y="400"/>
                  </a:lnTo>
                  <a:lnTo>
                    <a:pt x="22" y="410"/>
                  </a:lnTo>
                  <a:lnTo>
                    <a:pt x="33" y="419"/>
                  </a:lnTo>
                  <a:lnTo>
                    <a:pt x="44" y="426"/>
                  </a:lnTo>
                  <a:lnTo>
                    <a:pt x="56" y="433"/>
                  </a:lnTo>
                  <a:lnTo>
                    <a:pt x="68" y="439"/>
                  </a:lnTo>
                  <a:lnTo>
                    <a:pt x="80" y="444"/>
                  </a:lnTo>
                  <a:lnTo>
                    <a:pt x="94" y="448"/>
                  </a:lnTo>
                  <a:lnTo>
                    <a:pt x="94" y="448"/>
                  </a:lnTo>
                  <a:lnTo>
                    <a:pt x="107" y="450"/>
                  </a:lnTo>
                  <a:lnTo>
                    <a:pt x="121" y="451"/>
                  </a:lnTo>
                  <a:lnTo>
                    <a:pt x="134" y="452"/>
                  </a:lnTo>
                  <a:lnTo>
                    <a:pt x="148" y="451"/>
                  </a:lnTo>
                  <a:lnTo>
                    <a:pt x="175" y="448"/>
                  </a:lnTo>
                  <a:lnTo>
                    <a:pt x="201" y="444"/>
                  </a:lnTo>
                  <a:lnTo>
                    <a:pt x="201" y="444"/>
                  </a:lnTo>
                  <a:lnTo>
                    <a:pt x="239" y="436"/>
                  </a:lnTo>
                  <a:lnTo>
                    <a:pt x="277" y="428"/>
                  </a:lnTo>
                  <a:lnTo>
                    <a:pt x="314" y="418"/>
                  </a:lnTo>
                  <a:lnTo>
                    <a:pt x="351" y="407"/>
                  </a:lnTo>
                  <a:lnTo>
                    <a:pt x="387" y="395"/>
                  </a:lnTo>
                  <a:lnTo>
                    <a:pt x="423" y="382"/>
                  </a:lnTo>
                  <a:lnTo>
                    <a:pt x="459" y="368"/>
                  </a:lnTo>
                  <a:lnTo>
                    <a:pt x="495" y="353"/>
                  </a:lnTo>
                  <a:lnTo>
                    <a:pt x="495" y="353"/>
                  </a:lnTo>
                  <a:lnTo>
                    <a:pt x="525" y="339"/>
                  </a:lnTo>
                  <a:lnTo>
                    <a:pt x="555" y="322"/>
                  </a:lnTo>
                  <a:lnTo>
                    <a:pt x="586" y="305"/>
                  </a:lnTo>
                  <a:lnTo>
                    <a:pt x="615" y="287"/>
                  </a:lnTo>
                  <a:lnTo>
                    <a:pt x="643" y="268"/>
                  </a:lnTo>
                  <a:lnTo>
                    <a:pt x="671" y="248"/>
                  </a:lnTo>
                  <a:lnTo>
                    <a:pt x="699" y="227"/>
                  </a:lnTo>
                  <a:lnTo>
                    <a:pt x="726" y="205"/>
                  </a:lnTo>
                  <a:lnTo>
                    <a:pt x="726" y="205"/>
                  </a:lnTo>
                  <a:lnTo>
                    <a:pt x="749" y="184"/>
                  </a:lnTo>
                  <a:lnTo>
                    <a:pt x="772" y="161"/>
                  </a:lnTo>
                  <a:lnTo>
                    <a:pt x="794" y="137"/>
                  </a:lnTo>
                  <a:lnTo>
                    <a:pt x="815" y="111"/>
                  </a:lnTo>
                  <a:lnTo>
                    <a:pt x="815" y="111"/>
                  </a:lnTo>
                  <a:lnTo>
                    <a:pt x="832" y="88"/>
                  </a:lnTo>
                  <a:lnTo>
                    <a:pt x="841" y="75"/>
                  </a:lnTo>
                  <a:lnTo>
                    <a:pt x="848" y="63"/>
                  </a:lnTo>
                  <a:lnTo>
                    <a:pt x="856" y="49"/>
                  </a:lnTo>
                  <a:lnTo>
                    <a:pt x="862" y="36"/>
                  </a:lnTo>
                  <a:lnTo>
                    <a:pt x="867" y="22"/>
                  </a:lnTo>
                  <a:lnTo>
                    <a:pt x="871" y="8"/>
                  </a:lnTo>
                  <a:lnTo>
                    <a:pt x="871" y="8"/>
                  </a:lnTo>
                  <a:lnTo>
                    <a:pt x="871" y="6"/>
                  </a:lnTo>
                  <a:lnTo>
                    <a:pt x="870" y="4"/>
                  </a:lnTo>
                  <a:lnTo>
                    <a:pt x="868" y="1"/>
                  </a:lnTo>
                  <a:lnTo>
                    <a:pt x="865" y="0"/>
                  </a:lnTo>
                  <a:lnTo>
                    <a:pt x="863" y="0"/>
                  </a:lnTo>
                  <a:lnTo>
                    <a:pt x="861" y="0"/>
                  </a:lnTo>
                  <a:lnTo>
                    <a:pt x="859" y="3"/>
                  </a:lnTo>
                  <a:lnTo>
                    <a:pt x="858" y="5"/>
                  </a:lnTo>
                  <a:lnTo>
                    <a:pt x="858" y="5"/>
                  </a:lnTo>
                  <a:lnTo>
                    <a:pt x="855" y="18"/>
                  </a:lnTo>
                  <a:lnTo>
                    <a:pt x="850" y="31"/>
                  </a:lnTo>
                  <a:lnTo>
                    <a:pt x="845" y="43"/>
                  </a:lnTo>
                  <a:lnTo>
                    <a:pt x="837" y="55"/>
                  </a:lnTo>
                  <a:lnTo>
                    <a:pt x="823" y="77"/>
                  </a:lnTo>
                  <a:lnTo>
                    <a:pt x="807" y="99"/>
                  </a:lnTo>
                  <a:lnTo>
                    <a:pt x="807" y="99"/>
                  </a:lnTo>
                  <a:lnTo>
                    <a:pt x="787" y="124"/>
                  </a:lnTo>
                  <a:lnTo>
                    <a:pt x="767" y="148"/>
                  </a:lnTo>
                  <a:lnTo>
                    <a:pt x="744" y="171"/>
                  </a:lnTo>
                  <a:lnTo>
                    <a:pt x="721" y="192"/>
                  </a:lnTo>
                  <a:lnTo>
                    <a:pt x="721" y="192"/>
                  </a:lnTo>
                  <a:lnTo>
                    <a:pt x="697" y="212"/>
                  </a:lnTo>
                  <a:lnTo>
                    <a:pt x="671" y="231"/>
                  </a:lnTo>
                  <a:lnTo>
                    <a:pt x="647" y="251"/>
                  </a:lnTo>
                  <a:lnTo>
                    <a:pt x="619" y="268"/>
                  </a:lnTo>
                  <a:lnTo>
                    <a:pt x="592" y="285"/>
                  </a:lnTo>
                  <a:lnTo>
                    <a:pt x="565" y="302"/>
                  </a:lnTo>
                  <a:lnTo>
                    <a:pt x="537" y="317"/>
                  </a:lnTo>
                  <a:lnTo>
                    <a:pt x="509" y="332"/>
                  </a:lnTo>
                  <a:lnTo>
                    <a:pt x="509" y="332"/>
                  </a:lnTo>
                  <a:lnTo>
                    <a:pt x="476" y="347"/>
                  </a:lnTo>
                  <a:lnTo>
                    <a:pt x="443" y="361"/>
                  </a:lnTo>
                  <a:lnTo>
                    <a:pt x="409" y="373"/>
                  </a:lnTo>
                  <a:lnTo>
                    <a:pt x="374" y="385"/>
                  </a:lnTo>
                  <a:lnTo>
                    <a:pt x="340" y="396"/>
                  </a:lnTo>
                  <a:lnTo>
                    <a:pt x="305" y="406"/>
                  </a:lnTo>
                  <a:lnTo>
                    <a:pt x="236" y="423"/>
                  </a:lnTo>
                  <a:lnTo>
                    <a:pt x="236" y="423"/>
                  </a:lnTo>
                  <a:lnTo>
                    <a:pt x="206" y="430"/>
                  </a:lnTo>
                  <a:lnTo>
                    <a:pt x="176" y="435"/>
                  </a:lnTo>
                  <a:lnTo>
                    <a:pt x="162" y="437"/>
                  </a:lnTo>
                  <a:lnTo>
                    <a:pt x="147" y="438"/>
                  </a:lnTo>
                  <a:lnTo>
                    <a:pt x="132" y="438"/>
                  </a:lnTo>
                  <a:lnTo>
                    <a:pt x="116" y="438"/>
                  </a:lnTo>
                  <a:lnTo>
                    <a:pt x="116" y="438"/>
                  </a:lnTo>
                  <a:lnTo>
                    <a:pt x="101" y="436"/>
                  </a:lnTo>
                  <a:lnTo>
                    <a:pt x="86" y="433"/>
                  </a:lnTo>
                  <a:lnTo>
                    <a:pt x="72" y="428"/>
                  </a:lnTo>
                  <a:lnTo>
                    <a:pt x="59" y="420"/>
                  </a:lnTo>
                  <a:lnTo>
                    <a:pt x="46" y="412"/>
                  </a:lnTo>
                  <a:lnTo>
                    <a:pt x="34" y="403"/>
                  </a:lnTo>
                  <a:lnTo>
                    <a:pt x="22" y="393"/>
                  </a:lnTo>
                  <a:lnTo>
                    <a:pt x="11" y="382"/>
                  </a:lnTo>
                  <a:lnTo>
                    <a:pt x="11" y="382"/>
                  </a:lnTo>
                  <a:lnTo>
                    <a:pt x="9" y="380"/>
                  </a:lnTo>
                  <a:lnTo>
                    <a:pt x="7" y="380"/>
                  </a:lnTo>
                  <a:lnTo>
                    <a:pt x="5" y="380"/>
                  </a:lnTo>
                  <a:lnTo>
                    <a:pt x="3" y="382"/>
                  </a:lnTo>
                  <a:lnTo>
                    <a:pt x="2" y="384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3" y="391"/>
                  </a:lnTo>
                  <a:lnTo>
                    <a:pt x="3" y="3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151">
              <a:extLst>
                <a:ext uri="{FF2B5EF4-FFF2-40B4-BE49-F238E27FC236}">
                  <a16:creationId xmlns:a16="http://schemas.microsoft.com/office/drawing/2014/main" id="{195F3903-F349-09A2-8519-6FA9A00A5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1172"/>
              <a:ext cx="261" cy="282"/>
            </a:xfrm>
            <a:custGeom>
              <a:avLst/>
              <a:gdLst>
                <a:gd name="T0" fmla="*/ 2 w 520"/>
                <a:gd name="T1" fmla="*/ 21 h 565"/>
                <a:gd name="T2" fmla="*/ 0 w 520"/>
                <a:gd name="T3" fmla="*/ 69 h 565"/>
                <a:gd name="T4" fmla="*/ 6 w 520"/>
                <a:gd name="T5" fmla="*/ 117 h 565"/>
                <a:gd name="T6" fmla="*/ 19 w 520"/>
                <a:gd name="T7" fmla="*/ 164 h 565"/>
                <a:gd name="T8" fmla="*/ 39 w 520"/>
                <a:gd name="T9" fmla="*/ 208 h 565"/>
                <a:gd name="T10" fmla="*/ 64 w 520"/>
                <a:gd name="T11" fmla="*/ 250 h 565"/>
                <a:gd name="T12" fmla="*/ 104 w 520"/>
                <a:gd name="T13" fmla="*/ 301 h 565"/>
                <a:gd name="T14" fmla="*/ 131 w 520"/>
                <a:gd name="T15" fmla="*/ 342 h 565"/>
                <a:gd name="T16" fmla="*/ 142 w 520"/>
                <a:gd name="T17" fmla="*/ 369 h 565"/>
                <a:gd name="T18" fmla="*/ 147 w 520"/>
                <a:gd name="T19" fmla="*/ 420 h 565"/>
                <a:gd name="T20" fmla="*/ 157 w 520"/>
                <a:gd name="T21" fmla="*/ 456 h 565"/>
                <a:gd name="T22" fmla="*/ 162 w 520"/>
                <a:gd name="T23" fmla="*/ 465 h 565"/>
                <a:gd name="T24" fmla="*/ 179 w 520"/>
                <a:gd name="T25" fmla="*/ 474 h 565"/>
                <a:gd name="T26" fmla="*/ 209 w 520"/>
                <a:gd name="T27" fmla="*/ 474 h 565"/>
                <a:gd name="T28" fmla="*/ 227 w 520"/>
                <a:gd name="T29" fmla="*/ 468 h 565"/>
                <a:gd name="T30" fmla="*/ 238 w 520"/>
                <a:gd name="T31" fmla="*/ 468 h 565"/>
                <a:gd name="T32" fmla="*/ 254 w 520"/>
                <a:gd name="T33" fmla="*/ 484 h 565"/>
                <a:gd name="T34" fmla="*/ 274 w 520"/>
                <a:gd name="T35" fmla="*/ 515 h 565"/>
                <a:gd name="T36" fmla="*/ 297 w 520"/>
                <a:gd name="T37" fmla="*/ 536 h 565"/>
                <a:gd name="T38" fmla="*/ 324 w 520"/>
                <a:gd name="T39" fmla="*/ 551 h 565"/>
                <a:gd name="T40" fmla="*/ 362 w 520"/>
                <a:gd name="T41" fmla="*/ 562 h 565"/>
                <a:gd name="T42" fmla="*/ 403 w 520"/>
                <a:gd name="T43" fmla="*/ 565 h 565"/>
                <a:gd name="T44" fmla="*/ 441 w 520"/>
                <a:gd name="T45" fmla="*/ 564 h 565"/>
                <a:gd name="T46" fmla="*/ 478 w 520"/>
                <a:gd name="T47" fmla="*/ 556 h 565"/>
                <a:gd name="T48" fmla="*/ 510 w 520"/>
                <a:gd name="T49" fmla="*/ 538 h 565"/>
                <a:gd name="T50" fmla="*/ 520 w 520"/>
                <a:gd name="T51" fmla="*/ 526 h 565"/>
                <a:gd name="T52" fmla="*/ 518 w 520"/>
                <a:gd name="T53" fmla="*/ 519 h 565"/>
                <a:gd name="T54" fmla="*/ 511 w 520"/>
                <a:gd name="T55" fmla="*/ 517 h 565"/>
                <a:gd name="T56" fmla="*/ 501 w 520"/>
                <a:gd name="T57" fmla="*/ 528 h 565"/>
                <a:gd name="T58" fmla="*/ 468 w 520"/>
                <a:gd name="T59" fmla="*/ 545 h 565"/>
                <a:gd name="T60" fmla="*/ 418 w 520"/>
                <a:gd name="T61" fmla="*/ 552 h 565"/>
                <a:gd name="T62" fmla="*/ 390 w 520"/>
                <a:gd name="T63" fmla="*/ 552 h 565"/>
                <a:gd name="T64" fmla="*/ 350 w 520"/>
                <a:gd name="T65" fmla="*/ 545 h 565"/>
                <a:gd name="T66" fmla="*/ 311 w 520"/>
                <a:gd name="T67" fmla="*/ 529 h 565"/>
                <a:gd name="T68" fmla="*/ 298 w 520"/>
                <a:gd name="T69" fmla="*/ 519 h 565"/>
                <a:gd name="T70" fmla="*/ 267 w 520"/>
                <a:gd name="T71" fmla="*/ 481 h 565"/>
                <a:gd name="T72" fmla="*/ 256 w 520"/>
                <a:gd name="T73" fmla="*/ 465 h 565"/>
                <a:gd name="T74" fmla="*/ 239 w 520"/>
                <a:gd name="T75" fmla="*/ 454 h 565"/>
                <a:gd name="T76" fmla="*/ 219 w 520"/>
                <a:gd name="T77" fmla="*/ 456 h 565"/>
                <a:gd name="T78" fmla="*/ 197 w 520"/>
                <a:gd name="T79" fmla="*/ 463 h 565"/>
                <a:gd name="T80" fmla="*/ 179 w 520"/>
                <a:gd name="T81" fmla="*/ 460 h 565"/>
                <a:gd name="T82" fmla="*/ 168 w 520"/>
                <a:gd name="T83" fmla="*/ 448 h 565"/>
                <a:gd name="T84" fmla="*/ 163 w 520"/>
                <a:gd name="T85" fmla="*/ 436 h 565"/>
                <a:gd name="T86" fmla="*/ 156 w 520"/>
                <a:gd name="T87" fmla="*/ 388 h 565"/>
                <a:gd name="T88" fmla="*/ 150 w 520"/>
                <a:gd name="T89" fmla="*/ 353 h 565"/>
                <a:gd name="T90" fmla="*/ 140 w 520"/>
                <a:gd name="T91" fmla="*/ 330 h 565"/>
                <a:gd name="T92" fmla="*/ 117 w 520"/>
                <a:gd name="T93" fmla="*/ 296 h 565"/>
                <a:gd name="T94" fmla="*/ 82 w 520"/>
                <a:gd name="T95" fmla="*/ 255 h 565"/>
                <a:gd name="T96" fmla="*/ 56 w 520"/>
                <a:gd name="T97" fmla="*/ 214 h 565"/>
                <a:gd name="T98" fmla="*/ 34 w 520"/>
                <a:gd name="T99" fmla="*/ 169 h 565"/>
                <a:gd name="T100" fmla="*/ 20 w 520"/>
                <a:gd name="T101" fmla="*/ 121 h 565"/>
                <a:gd name="T102" fmla="*/ 13 w 520"/>
                <a:gd name="T103" fmla="*/ 74 h 565"/>
                <a:gd name="T104" fmla="*/ 15 w 520"/>
                <a:gd name="T105" fmla="*/ 25 h 565"/>
                <a:gd name="T106" fmla="*/ 17 w 520"/>
                <a:gd name="T107" fmla="*/ 5 h 565"/>
                <a:gd name="T108" fmla="*/ 12 w 520"/>
                <a:gd name="T109" fmla="*/ 0 h 565"/>
                <a:gd name="T110" fmla="*/ 6 w 520"/>
                <a:gd name="T111" fmla="*/ 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0" h="565">
                  <a:moveTo>
                    <a:pt x="5" y="4"/>
                  </a:moveTo>
                  <a:lnTo>
                    <a:pt x="5" y="4"/>
                  </a:lnTo>
                  <a:lnTo>
                    <a:pt x="2" y="21"/>
                  </a:lnTo>
                  <a:lnTo>
                    <a:pt x="1" y="37"/>
                  </a:lnTo>
                  <a:lnTo>
                    <a:pt x="0" y="53"/>
                  </a:lnTo>
                  <a:lnTo>
                    <a:pt x="0" y="69"/>
                  </a:lnTo>
                  <a:lnTo>
                    <a:pt x="1" y="86"/>
                  </a:lnTo>
                  <a:lnTo>
                    <a:pt x="3" y="102"/>
                  </a:lnTo>
                  <a:lnTo>
                    <a:pt x="6" y="117"/>
                  </a:lnTo>
                  <a:lnTo>
                    <a:pt x="9" y="133"/>
                  </a:lnTo>
                  <a:lnTo>
                    <a:pt x="14" y="149"/>
                  </a:lnTo>
                  <a:lnTo>
                    <a:pt x="19" y="164"/>
                  </a:lnTo>
                  <a:lnTo>
                    <a:pt x="26" y="179"/>
                  </a:lnTo>
                  <a:lnTo>
                    <a:pt x="31" y="194"/>
                  </a:lnTo>
                  <a:lnTo>
                    <a:pt x="39" y="208"/>
                  </a:lnTo>
                  <a:lnTo>
                    <a:pt x="46" y="222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72" y="264"/>
                  </a:lnTo>
                  <a:lnTo>
                    <a:pt x="83" y="277"/>
                  </a:lnTo>
                  <a:lnTo>
                    <a:pt x="104" y="301"/>
                  </a:lnTo>
                  <a:lnTo>
                    <a:pt x="114" y="314"/>
                  </a:lnTo>
                  <a:lnTo>
                    <a:pt x="123" y="327"/>
                  </a:lnTo>
                  <a:lnTo>
                    <a:pt x="131" y="342"/>
                  </a:lnTo>
                  <a:lnTo>
                    <a:pt x="137" y="356"/>
                  </a:lnTo>
                  <a:lnTo>
                    <a:pt x="137" y="356"/>
                  </a:lnTo>
                  <a:lnTo>
                    <a:pt x="142" y="369"/>
                  </a:lnTo>
                  <a:lnTo>
                    <a:pt x="144" y="381"/>
                  </a:lnTo>
                  <a:lnTo>
                    <a:pt x="146" y="407"/>
                  </a:lnTo>
                  <a:lnTo>
                    <a:pt x="147" y="420"/>
                  </a:lnTo>
                  <a:lnTo>
                    <a:pt x="149" y="433"/>
                  </a:lnTo>
                  <a:lnTo>
                    <a:pt x="153" y="445"/>
                  </a:lnTo>
                  <a:lnTo>
                    <a:pt x="157" y="456"/>
                  </a:lnTo>
                  <a:lnTo>
                    <a:pt x="157" y="456"/>
                  </a:lnTo>
                  <a:lnTo>
                    <a:pt x="159" y="461"/>
                  </a:lnTo>
                  <a:lnTo>
                    <a:pt x="162" y="465"/>
                  </a:lnTo>
                  <a:lnTo>
                    <a:pt x="167" y="468"/>
                  </a:lnTo>
                  <a:lnTo>
                    <a:pt x="170" y="471"/>
                  </a:lnTo>
                  <a:lnTo>
                    <a:pt x="179" y="474"/>
                  </a:lnTo>
                  <a:lnTo>
                    <a:pt x="188" y="476"/>
                  </a:lnTo>
                  <a:lnTo>
                    <a:pt x="198" y="476"/>
                  </a:lnTo>
                  <a:lnTo>
                    <a:pt x="209" y="474"/>
                  </a:lnTo>
                  <a:lnTo>
                    <a:pt x="218" y="472"/>
                  </a:lnTo>
                  <a:lnTo>
                    <a:pt x="227" y="468"/>
                  </a:lnTo>
                  <a:lnTo>
                    <a:pt x="227" y="468"/>
                  </a:lnTo>
                  <a:lnTo>
                    <a:pt x="231" y="467"/>
                  </a:lnTo>
                  <a:lnTo>
                    <a:pt x="235" y="467"/>
                  </a:lnTo>
                  <a:lnTo>
                    <a:pt x="238" y="468"/>
                  </a:lnTo>
                  <a:lnTo>
                    <a:pt x="241" y="471"/>
                  </a:lnTo>
                  <a:lnTo>
                    <a:pt x="248" y="476"/>
                  </a:lnTo>
                  <a:lnTo>
                    <a:pt x="254" y="484"/>
                  </a:lnTo>
                  <a:lnTo>
                    <a:pt x="264" y="501"/>
                  </a:lnTo>
                  <a:lnTo>
                    <a:pt x="270" y="509"/>
                  </a:lnTo>
                  <a:lnTo>
                    <a:pt x="274" y="515"/>
                  </a:lnTo>
                  <a:lnTo>
                    <a:pt x="274" y="515"/>
                  </a:lnTo>
                  <a:lnTo>
                    <a:pt x="285" y="526"/>
                  </a:lnTo>
                  <a:lnTo>
                    <a:pt x="297" y="536"/>
                  </a:lnTo>
                  <a:lnTo>
                    <a:pt x="310" y="544"/>
                  </a:lnTo>
                  <a:lnTo>
                    <a:pt x="324" y="551"/>
                  </a:lnTo>
                  <a:lnTo>
                    <a:pt x="324" y="551"/>
                  </a:lnTo>
                  <a:lnTo>
                    <a:pt x="336" y="555"/>
                  </a:lnTo>
                  <a:lnTo>
                    <a:pt x="349" y="558"/>
                  </a:lnTo>
                  <a:lnTo>
                    <a:pt x="362" y="562"/>
                  </a:lnTo>
                  <a:lnTo>
                    <a:pt x="376" y="564"/>
                  </a:lnTo>
                  <a:lnTo>
                    <a:pt x="389" y="565"/>
                  </a:lnTo>
                  <a:lnTo>
                    <a:pt x="403" y="565"/>
                  </a:lnTo>
                  <a:lnTo>
                    <a:pt x="429" y="565"/>
                  </a:lnTo>
                  <a:lnTo>
                    <a:pt x="429" y="565"/>
                  </a:lnTo>
                  <a:lnTo>
                    <a:pt x="441" y="564"/>
                  </a:lnTo>
                  <a:lnTo>
                    <a:pt x="454" y="562"/>
                  </a:lnTo>
                  <a:lnTo>
                    <a:pt x="466" y="559"/>
                  </a:lnTo>
                  <a:lnTo>
                    <a:pt x="478" y="556"/>
                  </a:lnTo>
                  <a:lnTo>
                    <a:pt x="490" y="551"/>
                  </a:lnTo>
                  <a:lnTo>
                    <a:pt x="501" y="545"/>
                  </a:lnTo>
                  <a:lnTo>
                    <a:pt x="510" y="538"/>
                  </a:lnTo>
                  <a:lnTo>
                    <a:pt x="519" y="529"/>
                  </a:lnTo>
                  <a:lnTo>
                    <a:pt x="519" y="529"/>
                  </a:lnTo>
                  <a:lnTo>
                    <a:pt x="520" y="526"/>
                  </a:lnTo>
                  <a:lnTo>
                    <a:pt x="520" y="524"/>
                  </a:lnTo>
                  <a:lnTo>
                    <a:pt x="519" y="522"/>
                  </a:lnTo>
                  <a:lnTo>
                    <a:pt x="518" y="519"/>
                  </a:lnTo>
                  <a:lnTo>
                    <a:pt x="516" y="518"/>
                  </a:lnTo>
                  <a:lnTo>
                    <a:pt x="514" y="517"/>
                  </a:lnTo>
                  <a:lnTo>
                    <a:pt x="511" y="517"/>
                  </a:lnTo>
                  <a:lnTo>
                    <a:pt x="509" y="519"/>
                  </a:lnTo>
                  <a:lnTo>
                    <a:pt x="509" y="519"/>
                  </a:lnTo>
                  <a:lnTo>
                    <a:pt x="501" y="528"/>
                  </a:lnTo>
                  <a:lnTo>
                    <a:pt x="491" y="536"/>
                  </a:lnTo>
                  <a:lnTo>
                    <a:pt x="479" y="541"/>
                  </a:lnTo>
                  <a:lnTo>
                    <a:pt x="468" y="545"/>
                  </a:lnTo>
                  <a:lnTo>
                    <a:pt x="455" y="549"/>
                  </a:lnTo>
                  <a:lnTo>
                    <a:pt x="443" y="551"/>
                  </a:lnTo>
                  <a:lnTo>
                    <a:pt x="418" y="552"/>
                  </a:lnTo>
                  <a:lnTo>
                    <a:pt x="418" y="552"/>
                  </a:lnTo>
                  <a:lnTo>
                    <a:pt x="404" y="552"/>
                  </a:lnTo>
                  <a:lnTo>
                    <a:pt x="390" y="552"/>
                  </a:lnTo>
                  <a:lnTo>
                    <a:pt x="376" y="551"/>
                  </a:lnTo>
                  <a:lnTo>
                    <a:pt x="363" y="549"/>
                  </a:lnTo>
                  <a:lnTo>
                    <a:pt x="350" y="545"/>
                  </a:lnTo>
                  <a:lnTo>
                    <a:pt x="336" y="541"/>
                  </a:lnTo>
                  <a:lnTo>
                    <a:pt x="324" y="536"/>
                  </a:lnTo>
                  <a:lnTo>
                    <a:pt x="311" y="529"/>
                  </a:lnTo>
                  <a:lnTo>
                    <a:pt x="311" y="529"/>
                  </a:lnTo>
                  <a:lnTo>
                    <a:pt x="304" y="525"/>
                  </a:lnTo>
                  <a:lnTo>
                    <a:pt x="298" y="519"/>
                  </a:lnTo>
                  <a:lnTo>
                    <a:pt x="286" y="509"/>
                  </a:lnTo>
                  <a:lnTo>
                    <a:pt x="276" y="496"/>
                  </a:lnTo>
                  <a:lnTo>
                    <a:pt x="267" y="481"/>
                  </a:lnTo>
                  <a:lnTo>
                    <a:pt x="267" y="481"/>
                  </a:lnTo>
                  <a:lnTo>
                    <a:pt x="262" y="473"/>
                  </a:lnTo>
                  <a:lnTo>
                    <a:pt x="256" y="465"/>
                  </a:lnTo>
                  <a:lnTo>
                    <a:pt x="249" y="460"/>
                  </a:lnTo>
                  <a:lnTo>
                    <a:pt x="239" y="454"/>
                  </a:lnTo>
                  <a:lnTo>
                    <a:pt x="239" y="454"/>
                  </a:lnTo>
                  <a:lnTo>
                    <a:pt x="235" y="453"/>
                  </a:lnTo>
                  <a:lnTo>
                    <a:pt x="230" y="454"/>
                  </a:lnTo>
                  <a:lnTo>
                    <a:pt x="219" y="456"/>
                  </a:lnTo>
                  <a:lnTo>
                    <a:pt x="207" y="461"/>
                  </a:lnTo>
                  <a:lnTo>
                    <a:pt x="197" y="463"/>
                  </a:lnTo>
                  <a:lnTo>
                    <a:pt x="197" y="463"/>
                  </a:lnTo>
                  <a:lnTo>
                    <a:pt x="190" y="463"/>
                  </a:lnTo>
                  <a:lnTo>
                    <a:pt x="184" y="462"/>
                  </a:lnTo>
                  <a:lnTo>
                    <a:pt x="179" y="460"/>
                  </a:lnTo>
                  <a:lnTo>
                    <a:pt x="174" y="456"/>
                  </a:lnTo>
                  <a:lnTo>
                    <a:pt x="171" y="453"/>
                  </a:lnTo>
                  <a:lnTo>
                    <a:pt x="168" y="448"/>
                  </a:lnTo>
                  <a:lnTo>
                    <a:pt x="166" y="442"/>
                  </a:lnTo>
                  <a:lnTo>
                    <a:pt x="163" y="436"/>
                  </a:lnTo>
                  <a:lnTo>
                    <a:pt x="163" y="436"/>
                  </a:lnTo>
                  <a:lnTo>
                    <a:pt x="160" y="424"/>
                  </a:lnTo>
                  <a:lnTo>
                    <a:pt x="159" y="412"/>
                  </a:lnTo>
                  <a:lnTo>
                    <a:pt x="156" y="388"/>
                  </a:lnTo>
                  <a:lnTo>
                    <a:pt x="155" y="377"/>
                  </a:lnTo>
                  <a:lnTo>
                    <a:pt x="153" y="365"/>
                  </a:lnTo>
                  <a:lnTo>
                    <a:pt x="150" y="353"/>
                  </a:lnTo>
                  <a:lnTo>
                    <a:pt x="146" y="342"/>
                  </a:lnTo>
                  <a:lnTo>
                    <a:pt x="146" y="342"/>
                  </a:lnTo>
                  <a:lnTo>
                    <a:pt x="140" y="330"/>
                  </a:lnTo>
                  <a:lnTo>
                    <a:pt x="133" y="318"/>
                  </a:lnTo>
                  <a:lnTo>
                    <a:pt x="125" y="307"/>
                  </a:lnTo>
                  <a:lnTo>
                    <a:pt x="117" y="296"/>
                  </a:lnTo>
                  <a:lnTo>
                    <a:pt x="99" y="275"/>
                  </a:lnTo>
                  <a:lnTo>
                    <a:pt x="82" y="255"/>
                  </a:lnTo>
                  <a:lnTo>
                    <a:pt x="82" y="255"/>
                  </a:lnTo>
                  <a:lnTo>
                    <a:pt x="73" y="242"/>
                  </a:lnTo>
                  <a:lnTo>
                    <a:pt x="64" y="228"/>
                  </a:lnTo>
                  <a:lnTo>
                    <a:pt x="56" y="214"/>
                  </a:lnTo>
                  <a:lnTo>
                    <a:pt x="49" y="200"/>
                  </a:lnTo>
                  <a:lnTo>
                    <a:pt x="41" y="184"/>
                  </a:lnTo>
                  <a:lnTo>
                    <a:pt x="34" y="169"/>
                  </a:lnTo>
                  <a:lnTo>
                    <a:pt x="29" y="154"/>
                  </a:lnTo>
                  <a:lnTo>
                    <a:pt x="25" y="138"/>
                  </a:lnTo>
                  <a:lnTo>
                    <a:pt x="20" y="121"/>
                  </a:lnTo>
                  <a:lnTo>
                    <a:pt x="17" y="106"/>
                  </a:lnTo>
                  <a:lnTo>
                    <a:pt x="15" y="90"/>
                  </a:lnTo>
                  <a:lnTo>
                    <a:pt x="13" y="74"/>
                  </a:lnTo>
                  <a:lnTo>
                    <a:pt x="13" y="58"/>
                  </a:lnTo>
                  <a:lnTo>
                    <a:pt x="13" y="41"/>
                  </a:lnTo>
                  <a:lnTo>
                    <a:pt x="15" y="25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152">
              <a:extLst>
                <a:ext uri="{FF2B5EF4-FFF2-40B4-BE49-F238E27FC236}">
                  <a16:creationId xmlns:a16="http://schemas.microsoft.com/office/drawing/2014/main" id="{7B611CAE-264F-53CF-1596-3D498228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1170"/>
              <a:ext cx="289" cy="213"/>
            </a:xfrm>
            <a:custGeom>
              <a:avLst/>
              <a:gdLst>
                <a:gd name="T0" fmla="*/ 2 w 579"/>
                <a:gd name="T1" fmla="*/ 13 h 426"/>
                <a:gd name="T2" fmla="*/ 30 w 579"/>
                <a:gd name="T3" fmla="*/ 37 h 426"/>
                <a:gd name="T4" fmla="*/ 44 w 579"/>
                <a:gd name="T5" fmla="*/ 49 h 426"/>
                <a:gd name="T6" fmla="*/ 61 w 579"/>
                <a:gd name="T7" fmla="*/ 57 h 426"/>
                <a:gd name="T8" fmla="*/ 84 w 579"/>
                <a:gd name="T9" fmla="*/ 66 h 426"/>
                <a:gd name="T10" fmla="*/ 131 w 579"/>
                <a:gd name="T11" fmla="*/ 78 h 426"/>
                <a:gd name="T12" fmla="*/ 156 w 579"/>
                <a:gd name="T13" fmla="*/ 82 h 426"/>
                <a:gd name="T14" fmla="*/ 208 w 579"/>
                <a:gd name="T15" fmla="*/ 90 h 426"/>
                <a:gd name="T16" fmla="*/ 315 w 579"/>
                <a:gd name="T17" fmla="*/ 98 h 426"/>
                <a:gd name="T18" fmla="*/ 368 w 579"/>
                <a:gd name="T19" fmla="*/ 100 h 426"/>
                <a:gd name="T20" fmla="*/ 379 w 579"/>
                <a:gd name="T21" fmla="*/ 102 h 426"/>
                <a:gd name="T22" fmla="*/ 389 w 579"/>
                <a:gd name="T23" fmla="*/ 105 h 426"/>
                <a:gd name="T24" fmla="*/ 402 w 579"/>
                <a:gd name="T25" fmla="*/ 118 h 426"/>
                <a:gd name="T26" fmla="*/ 412 w 579"/>
                <a:gd name="T27" fmla="*/ 135 h 426"/>
                <a:gd name="T28" fmla="*/ 421 w 579"/>
                <a:gd name="T29" fmla="*/ 155 h 426"/>
                <a:gd name="T30" fmla="*/ 463 w 579"/>
                <a:gd name="T31" fmla="*/ 231 h 426"/>
                <a:gd name="T32" fmla="*/ 477 w 579"/>
                <a:gd name="T33" fmla="*/ 256 h 426"/>
                <a:gd name="T34" fmla="*/ 521 w 579"/>
                <a:gd name="T35" fmla="*/ 354 h 426"/>
                <a:gd name="T36" fmla="*/ 531 w 579"/>
                <a:gd name="T37" fmla="*/ 373 h 426"/>
                <a:gd name="T38" fmla="*/ 546 w 579"/>
                <a:gd name="T39" fmla="*/ 401 h 426"/>
                <a:gd name="T40" fmla="*/ 560 w 579"/>
                <a:gd name="T41" fmla="*/ 417 h 426"/>
                <a:gd name="T42" fmla="*/ 568 w 579"/>
                <a:gd name="T43" fmla="*/ 425 h 426"/>
                <a:gd name="T44" fmla="*/ 572 w 579"/>
                <a:gd name="T45" fmla="*/ 426 h 426"/>
                <a:gd name="T46" fmla="*/ 576 w 579"/>
                <a:gd name="T47" fmla="*/ 424 h 426"/>
                <a:gd name="T48" fmla="*/ 579 w 579"/>
                <a:gd name="T49" fmla="*/ 420 h 426"/>
                <a:gd name="T50" fmla="*/ 576 w 579"/>
                <a:gd name="T51" fmla="*/ 415 h 426"/>
                <a:gd name="T52" fmla="*/ 569 w 579"/>
                <a:gd name="T53" fmla="*/ 407 h 426"/>
                <a:gd name="T54" fmla="*/ 555 w 579"/>
                <a:gd name="T55" fmla="*/ 390 h 426"/>
                <a:gd name="T56" fmla="*/ 539 w 579"/>
                <a:gd name="T57" fmla="*/ 360 h 426"/>
                <a:gd name="T58" fmla="*/ 530 w 579"/>
                <a:gd name="T59" fmla="*/ 340 h 426"/>
                <a:gd name="T60" fmla="*/ 480 w 579"/>
                <a:gd name="T61" fmla="*/ 235 h 426"/>
                <a:gd name="T62" fmla="*/ 468 w 579"/>
                <a:gd name="T63" fmla="*/ 211 h 426"/>
                <a:gd name="T64" fmla="*/ 429 w 579"/>
                <a:gd name="T65" fmla="*/ 141 h 426"/>
                <a:gd name="T66" fmla="*/ 421 w 579"/>
                <a:gd name="T67" fmla="*/ 127 h 426"/>
                <a:gd name="T68" fmla="*/ 410 w 579"/>
                <a:gd name="T69" fmla="*/ 105 h 426"/>
                <a:gd name="T70" fmla="*/ 399 w 579"/>
                <a:gd name="T71" fmla="*/ 94 h 426"/>
                <a:gd name="T72" fmla="*/ 392 w 579"/>
                <a:gd name="T73" fmla="*/ 91 h 426"/>
                <a:gd name="T74" fmla="*/ 373 w 579"/>
                <a:gd name="T75" fmla="*/ 87 h 426"/>
                <a:gd name="T76" fmla="*/ 330 w 579"/>
                <a:gd name="T77" fmla="*/ 85 h 426"/>
                <a:gd name="T78" fmla="*/ 311 w 579"/>
                <a:gd name="T79" fmla="*/ 85 h 426"/>
                <a:gd name="T80" fmla="*/ 250 w 579"/>
                <a:gd name="T81" fmla="*/ 81 h 426"/>
                <a:gd name="T82" fmla="*/ 191 w 579"/>
                <a:gd name="T83" fmla="*/ 75 h 426"/>
                <a:gd name="T84" fmla="*/ 163 w 579"/>
                <a:gd name="T85" fmla="*/ 71 h 426"/>
                <a:gd name="T86" fmla="*/ 111 w 579"/>
                <a:gd name="T87" fmla="*/ 61 h 426"/>
                <a:gd name="T88" fmla="*/ 85 w 579"/>
                <a:gd name="T89" fmla="*/ 53 h 426"/>
                <a:gd name="T90" fmla="*/ 59 w 579"/>
                <a:gd name="T91" fmla="*/ 42 h 426"/>
                <a:gd name="T92" fmla="*/ 37 w 579"/>
                <a:gd name="T93" fmla="*/ 27 h 426"/>
                <a:gd name="T94" fmla="*/ 23 w 579"/>
                <a:gd name="T95" fmla="*/ 14 h 426"/>
                <a:gd name="T96" fmla="*/ 8 w 579"/>
                <a:gd name="T97" fmla="*/ 1 h 426"/>
                <a:gd name="T98" fmla="*/ 4 w 579"/>
                <a:gd name="T99" fmla="*/ 0 h 426"/>
                <a:gd name="T100" fmla="*/ 1 w 579"/>
                <a:gd name="T101" fmla="*/ 3 h 426"/>
                <a:gd name="T102" fmla="*/ 0 w 579"/>
                <a:gd name="T103" fmla="*/ 7 h 426"/>
                <a:gd name="T104" fmla="*/ 2 w 579"/>
                <a:gd name="T105" fmla="*/ 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9" h="426">
                  <a:moveTo>
                    <a:pt x="2" y="13"/>
                  </a:moveTo>
                  <a:lnTo>
                    <a:pt x="2" y="13"/>
                  </a:lnTo>
                  <a:lnTo>
                    <a:pt x="17" y="25"/>
                  </a:lnTo>
                  <a:lnTo>
                    <a:pt x="30" y="37"/>
                  </a:lnTo>
                  <a:lnTo>
                    <a:pt x="37" y="43"/>
                  </a:lnTo>
                  <a:lnTo>
                    <a:pt x="44" y="49"/>
                  </a:lnTo>
                  <a:lnTo>
                    <a:pt x="52" y="54"/>
                  </a:lnTo>
                  <a:lnTo>
                    <a:pt x="61" y="57"/>
                  </a:lnTo>
                  <a:lnTo>
                    <a:pt x="61" y="57"/>
                  </a:lnTo>
                  <a:lnTo>
                    <a:pt x="84" y="66"/>
                  </a:lnTo>
                  <a:lnTo>
                    <a:pt x="107" y="72"/>
                  </a:lnTo>
                  <a:lnTo>
                    <a:pt x="131" y="78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82" y="87"/>
                  </a:lnTo>
                  <a:lnTo>
                    <a:pt x="208" y="90"/>
                  </a:lnTo>
                  <a:lnTo>
                    <a:pt x="262" y="95"/>
                  </a:lnTo>
                  <a:lnTo>
                    <a:pt x="315" y="98"/>
                  </a:lnTo>
                  <a:lnTo>
                    <a:pt x="368" y="100"/>
                  </a:lnTo>
                  <a:lnTo>
                    <a:pt x="368" y="100"/>
                  </a:lnTo>
                  <a:lnTo>
                    <a:pt x="374" y="101"/>
                  </a:lnTo>
                  <a:lnTo>
                    <a:pt x="379" y="102"/>
                  </a:lnTo>
                  <a:lnTo>
                    <a:pt x="385" y="103"/>
                  </a:lnTo>
                  <a:lnTo>
                    <a:pt x="389" y="105"/>
                  </a:lnTo>
                  <a:lnTo>
                    <a:pt x="395" y="110"/>
                  </a:lnTo>
                  <a:lnTo>
                    <a:pt x="402" y="118"/>
                  </a:lnTo>
                  <a:lnTo>
                    <a:pt x="407" y="127"/>
                  </a:lnTo>
                  <a:lnTo>
                    <a:pt x="412" y="135"/>
                  </a:lnTo>
                  <a:lnTo>
                    <a:pt x="421" y="155"/>
                  </a:lnTo>
                  <a:lnTo>
                    <a:pt x="421" y="155"/>
                  </a:lnTo>
                  <a:lnTo>
                    <a:pt x="450" y="205"/>
                  </a:lnTo>
                  <a:lnTo>
                    <a:pt x="463" y="231"/>
                  </a:lnTo>
                  <a:lnTo>
                    <a:pt x="477" y="256"/>
                  </a:lnTo>
                  <a:lnTo>
                    <a:pt x="477" y="256"/>
                  </a:lnTo>
                  <a:lnTo>
                    <a:pt x="500" y="304"/>
                  </a:lnTo>
                  <a:lnTo>
                    <a:pt x="521" y="354"/>
                  </a:lnTo>
                  <a:lnTo>
                    <a:pt x="521" y="354"/>
                  </a:lnTo>
                  <a:lnTo>
                    <a:pt x="531" y="373"/>
                  </a:lnTo>
                  <a:lnTo>
                    <a:pt x="541" y="392"/>
                  </a:lnTo>
                  <a:lnTo>
                    <a:pt x="546" y="401"/>
                  </a:lnTo>
                  <a:lnTo>
                    <a:pt x="553" y="410"/>
                  </a:lnTo>
                  <a:lnTo>
                    <a:pt x="560" y="417"/>
                  </a:lnTo>
                  <a:lnTo>
                    <a:pt x="568" y="425"/>
                  </a:lnTo>
                  <a:lnTo>
                    <a:pt x="568" y="425"/>
                  </a:lnTo>
                  <a:lnTo>
                    <a:pt x="570" y="426"/>
                  </a:lnTo>
                  <a:lnTo>
                    <a:pt x="572" y="426"/>
                  </a:lnTo>
                  <a:lnTo>
                    <a:pt x="575" y="426"/>
                  </a:lnTo>
                  <a:lnTo>
                    <a:pt x="576" y="424"/>
                  </a:lnTo>
                  <a:lnTo>
                    <a:pt x="579" y="423"/>
                  </a:lnTo>
                  <a:lnTo>
                    <a:pt x="579" y="420"/>
                  </a:lnTo>
                  <a:lnTo>
                    <a:pt x="579" y="417"/>
                  </a:lnTo>
                  <a:lnTo>
                    <a:pt x="576" y="415"/>
                  </a:lnTo>
                  <a:lnTo>
                    <a:pt x="576" y="415"/>
                  </a:lnTo>
                  <a:lnTo>
                    <a:pt x="569" y="407"/>
                  </a:lnTo>
                  <a:lnTo>
                    <a:pt x="561" y="400"/>
                  </a:lnTo>
                  <a:lnTo>
                    <a:pt x="555" y="390"/>
                  </a:lnTo>
                  <a:lnTo>
                    <a:pt x="549" y="380"/>
                  </a:lnTo>
                  <a:lnTo>
                    <a:pt x="539" y="360"/>
                  </a:lnTo>
                  <a:lnTo>
                    <a:pt x="530" y="340"/>
                  </a:lnTo>
                  <a:lnTo>
                    <a:pt x="530" y="340"/>
                  </a:lnTo>
                  <a:lnTo>
                    <a:pt x="505" y="287"/>
                  </a:lnTo>
                  <a:lnTo>
                    <a:pt x="480" y="235"/>
                  </a:lnTo>
                  <a:lnTo>
                    <a:pt x="480" y="235"/>
                  </a:lnTo>
                  <a:lnTo>
                    <a:pt x="468" y="211"/>
                  </a:lnTo>
                  <a:lnTo>
                    <a:pt x="455" y="187"/>
                  </a:lnTo>
                  <a:lnTo>
                    <a:pt x="429" y="141"/>
                  </a:lnTo>
                  <a:lnTo>
                    <a:pt x="429" y="141"/>
                  </a:lnTo>
                  <a:lnTo>
                    <a:pt x="421" y="127"/>
                  </a:lnTo>
                  <a:lnTo>
                    <a:pt x="415" y="113"/>
                  </a:lnTo>
                  <a:lnTo>
                    <a:pt x="410" y="105"/>
                  </a:lnTo>
                  <a:lnTo>
                    <a:pt x="405" y="98"/>
                  </a:lnTo>
                  <a:lnTo>
                    <a:pt x="399" y="94"/>
                  </a:lnTo>
                  <a:lnTo>
                    <a:pt x="392" y="91"/>
                  </a:lnTo>
                  <a:lnTo>
                    <a:pt x="392" y="91"/>
                  </a:lnTo>
                  <a:lnTo>
                    <a:pt x="382" y="88"/>
                  </a:lnTo>
                  <a:lnTo>
                    <a:pt x="373" y="87"/>
                  </a:lnTo>
                  <a:lnTo>
                    <a:pt x="352" y="85"/>
                  </a:lnTo>
                  <a:lnTo>
                    <a:pt x="330" y="85"/>
                  </a:lnTo>
                  <a:lnTo>
                    <a:pt x="311" y="85"/>
                  </a:lnTo>
                  <a:lnTo>
                    <a:pt x="311" y="85"/>
                  </a:lnTo>
                  <a:lnTo>
                    <a:pt x="281" y="83"/>
                  </a:lnTo>
                  <a:lnTo>
                    <a:pt x="250" y="81"/>
                  </a:lnTo>
                  <a:lnTo>
                    <a:pt x="221" y="79"/>
                  </a:lnTo>
                  <a:lnTo>
                    <a:pt x="191" y="75"/>
                  </a:lnTo>
                  <a:lnTo>
                    <a:pt x="191" y="75"/>
                  </a:lnTo>
                  <a:lnTo>
                    <a:pt x="163" y="71"/>
                  </a:lnTo>
                  <a:lnTo>
                    <a:pt x="137" y="66"/>
                  </a:lnTo>
                  <a:lnTo>
                    <a:pt x="111" y="61"/>
                  </a:lnTo>
                  <a:lnTo>
                    <a:pt x="85" y="53"/>
                  </a:lnTo>
                  <a:lnTo>
                    <a:pt x="85" y="53"/>
                  </a:lnTo>
                  <a:lnTo>
                    <a:pt x="71" y="49"/>
                  </a:lnTo>
                  <a:lnTo>
                    <a:pt x="59" y="42"/>
                  </a:lnTo>
                  <a:lnTo>
                    <a:pt x="48" y="36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23" y="14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153">
              <a:extLst>
                <a:ext uri="{FF2B5EF4-FFF2-40B4-BE49-F238E27FC236}">
                  <a16:creationId xmlns:a16="http://schemas.microsoft.com/office/drawing/2014/main" id="{E9DAD1C1-772F-75B9-0F05-37F1F07B3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254"/>
              <a:ext cx="47" cy="39"/>
            </a:xfrm>
            <a:custGeom>
              <a:avLst/>
              <a:gdLst>
                <a:gd name="T0" fmla="*/ 13 w 93"/>
                <a:gd name="T1" fmla="*/ 72 h 77"/>
                <a:gd name="T2" fmla="*/ 13 w 93"/>
                <a:gd name="T3" fmla="*/ 72 h 77"/>
                <a:gd name="T4" fmla="*/ 14 w 93"/>
                <a:gd name="T5" fmla="*/ 65 h 77"/>
                <a:gd name="T6" fmla="*/ 16 w 93"/>
                <a:gd name="T7" fmla="*/ 58 h 77"/>
                <a:gd name="T8" fmla="*/ 19 w 93"/>
                <a:gd name="T9" fmla="*/ 52 h 77"/>
                <a:gd name="T10" fmla="*/ 23 w 93"/>
                <a:gd name="T11" fmla="*/ 48 h 77"/>
                <a:gd name="T12" fmla="*/ 26 w 93"/>
                <a:gd name="T13" fmla="*/ 42 h 77"/>
                <a:gd name="T14" fmla="*/ 30 w 93"/>
                <a:gd name="T15" fmla="*/ 38 h 77"/>
                <a:gd name="T16" fmla="*/ 40 w 93"/>
                <a:gd name="T17" fmla="*/ 31 h 77"/>
                <a:gd name="T18" fmla="*/ 51 w 93"/>
                <a:gd name="T19" fmla="*/ 26 h 77"/>
                <a:gd name="T20" fmla="*/ 63 w 93"/>
                <a:gd name="T21" fmla="*/ 20 h 77"/>
                <a:gd name="T22" fmla="*/ 89 w 93"/>
                <a:gd name="T23" fmla="*/ 13 h 77"/>
                <a:gd name="T24" fmla="*/ 89 w 93"/>
                <a:gd name="T25" fmla="*/ 13 h 77"/>
                <a:gd name="T26" fmla="*/ 91 w 93"/>
                <a:gd name="T27" fmla="*/ 12 h 77"/>
                <a:gd name="T28" fmla="*/ 92 w 93"/>
                <a:gd name="T29" fmla="*/ 10 h 77"/>
                <a:gd name="T30" fmla="*/ 93 w 93"/>
                <a:gd name="T31" fmla="*/ 6 h 77"/>
                <a:gd name="T32" fmla="*/ 93 w 93"/>
                <a:gd name="T33" fmla="*/ 4 h 77"/>
                <a:gd name="T34" fmla="*/ 92 w 93"/>
                <a:gd name="T35" fmla="*/ 2 h 77"/>
                <a:gd name="T36" fmla="*/ 90 w 93"/>
                <a:gd name="T37" fmla="*/ 1 h 77"/>
                <a:gd name="T38" fmla="*/ 88 w 93"/>
                <a:gd name="T39" fmla="*/ 0 h 77"/>
                <a:gd name="T40" fmla="*/ 84 w 93"/>
                <a:gd name="T41" fmla="*/ 0 h 77"/>
                <a:gd name="T42" fmla="*/ 84 w 93"/>
                <a:gd name="T43" fmla="*/ 0 h 77"/>
                <a:gd name="T44" fmla="*/ 56 w 93"/>
                <a:gd name="T45" fmla="*/ 10 h 77"/>
                <a:gd name="T46" fmla="*/ 43 w 93"/>
                <a:gd name="T47" fmla="*/ 15 h 77"/>
                <a:gd name="T48" fmla="*/ 31 w 93"/>
                <a:gd name="T49" fmla="*/ 22 h 77"/>
                <a:gd name="T50" fmla="*/ 20 w 93"/>
                <a:gd name="T51" fmla="*/ 30 h 77"/>
                <a:gd name="T52" fmla="*/ 15 w 93"/>
                <a:gd name="T53" fmla="*/ 35 h 77"/>
                <a:gd name="T54" fmla="*/ 11 w 93"/>
                <a:gd name="T55" fmla="*/ 40 h 77"/>
                <a:gd name="T56" fmla="*/ 7 w 93"/>
                <a:gd name="T57" fmla="*/ 46 h 77"/>
                <a:gd name="T58" fmla="*/ 4 w 93"/>
                <a:gd name="T59" fmla="*/ 53 h 77"/>
                <a:gd name="T60" fmla="*/ 2 w 93"/>
                <a:gd name="T61" fmla="*/ 61 h 77"/>
                <a:gd name="T62" fmla="*/ 0 w 93"/>
                <a:gd name="T63" fmla="*/ 68 h 77"/>
                <a:gd name="T64" fmla="*/ 0 w 93"/>
                <a:gd name="T65" fmla="*/ 68 h 77"/>
                <a:gd name="T66" fmla="*/ 0 w 93"/>
                <a:gd name="T67" fmla="*/ 71 h 77"/>
                <a:gd name="T68" fmla="*/ 1 w 93"/>
                <a:gd name="T69" fmla="*/ 74 h 77"/>
                <a:gd name="T70" fmla="*/ 3 w 93"/>
                <a:gd name="T71" fmla="*/ 76 h 77"/>
                <a:gd name="T72" fmla="*/ 5 w 93"/>
                <a:gd name="T73" fmla="*/ 77 h 77"/>
                <a:gd name="T74" fmla="*/ 7 w 93"/>
                <a:gd name="T75" fmla="*/ 77 h 77"/>
                <a:gd name="T76" fmla="*/ 10 w 93"/>
                <a:gd name="T77" fmla="*/ 76 h 77"/>
                <a:gd name="T78" fmla="*/ 12 w 93"/>
                <a:gd name="T79" fmla="*/ 75 h 77"/>
                <a:gd name="T80" fmla="*/ 13 w 93"/>
                <a:gd name="T81" fmla="*/ 72 h 77"/>
                <a:gd name="T82" fmla="*/ 13 w 93"/>
                <a:gd name="T83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" h="77">
                  <a:moveTo>
                    <a:pt x="13" y="72"/>
                  </a:moveTo>
                  <a:lnTo>
                    <a:pt x="13" y="72"/>
                  </a:lnTo>
                  <a:lnTo>
                    <a:pt x="14" y="65"/>
                  </a:lnTo>
                  <a:lnTo>
                    <a:pt x="16" y="58"/>
                  </a:lnTo>
                  <a:lnTo>
                    <a:pt x="19" y="52"/>
                  </a:lnTo>
                  <a:lnTo>
                    <a:pt x="23" y="48"/>
                  </a:lnTo>
                  <a:lnTo>
                    <a:pt x="26" y="42"/>
                  </a:lnTo>
                  <a:lnTo>
                    <a:pt x="30" y="38"/>
                  </a:lnTo>
                  <a:lnTo>
                    <a:pt x="40" y="31"/>
                  </a:lnTo>
                  <a:lnTo>
                    <a:pt x="51" y="26"/>
                  </a:lnTo>
                  <a:lnTo>
                    <a:pt x="63" y="20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91" y="12"/>
                  </a:lnTo>
                  <a:lnTo>
                    <a:pt x="92" y="10"/>
                  </a:lnTo>
                  <a:lnTo>
                    <a:pt x="93" y="6"/>
                  </a:lnTo>
                  <a:lnTo>
                    <a:pt x="93" y="4"/>
                  </a:lnTo>
                  <a:lnTo>
                    <a:pt x="92" y="2"/>
                  </a:lnTo>
                  <a:lnTo>
                    <a:pt x="90" y="1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6" y="10"/>
                  </a:lnTo>
                  <a:lnTo>
                    <a:pt x="43" y="15"/>
                  </a:lnTo>
                  <a:lnTo>
                    <a:pt x="31" y="22"/>
                  </a:lnTo>
                  <a:lnTo>
                    <a:pt x="20" y="30"/>
                  </a:lnTo>
                  <a:lnTo>
                    <a:pt x="15" y="35"/>
                  </a:lnTo>
                  <a:lnTo>
                    <a:pt x="11" y="40"/>
                  </a:lnTo>
                  <a:lnTo>
                    <a:pt x="7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7"/>
                  </a:lnTo>
                  <a:lnTo>
                    <a:pt x="10" y="76"/>
                  </a:lnTo>
                  <a:lnTo>
                    <a:pt x="12" y="75"/>
                  </a:lnTo>
                  <a:lnTo>
                    <a:pt x="13" y="72"/>
                  </a:lnTo>
                  <a:lnTo>
                    <a:pt x="13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154">
              <a:extLst>
                <a:ext uri="{FF2B5EF4-FFF2-40B4-BE49-F238E27FC236}">
                  <a16:creationId xmlns:a16="http://schemas.microsoft.com/office/drawing/2014/main" id="{25E41721-4D90-E7EF-FF7B-9F1C2997D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394"/>
              <a:ext cx="46" cy="39"/>
            </a:xfrm>
            <a:custGeom>
              <a:avLst/>
              <a:gdLst>
                <a:gd name="T0" fmla="*/ 8 w 93"/>
                <a:gd name="T1" fmla="*/ 80 h 80"/>
                <a:gd name="T2" fmla="*/ 8 w 93"/>
                <a:gd name="T3" fmla="*/ 80 h 80"/>
                <a:gd name="T4" fmla="*/ 21 w 93"/>
                <a:gd name="T5" fmla="*/ 74 h 80"/>
                <a:gd name="T6" fmla="*/ 34 w 93"/>
                <a:gd name="T7" fmla="*/ 69 h 80"/>
                <a:gd name="T8" fmla="*/ 46 w 93"/>
                <a:gd name="T9" fmla="*/ 61 h 80"/>
                <a:gd name="T10" fmla="*/ 57 w 93"/>
                <a:gd name="T11" fmla="*/ 54 h 80"/>
                <a:gd name="T12" fmla="*/ 67 w 93"/>
                <a:gd name="T13" fmla="*/ 44 h 80"/>
                <a:gd name="T14" fmla="*/ 75 w 93"/>
                <a:gd name="T15" fmla="*/ 34 h 80"/>
                <a:gd name="T16" fmla="*/ 84 w 93"/>
                <a:gd name="T17" fmla="*/ 22 h 80"/>
                <a:gd name="T18" fmla="*/ 92 w 93"/>
                <a:gd name="T19" fmla="*/ 10 h 80"/>
                <a:gd name="T20" fmla="*/ 92 w 93"/>
                <a:gd name="T21" fmla="*/ 10 h 80"/>
                <a:gd name="T22" fmla="*/ 93 w 93"/>
                <a:gd name="T23" fmla="*/ 8 h 80"/>
                <a:gd name="T24" fmla="*/ 93 w 93"/>
                <a:gd name="T25" fmla="*/ 5 h 80"/>
                <a:gd name="T26" fmla="*/ 92 w 93"/>
                <a:gd name="T27" fmla="*/ 3 h 80"/>
                <a:gd name="T28" fmla="*/ 90 w 93"/>
                <a:gd name="T29" fmla="*/ 2 h 80"/>
                <a:gd name="T30" fmla="*/ 87 w 93"/>
                <a:gd name="T31" fmla="*/ 0 h 80"/>
                <a:gd name="T32" fmla="*/ 85 w 93"/>
                <a:gd name="T33" fmla="*/ 0 h 80"/>
                <a:gd name="T34" fmla="*/ 83 w 93"/>
                <a:gd name="T35" fmla="*/ 2 h 80"/>
                <a:gd name="T36" fmla="*/ 81 w 93"/>
                <a:gd name="T37" fmla="*/ 4 h 80"/>
                <a:gd name="T38" fmla="*/ 81 w 93"/>
                <a:gd name="T39" fmla="*/ 4 h 80"/>
                <a:gd name="T40" fmla="*/ 73 w 93"/>
                <a:gd name="T41" fmla="*/ 15 h 80"/>
                <a:gd name="T42" fmla="*/ 66 w 93"/>
                <a:gd name="T43" fmla="*/ 25 h 80"/>
                <a:gd name="T44" fmla="*/ 58 w 93"/>
                <a:gd name="T45" fmla="*/ 34 h 80"/>
                <a:gd name="T46" fmla="*/ 48 w 93"/>
                <a:gd name="T47" fmla="*/ 43 h 80"/>
                <a:gd name="T48" fmla="*/ 39 w 93"/>
                <a:gd name="T49" fmla="*/ 50 h 80"/>
                <a:gd name="T50" fmla="*/ 29 w 93"/>
                <a:gd name="T51" fmla="*/ 57 h 80"/>
                <a:gd name="T52" fmla="*/ 17 w 93"/>
                <a:gd name="T53" fmla="*/ 62 h 80"/>
                <a:gd name="T54" fmla="*/ 4 w 93"/>
                <a:gd name="T55" fmla="*/ 67 h 80"/>
                <a:gd name="T56" fmla="*/ 4 w 93"/>
                <a:gd name="T57" fmla="*/ 67 h 80"/>
                <a:gd name="T58" fmla="*/ 2 w 93"/>
                <a:gd name="T59" fmla="*/ 68 h 80"/>
                <a:gd name="T60" fmla="*/ 1 w 93"/>
                <a:gd name="T61" fmla="*/ 70 h 80"/>
                <a:gd name="T62" fmla="*/ 0 w 93"/>
                <a:gd name="T63" fmla="*/ 72 h 80"/>
                <a:gd name="T64" fmla="*/ 0 w 93"/>
                <a:gd name="T65" fmla="*/ 75 h 80"/>
                <a:gd name="T66" fmla="*/ 1 w 93"/>
                <a:gd name="T67" fmla="*/ 77 h 80"/>
                <a:gd name="T68" fmla="*/ 3 w 93"/>
                <a:gd name="T69" fmla="*/ 79 h 80"/>
                <a:gd name="T70" fmla="*/ 5 w 93"/>
                <a:gd name="T71" fmla="*/ 80 h 80"/>
                <a:gd name="T72" fmla="*/ 8 w 93"/>
                <a:gd name="T73" fmla="*/ 80 h 80"/>
                <a:gd name="T74" fmla="*/ 8 w 93"/>
                <a:gd name="T7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3" h="80">
                  <a:moveTo>
                    <a:pt x="8" y="80"/>
                  </a:moveTo>
                  <a:lnTo>
                    <a:pt x="8" y="80"/>
                  </a:lnTo>
                  <a:lnTo>
                    <a:pt x="21" y="74"/>
                  </a:lnTo>
                  <a:lnTo>
                    <a:pt x="34" y="69"/>
                  </a:lnTo>
                  <a:lnTo>
                    <a:pt x="46" y="61"/>
                  </a:lnTo>
                  <a:lnTo>
                    <a:pt x="57" y="54"/>
                  </a:lnTo>
                  <a:lnTo>
                    <a:pt x="67" y="44"/>
                  </a:lnTo>
                  <a:lnTo>
                    <a:pt x="75" y="34"/>
                  </a:lnTo>
                  <a:lnTo>
                    <a:pt x="84" y="2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8"/>
                  </a:lnTo>
                  <a:lnTo>
                    <a:pt x="93" y="5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2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3" y="15"/>
                  </a:lnTo>
                  <a:lnTo>
                    <a:pt x="66" y="25"/>
                  </a:lnTo>
                  <a:lnTo>
                    <a:pt x="58" y="34"/>
                  </a:lnTo>
                  <a:lnTo>
                    <a:pt x="48" y="43"/>
                  </a:lnTo>
                  <a:lnTo>
                    <a:pt x="39" y="50"/>
                  </a:lnTo>
                  <a:lnTo>
                    <a:pt x="29" y="57"/>
                  </a:lnTo>
                  <a:lnTo>
                    <a:pt x="17" y="62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2" y="68"/>
                  </a:lnTo>
                  <a:lnTo>
                    <a:pt x="1" y="70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8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155">
              <a:extLst>
                <a:ext uri="{FF2B5EF4-FFF2-40B4-BE49-F238E27FC236}">
                  <a16:creationId xmlns:a16="http://schemas.microsoft.com/office/drawing/2014/main" id="{FD62CE89-5EEC-672D-3002-9575D6597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963"/>
              <a:ext cx="499" cy="788"/>
            </a:xfrm>
            <a:custGeom>
              <a:avLst/>
              <a:gdLst>
                <a:gd name="T0" fmla="*/ 263 w 999"/>
                <a:gd name="T1" fmla="*/ 1553 h 1575"/>
                <a:gd name="T2" fmla="*/ 163 w 999"/>
                <a:gd name="T3" fmla="*/ 1519 h 1575"/>
                <a:gd name="T4" fmla="*/ 112 w 999"/>
                <a:gd name="T5" fmla="*/ 1475 h 1575"/>
                <a:gd name="T6" fmla="*/ 83 w 999"/>
                <a:gd name="T7" fmla="*/ 1413 h 1575"/>
                <a:gd name="T8" fmla="*/ 62 w 999"/>
                <a:gd name="T9" fmla="*/ 1298 h 1575"/>
                <a:gd name="T10" fmla="*/ 68 w 999"/>
                <a:gd name="T11" fmla="*/ 1206 h 1575"/>
                <a:gd name="T12" fmla="*/ 111 w 999"/>
                <a:gd name="T13" fmla="*/ 1057 h 1575"/>
                <a:gd name="T14" fmla="*/ 126 w 999"/>
                <a:gd name="T15" fmla="*/ 949 h 1575"/>
                <a:gd name="T16" fmla="*/ 112 w 999"/>
                <a:gd name="T17" fmla="*/ 884 h 1575"/>
                <a:gd name="T18" fmla="*/ 39 w 999"/>
                <a:gd name="T19" fmla="*/ 669 h 1575"/>
                <a:gd name="T20" fmla="*/ 15 w 999"/>
                <a:gd name="T21" fmla="*/ 537 h 1575"/>
                <a:gd name="T22" fmla="*/ 19 w 999"/>
                <a:gd name="T23" fmla="*/ 456 h 1575"/>
                <a:gd name="T24" fmla="*/ 39 w 999"/>
                <a:gd name="T25" fmla="*/ 393 h 1575"/>
                <a:gd name="T26" fmla="*/ 79 w 999"/>
                <a:gd name="T27" fmla="*/ 329 h 1575"/>
                <a:gd name="T28" fmla="*/ 121 w 999"/>
                <a:gd name="T29" fmla="*/ 286 h 1575"/>
                <a:gd name="T30" fmla="*/ 161 w 999"/>
                <a:gd name="T31" fmla="*/ 212 h 1575"/>
                <a:gd name="T32" fmla="*/ 219 w 999"/>
                <a:gd name="T33" fmla="*/ 118 h 1575"/>
                <a:gd name="T34" fmla="*/ 290 w 999"/>
                <a:gd name="T35" fmla="*/ 60 h 1575"/>
                <a:gd name="T36" fmla="*/ 405 w 999"/>
                <a:gd name="T37" fmla="*/ 20 h 1575"/>
                <a:gd name="T38" fmla="*/ 502 w 999"/>
                <a:gd name="T39" fmla="*/ 13 h 1575"/>
                <a:gd name="T40" fmla="*/ 646 w 999"/>
                <a:gd name="T41" fmla="*/ 38 h 1575"/>
                <a:gd name="T42" fmla="*/ 766 w 999"/>
                <a:gd name="T43" fmla="*/ 73 h 1575"/>
                <a:gd name="T44" fmla="*/ 830 w 999"/>
                <a:gd name="T45" fmla="*/ 111 h 1575"/>
                <a:gd name="T46" fmla="*/ 893 w 999"/>
                <a:gd name="T47" fmla="*/ 173 h 1575"/>
                <a:gd name="T48" fmla="*/ 934 w 999"/>
                <a:gd name="T49" fmla="*/ 232 h 1575"/>
                <a:gd name="T50" fmla="*/ 987 w 999"/>
                <a:gd name="T51" fmla="*/ 348 h 1575"/>
                <a:gd name="T52" fmla="*/ 998 w 999"/>
                <a:gd name="T53" fmla="*/ 348 h 1575"/>
                <a:gd name="T54" fmla="*/ 979 w 999"/>
                <a:gd name="T55" fmla="*/ 299 h 1575"/>
                <a:gd name="T56" fmla="*/ 914 w 999"/>
                <a:gd name="T57" fmla="*/ 179 h 1575"/>
                <a:gd name="T58" fmla="*/ 854 w 999"/>
                <a:gd name="T59" fmla="*/ 115 h 1575"/>
                <a:gd name="T60" fmla="*/ 782 w 999"/>
                <a:gd name="T61" fmla="*/ 66 h 1575"/>
                <a:gd name="T62" fmla="*/ 647 w 999"/>
                <a:gd name="T63" fmla="*/ 23 h 1575"/>
                <a:gd name="T64" fmla="*/ 535 w 999"/>
                <a:gd name="T65" fmla="*/ 2 h 1575"/>
                <a:gd name="T66" fmla="*/ 424 w 999"/>
                <a:gd name="T67" fmla="*/ 4 h 1575"/>
                <a:gd name="T68" fmla="*/ 340 w 999"/>
                <a:gd name="T69" fmla="*/ 25 h 1575"/>
                <a:gd name="T70" fmla="*/ 263 w 999"/>
                <a:gd name="T71" fmla="*/ 61 h 1575"/>
                <a:gd name="T72" fmla="*/ 192 w 999"/>
                <a:gd name="T73" fmla="*/ 131 h 1575"/>
                <a:gd name="T74" fmla="*/ 154 w 999"/>
                <a:gd name="T75" fmla="*/ 196 h 1575"/>
                <a:gd name="T76" fmla="*/ 108 w 999"/>
                <a:gd name="T77" fmla="*/ 282 h 1575"/>
                <a:gd name="T78" fmla="*/ 47 w 999"/>
                <a:gd name="T79" fmla="*/ 351 h 1575"/>
                <a:gd name="T80" fmla="*/ 15 w 999"/>
                <a:gd name="T81" fmla="*/ 416 h 1575"/>
                <a:gd name="T82" fmla="*/ 0 w 999"/>
                <a:gd name="T83" fmla="*/ 492 h 1575"/>
                <a:gd name="T84" fmla="*/ 9 w 999"/>
                <a:gd name="T85" fmla="*/ 586 h 1575"/>
                <a:gd name="T86" fmla="*/ 36 w 999"/>
                <a:gd name="T87" fmla="*/ 710 h 1575"/>
                <a:gd name="T88" fmla="*/ 88 w 999"/>
                <a:gd name="T89" fmla="*/ 860 h 1575"/>
                <a:gd name="T90" fmla="*/ 110 w 999"/>
                <a:gd name="T91" fmla="*/ 921 h 1575"/>
                <a:gd name="T92" fmla="*/ 112 w 999"/>
                <a:gd name="T93" fmla="*/ 987 h 1575"/>
                <a:gd name="T94" fmla="*/ 74 w 999"/>
                <a:gd name="T95" fmla="*/ 1129 h 1575"/>
                <a:gd name="T96" fmla="*/ 52 w 999"/>
                <a:gd name="T97" fmla="*/ 1218 h 1575"/>
                <a:gd name="T98" fmla="*/ 51 w 999"/>
                <a:gd name="T99" fmla="*/ 1326 h 1575"/>
                <a:gd name="T100" fmla="*/ 70 w 999"/>
                <a:gd name="T101" fmla="*/ 1421 h 1575"/>
                <a:gd name="T102" fmla="*/ 102 w 999"/>
                <a:gd name="T103" fmla="*/ 1488 h 1575"/>
                <a:gd name="T104" fmla="*/ 162 w 999"/>
                <a:gd name="T105" fmla="*/ 1535 h 1575"/>
                <a:gd name="T106" fmla="*/ 234 w 999"/>
                <a:gd name="T107" fmla="*/ 1562 h 1575"/>
                <a:gd name="T108" fmla="*/ 328 w 999"/>
                <a:gd name="T109" fmla="*/ 1575 h 1575"/>
                <a:gd name="T110" fmla="*/ 330 w 999"/>
                <a:gd name="T111" fmla="*/ 1564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99" h="1575">
                  <a:moveTo>
                    <a:pt x="325" y="1562"/>
                  </a:moveTo>
                  <a:lnTo>
                    <a:pt x="325" y="1562"/>
                  </a:lnTo>
                  <a:lnTo>
                    <a:pt x="305" y="1560"/>
                  </a:lnTo>
                  <a:lnTo>
                    <a:pt x="283" y="1558"/>
                  </a:lnTo>
                  <a:lnTo>
                    <a:pt x="263" y="1553"/>
                  </a:lnTo>
                  <a:lnTo>
                    <a:pt x="242" y="1549"/>
                  </a:lnTo>
                  <a:lnTo>
                    <a:pt x="221" y="1544"/>
                  </a:lnTo>
                  <a:lnTo>
                    <a:pt x="201" y="1536"/>
                  </a:lnTo>
                  <a:lnTo>
                    <a:pt x="181" y="1528"/>
                  </a:lnTo>
                  <a:lnTo>
                    <a:pt x="163" y="1519"/>
                  </a:lnTo>
                  <a:lnTo>
                    <a:pt x="163" y="1519"/>
                  </a:lnTo>
                  <a:lnTo>
                    <a:pt x="147" y="1510"/>
                  </a:lnTo>
                  <a:lnTo>
                    <a:pt x="134" y="1499"/>
                  </a:lnTo>
                  <a:lnTo>
                    <a:pt x="122" y="1488"/>
                  </a:lnTo>
                  <a:lnTo>
                    <a:pt x="112" y="1475"/>
                  </a:lnTo>
                  <a:lnTo>
                    <a:pt x="102" y="1461"/>
                  </a:lnTo>
                  <a:lnTo>
                    <a:pt x="96" y="1447"/>
                  </a:lnTo>
                  <a:lnTo>
                    <a:pt x="88" y="1431"/>
                  </a:lnTo>
                  <a:lnTo>
                    <a:pt x="83" y="1413"/>
                  </a:lnTo>
                  <a:lnTo>
                    <a:pt x="83" y="1413"/>
                  </a:lnTo>
                  <a:lnTo>
                    <a:pt x="76" y="1391"/>
                  </a:lnTo>
                  <a:lnTo>
                    <a:pt x="71" y="1368"/>
                  </a:lnTo>
                  <a:lnTo>
                    <a:pt x="66" y="1345"/>
                  </a:lnTo>
                  <a:lnTo>
                    <a:pt x="64" y="1321"/>
                  </a:lnTo>
                  <a:lnTo>
                    <a:pt x="62" y="1298"/>
                  </a:lnTo>
                  <a:lnTo>
                    <a:pt x="62" y="1275"/>
                  </a:lnTo>
                  <a:lnTo>
                    <a:pt x="62" y="1251"/>
                  </a:lnTo>
                  <a:lnTo>
                    <a:pt x="64" y="1228"/>
                  </a:lnTo>
                  <a:lnTo>
                    <a:pt x="64" y="1228"/>
                  </a:lnTo>
                  <a:lnTo>
                    <a:pt x="68" y="1206"/>
                  </a:lnTo>
                  <a:lnTo>
                    <a:pt x="72" y="1185"/>
                  </a:lnTo>
                  <a:lnTo>
                    <a:pt x="77" y="1164"/>
                  </a:lnTo>
                  <a:lnTo>
                    <a:pt x="84" y="1142"/>
                  </a:lnTo>
                  <a:lnTo>
                    <a:pt x="97" y="1100"/>
                  </a:lnTo>
                  <a:lnTo>
                    <a:pt x="111" y="1057"/>
                  </a:lnTo>
                  <a:lnTo>
                    <a:pt x="116" y="1035"/>
                  </a:lnTo>
                  <a:lnTo>
                    <a:pt x="121" y="1014"/>
                  </a:lnTo>
                  <a:lnTo>
                    <a:pt x="125" y="993"/>
                  </a:lnTo>
                  <a:lnTo>
                    <a:pt x="126" y="971"/>
                  </a:lnTo>
                  <a:lnTo>
                    <a:pt x="126" y="949"/>
                  </a:lnTo>
                  <a:lnTo>
                    <a:pt x="124" y="928"/>
                  </a:lnTo>
                  <a:lnTo>
                    <a:pt x="122" y="917"/>
                  </a:lnTo>
                  <a:lnTo>
                    <a:pt x="120" y="906"/>
                  </a:lnTo>
                  <a:lnTo>
                    <a:pt x="116" y="895"/>
                  </a:lnTo>
                  <a:lnTo>
                    <a:pt x="112" y="884"/>
                  </a:lnTo>
                  <a:lnTo>
                    <a:pt x="112" y="884"/>
                  </a:lnTo>
                  <a:lnTo>
                    <a:pt x="90" y="831"/>
                  </a:lnTo>
                  <a:lnTo>
                    <a:pt x="72" y="778"/>
                  </a:lnTo>
                  <a:lnTo>
                    <a:pt x="55" y="724"/>
                  </a:lnTo>
                  <a:lnTo>
                    <a:pt x="39" y="669"/>
                  </a:lnTo>
                  <a:lnTo>
                    <a:pt x="39" y="669"/>
                  </a:lnTo>
                  <a:lnTo>
                    <a:pt x="32" y="636"/>
                  </a:lnTo>
                  <a:lnTo>
                    <a:pt x="24" y="604"/>
                  </a:lnTo>
                  <a:lnTo>
                    <a:pt x="19" y="571"/>
                  </a:lnTo>
                  <a:lnTo>
                    <a:pt x="15" y="537"/>
                  </a:lnTo>
                  <a:lnTo>
                    <a:pt x="14" y="521"/>
                  </a:lnTo>
                  <a:lnTo>
                    <a:pt x="14" y="505"/>
                  </a:lnTo>
                  <a:lnTo>
                    <a:pt x="15" y="489"/>
                  </a:lnTo>
                  <a:lnTo>
                    <a:pt x="17" y="472"/>
                  </a:lnTo>
                  <a:lnTo>
                    <a:pt x="19" y="456"/>
                  </a:lnTo>
                  <a:lnTo>
                    <a:pt x="23" y="440"/>
                  </a:lnTo>
                  <a:lnTo>
                    <a:pt x="27" y="424"/>
                  </a:lnTo>
                  <a:lnTo>
                    <a:pt x="33" y="407"/>
                  </a:lnTo>
                  <a:lnTo>
                    <a:pt x="33" y="407"/>
                  </a:lnTo>
                  <a:lnTo>
                    <a:pt x="39" y="393"/>
                  </a:lnTo>
                  <a:lnTo>
                    <a:pt x="46" y="379"/>
                  </a:lnTo>
                  <a:lnTo>
                    <a:pt x="53" y="366"/>
                  </a:lnTo>
                  <a:lnTo>
                    <a:pt x="61" y="353"/>
                  </a:lnTo>
                  <a:lnTo>
                    <a:pt x="70" y="341"/>
                  </a:lnTo>
                  <a:lnTo>
                    <a:pt x="79" y="329"/>
                  </a:lnTo>
                  <a:lnTo>
                    <a:pt x="90" y="317"/>
                  </a:lnTo>
                  <a:lnTo>
                    <a:pt x="101" y="306"/>
                  </a:lnTo>
                  <a:lnTo>
                    <a:pt x="101" y="306"/>
                  </a:lnTo>
                  <a:lnTo>
                    <a:pt x="111" y="297"/>
                  </a:lnTo>
                  <a:lnTo>
                    <a:pt x="121" y="286"/>
                  </a:lnTo>
                  <a:lnTo>
                    <a:pt x="128" y="275"/>
                  </a:lnTo>
                  <a:lnTo>
                    <a:pt x="136" y="263"/>
                  </a:lnTo>
                  <a:lnTo>
                    <a:pt x="149" y="238"/>
                  </a:lnTo>
                  <a:lnTo>
                    <a:pt x="161" y="212"/>
                  </a:lnTo>
                  <a:lnTo>
                    <a:pt x="161" y="212"/>
                  </a:lnTo>
                  <a:lnTo>
                    <a:pt x="170" y="193"/>
                  </a:lnTo>
                  <a:lnTo>
                    <a:pt x="181" y="172"/>
                  </a:lnTo>
                  <a:lnTo>
                    <a:pt x="192" y="154"/>
                  </a:lnTo>
                  <a:lnTo>
                    <a:pt x="205" y="135"/>
                  </a:lnTo>
                  <a:lnTo>
                    <a:pt x="219" y="118"/>
                  </a:lnTo>
                  <a:lnTo>
                    <a:pt x="234" y="102"/>
                  </a:lnTo>
                  <a:lnTo>
                    <a:pt x="251" y="86"/>
                  </a:lnTo>
                  <a:lnTo>
                    <a:pt x="269" y="73"/>
                  </a:lnTo>
                  <a:lnTo>
                    <a:pt x="269" y="73"/>
                  </a:lnTo>
                  <a:lnTo>
                    <a:pt x="290" y="60"/>
                  </a:lnTo>
                  <a:lnTo>
                    <a:pt x="311" y="49"/>
                  </a:lnTo>
                  <a:lnTo>
                    <a:pt x="334" y="40"/>
                  </a:lnTo>
                  <a:lnTo>
                    <a:pt x="357" y="32"/>
                  </a:lnTo>
                  <a:lnTo>
                    <a:pt x="381" y="26"/>
                  </a:lnTo>
                  <a:lnTo>
                    <a:pt x="405" y="20"/>
                  </a:lnTo>
                  <a:lnTo>
                    <a:pt x="428" y="16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77" y="13"/>
                  </a:lnTo>
                  <a:lnTo>
                    <a:pt x="502" y="13"/>
                  </a:lnTo>
                  <a:lnTo>
                    <a:pt x="526" y="15"/>
                  </a:lnTo>
                  <a:lnTo>
                    <a:pt x="551" y="17"/>
                  </a:lnTo>
                  <a:lnTo>
                    <a:pt x="575" y="21"/>
                  </a:lnTo>
                  <a:lnTo>
                    <a:pt x="599" y="26"/>
                  </a:lnTo>
                  <a:lnTo>
                    <a:pt x="646" y="38"/>
                  </a:lnTo>
                  <a:lnTo>
                    <a:pt x="646" y="38"/>
                  </a:lnTo>
                  <a:lnTo>
                    <a:pt x="695" y="49"/>
                  </a:lnTo>
                  <a:lnTo>
                    <a:pt x="719" y="57"/>
                  </a:lnTo>
                  <a:lnTo>
                    <a:pt x="743" y="65"/>
                  </a:lnTo>
                  <a:lnTo>
                    <a:pt x="766" y="73"/>
                  </a:lnTo>
                  <a:lnTo>
                    <a:pt x="788" y="84"/>
                  </a:lnTo>
                  <a:lnTo>
                    <a:pt x="809" y="96"/>
                  </a:lnTo>
                  <a:lnTo>
                    <a:pt x="820" y="104"/>
                  </a:lnTo>
                  <a:lnTo>
                    <a:pt x="830" y="111"/>
                  </a:lnTo>
                  <a:lnTo>
                    <a:pt x="830" y="111"/>
                  </a:lnTo>
                  <a:lnTo>
                    <a:pt x="844" y="122"/>
                  </a:lnTo>
                  <a:lnTo>
                    <a:pt x="857" y="134"/>
                  </a:lnTo>
                  <a:lnTo>
                    <a:pt x="870" y="147"/>
                  </a:lnTo>
                  <a:lnTo>
                    <a:pt x="882" y="159"/>
                  </a:lnTo>
                  <a:lnTo>
                    <a:pt x="893" y="173"/>
                  </a:lnTo>
                  <a:lnTo>
                    <a:pt x="904" y="187"/>
                  </a:lnTo>
                  <a:lnTo>
                    <a:pt x="915" y="201"/>
                  </a:lnTo>
                  <a:lnTo>
                    <a:pt x="925" y="215"/>
                  </a:lnTo>
                  <a:lnTo>
                    <a:pt x="925" y="215"/>
                  </a:lnTo>
                  <a:lnTo>
                    <a:pt x="934" y="232"/>
                  </a:lnTo>
                  <a:lnTo>
                    <a:pt x="942" y="248"/>
                  </a:lnTo>
                  <a:lnTo>
                    <a:pt x="957" y="280"/>
                  </a:lnTo>
                  <a:lnTo>
                    <a:pt x="972" y="314"/>
                  </a:lnTo>
                  <a:lnTo>
                    <a:pt x="987" y="348"/>
                  </a:lnTo>
                  <a:lnTo>
                    <a:pt x="987" y="348"/>
                  </a:lnTo>
                  <a:lnTo>
                    <a:pt x="989" y="350"/>
                  </a:lnTo>
                  <a:lnTo>
                    <a:pt x="991" y="351"/>
                  </a:lnTo>
                  <a:lnTo>
                    <a:pt x="993" y="351"/>
                  </a:lnTo>
                  <a:lnTo>
                    <a:pt x="995" y="350"/>
                  </a:lnTo>
                  <a:lnTo>
                    <a:pt x="998" y="348"/>
                  </a:lnTo>
                  <a:lnTo>
                    <a:pt x="999" y="345"/>
                  </a:lnTo>
                  <a:lnTo>
                    <a:pt x="999" y="343"/>
                  </a:lnTo>
                  <a:lnTo>
                    <a:pt x="998" y="341"/>
                  </a:lnTo>
                  <a:lnTo>
                    <a:pt x="998" y="341"/>
                  </a:lnTo>
                  <a:lnTo>
                    <a:pt x="979" y="299"/>
                  </a:lnTo>
                  <a:lnTo>
                    <a:pt x="961" y="258"/>
                  </a:lnTo>
                  <a:lnTo>
                    <a:pt x="951" y="237"/>
                  </a:lnTo>
                  <a:lnTo>
                    <a:pt x="940" y="216"/>
                  </a:lnTo>
                  <a:lnTo>
                    <a:pt x="928" y="197"/>
                  </a:lnTo>
                  <a:lnTo>
                    <a:pt x="914" y="179"/>
                  </a:lnTo>
                  <a:lnTo>
                    <a:pt x="914" y="179"/>
                  </a:lnTo>
                  <a:lnTo>
                    <a:pt x="901" y="161"/>
                  </a:lnTo>
                  <a:lnTo>
                    <a:pt x="886" y="145"/>
                  </a:lnTo>
                  <a:lnTo>
                    <a:pt x="871" y="130"/>
                  </a:lnTo>
                  <a:lnTo>
                    <a:pt x="854" y="115"/>
                  </a:lnTo>
                  <a:lnTo>
                    <a:pt x="837" y="100"/>
                  </a:lnTo>
                  <a:lnTo>
                    <a:pt x="820" y="87"/>
                  </a:lnTo>
                  <a:lnTo>
                    <a:pt x="801" y="77"/>
                  </a:lnTo>
                  <a:lnTo>
                    <a:pt x="782" y="66"/>
                  </a:lnTo>
                  <a:lnTo>
                    <a:pt x="782" y="66"/>
                  </a:lnTo>
                  <a:lnTo>
                    <a:pt x="760" y="57"/>
                  </a:lnTo>
                  <a:lnTo>
                    <a:pt x="738" y="48"/>
                  </a:lnTo>
                  <a:lnTo>
                    <a:pt x="716" y="42"/>
                  </a:lnTo>
                  <a:lnTo>
                    <a:pt x="693" y="34"/>
                  </a:lnTo>
                  <a:lnTo>
                    <a:pt x="647" y="23"/>
                  </a:lnTo>
                  <a:lnTo>
                    <a:pt x="602" y="13"/>
                  </a:lnTo>
                  <a:lnTo>
                    <a:pt x="602" y="13"/>
                  </a:lnTo>
                  <a:lnTo>
                    <a:pt x="579" y="8"/>
                  </a:lnTo>
                  <a:lnTo>
                    <a:pt x="557" y="5"/>
                  </a:lnTo>
                  <a:lnTo>
                    <a:pt x="535" y="2"/>
                  </a:lnTo>
                  <a:lnTo>
                    <a:pt x="513" y="1"/>
                  </a:lnTo>
                  <a:lnTo>
                    <a:pt x="490" y="0"/>
                  </a:lnTo>
                  <a:lnTo>
                    <a:pt x="469" y="0"/>
                  </a:lnTo>
                  <a:lnTo>
                    <a:pt x="446" y="2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02" y="7"/>
                  </a:lnTo>
                  <a:lnTo>
                    <a:pt x="381" y="12"/>
                  </a:lnTo>
                  <a:lnTo>
                    <a:pt x="360" y="18"/>
                  </a:lnTo>
                  <a:lnTo>
                    <a:pt x="340" y="25"/>
                  </a:lnTo>
                  <a:lnTo>
                    <a:pt x="320" y="32"/>
                  </a:lnTo>
                  <a:lnTo>
                    <a:pt x="301" y="41"/>
                  </a:lnTo>
                  <a:lnTo>
                    <a:pt x="281" y="51"/>
                  </a:lnTo>
                  <a:lnTo>
                    <a:pt x="263" y="61"/>
                  </a:lnTo>
                  <a:lnTo>
                    <a:pt x="263" y="61"/>
                  </a:lnTo>
                  <a:lnTo>
                    <a:pt x="245" y="73"/>
                  </a:lnTo>
                  <a:lnTo>
                    <a:pt x="230" y="85"/>
                  </a:lnTo>
                  <a:lnTo>
                    <a:pt x="217" y="99"/>
                  </a:lnTo>
                  <a:lnTo>
                    <a:pt x="204" y="115"/>
                  </a:lnTo>
                  <a:lnTo>
                    <a:pt x="192" y="131"/>
                  </a:lnTo>
                  <a:lnTo>
                    <a:pt x="181" y="147"/>
                  </a:lnTo>
                  <a:lnTo>
                    <a:pt x="172" y="164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4" y="196"/>
                  </a:lnTo>
                  <a:lnTo>
                    <a:pt x="148" y="211"/>
                  </a:lnTo>
                  <a:lnTo>
                    <a:pt x="134" y="241"/>
                  </a:lnTo>
                  <a:lnTo>
                    <a:pt x="126" y="255"/>
                  </a:lnTo>
                  <a:lnTo>
                    <a:pt x="117" y="269"/>
                  </a:lnTo>
                  <a:lnTo>
                    <a:pt x="108" y="282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78" y="312"/>
                  </a:lnTo>
                  <a:lnTo>
                    <a:pt x="62" y="330"/>
                  </a:lnTo>
                  <a:lnTo>
                    <a:pt x="47" y="351"/>
                  </a:lnTo>
                  <a:lnTo>
                    <a:pt x="35" y="373"/>
                  </a:lnTo>
                  <a:lnTo>
                    <a:pt x="35" y="373"/>
                  </a:lnTo>
                  <a:lnTo>
                    <a:pt x="27" y="387"/>
                  </a:lnTo>
                  <a:lnTo>
                    <a:pt x="21" y="401"/>
                  </a:lnTo>
                  <a:lnTo>
                    <a:pt x="15" y="416"/>
                  </a:lnTo>
                  <a:lnTo>
                    <a:pt x="11" y="430"/>
                  </a:lnTo>
                  <a:lnTo>
                    <a:pt x="7" y="445"/>
                  </a:lnTo>
                  <a:lnTo>
                    <a:pt x="4" y="460"/>
                  </a:lnTo>
                  <a:lnTo>
                    <a:pt x="1" y="476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0" y="507"/>
                  </a:lnTo>
                  <a:lnTo>
                    <a:pt x="1" y="523"/>
                  </a:lnTo>
                  <a:lnTo>
                    <a:pt x="4" y="555"/>
                  </a:lnTo>
                  <a:lnTo>
                    <a:pt x="9" y="586"/>
                  </a:lnTo>
                  <a:lnTo>
                    <a:pt x="14" y="617"/>
                  </a:lnTo>
                  <a:lnTo>
                    <a:pt x="14" y="617"/>
                  </a:lnTo>
                  <a:lnTo>
                    <a:pt x="21" y="648"/>
                  </a:lnTo>
                  <a:lnTo>
                    <a:pt x="28" y="678"/>
                  </a:lnTo>
                  <a:lnTo>
                    <a:pt x="36" y="710"/>
                  </a:lnTo>
                  <a:lnTo>
                    <a:pt x="46" y="740"/>
                  </a:lnTo>
                  <a:lnTo>
                    <a:pt x="56" y="770"/>
                  </a:lnTo>
                  <a:lnTo>
                    <a:pt x="65" y="801"/>
                  </a:lnTo>
                  <a:lnTo>
                    <a:pt x="88" y="860"/>
                  </a:lnTo>
                  <a:lnTo>
                    <a:pt x="88" y="860"/>
                  </a:lnTo>
                  <a:lnTo>
                    <a:pt x="96" y="880"/>
                  </a:lnTo>
                  <a:lnTo>
                    <a:pt x="104" y="900"/>
                  </a:lnTo>
                  <a:lnTo>
                    <a:pt x="104" y="900"/>
                  </a:lnTo>
                  <a:lnTo>
                    <a:pt x="108" y="910"/>
                  </a:lnTo>
                  <a:lnTo>
                    <a:pt x="110" y="921"/>
                  </a:lnTo>
                  <a:lnTo>
                    <a:pt x="112" y="932"/>
                  </a:lnTo>
                  <a:lnTo>
                    <a:pt x="113" y="943"/>
                  </a:lnTo>
                  <a:lnTo>
                    <a:pt x="113" y="965"/>
                  </a:lnTo>
                  <a:lnTo>
                    <a:pt x="112" y="987"/>
                  </a:lnTo>
                  <a:lnTo>
                    <a:pt x="112" y="987"/>
                  </a:lnTo>
                  <a:lnTo>
                    <a:pt x="109" y="1011"/>
                  </a:lnTo>
                  <a:lnTo>
                    <a:pt x="103" y="1035"/>
                  </a:lnTo>
                  <a:lnTo>
                    <a:pt x="97" y="1059"/>
                  </a:lnTo>
                  <a:lnTo>
                    <a:pt x="89" y="1083"/>
                  </a:lnTo>
                  <a:lnTo>
                    <a:pt x="74" y="1129"/>
                  </a:lnTo>
                  <a:lnTo>
                    <a:pt x="66" y="1152"/>
                  </a:lnTo>
                  <a:lnTo>
                    <a:pt x="60" y="1176"/>
                  </a:lnTo>
                  <a:lnTo>
                    <a:pt x="60" y="1176"/>
                  </a:lnTo>
                  <a:lnTo>
                    <a:pt x="56" y="1197"/>
                  </a:lnTo>
                  <a:lnTo>
                    <a:pt x="52" y="1218"/>
                  </a:lnTo>
                  <a:lnTo>
                    <a:pt x="50" y="1240"/>
                  </a:lnTo>
                  <a:lnTo>
                    <a:pt x="49" y="1261"/>
                  </a:lnTo>
                  <a:lnTo>
                    <a:pt x="49" y="1282"/>
                  </a:lnTo>
                  <a:lnTo>
                    <a:pt x="49" y="1304"/>
                  </a:lnTo>
                  <a:lnTo>
                    <a:pt x="51" y="1326"/>
                  </a:lnTo>
                  <a:lnTo>
                    <a:pt x="53" y="1346"/>
                  </a:lnTo>
                  <a:lnTo>
                    <a:pt x="53" y="1346"/>
                  </a:lnTo>
                  <a:lnTo>
                    <a:pt x="60" y="1383"/>
                  </a:lnTo>
                  <a:lnTo>
                    <a:pt x="64" y="1401"/>
                  </a:lnTo>
                  <a:lnTo>
                    <a:pt x="70" y="1421"/>
                  </a:lnTo>
                  <a:lnTo>
                    <a:pt x="75" y="1439"/>
                  </a:lnTo>
                  <a:lnTo>
                    <a:pt x="83" y="1457"/>
                  </a:lnTo>
                  <a:lnTo>
                    <a:pt x="92" y="1473"/>
                  </a:lnTo>
                  <a:lnTo>
                    <a:pt x="102" y="1488"/>
                  </a:lnTo>
                  <a:lnTo>
                    <a:pt x="102" y="1488"/>
                  </a:lnTo>
                  <a:lnTo>
                    <a:pt x="113" y="1499"/>
                  </a:lnTo>
                  <a:lnTo>
                    <a:pt x="124" y="1509"/>
                  </a:lnTo>
                  <a:lnTo>
                    <a:pt x="136" y="1519"/>
                  </a:lnTo>
                  <a:lnTo>
                    <a:pt x="148" y="1527"/>
                  </a:lnTo>
                  <a:lnTo>
                    <a:pt x="162" y="1535"/>
                  </a:lnTo>
                  <a:lnTo>
                    <a:pt x="175" y="1541"/>
                  </a:lnTo>
                  <a:lnTo>
                    <a:pt x="190" y="1547"/>
                  </a:lnTo>
                  <a:lnTo>
                    <a:pt x="204" y="1552"/>
                  </a:lnTo>
                  <a:lnTo>
                    <a:pt x="219" y="1558"/>
                  </a:lnTo>
                  <a:lnTo>
                    <a:pt x="234" y="1562"/>
                  </a:lnTo>
                  <a:lnTo>
                    <a:pt x="266" y="1568"/>
                  </a:lnTo>
                  <a:lnTo>
                    <a:pt x="296" y="1573"/>
                  </a:lnTo>
                  <a:lnTo>
                    <a:pt x="325" y="1575"/>
                  </a:lnTo>
                  <a:lnTo>
                    <a:pt x="325" y="1575"/>
                  </a:lnTo>
                  <a:lnTo>
                    <a:pt x="328" y="1575"/>
                  </a:lnTo>
                  <a:lnTo>
                    <a:pt x="330" y="1573"/>
                  </a:lnTo>
                  <a:lnTo>
                    <a:pt x="331" y="1572"/>
                  </a:lnTo>
                  <a:lnTo>
                    <a:pt x="332" y="1568"/>
                  </a:lnTo>
                  <a:lnTo>
                    <a:pt x="331" y="1566"/>
                  </a:lnTo>
                  <a:lnTo>
                    <a:pt x="330" y="1564"/>
                  </a:lnTo>
                  <a:lnTo>
                    <a:pt x="328" y="1563"/>
                  </a:lnTo>
                  <a:lnTo>
                    <a:pt x="325" y="1562"/>
                  </a:lnTo>
                  <a:lnTo>
                    <a:pt x="325" y="1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156">
              <a:extLst>
                <a:ext uri="{FF2B5EF4-FFF2-40B4-BE49-F238E27FC236}">
                  <a16:creationId xmlns:a16="http://schemas.microsoft.com/office/drawing/2014/main" id="{B94DF3E3-BC7F-8E24-937E-19B785D02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1450"/>
              <a:ext cx="647" cy="1611"/>
            </a:xfrm>
            <a:custGeom>
              <a:avLst/>
              <a:gdLst>
                <a:gd name="T0" fmla="*/ 401 w 1292"/>
                <a:gd name="T1" fmla="*/ 46 h 3222"/>
                <a:gd name="T2" fmla="*/ 440 w 1292"/>
                <a:gd name="T3" fmla="*/ 76 h 3222"/>
                <a:gd name="T4" fmla="*/ 501 w 1292"/>
                <a:gd name="T5" fmla="*/ 175 h 3222"/>
                <a:gd name="T6" fmla="*/ 612 w 1292"/>
                <a:gd name="T7" fmla="*/ 384 h 3222"/>
                <a:gd name="T8" fmla="*/ 679 w 1292"/>
                <a:gd name="T9" fmla="*/ 538 h 3222"/>
                <a:gd name="T10" fmla="*/ 808 w 1292"/>
                <a:gd name="T11" fmla="*/ 871 h 3222"/>
                <a:gd name="T12" fmla="*/ 866 w 1292"/>
                <a:gd name="T13" fmla="*/ 1030 h 3222"/>
                <a:gd name="T14" fmla="*/ 913 w 1292"/>
                <a:gd name="T15" fmla="*/ 1157 h 3222"/>
                <a:gd name="T16" fmla="*/ 1011 w 1292"/>
                <a:gd name="T17" fmla="*/ 1311 h 3222"/>
                <a:gd name="T18" fmla="*/ 1111 w 1292"/>
                <a:gd name="T19" fmla="*/ 1492 h 3222"/>
                <a:gd name="T20" fmla="*/ 1180 w 1292"/>
                <a:gd name="T21" fmla="*/ 1683 h 3222"/>
                <a:gd name="T22" fmla="*/ 1219 w 1292"/>
                <a:gd name="T23" fmla="*/ 1881 h 3222"/>
                <a:gd name="T24" fmla="*/ 1231 w 1292"/>
                <a:gd name="T25" fmla="*/ 2084 h 3222"/>
                <a:gd name="T26" fmla="*/ 1229 w 1292"/>
                <a:gd name="T27" fmla="*/ 2334 h 3222"/>
                <a:gd name="T28" fmla="*/ 1252 w 1292"/>
                <a:gd name="T29" fmla="*/ 2682 h 3222"/>
                <a:gd name="T30" fmla="*/ 1273 w 1292"/>
                <a:gd name="T31" fmla="*/ 2833 h 3222"/>
                <a:gd name="T32" fmla="*/ 1278 w 1292"/>
                <a:gd name="T33" fmla="*/ 3036 h 3222"/>
                <a:gd name="T34" fmla="*/ 1227 w 1292"/>
                <a:gd name="T35" fmla="*/ 3114 h 3222"/>
                <a:gd name="T36" fmla="*/ 959 w 1292"/>
                <a:gd name="T37" fmla="*/ 3184 h 3222"/>
                <a:gd name="T38" fmla="*/ 777 w 1292"/>
                <a:gd name="T39" fmla="*/ 3207 h 3222"/>
                <a:gd name="T40" fmla="*/ 558 w 1292"/>
                <a:gd name="T41" fmla="*/ 3199 h 3222"/>
                <a:gd name="T42" fmla="*/ 250 w 1292"/>
                <a:gd name="T43" fmla="*/ 3156 h 3222"/>
                <a:gd name="T44" fmla="*/ 100 w 1292"/>
                <a:gd name="T45" fmla="*/ 3126 h 3222"/>
                <a:gd name="T46" fmla="*/ 13 w 1292"/>
                <a:gd name="T47" fmla="*/ 3103 h 3222"/>
                <a:gd name="T48" fmla="*/ 30 w 1292"/>
                <a:gd name="T49" fmla="*/ 2544 h 3222"/>
                <a:gd name="T50" fmla="*/ 41 w 1292"/>
                <a:gd name="T51" fmla="*/ 2304 h 3222"/>
                <a:gd name="T52" fmla="*/ 79 w 1292"/>
                <a:gd name="T53" fmla="*/ 2048 h 3222"/>
                <a:gd name="T54" fmla="*/ 96 w 1292"/>
                <a:gd name="T55" fmla="*/ 1842 h 3222"/>
                <a:gd name="T56" fmla="*/ 105 w 1292"/>
                <a:gd name="T57" fmla="*/ 1634 h 3222"/>
                <a:gd name="T58" fmla="*/ 88 w 1292"/>
                <a:gd name="T59" fmla="*/ 1487 h 3222"/>
                <a:gd name="T60" fmla="*/ 78 w 1292"/>
                <a:gd name="T61" fmla="*/ 1482 h 3222"/>
                <a:gd name="T62" fmla="*/ 82 w 1292"/>
                <a:gd name="T63" fmla="*/ 1542 h 3222"/>
                <a:gd name="T64" fmla="*/ 93 w 1292"/>
                <a:gd name="T65" fmla="*/ 1648 h 3222"/>
                <a:gd name="T66" fmla="*/ 80 w 1292"/>
                <a:gd name="T67" fmla="*/ 1912 h 3222"/>
                <a:gd name="T68" fmla="*/ 57 w 1292"/>
                <a:gd name="T69" fmla="*/ 2117 h 3222"/>
                <a:gd name="T70" fmla="*/ 24 w 1292"/>
                <a:gd name="T71" fmla="*/ 2349 h 3222"/>
                <a:gd name="T72" fmla="*/ 10 w 1292"/>
                <a:gd name="T73" fmla="*/ 2791 h 3222"/>
                <a:gd name="T74" fmla="*/ 1 w 1292"/>
                <a:gd name="T75" fmla="*/ 3107 h 3222"/>
                <a:gd name="T76" fmla="*/ 108 w 1292"/>
                <a:gd name="T77" fmla="*/ 3141 h 3222"/>
                <a:gd name="T78" fmla="*/ 344 w 1292"/>
                <a:gd name="T79" fmla="*/ 3184 h 3222"/>
                <a:gd name="T80" fmla="*/ 636 w 1292"/>
                <a:gd name="T81" fmla="*/ 3218 h 3222"/>
                <a:gd name="T82" fmla="*/ 785 w 1292"/>
                <a:gd name="T83" fmla="*/ 3221 h 3222"/>
                <a:gd name="T84" fmla="*/ 969 w 1292"/>
                <a:gd name="T85" fmla="*/ 3195 h 3222"/>
                <a:gd name="T86" fmla="*/ 1214 w 1292"/>
                <a:gd name="T87" fmla="*/ 3132 h 3222"/>
                <a:gd name="T88" fmla="*/ 1288 w 1292"/>
                <a:gd name="T89" fmla="*/ 3103 h 3222"/>
                <a:gd name="T90" fmla="*/ 1288 w 1292"/>
                <a:gd name="T91" fmla="*/ 2849 h 3222"/>
                <a:gd name="T92" fmla="*/ 1271 w 1292"/>
                <a:gd name="T93" fmla="*/ 2731 h 3222"/>
                <a:gd name="T94" fmla="*/ 1244 w 1292"/>
                <a:gd name="T95" fmla="*/ 2427 h 3222"/>
                <a:gd name="T96" fmla="*/ 1243 w 1292"/>
                <a:gd name="T97" fmla="*/ 2149 h 3222"/>
                <a:gd name="T98" fmla="*/ 1232 w 1292"/>
                <a:gd name="T99" fmla="*/ 1866 h 3222"/>
                <a:gd name="T100" fmla="*/ 1204 w 1292"/>
                <a:gd name="T101" fmla="*/ 1718 h 3222"/>
                <a:gd name="T102" fmla="*/ 1159 w 1292"/>
                <a:gd name="T103" fmla="*/ 1573 h 3222"/>
                <a:gd name="T104" fmla="*/ 1055 w 1292"/>
                <a:gd name="T105" fmla="*/ 1359 h 3222"/>
                <a:gd name="T106" fmla="*/ 960 w 1292"/>
                <a:gd name="T107" fmla="*/ 1209 h 3222"/>
                <a:gd name="T108" fmla="*/ 906 w 1292"/>
                <a:gd name="T109" fmla="*/ 1115 h 3222"/>
                <a:gd name="T110" fmla="*/ 882 w 1292"/>
                <a:gd name="T111" fmla="*/ 1034 h 3222"/>
                <a:gd name="T112" fmla="*/ 809 w 1292"/>
                <a:gd name="T113" fmla="*/ 838 h 3222"/>
                <a:gd name="T114" fmla="*/ 661 w 1292"/>
                <a:gd name="T115" fmla="*/ 461 h 3222"/>
                <a:gd name="T116" fmla="*/ 535 w 1292"/>
                <a:gd name="T117" fmla="*/ 209 h 3222"/>
                <a:gd name="T118" fmla="*/ 449 w 1292"/>
                <a:gd name="T119" fmla="*/ 67 h 3222"/>
                <a:gd name="T120" fmla="*/ 402 w 1292"/>
                <a:gd name="T121" fmla="*/ 28 h 3222"/>
                <a:gd name="T122" fmla="*/ 344 w 1292"/>
                <a:gd name="T123" fmla="*/ 0 h 3222"/>
                <a:gd name="T124" fmla="*/ 337 w 1292"/>
                <a:gd name="T125" fmla="*/ 9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2" h="3222">
                  <a:moveTo>
                    <a:pt x="340" y="12"/>
                  </a:moveTo>
                  <a:lnTo>
                    <a:pt x="340" y="12"/>
                  </a:lnTo>
                  <a:lnTo>
                    <a:pt x="365" y="24"/>
                  </a:lnTo>
                  <a:lnTo>
                    <a:pt x="389" y="38"/>
                  </a:lnTo>
                  <a:lnTo>
                    <a:pt x="401" y="46"/>
                  </a:lnTo>
                  <a:lnTo>
                    <a:pt x="413" y="53"/>
                  </a:lnTo>
                  <a:lnTo>
                    <a:pt x="424" y="62"/>
                  </a:lnTo>
                  <a:lnTo>
                    <a:pt x="435" y="71"/>
                  </a:lnTo>
                  <a:lnTo>
                    <a:pt x="435" y="71"/>
                  </a:lnTo>
                  <a:lnTo>
                    <a:pt x="440" y="76"/>
                  </a:lnTo>
                  <a:lnTo>
                    <a:pt x="444" y="83"/>
                  </a:lnTo>
                  <a:lnTo>
                    <a:pt x="454" y="96"/>
                  </a:lnTo>
                  <a:lnTo>
                    <a:pt x="469" y="123"/>
                  </a:lnTo>
                  <a:lnTo>
                    <a:pt x="469" y="123"/>
                  </a:lnTo>
                  <a:lnTo>
                    <a:pt x="501" y="175"/>
                  </a:lnTo>
                  <a:lnTo>
                    <a:pt x="530" y="228"/>
                  </a:lnTo>
                  <a:lnTo>
                    <a:pt x="559" y="281"/>
                  </a:lnTo>
                  <a:lnTo>
                    <a:pt x="586" y="335"/>
                  </a:lnTo>
                  <a:lnTo>
                    <a:pt x="586" y="335"/>
                  </a:lnTo>
                  <a:lnTo>
                    <a:pt x="612" y="384"/>
                  </a:lnTo>
                  <a:lnTo>
                    <a:pt x="636" y="435"/>
                  </a:lnTo>
                  <a:lnTo>
                    <a:pt x="659" y="486"/>
                  </a:lnTo>
                  <a:lnTo>
                    <a:pt x="669" y="512"/>
                  </a:lnTo>
                  <a:lnTo>
                    <a:pt x="679" y="538"/>
                  </a:lnTo>
                  <a:lnTo>
                    <a:pt x="679" y="538"/>
                  </a:lnTo>
                  <a:lnTo>
                    <a:pt x="698" y="593"/>
                  </a:lnTo>
                  <a:lnTo>
                    <a:pt x="719" y="647"/>
                  </a:lnTo>
                  <a:lnTo>
                    <a:pt x="762" y="756"/>
                  </a:lnTo>
                  <a:lnTo>
                    <a:pt x="762" y="756"/>
                  </a:lnTo>
                  <a:lnTo>
                    <a:pt x="808" y="871"/>
                  </a:lnTo>
                  <a:lnTo>
                    <a:pt x="830" y="929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60" y="1008"/>
                  </a:lnTo>
                  <a:lnTo>
                    <a:pt x="866" y="1030"/>
                  </a:lnTo>
                  <a:lnTo>
                    <a:pt x="879" y="1074"/>
                  </a:lnTo>
                  <a:lnTo>
                    <a:pt x="886" y="1095"/>
                  </a:lnTo>
                  <a:lnTo>
                    <a:pt x="893" y="1116"/>
                  </a:lnTo>
                  <a:lnTo>
                    <a:pt x="903" y="1136"/>
                  </a:lnTo>
                  <a:lnTo>
                    <a:pt x="913" y="1157"/>
                  </a:lnTo>
                  <a:lnTo>
                    <a:pt x="913" y="1157"/>
                  </a:lnTo>
                  <a:lnTo>
                    <a:pt x="936" y="1196"/>
                  </a:lnTo>
                  <a:lnTo>
                    <a:pt x="961" y="1235"/>
                  </a:lnTo>
                  <a:lnTo>
                    <a:pt x="1011" y="1311"/>
                  </a:lnTo>
                  <a:lnTo>
                    <a:pt x="1011" y="1311"/>
                  </a:lnTo>
                  <a:lnTo>
                    <a:pt x="1038" y="1355"/>
                  </a:lnTo>
                  <a:lnTo>
                    <a:pt x="1064" y="1400"/>
                  </a:lnTo>
                  <a:lnTo>
                    <a:pt x="1088" y="1445"/>
                  </a:lnTo>
                  <a:lnTo>
                    <a:pt x="1111" y="1492"/>
                  </a:lnTo>
                  <a:lnTo>
                    <a:pt x="1111" y="1492"/>
                  </a:lnTo>
                  <a:lnTo>
                    <a:pt x="1127" y="1530"/>
                  </a:lnTo>
                  <a:lnTo>
                    <a:pt x="1142" y="1568"/>
                  </a:lnTo>
                  <a:lnTo>
                    <a:pt x="1157" y="1606"/>
                  </a:lnTo>
                  <a:lnTo>
                    <a:pt x="1170" y="1645"/>
                  </a:lnTo>
                  <a:lnTo>
                    <a:pt x="1180" y="1683"/>
                  </a:lnTo>
                  <a:lnTo>
                    <a:pt x="1191" y="1722"/>
                  </a:lnTo>
                  <a:lnTo>
                    <a:pt x="1200" y="1762"/>
                  </a:lnTo>
                  <a:lnTo>
                    <a:pt x="1207" y="1801"/>
                  </a:lnTo>
                  <a:lnTo>
                    <a:pt x="1214" y="1841"/>
                  </a:lnTo>
                  <a:lnTo>
                    <a:pt x="1219" y="1881"/>
                  </a:lnTo>
                  <a:lnTo>
                    <a:pt x="1224" y="1921"/>
                  </a:lnTo>
                  <a:lnTo>
                    <a:pt x="1227" y="1961"/>
                  </a:lnTo>
                  <a:lnTo>
                    <a:pt x="1230" y="2003"/>
                  </a:lnTo>
                  <a:lnTo>
                    <a:pt x="1231" y="2043"/>
                  </a:lnTo>
                  <a:lnTo>
                    <a:pt x="1231" y="2084"/>
                  </a:lnTo>
                  <a:lnTo>
                    <a:pt x="1230" y="2125"/>
                  </a:lnTo>
                  <a:lnTo>
                    <a:pt x="1230" y="2125"/>
                  </a:lnTo>
                  <a:lnTo>
                    <a:pt x="1229" y="2195"/>
                  </a:lnTo>
                  <a:lnTo>
                    <a:pt x="1228" y="2265"/>
                  </a:lnTo>
                  <a:lnTo>
                    <a:pt x="1229" y="2334"/>
                  </a:lnTo>
                  <a:lnTo>
                    <a:pt x="1230" y="2404"/>
                  </a:lnTo>
                  <a:lnTo>
                    <a:pt x="1233" y="2474"/>
                  </a:lnTo>
                  <a:lnTo>
                    <a:pt x="1238" y="2544"/>
                  </a:lnTo>
                  <a:lnTo>
                    <a:pt x="1244" y="2613"/>
                  </a:lnTo>
                  <a:lnTo>
                    <a:pt x="1252" y="2682"/>
                  </a:lnTo>
                  <a:lnTo>
                    <a:pt x="1252" y="2682"/>
                  </a:lnTo>
                  <a:lnTo>
                    <a:pt x="1263" y="2758"/>
                  </a:lnTo>
                  <a:lnTo>
                    <a:pt x="1268" y="2795"/>
                  </a:lnTo>
                  <a:lnTo>
                    <a:pt x="1273" y="2833"/>
                  </a:lnTo>
                  <a:lnTo>
                    <a:pt x="1273" y="2833"/>
                  </a:lnTo>
                  <a:lnTo>
                    <a:pt x="1276" y="2867"/>
                  </a:lnTo>
                  <a:lnTo>
                    <a:pt x="1278" y="2900"/>
                  </a:lnTo>
                  <a:lnTo>
                    <a:pt x="1279" y="2934"/>
                  </a:lnTo>
                  <a:lnTo>
                    <a:pt x="1279" y="2968"/>
                  </a:lnTo>
                  <a:lnTo>
                    <a:pt x="1278" y="3036"/>
                  </a:lnTo>
                  <a:lnTo>
                    <a:pt x="1275" y="3103"/>
                  </a:lnTo>
                  <a:lnTo>
                    <a:pt x="1275" y="3103"/>
                  </a:lnTo>
                  <a:lnTo>
                    <a:pt x="1279" y="3097"/>
                  </a:lnTo>
                  <a:lnTo>
                    <a:pt x="1279" y="3097"/>
                  </a:lnTo>
                  <a:lnTo>
                    <a:pt x="1227" y="3114"/>
                  </a:lnTo>
                  <a:lnTo>
                    <a:pt x="1175" y="3131"/>
                  </a:lnTo>
                  <a:lnTo>
                    <a:pt x="1122" y="3147"/>
                  </a:lnTo>
                  <a:lnTo>
                    <a:pt x="1068" y="3161"/>
                  </a:lnTo>
                  <a:lnTo>
                    <a:pt x="1013" y="3173"/>
                  </a:lnTo>
                  <a:lnTo>
                    <a:pt x="959" y="3184"/>
                  </a:lnTo>
                  <a:lnTo>
                    <a:pt x="905" y="3193"/>
                  </a:lnTo>
                  <a:lnTo>
                    <a:pt x="851" y="3202"/>
                  </a:lnTo>
                  <a:lnTo>
                    <a:pt x="851" y="3202"/>
                  </a:lnTo>
                  <a:lnTo>
                    <a:pt x="814" y="3205"/>
                  </a:lnTo>
                  <a:lnTo>
                    <a:pt x="777" y="3207"/>
                  </a:lnTo>
                  <a:lnTo>
                    <a:pt x="740" y="3208"/>
                  </a:lnTo>
                  <a:lnTo>
                    <a:pt x="705" y="3208"/>
                  </a:lnTo>
                  <a:lnTo>
                    <a:pt x="668" y="3207"/>
                  </a:lnTo>
                  <a:lnTo>
                    <a:pt x="631" y="3205"/>
                  </a:lnTo>
                  <a:lnTo>
                    <a:pt x="558" y="3199"/>
                  </a:lnTo>
                  <a:lnTo>
                    <a:pt x="558" y="3199"/>
                  </a:lnTo>
                  <a:lnTo>
                    <a:pt x="480" y="3190"/>
                  </a:lnTo>
                  <a:lnTo>
                    <a:pt x="403" y="3180"/>
                  </a:lnTo>
                  <a:lnTo>
                    <a:pt x="326" y="3169"/>
                  </a:lnTo>
                  <a:lnTo>
                    <a:pt x="250" y="3156"/>
                  </a:lnTo>
                  <a:lnTo>
                    <a:pt x="250" y="3156"/>
                  </a:lnTo>
                  <a:lnTo>
                    <a:pt x="174" y="3142"/>
                  </a:lnTo>
                  <a:lnTo>
                    <a:pt x="137" y="3135"/>
                  </a:lnTo>
                  <a:lnTo>
                    <a:pt x="100" y="3126"/>
                  </a:lnTo>
                  <a:lnTo>
                    <a:pt x="100" y="3126"/>
                  </a:lnTo>
                  <a:lnTo>
                    <a:pt x="76" y="3119"/>
                  </a:lnTo>
                  <a:lnTo>
                    <a:pt x="53" y="3112"/>
                  </a:lnTo>
                  <a:lnTo>
                    <a:pt x="9" y="3097"/>
                  </a:lnTo>
                  <a:lnTo>
                    <a:pt x="9" y="3097"/>
                  </a:lnTo>
                  <a:lnTo>
                    <a:pt x="13" y="3103"/>
                  </a:lnTo>
                  <a:lnTo>
                    <a:pt x="13" y="3103"/>
                  </a:lnTo>
                  <a:lnTo>
                    <a:pt x="23" y="2781"/>
                  </a:lnTo>
                  <a:lnTo>
                    <a:pt x="23" y="2781"/>
                  </a:lnTo>
                  <a:lnTo>
                    <a:pt x="30" y="2544"/>
                  </a:lnTo>
                  <a:lnTo>
                    <a:pt x="30" y="2544"/>
                  </a:lnTo>
                  <a:lnTo>
                    <a:pt x="31" y="2483"/>
                  </a:lnTo>
                  <a:lnTo>
                    <a:pt x="32" y="2423"/>
                  </a:lnTo>
                  <a:lnTo>
                    <a:pt x="36" y="2364"/>
                  </a:lnTo>
                  <a:lnTo>
                    <a:pt x="39" y="2333"/>
                  </a:lnTo>
                  <a:lnTo>
                    <a:pt x="41" y="2304"/>
                  </a:lnTo>
                  <a:lnTo>
                    <a:pt x="41" y="2304"/>
                  </a:lnTo>
                  <a:lnTo>
                    <a:pt x="49" y="2252"/>
                  </a:lnTo>
                  <a:lnTo>
                    <a:pt x="56" y="2201"/>
                  </a:lnTo>
                  <a:lnTo>
                    <a:pt x="72" y="2099"/>
                  </a:lnTo>
                  <a:lnTo>
                    <a:pt x="79" y="2048"/>
                  </a:lnTo>
                  <a:lnTo>
                    <a:pt x="86" y="1997"/>
                  </a:lnTo>
                  <a:lnTo>
                    <a:pt x="91" y="1946"/>
                  </a:lnTo>
                  <a:lnTo>
                    <a:pt x="93" y="1894"/>
                  </a:lnTo>
                  <a:lnTo>
                    <a:pt x="93" y="1894"/>
                  </a:lnTo>
                  <a:lnTo>
                    <a:pt x="96" y="1842"/>
                  </a:lnTo>
                  <a:lnTo>
                    <a:pt x="100" y="1789"/>
                  </a:lnTo>
                  <a:lnTo>
                    <a:pt x="106" y="1685"/>
                  </a:lnTo>
                  <a:lnTo>
                    <a:pt x="106" y="1685"/>
                  </a:lnTo>
                  <a:lnTo>
                    <a:pt x="106" y="1659"/>
                  </a:lnTo>
                  <a:lnTo>
                    <a:pt x="105" y="1634"/>
                  </a:lnTo>
                  <a:lnTo>
                    <a:pt x="104" y="1610"/>
                  </a:lnTo>
                  <a:lnTo>
                    <a:pt x="101" y="1585"/>
                  </a:lnTo>
                  <a:lnTo>
                    <a:pt x="94" y="1535"/>
                  </a:lnTo>
                  <a:lnTo>
                    <a:pt x="88" y="1487"/>
                  </a:lnTo>
                  <a:lnTo>
                    <a:pt x="88" y="1487"/>
                  </a:lnTo>
                  <a:lnTo>
                    <a:pt x="87" y="1483"/>
                  </a:lnTo>
                  <a:lnTo>
                    <a:pt x="85" y="1482"/>
                  </a:lnTo>
                  <a:lnTo>
                    <a:pt x="82" y="1481"/>
                  </a:lnTo>
                  <a:lnTo>
                    <a:pt x="80" y="1482"/>
                  </a:lnTo>
                  <a:lnTo>
                    <a:pt x="78" y="1482"/>
                  </a:lnTo>
                  <a:lnTo>
                    <a:pt x="76" y="1484"/>
                  </a:lnTo>
                  <a:lnTo>
                    <a:pt x="75" y="1487"/>
                  </a:lnTo>
                  <a:lnTo>
                    <a:pt x="75" y="1490"/>
                  </a:lnTo>
                  <a:lnTo>
                    <a:pt x="75" y="1490"/>
                  </a:lnTo>
                  <a:lnTo>
                    <a:pt x="82" y="1542"/>
                  </a:lnTo>
                  <a:lnTo>
                    <a:pt x="87" y="1568"/>
                  </a:lnTo>
                  <a:lnTo>
                    <a:pt x="90" y="1594"/>
                  </a:lnTo>
                  <a:lnTo>
                    <a:pt x="90" y="1594"/>
                  </a:lnTo>
                  <a:lnTo>
                    <a:pt x="93" y="1621"/>
                  </a:lnTo>
                  <a:lnTo>
                    <a:pt x="93" y="1648"/>
                  </a:lnTo>
                  <a:lnTo>
                    <a:pt x="93" y="1674"/>
                  </a:lnTo>
                  <a:lnTo>
                    <a:pt x="92" y="1701"/>
                  </a:lnTo>
                  <a:lnTo>
                    <a:pt x="92" y="1701"/>
                  </a:lnTo>
                  <a:lnTo>
                    <a:pt x="86" y="1806"/>
                  </a:lnTo>
                  <a:lnTo>
                    <a:pt x="80" y="1912"/>
                  </a:lnTo>
                  <a:lnTo>
                    <a:pt x="80" y="1912"/>
                  </a:lnTo>
                  <a:lnTo>
                    <a:pt x="77" y="1964"/>
                  </a:lnTo>
                  <a:lnTo>
                    <a:pt x="72" y="2015"/>
                  </a:lnTo>
                  <a:lnTo>
                    <a:pt x="65" y="2066"/>
                  </a:lnTo>
                  <a:lnTo>
                    <a:pt x="57" y="2117"/>
                  </a:lnTo>
                  <a:lnTo>
                    <a:pt x="41" y="2218"/>
                  </a:lnTo>
                  <a:lnTo>
                    <a:pt x="34" y="2269"/>
                  </a:lnTo>
                  <a:lnTo>
                    <a:pt x="27" y="2320"/>
                  </a:lnTo>
                  <a:lnTo>
                    <a:pt x="27" y="2320"/>
                  </a:lnTo>
                  <a:lnTo>
                    <a:pt x="24" y="2349"/>
                  </a:lnTo>
                  <a:lnTo>
                    <a:pt x="22" y="2378"/>
                  </a:lnTo>
                  <a:lnTo>
                    <a:pt x="19" y="2436"/>
                  </a:lnTo>
                  <a:lnTo>
                    <a:pt x="16" y="2552"/>
                  </a:lnTo>
                  <a:lnTo>
                    <a:pt x="16" y="2552"/>
                  </a:lnTo>
                  <a:lnTo>
                    <a:pt x="10" y="2791"/>
                  </a:lnTo>
                  <a:lnTo>
                    <a:pt x="10" y="2791"/>
                  </a:lnTo>
                  <a:lnTo>
                    <a:pt x="0" y="3103"/>
                  </a:lnTo>
                  <a:lnTo>
                    <a:pt x="0" y="3103"/>
                  </a:lnTo>
                  <a:lnTo>
                    <a:pt x="0" y="3105"/>
                  </a:lnTo>
                  <a:lnTo>
                    <a:pt x="1" y="3107"/>
                  </a:lnTo>
                  <a:lnTo>
                    <a:pt x="4" y="3110"/>
                  </a:lnTo>
                  <a:lnTo>
                    <a:pt x="4" y="3110"/>
                  </a:lnTo>
                  <a:lnTo>
                    <a:pt x="39" y="3120"/>
                  </a:lnTo>
                  <a:lnTo>
                    <a:pt x="74" y="3131"/>
                  </a:lnTo>
                  <a:lnTo>
                    <a:pt x="108" y="3141"/>
                  </a:lnTo>
                  <a:lnTo>
                    <a:pt x="143" y="3149"/>
                  </a:lnTo>
                  <a:lnTo>
                    <a:pt x="143" y="3149"/>
                  </a:lnTo>
                  <a:lnTo>
                    <a:pt x="210" y="3162"/>
                  </a:lnTo>
                  <a:lnTo>
                    <a:pt x="276" y="3174"/>
                  </a:lnTo>
                  <a:lnTo>
                    <a:pt x="344" y="3184"/>
                  </a:lnTo>
                  <a:lnTo>
                    <a:pt x="411" y="3194"/>
                  </a:lnTo>
                  <a:lnTo>
                    <a:pt x="411" y="3194"/>
                  </a:lnTo>
                  <a:lnTo>
                    <a:pt x="486" y="3204"/>
                  </a:lnTo>
                  <a:lnTo>
                    <a:pt x="560" y="3213"/>
                  </a:lnTo>
                  <a:lnTo>
                    <a:pt x="636" y="3218"/>
                  </a:lnTo>
                  <a:lnTo>
                    <a:pt x="673" y="3220"/>
                  </a:lnTo>
                  <a:lnTo>
                    <a:pt x="711" y="3222"/>
                  </a:lnTo>
                  <a:lnTo>
                    <a:pt x="711" y="3222"/>
                  </a:lnTo>
                  <a:lnTo>
                    <a:pt x="748" y="3222"/>
                  </a:lnTo>
                  <a:lnTo>
                    <a:pt x="785" y="3221"/>
                  </a:lnTo>
                  <a:lnTo>
                    <a:pt x="822" y="3218"/>
                  </a:lnTo>
                  <a:lnTo>
                    <a:pt x="858" y="3214"/>
                  </a:lnTo>
                  <a:lnTo>
                    <a:pt x="895" y="3208"/>
                  </a:lnTo>
                  <a:lnTo>
                    <a:pt x="932" y="3202"/>
                  </a:lnTo>
                  <a:lnTo>
                    <a:pt x="969" y="3195"/>
                  </a:lnTo>
                  <a:lnTo>
                    <a:pt x="1005" y="3188"/>
                  </a:lnTo>
                  <a:lnTo>
                    <a:pt x="1005" y="3188"/>
                  </a:lnTo>
                  <a:lnTo>
                    <a:pt x="1075" y="3171"/>
                  </a:lnTo>
                  <a:lnTo>
                    <a:pt x="1145" y="3153"/>
                  </a:lnTo>
                  <a:lnTo>
                    <a:pt x="1214" y="3132"/>
                  </a:lnTo>
                  <a:lnTo>
                    <a:pt x="1283" y="3110"/>
                  </a:lnTo>
                  <a:lnTo>
                    <a:pt x="1283" y="3110"/>
                  </a:lnTo>
                  <a:lnTo>
                    <a:pt x="1287" y="3107"/>
                  </a:lnTo>
                  <a:lnTo>
                    <a:pt x="1288" y="3103"/>
                  </a:lnTo>
                  <a:lnTo>
                    <a:pt x="1288" y="3103"/>
                  </a:lnTo>
                  <a:lnTo>
                    <a:pt x="1291" y="3040"/>
                  </a:lnTo>
                  <a:lnTo>
                    <a:pt x="1292" y="2976"/>
                  </a:lnTo>
                  <a:lnTo>
                    <a:pt x="1291" y="2912"/>
                  </a:lnTo>
                  <a:lnTo>
                    <a:pt x="1290" y="2881"/>
                  </a:lnTo>
                  <a:lnTo>
                    <a:pt x="1288" y="2849"/>
                  </a:lnTo>
                  <a:lnTo>
                    <a:pt x="1288" y="2849"/>
                  </a:lnTo>
                  <a:lnTo>
                    <a:pt x="1284" y="2820"/>
                  </a:lnTo>
                  <a:lnTo>
                    <a:pt x="1280" y="2790"/>
                  </a:lnTo>
                  <a:lnTo>
                    <a:pt x="1271" y="2731"/>
                  </a:lnTo>
                  <a:lnTo>
                    <a:pt x="1271" y="2731"/>
                  </a:lnTo>
                  <a:lnTo>
                    <a:pt x="1264" y="2671"/>
                  </a:lnTo>
                  <a:lnTo>
                    <a:pt x="1257" y="2610"/>
                  </a:lnTo>
                  <a:lnTo>
                    <a:pt x="1252" y="2549"/>
                  </a:lnTo>
                  <a:lnTo>
                    <a:pt x="1248" y="2487"/>
                  </a:lnTo>
                  <a:lnTo>
                    <a:pt x="1244" y="2427"/>
                  </a:lnTo>
                  <a:lnTo>
                    <a:pt x="1242" y="2366"/>
                  </a:lnTo>
                  <a:lnTo>
                    <a:pt x="1242" y="2304"/>
                  </a:lnTo>
                  <a:lnTo>
                    <a:pt x="1241" y="2243"/>
                  </a:lnTo>
                  <a:lnTo>
                    <a:pt x="1241" y="2243"/>
                  </a:lnTo>
                  <a:lnTo>
                    <a:pt x="1243" y="2149"/>
                  </a:lnTo>
                  <a:lnTo>
                    <a:pt x="1243" y="2055"/>
                  </a:lnTo>
                  <a:lnTo>
                    <a:pt x="1243" y="2007"/>
                  </a:lnTo>
                  <a:lnTo>
                    <a:pt x="1241" y="1960"/>
                  </a:lnTo>
                  <a:lnTo>
                    <a:pt x="1238" y="1913"/>
                  </a:lnTo>
                  <a:lnTo>
                    <a:pt x="1232" y="1866"/>
                  </a:lnTo>
                  <a:lnTo>
                    <a:pt x="1232" y="1866"/>
                  </a:lnTo>
                  <a:lnTo>
                    <a:pt x="1227" y="1828"/>
                  </a:lnTo>
                  <a:lnTo>
                    <a:pt x="1220" y="1791"/>
                  </a:lnTo>
                  <a:lnTo>
                    <a:pt x="1213" y="1754"/>
                  </a:lnTo>
                  <a:lnTo>
                    <a:pt x="1204" y="1718"/>
                  </a:lnTo>
                  <a:lnTo>
                    <a:pt x="1194" y="1681"/>
                  </a:lnTo>
                  <a:lnTo>
                    <a:pt x="1184" y="1645"/>
                  </a:lnTo>
                  <a:lnTo>
                    <a:pt x="1172" y="1609"/>
                  </a:lnTo>
                  <a:lnTo>
                    <a:pt x="1159" y="1573"/>
                  </a:lnTo>
                  <a:lnTo>
                    <a:pt x="1159" y="1573"/>
                  </a:lnTo>
                  <a:lnTo>
                    <a:pt x="1141" y="1529"/>
                  </a:lnTo>
                  <a:lnTo>
                    <a:pt x="1122" y="1484"/>
                  </a:lnTo>
                  <a:lnTo>
                    <a:pt x="1100" y="1442"/>
                  </a:lnTo>
                  <a:lnTo>
                    <a:pt x="1077" y="1400"/>
                  </a:lnTo>
                  <a:lnTo>
                    <a:pt x="1055" y="1359"/>
                  </a:lnTo>
                  <a:lnTo>
                    <a:pt x="1030" y="1317"/>
                  </a:lnTo>
                  <a:lnTo>
                    <a:pt x="1004" y="1276"/>
                  </a:lnTo>
                  <a:lnTo>
                    <a:pt x="978" y="1236"/>
                  </a:lnTo>
                  <a:lnTo>
                    <a:pt x="978" y="1236"/>
                  </a:lnTo>
                  <a:lnTo>
                    <a:pt x="960" y="1209"/>
                  </a:lnTo>
                  <a:lnTo>
                    <a:pt x="942" y="1182"/>
                  </a:lnTo>
                  <a:lnTo>
                    <a:pt x="926" y="1154"/>
                  </a:lnTo>
                  <a:lnTo>
                    <a:pt x="910" y="1126"/>
                  </a:lnTo>
                  <a:lnTo>
                    <a:pt x="910" y="1126"/>
                  </a:lnTo>
                  <a:lnTo>
                    <a:pt x="906" y="1115"/>
                  </a:lnTo>
                  <a:lnTo>
                    <a:pt x="902" y="1104"/>
                  </a:lnTo>
                  <a:lnTo>
                    <a:pt x="894" y="1081"/>
                  </a:lnTo>
                  <a:lnTo>
                    <a:pt x="889" y="1057"/>
                  </a:lnTo>
                  <a:lnTo>
                    <a:pt x="882" y="1034"/>
                  </a:lnTo>
                  <a:lnTo>
                    <a:pt x="882" y="1034"/>
                  </a:lnTo>
                  <a:lnTo>
                    <a:pt x="875" y="1010"/>
                  </a:lnTo>
                  <a:lnTo>
                    <a:pt x="866" y="985"/>
                  </a:lnTo>
                  <a:lnTo>
                    <a:pt x="848" y="936"/>
                  </a:lnTo>
                  <a:lnTo>
                    <a:pt x="809" y="838"/>
                  </a:lnTo>
                  <a:lnTo>
                    <a:pt x="809" y="838"/>
                  </a:lnTo>
                  <a:lnTo>
                    <a:pt x="761" y="717"/>
                  </a:lnTo>
                  <a:lnTo>
                    <a:pt x="713" y="596"/>
                  </a:lnTo>
                  <a:lnTo>
                    <a:pt x="713" y="596"/>
                  </a:lnTo>
                  <a:lnTo>
                    <a:pt x="680" y="505"/>
                  </a:lnTo>
                  <a:lnTo>
                    <a:pt x="661" y="461"/>
                  </a:lnTo>
                  <a:lnTo>
                    <a:pt x="642" y="416"/>
                  </a:lnTo>
                  <a:lnTo>
                    <a:pt x="642" y="416"/>
                  </a:lnTo>
                  <a:lnTo>
                    <a:pt x="608" y="347"/>
                  </a:lnTo>
                  <a:lnTo>
                    <a:pt x="572" y="278"/>
                  </a:lnTo>
                  <a:lnTo>
                    <a:pt x="535" y="209"/>
                  </a:lnTo>
                  <a:lnTo>
                    <a:pt x="496" y="142"/>
                  </a:lnTo>
                  <a:lnTo>
                    <a:pt x="496" y="142"/>
                  </a:lnTo>
                  <a:lnTo>
                    <a:pt x="474" y="104"/>
                  </a:lnTo>
                  <a:lnTo>
                    <a:pt x="462" y="86"/>
                  </a:lnTo>
                  <a:lnTo>
                    <a:pt x="449" y="67"/>
                  </a:lnTo>
                  <a:lnTo>
                    <a:pt x="449" y="67"/>
                  </a:lnTo>
                  <a:lnTo>
                    <a:pt x="439" y="57"/>
                  </a:lnTo>
                  <a:lnTo>
                    <a:pt x="428" y="47"/>
                  </a:lnTo>
                  <a:lnTo>
                    <a:pt x="415" y="37"/>
                  </a:lnTo>
                  <a:lnTo>
                    <a:pt x="402" y="28"/>
                  </a:lnTo>
                  <a:lnTo>
                    <a:pt x="388" y="21"/>
                  </a:lnTo>
                  <a:lnTo>
                    <a:pt x="374" y="14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4" y="0"/>
                  </a:lnTo>
                  <a:lnTo>
                    <a:pt x="341" y="1"/>
                  </a:lnTo>
                  <a:lnTo>
                    <a:pt x="339" y="2"/>
                  </a:lnTo>
                  <a:lnTo>
                    <a:pt x="337" y="4"/>
                  </a:lnTo>
                  <a:lnTo>
                    <a:pt x="337" y="7"/>
                  </a:lnTo>
                  <a:lnTo>
                    <a:pt x="337" y="9"/>
                  </a:lnTo>
                  <a:lnTo>
                    <a:pt x="338" y="11"/>
                  </a:lnTo>
                  <a:lnTo>
                    <a:pt x="340" y="12"/>
                  </a:lnTo>
                  <a:lnTo>
                    <a:pt x="3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157">
              <a:extLst>
                <a:ext uri="{FF2B5EF4-FFF2-40B4-BE49-F238E27FC236}">
                  <a16:creationId xmlns:a16="http://schemas.microsoft.com/office/drawing/2014/main" id="{AABEBCEC-7DCC-09FB-F51C-8E77F15E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3011"/>
              <a:ext cx="386" cy="1286"/>
            </a:xfrm>
            <a:custGeom>
              <a:avLst/>
              <a:gdLst>
                <a:gd name="T0" fmla="*/ 305 w 770"/>
                <a:gd name="T1" fmla="*/ 508 h 2571"/>
                <a:gd name="T2" fmla="*/ 325 w 770"/>
                <a:gd name="T3" fmla="*/ 883 h 2571"/>
                <a:gd name="T4" fmla="*/ 342 w 770"/>
                <a:gd name="T5" fmla="*/ 1506 h 2571"/>
                <a:gd name="T6" fmla="*/ 354 w 770"/>
                <a:gd name="T7" fmla="*/ 2124 h 2571"/>
                <a:gd name="T8" fmla="*/ 343 w 770"/>
                <a:gd name="T9" fmla="*/ 2285 h 2571"/>
                <a:gd name="T10" fmla="*/ 327 w 770"/>
                <a:gd name="T11" fmla="*/ 2334 h 2571"/>
                <a:gd name="T12" fmla="*/ 277 w 770"/>
                <a:gd name="T13" fmla="*/ 2365 h 2571"/>
                <a:gd name="T14" fmla="*/ 137 w 770"/>
                <a:gd name="T15" fmla="*/ 2424 h 2571"/>
                <a:gd name="T16" fmla="*/ 46 w 770"/>
                <a:gd name="T17" fmla="*/ 2472 h 2571"/>
                <a:gd name="T18" fmla="*/ 4 w 770"/>
                <a:gd name="T19" fmla="*/ 2498 h 2571"/>
                <a:gd name="T20" fmla="*/ 1 w 770"/>
                <a:gd name="T21" fmla="*/ 2526 h 2571"/>
                <a:gd name="T22" fmla="*/ 11 w 770"/>
                <a:gd name="T23" fmla="*/ 2555 h 2571"/>
                <a:gd name="T24" fmla="*/ 33 w 770"/>
                <a:gd name="T25" fmla="*/ 2566 h 2571"/>
                <a:gd name="T26" fmla="*/ 129 w 770"/>
                <a:gd name="T27" fmla="*/ 2571 h 2571"/>
                <a:gd name="T28" fmla="*/ 303 w 770"/>
                <a:gd name="T29" fmla="*/ 2563 h 2571"/>
                <a:gd name="T30" fmla="*/ 454 w 770"/>
                <a:gd name="T31" fmla="*/ 2548 h 2571"/>
                <a:gd name="T32" fmla="*/ 515 w 770"/>
                <a:gd name="T33" fmla="*/ 2531 h 2571"/>
                <a:gd name="T34" fmla="*/ 535 w 770"/>
                <a:gd name="T35" fmla="*/ 2506 h 2571"/>
                <a:gd name="T36" fmla="*/ 545 w 770"/>
                <a:gd name="T37" fmla="*/ 2434 h 2571"/>
                <a:gd name="T38" fmla="*/ 537 w 770"/>
                <a:gd name="T39" fmla="*/ 2249 h 2571"/>
                <a:gd name="T40" fmla="*/ 541 w 770"/>
                <a:gd name="T41" fmla="*/ 2119 h 2571"/>
                <a:gd name="T42" fmla="*/ 592 w 770"/>
                <a:gd name="T43" fmla="*/ 1776 h 2571"/>
                <a:gd name="T44" fmla="*/ 658 w 770"/>
                <a:gd name="T45" fmla="*/ 1495 h 2571"/>
                <a:gd name="T46" fmla="*/ 721 w 770"/>
                <a:gd name="T47" fmla="*/ 1202 h 2571"/>
                <a:gd name="T48" fmla="*/ 737 w 770"/>
                <a:gd name="T49" fmla="*/ 1053 h 2571"/>
                <a:gd name="T50" fmla="*/ 743 w 770"/>
                <a:gd name="T51" fmla="*/ 751 h 2571"/>
                <a:gd name="T52" fmla="*/ 743 w 770"/>
                <a:gd name="T53" fmla="*/ 579 h 2571"/>
                <a:gd name="T54" fmla="*/ 734 w 770"/>
                <a:gd name="T55" fmla="*/ 394 h 2571"/>
                <a:gd name="T56" fmla="*/ 749 w 770"/>
                <a:gd name="T57" fmla="*/ 238 h 2571"/>
                <a:gd name="T58" fmla="*/ 769 w 770"/>
                <a:gd name="T59" fmla="*/ 78 h 2571"/>
                <a:gd name="T60" fmla="*/ 758 w 770"/>
                <a:gd name="T61" fmla="*/ 79 h 2571"/>
                <a:gd name="T62" fmla="*/ 726 w 770"/>
                <a:gd name="T63" fmla="*/ 324 h 2571"/>
                <a:gd name="T64" fmla="*/ 721 w 770"/>
                <a:gd name="T65" fmla="*/ 460 h 2571"/>
                <a:gd name="T66" fmla="*/ 731 w 770"/>
                <a:gd name="T67" fmla="*/ 618 h 2571"/>
                <a:gd name="T68" fmla="*/ 728 w 770"/>
                <a:gd name="T69" fmla="*/ 884 h 2571"/>
                <a:gd name="T70" fmla="*/ 716 w 770"/>
                <a:gd name="T71" fmla="*/ 1137 h 2571"/>
                <a:gd name="T72" fmla="*/ 678 w 770"/>
                <a:gd name="T73" fmla="*/ 1351 h 2571"/>
                <a:gd name="T74" fmla="*/ 569 w 770"/>
                <a:gd name="T75" fmla="*/ 1825 h 2571"/>
                <a:gd name="T76" fmla="*/ 532 w 770"/>
                <a:gd name="T77" fmla="*/ 2077 h 2571"/>
                <a:gd name="T78" fmla="*/ 526 w 770"/>
                <a:gd name="T79" fmla="*/ 2299 h 2571"/>
                <a:gd name="T80" fmla="*/ 533 w 770"/>
                <a:gd name="T81" fmla="*/ 2435 h 2571"/>
                <a:gd name="T82" fmla="*/ 526 w 770"/>
                <a:gd name="T83" fmla="*/ 2491 h 2571"/>
                <a:gd name="T84" fmla="*/ 493 w 770"/>
                <a:gd name="T85" fmla="*/ 2527 h 2571"/>
                <a:gd name="T86" fmla="*/ 409 w 770"/>
                <a:gd name="T87" fmla="*/ 2541 h 2571"/>
                <a:gd name="T88" fmla="*/ 235 w 770"/>
                <a:gd name="T89" fmla="*/ 2553 h 2571"/>
                <a:gd name="T90" fmla="*/ 73 w 770"/>
                <a:gd name="T91" fmla="*/ 2556 h 2571"/>
                <a:gd name="T92" fmla="*/ 20 w 770"/>
                <a:gd name="T93" fmla="*/ 2544 h 2571"/>
                <a:gd name="T94" fmla="*/ 12 w 770"/>
                <a:gd name="T95" fmla="*/ 2513 h 2571"/>
                <a:gd name="T96" fmla="*/ 20 w 770"/>
                <a:gd name="T97" fmla="*/ 2499 h 2571"/>
                <a:gd name="T98" fmla="*/ 64 w 770"/>
                <a:gd name="T99" fmla="*/ 2476 h 2571"/>
                <a:gd name="T100" fmla="*/ 169 w 770"/>
                <a:gd name="T101" fmla="*/ 2426 h 2571"/>
                <a:gd name="T102" fmla="*/ 314 w 770"/>
                <a:gd name="T103" fmla="*/ 2362 h 2571"/>
                <a:gd name="T104" fmla="*/ 342 w 770"/>
                <a:gd name="T105" fmla="*/ 2335 h 2571"/>
                <a:gd name="T106" fmla="*/ 355 w 770"/>
                <a:gd name="T107" fmla="*/ 2293 h 2571"/>
                <a:gd name="T108" fmla="*/ 366 w 770"/>
                <a:gd name="T109" fmla="*/ 2159 h 2571"/>
                <a:gd name="T110" fmla="*/ 361 w 770"/>
                <a:gd name="T111" fmla="*/ 1724 h 2571"/>
                <a:gd name="T112" fmla="*/ 343 w 770"/>
                <a:gd name="T113" fmla="*/ 997 h 2571"/>
                <a:gd name="T114" fmla="*/ 322 w 770"/>
                <a:gd name="T115" fmla="*/ 611 h 2571"/>
                <a:gd name="T116" fmla="*/ 305 w 770"/>
                <a:gd name="T117" fmla="*/ 91 h 2571"/>
                <a:gd name="T118" fmla="*/ 301 w 770"/>
                <a:gd name="T119" fmla="*/ 2 h 2571"/>
                <a:gd name="T120" fmla="*/ 290 w 770"/>
                <a:gd name="T121" fmla="*/ 4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0" h="2571">
                  <a:moveTo>
                    <a:pt x="290" y="6"/>
                  </a:moveTo>
                  <a:lnTo>
                    <a:pt x="290" y="6"/>
                  </a:lnTo>
                  <a:lnTo>
                    <a:pt x="293" y="173"/>
                  </a:lnTo>
                  <a:lnTo>
                    <a:pt x="299" y="341"/>
                  </a:lnTo>
                  <a:lnTo>
                    <a:pt x="305" y="508"/>
                  </a:lnTo>
                  <a:lnTo>
                    <a:pt x="309" y="592"/>
                  </a:lnTo>
                  <a:lnTo>
                    <a:pt x="314" y="675"/>
                  </a:lnTo>
                  <a:lnTo>
                    <a:pt x="314" y="675"/>
                  </a:lnTo>
                  <a:lnTo>
                    <a:pt x="321" y="779"/>
                  </a:lnTo>
                  <a:lnTo>
                    <a:pt x="325" y="883"/>
                  </a:lnTo>
                  <a:lnTo>
                    <a:pt x="329" y="986"/>
                  </a:lnTo>
                  <a:lnTo>
                    <a:pt x="332" y="1090"/>
                  </a:lnTo>
                  <a:lnTo>
                    <a:pt x="337" y="1297"/>
                  </a:lnTo>
                  <a:lnTo>
                    <a:pt x="342" y="1506"/>
                  </a:lnTo>
                  <a:lnTo>
                    <a:pt x="342" y="1506"/>
                  </a:lnTo>
                  <a:lnTo>
                    <a:pt x="352" y="1924"/>
                  </a:lnTo>
                  <a:lnTo>
                    <a:pt x="352" y="1924"/>
                  </a:lnTo>
                  <a:lnTo>
                    <a:pt x="354" y="1990"/>
                  </a:lnTo>
                  <a:lnTo>
                    <a:pt x="354" y="2057"/>
                  </a:lnTo>
                  <a:lnTo>
                    <a:pt x="354" y="2124"/>
                  </a:lnTo>
                  <a:lnTo>
                    <a:pt x="352" y="2191"/>
                  </a:lnTo>
                  <a:lnTo>
                    <a:pt x="352" y="2191"/>
                  </a:lnTo>
                  <a:lnTo>
                    <a:pt x="350" y="2222"/>
                  </a:lnTo>
                  <a:lnTo>
                    <a:pt x="348" y="2254"/>
                  </a:lnTo>
                  <a:lnTo>
                    <a:pt x="343" y="2285"/>
                  </a:lnTo>
                  <a:lnTo>
                    <a:pt x="340" y="2301"/>
                  </a:lnTo>
                  <a:lnTo>
                    <a:pt x="336" y="2317"/>
                  </a:lnTo>
                  <a:lnTo>
                    <a:pt x="336" y="2317"/>
                  </a:lnTo>
                  <a:lnTo>
                    <a:pt x="332" y="2326"/>
                  </a:lnTo>
                  <a:lnTo>
                    <a:pt x="327" y="2334"/>
                  </a:lnTo>
                  <a:lnTo>
                    <a:pt x="321" y="2342"/>
                  </a:lnTo>
                  <a:lnTo>
                    <a:pt x="313" y="2347"/>
                  </a:lnTo>
                  <a:lnTo>
                    <a:pt x="305" y="2352"/>
                  </a:lnTo>
                  <a:lnTo>
                    <a:pt x="296" y="2357"/>
                  </a:lnTo>
                  <a:lnTo>
                    <a:pt x="277" y="2365"/>
                  </a:lnTo>
                  <a:lnTo>
                    <a:pt x="277" y="2365"/>
                  </a:lnTo>
                  <a:lnTo>
                    <a:pt x="250" y="2378"/>
                  </a:lnTo>
                  <a:lnTo>
                    <a:pt x="222" y="2389"/>
                  </a:lnTo>
                  <a:lnTo>
                    <a:pt x="166" y="2412"/>
                  </a:lnTo>
                  <a:lnTo>
                    <a:pt x="137" y="2424"/>
                  </a:lnTo>
                  <a:lnTo>
                    <a:pt x="110" y="2437"/>
                  </a:lnTo>
                  <a:lnTo>
                    <a:pt x="83" y="2450"/>
                  </a:lnTo>
                  <a:lnTo>
                    <a:pt x="57" y="2465"/>
                  </a:lnTo>
                  <a:lnTo>
                    <a:pt x="57" y="2465"/>
                  </a:lnTo>
                  <a:lnTo>
                    <a:pt x="46" y="2472"/>
                  </a:lnTo>
                  <a:lnTo>
                    <a:pt x="35" y="2476"/>
                  </a:lnTo>
                  <a:lnTo>
                    <a:pt x="25" y="2481"/>
                  </a:lnTo>
                  <a:lnTo>
                    <a:pt x="16" y="2487"/>
                  </a:lnTo>
                  <a:lnTo>
                    <a:pt x="7" y="2494"/>
                  </a:lnTo>
                  <a:lnTo>
                    <a:pt x="4" y="2498"/>
                  </a:lnTo>
                  <a:lnTo>
                    <a:pt x="2" y="2502"/>
                  </a:lnTo>
                  <a:lnTo>
                    <a:pt x="1" y="2507"/>
                  </a:lnTo>
                  <a:lnTo>
                    <a:pt x="0" y="2513"/>
                  </a:lnTo>
                  <a:lnTo>
                    <a:pt x="0" y="2519"/>
                  </a:lnTo>
                  <a:lnTo>
                    <a:pt x="1" y="2526"/>
                  </a:lnTo>
                  <a:lnTo>
                    <a:pt x="1" y="2526"/>
                  </a:lnTo>
                  <a:lnTo>
                    <a:pt x="3" y="2535"/>
                  </a:lnTo>
                  <a:lnTo>
                    <a:pt x="5" y="2543"/>
                  </a:lnTo>
                  <a:lnTo>
                    <a:pt x="8" y="2551"/>
                  </a:lnTo>
                  <a:lnTo>
                    <a:pt x="11" y="2555"/>
                  </a:lnTo>
                  <a:lnTo>
                    <a:pt x="14" y="2558"/>
                  </a:lnTo>
                  <a:lnTo>
                    <a:pt x="14" y="2558"/>
                  </a:lnTo>
                  <a:lnTo>
                    <a:pt x="18" y="2561"/>
                  </a:lnTo>
                  <a:lnTo>
                    <a:pt x="22" y="2563"/>
                  </a:lnTo>
                  <a:lnTo>
                    <a:pt x="33" y="2566"/>
                  </a:lnTo>
                  <a:lnTo>
                    <a:pt x="55" y="2568"/>
                  </a:lnTo>
                  <a:lnTo>
                    <a:pt x="55" y="2568"/>
                  </a:lnTo>
                  <a:lnTo>
                    <a:pt x="80" y="2570"/>
                  </a:lnTo>
                  <a:lnTo>
                    <a:pt x="104" y="2571"/>
                  </a:lnTo>
                  <a:lnTo>
                    <a:pt x="129" y="2571"/>
                  </a:lnTo>
                  <a:lnTo>
                    <a:pt x="154" y="2570"/>
                  </a:lnTo>
                  <a:lnTo>
                    <a:pt x="203" y="2568"/>
                  </a:lnTo>
                  <a:lnTo>
                    <a:pt x="252" y="2565"/>
                  </a:lnTo>
                  <a:lnTo>
                    <a:pt x="252" y="2565"/>
                  </a:lnTo>
                  <a:lnTo>
                    <a:pt x="303" y="2563"/>
                  </a:lnTo>
                  <a:lnTo>
                    <a:pt x="353" y="2559"/>
                  </a:lnTo>
                  <a:lnTo>
                    <a:pt x="404" y="2555"/>
                  </a:lnTo>
                  <a:lnTo>
                    <a:pt x="429" y="2552"/>
                  </a:lnTo>
                  <a:lnTo>
                    <a:pt x="454" y="2548"/>
                  </a:lnTo>
                  <a:lnTo>
                    <a:pt x="454" y="2548"/>
                  </a:lnTo>
                  <a:lnTo>
                    <a:pt x="471" y="2545"/>
                  </a:lnTo>
                  <a:lnTo>
                    <a:pt x="490" y="2541"/>
                  </a:lnTo>
                  <a:lnTo>
                    <a:pt x="498" y="2539"/>
                  </a:lnTo>
                  <a:lnTo>
                    <a:pt x="507" y="2536"/>
                  </a:lnTo>
                  <a:lnTo>
                    <a:pt x="515" y="2531"/>
                  </a:lnTo>
                  <a:lnTo>
                    <a:pt x="522" y="2526"/>
                  </a:lnTo>
                  <a:lnTo>
                    <a:pt x="522" y="2526"/>
                  </a:lnTo>
                  <a:lnTo>
                    <a:pt x="526" y="2522"/>
                  </a:lnTo>
                  <a:lnTo>
                    <a:pt x="530" y="2516"/>
                  </a:lnTo>
                  <a:lnTo>
                    <a:pt x="535" y="2506"/>
                  </a:lnTo>
                  <a:lnTo>
                    <a:pt x="539" y="2494"/>
                  </a:lnTo>
                  <a:lnTo>
                    <a:pt x="543" y="2482"/>
                  </a:lnTo>
                  <a:lnTo>
                    <a:pt x="544" y="2469"/>
                  </a:lnTo>
                  <a:lnTo>
                    <a:pt x="545" y="2456"/>
                  </a:lnTo>
                  <a:lnTo>
                    <a:pt x="545" y="2434"/>
                  </a:lnTo>
                  <a:lnTo>
                    <a:pt x="545" y="2434"/>
                  </a:lnTo>
                  <a:lnTo>
                    <a:pt x="545" y="2402"/>
                  </a:lnTo>
                  <a:lnTo>
                    <a:pt x="544" y="2372"/>
                  </a:lnTo>
                  <a:lnTo>
                    <a:pt x="541" y="2311"/>
                  </a:lnTo>
                  <a:lnTo>
                    <a:pt x="537" y="2249"/>
                  </a:lnTo>
                  <a:lnTo>
                    <a:pt x="536" y="2219"/>
                  </a:lnTo>
                  <a:lnTo>
                    <a:pt x="536" y="2189"/>
                  </a:lnTo>
                  <a:lnTo>
                    <a:pt x="536" y="2189"/>
                  </a:lnTo>
                  <a:lnTo>
                    <a:pt x="538" y="2154"/>
                  </a:lnTo>
                  <a:lnTo>
                    <a:pt x="541" y="2119"/>
                  </a:lnTo>
                  <a:lnTo>
                    <a:pt x="547" y="2050"/>
                  </a:lnTo>
                  <a:lnTo>
                    <a:pt x="556" y="1982"/>
                  </a:lnTo>
                  <a:lnTo>
                    <a:pt x="566" y="1912"/>
                  </a:lnTo>
                  <a:lnTo>
                    <a:pt x="579" y="1844"/>
                  </a:lnTo>
                  <a:lnTo>
                    <a:pt x="592" y="1776"/>
                  </a:lnTo>
                  <a:lnTo>
                    <a:pt x="607" y="1707"/>
                  </a:lnTo>
                  <a:lnTo>
                    <a:pt x="622" y="1640"/>
                  </a:lnTo>
                  <a:lnTo>
                    <a:pt x="622" y="1640"/>
                  </a:lnTo>
                  <a:lnTo>
                    <a:pt x="639" y="1567"/>
                  </a:lnTo>
                  <a:lnTo>
                    <a:pt x="658" y="1495"/>
                  </a:lnTo>
                  <a:lnTo>
                    <a:pt x="675" y="1422"/>
                  </a:lnTo>
                  <a:lnTo>
                    <a:pt x="692" y="1349"/>
                  </a:lnTo>
                  <a:lnTo>
                    <a:pt x="708" y="1276"/>
                  </a:lnTo>
                  <a:lnTo>
                    <a:pt x="714" y="1239"/>
                  </a:lnTo>
                  <a:lnTo>
                    <a:pt x="721" y="1202"/>
                  </a:lnTo>
                  <a:lnTo>
                    <a:pt x="726" y="1165"/>
                  </a:lnTo>
                  <a:lnTo>
                    <a:pt x="730" y="1128"/>
                  </a:lnTo>
                  <a:lnTo>
                    <a:pt x="734" y="1090"/>
                  </a:lnTo>
                  <a:lnTo>
                    <a:pt x="737" y="1053"/>
                  </a:lnTo>
                  <a:lnTo>
                    <a:pt x="737" y="1053"/>
                  </a:lnTo>
                  <a:lnTo>
                    <a:pt x="739" y="978"/>
                  </a:lnTo>
                  <a:lnTo>
                    <a:pt x="741" y="903"/>
                  </a:lnTo>
                  <a:lnTo>
                    <a:pt x="742" y="827"/>
                  </a:lnTo>
                  <a:lnTo>
                    <a:pt x="743" y="751"/>
                  </a:lnTo>
                  <a:lnTo>
                    <a:pt x="743" y="751"/>
                  </a:lnTo>
                  <a:lnTo>
                    <a:pt x="744" y="708"/>
                  </a:lnTo>
                  <a:lnTo>
                    <a:pt x="745" y="665"/>
                  </a:lnTo>
                  <a:lnTo>
                    <a:pt x="745" y="622"/>
                  </a:lnTo>
                  <a:lnTo>
                    <a:pt x="743" y="579"/>
                  </a:lnTo>
                  <a:lnTo>
                    <a:pt x="743" y="579"/>
                  </a:lnTo>
                  <a:lnTo>
                    <a:pt x="740" y="532"/>
                  </a:lnTo>
                  <a:lnTo>
                    <a:pt x="736" y="486"/>
                  </a:lnTo>
                  <a:lnTo>
                    <a:pt x="734" y="441"/>
                  </a:lnTo>
                  <a:lnTo>
                    <a:pt x="732" y="418"/>
                  </a:lnTo>
                  <a:lnTo>
                    <a:pt x="734" y="394"/>
                  </a:lnTo>
                  <a:lnTo>
                    <a:pt x="734" y="394"/>
                  </a:lnTo>
                  <a:lnTo>
                    <a:pt x="736" y="355"/>
                  </a:lnTo>
                  <a:lnTo>
                    <a:pt x="739" y="316"/>
                  </a:lnTo>
                  <a:lnTo>
                    <a:pt x="743" y="277"/>
                  </a:lnTo>
                  <a:lnTo>
                    <a:pt x="749" y="238"/>
                  </a:lnTo>
                  <a:lnTo>
                    <a:pt x="760" y="160"/>
                  </a:lnTo>
                  <a:lnTo>
                    <a:pt x="770" y="82"/>
                  </a:lnTo>
                  <a:lnTo>
                    <a:pt x="770" y="82"/>
                  </a:lnTo>
                  <a:lnTo>
                    <a:pt x="770" y="79"/>
                  </a:lnTo>
                  <a:lnTo>
                    <a:pt x="769" y="78"/>
                  </a:lnTo>
                  <a:lnTo>
                    <a:pt x="767" y="77"/>
                  </a:lnTo>
                  <a:lnTo>
                    <a:pt x="765" y="76"/>
                  </a:lnTo>
                  <a:lnTo>
                    <a:pt x="763" y="77"/>
                  </a:lnTo>
                  <a:lnTo>
                    <a:pt x="761" y="78"/>
                  </a:lnTo>
                  <a:lnTo>
                    <a:pt x="758" y="79"/>
                  </a:lnTo>
                  <a:lnTo>
                    <a:pt x="757" y="82"/>
                  </a:lnTo>
                  <a:lnTo>
                    <a:pt x="757" y="82"/>
                  </a:lnTo>
                  <a:lnTo>
                    <a:pt x="730" y="285"/>
                  </a:lnTo>
                  <a:lnTo>
                    <a:pt x="730" y="285"/>
                  </a:lnTo>
                  <a:lnTo>
                    <a:pt x="726" y="324"/>
                  </a:lnTo>
                  <a:lnTo>
                    <a:pt x="722" y="362"/>
                  </a:lnTo>
                  <a:lnTo>
                    <a:pt x="721" y="400"/>
                  </a:lnTo>
                  <a:lnTo>
                    <a:pt x="719" y="439"/>
                  </a:lnTo>
                  <a:lnTo>
                    <a:pt x="719" y="439"/>
                  </a:lnTo>
                  <a:lnTo>
                    <a:pt x="721" y="460"/>
                  </a:lnTo>
                  <a:lnTo>
                    <a:pt x="722" y="483"/>
                  </a:lnTo>
                  <a:lnTo>
                    <a:pt x="725" y="528"/>
                  </a:lnTo>
                  <a:lnTo>
                    <a:pt x="729" y="573"/>
                  </a:lnTo>
                  <a:lnTo>
                    <a:pt x="731" y="595"/>
                  </a:lnTo>
                  <a:lnTo>
                    <a:pt x="731" y="618"/>
                  </a:lnTo>
                  <a:lnTo>
                    <a:pt x="731" y="618"/>
                  </a:lnTo>
                  <a:lnTo>
                    <a:pt x="732" y="662"/>
                  </a:lnTo>
                  <a:lnTo>
                    <a:pt x="732" y="707"/>
                  </a:lnTo>
                  <a:lnTo>
                    <a:pt x="730" y="795"/>
                  </a:lnTo>
                  <a:lnTo>
                    <a:pt x="728" y="884"/>
                  </a:lnTo>
                  <a:lnTo>
                    <a:pt x="726" y="974"/>
                  </a:lnTo>
                  <a:lnTo>
                    <a:pt x="726" y="974"/>
                  </a:lnTo>
                  <a:lnTo>
                    <a:pt x="725" y="1029"/>
                  </a:lnTo>
                  <a:lnTo>
                    <a:pt x="722" y="1083"/>
                  </a:lnTo>
                  <a:lnTo>
                    <a:pt x="716" y="1137"/>
                  </a:lnTo>
                  <a:lnTo>
                    <a:pt x="709" y="1190"/>
                  </a:lnTo>
                  <a:lnTo>
                    <a:pt x="709" y="1190"/>
                  </a:lnTo>
                  <a:lnTo>
                    <a:pt x="702" y="1230"/>
                  </a:lnTo>
                  <a:lnTo>
                    <a:pt x="696" y="1270"/>
                  </a:lnTo>
                  <a:lnTo>
                    <a:pt x="678" y="1351"/>
                  </a:lnTo>
                  <a:lnTo>
                    <a:pt x="661" y="1430"/>
                  </a:lnTo>
                  <a:lnTo>
                    <a:pt x="641" y="1509"/>
                  </a:lnTo>
                  <a:lnTo>
                    <a:pt x="603" y="1667"/>
                  </a:lnTo>
                  <a:lnTo>
                    <a:pt x="585" y="1746"/>
                  </a:lnTo>
                  <a:lnTo>
                    <a:pt x="569" y="1825"/>
                  </a:lnTo>
                  <a:lnTo>
                    <a:pt x="569" y="1825"/>
                  </a:lnTo>
                  <a:lnTo>
                    <a:pt x="558" y="1888"/>
                  </a:lnTo>
                  <a:lnTo>
                    <a:pt x="547" y="1951"/>
                  </a:lnTo>
                  <a:lnTo>
                    <a:pt x="538" y="2014"/>
                  </a:lnTo>
                  <a:lnTo>
                    <a:pt x="532" y="2077"/>
                  </a:lnTo>
                  <a:lnTo>
                    <a:pt x="528" y="2141"/>
                  </a:lnTo>
                  <a:lnTo>
                    <a:pt x="525" y="2204"/>
                  </a:lnTo>
                  <a:lnTo>
                    <a:pt x="524" y="2235"/>
                  </a:lnTo>
                  <a:lnTo>
                    <a:pt x="525" y="2268"/>
                  </a:lnTo>
                  <a:lnTo>
                    <a:pt x="526" y="2299"/>
                  </a:lnTo>
                  <a:lnTo>
                    <a:pt x="529" y="2331"/>
                  </a:lnTo>
                  <a:lnTo>
                    <a:pt x="529" y="2331"/>
                  </a:lnTo>
                  <a:lnTo>
                    <a:pt x="531" y="2365"/>
                  </a:lnTo>
                  <a:lnTo>
                    <a:pt x="532" y="2400"/>
                  </a:lnTo>
                  <a:lnTo>
                    <a:pt x="533" y="2435"/>
                  </a:lnTo>
                  <a:lnTo>
                    <a:pt x="532" y="2452"/>
                  </a:lnTo>
                  <a:lnTo>
                    <a:pt x="531" y="2468"/>
                  </a:lnTo>
                  <a:lnTo>
                    <a:pt x="531" y="2468"/>
                  </a:lnTo>
                  <a:lnTo>
                    <a:pt x="529" y="2480"/>
                  </a:lnTo>
                  <a:lnTo>
                    <a:pt x="526" y="2491"/>
                  </a:lnTo>
                  <a:lnTo>
                    <a:pt x="522" y="2501"/>
                  </a:lnTo>
                  <a:lnTo>
                    <a:pt x="517" y="2510"/>
                  </a:lnTo>
                  <a:lnTo>
                    <a:pt x="510" y="2516"/>
                  </a:lnTo>
                  <a:lnTo>
                    <a:pt x="503" y="2522"/>
                  </a:lnTo>
                  <a:lnTo>
                    <a:pt x="493" y="2527"/>
                  </a:lnTo>
                  <a:lnTo>
                    <a:pt x="481" y="2530"/>
                  </a:lnTo>
                  <a:lnTo>
                    <a:pt x="481" y="2530"/>
                  </a:lnTo>
                  <a:lnTo>
                    <a:pt x="457" y="2535"/>
                  </a:lnTo>
                  <a:lnTo>
                    <a:pt x="433" y="2538"/>
                  </a:lnTo>
                  <a:lnTo>
                    <a:pt x="409" y="2541"/>
                  </a:lnTo>
                  <a:lnTo>
                    <a:pt x="386" y="2543"/>
                  </a:lnTo>
                  <a:lnTo>
                    <a:pt x="337" y="2548"/>
                  </a:lnTo>
                  <a:lnTo>
                    <a:pt x="288" y="2550"/>
                  </a:lnTo>
                  <a:lnTo>
                    <a:pt x="288" y="2550"/>
                  </a:lnTo>
                  <a:lnTo>
                    <a:pt x="235" y="2553"/>
                  </a:lnTo>
                  <a:lnTo>
                    <a:pt x="181" y="2556"/>
                  </a:lnTo>
                  <a:lnTo>
                    <a:pt x="128" y="2557"/>
                  </a:lnTo>
                  <a:lnTo>
                    <a:pt x="100" y="2557"/>
                  </a:lnTo>
                  <a:lnTo>
                    <a:pt x="73" y="2556"/>
                  </a:lnTo>
                  <a:lnTo>
                    <a:pt x="73" y="2556"/>
                  </a:lnTo>
                  <a:lnTo>
                    <a:pt x="52" y="2555"/>
                  </a:lnTo>
                  <a:lnTo>
                    <a:pt x="29" y="2551"/>
                  </a:lnTo>
                  <a:lnTo>
                    <a:pt x="29" y="2551"/>
                  </a:lnTo>
                  <a:lnTo>
                    <a:pt x="25" y="2549"/>
                  </a:lnTo>
                  <a:lnTo>
                    <a:pt x="20" y="2544"/>
                  </a:lnTo>
                  <a:lnTo>
                    <a:pt x="17" y="2539"/>
                  </a:lnTo>
                  <a:lnTo>
                    <a:pt x="15" y="2532"/>
                  </a:lnTo>
                  <a:lnTo>
                    <a:pt x="13" y="2526"/>
                  </a:lnTo>
                  <a:lnTo>
                    <a:pt x="12" y="2519"/>
                  </a:lnTo>
                  <a:lnTo>
                    <a:pt x="12" y="2513"/>
                  </a:lnTo>
                  <a:lnTo>
                    <a:pt x="12" y="2507"/>
                  </a:lnTo>
                  <a:lnTo>
                    <a:pt x="12" y="2507"/>
                  </a:lnTo>
                  <a:lnTo>
                    <a:pt x="13" y="2505"/>
                  </a:lnTo>
                  <a:lnTo>
                    <a:pt x="15" y="2503"/>
                  </a:lnTo>
                  <a:lnTo>
                    <a:pt x="20" y="2499"/>
                  </a:lnTo>
                  <a:lnTo>
                    <a:pt x="31" y="2493"/>
                  </a:lnTo>
                  <a:lnTo>
                    <a:pt x="31" y="2493"/>
                  </a:lnTo>
                  <a:lnTo>
                    <a:pt x="47" y="2486"/>
                  </a:lnTo>
                  <a:lnTo>
                    <a:pt x="64" y="2476"/>
                  </a:lnTo>
                  <a:lnTo>
                    <a:pt x="64" y="2476"/>
                  </a:lnTo>
                  <a:lnTo>
                    <a:pt x="86" y="2464"/>
                  </a:lnTo>
                  <a:lnTo>
                    <a:pt x="109" y="2452"/>
                  </a:lnTo>
                  <a:lnTo>
                    <a:pt x="109" y="2452"/>
                  </a:lnTo>
                  <a:lnTo>
                    <a:pt x="140" y="2439"/>
                  </a:lnTo>
                  <a:lnTo>
                    <a:pt x="169" y="2426"/>
                  </a:lnTo>
                  <a:lnTo>
                    <a:pt x="228" y="2401"/>
                  </a:lnTo>
                  <a:lnTo>
                    <a:pt x="228" y="2401"/>
                  </a:lnTo>
                  <a:lnTo>
                    <a:pt x="278" y="2381"/>
                  </a:lnTo>
                  <a:lnTo>
                    <a:pt x="302" y="2369"/>
                  </a:lnTo>
                  <a:lnTo>
                    <a:pt x="314" y="2362"/>
                  </a:lnTo>
                  <a:lnTo>
                    <a:pt x="326" y="2355"/>
                  </a:lnTo>
                  <a:lnTo>
                    <a:pt x="326" y="2355"/>
                  </a:lnTo>
                  <a:lnTo>
                    <a:pt x="332" y="2349"/>
                  </a:lnTo>
                  <a:lnTo>
                    <a:pt x="338" y="2343"/>
                  </a:lnTo>
                  <a:lnTo>
                    <a:pt x="342" y="2335"/>
                  </a:lnTo>
                  <a:lnTo>
                    <a:pt x="347" y="2327"/>
                  </a:lnTo>
                  <a:lnTo>
                    <a:pt x="349" y="2319"/>
                  </a:lnTo>
                  <a:lnTo>
                    <a:pt x="351" y="2310"/>
                  </a:lnTo>
                  <a:lnTo>
                    <a:pt x="355" y="2293"/>
                  </a:lnTo>
                  <a:lnTo>
                    <a:pt x="355" y="2293"/>
                  </a:lnTo>
                  <a:lnTo>
                    <a:pt x="360" y="2260"/>
                  </a:lnTo>
                  <a:lnTo>
                    <a:pt x="363" y="2227"/>
                  </a:lnTo>
                  <a:lnTo>
                    <a:pt x="365" y="2193"/>
                  </a:lnTo>
                  <a:lnTo>
                    <a:pt x="366" y="2159"/>
                  </a:lnTo>
                  <a:lnTo>
                    <a:pt x="366" y="2159"/>
                  </a:lnTo>
                  <a:lnTo>
                    <a:pt x="367" y="2105"/>
                  </a:lnTo>
                  <a:lnTo>
                    <a:pt x="367" y="2050"/>
                  </a:lnTo>
                  <a:lnTo>
                    <a:pt x="366" y="1941"/>
                  </a:lnTo>
                  <a:lnTo>
                    <a:pt x="364" y="1832"/>
                  </a:lnTo>
                  <a:lnTo>
                    <a:pt x="361" y="1724"/>
                  </a:lnTo>
                  <a:lnTo>
                    <a:pt x="361" y="1724"/>
                  </a:lnTo>
                  <a:lnTo>
                    <a:pt x="348" y="1237"/>
                  </a:lnTo>
                  <a:lnTo>
                    <a:pt x="348" y="1237"/>
                  </a:lnTo>
                  <a:lnTo>
                    <a:pt x="345" y="1077"/>
                  </a:lnTo>
                  <a:lnTo>
                    <a:pt x="343" y="997"/>
                  </a:lnTo>
                  <a:lnTo>
                    <a:pt x="341" y="917"/>
                  </a:lnTo>
                  <a:lnTo>
                    <a:pt x="341" y="917"/>
                  </a:lnTo>
                  <a:lnTo>
                    <a:pt x="336" y="815"/>
                  </a:lnTo>
                  <a:lnTo>
                    <a:pt x="329" y="713"/>
                  </a:lnTo>
                  <a:lnTo>
                    <a:pt x="322" y="611"/>
                  </a:lnTo>
                  <a:lnTo>
                    <a:pt x="316" y="509"/>
                  </a:lnTo>
                  <a:lnTo>
                    <a:pt x="316" y="509"/>
                  </a:lnTo>
                  <a:lnTo>
                    <a:pt x="313" y="405"/>
                  </a:lnTo>
                  <a:lnTo>
                    <a:pt x="310" y="300"/>
                  </a:lnTo>
                  <a:lnTo>
                    <a:pt x="305" y="91"/>
                  </a:lnTo>
                  <a:lnTo>
                    <a:pt x="305" y="91"/>
                  </a:lnTo>
                  <a:lnTo>
                    <a:pt x="303" y="6"/>
                  </a:lnTo>
                  <a:lnTo>
                    <a:pt x="303" y="6"/>
                  </a:lnTo>
                  <a:lnTo>
                    <a:pt x="302" y="4"/>
                  </a:lnTo>
                  <a:lnTo>
                    <a:pt x="301" y="2"/>
                  </a:lnTo>
                  <a:lnTo>
                    <a:pt x="299" y="1"/>
                  </a:lnTo>
                  <a:lnTo>
                    <a:pt x="297" y="0"/>
                  </a:lnTo>
                  <a:lnTo>
                    <a:pt x="293" y="1"/>
                  </a:lnTo>
                  <a:lnTo>
                    <a:pt x="292" y="2"/>
                  </a:lnTo>
                  <a:lnTo>
                    <a:pt x="290" y="4"/>
                  </a:lnTo>
                  <a:lnTo>
                    <a:pt x="290" y="6"/>
                  </a:lnTo>
                  <a:lnTo>
                    <a:pt x="29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158">
              <a:extLst>
                <a:ext uri="{FF2B5EF4-FFF2-40B4-BE49-F238E27FC236}">
                  <a16:creationId xmlns:a16="http://schemas.microsoft.com/office/drawing/2014/main" id="{84671250-B18F-F302-352F-C86683937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3015"/>
              <a:ext cx="363" cy="1305"/>
            </a:xfrm>
            <a:custGeom>
              <a:avLst/>
              <a:gdLst>
                <a:gd name="T0" fmla="*/ 215 w 727"/>
                <a:gd name="T1" fmla="*/ 503 h 2611"/>
                <a:gd name="T2" fmla="*/ 283 w 727"/>
                <a:gd name="T3" fmla="*/ 898 h 2611"/>
                <a:gd name="T4" fmla="*/ 296 w 727"/>
                <a:gd name="T5" fmla="*/ 1049 h 2611"/>
                <a:gd name="T6" fmla="*/ 332 w 727"/>
                <a:gd name="T7" fmla="*/ 1604 h 2611"/>
                <a:gd name="T8" fmla="*/ 357 w 727"/>
                <a:gd name="T9" fmla="*/ 2138 h 2611"/>
                <a:gd name="T10" fmla="*/ 347 w 727"/>
                <a:gd name="T11" fmla="*/ 2312 h 2611"/>
                <a:gd name="T12" fmla="*/ 329 w 727"/>
                <a:gd name="T13" fmla="*/ 2377 h 2611"/>
                <a:gd name="T14" fmla="*/ 281 w 727"/>
                <a:gd name="T15" fmla="*/ 2407 h 2611"/>
                <a:gd name="T16" fmla="*/ 94 w 727"/>
                <a:gd name="T17" fmla="*/ 2487 h 2611"/>
                <a:gd name="T18" fmla="*/ 7 w 727"/>
                <a:gd name="T19" fmla="*/ 2536 h 2611"/>
                <a:gd name="T20" fmla="*/ 5 w 727"/>
                <a:gd name="T21" fmla="*/ 2581 h 2611"/>
                <a:gd name="T22" fmla="*/ 35 w 727"/>
                <a:gd name="T23" fmla="*/ 2608 h 2611"/>
                <a:gd name="T24" fmla="*/ 194 w 727"/>
                <a:gd name="T25" fmla="*/ 2609 h 2611"/>
                <a:gd name="T26" fmla="*/ 444 w 727"/>
                <a:gd name="T27" fmla="*/ 2590 h 2611"/>
                <a:gd name="T28" fmla="*/ 522 w 727"/>
                <a:gd name="T29" fmla="*/ 2565 h 2611"/>
                <a:gd name="T30" fmla="*/ 548 w 727"/>
                <a:gd name="T31" fmla="*/ 2500 h 2611"/>
                <a:gd name="T32" fmla="*/ 540 w 727"/>
                <a:gd name="T33" fmla="*/ 2289 h 2611"/>
                <a:gd name="T34" fmla="*/ 550 w 727"/>
                <a:gd name="T35" fmla="*/ 2094 h 2611"/>
                <a:gd name="T36" fmla="*/ 624 w 727"/>
                <a:gd name="T37" fmla="*/ 1680 h 2611"/>
                <a:gd name="T38" fmla="*/ 698 w 727"/>
                <a:gd name="T39" fmla="*/ 1358 h 2611"/>
                <a:gd name="T40" fmla="*/ 726 w 727"/>
                <a:gd name="T41" fmla="*/ 1115 h 2611"/>
                <a:gd name="T42" fmla="*/ 723 w 727"/>
                <a:gd name="T43" fmla="*/ 922 h 2611"/>
                <a:gd name="T44" fmla="*/ 684 w 727"/>
                <a:gd name="T45" fmla="*/ 709 h 2611"/>
                <a:gd name="T46" fmla="*/ 650 w 727"/>
                <a:gd name="T47" fmla="*/ 453 h 2611"/>
                <a:gd name="T48" fmla="*/ 657 w 727"/>
                <a:gd name="T49" fmla="*/ 306 h 2611"/>
                <a:gd name="T50" fmla="*/ 660 w 727"/>
                <a:gd name="T51" fmla="*/ 7 h 2611"/>
                <a:gd name="T52" fmla="*/ 652 w 727"/>
                <a:gd name="T53" fmla="*/ 0 h 2611"/>
                <a:gd name="T54" fmla="*/ 647 w 727"/>
                <a:gd name="T55" fmla="*/ 181 h 2611"/>
                <a:gd name="T56" fmla="*/ 638 w 727"/>
                <a:gd name="T57" fmla="*/ 375 h 2611"/>
                <a:gd name="T58" fmla="*/ 644 w 727"/>
                <a:gd name="T59" fmla="*/ 554 h 2611"/>
                <a:gd name="T60" fmla="*/ 691 w 727"/>
                <a:gd name="T61" fmla="*/ 803 h 2611"/>
                <a:gd name="T62" fmla="*/ 714 w 727"/>
                <a:gd name="T63" fmla="*/ 1020 h 2611"/>
                <a:gd name="T64" fmla="*/ 705 w 727"/>
                <a:gd name="T65" fmla="*/ 1228 h 2611"/>
                <a:gd name="T66" fmla="*/ 643 w 727"/>
                <a:gd name="T67" fmla="*/ 1545 h 2611"/>
                <a:gd name="T68" fmla="*/ 568 w 727"/>
                <a:gd name="T69" fmla="*/ 1888 h 2611"/>
                <a:gd name="T70" fmla="*/ 530 w 727"/>
                <a:gd name="T71" fmla="*/ 2164 h 2611"/>
                <a:gd name="T72" fmla="*/ 529 w 727"/>
                <a:gd name="T73" fmla="*/ 2367 h 2611"/>
                <a:gd name="T74" fmla="*/ 533 w 727"/>
                <a:gd name="T75" fmla="*/ 2505 h 2611"/>
                <a:gd name="T76" fmla="*/ 508 w 727"/>
                <a:gd name="T77" fmla="*/ 2561 h 2611"/>
                <a:gd name="T78" fmla="*/ 415 w 727"/>
                <a:gd name="T79" fmla="*/ 2582 h 2611"/>
                <a:gd name="T80" fmla="*/ 187 w 727"/>
                <a:gd name="T81" fmla="*/ 2596 h 2611"/>
                <a:gd name="T82" fmla="*/ 34 w 727"/>
                <a:gd name="T83" fmla="*/ 2593 h 2611"/>
                <a:gd name="T84" fmla="*/ 14 w 727"/>
                <a:gd name="T85" fmla="*/ 2564 h 2611"/>
                <a:gd name="T86" fmla="*/ 24 w 727"/>
                <a:gd name="T87" fmla="*/ 2537 h 2611"/>
                <a:gd name="T88" fmla="*/ 108 w 727"/>
                <a:gd name="T89" fmla="*/ 2495 h 2611"/>
                <a:gd name="T90" fmla="*/ 272 w 727"/>
                <a:gd name="T91" fmla="*/ 2426 h 2611"/>
                <a:gd name="T92" fmla="*/ 343 w 727"/>
                <a:gd name="T93" fmla="*/ 2379 h 2611"/>
                <a:gd name="T94" fmla="*/ 361 w 727"/>
                <a:gd name="T95" fmla="*/ 2305 h 2611"/>
                <a:gd name="T96" fmla="*/ 370 w 727"/>
                <a:gd name="T97" fmla="*/ 2081 h 2611"/>
                <a:gd name="T98" fmla="*/ 341 w 727"/>
                <a:gd name="T99" fmla="*/ 1525 h 2611"/>
                <a:gd name="T100" fmla="*/ 308 w 727"/>
                <a:gd name="T101" fmla="*/ 1003 h 2611"/>
                <a:gd name="T102" fmla="*/ 262 w 727"/>
                <a:gd name="T103" fmla="*/ 713 h 2611"/>
                <a:gd name="T104" fmla="*/ 221 w 727"/>
                <a:gd name="T105" fmla="*/ 456 h 2611"/>
                <a:gd name="T106" fmla="*/ 152 w 727"/>
                <a:gd name="T107" fmla="*/ 78 h 2611"/>
                <a:gd name="T108" fmla="*/ 142 w 727"/>
                <a:gd name="T109" fmla="*/ 86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" h="2611">
                  <a:moveTo>
                    <a:pt x="142" y="86"/>
                  </a:moveTo>
                  <a:lnTo>
                    <a:pt x="142" y="86"/>
                  </a:lnTo>
                  <a:lnTo>
                    <a:pt x="172" y="249"/>
                  </a:lnTo>
                  <a:lnTo>
                    <a:pt x="201" y="411"/>
                  </a:lnTo>
                  <a:lnTo>
                    <a:pt x="201" y="411"/>
                  </a:lnTo>
                  <a:lnTo>
                    <a:pt x="215" y="503"/>
                  </a:lnTo>
                  <a:lnTo>
                    <a:pt x="230" y="595"/>
                  </a:lnTo>
                  <a:lnTo>
                    <a:pt x="244" y="688"/>
                  </a:lnTo>
                  <a:lnTo>
                    <a:pt x="260" y="780"/>
                  </a:lnTo>
                  <a:lnTo>
                    <a:pt x="260" y="780"/>
                  </a:lnTo>
                  <a:lnTo>
                    <a:pt x="272" y="838"/>
                  </a:lnTo>
                  <a:lnTo>
                    <a:pt x="283" y="898"/>
                  </a:lnTo>
                  <a:lnTo>
                    <a:pt x="289" y="928"/>
                  </a:lnTo>
                  <a:lnTo>
                    <a:pt x="292" y="958"/>
                  </a:lnTo>
                  <a:lnTo>
                    <a:pt x="294" y="988"/>
                  </a:lnTo>
                  <a:lnTo>
                    <a:pt x="295" y="1017"/>
                  </a:lnTo>
                  <a:lnTo>
                    <a:pt x="295" y="1017"/>
                  </a:lnTo>
                  <a:lnTo>
                    <a:pt x="296" y="1049"/>
                  </a:lnTo>
                  <a:lnTo>
                    <a:pt x="298" y="1079"/>
                  </a:lnTo>
                  <a:lnTo>
                    <a:pt x="302" y="1142"/>
                  </a:lnTo>
                  <a:lnTo>
                    <a:pt x="302" y="1142"/>
                  </a:lnTo>
                  <a:lnTo>
                    <a:pt x="317" y="1373"/>
                  </a:lnTo>
                  <a:lnTo>
                    <a:pt x="332" y="1604"/>
                  </a:lnTo>
                  <a:lnTo>
                    <a:pt x="332" y="1604"/>
                  </a:lnTo>
                  <a:lnTo>
                    <a:pt x="345" y="1796"/>
                  </a:lnTo>
                  <a:lnTo>
                    <a:pt x="350" y="1892"/>
                  </a:lnTo>
                  <a:lnTo>
                    <a:pt x="355" y="1988"/>
                  </a:lnTo>
                  <a:lnTo>
                    <a:pt x="355" y="1988"/>
                  </a:lnTo>
                  <a:lnTo>
                    <a:pt x="356" y="2063"/>
                  </a:lnTo>
                  <a:lnTo>
                    <a:pt x="357" y="2138"/>
                  </a:lnTo>
                  <a:lnTo>
                    <a:pt x="356" y="2176"/>
                  </a:lnTo>
                  <a:lnTo>
                    <a:pt x="355" y="2214"/>
                  </a:lnTo>
                  <a:lnTo>
                    <a:pt x="353" y="2251"/>
                  </a:lnTo>
                  <a:lnTo>
                    <a:pt x="349" y="2289"/>
                  </a:lnTo>
                  <a:lnTo>
                    <a:pt x="349" y="2289"/>
                  </a:lnTo>
                  <a:lnTo>
                    <a:pt x="347" y="2312"/>
                  </a:lnTo>
                  <a:lnTo>
                    <a:pt x="346" y="2325"/>
                  </a:lnTo>
                  <a:lnTo>
                    <a:pt x="344" y="2338"/>
                  </a:lnTo>
                  <a:lnTo>
                    <a:pt x="342" y="2351"/>
                  </a:lnTo>
                  <a:lnTo>
                    <a:pt x="337" y="2363"/>
                  </a:lnTo>
                  <a:lnTo>
                    <a:pt x="332" y="2372"/>
                  </a:lnTo>
                  <a:lnTo>
                    <a:pt x="329" y="2377"/>
                  </a:lnTo>
                  <a:lnTo>
                    <a:pt x="326" y="2381"/>
                  </a:lnTo>
                  <a:lnTo>
                    <a:pt x="326" y="2381"/>
                  </a:lnTo>
                  <a:lnTo>
                    <a:pt x="316" y="2389"/>
                  </a:lnTo>
                  <a:lnTo>
                    <a:pt x="305" y="2395"/>
                  </a:lnTo>
                  <a:lnTo>
                    <a:pt x="293" y="2402"/>
                  </a:lnTo>
                  <a:lnTo>
                    <a:pt x="281" y="2407"/>
                  </a:lnTo>
                  <a:lnTo>
                    <a:pt x="257" y="2417"/>
                  </a:lnTo>
                  <a:lnTo>
                    <a:pt x="233" y="2427"/>
                  </a:lnTo>
                  <a:lnTo>
                    <a:pt x="233" y="2427"/>
                  </a:lnTo>
                  <a:lnTo>
                    <a:pt x="177" y="2451"/>
                  </a:lnTo>
                  <a:lnTo>
                    <a:pt x="122" y="2474"/>
                  </a:lnTo>
                  <a:lnTo>
                    <a:pt x="94" y="2487"/>
                  </a:lnTo>
                  <a:lnTo>
                    <a:pt x="66" y="2500"/>
                  </a:lnTo>
                  <a:lnTo>
                    <a:pt x="39" y="2515"/>
                  </a:lnTo>
                  <a:lnTo>
                    <a:pt x="12" y="2531"/>
                  </a:lnTo>
                  <a:lnTo>
                    <a:pt x="12" y="2531"/>
                  </a:lnTo>
                  <a:lnTo>
                    <a:pt x="9" y="2533"/>
                  </a:lnTo>
                  <a:lnTo>
                    <a:pt x="7" y="2536"/>
                  </a:lnTo>
                  <a:lnTo>
                    <a:pt x="4" y="2539"/>
                  </a:lnTo>
                  <a:lnTo>
                    <a:pt x="3" y="2544"/>
                  </a:lnTo>
                  <a:lnTo>
                    <a:pt x="0" y="2552"/>
                  </a:lnTo>
                  <a:lnTo>
                    <a:pt x="0" y="2562"/>
                  </a:lnTo>
                  <a:lnTo>
                    <a:pt x="1" y="2571"/>
                  </a:lnTo>
                  <a:lnTo>
                    <a:pt x="5" y="2581"/>
                  </a:lnTo>
                  <a:lnTo>
                    <a:pt x="8" y="2589"/>
                  </a:lnTo>
                  <a:lnTo>
                    <a:pt x="12" y="2596"/>
                  </a:lnTo>
                  <a:lnTo>
                    <a:pt x="12" y="2596"/>
                  </a:lnTo>
                  <a:lnTo>
                    <a:pt x="19" y="2601"/>
                  </a:lnTo>
                  <a:lnTo>
                    <a:pt x="26" y="2604"/>
                  </a:lnTo>
                  <a:lnTo>
                    <a:pt x="35" y="2608"/>
                  </a:lnTo>
                  <a:lnTo>
                    <a:pt x="45" y="2609"/>
                  </a:lnTo>
                  <a:lnTo>
                    <a:pt x="65" y="2610"/>
                  </a:lnTo>
                  <a:lnTo>
                    <a:pt x="83" y="2610"/>
                  </a:lnTo>
                  <a:lnTo>
                    <a:pt x="83" y="2610"/>
                  </a:lnTo>
                  <a:lnTo>
                    <a:pt x="138" y="2611"/>
                  </a:lnTo>
                  <a:lnTo>
                    <a:pt x="194" y="2609"/>
                  </a:lnTo>
                  <a:lnTo>
                    <a:pt x="250" y="2606"/>
                  </a:lnTo>
                  <a:lnTo>
                    <a:pt x="305" y="2602"/>
                  </a:lnTo>
                  <a:lnTo>
                    <a:pt x="305" y="2602"/>
                  </a:lnTo>
                  <a:lnTo>
                    <a:pt x="352" y="2600"/>
                  </a:lnTo>
                  <a:lnTo>
                    <a:pt x="398" y="2596"/>
                  </a:lnTo>
                  <a:lnTo>
                    <a:pt x="444" y="2590"/>
                  </a:lnTo>
                  <a:lnTo>
                    <a:pt x="466" y="2587"/>
                  </a:lnTo>
                  <a:lnTo>
                    <a:pt x="489" y="2583"/>
                  </a:lnTo>
                  <a:lnTo>
                    <a:pt x="489" y="2583"/>
                  </a:lnTo>
                  <a:lnTo>
                    <a:pt x="502" y="2578"/>
                  </a:lnTo>
                  <a:lnTo>
                    <a:pt x="513" y="2573"/>
                  </a:lnTo>
                  <a:lnTo>
                    <a:pt x="522" y="2565"/>
                  </a:lnTo>
                  <a:lnTo>
                    <a:pt x="529" y="2557"/>
                  </a:lnTo>
                  <a:lnTo>
                    <a:pt x="536" y="2548"/>
                  </a:lnTo>
                  <a:lnTo>
                    <a:pt x="540" y="2537"/>
                  </a:lnTo>
                  <a:lnTo>
                    <a:pt x="543" y="2525"/>
                  </a:lnTo>
                  <a:lnTo>
                    <a:pt x="546" y="2513"/>
                  </a:lnTo>
                  <a:lnTo>
                    <a:pt x="548" y="2500"/>
                  </a:lnTo>
                  <a:lnTo>
                    <a:pt x="549" y="2487"/>
                  </a:lnTo>
                  <a:lnTo>
                    <a:pt x="548" y="2461"/>
                  </a:lnTo>
                  <a:lnTo>
                    <a:pt x="546" y="2414"/>
                  </a:lnTo>
                  <a:lnTo>
                    <a:pt x="546" y="2414"/>
                  </a:lnTo>
                  <a:lnTo>
                    <a:pt x="542" y="2352"/>
                  </a:lnTo>
                  <a:lnTo>
                    <a:pt x="540" y="2289"/>
                  </a:lnTo>
                  <a:lnTo>
                    <a:pt x="539" y="2259"/>
                  </a:lnTo>
                  <a:lnTo>
                    <a:pt x="539" y="2227"/>
                  </a:lnTo>
                  <a:lnTo>
                    <a:pt x="540" y="2196"/>
                  </a:lnTo>
                  <a:lnTo>
                    <a:pt x="542" y="2164"/>
                  </a:lnTo>
                  <a:lnTo>
                    <a:pt x="542" y="2164"/>
                  </a:lnTo>
                  <a:lnTo>
                    <a:pt x="550" y="2094"/>
                  </a:lnTo>
                  <a:lnTo>
                    <a:pt x="559" y="2024"/>
                  </a:lnTo>
                  <a:lnTo>
                    <a:pt x="568" y="1955"/>
                  </a:lnTo>
                  <a:lnTo>
                    <a:pt x="581" y="1886"/>
                  </a:lnTo>
                  <a:lnTo>
                    <a:pt x="594" y="1816"/>
                  </a:lnTo>
                  <a:lnTo>
                    <a:pt x="608" y="1748"/>
                  </a:lnTo>
                  <a:lnTo>
                    <a:pt x="624" y="1680"/>
                  </a:lnTo>
                  <a:lnTo>
                    <a:pt x="640" y="1610"/>
                  </a:lnTo>
                  <a:lnTo>
                    <a:pt x="640" y="1610"/>
                  </a:lnTo>
                  <a:lnTo>
                    <a:pt x="660" y="1527"/>
                  </a:lnTo>
                  <a:lnTo>
                    <a:pt x="680" y="1442"/>
                  </a:lnTo>
                  <a:lnTo>
                    <a:pt x="690" y="1400"/>
                  </a:lnTo>
                  <a:lnTo>
                    <a:pt x="698" y="1358"/>
                  </a:lnTo>
                  <a:lnTo>
                    <a:pt x="706" y="1315"/>
                  </a:lnTo>
                  <a:lnTo>
                    <a:pt x="712" y="1273"/>
                  </a:lnTo>
                  <a:lnTo>
                    <a:pt x="712" y="1273"/>
                  </a:lnTo>
                  <a:lnTo>
                    <a:pt x="719" y="1220"/>
                  </a:lnTo>
                  <a:lnTo>
                    <a:pt x="723" y="1168"/>
                  </a:lnTo>
                  <a:lnTo>
                    <a:pt x="726" y="1115"/>
                  </a:lnTo>
                  <a:lnTo>
                    <a:pt x="727" y="1063"/>
                  </a:lnTo>
                  <a:lnTo>
                    <a:pt x="727" y="1063"/>
                  </a:lnTo>
                  <a:lnTo>
                    <a:pt x="727" y="992"/>
                  </a:lnTo>
                  <a:lnTo>
                    <a:pt x="726" y="958"/>
                  </a:lnTo>
                  <a:lnTo>
                    <a:pt x="723" y="922"/>
                  </a:lnTo>
                  <a:lnTo>
                    <a:pt x="723" y="922"/>
                  </a:lnTo>
                  <a:lnTo>
                    <a:pt x="718" y="880"/>
                  </a:lnTo>
                  <a:lnTo>
                    <a:pt x="711" y="836"/>
                  </a:lnTo>
                  <a:lnTo>
                    <a:pt x="703" y="794"/>
                  </a:lnTo>
                  <a:lnTo>
                    <a:pt x="694" y="752"/>
                  </a:lnTo>
                  <a:lnTo>
                    <a:pt x="694" y="752"/>
                  </a:lnTo>
                  <a:lnTo>
                    <a:pt x="684" y="709"/>
                  </a:lnTo>
                  <a:lnTo>
                    <a:pt x="676" y="667"/>
                  </a:lnTo>
                  <a:lnTo>
                    <a:pt x="668" y="625"/>
                  </a:lnTo>
                  <a:lnTo>
                    <a:pt x="662" y="582"/>
                  </a:lnTo>
                  <a:lnTo>
                    <a:pt x="656" y="539"/>
                  </a:lnTo>
                  <a:lnTo>
                    <a:pt x="653" y="497"/>
                  </a:lnTo>
                  <a:lnTo>
                    <a:pt x="650" y="453"/>
                  </a:lnTo>
                  <a:lnTo>
                    <a:pt x="650" y="410"/>
                  </a:lnTo>
                  <a:lnTo>
                    <a:pt x="650" y="410"/>
                  </a:lnTo>
                  <a:lnTo>
                    <a:pt x="651" y="384"/>
                  </a:lnTo>
                  <a:lnTo>
                    <a:pt x="653" y="358"/>
                  </a:lnTo>
                  <a:lnTo>
                    <a:pt x="655" y="332"/>
                  </a:lnTo>
                  <a:lnTo>
                    <a:pt x="657" y="306"/>
                  </a:lnTo>
                  <a:lnTo>
                    <a:pt x="657" y="306"/>
                  </a:lnTo>
                  <a:lnTo>
                    <a:pt x="659" y="245"/>
                  </a:lnTo>
                  <a:lnTo>
                    <a:pt x="660" y="186"/>
                  </a:lnTo>
                  <a:lnTo>
                    <a:pt x="660" y="186"/>
                  </a:lnTo>
                  <a:lnTo>
                    <a:pt x="660" y="96"/>
                  </a:lnTo>
                  <a:lnTo>
                    <a:pt x="660" y="7"/>
                  </a:lnTo>
                  <a:lnTo>
                    <a:pt x="660" y="7"/>
                  </a:lnTo>
                  <a:lnTo>
                    <a:pt x="660" y="3"/>
                  </a:lnTo>
                  <a:lnTo>
                    <a:pt x="658" y="1"/>
                  </a:lnTo>
                  <a:lnTo>
                    <a:pt x="657" y="0"/>
                  </a:lnTo>
                  <a:lnTo>
                    <a:pt x="654" y="0"/>
                  </a:lnTo>
                  <a:lnTo>
                    <a:pt x="652" y="0"/>
                  </a:lnTo>
                  <a:lnTo>
                    <a:pt x="650" y="1"/>
                  </a:lnTo>
                  <a:lnTo>
                    <a:pt x="649" y="3"/>
                  </a:lnTo>
                  <a:lnTo>
                    <a:pt x="647" y="7"/>
                  </a:lnTo>
                  <a:lnTo>
                    <a:pt x="647" y="7"/>
                  </a:lnTo>
                  <a:lnTo>
                    <a:pt x="649" y="95"/>
                  </a:lnTo>
                  <a:lnTo>
                    <a:pt x="647" y="181"/>
                  </a:lnTo>
                  <a:lnTo>
                    <a:pt x="647" y="226"/>
                  </a:lnTo>
                  <a:lnTo>
                    <a:pt x="645" y="269"/>
                  </a:lnTo>
                  <a:lnTo>
                    <a:pt x="643" y="312"/>
                  </a:lnTo>
                  <a:lnTo>
                    <a:pt x="639" y="357"/>
                  </a:lnTo>
                  <a:lnTo>
                    <a:pt x="639" y="357"/>
                  </a:lnTo>
                  <a:lnTo>
                    <a:pt x="638" y="375"/>
                  </a:lnTo>
                  <a:lnTo>
                    <a:pt x="637" y="395"/>
                  </a:lnTo>
                  <a:lnTo>
                    <a:pt x="637" y="434"/>
                  </a:lnTo>
                  <a:lnTo>
                    <a:pt x="638" y="473"/>
                  </a:lnTo>
                  <a:lnTo>
                    <a:pt x="641" y="512"/>
                  </a:lnTo>
                  <a:lnTo>
                    <a:pt x="641" y="512"/>
                  </a:lnTo>
                  <a:lnTo>
                    <a:pt x="644" y="554"/>
                  </a:lnTo>
                  <a:lnTo>
                    <a:pt x="650" y="597"/>
                  </a:lnTo>
                  <a:lnTo>
                    <a:pt x="656" y="638"/>
                  </a:lnTo>
                  <a:lnTo>
                    <a:pt x="664" y="680"/>
                  </a:lnTo>
                  <a:lnTo>
                    <a:pt x="664" y="680"/>
                  </a:lnTo>
                  <a:lnTo>
                    <a:pt x="682" y="761"/>
                  </a:lnTo>
                  <a:lnTo>
                    <a:pt x="691" y="803"/>
                  </a:lnTo>
                  <a:lnTo>
                    <a:pt x="699" y="843"/>
                  </a:lnTo>
                  <a:lnTo>
                    <a:pt x="699" y="843"/>
                  </a:lnTo>
                  <a:lnTo>
                    <a:pt x="706" y="887"/>
                  </a:lnTo>
                  <a:lnTo>
                    <a:pt x="710" y="932"/>
                  </a:lnTo>
                  <a:lnTo>
                    <a:pt x="712" y="976"/>
                  </a:lnTo>
                  <a:lnTo>
                    <a:pt x="714" y="1020"/>
                  </a:lnTo>
                  <a:lnTo>
                    <a:pt x="714" y="1020"/>
                  </a:lnTo>
                  <a:lnTo>
                    <a:pt x="714" y="1073"/>
                  </a:lnTo>
                  <a:lnTo>
                    <a:pt x="712" y="1125"/>
                  </a:lnTo>
                  <a:lnTo>
                    <a:pt x="710" y="1176"/>
                  </a:lnTo>
                  <a:lnTo>
                    <a:pt x="705" y="1228"/>
                  </a:lnTo>
                  <a:lnTo>
                    <a:pt x="705" y="1228"/>
                  </a:lnTo>
                  <a:lnTo>
                    <a:pt x="701" y="1268"/>
                  </a:lnTo>
                  <a:lnTo>
                    <a:pt x="694" y="1308"/>
                  </a:lnTo>
                  <a:lnTo>
                    <a:pt x="688" y="1348"/>
                  </a:lnTo>
                  <a:lnTo>
                    <a:pt x="680" y="1387"/>
                  </a:lnTo>
                  <a:lnTo>
                    <a:pt x="662" y="1466"/>
                  </a:lnTo>
                  <a:lnTo>
                    <a:pt x="643" y="1545"/>
                  </a:lnTo>
                  <a:lnTo>
                    <a:pt x="643" y="1545"/>
                  </a:lnTo>
                  <a:lnTo>
                    <a:pt x="626" y="1614"/>
                  </a:lnTo>
                  <a:lnTo>
                    <a:pt x="611" y="1682"/>
                  </a:lnTo>
                  <a:lnTo>
                    <a:pt x="595" y="1750"/>
                  </a:lnTo>
                  <a:lnTo>
                    <a:pt x="581" y="1820"/>
                  </a:lnTo>
                  <a:lnTo>
                    <a:pt x="568" y="1888"/>
                  </a:lnTo>
                  <a:lnTo>
                    <a:pt x="556" y="1957"/>
                  </a:lnTo>
                  <a:lnTo>
                    <a:pt x="546" y="2027"/>
                  </a:lnTo>
                  <a:lnTo>
                    <a:pt x="537" y="2097"/>
                  </a:lnTo>
                  <a:lnTo>
                    <a:pt x="537" y="2097"/>
                  </a:lnTo>
                  <a:lnTo>
                    <a:pt x="533" y="2131"/>
                  </a:lnTo>
                  <a:lnTo>
                    <a:pt x="530" y="2164"/>
                  </a:lnTo>
                  <a:lnTo>
                    <a:pt x="528" y="2198"/>
                  </a:lnTo>
                  <a:lnTo>
                    <a:pt x="526" y="2232"/>
                  </a:lnTo>
                  <a:lnTo>
                    <a:pt x="526" y="2265"/>
                  </a:lnTo>
                  <a:lnTo>
                    <a:pt x="526" y="2299"/>
                  </a:lnTo>
                  <a:lnTo>
                    <a:pt x="527" y="2333"/>
                  </a:lnTo>
                  <a:lnTo>
                    <a:pt x="529" y="2367"/>
                  </a:lnTo>
                  <a:lnTo>
                    <a:pt x="529" y="2367"/>
                  </a:lnTo>
                  <a:lnTo>
                    <a:pt x="533" y="2402"/>
                  </a:lnTo>
                  <a:lnTo>
                    <a:pt x="534" y="2435"/>
                  </a:lnTo>
                  <a:lnTo>
                    <a:pt x="535" y="2470"/>
                  </a:lnTo>
                  <a:lnTo>
                    <a:pt x="533" y="2505"/>
                  </a:lnTo>
                  <a:lnTo>
                    <a:pt x="533" y="2505"/>
                  </a:lnTo>
                  <a:lnTo>
                    <a:pt x="531" y="2517"/>
                  </a:lnTo>
                  <a:lnTo>
                    <a:pt x="529" y="2528"/>
                  </a:lnTo>
                  <a:lnTo>
                    <a:pt x="526" y="2537"/>
                  </a:lnTo>
                  <a:lnTo>
                    <a:pt x="521" y="2547"/>
                  </a:lnTo>
                  <a:lnTo>
                    <a:pt x="515" y="2555"/>
                  </a:lnTo>
                  <a:lnTo>
                    <a:pt x="508" y="2561"/>
                  </a:lnTo>
                  <a:lnTo>
                    <a:pt x="498" y="2567"/>
                  </a:lnTo>
                  <a:lnTo>
                    <a:pt x="486" y="2570"/>
                  </a:lnTo>
                  <a:lnTo>
                    <a:pt x="486" y="2570"/>
                  </a:lnTo>
                  <a:lnTo>
                    <a:pt x="462" y="2575"/>
                  </a:lnTo>
                  <a:lnTo>
                    <a:pt x="439" y="2578"/>
                  </a:lnTo>
                  <a:lnTo>
                    <a:pt x="415" y="2582"/>
                  </a:lnTo>
                  <a:lnTo>
                    <a:pt x="391" y="2584"/>
                  </a:lnTo>
                  <a:lnTo>
                    <a:pt x="343" y="2587"/>
                  </a:lnTo>
                  <a:lnTo>
                    <a:pt x="295" y="2590"/>
                  </a:lnTo>
                  <a:lnTo>
                    <a:pt x="295" y="2590"/>
                  </a:lnTo>
                  <a:lnTo>
                    <a:pt x="241" y="2594"/>
                  </a:lnTo>
                  <a:lnTo>
                    <a:pt x="187" y="2596"/>
                  </a:lnTo>
                  <a:lnTo>
                    <a:pt x="132" y="2598"/>
                  </a:lnTo>
                  <a:lnTo>
                    <a:pt x="77" y="2597"/>
                  </a:lnTo>
                  <a:lnTo>
                    <a:pt x="77" y="2597"/>
                  </a:lnTo>
                  <a:lnTo>
                    <a:pt x="56" y="2596"/>
                  </a:lnTo>
                  <a:lnTo>
                    <a:pt x="34" y="2593"/>
                  </a:lnTo>
                  <a:lnTo>
                    <a:pt x="34" y="2593"/>
                  </a:lnTo>
                  <a:lnTo>
                    <a:pt x="29" y="2590"/>
                  </a:lnTo>
                  <a:lnTo>
                    <a:pt x="24" y="2587"/>
                  </a:lnTo>
                  <a:lnTo>
                    <a:pt x="20" y="2583"/>
                  </a:lnTo>
                  <a:lnTo>
                    <a:pt x="18" y="2577"/>
                  </a:lnTo>
                  <a:lnTo>
                    <a:pt x="16" y="2571"/>
                  </a:lnTo>
                  <a:lnTo>
                    <a:pt x="14" y="2564"/>
                  </a:lnTo>
                  <a:lnTo>
                    <a:pt x="13" y="2552"/>
                  </a:lnTo>
                  <a:lnTo>
                    <a:pt x="13" y="2552"/>
                  </a:lnTo>
                  <a:lnTo>
                    <a:pt x="13" y="2550"/>
                  </a:lnTo>
                  <a:lnTo>
                    <a:pt x="14" y="2547"/>
                  </a:lnTo>
                  <a:lnTo>
                    <a:pt x="19" y="2542"/>
                  </a:lnTo>
                  <a:lnTo>
                    <a:pt x="24" y="2537"/>
                  </a:lnTo>
                  <a:lnTo>
                    <a:pt x="32" y="2533"/>
                  </a:lnTo>
                  <a:lnTo>
                    <a:pt x="48" y="2526"/>
                  </a:lnTo>
                  <a:lnTo>
                    <a:pt x="59" y="2521"/>
                  </a:lnTo>
                  <a:lnTo>
                    <a:pt x="59" y="2521"/>
                  </a:lnTo>
                  <a:lnTo>
                    <a:pt x="83" y="2507"/>
                  </a:lnTo>
                  <a:lnTo>
                    <a:pt x="108" y="2495"/>
                  </a:lnTo>
                  <a:lnTo>
                    <a:pt x="108" y="2495"/>
                  </a:lnTo>
                  <a:lnTo>
                    <a:pt x="135" y="2482"/>
                  </a:lnTo>
                  <a:lnTo>
                    <a:pt x="162" y="2471"/>
                  </a:lnTo>
                  <a:lnTo>
                    <a:pt x="217" y="2448"/>
                  </a:lnTo>
                  <a:lnTo>
                    <a:pt x="245" y="2438"/>
                  </a:lnTo>
                  <a:lnTo>
                    <a:pt x="272" y="2426"/>
                  </a:lnTo>
                  <a:lnTo>
                    <a:pt x="300" y="2412"/>
                  </a:lnTo>
                  <a:lnTo>
                    <a:pt x="326" y="2397"/>
                  </a:lnTo>
                  <a:lnTo>
                    <a:pt x="326" y="2397"/>
                  </a:lnTo>
                  <a:lnTo>
                    <a:pt x="332" y="2392"/>
                  </a:lnTo>
                  <a:lnTo>
                    <a:pt x="339" y="2385"/>
                  </a:lnTo>
                  <a:lnTo>
                    <a:pt x="343" y="2379"/>
                  </a:lnTo>
                  <a:lnTo>
                    <a:pt x="346" y="2371"/>
                  </a:lnTo>
                  <a:lnTo>
                    <a:pt x="349" y="2364"/>
                  </a:lnTo>
                  <a:lnTo>
                    <a:pt x="352" y="2355"/>
                  </a:lnTo>
                  <a:lnTo>
                    <a:pt x="356" y="2338"/>
                  </a:lnTo>
                  <a:lnTo>
                    <a:pt x="356" y="2338"/>
                  </a:lnTo>
                  <a:lnTo>
                    <a:pt x="361" y="2305"/>
                  </a:lnTo>
                  <a:lnTo>
                    <a:pt x="365" y="2273"/>
                  </a:lnTo>
                  <a:lnTo>
                    <a:pt x="367" y="2239"/>
                  </a:lnTo>
                  <a:lnTo>
                    <a:pt x="368" y="2207"/>
                  </a:lnTo>
                  <a:lnTo>
                    <a:pt x="368" y="2207"/>
                  </a:lnTo>
                  <a:lnTo>
                    <a:pt x="369" y="2144"/>
                  </a:lnTo>
                  <a:lnTo>
                    <a:pt x="370" y="2081"/>
                  </a:lnTo>
                  <a:lnTo>
                    <a:pt x="369" y="2018"/>
                  </a:lnTo>
                  <a:lnTo>
                    <a:pt x="367" y="1955"/>
                  </a:lnTo>
                  <a:lnTo>
                    <a:pt x="367" y="1955"/>
                  </a:lnTo>
                  <a:lnTo>
                    <a:pt x="361" y="1848"/>
                  </a:lnTo>
                  <a:lnTo>
                    <a:pt x="355" y="1740"/>
                  </a:lnTo>
                  <a:lnTo>
                    <a:pt x="341" y="1525"/>
                  </a:lnTo>
                  <a:lnTo>
                    <a:pt x="326" y="1310"/>
                  </a:lnTo>
                  <a:lnTo>
                    <a:pt x="319" y="1203"/>
                  </a:lnTo>
                  <a:lnTo>
                    <a:pt x="313" y="1095"/>
                  </a:lnTo>
                  <a:lnTo>
                    <a:pt x="313" y="1095"/>
                  </a:lnTo>
                  <a:lnTo>
                    <a:pt x="309" y="1033"/>
                  </a:lnTo>
                  <a:lnTo>
                    <a:pt x="308" y="1003"/>
                  </a:lnTo>
                  <a:lnTo>
                    <a:pt x="306" y="973"/>
                  </a:lnTo>
                  <a:lnTo>
                    <a:pt x="306" y="973"/>
                  </a:lnTo>
                  <a:lnTo>
                    <a:pt x="302" y="940"/>
                  </a:lnTo>
                  <a:lnTo>
                    <a:pt x="297" y="908"/>
                  </a:lnTo>
                  <a:lnTo>
                    <a:pt x="287" y="843"/>
                  </a:lnTo>
                  <a:lnTo>
                    <a:pt x="262" y="713"/>
                  </a:lnTo>
                  <a:lnTo>
                    <a:pt x="262" y="713"/>
                  </a:lnTo>
                  <a:lnTo>
                    <a:pt x="254" y="675"/>
                  </a:lnTo>
                  <a:lnTo>
                    <a:pt x="249" y="636"/>
                  </a:lnTo>
                  <a:lnTo>
                    <a:pt x="238" y="558"/>
                  </a:lnTo>
                  <a:lnTo>
                    <a:pt x="238" y="558"/>
                  </a:lnTo>
                  <a:lnTo>
                    <a:pt x="221" y="456"/>
                  </a:lnTo>
                  <a:lnTo>
                    <a:pt x="203" y="354"/>
                  </a:lnTo>
                  <a:lnTo>
                    <a:pt x="203" y="354"/>
                  </a:lnTo>
                  <a:lnTo>
                    <a:pt x="155" y="83"/>
                  </a:lnTo>
                  <a:lnTo>
                    <a:pt x="155" y="83"/>
                  </a:lnTo>
                  <a:lnTo>
                    <a:pt x="154" y="79"/>
                  </a:lnTo>
                  <a:lnTo>
                    <a:pt x="152" y="78"/>
                  </a:lnTo>
                  <a:lnTo>
                    <a:pt x="150" y="77"/>
                  </a:lnTo>
                  <a:lnTo>
                    <a:pt x="148" y="78"/>
                  </a:lnTo>
                  <a:lnTo>
                    <a:pt x="146" y="78"/>
                  </a:lnTo>
                  <a:lnTo>
                    <a:pt x="143" y="80"/>
                  </a:lnTo>
                  <a:lnTo>
                    <a:pt x="142" y="83"/>
                  </a:lnTo>
                  <a:lnTo>
                    <a:pt x="142" y="86"/>
                  </a:lnTo>
                  <a:lnTo>
                    <a:pt x="142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159">
              <a:extLst>
                <a:ext uri="{FF2B5EF4-FFF2-40B4-BE49-F238E27FC236}">
                  <a16:creationId xmlns:a16="http://schemas.microsoft.com/office/drawing/2014/main" id="{E6F84068-1E5B-4A62-3579-DBA3C9469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443"/>
              <a:ext cx="389" cy="231"/>
            </a:xfrm>
            <a:custGeom>
              <a:avLst/>
              <a:gdLst>
                <a:gd name="T0" fmla="*/ 6 w 779"/>
                <a:gd name="T1" fmla="*/ 17 h 462"/>
                <a:gd name="T2" fmla="*/ 69 w 779"/>
                <a:gd name="T3" fmla="*/ 13 h 462"/>
                <a:gd name="T4" fmla="*/ 132 w 779"/>
                <a:gd name="T5" fmla="*/ 14 h 462"/>
                <a:gd name="T6" fmla="*/ 194 w 779"/>
                <a:gd name="T7" fmla="*/ 23 h 462"/>
                <a:gd name="T8" fmla="*/ 255 w 779"/>
                <a:gd name="T9" fmla="*/ 37 h 462"/>
                <a:gd name="T10" fmla="*/ 283 w 779"/>
                <a:gd name="T11" fmla="*/ 45 h 462"/>
                <a:gd name="T12" fmla="*/ 339 w 779"/>
                <a:gd name="T13" fmla="*/ 67 h 462"/>
                <a:gd name="T14" fmla="*/ 419 w 779"/>
                <a:gd name="T15" fmla="*/ 105 h 462"/>
                <a:gd name="T16" fmla="*/ 471 w 779"/>
                <a:gd name="T17" fmla="*/ 133 h 462"/>
                <a:gd name="T18" fmla="*/ 518 w 779"/>
                <a:gd name="T19" fmla="*/ 160 h 462"/>
                <a:gd name="T20" fmla="*/ 565 w 779"/>
                <a:gd name="T21" fmla="*/ 191 h 462"/>
                <a:gd name="T22" fmla="*/ 608 w 779"/>
                <a:gd name="T23" fmla="*/ 224 h 462"/>
                <a:gd name="T24" fmla="*/ 649 w 779"/>
                <a:gd name="T25" fmla="*/ 262 h 462"/>
                <a:gd name="T26" fmla="*/ 668 w 779"/>
                <a:gd name="T27" fmla="*/ 283 h 462"/>
                <a:gd name="T28" fmla="*/ 702 w 779"/>
                <a:gd name="T29" fmla="*/ 329 h 462"/>
                <a:gd name="T30" fmla="*/ 717 w 779"/>
                <a:gd name="T31" fmla="*/ 352 h 462"/>
                <a:gd name="T32" fmla="*/ 746 w 779"/>
                <a:gd name="T33" fmla="*/ 403 h 462"/>
                <a:gd name="T34" fmla="*/ 758 w 779"/>
                <a:gd name="T35" fmla="*/ 429 h 462"/>
                <a:gd name="T36" fmla="*/ 766 w 779"/>
                <a:gd name="T37" fmla="*/ 457 h 462"/>
                <a:gd name="T38" fmla="*/ 767 w 779"/>
                <a:gd name="T39" fmla="*/ 459 h 462"/>
                <a:gd name="T40" fmla="*/ 771 w 779"/>
                <a:gd name="T41" fmla="*/ 462 h 462"/>
                <a:gd name="T42" fmla="*/ 775 w 779"/>
                <a:gd name="T43" fmla="*/ 461 h 462"/>
                <a:gd name="T44" fmla="*/ 779 w 779"/>
                <a:gd name="T45" fmla="*/ 456 h 462"/>
                <a:gd name="T46" fmla="*/ 779 w 779"/>
                <a:gd name="T47" fmla="*/ 454 h 462"/>
                <a:gd name="T48" fmla="*/ 771 w 779"/>
                <a:gd name="T49" fmla="*/ 428 h 462"/>
                <a:gd name="T50" fmla="*/ 749 w 779"/>
                <a:gd name="T51" fmla="*/ 378 h 462"/>
                <a:gd name="T52" fmla="*/ 721 w 779"/>
                <a:gd name="T53" fmla="*/ 332 h 462"/>
                <a:gd name="T54" fmla="*/ 689 w 779"/>
                <a:gd name="T55" fmla="*/ 288 h 462"/>
                <a:gd name="T56" fmla="*/ 671 w 779"/>
                <a:gd name="T57" fmla="*/ 268 h 462"/>
                <a:gd name="T58" fmla="*/ 631 w 779"/>
                <a:gd name="T59" fmla="*/ 226 h 462"/>
                <a:gd name="T60" fmla="*/ 587 w 779"/>
                <a:gd name="T61" fmla="*/ 190 h 462"/>
                <a:gd name="T62" fmla="*/ 539 w 779"/>
                <a:gd name="T63" fmla="*/ 157 h 462"/>
                <a:gd name="T64" fmla="*/ 489 w 779"/>
                <a:gd name="T65" fmla="*/ 129 h 462"/>
                <a:gd name="T66" fmla="*/ 435 w 779"/>
                <a:gd name="T67" fmla="*/ 100 h 462"/>
                <a:gd name="T68" fmla="*/ 380 w 779"/>
                <a:gd name="T69" fmla="*/ 71 h 462"/>
                <a:gd name="T70" fmla="*/ 323 w 779"/>
                <a:gd name="T71" fmla="*/ 47 h 462"/>
                <a:gd name="T72" fmla="*/ 266 w 779"/>
                <a:gd name="T73" fmla="*/ 26 h 462"/>
                <a:gd name="T74" fmla="*/ 236 w 779"/>
                <a:gd name="T75" fmla="*/ 17 h 462"/>
                <a:gd name="T76" fmla="*/ 171 w 779"/>
                <a:gd name="T77" fmla="*/ 5 h 462"/>
                <a:gd name="T78" fmla="*/ 104 w 779"/>
                <a:gd name="T79" fmla="*/ 0 h 462"/>
                <a:gd name="T80" fmla="*/ 38 w 779"/>
                <a:gd name="T81" fmla="*/ 1 h 462"/>
                <a:gd name="T82" fmla="*/ 6 w 779"/>
                <a:gd name="T83" fmla="*/ 4 h 462"/>
                <a:gd name="T84" fmla="*/ 1 w 779"/>
                <a:gd name="T85" fmla="*/ 6 h 462"/>
                <a:gd name="T86" fmla="*/ 0 w 779"/>
                <a:gd name="T87" fmla="*/ 11 h 462"/>
                <a:gd name="T88" fmla="*/ 1 w 779"/>
                <a:gd name="T89" fmla="*/ 15 h 462"/>
                <a:gd name="T90" fmla="*/ 6 w 779"/>
                <a:gd name="T9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9" h="462">
                  <a:moveTo>
                    <a:pt x="6" y="17"/>
                  </a:moveTo>
                  <a:lnTo>
                    <a:pt x="6" y="17"/>
                  </a:lnTo>
                  <a:lnTo>
                    <a:pt x="37" y="14"/>
                  </a:lnTo>
                  <a:lnTo>
                    <a:pt x="69" y="13"/>
                  </a:lnTo>
                  <a:lnTo>
                    <a:pt x="100" y="13"/>
                  </a:lnTo>
                  <a:lnTo>
                    <a:pt x="132" y="14"/>
                  </a:lnTo>
                  <a:lnTo>
                    <a:pt x="163" y="17"/>
                  </a:lnTo>
                  <a:lnTo>
                    <a:pt x="194" y="23"/>
                  </a:lnTo>
                  <a:lnTo>
                    <a:pt x="226" y="28"/>
                  </a:lnTo>
                  <a:lnTo>
                    <a:pt x="255" y="37"/>
                  </a:lnTo>
                  <a:lnTo>
                    <a:pt x="255" y="37"/>
                  </a:lnTo>
                  <a:lnTo>
                    <a:pt x="283" y="45"/>
                  </a:lnTo>
                  <a:lnTo>
                    <a:pt x="311" y="55"/>
                  </a:lnTo>
                  <a:lnTo>
                    <a:pt x="339" y="67"/>
                  </a:lnTo>
                  <a:lnTo>
                    <a:pt x="366" y="79"/>
                  </a:lnTo>
                  <a:lnTo>
                    <a:pt x="419" y="105"/>
                  </a:lnTo>
                  <a:lnTo>
                    <a:pt x="471" y="133"/>
                  </a:lnTo>
                  <a:lnTo>
                    <a:pt x="471" y="133"/>
                  </a:lnTo>
                  <a:lnTo>
                    <a:pt x="495" y="146"/>
                  </a:lnTo>
                  <a:lnTo>
                    <a:pt x="518" y="160"/>
                  </a:lnTo>
                  <a:lnTo>
                    <a:pt x="542" y="175"/>
                  </a:lnTo>
                  <a:lnTo>
                    <a:pt x="565" y="191"/>
                  </a:lnTo>
                  <a:lnTo>
                    <a:pt x="587" y="207"/>
                  </a:lnTo>
                  <a:lnTo>
                    <a:pt x="608" y="224"/>
                  </a:lnTo>
                  <a:lnTo>
                    <a:pt x="629" y="243"/>
                  </a:lnTo>
                  <a:lnTo>
                    <a:pt x="649" y="262"/>
                  </a:lnTo>
                  <a:lnTo>
                    <a:pt x="649" y="262"/>
                  </a:lnTo>
                  <a:lnTo>
                    <a:pt x="668" y="283"/>
                  </a:lnTo>
                  <a:lnTo>
                    <a:pt x="684" y="306"/>
                  </a:lnTo>
                  <a:lnTo>
                    <a:pt x="702" y="329"/>
                  </a:lnTo>
                  <a:lnTo>
                    <a:pt x="717" y="352"/>
                  </a:lnTo>
                  <a:lnTo>
                    <a:pt x="717" y="352"/>
                  </a:lnTo>
                  <a:lnTo>
                    <a:pt x="733" y="377"/>
                  </a:lnTo>
                  <a:lnTo>
                    <a:pt x="746" y="403"/>
                  </a:lnTo>
                  <a:lnTo>
                    <a:pt x="753" y="416"/>
                  </a:lnTo>
                  <a:lnTo>
                    <a:pt x="758" y="429"/>
                  </a:lnTo>
                  <a:lnTo>
                    <a:pt x="762" y="443"/>
                  </a:lnTo>
                  <a:lnTo>
                    <a:pt x="766" y="457"/>
                  </a:lnTo>
                  <a:lnTo>
                    <a:pt x="766" y="457"/>
                  </a:lnTo>
                  <a:lnTo>
                    <a:pt x="767" y="459"/>
                  </a:lnTo>
                  <a:lnTo>
                    <a:pt x="769" y="462"/>
                  </a:lnTo>
                  <a:lnTo>
                    <a:pt x="771" y="462"/>
                  </a:lnTo>
                  <a:lnTo>
                    <a:pt x="773" y="462"/>
                  </a:lnTo>
                  <a:lnTo>
                    <a:pt x="775" y="461"/>
                  </a:lnTo>
                  <a:lnTo>
                    <a:pt x="778" y="458"/>
                  </a:lnTo>
                  <a:lnTo>
                    <a:pt x="779" y="456"/>
                  </a:lnTo>
                  <a:lnTo>
                    <a:pt x="779" y="454"/>
                  </a:lnTo>
                  <a:lnTo>
                    <a:pt x="779" y="454"/>
                  </a:lnTo>
                  <a:lnTo>
                    <a:pt x="775" y="441"/>
                  </a:lnTo>
                  <a:lnTo>
                    <a:pt x="771" y="428"/>
                  </a:lnTo>
                  <a:lnTo>
                    <a:pt x="761" y="403"/>
                  </a:lnTo>
                  <a:lnTo>
                    <a:pt x="749" y="378"/>
                  </a:lnTo>
                  <a:lnTo>
                    <a:pt x="736" y="354"/>
                  </a:lnTo>
                  <a:lnTo>
                    <a:pt x="721" y="332"/>
                  </a:lnTo>
                  <a:lnTo>
                    <a:pt x="705" y="310"/>
                  </a:lnTo>
                  <a:lnTo>
                    <a:pt x="689" y="288"/>
                  </a:lnTo>
                  <a:lnTo>
                    <a:pt x="671" y="268"/>
                  </a:lnTo>
                  <a:lnTo>
                    <a:pt x="671" y="268"/>
                  </a:lnTo>
                  <a:lnTo>
                    <a:pt x="652" y="246"/>
                  </a:lnTo>
                  <a:lnTo>
                    <a:pt x="631" y="226"/>
                  </a:lnTo>
                  <a:lnTo>
                    <a:pt x="610" y="208"/>
                  </a:lnTo>
                  <a:lnTo>
                    <a:pt x="587" y="190"/>
                  </a:lnTo>
                  <a:lnTo>
                    <a:pt x="563" y="173"/>
                  </a:lnTo>
                  <a:lnTo>
                    <a:pt x="539" y="157"/>
                  </a:lnTo>
                  <a:lnTo>
                    <a:pt x="514" y="143"/>
                  </a:lnTo>
                  <a:lnTo>
                    <a:pt x="489" y="129"/>
                  </a:lnTo>
                  <a:lnTo>
                    <a:pt x="489" y="129"/>
                  </a:lnTo>
                  <a:lnTo>
                    <a:pt x="435" y="100"/>
                  </a:lnTo>
                  <a:lnTo>
                    <a:pt x="408" y="85"/>
                  </a:lnTo>
                  <a:lnTo>
                    <a:pt x="380" y="71"/>
                  </a:lnTo>
                  <a:lnTo>
                    <a:pt x="353" y="59"/>
                  </a:lnTo>
                  <a:lnTo>
                    <a:pt x="323" y="47"/>
                  </a:lnTo>
                  <a:lnTo>
                    <a:pt x="295" y="36"/>
                  </a:lnTo>
                  <a:lnTo>
                    <a:pt x="266" y="26"/>
                  </a:lnTo>
                  <a:lnTo>
                    <a:pt x="266" y="26"/>
                  </a:lnTo>
                  <a:lnTo>
                    <a:pt x="236" y="17"/>
                  </a:lnTo>
                  <a:lnTo>
                    <a:pt x="203" y="10"/>
                  </a:lnTo>
                  <a:lnTo>
                    <a:pt x="171" y="5"/>
                  </a:lnTo>
                  <a:lnTo>
                    <a:pt x="138" y="1"/>
                  </a:lnTo>
                  <a:lnTo>
                    <a:pt x="104" y="0"/>
                  </a:lnTo>
                  <a:lnTo>
                    <a:pt x="71" y="0"/>
                  </a:lnTo>
                  <a:lnTo>
                    <a:pt x="38" y="1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160">
              <a:extLst>
                <a:ext uri="{FF2B5EF4-FFF2-40B4-BE49-F238E27FC236}">
                  <a16:creationId xmlns:a16="http://schemas.microsoft.com/office/drawing/2014/main" id="{D99C7779-45C0-1908-3CE3-4916FB988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154"/>
              <a:ext cx="372" cy="227"/>
            </a:xfrm>
            <a:custGeom>
              <a:avLst/>
              <a:gdLst>
                <a:gd name="T0" fmla="*/ 6 w 745"/>
                <a:gd name="T1" fmla="*/ 13 h 453"/>
                <a:gd name="T2" fmla="*/ 68 w 745"/>
                <a:gd name="T3" fmla="*/ 14 h 453"/>
                <a:gd name="T4" fmla="*/ 129 w 745"/>
                <a:gd name="T5" fmla="*/ 18 h 453"/>
                <a:gd name="T6" fmla="*/ 190 w 745"/>
                <a:gd name="T7" fmla="*/ 29 h 453"/>
                <a:gd name="T8" fmla="*/ 249 w 745"/>
                <a:gd name="T9" fmla="*/ 47 h 453"/>
                <a:gd name="T10" fmla="*/ 262 w 745"/>
                <a:gd name="T11" fmla="*/ 53 h 453"/>
                <a:gd name="T12" fmla="*/ 299 w 745"/>
                <a:gd name="T13" fmla="*/ 74 h 453"/>
                <a:gd name="T14" fmla="*/ 348 w 745"/>
                <a:gd name="T15" fmla="*/ 104 h 453"/>
                <a:gd name="T16" fmla="*/ 373 w 745"/>
                <a:gd name="T17" fmla="*/ 118 h 453"/>
                <a:gd name="T18" fmla="*/ 423 w 745"/>
                <a:gd name="T19" fmla="*/ 144 h 453"/>
                <a:gd name="T20" fmla="*/ 447 w 745"/>
                <a:gd name="T21" fmla="*/ 159 h 453"/>
                <a:gd name="T22" fmla="*/ 529 w 745"/>
                <a:gd name="T23" fmla="*/ 217 h 453"/>
                <a:gd name="T24" fmla="*/ 590 w 745"/>
                <a:gd name="T25" fmla="*/ 262 h 453"/>
                <a:gd name="T26" fmla="*/ 609 w 745"/>
                <a:gd name="T27" fmla="*/ 279 h 453"/>
                <a:gd name="T28" fmla="*/ 648 w 745"/>
                <a:gd name="T29" fmla="*/ 314 h 453"/>
                <a:gd name="T30" fmla="*/ 682 w 745"/>
                <a:gd name="T31" fmla="*/ 355 h 453"/>
                <a:gd name="T32" fmla="*/ 690 w 745"/>
                <a:gd name="T33" fmla="*/ 365 h 453"/>
                <a:gd name="T34" fmla="*/ 710 w 745"/>
                <a:gd name="T35" fmla="*/ 400 h 453"/>
                <a:gd name="T36" fmla="*/ 732 w 745"/>
                <a:gd name="T37" fmla="*/ 449 h 453"/>
                <a:gd name="T38" fmla="*/ 733 w 745"/>
                <a:gd name="T39" fmla="*/ 451 h 453"/>
                <a:gd name="T40" fmla="*/ 737 w 745"/>
                <a:gd name="T41" fmla="*/ 453 h 453"/>
                <a:gd name="T42" fmla="*/ 742 w 745"/>
                <a:gd name="T43" fmla="*/ 452 h 453"/>
                <a:gd name="T44" fmla="*/ 745 w 745"/>
                <a:gd name="T45" fmla="*/ 448 h 453"/>
                <a:gd name="T46" fmla="*/ 744 w 745"/>
                <a:gd name="T47" fmla="*/ 446 h 453"/>
                <a:gd name="T48" fmla="*/ 724 w 745"/>
                <a:gd name="T49" fmla="*/ 401 h 453"/>
                <a:gd name="T50" fmla="*/ 700 w 745"/>
                <a:gd name="T51" fmla="*/ 358 h 453"/>
                <a:gd name="T52" fmla="*/ 685 w 745"/>
                <a:gd name="T53" fmla="*/ 337 h 453"/>
                <a:gd name="T54" fmla="*/ 651 w 745"/>
                <a:gd name="T55" fmla="*/ 299 h 453"/>
                <a:gd name="T56" fmla="*/ 633 w 745"/>
                <a:gd name="T57" fmla="*/ 282 h 453"/>
                <a:gd name="T58" fmla="*/ 593 w 745"/>
                <a:gd name="T59" fmla="*/ 247 h 453"/>
                <a:gd name="T60" fmla="*/ 550 w 745"/>
                <a:gd name="T61" fmla="*/ 216 h 453"/>
                <a:gd name="T62" fmla="*/ 463 w 745"/>
                <a:gd name="T63" fmla="*/ 155 h 453"/>
                <a:gd name="T64" fmla="*/ 438 w 745"/>
                <a:gd name="T65" fmla="*/ 139 h 453"/>
                <a:gd name="T66" fmla="*/ 360 w 745"/>
                <a:gd name="T67" fmla="*/ 96 h 453"/>
                <a:gd name="T68" fmla="*/ 348 w 745"/>
                <a:gd name="T69" fmla="*/ 89 h 453"/>
                <a:gd name="T70" fmla="*/ 310 w 745"/>
                <a:gd name="T71" fmla="*/ 66 h 453"/>
                <a:gd name="T72" fmla="*/ 273 w 745"/>
                <a:gd name="T73" fmla="*/ 43 h 453"/>
                <a:gd name="T74" fmla="*/ 259 w 745"/>
                <a:gd name="T75" fmla="*/ 37 h 453"/>
                <a:gd name="T76" fmla="*/ 229 w 745"/>
                <a:gd name="T77" fmla="*/ 26 h 453"/>
                <a:gd name="T78" fmla="*/ 167 w 745"/>
                <a:gd name="T79" fmla="*/ 11 h 453"/>
                <a:gd name="T80" fmla="*/ 103 w 745"/>
                <a:gd name="T81" fmla="*/ 3 h 453"/>
                <a:gd name="T82" fmla="*/ 38 w 745"/>
                <a:gd name="T83" fmla="*/ 0 h 453"/>
                <a:gd name="T84" fmla="*/ 6 w 745"/>
                <a:gd name="T85" fmla="*/ 0 h 453"/>
                <a:gd name="T86" fmla="*/ 1 w 745"/>
                <a:gd name="T87" fmla="*/ 2 h 453"/>
                <a:gd name="T88" fmla="*/ 0 w 745"/>
                <a:gd name="T89" fmla="*/ 7 h 453"/>
                <a:gd name="T90" fmla="*/ 1 w 745"/>
                <a:gd name="T91" fmla="*/ 11 h 453"/>
                <a:gd name="T92" fmla="*/ 6 w 745"/>
                <a:gd name="T93" fmla="*/ 1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5" h="453">
                  <a:moveTo>
                    <a:pt x="6" y="13"/>
                  </a:moveTo>
                  <a:lnTo>
                    <a:pt x="6" y="13"/>
                  </a:lnTo>
                  <a:lnTo>
                    <a:pt x="37" y="13"/>
                  </a:lnTo>
                  <a:lnTo>
                    <a:pt x="68" y="14"/>
                  </a:lnTo>
                  <a:lnTo>
                    <a:pt x="99" y="16"/>
                  </a:lnTo>
                  <a:lnTo>
                    <a:pt x="129" y="18"/>
                  </a:lnTo>
                  <a:lnTo>
                    <a:pt x="160" y="23"/>
                  </a:lnTo>
                  <a:lnTo>
                    <a:pt x="190" y="29"/>
                  </a:lnTo>
                  <a:lnTo>
                    <a:pt x="220" y="37"/>
                  </a:lnTo>
                  <a:lnTo>
                    <a:pt x="249" y="47"/>
                  </a:lnTo>
                  <a:lnTo>
                    <a:pt x="249" y="47"/>
                  </a:lnTo>
                  <a:lnTo>
                    <a:pt x="262" y="53"/>
                  </a:lnTo>
                  <a:lnTo>
                    <a:pt x="275" y="59"/>
                  </a:lnTo>
                  <a:lnTo>
                    <a:pt x="299" y="74"/>
                  </a:lnTo>
                  <a:lnTo>
                    <a:pt x="323" y="89"/>
                  </a:lnTo>
                  <a:lnTo>
                    <a:pt x="348" y="104"/>
                  </a:lnTo>
                  <a:lnTo>
                    <a:pt x="348" y="104"/>
                  </a:lnTo>
                  <a:lnTo>
                    <a:pt x="373" y="118"/>
                  </a:lnTo>
                  <a:lnTo>
                    <a:pt x="398" y="130"/>
                  </a:lnTo>
                  <a:lnTo>
                    <a:pt x="423" y="144"/>
                  </a:lnTo>
                  <a:lnTo>
                    <a:pt x="435" y="151"/>
                  </a:lnTo>
                  <a:lnTo>
                    <a:pt x="447" y="159"/>
                  </a:lnTo>
                  <a:lnTo>
                    <a:pt x="447" y="159"/>
                  </a:lnTo>
                  <a:lnTo>
                    <a:pt x="529" y="217"/>
                  </a:lnTo>
                  <a:lnTo>
                    <a:pt x="570" y="247"/>
                  </a:lnTo>
                  <a:lnTo>
                    <a:pt x="590" y="262"/>
                  </a:lnTo>
                  <a:lnTo>
                    <a:pt x="609" y="279"/>
                  </a:lnTo>
                  <a:lnTo>
                    <a:pt x="609" y="279"/>
                  </a:lnTo>
                  <a:lnTo>
                    <a:pt x="629" y="296"/>
                  </a:lnTo>
                  <a:lnTo>
                    <a:pt x="648" y="314"/>
                  </a:lnTo>
                  <a:lnTo>
                    <a:pt x="666" y="334"/>
                  </a:lnTo>
                  <a:lnTo>
                    <a:pt x="682" y="355"/>
                  </a:lnTo>
                  <a:lnTo>
                    <a:pt x="682" y="355"/>
                  </a:lnTo>
                  <a:lnTo>
                    <a:pt x="690" y="365"/>
                  </a:lnTo>
                  <a:lnTo>
                    <a:pt x="697" y="377"/>
                  </a:lnTo>
                  <a:lnTo>
                    <a:pt x="710" y="400"/>
                  </a:lnTo>
                  <a:lnTo>
                    <a:pt x="721" y="424"/>
                  </a:lnTo>
                  <a:lnTo>
                    <a:pt x="732" y="449"/>
                  </a:lnTo>
                  <a:lnTo>
                    <a:pt x="732" y="449"/>
                  </a:lnTo>
                  <a:lnTo>
                    <a:pt x="733" y="451"/>
                  </a:lnTo>
                  <a:lnTo>
                    <a:pt x="735" y="452"/>
                  </a:lnTo>
                  <a:lnTo>
                    <a:pt x="737" y="453"/>
                  </a:lnTo>
                  <a:lnTo>
                    <a:pt x="740" y="453"/>
                  </a:lnTo>
                  <a:lnTo>
                    <a:pt x="742" y="452"/>
                  </a:lnTo>
                  <a:lnTo>
                    <a:pt x="744" y="450"/>
                  </a:lnTo>
                  <a:lnTo>
                    <a:pt x="745" y="448"/>
                  </a:lnTo>
                  <a:lnTo>
                    <a:pt x="744" y="446"/>
                  </a:lnTo>
                  <a:lnTo>
                    <a:pt x="744" y="446"/>
                  </a:lnTo>
                  <a:lnTo>
                    <a:pt x="734" y="423"/>
                  </a:lnTo>
                  <a:lnTo>
                    <a:pt x="724" y="401"/>
                  </a:lnTo>
                  <a:lnTo>
                    <a:pt x="713" y="379"/>
                  </a:lnTo>
                  <a:lnTo>
                    <a:pt x="700" y="358"/>
                  </a:lnTo>
                  <a:lnTo>
                    <a:pt x="700" y="358"/>
                  </a:lnTo>
                  <a:lnTo>
                    <a:pt x="685" y="337"/>
                  </a:lnTo>
                  <a:lnTo>
                    <a:pt x="669" y="319"/>
                  </a:lnTo>
                  <a:lnTo>
                    <a:pt x="651" y="299"/>
                  </a:lnTo>
                  <a:lnTo>
                    <a:pt x="633" y="282"/>
                  </a:lnTo>
                  <a:lnTo>
                    <a:pt x="633" y="282"/>
                  </a:lnTo>
                  <a:lnTo>
                    <a:pt x="614" y="265"/>
                  </a:lnTo>
                  <a:lnTo>
                    <a:pt x="593" y="247"/>
                  </a:lnTo>
                  <a:lnTo>
                    <a:pt x="571" y="232"/>
                  </a:lnTo>
                  <a:lnTo>
                    <a:pt x="550" y="216"/>
                  </a:lnTo>
                  <a:lnTo>
                    <a:pt x="506" y="185"/>
                  </a:lnTo>
                  <a:lnTo>
                    <a:pt x="463" y="155"/>
                  </a:lnTo>
                  <a:lnTo>
                    <a:pt x="463" y="155"/>
                  </a:lnTo>
                  <a:lnTo>
                    <a:pt x="438" y="139"/>
                  </a:lnTo>
                  <a:lnTo>
                    <a:pt x="413" y="125"/>
                  </a:lnTo>
                  <a:lnTo>
                    <a:pt x="360" y="96"/>
                  </a:lnTo>
                  <a:lnTo>
                    <a:pt x="360" y="96"/>
                  </a:lnTo>
                  <a:lnTo>
                    <a:pt x="348" y="89"/>
                  </a:lnTo>
                  <a:lnTo>
                    <a:pt x="335" y="81"/>
                  </a:lnTo>
                  <a:lnTo>
                    <a:pt x="310" y="66"/>
                  </a:lnTo>
                  <a:lnTo>
                    <a:pt x="286" y="50"/>
                  </a:lnTo>
                  <a:lnTo>
                    <a:pt x="273" y="43"/>
                  </a:lnTo>
                  <a:lnTo>
                    <a:pt x="259" y="37"/>
                  </a:lnTo>
                  <a:lnTo>
                    <a:pt x="259" y="37"/>
                  </a:lnTo>
                  <a:lnTo>
                    <a:pt x="244" y="31"/>
                  </a:lnTo>
                  <a:lnTo>
                    <a:pt x="229" y="26"/>
                  </a:lnTo>
                  <a:lnTo>
                    <a:pt x="198" y="17"/>
                  </a:lnTo>
                  <a:lnTo>
                    <a:pt x="167" y="11"/>
                  </a:lnTo>
                  <a:lnTo>
                    <a:pt x="134" y="7"/>
                  </a:lnTo>
                  <a:lnTo>
                    <a:pt x="103" y="3"/>
                  </a:lnTo>
                  <a:lnTo>
                    <a:pt x="70" y="1"/>
                  </a:lnTo>
                  <a:lnTo>
                    <a:pt x="3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161">
              <a:extLst>
                <a:ext uri="{FF2B5EF4-FFF2-40B4-BE49-F238E27FC236}">
                  <a16:creationId xmlns:a16="http://schemas.microsoft.com/office/drawing/2014/main" id="{F8828338-C04B-7169-006D-3E5BA204C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00"/>
              <a:ext cx="328" cy="233"/>
            </a:xfrm>
            <a:custGeom>
              <a:avLst/>
              <a:gdLst>
                <a:gd name="T0" fmla="*/ 655 w 655"/>
                <a:gd name="T1" fmla="*/ 455 h 465"/>
                <a:gd name="T2" fmla="*/ 622 w 655"/>
                <a:gd name="T3" fmla="*/ 388 h 465"/>
                <a:gd name="T4" fmla="*/ 596 w 655"/>
                <a:gd name="T5" fmla="*/ 345 h 465"/>
                <a:gd name="T6" fmla="*/ 568 w 655"/>
                <a:gd name="T7" fmla="*/ 304 h 465"/>
                <a:gd name="T8" fmla="*/ 552 w 655"/>
                <a:gd name="T9" fmla="*/ 285 h 465"/>
                <a:gd name="T10" fmla="*/ 516 w 655"/>
                <a:gd name="T11" fmla="*/ 251 h 465"/>
                <a:gd name="T12" fmla="*/ 478 w 655"/>
                <a:gd name="T13" fmla="*/ 217 h 465"/>
                <a:gd name="T14" fmla="*/ 416 w 655"/>
                <a:gd name="T15" fmla="*/ 161 h 465"/>
                <a:gd name="T16" fmla="*/ 396 w 655"/>
                <a:gd name="T17" fmla="*/ 143 h 465"/>
                <a:gd name="T18" fmla="*/ 353 w 655"/>
                <a:gd name="T19" fmla="*/ 113 h 465"/>
                <a:gd name="T20" fmla="*/ 310 w 655"/>
                <a:gd name="T21" fmla="*/ 87 h 465"/>
                <a:gd name="T22" fmla="*/ 263 w 655"/>
                <a:gd name="T23" fmla="*/ 65 h 465"/>
                <a:gd name="T24" fmla="*/ 216 w 655"/>
                <a:gd name="T25" fmla="*/ 48 h 465"/>
                <a:gd name="T26" fmla="*/ 190 w 655"/>
                <a:gd name="T27" fmla="*/ 40 h 465"/>
                <a:gd name="T28" fmla="*/ 113 w 655"/>
                <a:gd name="T29" fmla="*/ 21 h 465"/>
                <a:gd name="T30" fmla="*/ 87 w 655"/>
                <a:gd name="T31" fmla="*/ 14 h 465"/>
                <a:gd name="T32" fmla="*/ 34 w 655"/>
                <a:gd name="T33" fmla="*/ 2 h 465"/>
                <a:gd name="T34" fmla="*/ 5 w 655"/>
                <a:gd name="T35" fmla="*/ 0 h 465"/>
                <a:gd name="T36" fmla="*/ 3 w 655"/>
                <a:gd name="T37" fmla="*/ 0 h 465"/>
                <a:gd name="T38" fmla="*/ 0 w 655"/>
                <a:gd name="T39" fmla="*/ 3 h 465"/>
                <a:gd name="T40" fmla="*/ 0 w 655"/>
                <a:gd name="T41" fmla="*/ 9 h 465"/>
                <a:gd name="T42" fmla="*/ 3 w 655"/>
                <a:gd name="T43" fmla="*/ 12 h 465"/>
                <a:gd name="T44" fmla="*/ 5 w 655"/>
                <a:gd name="T45" fmla="*/ 13 h 465"/>
                <a:gd name="T46" fmla="*/ 32 w 655"/>
                <a:gd name="T47" fmla="*/ 15 h 465"/>
                <a:gd name="T48" fmla="*/ 83 w 655"/>
                <a:gd name="T49" fmla="*/ 26 h 465"/>
                <a:gd name="T50" fmla="*/ 109 w 655"/>
                <a:gd name="T51" fmla="*/ 34 h 465"/>
                <a:gd name="T52" fmla="*/ 186 w 655"/>
                <a:gd name="T53" fmla="*/ 52 h 465"/>
                <a:gd name="T54" fmla="*/ 212 w 655"/>
                <a:gd name="T55" fmla="*/ 60 h 465"/>
                <a:gd name="T56" fmla="*/ 262 w 655"/>
                <a:gd name="T57" fmla="*/ 79 h 465"/>
                <a:gd name="T58" fmla="*/ 310 w 655"/>
                <a:gd name="T59" fmla="*/ 102 h 465"/>
                <a:gd name="T60" fmla="*/ 354 w 655"/>
                <a:gd name="T61" fmla="*/ 129 h 465"/>
                <a:gd name="T62" fmla="*/ 398 w 655"/>
                <a:gd name="T63" fmla="*/ 162 h 465"/>
                <a:gd name="T64" fmla="*/ 433 w 655"/>
                <a:gd name="T65" fmla="*/ 193 h 465"/>
                <a:gd name="T66" fmla="*/ 469 w 655"/>
                <a:gd name="T67" fmla="*/ 227 h 465"/>
                <a:gd name="T68" fmla="*/ 525 w 655"/>
                <a:gd name="T69" fmla="*/ 277 h 465"/>
                <a:gd name="T70" fmla="*/ 542 w 655"/>
                <a:gd name="T71" fmla="*/ 294 h 465"/>
                <a:gd name="T72" fmla="*/ 573 w 655"/>
                <a:gd name="T73" fmla="*/ 332 h 465"/>
                <a:gd name="T74" fmla="*/ 599 w 655"/>
                <a:gd name="T75" fmla="*/ 374 h 465"/>
                <a:gd name="T76" fmla="*/ 623 w 655"/>
                <a:gd name="T77" fmla="*/ 417 h 465"/>
                <a:gd name="T78" fmla="*/ 643 w 655"/>
                <a:gd name="T79" fmla="*/ 462 h 465"/>
                <a:gd name="T80" fmla="*/ 647 w 655"/>
                <a:gd name="T81" fmla="*/ 465 h 465"/>
                <a:gd name="T82" fmla="*/ 651 w 655"/>
                <a:gd name="T83" fmla="*/ 464 h 465"/>
                <a:gd name="T84" fmla="*/ 655 w 655"/>
                <a:gd name="T85" fmla="*/ 461 h 465"/>
                <a:gd name="T86" fmla="*/ 655 w 655"/>
                <a:gd name="T87" fmla="*/ 45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" h="465">
                  <a:moveTo>
                    <a:pt x="655" y="455"/>
                  </a:moveTo>
                  <a:lnTo>
                    <a:pt x="655" y="455"/>
                  </a:lnTo>
                  <a:lnTo>
                    <a:pt x="633" y="410"/>
                  </a:lnTo>
                  <a:lnTo>
                    <a:pt x="622" y="388"/>
                  </a:lnTo>
                  <a:lnTo>
                    <a:pt x="609" y="365"/>
                  </a:lnTo>
                  <a:lnTo>
                    <a:pt x="596" y="345"/>
                  </a:lnTo>
                  <a:lnTo>
                    <a:pt x="583" y="324"/>
                  </a:lnTo>
                  <a:lnTo>
                    <a:pt x="568" y="304"/>
                  </a:lnTo>
                  <a:lnTo>
                    <a:pt x="552" y="285"/>
                  </a:lnTo>
                  <a:lnTo>
                    <a:pt x="552" y="285"/>
                  </a:lnTo>
                  <a:lnTo>
                    <a:pt x="534" y="267"/>
                  </a:lnTo>
                  <a:lnTo>
                    <a:pt x="516" y="251"/>
                  </a:lnTo>
                  <a:lnTo>
                    <a:pt x="478" y="217"/>
                  </a:lnTo>
                  <a:lnTo>
                    <a:pt x="478" y="217"/>
                  </a:lnTo>
                  <a:lnTo>
                    <a:pt x="437" y="179"/>
                  </a:lnTo>
                  <a:lnTo>
                    <a:pt x="416" y="161"/>
                  </a:lnTo>
                  <a:lnTo>
                    <a:pt x="396" y="143"/>
                  </a:lnTo>
                  <a:lnTo>
                    <a:pt x="396" y="143"/>
                  </a:lnTo>
                  <a:lnTo>
                    <a:pt x="375" y="127"/>
                  </a:lnTo>
                  <a:lnTo>
                    <a:pt x="353" y="113"/>
                  </a:lnTo>
                  <a:lnTo>
                    <a:pt x="332" y="99"/>
                  </a:lnTo>
                  <a:lnTo>
                    <a:pt x="310" y="87"/>
                  </a:lnTo>
                  <a:lnTo>
                    <a:pt x="287" y="76"/>
                  </a:lnTo>
                  <a:lnTo>
                    <a:pt x="263" y="65"/>
                  </a:lnTo>
                  <a:lnTo>
                    <a:pt x="239" y="56"/>
                  </a:lnTo>
                  <a:lnTo>
                    <a:pt x="216" y="48"/>
                  </a:lnTo>
                  <a:lnTo>
                    <a:pt x="216" y="48"/>
                  </a:lnTo>
                  <a:lnTo>
                    <a:pt x="190" y="40"/>
                  </a:lnTo>
                  <a:lnTo>
                    <a:pt x="165" y="34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87" y="14"/>
                  </a:lnTo>
                  <a:lnTo>
                    <a:pt x="60" y="8"/>
                  </a:lnTo>
                  <a:lnTo>
                    <a:pt x="34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9" y="13"/>
                  </a:lnTo>
                  <a:lnTo>
                    <a:pt x="32" y="15"/>
                  </a:lnTo>
                  <a:lnTo>
                    <a:pt x="58" y="20"/>
                  </a:lnTo>
                  <a:lnTo>
                    <a:pt x="83" y="26"/>
                  </a:lnTo>
                  <a:lnTo>
                    <a:pt x="109" y="34"/>
                  </a:lnTo>
                  <a:lnTo>
                    <a:pt x="109" y="34"/>
                  </a:lnTo>
                  <a:lnTo>
                    <a:pt x="160" y="46"/>
                  </a:lnTo>
                  <a:lnTo>
                    <a:pt x="186" y="52"/>
                  </a:lnTo>
                  <a:lnTo>
                    <a:pt x="212" y="60"/>
                  </a:lnTo>
                  <a:lnTo>
                    <a:pt x="212" y="60"/>
                  </a:lnTo>
                  <a:lnTo>
                    <a:pt x="237" y="68"/>
                  </a:lnTo>
                  <a:lnTo>
                    <a:pt x="262" y="79"/>
                  </a:lnTo>
                  <a:lnTo>
                    <a:pt x="286" y="90"/>
                  </a:lnTo>
                  <a:lnTo>
                    <a:pt x="310" y="102"/>
                  </a:lnTo>
                  <a:lnTo>
                    <a:pt x="333" y="115"/>
                  </a:lnTo>
                  <a:lnTo>
                    <a:pt x="354" y="129"/>
                  </a:lnTo>
                  <a:lnTo>
                    <a:pt x="376" y="145"/>
                  </a:lnTo>
                  <a:lnTo>
                    <a:pt x="398" y="162"/>
                  </a:lnTo>
                  <a:lnTo>
                    <a:pt x="398" y="162"/>
                  </a:lnTo>
                  <a:lnTo>
                    <a:pt x="433" y="193"/>
                  </a:lnTo>
                  <a:lnTo>
                    <a:pt x="469" y="227"/>
                  </a:lnTo>
                  <a:lnTo>
                    <a:pt x="469" y="227"/>
                  </a:lnTo>
                  <a:lnTo>
                    <a:pt x="506" y="259"/>
                  </a:lnTo>
                  <a:lnTo>
                    <a:pt x="525" y="277"/>
                  </a:lnTo>
                  <a:lnTo>
                    <a:pt x="542" y="294"/>
                  </a:lnTo>
                  <a:lnTo>
                    <a:pt x="542" y="294"/>
                  </a:lnTo>
                  <a:lnTo>
                    <a:pt x="558" y="312"/>
                  </a:lnTo>
                  <a:lnTo>
                    <a:pt x="573" y="332"/>
                  </a:lnTo>
                  <a:lnTo>
                    <a:pt x="587" y="352"/>
                  </a:lnTo>
                  <a:lnTo>
                    <a:pt x="599" y="374"/>
                  </a:lnTo>
                  <a:lnTo>
                    <a:pt x="611" y="396"/>
                  </a:lnTo>
                  <a:lnTo>
                    <a:pt x="623" y="417"/>
                  </a:lnTo>
                  <a:lnTo>
                    <a:pt x="643" y="462"/>
                  </a:lnTo>
                  <a:lnTo>
                    <a:pt x="643" y="462"/>
                  </a:lnTo>
                  <a:lnTo>
                    <a:pt x="645" y="464"/>
                  </a:lnTo>
                  <a:lnTo>
                    <a:pt x="647" y="465"/>
                  </a:lnTo>
                  <a:lnTo>
                    <a:pt x="649" y="465"/>
                  </a:lnTo>
                  <a:lnTo>
                    <a:pt x="651" y="464"/>
                  </a:lnTo>
                  <a:lnTo>
                    <a:pt x="654" y="463"/>
                  </a:lnTo>
                  <a:lnTo>
                    <a:pt x="655" y="461"/>
                  </a:lnTo>
                  <a:lnTo>
                    <a:pt x="655" y="459"/>
                  </a:lnTo>
                  <a:lnTo>
                    <a:pt x="655" y="455"/>
                  </a:lnTo>
                  <a:lnTo>
                    <a:pt x="655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162">
              <a:extLst>
                <a:ext uri="{FF2B5EF4-FFF2-40B4-BE49-F238E27FC236}">
                  <a16:creationId xmlns:a16="http://schemas.microsoft.com/office/drawing/2014/main" id="{B648A89F-3BDA-77EE-2B8B-63229C6E3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372"/>
              <a:ext cx="378" cy="215"/>
            </a:xfrm>
            <a:custGeom>
              <a:avLst/>
              <a:gdLst>
                <a:gd name="T0" fmla="*/ 757 w 757"/>
                <a:gd name="T1" fmla="*/ 420 h 429"/>
                <a:gd name="T2" fmla="*/ 751 w 757"/>
                <a:gd name="T3" fmla="*/ 399 h 429"/>
                <a:gd name="T4" fmla="*/ 743 w 757"/>
                <a:gd name="T5" fmla="*/ 378 h 429"/>
                <a:gd name="T6" fmla="*/ 731 w 757"/>
                <a:gd name="T7" fmla="*/ 359 h 429"/>
                <a:gd name="T8" fmla="*/ 701 w 757"/>
                <a:gd name="T9" fmla="*/ 324 h 429"/>
                <a:gd name="T10" fmla="*/ 668 w 757"/>
                <a:gd name="T11" fmla="*/ 294 h 429"/>
                <a:gd name="T12" fmla="*/ 651 w 757"/>
                <a:gd name="T13" fmla="*/ 279 h 429"/>
                <a:gd name="T14" fmla="*/ 556 w 757"/>
                <a:gd name="T15" fmla="*/ 208 h 429"/>
                <a:gd name="T16" fmla="*/ 460 w 757"/>
                <a:gd name="T17" fmla="*/ 140 h 429"/>
                <a:gd name="T18" fmla="*/ 435 w 757"/>
                <a:gd name="T19" fmla="*/ 124 h 429"/>
                <a:gd name="T20" fmla="*/ 383 w 757"/>
                <a:gd name="T21" fmla="*/ 94 h 429"/>
                <a:gd name="T22" fmla="*/ 329 w 757"/>
                <a:gd name="T23" fmla="*/ 67 h 429"/>
                <a:gd name="T24" fmla="*/ 272 w 757"/>
                <a:gd name="T25" fmla="*/ 43 h 429"/>
                <a:gd name="T26" fmla="*/ 215 w 757"/>
                <a:gd name="T27" fmla="*/ 24 h 429"/>
                <a:gd name="T28" fmla="*/ 155 w 757"/>
                <a:gd name="T29" fmla="*/ 8 h 429"/>
                <a:gd name="T30" fmla="*/ 96 w 757"/>
                <a:gd name="T31" fmla="*/ 1 h 429"/>
                <a:gd name="T32" fmla="*/ 36 w 757"/>
                <a:gd name="T33" fmla="*/ 0 h 429"/>
                <a:gd name="T34" fmla="*/ 7 w 757"/>
                <a:gd name="T35" fmla="*/ 3 h 429"/>
                <a:gd name="T36" fmla="*/ 1 w 757"/>
                <a:gd name="T37" fmla="*/ 5 h 429"/>
                <a:gd name="T38" fmla="*/ 0 w 757"/>
                <a:gd name="T39" fmla="*/ 10 h 429"/>
                <a:gd name="T40" fmla="*/ 1 w 757"/>
                <a:gd name="T41" fmla="*/ 14 h 429"/>
                <a:gd name="T42" fmla="*/ 7 w 757"/>
                <a:gd name="T43" fmla="*/ 16 h 429"/>
                <a:gd name="T44" fmla="*/ 35 w 757"/>
                <a:gd name="T45" fmla="*/ 13 h 429"/>
                <a:gd name="T46" fmla="*/ 92 w 757"/>
                <a:gd name="T47" fmla="*/ 14 h 429"/>
                <a:gd name="T48" fmla="*/ 149 w 757"/>
                <a:gd name="T49" fmla="*/ 21 h 429"/>
                <a:gd name="T50" fmla="*/ 205 w 757"/>
                <a:gd name="T51" fmla="*/ 34 h 429"/>
                <a:gd name="T52" fmla="*/ 260 w 757"/>
                <a:gd name="T53" fmla="*/ 53 h 429"/>
                <a:gd name="T54" fmla="*/ 313 w 757"/>
                <a:gd name="T55" fmla="*/ 75 h 429"/>
                <a:gd name="T56" fmla="*/ 365 w 757"/>
                <a:gd name="T57" fmla="*/ 101 h 429"/>
                <a:gd name="T58" fmla="*/ 416 w 757"/>
                <a:gd name="T59" fmla="*/ 128 h 429"/>
                <a:gd name="T60" fmla="*/ 440 w 757"/>
                <a:gd name="T61" fmla="*/ 143 h 429"/>
                <a:gd name="T62" fmla="*/ 487 w 757"/>
                <a:gd name="T63" fmla="*/ 173 h 429"/>
                <a:gd name="T64" fmla="*/ 622 w 757"/>
                <a:gd name="T65" fmla="*/ 275 h 429"/>
                <a:gd name="T66" fmla="*/ 642 w 757"/>
                <a:gd name="T67" fmla="*/ 289 h 429"/>
                <a:gd name="T68" fmla="*/ 681 w 757"/>
                <a:gd name="T69" fmla="*/ 321 h 429"/>
                <a:gd name="T70" fmla="*/ 707 w 757"/>
                <a:gd name="T71" fmla="*/ 348 h 429"/>
                <a:gd name="T72" fmla="*/ 721 w 757"/>
                <a:gd name="T73" fmla="*/ 367 h 429"/>
                <a:gd name="T74" fmla="*/ 733 w 757"/>
                <a:gd name="T75" fmla="*/ 389 h 429"/>
                <a:gd name="T76" fmla="*/ 742 w 757"/>
                <a:gd name="T77" fmla="*/ 412 h 429"/>
                <a:gd name="T78" fmla="*/ 745 w 757"/>
                <a:gd name="T79" fmla="*/ 425 h 429"/>
                <a:gd name="T80" fmla="*/ 747 w 757"/>
                <a:gd name="T81" fmla="*/ 428 h 429"/>
                <a:gd name="T82" fmla="*/ 751 w 757"/>
                <a:gd name="T83" fmla="*/ 429 h 429"/>
                <a:gd name="T84" fmla="*/ 756 w 757"/>
                <a:gd name="T85" fmla="*/ 426 h 429"/>
                <a:gd name="T86" fmla="*/ 757 w 757"/>
                <a:gd name="T87" fmla="*/ 42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7" h="429">
                  <a:moveTo>
                    <a:pt x="757" y="420"/>
                  </a:moveTo>
                  <a:lnTo>
                    <a:pt x="757" y="420"/>
                  </a:lnTo>
                  <a:lnTo>
                    <a:pt x="755" y="410"/>
                  </a:lnTo>
                  <a:lnTo>
                    <a:pt x="751" y="399"/>
                  </a:lnTo>
                  <a:lnTo>
                    <a:pt x="747" y="388"/>
                  </a:lnTo>
                  <a:lnTo>
                    <a:pt x="743" y="378"/>
                  </a:lnTo>
                  <a:lnTo>
                    <a:pt x="737" y="368"/>
                  </a:lnTo>
                  <a:lnTo>
                    <a:pt x="731" y="359"/>
                  </a:lnTo>
                  <a:lnTo>
                    <a:pt x="718" y="340"/>
                  </a:lnTo>
                  <a:lnTo>
                    <a:pt x="701" y="324"/>
                  </a:lnTo>
                  <a:lnTo>
                    <a:pt x="685" y="308"/>
                  </a:lnTo>
                  <a:lnTo>
                    <a:pt x="668" y="294"/>
                  </a:lnTo>
                  <a:lnTo>
                    <a:pt x="651" y="279"/>
                  </a:lnTo>
                  <a:lnTo>
                    <a:pt x="651" y="279"/>
                  </a:lnTo>
                  <a:lnTo>
                    <a:pt x="604" y="244"/>
                  </a:lnTo>
                  <a:lnTo>
                    <a:pt x="556" y="208"/>
                  </a:lnTo>
                  <a:lnTo>
                    <a:pt x="509" y="173"/>
                  </a:lnTo>
                  <a:lnTo>
                    <a:pt x="460" y="140"/>
                  </a:lnTo>
                  <a:lnTo>
                    <a:pt x="460" y="140"/>
                  </a:lnTo>
                  <a:lnTo>
                    <a:pt x="435" y="124"/>
                  </a:lnTo>
                  <a:lnTo>
                    <a:pt x="409" y="109"/>
                  </a:lnTo>
                  <a:lnTo>
                    <a:pt x="383" y="94"/>
                  </a:lnTo>
                  <a:lnTo>
                    <a:pt x="356" y="80"/>
                  </a:lnTo>
                  <a:lnTo>
                    <a:pt x="329" y="67"/>
                  </a:lnTo>
                  <a:lnTo>
                    <a:pt x="300" y="54"/>
                  </a:lnTo>
                  <a:lnTo>
                    <a:pt x="272" y="43"/>
                  </a:lnTo>
                  <a:lnTo>
                    <a:pt x="244" y="32"/>
                  </a:lnTo>
                  <a:lnTo>
                    <a:pt x="215" y="24"/>
                  </a:lnTo>
                  <a:lnTo>
                    <a:pt x="186" y="15"/>
                  </a:lnTo>
                  <a:lnTo>
                    <a:pt x="155" y="8"/>
                  </a:lnTo>
                  <a:lnTo>
                    <a:pt x="126" y="4"/>
                  </a:lnTo>
                  <a:lnTo>
                    <a:pt x="96" y="1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5" y="13"/>
                  </a:lnTo>
                  <a:lnTo>
                    <a:pt x="64" y="13"/>
                  </a:lnTo>
                  <a:lnTo>
                    <a:pt x="92" y="14"/>
                  </a:lnTo>
                  <a:lnTo>
                    <a:pt x="120" y="17"/>
                  </a:lnTo>
                  <a:lnTo>
                    <a:pt x="149" y="21"/>
                  </a:lnTo>
                  <a:lnTo>
                    <a:pt x="177" y="27"/>
                  </a:lnTo>
                  <a:lnTo>
                    <a:pt x="205" y="34"/>
                  </a:lnTo>
                  <a:lnTo>
                    <a:pt x="233" y="43"/>
                  </a:lnTo>
                  <a:lnTo>
                    <a:pt x="260" y="53"/>
                  </a:lnTo>
                  <a:lnTo>
                    <a:pt x="287" y="63"/>
                  </a:lnTo>
                  <a:lnTo>
                    <a:pt x="313" y="75"/>
                  </a:lnTo>
                  <a:lnTo>
                    <a:pt x="341" y="88"/>
                  </a:lnTo>
                  <a:lnTo>
                    <a:pt x="365" y="101"/>
                  </a:lnTo>
                  <a:lnTo>
                    <a:pt x="391" y="114"/>
                  </a:lnTo>
                  <a:lnTo>
                    <a:pt x="416" y="128"/>
                  </a:lnTo>
                  <a:lnTo>
                    <a:pt x="440" y="143"/>
                  </a:lnTo>
                  <a:lnTo>
                    <a:pt x="440" y="143"/>
                  </a:lnTo>
                  <a:lnTo>
                    <a:pt x="464" y="158"/>
                  </a:lnTo>
                  <a:lnTo>
                    <a:pt x="487" y="173"/>
                  </a:lnTo>
                  <a:lnTo>
                    <a:pt x="532" y="207"/>
                  </a:lnTo>
                  <a:lnTo>
                    <a:pt x="622" y="275"/>
                  </a:lnTo>
                  <a:lnTo>
                    <a:pt x="622" y="275"/>
                  </a:lnTo>
                  <a:lnTo>
                    <a:pt x="642" y="289"/>
                  </a:lnTo>
                  <a:lnTo>
                    <a:pt x="661" y="304"/>
                  </a:lnTo>
                  <a:lnTo>
                    <a:pt x="681" y="321"/>
                  </a:lnTo>
                  <a:lnTo>
                    <a:pt x="698" y="339"/>
                  </a:lnTo>
                  <a:lnTo>
                    <a:pt x="707" y="348"/>
                  </a:lnTo>
                  <a:lnTo>
                    <a:pt x="714" y="358"/>
                  </a:lnTo>
                  <a:lnTo>
                    <a:pt x="721" y="367"/>
                  </a:lnTo>
                  <a:lnTo>
                    <a:pt x="727" y="378"/>
                  </a:lnTo>
                  <a:lnTo>
                    <a:pt x="733" y="389"/>
                  </a:lnTo>
                  <a:lnTo>
                    <a:pt x="738" y="400"/>
                  </a:lnTo>
                  <a:lnTo>
                    <a:pt x="742" y="412"/>
                  </a:lnTo>
                  <a:lnTo>
                    <a:pt x="745" y="425"/>
                  </a:lnTo>
                  <a:lnTo>
                    <a:pt x="745" y="425"/>
                  </a:lnTo>
                  <a:lnTo>
                    <a:pt x="745" y="427"/>
                  </a:lnTo>
                  <a:lnTo>
                    <a:pt x="747" y="428"/>
                  </a:lnTo>
                  <a:lnTo>
                    <a:pt x="749" y="429"/>
                  </a:lnTo>
                  <a:lnTo>
                    <a:pt x="751" y="429"/>
                  </a:lnTo>
                  <a:lnTo>
                    <a:pt x="754" y="428"/>
                  </a:lnTo>
                  <a:lnTo>
                    <a:pt x="756" y="426"/>
                  </a:lnTo>
                  <a:lnTo>
                    <a:pt x="757" y="424"/>
                  </a:lnTo>
                  <a:lnTo>
                    <a:pt x="757" y="420"/>
                  </a:lnTo>
                  <a:lnTo>
                    <a:pt x="757" y="4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163">
              <a:extLst>
                <a:ext uri="{FF2B5EF4-FFF2-40B4-BE49-F238E27FC236}">
                  <a16:creationId xmlns:a16="http://schemas.microsoft.com/office/drawing/2014/main" id="{8D4F6E71-D413-9A27-9443-6D3D48EA5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1115"/>
              <a:ext cx="11" cy="45"/>
            </a:xfrm>
            <a:custGeom>
              <a:avLst/>
              <a:gdLst>
                <a:gd name="T0" fmla="*/ 20 w 22"/>
                <a:gd name="T1" fmla="*/ 80 h 89"/>
                <a:gd name="T2" fmla="*/ 20 w 22"/>
                <a:gd name="T3" fmla="*/ 80 h 89"/>
                <a:gd name="T4" fmla="*/ 16 w 22"/>
                <a:gd name="T5" fmla="*/ 72 h 89"/>
                <a:gd name="T6" fmla="*/ 14 w 22"/>
                <a:gd name="T7" fmla="*/ 63 h 89"/>
                <a:gd name="T8" fmla="*/ 13 w 22"/>
                <a:gd name="T9" fmla="*/ 53 h 89"/>
                <a:gd name="T10" fmla="*/ 14 w 22"/>
                <a:gd name="T11" fmla="*/ 45 h 89"/>
                <a:gd name="T12" fmla="*/ 14 w 22"/>
                <a:gd name="T13" fmla="*/ 36 h 89"/>
                <a:gd name="T14" fmla="*/ 16 w 22"/>
                <a:gd name="T15" fmla="*/ 26 h 89"/>
                <a:gd name="T16" fmla="*/ 22 w 22"/>
                <a:gd name="T17" fmla="*/ 9 h 89"/>
                <a:gd name="T18" fmla="*/ 22 w 22"/>
                <a:gd name="T19" fmla="*/ 9 h 89"/>
                <a:gd name="T20" fmla="*/ 22 w 22"/>
                <a:gd name="T21" fmla="*/ 6 h 89"/>
                <a:gd name="T22" fmla="*/ 21 w 22"/>
                <a:gd name="T23" fmla="*/ 3 h 89"/>
                <a:gd name="T24" fmla="*/ 20 w 22"/>
                <a:gd name="T25" fmla="*/ 1 h 89"/>
                <a:gd name="T26" fmla="*/ 18 w 22"/>
                <a:gd name="T27" fmla="*/ 1 h 89"/>
                <a:gd name="T28" fmla="*/ 15 w 22"/>
                <a:gd name="T29" fmla="*/ 0 h 89"/>
                <a:gd name="T30" fmla="*/ 12 w 22"/>
                <a:gd name="T31" fmla="*/ 1 h 89"/>
                <a:gd name="T32" fmla="*/ 11 w 22"/>
                <a:gd name="T33" fmla="*/ 2 h 89"/>
                <a:gd name="T34" fmla="*/ 9 w 22"/>
                <a:gd name="T35" fmla="*/ 5 h 89"/>
                <a:gd name="T36" fmla="*/ 9 w 22"/>
                <a:gd name="T37" fmla="*/ 5 h 89"/>
                <a:gd name="T38" fmla="*/ 3 w 22"/>
                <a:gd name="T39" fmla="*/ 25 h 89"/>
                <a:gd name="T40" fmla="*/ 1 w 22"/>
                <a:gd name="T41" fmla="*/ 35 h 89"/>
                <a:gd name="T42" fmla="*/ 0 w 22"/>
                <a:gd name="T43" fmla="*/ 45 h 89"/>
                <a:gd name="T44" fmla="*/ 0 w 22"/>
                <a:gd name="T45" fmla="*/ 54 h 89"/>
                <a:gd name="T46" fmla="*/ 1 w 22"/>
                <a:gd name="T47" fmla="*/ 64 h 89"/>
                <a:gd name="T48" fmla="*/ 3 w 22"/>
                <a:gd name="T49" fmla="*/ 75 h 89"/>
                <a:gd name="T50" fmla="*/ 7 w 22"/>
                <a:gd name="T51" fmla="*/ 85 h 89"/>
                <a:gd name="T52" fmla="*/ 7 w 22"/>
                <a:gd name="T53" fmla="*/ 85 h 89"/>
                <a:gd name="T54" fmla="*/ 9 w 22"/>
                <a:gd name="T55" fmla="*/ 87 h 89"/>
                <a:gd name="T56" fmla="*/ 11 w 22"/>
                <a:gd name="T57" fmla="*/ 88 h 89"/>
                <a:gd name="T58" fmla="*/ 13 w 22"/>
                <a:gd name="T59" fmla="*/ 89 h 89"/>
                <a:gd name="T60" fmla="*/ 15 w 22"/>
                <a:gd name="T61" fmla="*/ 88 h 89"/>
                <a:gd name="T62" fmla="*/ 18 w 22"/>
                <a:gd name="T63" fmla="*/ 87 h 89"/>
                <a:gd name="T64" fmla="*/ 20 w 22"/>
                <a:gd name="T65" fmla="*/ 86 h 89"/>
                <a:gd name="T66" fmla="*/ 20 w 22"/>
                <a:gd name="T67" fmla="*/ 84 h 89"/>
                <a:gd name="T68" fmla="*/ 20 w 22"/>
                <a:gd name="T69" fmla="*/ 80 h 89"/>
                <a:gd name="T70" fmla="*/ 20 w 22"/>
                <a:gd name="T71" fmla="*/ 8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89">
                  <a:moveTo>
                    <a:pt x="20" y="80"/>
                  </a:moveTo>
                  <a:lnTo>
                    <a:pt x="20" y="80"/>
                  </a:lnTo>
                  <a:lnTo>
                    <a:pt x="16" y="72"/>
                  </a:lnTo>
                  <a:lnTo>
                    <a:pt x="14" y="63"/>
                  </a:lnTo>
                  <a:lnTo>
                    <a:pt x="13" y="53"/>
                  </a:lnTo>
                  <a:lnTo>
                    <a:pt x="14" y="45"/>
                  </a:lnTo>
                  <a:lnTo>
                    <a:pt x="14" y="36"/>
                  </a:lnTo>
                  <a:lnTo>
                    <a:pt x="16" y="26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3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1" y="64"/>
                  </a:lnTo>
                  <a:lnTo>
                    <a:pt x="3" y="7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9" y="87"/>
                  </a:lnTo>
                  <a:lnTo>
                    <a:pt x="11" y="88"/>
                  </a:lnTo>
                  <a:lnTo>
                    <a:pt x="13" y="89"/>
                  </a:lnTo>
                  <a:lnTo>
                    <a:pt x="15" y="88"/>
                  </a:lnTo>
                  <a:lnTo>
                    <a:pt x="18" y="87"/>
                  </a:lnTo>
                  <a:lnTo>
                    <a:pt x="20" y="86"/>
                  </a:lnTo>
                  <a:lnTo>
                    <a:pt x="20" y="84"/>
                  </a:lnTo>
                  <a:lnTo>
                    <a:pt x="20" y="80"/>
                  </a:lnTo>
                  <a:lnTo>
                    <a:pt x="2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164">
              <a:extLst>
                <a:ext uri="{FF2B5EF4-FFF2-40B4-BE49-F238E27FC236}">
                  <a16:creationId xmlns:a16="http://schemas.microsoft.com/office/drawing/2014/main" id="{E28166FC-42EB-AA72-7670-A7C4ABAD5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" y="1085"/>
              <a:ext cx="126" cy="86"/>
            </a:xfrm>
            <a:custGeom>
              <a:avLst/>
              <a:gdLst>
                <a:gd name="T0" fmla="*/ 0 w 252"/>
                <a:gd name="T1" fmla="*/ 9 h 173"/>
                <a:gd name="T2" fmla="*/ 0 w 252"/>
                <a:gd name="T3" fmla="*/ 9 h 173"/>
                <a:gd name="T4" fmla="*/ 8 w 252"/>
                <a:gd name="T5" fmla="*/ 23 h 173"/>
                <a:gd name="T6" fmla="*/ 16 w 252"/>
                <a:gd name="T7" fmla="*/ 37 h 173"/>
                <a:gd name="T8" fmla="*/ 26 w 252"/>
                <a:gd name="T9" fmla="*/ 50 h 173"/>
                <a:gd name="T10" fmla="*/ 37 w 252"/>
                <a:gd name="T11" fmla="*/ 62 h 173"/>
                <a:gd name="T12" fmla="*/ 48 w 252"/>
                <a:gd name="T13" fmla="*/ 73 h 173"/>
                <a:gd name="T14" fmla="*/ 61 w 252"/>
                <a:gd name="T15" fmla="*/ 83 h 173"/>
                <a:gd name="T16" fmla="*/ 75 w 252"/>
                <a:gd name="T17" fmla="*/ 92 h 173"/>
                <a:gd name="T18" fmla="*/ 89 w 252"/>
                <a:gd name="T19" fmla="*/ 99 h 173"/>
                <a:gd name="T20" fmla="*/ 89 w 252"/>
                <a:gd name="T21" fmla="*/ 99 h 173"/>
                <a:gd name="T22" fmla="*/ 110 w 252"/>
                <a:gd name="T23" fmla="*/ 109 h 173"/>
                <a:gd name="T24" fmla="*/ 130 w 252"/>
                <a:gd name="T25" fmla="*/ 119 h 173"/>
                <a:gd name="T26" fmla="*/ 173 w 252"/>
                <a:gd name="T27" fmla="*/ 137 h 173"/>
                <a:gd name="T28" fmla="*/ 173 w 252"/>
                <a:gd name="T29" fmla="*/ 137 h 173"/>
                <a:gd name="T30" fmla="*/ 190 w 252"/>
                <a:gd name="T31" fmla="*/ 147 h 173"/>
                <a:gd name="T32" fmla="*/ 207 w 252"/>
                <a:gd name="T33" fmla="*/ 157 h 173"/>
                <a:gd name="T34" fmla="*/ 225 w 252"/>
                <a:gd name="T35" fmla="*/ 165 h 173"/>
                <a:gd name="T36" fmla="*/ 234 w 252"/>
                <a:gd name="T37" fmla="*/ 170 h 173"/>
                <a:gd name="T38" fmla="*/ 243 w 252"/>
                <a:gd name="T39" fmla="*/ 173 h 173"/>
                <a:gd name="T40" fmla="*/ 243 w 252"/>
                <a:gd name="T41" fmla="*/ 173 h 173"/>
                <a:gd name="T42" fmla="*/ 246 w 252"/>
                <a:gd name="T43" fmla="*/ 173 h 173"/>
                <a:gd name="T44" fmla="*/ 248 w 252"/>
                <a:gd name="T45" fmla="*/ 172 h 173"/>
                <a:gd name="T46" fmla="*/ 251 w 252"/>
                <a:gd name="T47" fmla="*/ 171 h 173"/>
                <a:gd name="T48" fmla="*/ 252 w 252"/>
                <a:gd name="T49" fmla="*/ 169 h 173"/>
                <a:gd name="T50" fmla="*/ 252 w 252"/>
                <a:gd name="T51" fmla="*/ 165 h 173"/>
                <a:gd name="T52" fmla="*/ 251 w 252"/>
                <a:gd name="T53" fmla="*/ 163 h 173"/>
                <a:gd name="T54" fmla="*/ 250 w 252"/>
                <a:gd name="T55" fmla="*/ 161 h 173"/>
                <a:gd name="T56" fmla="*/ 247 w 252"/>
                <a:gd name="T57" fmla="*/ 160 h 173"/>
                <a:gd name="T58" fmla="*/ 247 w 252"/>
                <a:gd name="T59" fmla="*/ 160 h 173"/>
                <a:gd name="T60" fmla="*/ 239 w 252"/>
                <a:gd name="T61" fmla="*/ 158 h 173"/>
                <a:gd name="T62" fmla="*/ 231 w 252"/>
                <a:gd name="T63" fmla="*/ 154 h 173"/>
                <a:gd name="T64" fmla="*/ 216 w 252"/>
                <a:gd name="T65" fmla="*/ 147 h 173"/>
                <a:gd name="T66" fmla="*/ 202 w 252"/>
                <a:gd name="T67" fmla="*/ 138 h 173"/>
                <a:gd name="T68" fmla="*/ 187 w 252"/>
                <a:gd name="T69" fmla="*/ 130 h 173"/>
                <a:gd name="T70" fmla="*/ 187 w 252"/>
                <a:gd name="T71" fmla="*/ 130 h 173"/>
                <a:gd name="T72" fmla="*/ 153 w 252"/>
                <a:gd name="T73" fmla="*/ 114 h 173"/>
                <a:gd name="T74" fmla="*/ 118 w 252"/>
                <a:gd name="T75" fmla="*/ 99 h 173"/>
                <a:gd name="T76" fmla="*/ 118 w 252"/>
                <a:gd name="T77" fmla="*/ 99 h 173"/>
                <a:gd name="T78" fmla="*/ 102 w 252"/>
                <a:gd name="T79" fmla="*/ 92 h 173"/>
                <a:gd name="T80" fmla="*/ 86 w 252"/>
                <a:gd name="T81" fmla="*/ 83 h 173"/>
                <a:gd name="T82" fmla="*/ 71 w 252"/>
                <a:gd name="T83" fmla="*/ 73 h 173"/>
                <a:gd name="T84" fmla="*/ 57 w 252"/>
                <a:gd name="T85" fmla="*/ 62 h 173"/>
                <a:gd name="T86" fmla="*/ 44 w 252"/>
                <a:gd name="T87" fmla="*/ 50 h 173"/>
                <a:gd name="T88" fmla="*/ 32 w 252"/>
                <a:gd name="T89" fmla="*/ 36 h 173"/>
                <a:gd name="T90" fmla="*/ 21 w 252"/>
                <a:gd name="T91" fmla="*/ 22 h 173"/>
                <a:gd name="T92" fmla="*/ 13 w 252"/>
                <a:gd name="T93" fmla="*/ 5 h 173"/>
                <a:gd name="T94" fmla="*/ 13 w 252"/>
                <a:gd name="T95" fmla="*/ 5 h 173"/>
                <a:gd name="T96" fmla="*/ 11 w 252"/>
                <a:gd name="T97" fmla="*/ 3 h 173"/>
                <a:gd name="T98" fmla="*/ 9 w 252"/>
                <a:gd name="T99" fmla="*/ 2 h 173"/>
                <a:gd name="T100" fmla="*/ 7 w 252"/>
                <a:gd name="T101" fmla="*/ 0 h 173"/>
                <a:gd name="T102" fmla="*/ 5 w 252"/>
                <a:gd name="T103" fmla="*/ 2 h 173"/>
                <a:gd name="T104" fmla="*/ 2 w 252"/>
                <a:gd name="T105" fmla="*/ 3 h 173"/>
                <a:gd name="T106" fmla="*/ 0 w 252"/>
                <a:gd name="T107" fmla="*/ 4 h 173"/>
                <a:gd name="T108" fmla="*/ 0 w 252"/>
                <a:gd name="T109" fmla="*/ 6 h 173"/>
                <a:gd name="T110" fmla="*/ 0 w 252"/>
                <a:gd name="T111" fmla="*/ 9 h 173"/>
                <a:gd name="T112" fmla="*/ 0 w 252"/>
                <a:gd name="T113" fmla="*/ 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" h="173">
                  <a:moveTo>
                    <a:pt x="0" y="9"/>
                  </a:moveTo>
                  <a:lnTo>
                    <a:pt x="0" y="9"/>
                  </a:lnTo>
                  <a:lnTo>
                    <a:pt x="8" y="23"/>
                  </a:lnTo>
                  <a:lnTo>
                    <a:pt x="16" y="37"/>
                  </a:lnTo>
                  <a:lnTo>
                    <a:pt x="26" y="50"/>
                  </a:lnTo>
                  <a:lnTo>
                    <a:pt x="37" y="62"/>
                  </a:lnTo>
                  <a:lnTo>
                    <a:pt x="48" y="73"/>
                  </a:lnTo>
                  <a:lnTo>
                    <a:pt x="61" y="83"/>
                  </a:lnTo>
                  <a:lnTo>
                    <a:pt x="75" y="92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110" y="109"/>
                  </a:lnTo>
                  <a:lnTo>
                    <a:pt x="130" y="119"/>
                  </a:lnTo>
                  <a:lnTo>
                    <a:pt x="173" y="137"/>
                  </a:lnTo>
                  <a:lnTo>
                    <a:pt x="173" y="137"/>
                  </a:lnTo>
                  <a:lnTo>
                    <a:pt x="190" y="147"/>
                  </a:lnTo>
                  <a:lnTo>
                    <a:pt x="207" y="157"/>
                  </a:lnTo>
                  <a:lnTo>
                    <a:pt x="225" y="165"/>
                  </a:lnTo>
                  <a:lnTo>
                    <a:pt x="234" y="170"/>
                  </a:lnTo>
                  <a:lnTo>
                    <a:pt x="243" y="173"/>
                  </a:lnTo>
                  <a:lnTo>
                    <a:pt x="243" y="173"/>
                  </a:lnTo>
                  <a:lnTo>
                    <a:pt x="246" y="173"/>
                  </a:lnTo>
                  <a:lnTo>
                    <a:pt x="248" y="172"/>
                  </a:lnTo>
                  <a:lnTo>
                    <a:pt x="251" y="171"/>
                  </a:lnTo>
                  <a:lnTo>
                    <a:pt x="252" y="169"/>
                  </a:lnTo>
                  <a:lnTo>
                    <a:pt x="252" y="165"/>
                  </a:lnTo>
                  <a:lnTo>
                    <a:pt x="251" y="163"/>
                  </a:lnTo>
                  <a:lnTo>
                    <a:pt x="250" y="161"/>
                  </a:lnTo>
                  <a:lnTo>
                    <a:pt x="247" y="160"/>
                  </a:lnTo>
                  <a:lnTo>
                    <a:pt x="247" y="160"/>
                  </a:lnTo>
                  <a:lnTo>
                    <a:pt x="239" y="158"/>
                  </a:lnTo>
                  <a:lnTo>
                    <a:pt x="231" y="154"/>
                  </a:lnTo>
                  <a:lnTo>
                    <a:pt x="216" y="147"/>
                  </a:lnTo>
                  <a:lnTo>
                    <a:pt x="202" y="138"/>
                  </a:lnTo>
                  <a:lnTo>
                    <a:pt x="187" y="130"/>
                  </a:lnTo>
                  <a:lnTo>
                    <a:pt x="187" y="130"/>
                  </a:lnTo>
                  <a:lnTo>
                    <a:pt x="153" y="114"/>
                  </a:lnTo>
                  <a:lnTo>
                    <a:pt x="118" y="99"/>
                  </a:lnTo>
                  <a:lnTo>
                    <a:pt x="118" y="99"/>
                  </a:lnTo>
                  <a:lnTo>
                    <a:pt x="102" y="92"/>
                  </a:lnTo>
                  <a:lnTo>
                    <a:pt x="86" y="83"/>
                  </a:lnTo>
                  <a:lnTo>
                    <a:pt x="71" y="73"/>
                  </a:lnTo>
                  <a:lnTo>
                    <a:pt x="57" y="62"/>
                  </a:lnTo>
                  <a:lnTo>
                    <a:pt x="44" y="50"/>
                  </a:lnTo>
                  <a:lnTo>
                    <a:pt x="32" y="36"/>
                  </a:lnTo>
                  <a:lnTo>
                    <a:pt x="21" y="22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165">
              <a:extLst>
                <a:ext uri="{FF2B5EF4-FFF2-40B4-BE49-F238E27FC236}">
                  <a16:creationId xmlns:a16="http://schemas.microsoft.com/office/drawing/2014/main" id="{DE651669-BFE6-E08A-A95A-4CCC3EFDE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1092"/>
              <a:ext cx="47" cy="121"/>
            </a:xfrm>
            <a:custGeom>
              <a:avLst/>
              <a:gdLst>
                <a:gd name="T0" fmla="*/ 1 w 95"/>
                <a:gd name="T1" fmla="*/ 9 h 241"/>
                <a:gd name="T2" fmla="*/ 1 w 95"/>
                <a:gd name="T3" fmla="*/ 9 h 241"/>
                <a:gd name="T4" fmla="*/ 16 w 95"/>
                <a:gd name="T5" fmla="*/ 35 h 241"/>
                <a:gd name="T6" fmla="*/ 31 w 95"/>
                <a:gd name="T7" fmla="*/ 62 h 241"/>
                <a:gd name="T8" fmla="*/ 44 w 95"/>
                <a:gd name="T9" fmla="*/ 90 h 241"/>
                <a:gd name="T10" fmla="*/ 56 w 95"/>
                <a:gd name="T11" fmla="*/ 118 h 241"/>
                <a:gd name="T12" fmla="*/ 65 w 95"/>
                <a:gd name="T13" fmla="*/ 146 h 241"/>
                <a:gd name="T14" fmla="*/ 74 w 95"/>
                <a:gd name="T15" fmla="*/ 175 h 241"/>
                <a:gd name="T16" fmla="*/ 76 w 95"/>
                <a:gd name="T17" fmla="*/ 189 h 241"/>
                <a:gd name="T18" fmla="*/ 80 w 95"/>
                <a:gd name="T19" fmla="*/ 204 h 241"/>
                <a:gd name="T20" fmla="*/ 81 w 95"/>
                <a:gd name="T21" fmla="*/ 220 h 241"/>
                <a:gd name="T22" fmla="*/ 82 w 95"/>
                <a:gd name="T23" fmla="*/ 235 h 241"/>
                <a:gd name="T24" fmla="*/ 82 w 95"/>
                <a:gd name="T25" fmla="*/ 235 h 241"/>
                <a:gd name="T26" fmla="*/ 83 w 95"/>
                <a:gd name="T27" fmla="*/ 238 h 241"/>
                <a:gd name="T28" fmla="*/ 84 w 95"/>
                <a:gd name="T29" fmla="*/ 239 h 241"/>
                <a:gd name="T30" fmla="*/ 86 w 95"/>
                <a:gd name="T31" fmla="*/ 240 h 241"/>
                <a:gd name="T32" fmla="*/ 88 w 95"/>
                <a:gd name="T33" fmla="*/ 241 h 241"/>
                <a:gd name="T34" fmla="*/ 90 w 95"/>
                <a:gd name="T35" fmla="*/ 240 h 241"/>
                <a:gd name="T36" fmla="*/ 93 w 95"/>
                <a:gd name="T37" fmla="*/ 239 h 241"/>
                <a:gd name="T38" fmla="*/ 95 w 95"/>
                <a:gd name="T39" fmla="*/ 238 h 241"/>
                <a:gd name="T40" fmla="*/ 95 w 95"/>
                <a:gd name="T41" fmla="*/ 235 h 241"/>
                <a:gd name="T42" fmla="*/ 95 w 95"/>
                <a:gd name="T43" fmla="*/ 235 h 241"/>
                <a:gd name="T44" fmla="*/ 94 w 95"/>
                <a:gd name="T45" fmla="*/ 220 h 241"/>
                <a:gd name="T46" fmla="*/ 93 w 95"/>
                <a:gd name="T47" fmla="*/ 203 h 241"/>
                <a:gd name="T48" fmla="*/ 89 w 95"/>
                <a:gd name="T49" fmla="*/ 188 h 241"/>
                <a:gd name="T50" fmla="*/ 86 w 95"/>
                <a:gd name="T51" fmla="*/ 173 h 241"/>
                <a:gd name="T52" fmla="*/ 78 w 95"/>
                <a:gd name="T53" fmla="*/ 144 h 241"/>
                <a:gd name="T54" fmla="*/ 68 w 95"/>
                <a:gd name="T55" fmla="*/ 115 h 241"/>
                <a:gd name="T56" fmla="*/ 56 w 95"/>
                <a:gd name="T57" fmla="*/ 85 h 241"/>
                <a:gd name="T58" fmla="*/ 43 w 95"/>
                <a:gd name="T59" fmla="*/ 57 h 241"/>
                <a:gd name="T60" fmla="*/ 27 w 95"/>
                <a:gd name="T61" fmla="*/ 30 h 241"/>
                <a:gd name="T62" fmla="*/ 12 w 95"/>
                <a:gd name="T63" fmla="*/ 3 h 241"/>
                <a:gd name="T64" fmla="*/ 12 w 95"/>
                <a:gd name="T65" fmla="*/ 3 h 241"/>
                <a:gd name="T66" fmla="*/ 10 w 95"/>
                <a:gd name="T67" fmla="*/ 1 h 241"/>
                <a:gd name="T68" fmla="*/ 8 w 95"/>
                <a:gd name="T69" fmla="*/ 0 h 241"/>
                <a:gd name="T70" fmla="*/ 6 w 95"/>
                <a:gd name="T71" fmla="*/ 0 h 241"/>
                <a:gd name="T72" fmla="*/ 4 w 95"/>
                <a:gd name="T73" fmla="*/ 1 h 241"/>
                <a:gd name="T74" fmla="*/ 1 w 95"/>
                <a:gd name="T75" fmla="*/ 2 h 241"/>
                <a:gd name="T76" fmla="*/ 0 w 95"/>
                <a:gd name="T77" fmla="*/ 4 h 241"/>
                <a:gd name="T78" fmla="*/ 0 w 95"/>
                <a:gd name="T79" fmla="*/ 7 h 241"/>
                <a:gd name="T80" fmla="*/ 1 w 95"/>
                <a:gd name="T81" fmla="*/ 9 h 241"/>
                <a:gd name="T82" fmla="*/ 1 w 95"/>
                <a:gd name="T83" fmla="*/ 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241">
                  <a:moveTo>
                    <a:pt x="1" y="9"/>
                  </a:moveTo>
                  <a:lnTo>
                    <a:pt x="1" y="9"/>
                  </a:lnTo>
                  <a:lnTo>
                    <a:pt x="16" y="35"/>
                  </a:lnTo>
                  <a:lnTo>
                    <a:pt x="31" y="62"/>
                  </a:lnTo>
                  <a:lnTo>
                    <a:pt x="44" y="90"/>
                  </a:lnTo>
                  <a:lnTo>
                    <a:pt x="56" y="118"/>
                  </a:lnTo>
                  <a:lnTo>
                    <a:pt x="65" y="146"/>
                  </a:lnTo>
                  <a:lnTo>
                    <a:pt x="74" y="175"/>
                  </a:lnTo>
                  <a:lnTo>
                    <a:pt x="76" y="189"/>
                  </a:lnTo>
                  <a:lnTo>
                    <a:pt x="80" y="204"/>
                  </a:lnTo>
                  <a:lnTo>
                    <a:pt x="81" y="220"/>
                  </a:lnTo>
                  <a:lnTo>
                    <a:pt x="82" y="235"/>
                  </a:lnTo>
                  <a:lnTo>
                    <a:pt x="82" y="235"/>
                  </a:lnTo>
                  <a:lnTo>
                    <a:pt x="83" y="238"/>
                  </a:lnTo>
                  <a:lnTo>
                    <a:pt x="84" y="239"/>
                  </a:lnTo>
                  <a:lnTo>
                    <a:pt x="86" y="240"/>
                  </a:lnTo>
                  <a:lnTo>
                    <a:pt x="88" y="241"/>
                  </a:lnTo>
                  <a:lnTo>
                    <a:pt x="90" y="240"/>
                  </a:lnTo>
                  <a:lnTo>
                    <a:pt x="93" y="239"/>
                  </a:lnTo>
                  <a:lnTo>
                    <a:pt x="95" y="238"/>
                  </a:lnTo>
                  <a:lnTo>
                    <a:pt x="95" y="235"/>
                  </a:lnTo>
                  <a:lnTo>
                    <a:pt x="95" y="235"/>
                  </a:lnTo>
                  <a:lnTo>
                    <a:pt x="94" y="220"/>
                  </a:lnTo>
                  <a:lnTo>
                    <a:pt x="93" y="203"/>
                  </a:lnTo>
                  <a:lnTo>
                    <a:pt x="89" y="188"/>
                  </a:lnTo>
                  <a:lnTo>
                    <a:pt x="86" y="173"/>
                  </a:lnTo>
                  <a:lnTo>
                    <a:pt x="78" y="144"/>
                  </a:lnTo>
                  <a:lnTo>
                    <a:pt x="68" y="115"/>
                  </a:lnTo>
                  <a:lnTo>
                    <a:pt x="56" y="85"/>
                  </a:lnTo>
                  <a:lnTo>
                    <a:pt x="43" y="57"/>
                  </a:lnTo>
                  <a:lnTo>
                    <a:pt x="27" y="30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166">
              <a:extLst>
                <a:ext uri="{FF2B5EF4-FFF2-40B4-BE49-F238E27FC236}">
                  <a16:creationId xmlns:a16="http://schemas.microsoft.com/office/drawing/2014/main" id="{FB45FAB4-A6B0-D0E4-DB81-CD166D56F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1417"/>
              <a:ext cx="38" cy="271"/>
            </a:xfrm>
            <a:custGeom>
              <a:avLst/>
              <a:gdLst>
                <a:gd name="T0" fmla="*/ 28 w 76"/>
                <a:gd name="T1" fmla="*/ 7 h 542"/>
                <a:gd name="T2" fmla="*/ 37 w 76"/>
                <a:gd name="T3" fmla="*/ 80 h 542"/>
                <a:gd name="T4" fmla="*/ 37 w 76"/>
                <a:gd name="T5" fmla="*/ 92 h 542"/>
                <a:gd name="T6" fmla="*/ 35 w 76"/>
                <a:gd name="T7" fmla="*/ 125 h 542"/>
                <a:gd name="T8" fmla="*/ 25 w 76"/>
                <a:gd name="T9" fmla="*/ 169 h 542"/>
                <a:gd name="T10" fmla="*/ 17 w 76"/>
                <a:gd name="T11" fmla="*/ 203 h 542"/>
                <a:gd name="T12" fmla="*/ 4 w 76"/>
                <a:gd name="T13" fmla="*/ 271 h 542"/>
                <a:gd name="T14" fmla="*/ 0 w 76"/>
                <a:gd name="T15" fmla="*/ 306 h 542"/>
                <a:gd name="T16" fmla="*/ 0 w 76"/>
                <a:gd name="T17" fmla="*/ 336 h 542"/>
                <a:gd name="T18" fmla="*/ 5 w 76"/>
                <a:gd name="T19" fmla="*/ 399 h 542"/>
                <a:gd name="T20" fmla="*/ 11 w 76"/>
                <a:gd name="T21" fmla="*/ 429 h 542"/>
                <a:gd name="T22" fmla="*/ 20 w 76"/>
                <a:gd name="T23" fmla="*/ 460 h 542"/>
                <a:gd name="T24" fmla="*/ 32 w 76"/>
                <a:gd name="T25" fmla="*/ 488 h 542"/>
                <a:gd name="T26" fmla="*/ 47 w 76"/>
                <a:gd name="T27" fmla="*/ 515 h 542"/>
                <a:gd name="T28" fmla="*/ 65 w 76"/>
                <a:gd name="T29" fmla="*/ 540 h 542"/>
                <a:gd name="T30" fmla="*/ 68 w 76"/>
                <a:gd name="T31" fmla="*/ 541 h 542"/>
                <a:gd name="T32" fmla="*/ 72 w 76"/>
                <a:gd name="T33" fmla="*/ 541 h 542"/>
                <a:gd name="T34" fmla="*/ 76 w 76"/>
                <a:gd name="T35" fmla="*/ 538 h 542"/>
                <a:gd name="T36" fmla="*/ 76 w 76"/>
                <a:gd name="T37" fmla="*/ 533 h 542"/>
                <a:gd name="T38" fmla="*/ 75 w 76"/>
                <a:gd name="T39" fmla="*/ 530 h 542"/>
                <a:gd name="T40" fmla="*/ 56 w 76"/>
                <a:gd name="T41" fmla="*/ 506 h 542"/>
                <a:gd name="T42" fmla="*/ 41 w 76"/>
                <a:gd name="T43" fmla="*/ 478 h 542"/>
                <a:gd name="T44" fmla="*/ 30 w 76"/>
                <a:gd name="T45" fmla="*/ 450 h 542"/>
                <a:gd name="T46" fmla="*/ 22 w 76"/>
                <a:gd name="T47" fmla="*/ 419 h 542"/>
                <a:gd name="T48" fmla="*/ 17 w 76"/>
                <a:gd name="T49" fmla="*/ 387 h 542"/>
                <a:gd name="T50" fmla="*/ 13 w 76"/>
                <a:gd name="T51" fmla="*/ 324 h 542"/>
                <a:gd name="T52" fmla="*/ 13 w 76"/>
                <a:gd name="T53" fmla="*/ 294 h 542"/>
                <a:gd name="T54" fmla="*/ 18 w 76"/>
                <a:gd name="T55" fmla="*/ 257 h 542"/>
                <a:gd name="T56" fmla="*/ 25 w 76"/>
                <a:gd name="T57" fmla="*/ 221 h 542"/>
                <a:gd name="T58" fmla="*/ 44 w 76"/>
                <a:gd name="T59" fmla="*/ 151 h 542"/>
                <a:gd name="T60" fmla="*/ 48 w 76"/>
                <a:gd name="T61" fmla="*/ 132 h 542"/>
                <a:gd name="T62" fmla="*/ 50 w 76"/>
                <a:gd name="T63" fmla="*/ 97 h 542"/>
                <a:gd name="T64" fmla="*/ 46 w 76"/>
                <a:gd name="T65" fmla="*/ 42 h 542"/>
                <a:gd name="T66" fmla="*/ 41 w 76"/>
                <a:gd name="T67" fmla="*/ 7 h 542"/>
                <a:gd name="T68" fmla="*/ 39 w 76"/>
                <a:gd name="T69" fmla="*/ 1 h 542"/>
                <a:gd name="T70" fmla="*/ 35 w 76"/>
                <a:gd name="T71" fmla="*/ 0 h 542"/>
                <a:gd name="T72" fmla="*/ 31 w 76"/>
                <a:gd name="T73" fmla="*/ 1 h 542"/>
                <a:gd name="T74" fmla="*/ 28 w 76"/>
                <a:gd name="T75" fmla="*/ 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542">
                  <a:moveTo>
                    <a:pt x="28" y="7"/>
                  </a:moveTo>
                  <a:lnTo>
                    <a:pt x="28" y="7"/>
                  </a:lnTo>
                  <a:lnTo>
                    <a:pt x="33" y="43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37" y="92"/>
                  </a:lnTo>
                  <a:lnTo>
                    <a:pt x="37" y="103"/>
                  </a:lnTo>
                  <a:lnTo>
                    <a:pt x="35" y="125"/>
                  </a:lnTo>
                  <a:lnTo>
                    <a:pt x="31" y="147"/>
                  </a:lnTo>
                  <a:lnTo>
                    <a:pt x="25" y="169"/>
                  </a:lnTo>
                  <a:lnTo>
                    <a:pt x="25" y="169"/>
                  </a:lnTo>
                  <a:lnTo>
                    <a:pt x="17" y="203"/>
                  </a:lnTo>
                  <a:lnTo>
                    <a:pt x="9" y="236"/>
                  </a:lnTo>
                  <a:lnTo>
                    <a:pt x="4" y="271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36"/>
                  </a:lnTo>
                  <a:lnTo>
                    <a:pt x="1" y="368"/>
                  </a:lnTo>
                  <a:lnTo>
                    <a:pt x="5" y="399"/>
                  </a:lnTo>
                  <a:lnTo>
                    <a:pt x="8" y="414"/>
                  </a:lnTo>
                  <a:lnTo>
                    <a:pt x="11" y="429"/>
                  </a:lnTo>
                  <a:lnTo>
                    <a:pt x="14" y="445"/>
                  </a:lnTo>
                  <a:lnTo>
                    <a:pt x="20" y="460"/>
                  </a:lnTo>
                  <a:lnTo>
                    <a:pt x="25" y="474"/>
                  </a:lnTo>
                  <a:lnTo>
                    <a:pt x="32" y="488"/>
                  </a:lnTo>
                  <a:lnTo>
                    <a:pt x="38" y="502"/>
                  </a:lnTo>
                  <a:lnTo>
                    <a:pt x="47" y="515"/>
                  </a:lnTo>
                  <a:lnTo>
                    <a:pt x="56" y="528"/>
                  </a:lnTo>
                  <a:lnTo>
                    <a:pt x="65" y="540"/>
                  </a:lnTo>
                  <a:lnTo>
                    <a:pt x="65" y="540"/>
                  </a:lnTo>
                  <a:lnTo>
                    <a:pt x="68" y="541"/>
                  </a:lnTo>
                  <a:lnTo>
                    <a:pt x="70" y="542"/>
                  </a:lnTo>
                  <a:lnTo>
                    <a:pt x="72" y="541"/>
                  </a:lnTo>
                  <a:lnTo>
                    <a:pt x="74" y="540"/>
                  </a:lnTo>
                  <a:lnTo>
                    <a:pt x="76" y="538"/>
                  </a:lnTo>
                  <a:lnTo>
                    <a:pt x="76" y="536"/>
                  </a:lnTo>
                  <a:lnTo>
                    <a:pt x="76" y="533"/>
                  </a:lnTo>
                  <a:lnTo>
                    <a:pt x="75" y="530"/>
                  </a:lnTo>
                  <a:lnTo>
                    <a:pt x="75" y="530"/>
                  </a:lnTo>
                  <a:lnTo>
                    <a:pt x="64" y="518"/>
                  </a:lnTo>
                  <a:lnTo>
                    <a:pt x="56" y="506"/>
                  </a:lnTo>
                  <a:lnTo>
                    <a:pt x="48" y="492"/>
                  </a:lnTo>
                  <a:lnTo>
                    <a:pt x="41" y="478"/>
                  </a:lnTo>
                  <a:lnTo>
                    <a:pt x="35" y="464"/>
                  </a:lnTo>
                  <a:lnTo>
                    <a:pt x="30" y="450"/>
                  </a:lnTo>
                  <a:lnTo>
                    <a:pt x="25" y="435"/>
                  </a:lnTo>
                  <a:lnTo>
                    <a:pt x="22" y="419"/>
                  </a:lnTo>
                  <a:lnTo>
                    <a:pt x="19" y="403"/>
                  </a:lnTo>
                  <a:lnTo>
                    <a:pt x="17" y="387"/>
                  </a:lnTo>
                  <a:lnTo>
                    <a:pt x="13" y="356"/>
                  </a:lnTo>
                  <a:lnTo>
                    <a:pt x="13" y="324"/>
                  </a:lnTo>
                  <a:lnTo>
                    <a:pt x="13" y="294"/>
                  </a:lnTo>
                  <a:lnTo>
                    <a:pt x="13" y="294"/>
                  </a:lnTo>
                  <a:lnTo>
                    <a:pt x="15" y="275"/>
                  </a:lnTo>
                  <a:lnTo>
                    <a:pt x="18" y="257"/>
                  </a:lnTo>
                  <a:lnTo>
                    <a:pt x="21" y="240"/>
                  </a:lnTo>
                  <a:lnTo>
                    <a:pt x="25" y="221"/>
                  </a:lnTo>
                  <a:lnTo>
                    <a:pt x="34" y="185"/>
                  </a:lnTo>
                  <a:lnTo>
                    <a:pt x="44" y="151"/>
                  </a:lnTo>
                  <a:lnTo>
                    <a:pt x="44" y="151"/>
                  </a:lnTo>
                  <a:lnTo>
                    <a:pt x="48" y="132"/>
                  </a:lnTo>
                  <a:lnTo>
                    <a:pt x="49" y="114"/>
                  </a:lnTo>
                  <a:lnTo>
                    <a:pt x="50" y="97"/>
                  </a:lnTo>
                  <a:lnTo>
                    <a:pt x="49" y="78"/>
                  </a:lnTo>
                  <a:lnTo>
                    <a:pt x="46" y="42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3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2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167">
              <a:extLst>
                <a:ext uri="{FF2B5EF4-FFF2-40B4-BE49-F238E27FC236}">
                  <a16:creationId xmlns:a16="http://schemas.microsoft.com/office/drawing/2014/main" id="{3F040F36-3E5F-7517-98CB-5FC4B1607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" y="476"/>
              <a:ext cx="1781" cy="3257"/>
            </a:xfrm>
            <a:custGeom>
              <a:avLst/>
              <a:gdLst>
                <a:gd name="T0" fmla="*/ 3550 w 3562"/>
                <a:gd name="T1" fmla="*/ 3 h 6514"/>
                <a:gd name="T2" fmla="*/ 3550 w 3562"/>
                <a:gd name="T3" fmla="*/ 3 h 6514"/>
                <a:gd name="T4" fmla="*/ 3415 w 3562"/>
                <a:gd name="T5" fmla="*/ 249 h 6514"/>
                <a:gd name="T6" fmla="*/ 3415 w 3562"/>
                <a:gd name="T7" fmla="*/ 249 h 6514"/>
                <a:gd name="T8" fmla="*/ 3057 w 3562"/>
                <a:gd name="T9" fmla="*/ 904 h 6514"/>
                <a:gd name="T10" fmla="*/ 3057 w 3562"/>
                <a:gd name="T11" fmla="*/ 904 h 6514"/>
                <a:gd name="T12" fmla="*/ 2545 w 3562"/>
                <a:gd name="T13" fmla="*/ 1842 h 6514"/>
                <a:gd name="T14" fmla="*/ 2545 w 3562"/>
                <a:gd name="T15" fmla="*/ 1842 h 6514"/>
                <a:gd name="T16" fmla="*/ 1945 w 3562"/>
                <a:gd name="T17" fmla="*/ 2940 h 6514"/>
                <a:gd name="T18" fmla="*/ 1945 w 3562"/>
                <a:gd name="T19" fmla="*/ 2940 h 6514"/>
                <a:gd name="T20" fmla="*/ 1327 w 3562"/>
                <a:gd name="T21" fmla="*/ 4072 h 6514"/>
                <a:gd name="T22" fmla="*/ 1327 w 3562"/>
                <a:gd name="T23" fmla="*/ 4072 h 6514"/>
                <a:gd name="T24" fmla="*/ 760 w 3562"/>
                <a:gd name="T25" fmla="*/ 5114 h 6514"/>
                <a:gd name="T26" fmla="*/ 760 w 3562"/>
                <a:gd name="T27" fmla="*/ 5114 h 6514"/>
                <a:gd name="T28" fmla="*/ 309 w 3562"/>
                <a:gd name="T29" fmla="*/ 5940 h 6514"/>
                <a:gd name="T30" fmla="*/ 309 w 3562"/>
                <a:gd name="T31" fmla="*/ 5940 h 6514"/>
                <a:gd name="T32" fmla="*/ 43 w 3562"/>
                <a:gd name="T33" fmla="*/ 6427 h 6514"/>
                <a:gd name="T34" fmla="*/ 43 w 3562"/>
                <a:gd name="T35" fmla="*/ 6427 h 6514"/>
                <a:gd name="T36" fmla="*/ 1 w 3562"/>
                <a:gd name="T37" fmla="*/ 6504 h 6514"/>
                <a:gd name="T38" fmla="*/ 1 w 3562"/>
                <a:gd name="T39" fmla="*/ 6504 h 6514"/>
                <a:gd name="T40" fmla="*/ 0 w 3562"/>
                <a:gd name="T41" fmla="*/ 6506 h 6514"/>
                <a:gd name="T42" fmla="*/ 0 w 3562"/>
                <a:gd name="T43" fmla="*/ 6509 h 6514"/>
                <a:gd name="T44" fmla="*/ 1 w 3562"/>
                <a:gd name="T45" fmla="*/ 6512 h 6514"/>
                <a:gd name="T46" fmla="*/ 3 w 3562"/>
                <a:gd name="T47" fmla="*/ 6513 h 6514"/>
                <a:gd name="T48" fmla="*/ 5 w 3562"/>
                <a:gd name="T49" fmla="*/ 6514 h 6514"/>
                <a:gd name="T50" fmla="*/ 7 w 3562"/>
                <a:gd name="T51" fmla="*/ 6514 h 6514"/>
                <a:gd name="T52" fmla="*/ 11 w 3562"/>
                <a:gd name="T53" fmla="*/ 6513 h 6514"/>
                <a:gd name="T54" fmla="*/ 12 w 3562"/>
                <a:gd name="T55" fmla="*/ 6511 h 6514"/>
                <a:gd name="T56" fmla="*/ 12 w 3562"/>
                <a:gd name="T57" fmla="*/ 6511 h 6514"/>
                <a:gd name="T58" fmla="*/ 146 w 3562"/>
                <a:gd name="T59" fmla="*/ 6264 h 6514"/>
                <a:gd name="T60" fmla="*/ 146 w 3562"/>
                <a:gd name="T61" fmla="*/ 6264 h 6514"/>
                <a:gd name="T62" fmla="*/ 504 w 3562"/>
                <a:gd name="T63" fmla="*/ 5610 h 6514"/>
                <a:gd name="T64" fmla="*/ 504 w 3562"/>
                <a:gd name="T65" fmla="*/ 5610 h 6514"/>
                <a:gd name="T66" fmla="*/ 1015 w 3562"/>
                <a:gd name="T67" fmla="*/ 4671 h 6514"/>
                <a:gd name="T68" fmla="*/ 1015 w 3562"/>
                <a:gd name="T69" fmla="*/ 4671 h 6514"/>
                <a:gd name="T70" fmla="*/ 1615 w 3562"/>
                <a:gd name="T71" fmla="*/ 3573 h 6514"/>
                <a:gd name="T72" fmla="*/ 1615 w 3562"/>
                <a:gd name="T73" fmla="*/ 3573 h 6514"/>
                <a:gd name="T74" fmla="*/ 2233 w 3562"/>
                <a:gd name="T75" fmla="*/ 2442 h 6514"/>
                <a:gd name="T76" fmla="*/ 2233 w 3562"/>
                <a:gd name="T77" fmla="*/ 2442 h 6514"/>
                <a:gd name="T78" fmla="*/ 2802 w 3562"/>
                <a:gd name="T79" fmla="*/ 1400 h 6514"/>
                <a:gd name="T80" fmla="*/ 2802 w 3562"/>
                <a:gd name="T81" fmla="*/ 1400 h 6514"/>
                <a:gd name="T82" fmla="*/ 3253 w 3562"/>
                <a:gd name="T83" fmla="*/ 573 h 6514"/>
                <a:gd name="T84" fmla="*/ 3253 w 3562"/>
                <a:gd name="T85" fmla="*/ 573 h 6514"/>
                <a:gd name="T86" fmla="*/ 3518 w 3562"/>
                <a:gd name="T87" fmla="*/ 87 h 6514"/>
                <a:gd name="T88" fmla="*/ 3518 w 3562"/>
                <a:gd name="T89" fmla="*/ 87 h 6514"/>
                <a:gd name="T90" fmla="*/ 3560 w 3562"/>
                <a:gd name="T91" fmla="*/ 10 h 6514"/>
                <a:gd name="T92" fmla="*/ 3560 w 3562"/>
                <a:gd name="T93" fmla="*/ 10 h 6514"/>
                <a:gd name="T94" fmla="*/ 3562 w 3562"/>
                <a:gd name="T95" fmla="*/ 6 h 6514"/>
                <a:gd name="T96" fmla="*/ 3560 w 3562"/>
                <a:gd name="T97" fmla="*/ 4 h 6514"/>
                <a:gd name="T98" fmla="*/ 3559 w 3562"/>
                <a:gd name="T99" fmla="*/ 2 h 6514"/>
                <a:gd name="T100" fmla="*/ 3558 w 3562"/>
                <a:gd name="T101" fmla="*/ 1 h 6514"/>
                <a:gd name="T102" fmla="*/ 3555 w 3562"/>
                <a:gd name="T103" fmla="*/ 0 h 6514"/>
                <a:gd name="T104" fmla="*/ 3553 w 3562"/>
                <a:gd name="T105" fmla="*/ 0 h 6514"/>
                <a:gd name="T106" fmla="*/ 3551 w 3562"/>
                <a:gd name="T107" fmla="*/ 1 h 6514"/>
                <a:gd name="T108" fmla="*/ 3550 w 3562"/>
                <a:gd name="T109" fmla="*/ 3 h 6514"/>
                <a:gd name="T110" fmla="*/ 3550 w 3562"/>
                <a:gd name="T111" fmla="*/ 3 h 6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62" h="6514">
                  <a:moveTo>
                    <a:pt x="3550" y="3"/>
                  </a:moveTo>
                  <a:lnTo>
                    <a:pt x="3550" y="3"/>
                  </a:lnTo>
                  <a:lnTo>
                    <a:pt x="3415" y="249"/>
                  </a:lnTo>
                  <a:lnTo>
                    <a:pt x="3415" y="249"/>
                  </a:lnTo>
                  <a:lnTo>
                    <a:pt x="3057" y="904"/>
                  </a:lnTo>
                  <a:lnTo>
                    <a:pt x="3057" y="904"/>
                  </a:lnTo>
                  <a:lnTo>
                    <a:pt x="2545" y="1842"/>
                  </a:lnTo>
                  <a:lnTo>
                    <a:pt x="2545" y="1842"/>
                  </a:lnTo>
                  <a:lnTo>
                    <a:pt x="1945" y="2940"/>
                  </a:lnTo>
                  <a:lnTo>
                    <a:pt x="1945" y="2940"/>
                  </a:lnTo>
                  <a:lnTo>
                    <a:pt x="1327" y="4072"/>
                  </a:lnTo>
                  <a:lnTo>
                    <a:pt x="1327" y="4072"/>
                  </a:lnTo>
                  <a:lnTo>
                    <a:pt x="760" y="5114"/>
                  </a:lnTo>
                  <a:lnTo>
                    <a:pt x="760" y="5114"/>
                  </a:lnTo>
                  <a:lnTo>
                    <a:pt x="309" y="5940"/>
                  </a:lnTo>
                  <a:lnTo>
                    <a:pt x="309" y="5940"/>
                  </a:lnTo>
                  <a:lnTo>
                    <a:pt x="43" y="6427"/>
                  </a:lnTo>
                  <a:lnTo>
                    <a:pt x="43" y="6427"/>
                  </a:lnTo>
                  <a:lnTo>
                    <a:pt x="1" y="6504"/>
                  </a:lnTo>
                  <a:lnTo>
                    <a:pt x="1" y="6504"/>
                  </a:lnTo>
                  <a:lnTo>
                    <a:pt x="0" y="6506"/>
                  </a:lnTo>
                  <a:lnTo>
                    <a:pt x="0" y="6509"/>
                  </a:lnTo>
                  <a:lnTo>
                    <a:pt x="1" y="6512"/>
                  </a:lnTo>
                  <a:lnTo>
                    <a:pt x="3" y="6513"/>
                  </a:lnTo>
                  <a:lnTo>
                    <a:pt x="5" y="6514"/>
                  </a:lnTo>
                  <a:lnTo>
                    <a:pt x="7" y="6514"/>
                  </a:lnTo>
                  <a:lnTo>
                    <a:pt x="11" y="6513"/>
                  </a:lnTo>
                  <a:lnTo>
                    <a:pt x="12" y="6511"/>
                  </a:lnTo>
                  <a:lnTo>
                    <a:pt x="12" y="6511"/>
                  </a:lnTo>
                  <a:lnTo>
                    <a:pt x="146" y="6264"/>
                  </a:lnTo>
                  <a:lnTo>
                    <a:pt x="146" y="6264"/>
                  </a:lnTo>
                  <a:lnTo>
                    <a:pt x="504" y="5610"/>
                  </a:lnTo>
                  <a:lnTo>
                    <a:pt x="504" y="5610"/>
                  </a:lnTo>
                  <a:lnTo>
                    <a:pt x="1015" y="4671"/>
                  </a:lnTo>
                  <a:lnTo>
                    <a:pt x="1015" y="4671"/>
                  </a:lnTo>
                  <a:lnTo>
                    <a:pt x="1615" y="3573"/>
                  </a:lnTo>
                  <a:lnTo>
                    <a:pt x="1615" y="3573"/>
                  </a:lnTo>
                  <a:lnTo>
                    <a:pt x="2233" y="2442"/>
                  </a:lnTo>
                  <a:lnTo>
                    <a:pt x="2233" y="2442"/>
                  </a:lnTo>
                  <a:lnTo>
                    <a:pt x="2802" y="1400"/>
                  </a:lnTo>
                  <a:lnTo>
                    <a:pt x="2802" y="1400"/>
                  </a:lnTo>
                  <a:lnTo>
                    <a:pt x="3253" y="573"/>
                  </a:lnTo>
                  <a:lnTo>
                    <a:pt x="3253" y="573"/>
                  </a:lnTo>
                  <a:lnTo>
                    <a:pt x="3518" y="87"/>
                  </a:lnTo>
                  <a:lnTo>
                    <a:pt x="3518" y="87"/>
                  </a:lnTo>
                  <a:lnTo>
                    <a:pt x="3560" y="10"/>
                  </a:lnTo>
                  <a:lnTo>
                    <a:pt x="3560" y="10"/>
                  </a:lnTo>
                  <a:lnTo>
                    <a:pt x="3562" y="6"/>
                  </a:lnTo>
                  <a:lnTo>
                    <a:pt x="3560" y="4"/>
                  </a:lnTo>
                  <a:lnTo>
                    <a:pt x="3559" y="2"/>
                  </a:lnTo>
                  <a:lnTo>
                    <a:pt x="3558" y="1"/>
                  </a:lnTo>
                  <a:lnTo>
                    <a:pt x="3555" y="0"/>
                  </a:lnTo>
                  <a:lnTo>
                    <a:pt x="3553" y="0"/>
                  </a:lnTo>
                  <a:lnTo>
                    <a:pt x="3551" y="1"/>
                  </a:lnTo>
                  <a:lnTo>
                    <a:pt x="3550" y="3"/>
                  </a:lnTo>
                  <a:lnTo>
                    <a:pt x="355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168">
              <a:extLst>
                <a:ext uri="{FF2B5EF4-FFF2-40B4-BE49-F238E27FC236}">
                  <a16:creationId xmlns:a16="http://schemas.microsoft.com/office/drawing/2014/main" id="{6810CF6D-111E-0BEC-5A88-C1320AC8C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" y="555"/>
              <a:ext cx="938" cy="1703"/>
            </a:xfrm>
            <a:custGeom>
              <a:avLst/>
              <a:gdLst>
                <a:gd name="T0" fmla="*/ 1866 w 1878"/>
                <a:gd name="T1" fmla="*/ 3 h 3407"/>
                <a:gd name="T2" fmla="*/ 1866 w 1878"/>
                <a:gd name="T3" fmla="*/ 3 h 3407"/>
                <a:gd name="T4" fmla="*/ 1753 w 1878"/>
                <a:gd name="T5" fmla="*/ 207 h 3407"/>
                <a:gd name="T6" fmla="*/ 1753 w 1878"/>
                <a:gd name="T7" fmla="*/ 207 h 3407"/>
                <a:gd name="T8" fmla="*/ 1467 w 1878"/>
                <a:gd name="T9" fmla="*/ 730 h 3407"/>
                <a:gd name="T10" fmla="*/ 1467 w 1878"/>
                <a:gd name="T11" fmla="*/ 730 h 3407"/>
                <a:gd name="T12" fmla="*/ 1079 w 1878"/>
                <a:gd name="T13" fmla="*/ 1436 h 3407"/>
                <a:gd name="T14" fmla="*/ 1079 w 1878"/>
                <a:gd name="T15" fmla="*/ 1436 h 3407"/>
                <a:gd name="T16" fmla="*/ 666 w 1878"/>
                <a:gd name="T17" fmla="*/ 2188 h 3407"/>
                <a:gd name="T18" fmla="*/ 666 w 1878"/>
                <a:gd name="T19" fmla="*/ 2188 h 3407"/>
                <a:gd name="T20" fmla="*/ 301 w 1878"/>
                <a:gd name="T21" fmla="*/ 2853 h 3407"/>
                <a:gd name="T22" fmla="*/ 301 w 1878"/>
                <a:gd name="T23" fmla="*/ 2853 h 3407"/>
                <a:gd name="T24" fmla="*/ 58 w 1878"/>
                <a:gd name="T25" fmla="*/ 3294 h 3407"/>
                <a:gd name="T26" fmla="*/ 58 w 1878"/>
                <a:gd name="T27" fmla="*/ 3294 h 3407"/>
                <a:gd name="T28" fmla="*/ 2 w 1878"/>
                <a:gd name="T29" fmla="*/ 3397 h 3407"/>
                <a:gd name="T30" fmla="*/ 2 w 1878"/>
                <a:gd name="T31" fmla="*/ 3397 h 3407"/>
                <a:gd name="T32" fmla="*/ 0 w 1878"/>
                <a:gd name="T33" fmla="*/ 3400 h 3407"/>
                <a:gd name="T34" fmla="*/ 0 w 1878"/>
                <a:gd name="T35" fmla="*/ 3402 h 3407"/>
                <a:gd name="T36" fmla="*/ 2 w 1878"/>
                <a:gd name="T37" fmla="*/ 3405 h 3407"/>
                <a:gd name="T38" fmla="*/ 4 w 1878"/>
                <a:gd name="T39" fmla="*/ 3406 h 3407"/>
                <a:gd name="T40" fmla="*/ 6 w 1878"/>
                <a:gd name="T41" fmla="*/ 3407 h 3407"/>
                <a:gd name="T42" fmla="*/ 8 w 1878"/>
                <a:gd name="T43" fmla="*/ 3407 h 3407"/>
                <a:gd name="T44" fmla="*/ 11 w 1878"/>
                <a:gd name="T45" fmla="*/ 3406 h 3407"/>
                <a:gd name="T46" fmla="*/ 12 w 1878"/>
                <a:gd name="T47" fmla="*/ 3404 h 3407"/>
                <a:gd name="T48" fmla="*/ 12 w 1878"/>
                <a:gd name="T49" fmla="*/ 3404 h 3407"/>
                <a:gd name="T50" fmla="*/ 125 w 1878"/>
                <a:gd name="T51" fmla="*/ 3200 h 3407"/>
                <a:gd name="T52" fmla="*/ 125 w 1878"/>
                <a:gd name="T53" fmla="*/ 3200 h 3407"/>
                <a:gd name="T54" fmla="*/ 411 w 1878"/>
                <a:gd name="T55" fmla="*/ 2677 h 3407"/>
                <a:gd name="T56" fmla="*/ 411 w 1878"/>
                <a:gd name="T57" fmla="*/ 2677 h 3407"/>
                <a:gd name="T58" fmla="*/ 799 w 1878"/>
                <a:gd name="T59" fmla="*/ 1971 h 3407"/>
                <a:gd name="T60" fmla="*/ 799 w 1878"/>
                <a:gd name="T61" fmla="*/ 1971 h 3407"/>
                <a:gd name="T62" fmla="*/ 1212 w 1878"/>
                <a:gd name="T63" fmla="*/ 1219 h 3407"/>
                <a:gd name="T64" fmla="*/ 1212 w 1878"/>
                <a:gd name="T65" fmla="*/ 1219 h 3407"/>
                <a:gd name="T66" fmla="*/ 1578 w 1878"/>
                <a:gd name="T67" fmla="*/ 554 h 3407"/>
                <a:gd name="T68" fmla="*/ 1578 w 1878"/>
                <a:gd name="T69" fmla="*/ 554 h 3407"/>
                <a:gd name="T70" fmla="*/ 1820 w 1878"/>
                <a:gd name="T71" fmla="*/ 113 h 3407"/>
                <a:gd name="T72" fmla="*/ 1820 w 1878"/>
                <a:gd name="T73" fmla="*/ 113 h 3407"/>
                <a:gd name="T74" fmla="*/ 1877 w 1878"/>
                <a:gd name="T75" fmla="*/ 10 h 3407"/>
                <a:gd name="T76" fmla="*/ 1877 w 1878"/>
                <a:gd name="T77" fmla="*/ 10 h 3407"/>
                <a:gd name="T78" fmla="*/ 1878 w 1878"/>
                <a:gd name="T79" fmla="*/ 8 h 3407"/>
                <a:gd name="T80" fmla="*/ 1878 w 1878"/>
                <a:gd name="T81" fmla="*/ 5 h 3407"/>
                <a:gd name="T82" fmla="*/ 1877 w 1878"/>
                <a:gd name="T83" fmla="*/ 2 h 3407"/>
                <a:gd name="T84" fmla="*/ 1875 w 1878"/>
                <a:gd name="T85" fmla="*/ 1 h 3407"/>
                <a:gd name="T86" fmla="*/ 1872 w 1878"/>
                <a:gd name="T87" fmla="*/ 0 h 3407"/>
                <a:gd name="T88" fmla="*/ 1870 w 1878"/>
                <a:gd name="T89" fmla="*/ 0 h 3407"/>
                <a:gd name="T90" fmla="*/ 1867 w 1878"/>
                <a:gd name="T91" fmla="*/ 1 h 3407"/>
                <a:gd name="T92" fmla="*/ 1866 w 1878"/>
                <a:gd name="T93" fmla="*/ 3 h 3407"/>
                <a:gd name="T94" fmla="*/ 1866 w 1878"/>
                <a:gd name="T95" fmla="*/ 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78" h="3407">
                  <a:moveTo>
                    <a:pt x="1866" y="3"/>
                  </a:moveTo>
                  <a:lnTo>
                    <a:pt x="1866" y="3"/>
                  </a:lnTo>
                  <a:lnTo>
                    <a:pt x="1753" y="207"/>
                  </a:lnTo>
                  <a:lnTo>
                    <a:pt x="1753" y="207"/>
                  </a:lnTo>
                  <a:lnTo>
                    <a:pt x="1467" y="730"/>
                  </a:lnTo>
                  <a:lnTo>
                    <a:pt x="1467" y="730"/>
                  </a:lnTo>
                  <a:lnTo>
                    <a:pt x="1079" y="1436"/>
                  </a:lnTo>
                  <a:lnTo>
                    <a:pt x="1079" y="1436"/>
                  </a:lnTo>
                  <a:lnTo>
                    <a:pt x="666" y="2188"/>
                  </a:lnTo>
                  <a:lnTo>
                    <a:pt x="666" y="2188"/>
                  </a:lnTo>
                  <a:lnTo>
                    <a:pt x="301" y="2853"/>
                  </a:lnTo>
                  <a:lnTo>
                    <a:pt x="301" y="2853"/>
                  </a:lnTo>
                  <a:lnTo>
                    <a:pt x="58" y="3294"/>
                  </a:lnTo>
                  <a:lnTo>
                    <a:pt x="58" y="3294"/>
                  </a:lnTo>
                  <a:lnTo>
                    <a:pt x="2" y="3397"/>
                  </a:lnTo>
                  <a:lnTo>
                    <a:pt x="2" y="3397"/>
                  </a:lnTo>
                  <a:lnTo>
                    <a:pt x="0" y="3400"/>
                  </a:lnTo>
                  <a:lnTo>
                    <a:pt x="0" y="3402"/>
                  </a:lnTo>
                  <a:lnTo>
                    <a:pt x="2" y="3405"/>
                  </a:lnTo>
                  <a:lnTo>
                    <a:pt x="4" y="3406"/>
                  </a:lnTo>
                  <a:lnTo>
                    <a:pt x="6" y="3407"/>
                  </a:lnTo>
                  <a:lnTo>
                    <a:pt x="8" y="3407"/>
                  </a:lnTo>
                  <a:lnTo>
                    <a:pt x="11" y="3406"/>
                  </a:lnTo>
                  <a:lnTo>
                    <a:pt x="12" y="3404"/>
                  </a:lnTo>
                  <a:lnTo>
                    <a:pt x="12" y="3404"/>
                  </a:lnTo>
                  <a:lnTo>
                    <a:pt x="125" y="3200"/>
                  </a:lnTo>
                  <a:lnTo>
                    <a:pt x="125" y="3200"/>
                  </a:lnTo>
                  <a:lnTo>
                    <a:pt x="411" y="2677"/>
                  </a:lnTo>
                  <a:lnTo>
                    <a:pt x="411" y="2677"/>
                  </a:lnTo>
                  <a:lnTo>
                    <a:pt x="799" y="1971"/>
                  </a:lnTo>
                  <a:lnTo>
                    <a:pt x="799" y="1971"/>
                  </a:lnTo>
                  <a:lnTo>
                    <a:pt x="1212" y="1219"/>
                  </a:lnTo>
                  <a:lnTo>
                    <a:pt x="1212" y="1219"/>
                  </a:lnTo>
                  <a:lnTo>
                    <a:pt x="1578" y="554"/>
                  </a:lnTo>
                  <a:lnTo>
                    <a:pt x="1578" y="554"/>
                  </a:lnTo>
                  <a:lnTo>
                    <a:pt x="1820" y="113"/>
                  </a:lnTo>
                  <a:lnTo>
                    <a:pt x="1820" y="113"/>
                  </a:lnTo>
                  <a:lnTo>
                    <a:pt x="1877" y="10"/>
                  </a:lnTo>
                  <a:lnTo>
                    <a:pt x="1877" y="10"/>
                  </a:lnTo>
                  <a:lnTo>
                    <a:pt x="1878" y="8"/>
                  </a:lnTo>
                  <a:lnTo>
                    <a:pt x="1878" y="5"/>
                  </a:lnTo>
                  <a:lnTo>
                    <a:pt x="1877" y="2"/>
                  </a:lnTo>
                  <a:lnTo>
                    <a:pt x="1875" y="1"/>
                  </a:lnTo>
                  <a:lnTo>
                    <a:pt x="1872" y="0"/>
                  </a:lnTo>
                  <a:lnTo>
                    <a:pt x="1870" y="0"/>
                  </a:lnTo>
                  <a:lnTo>
                    <a:pt x="1867" y="1"/>
                  </a:lnTo>
                  <a:lnTo>
                    <a:pt x="1866" y="3"/>
                  </a:lnTo>
                  <a:lnTo>
                    <a:pt x="186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169">
              <a:extLst>
                <a:ext uri="{FF2B5EF4-FFF2-40B4-BE49-F238E27FC236}">
                  <a16:creationId xmlns:a16="http://schemas.microsoft.com/office/drawing/2014/main" id="{17D5AB7F-4F2F-851C-AA2D-AA05D166E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2501"/>
              <a:ext cx="713" cy="1358"/>
            </a:xfrm>
            <a:custGeom>
              <a:avLst/>
              <a:gdLst>
                <a:gd name="T0" fmla="*/ 1413 w 1425"/>
                <a:gd name="T1" fmla="*/ 3 h 2714"/>
                <a:gd name="T2" fmla="*/ 1413 w 1425"/>
                <a:gd name="T3" fmla="*/ 3 h 2714"/>
                <a:gd name="T4" fmla="*/ 1280 w 1425"/>
                <a:gd name="T5" fmla="*/ 258 h 2714"/>
                <a:gd name="T6" fmla="*/ 1280 w 1425"/>
                <a:gd name="T7" fmla="*/ 258 h 2714"/>
                <a:gd name="T8" fmla="*/ 958 w 1425"/>
                <a:gd name="T9" fmla="*/ 873 h 2714"/>
                <a:gd name="T10" fmla="*/ 958 w 1425"/>
                <a:gd name="T11" fmla="*/ 873 h 2714"/>
                <a:gd name="T12" fmla="*/ 562 w 1425"/>
                <a:gd name="T13" fmla="*/ 1630 h 2714"/>
                <a:gd name="T14" fmla="*/ 562 w 1425"/>
                <a:gd name="T15" fmla="*/ 1630 h 2714"/>
                <a:gd name="T16" fmla="*/ 208 w 1425"/>
                <a:gd name="T17" fmla="*/ 2308 h 2714"/>
                <a:gd name="T18" fmla="*/ 208 w 1425"/>
                <a:gd name="T19" fmla="*/ 2308 h 2714"/>
                <a:gd name="T20" fmla="*/ 11 w 1425"/>
                <a:gd name="T21" fmla="*/ 2683 h 2714"/>
                <a:gd name="T22" fmla="*/ 11 w 1425"/>
                <a:gd name="T23" fmla="*/ 2683 h 2714"/>
                <a:gd name="T24" fmla="*/ 1 w 1425"/>
                <a:gd name="T25" fmla="*/ 2705 h 2714"/>
                <a:gd name="T26" fmla="*/ 1 w 1425"/>
                <a:gd name="T27" fmla="*/ 2705 h 2714"/>
                <a:gd name="T28" fmla="*/ 0 w 1425"/>
                <a:gd name="T29" fmla="*/ 2707 h 2714"/>
                <a:gd name="T30" fmla="*/ 0 w 1425"/>
                <a:gd name="T31" fmla="*/ 2710 h 2714"/>
                <a:gd name="T32" fmla="*/ 2 w 1425"/>
                <a:gd name="T33" fmla="*/ 2712 h 2714"/>
                <a:gd name="T34" fmla="*/ 3 w 1425"/>
                <a:gd name="T35" fmla="*/ 2713 h 2714"/>
                <a:gd name="T36" fmla="*/ 5 w 1425"/>
                <a:gd name="T37" fmla="*/ 2714 h 2714"/>
                <a:gd name="T38" fmla="*/ 8 w 1425"/>
                <a:gd name="T39" fmla="*/ 2714 h 2714"/>
                <a:gd name="T40" fmla="*/ 10 w 1425"/>
                <a:gd name="T41" fmla="*/ 2713 h 2714"/>
                <a:gd name="T42" fmla="*/ 11 w 1425"/>
                <a:gd name="T43" fmla="*/ 2711 h 2714"/>
                <a:gd name="T44" fmla="*/ 11 w 1425"/>
                <a:gd name="T45" fmla="*/ 2711 h 2714"/>
                <a:gd name="T46" fmla="*/ 145 w 1425"/>
                <a:gd name="T47" fmla="*/ 2456 h 2714"/>
                <a:gd name="T48" fmla="*/ 145 w 1425"/>
                <a:gd name="T49" fmla="*/ 2456 h 2714"/>
                <a:gd name="T50" fmla="*/ 467 w 1425"/>
                <a:gd name="T51" fmla="*/ 1840 h 2714"/>
                <a:gd name="T52" fmla="*/ 467 w 1425"/>
                <a:gd name="T53" fmla="*/ 1840 h 2714"/>
                <a:gd name="T54" fmla="*/ 862 w 1425"/>
                <a:gd name="T55" fmla="*/ 1084 h 2714"/>
                <a:gd name="T56" fmla="*/ 862 w 1425"/>
                <a:gd name="T57" fmla="*/ 1084 h 2714"/>
                <a:gd name="T58" fmla="*/ 1217 w 1425"/>
                <a:gd name="T59" fmla="*/ 407 h 2714"/>
                <a:gd name="T60" fmla="*/ 1217 w 1425"/>
                <a:gd name="T61" fmla="*/ 407 h 2714"/>
                <a:gd name="T62" fmla="*/ 1413 w 1425"/>
                <a:gd name="T63" fmla="*/ 31 h 2714"/>
                <a:gd name="T64" fmla="*/ 1413 w 1425"/>
                <a:gd name="T65" fmla="*/ 31 h 2714"/>
                <a:gd name="T66" fmla="*/ 1424 w 1425"/>
                <a:gd name="T67" fmla="*/ 9 h 2714"/>
                <a:gd name="T68" fmla="*/ 1424 w 1425"/>
                <a:gd name="T69" fmla="*/ 9 h 2714"/>
                <a:gd name="T70" fmla="*/ 1425 w 1425"/>
                <a:gd name="T71" fmla="*/ 7 h 2714"/>
                <a:gd name="T72" fmla="*/ 1425 w 1425"/>
                <a:gd name="T73" fmla="*/ 4 h 2714"/>
                <a:gd name="T74" fmla="*/ 1423 w 1425"/>
                <a:gd name="T75" fmla="*/ 3 h 2714"/>
                <a:gd name="T76" fmla="*/ 1422 w 1425"/>
                <a:gd name="T77" fmla="*/ 1 h 2714"/>
                <a:gd name="T78" fmla="*/ 1419 w 1425"/>
                <a:gd name="T79" fmla="*/ 0 h 2714"/>
                <a:gd name="T80" fmla="*/ 1416 w 1425"/>
                <a:gd name="T81" fmla="*/ 0 h 2714"/>
                <a:gd name="T82" fmla="*/ 1414 w 1425"/>
                <a:gd name="T83" fmla="*/ 1 h 2714"/>
                <a:gd name="T84" fmla="*/ 1413 w 1425"/>
                <a:gd name="T85" fmla="*/ 3 h 2714"/>
                <a:gd name="T86" fmla="*/ 1413 w 1425"/>
                <a:gd name="T87" fmla="*/ 3 h 2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5" h="2714">
                  <a:moveTo>
                    <a:pt x="1413" y="3"/>
                  </a:moveTo>
                  <a:lnTo>
                    <a:pt x="1413" y="3"/>
                  </a:lnTo>
                  <a:lnTo>
                    <a:pt x="1280" y="258"/>
                  </a:lnTo>
                  <a:lnTo>
                    <a:pt x="1280" y="258"/>
                  </a:lnTo>
                  <a:lnTo>
                    <a:pt x="958" y="873"/>
                  </a:lnTo>
                  <a:lnTo>
                    <a:pt x="958" y="873"/>
                  </a:lnTo>
                  <a:lnTo>
                    <a:pt x="562" y="1630"/>
                  </a:lnTo>
                  <a:lnTo>
                    <a:pt x="562" y="1630"/>
                  </a:lnTo>
                  <a:lnTo>
                    <a:pt x="208" y="2308"/>
                  </a:lnTo>
                  <a:lnTo>
                    <a:pt x="208" y="2308"/>
                  </a:lnTo>
                  <a:lnTo>
                    <a:pt x="11" y="2683"/>
                  </a:lnTo>
                  <a:lnTo>
                    <a:pt x="11" y="2683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0" y="2707"/>
                  </a:lnTo>
                  <a:lnTo>
                    <a:pt x="0" y="2710"/>
                  </a:lnTo>
                  <a:lnTo>
                    <a:pt x="2" y="2712"/>
                  </a:lnTo>
                  <a:lnTo>
                    <a:pt x="3" y="2713"/>
                  </a:lnTo>
                  <a:lnTo>
                    <a:pt x="5" y="2714"/>
                  </a:lnTo>
                  <a:lnTo>
                    <a:pt x="8" y="2714"/>
                  </a:lnTo>
                  <a:lnTo>
                    <a:pt x="10" y="2713"/>
                  </a:lnTo>
                  <a:lnTo>
                    <a:pt x="11" y="2711"/>
                  </a:lnTo>
                  <a:lnTo>
                    <a:pt x="11" y="2711"/>
                  </a:lnTo>
                  <a:lnTo>
                    <a:pt x="145" y="2456"/>
                  </a:lnTo>
                  <a:lnTo>
                    <a:pt x="145" y="2456"/>
                  </a:lnTo>
                  <a:lnTo>
                    <a:pt x="467" y="1840"/>
                  </a:lnTo>
                  <a:lnTo>
                    <a:pt x="467" y="1840"/>
                  </a:lnTo>
                  <a:lnTo>
                    <a:pt x="862" y="1084"/>
                  </a:lnTo>
                  <a:lnTo>
                    <a:pt x="862" y="1084"/>
                  </a:lnTo>
                  <a:lnTo>
                    <a:pt x="1217" y="407"/>
                  </a:lnTo>
                  <a:lnTo>
                    <a:pt x="1217" y="407"/>
                  </a:lnTo>
                  <a:lnTo>
                    <a:pt x="1413" y="31"/>
                  </a:lnTo>
                  <a:lnTo>
                    <a:pt x="1413" y="31"/>
                  </a:lnTo>
                  <a:lnTo>
                    <a:pt x="1424" y="9"/>
                  </a:lnTo>
                  <a:lnTo>
                    <a:pt x="1424" y="9"/>
                  </a:lnTo>
                  <a:lnTo>
                    <a:pt x="1425" y="7"/>
                  </a:lnTo>
                  <a:lnTo>
                    <a:pt x="1425" y="4"/>
                  </a:lnTo>
                  <a:lnTo>
                    <a:pt x="1423" y="3"/>
                  </a:lnTo>
                  <a:lnTo>
                    <a:pt x="1422" y="1"/>
                  </a:lnTo>
                  <a:lnTo>
                    <a:pt x="1419" y="0"/>
                  </a:lnTo>
                  <a:lnTo>
                    <a:pt x="1416" y="0"/>
                  </a:lnTo>
                  <a:lnTo>
                    <a:pt x="1414" y="1"/>
                  </a:lnTo>
                  <a:lnTo>
                    <a:pt x="1413" y="3"/>
                  </a:lnTo>
                  <a:lnTo>
                    <a:pt x="141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170">
              <a:extLst>
                <a:ext uri="{FF2B5EF4-FFF2-40B4-BE49-F238E27FC236}">
                  <a16:creationId xmlns:a16="http://schemas.microsoft.com/office/drawing/2014/main" id="{178DEFF6-BFCC-7B51-E5C0-45628514B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3731"/>
              <a:ext cx="409" cy="255"/>
            </a:xfrm>
            <a:custGeom>
              <a:avLst/>
              <a:gdLst>
                <a:gd name="T0" fmla="*/ 8 w 820"/>
                <a:gd name="T1" fmla="*/ 49 h 510"/>
                <a:gd name="T2" fmla="*/ 22 w 820"/>
                <a:gd name="T3" fmla="*/ 111 h 510"/>
                <a:gd name="T4" fmla="*/ 46 w 820"/>
                <a:gd name="T5" fmla="*/ 144 h 510"/>
                <a:gd name="T6" fmla="*/ 72 w 820"/>
                <a:gd name="T7" fmla="*/ 156 h 510"/>
                <a:gd name="T8" fmla="*/ 107 w 820"/>
                <a:gd name="T9" fmla="*/ 156 h 510"/>
                <a:gd name="T10" fmla="*/ 162 w 820"/>
                <a:gd name="T11" fmla="*/ 128 h 510"/>
                <a:gd name="T12" fmla="*/ 186 w 820"/>
                <a:gd name="T13" fmla="*/ 111 h 510"/>
                <a:gd name="T14" fmla="*/ 223 w 820"/>
                <a:gd name="T15" fmla="*/ 61 h 510"/>
                <a:gd name="T16" fmla="*/ 257 w 820"/>
                <a:gd name="T17" fmla="*/ 30 h 510"/>
                <a:gd name="T18" fmla="*/ 248 w 820"/>
                <a:gd name="T19" fmla="*/ 44 h 510"/>
                <a:gd name="T20" fmla="*/ 242 w 820"/>
                <a:gd name="T21" fmla="*/ 170 h 510"/>
                <a:gd name="T22" fmla="*/ 251 w 820"/>
                <a:gd name="T23" fmla="*/ 251 h 510"/>
                <a:gd name="T24" fmla="*/ 271 w 820"/>
                <a:gd name="T25" fmla="*/ 296 h 510"/>
                <a:gd name="T26" fmla="*/ 299 w 820"/>
                <a:gd name="T27" fmla="*/ 327 h 510"/>
                <a:gd name="T28" fmla="*/ 323 w 820"/>
                <a:gd name="T29" fmla="*/ 341 h 510"/>
                <a:gd name="T30" fmla="*/ 387 w 820"/>
                <a:gd name="T31" fmla="*/ 351 h 510"/>
                <a:gd name="T32" fmla="*/ 455 w 820"/>
                <a:gd name="T33" fmla="*/ 341 h 510"/>
                <a:gd name="T34" fmla="*/ 525 w 820"/>
                <a:gd name="T35" fmla="*/ 314 h 510"/>
                <a:gd name="T36" fmla="*/ 573 w 820"/>
                <a:gd name="T37" fmla="*/ 280 h 510"/>
                <a:gd name="T38" fmla="*/ 564 w 820"/>
                <a:gd name="T39" fmla="*/ 305 h 510"/>
                <a:gd name="T40" fmla="*/ 573 w 820"/>
                <a:gd name="T41" fmla="*/ 375 h 510"/>
                <a:gd name="T42" fmla="*/ 605 w 820"/>
                <a:gd name="T43" fmla="*/ 430 h 510"/>
                <a:gd name="T44" fmla="*/ 647 w 820"/>
                <a:gd name="T45" fmla="*/ 475 h 510"/>
                <a:gd name="T46" fmla="*/ 688 w 820"/>
                <a:gd name="T47" fmla="*/ 498 h 510"/>
                <a:gd name="T48" fmla="*/ 744 w 820"/>
                <a:gd name="T49" fmla="*/ 510 h 510"/>
                <a:gd name="T50" fmla="*/ 815 w 820"/>
                <a:gd name="T51" fmla="*/ 506 h 510"/>
                <a:gd name="T52" fmla="*/ 820 w 820"/>
                <a:gd name="T53" fmla="*/ 498 h 510"/>
                <a:gd name="T54" fmla="*/ 811 w 820"/>
                <a:gd name="T55" fmla="*/ 493 h 510"/>
                <a:gd name="T56" fmla="*/ 741 w 820"/>
                <a:gd name="T57" fmla="*/ 496 h 510"/>
                <a:gd name="T58" fmla="*/ 697 w 820"/>
                <a:gd name="T59" fmla="*/ 486 h 510"/>
                <a:gd name="T60" fmla="*/ 656 w 820"/>
                <a:gd name="T61" fmla="*/ 465 h 510"/>
                <a:gd name="T62" fmla="*/ 621 w 820"/>
                <a:gd name="T63" fmla="*/ 430 h 510"/>
                <a:gd name="T64" fmla="*/ 589 w 820"/>
                <a:gd name="T65" fmla="*/ 379 h 510"/>
                <a:gd name="T66" fmla="*/ 580 w 820"/>
                <a:gd name="T67" fmla="*/ 345 h 510"/>
                <a:gd name="T68" fmla="*/ 575 w 820"/>
                <a:gd name="T69" fmla="*/ 274 h 510"/>
                <a:gd name="T70" fmla="*/ 567 w 820"/>
                <a:gd name="T71" fmla="*/ 269 h 510"/>
                <a:gd name="T72" fmla="*/ 535 w 820"/>
                <a:gd name="T73" fmla="*/ 292 h 510"/>
                <a:gd name="T74" fmla="*/ 474 w 820"/>
                <a:gd name="T75" fmla="*/ 322 h 510"/>
                <a:gd name="T76" fmla="*/ 423 w 820"/>
                <a:gd name="T77" fmla="*/ 334 h 510"/>
                <a:gd name="T78" fmla="*/ 357 w 820"/>
                <a:gd name="T79" fmla="*/ 337 h 510"/>
                <a:gd name="T80" fmla="*/ 310 w 820"/>
                <a:gd name="T81" fmla="*/ 319 h 510"/>
                <a:gd name="T82" fmla="*/ 289 w 820"/>
                <a:gd name="T83" fmla="*/ 298 h 510"/>
                <a:gd name="T84" fmla="*/ 269 w 820"/>
                <a:gd name="T85" fmla="*/ 263 h 510"/>
                <a:gd name="T86" fmla="*/ 256 w 820"/>
                <a:gd name="T87" fmla="*/ 192 h 510"/>
                <a:gd name="T88" fmla="*/ 259 w 820"/>
                <a:gd name="T89" fmla="*/ 98 h 510"/>
                <a:gd name="T90" fmla="*/ 260 w 820"/>
                <a:gd name="T91" fmla="*/ 24 h 510"/>
                <a:gd name="T92" fmla="*/ 251 w 820"/>
                <a:gd name="T93" fmla="*/ 19 h 510"/>
                <a:gd name="T94" fmla="*/ 226 w 820"/>
                <a:gd name="T95" fmla="*/ 40 h 510"/>
                <a:gd name="T96" fmla="*/ 193 w 820"/>
                <a:gd name="T97" fmla="*/ 84 h 510"/>
                <a:gd name="T98" fmla="*/ 141 w 820"/>
                <a:gd name="T99" fmla="*/ 128 h 510"/>
                <a:gd name="T100" fmla="*/ 92 w 820"/>
                <a:gd name="T101" fmla="*/ 144 h 510"/>
                <a:gd name="T102" fmla="*/ 66 w 820"/>
                <a:gd name="T103" fmla="*/ 140 h 510"/>
                <a:gd name="T104" fmla="*/ 38 w 820"/>
                <a:gd name="T105" fmla="*/ 116 h 510"/>
                <a:gd name="T106" fmla="*/ 22 w 820"/>
                <a:gd name="T107" fmla="*/ 64 h 510"/>
                <a:gd name="T108" fmla="*/ 13 w 820"/>
                <a:gd name="T109" fmla="*/ 5 h 510"/>
                <a:gd name="T110" fmla="*/ 6 w 820"/>
                <a:gd name="T111" fmla="*/ 0 h 510"/>
                <a:gd name="T112" fmla="*/ 0 w 820"/>
                <a:gd name="T113" fmla="*/ 9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0" h="510">
                  <a:moveTo>
                    <a:pt x="0" y="9"/>
                  </a:moveTo>
                  <a:lnTo>
                    <a:pt x="0" y="9"/>
                  </a:lnTo>
                  <a:lnTo>
                    <a:pt x="5" y="28"/>
                  </a:lnTo>
                  <a:lnTo>
                    <a:pt x="8" y="49"/>
                  </a:lnTo>
                  <a:lnTo>
                    <a:pt x="11" y="70"/>
                  </a:lnTo>
                  <a:lnTo>
                    <a:pt x="15" y="92"/>
                  </a:lnTo>
                  <a:lnTo>
                    <a:pt x="19" y="101"/>
                  </a:lnTo>
                  <a:lnTo>
                    <a:pt x="22" y="111"/>
                  </a:lnTo>
                  <a:lnTo>
                    <a:pt x="27" y="121"/>
                  </a:lnTo>
                  <a:lnTo>
                    <a:pt x="32" y="128"/>
                  </a:lnTo>
                  <a:lnTo>
                    <a:pt x="38" y="137"/>
                  </a:lnTo>
                  <a:lnTo>
                    <a:pt x="46" y="144"/>
                  </a:lnTo>
                  <a:lnTo>
                    <a:pt x="54" y="149"/>
                  </a:lnTo>
                  <a:lnTo>
                    <a:pt x="64" y="153"/>
                  </a:lnTo>
                  <a:lnTo>
                    <a:pt x="64" y="153"/>
                  </a:lnTo>
                  <a:lnTo>
                    <a:pt x="72" y="156"/>
                  </a:lnTo>
                  <a:lnTo>
                    <a:pt x="78" y="158"/>
                  </a:lnTo>
                  <a:lnTo>
                    <a:pt x="86" y="158"/>
                  </a:lnTo>
                  <a:lnTo>
                    <a:pt x="93" y="158"/>
                  </a:lnTo>
                  <a:lnTo>
                    <a:pt x="107" y="156"/>
                  </a:lnTo>
                  <a:lnTo>
                    <a:pt x="122" y="150"/>
                  </a:lnTo>
                  <a:lnTo>
                    <a:pt x="136" y="144"/>
                  </a:lnTo>
                  <a:lnTo>
                    <a:pt x="150" y="137"/>
                  </a:lnTo>
                  <a:lnTo>
                    <a:pt x="162" y="128"/>
                  </a:lnTo>
                  <a:lnTo>
                    <a:pt x="174" y="121"/>
                  </a:lnTo>
                  <a:lnTo>
                    <a:pt x="174" y="121"/>
                  </a:lnTo>
                  <a:lnTo>
                    <a:pt x="180" y="115"/>
                  </a:lnTo>
                  <a:lnTo>
                    <a:pt x="186" y="111"/>
                  </a:lnTo>
                  <a:lnTo>
                    <a:pt x="195" y="99"/>
                  </a:lnTo>
                  <a:lnTo>
                    <a:pt x="205" y="86"/>
                  </a:lnTo>
                  <a:lnTo>
                    <a:pt x="215" y="73"/>
                  </a:lnTo>
                  <a:lnTo>
                    <a:pt x="223" y="61"/>
                  </a:lnTo>
                  <a:lnTo>
                    <a:pt x="233" y="49"/>
                  </a:lnTo>
                  <a:lnTo>
                    <a:pt x="244" y="38"/>
                  </a:lnTo>
                  <a:lnTo>
                    <a:pt x="251" y="34"/>
                  </a:lnTo>
                  <a:lnTo>
                    <a:pt x="257" y="30"/>
                  </a:lnTo>
                  <a:lnTo>
                    <a:pt x="257" y="30"/>
                  </a:lnTo>
                  <a:lnTo>
                    <a:pt x="247" y="24"/>
                  </a:lnTo>
                  <a:lnTo>
                    <a:pt x="247" y="24"/>
                  </a:lnTo>
                  <a:lnTo>
                    <a:pt x="248" y="44"/>
                  </a:lnTo>
                  <a:lnTo>
                    <a:pt x="247" y="63"/>
                  </a:lnTo>
                  <a:lnTo>
                    <a:pt x="245" y="106"/>
                  </a:lnTo>
                  <a:lnTo>
                    <a:pt x="243" y="148"/>
                  </a:lnTo>
                  <a:lnTo>
                    <a:pt x="242" y="170"/>
                  </a:lnTo>
                  <a:lnTo>
                    <a:pt x="242" y="190"/>
                  </a:lnTo>
                  <a:lnTo>
                    <a:pt x="244" y="212"/>
                  </a:lnTo>
                  <a:lnTo>
                    <a:pt x="246" y="231"/>
                  </a:lnTo>
                  <a:lnTo>
                    <a:pt x="251" y="251"/>
                  </a:lnTo>
                  <a:lnTo>
                    <a:pt x="257" y="270"/>
                  </a:lnTo>
                  <a:lnTo>
                    <a:pt x="261" y="279"/>
                  </a:lnTo>
                  <a:lnTo>
                    <a:pt x="266" y="288"/>
                  </a:lnTo>
                  <a:lnTo>
                    <a:pt x="271" y="296"/>
                  </a:lnTo>
                  <a:lnTo>
                    <a:pt x="278" y="304"/>
                  </a:lnTo>
                  <a:lnTo>
                    <a:pt x="284" y="312"/>
                  </a:lnTo>
                  <a:lnTo>
                    <a:pt x="292" y="319"/>
                  </a:lnTo>
                  <a:lnTo>
                    <a:pt x="299" y="327"/>
                  </a:lnTo>
                  <a:lnTo>
                    <a:pt x="309" y="333"/>
                  </a:lnTo>
                  <a:lnTo>
                    <a:pt x="309" y="333"/>
                  </a:lnTo>
                  <a:lnTo>
                    <a:pt x="316" y="338"/>
                  </a:lnTo>
                  <a:lnTo>
                    <a:pt x="323" y="341"/>
                  </a:lnTo>
                  <a:lnTo>
                    <a:pt x="338" y="346"/>
                  </a:lnTo>
                  <a:lnTo>
                    <a:pt x="355" y="350"/>
                  </a:lnTo>
                  <a:lnTo>
                    <a:pt x="371" y="351"/>
                  </a:lnTo>
                  <a:lnTo>
                    <a:pt x="387" y="351"/>
                  </a:lnTo>
                  <a:lnTo>
                    <a:pt x="403" y="350"/>
                  </a:lnTo>
                  <a:lnTo>
                    <a:pt x="436" y="345"/>
                  </a:lnTo>
                  <a:lnTo>
                    <a:pt x="436" y="345"/>
                  </a:lnTo>
                  <a:lnTo>
                    <a:pt x="455" y="341"/>
                  </a:lnTo>
                  <a:lnTo>
                    <a:pt x="474" y="335"/>
                  </a:lnTo>
                  <a:lnTo>
                    <a:pt x="491" y="329"/>
                  </a:lnTo>
                  <a:lnTo>
                    <a:pt x="509" y="322"/>
                  </a:lnTo>
                  <a:lnTo>
                    <a:pt x="525" y="314"/>
                  </a:lnTo>
                  <a:lnTo>
                    <a:pt x="541" y="303"/>
                  </a:lnTo>
                  <a:lnTo>
                    <a:pt x="557" y="292"/>
                  </a:lnTo>
                  <a:lnTo>
                    <a:pt x="573" y="280"/>
                  </a:lnTo>
                  <a:lnTo>
                    <a:pt x="573" y="280"/>
                  </a:lnTo>
                  <a:lnTo>
                    <a:pt x="562" y="278"/>
                  </a:lnTo>
                  <a:lnTo>
                    <a:pt x="562" y="278"/>
                  </a:lnTo>
                  <a:lnTo>
                    <a:pt x="564" y="291"/>
                  </a:lnTo>
                  <a:lnTo>
                    <a:pt x="564" y="305"/>
                  </a:lnTo>
                  <a:lnTo>
                    <a:pt x="565" y="333"/>
                  </a:lnTo>
                  <a:lnTo>
                    <a:pt x="567" y="347"/>
                  </a:lnTo>
                  <a:lnTo>
                    <a:pt x="569" y="362"/>
                  </a:lnTo>
                  <a:lnTo>
                    <a:pt x="573" y="375"/>
                  </a:lnTo>
                  <a:lnTo>
                    <a:pt x="578" y="388"/>
                  </a:lnTo>
                  <a:lnTo>
                    <a:pt x="578" y="388"/>
                  </a:lnTo>
                  <a:lnTo>
                    <a:pt x="590" y="409"/>
                  </a:lnTo>
                  <a:lnTo>
                    <a:pt x="605" y="430"/>
                  </a:lnTo>
                  <a:lnTo>
                    <a:pt x="621" y="449"/>
                  </a:lnTo>
                  <a:lnTo>
                    <a:pt x="639" y="467"/>
                  </a:lnTo>
                  <a:lnTo>
                    <a:pt x="639" y="467"/>
                  </a:lnTo>
                  <a:lnTo>
                    <a:pt x="647" y="475"/>
                  </a:lnTo>
                  <a:lnTo>
                    <a:pt x="657" y="483"/>
                  </a:lnTo>
                  <a:lnTo>
                    <a:pt x="667" y="488"/>
                  </a:lnTo>
                  <a:lnTo>
                    <a:pt x="678" y="494"/>
                  </a:lnTo>
                  <a:lnTo>
                    <a:pt x="688" y="498"/>
                  </a:lnTo>
                  <a:lnTo>
                    <a:pt x="699" y="502"/>
                  </a:lnTo>
                  <a:lnTo>
                    <a:pt x="710" y="505"/>
                  </a:lnTo>
                  <a:lnTo>
                    <a:pt x="721" y="508"/>
                  </a:lnTo>
                  <a:lnTo>
                    <a:pt x="744" y="510"/>
                  </a:lnTo>
                  <a:lnTo>
                    <a:pt x="768" y="510"/>
                  </a:lnTo>
                  <a:lnTo>
                    <a:pt x="791" y="509"/>
                  </a:lnTo>
                  <a:lnTo>
                    <a:pt x="815" y="506"/>
                  </a:lnTo>
                  <a:lnTo>
                    <a:pt x="815" y="506"/>
                  </a:lnTo>
                  <a:lnTo>
                    <a:pt x="817" y="505"/>
                  </a:lnTo>
                  <a:lnTo>
                    <a:pt x="819" y="502"/>
                  </a:lnTo>
                  <a:lnTo>
                    <a:pt x="820" y="500"/>
                  </a:lnTo>
                  <a:lnTo>
                    <a:pt x="820" y="498"/>
                  </a:lnTo>
                  <a:lnTo>
                    <a:pt x="819" y="496"/>
                  </a:lnTo>
                  <a:lnTo>
                    <a:pt x="816" y="494"/>
                  </a:lnTo>
                  <a:lnTo>
                    <a:pt x="814" y="493"/>
                  </a:lnTo>
                  <a:lnTo>
                    <a:pt x="811" y="493"/>
                  </a:lnTo>
                  <a:lnTo>
                    <a:pt x="811" y="493"/>
                  </a:lnTo>
                  <a:lnTo>
                    <a:pt x="787" y="496"/>
                  </a:lnTo>
                  <a:lnTo>
                    <a:pt x="763" y="497"/>
                  </a:lnTo>
                  <a:lnTo>
                    <a:pt x="741" y="496"/>
                  </a:lnTo>
                  <a:lnTo>
                    <a:pt x="729" y="495"/>
                  </a:lnTo>
                  <a:lnTo>
                    <a:pt x="718" y="493"/>
                  </a:lnTo>
                  <a:lnTo>
                    <a:pt x="707" y="491"/>
                  </a:lnTo>
                  <a:lnTo>
                    <a:pt x="697" y="486"/>
                  </a:lnTo>
                  <a:lnTo>
                    <a:pt x="686" y="483"/>
                  </a:lnTo>
                  <a:lnTo>
                    <a:pt x="677" y="478"/>
                  </a:lnTo>
                  <a:lnTo>
                    <a:pt x="666" y="471"/>
                  </a:lnTo>
                  <a:lnTo>
                    <a:pt x="656" y="465"/>
                  </a:lnTo>
                  <a:lnTo>
                    <a:pt x="647" y="457"/>
                  </a:lnTo>
                  <a:lnTo>
                    <a:pt x="638" y="448"/>
                  </a:lnTo>
                  <a:lnTo>
                    <a:pt x="638" y="448"/>
                  </a:lnTo>
                  <a:lnTo>
                    <a:pt x="621" y="430"/>
                  </a:lnTo>
                  <a:lnTo>
                    <a:pt x="606" y="410"/>
                  </a:lnTo>
                  <a:lnTo>
                    <a:pt x="600" y="401"/>
                  </a:lnTo>
                  <a:lnTo>
                    <a:pt x="593" y="390"/>
                  </a:lnTo>
                  <a:lnTo>
                    <a:pt x="589" y="379"/>
                  </a:lnTo>
                  <a:lnTo>
                    <a:pt x="584" y="368"/>
                  </a:lnTo>
                  <a:lnTo>
                    <a:pt x="584" y="368"/>
                  </a:lnTo>
                  <a:lnTo>
                    <a:pt x="581" y="356"/>
                  </a:lnTo>
                  <a:lnTo>
                    <a:pt x="580" y="345"/>
                  </a:lnTo>
                  <a:lnTo>
                    <a:pt x="578" y="321"/>
                  </a:lnTo>
                  <a:lnTo>
                    <a:pt x="577" y="298"/>
                  </a:lnTo>
                  <a:lnTo>
                    <a:pt x="576" y="286"/>
                  </a:lnTo>
                  <a:lnTo>
                    <a:pt x="575" y="274"/>
                  </a:lnTo>
                  <a:lnTo>
                    <a:pt x="575" y="274"/>
                  </a:lnTo>
                  <a:lnTo>
                    <a:pt x="573" y="272"/>
                  </a:lnTo>
                  <a:lnTo>
                    <a:pt x="570" y="269"/>
                  </a:lnTo>
                  <a:lnTo>
                    <a:pt x="567" y="269"/>
                  </a:lnTo>
                  <a:lnTo>
                    <a:pt x="564" y="272"/>
                  </a:lnTo>
                  <a:lnTo>
                    <a:pt x="564" y="272"/>
                  </a:lnTo>
                  <a:lnTo>
                    <a:pt x="549" y="282"/>
                  </a:lnTo>
                  <a:lnTo>
                    <a:pt x="535" y="292"/>
                  </a:lnTo>
                  <a:lnTo>
                    <a:pt x="519" y="302"/>
                  </a:lnTo>
                  <a:lnTo>
                    <a:pt x="505" y="309"/>
                  </a:lnTo>
                  <a:lnTo>
                    <a:pt x="489" y="316"/>
                  </a:lnTo>
                  <a:lnTo>
                    <a:pt x="474" y="322"/>
                  </a:lnTo>
                  <a:lnTo>
                    <a:pt x="457" y="328"/>
                  </a:lnTo>
                  <a:lnTo>
                    <a:pt x="439" y="331"/>
                  </a:lnTo>
                  <a:lnTo>
                    <a:pt x="439" y="331"/>
                  </a:lnTo>
                  <a:lnTo>
                    <a:pt x="423" y="334"/>
                  </a:lnTo>
                  <a:lnTo>
                    <a:pt x="406" y="337"/>
                  </a:lnTo>
                  <a:lnTo>
                    <a:pt x="389" y="338"/>
                  </a:lnTo>
                  <a:lnTo>
                    <a:pt x="373" y="338"/>
                  </a:lnTo>
                  <a:lnTo>
                    <a:pt x="357" y="337"/>
                  </a:lnTo>
                  <a:lnTo>
                    <a:pt x="341" y="332"/>
                  </a:lnTo>
                  <a:lnTo>
                    <a:pt x="325" y="327"/>
                  </a:lnTo>
                  <a:lnTo>
                    <a:pt x="318" y="324"/>
                  </a:lnTo>
                  <a:lnTo>
                    <a:pt x="310" y="319"/>
                  </a:lnTo>
                  <a:lnTo>
                    <a:pt x="310" y="319"/>
                  </a:lnTo>
                  <a:lnTo>
                    <a:pt x="303" y="313"/>
                  </a:lnTo>
                  <a:lnTo>
                    <a:pt x="295" y="305"/>
                  </a:lnTo>
                  <a:lnTo>
                    <a:pt x="289" y="298"/>
                  </a:lnTo>
                  <a:lnTo>
                    <a:pt x="282" y="290"/>
                  </a:lnTo>
                  <a:lnTo>
                    <a:pt x="278" y="281"/>
                  </a:lnTo>
                  <a:lnTo>
                    <a:pt x="272" y="273"/>
                  </a:lnTo>
                  <a:lnTo>
                    <a:pt x="269" y="263"/>
                  </a:lnTo>
                  <a:lnTo>
                    <a:pt x="266" y="253"/>
                  </a:lnTo>
                  <a:lnTo>
                    <a:pt x="260" y="234"/>
                  </a:lnTo>
                  <a:lnTo>
                    <a:pt x="257" y="213"/>
                  </a:lnTo>
                  <a:lnTo>
                    <a:pt x="256" y="192"/>
                  </a:lnTo>
                  <a:lnTo>
                    <a:pt x="255" y="173"/>
                  </a:lnTo>
                  <a:lnTo>
                    <a:pt x="255" y="173"/>
                  </a:lnTo>
                  <a:lnTo>
                    <a:pt x="256" y="136"/>
                  </a:lnTo>
                  <a:lnTo>
                    <a:pt x="259" y="98"/>
                  </a:lnTo>
                  <a:lnTo>
                    <a:pt x="260" y="61"/>
                  </a:lnTo>
                  <a:lnTo>
                    <a:pt x="261" y="43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9" y="21"/>
                  </a:lnTo>
                  <a:lnTo>
                    <a:pt x="257" y="19"/>
                  </a:lnTo>
                  <a:lnTo>
                    <a:pt x="254" y="18"/>
                  </a:lnTo>
                  <a:lnTo>
                    <a:pt x="251" y="19"/>
                  </a:lnTo>
                  <a:lnTo>
                    <a:pt x="251" y="19"/>
                  </a:lnTo>
                  <a:lnTo>
                    <a:pt x="241" y="24"/>
                  </a:lnTo>
                  <a:lnTo>
                    <a:pt x="233" y="32"/>
                  </a:lnTo>
                  <a:lnTo>
                    <a:pt x="226" y="40"/>
                  </a:lnTo>
                  <a:lnTo>
                    <a:pt x="218" y="48"/>
                  </a:lnTo>
                  <a:lnTo>
                    <a:pt x="206" y="66"/>
                  </a:lnTo>
                  <a:lnTo>
                    <a:pt x="193" y="84"/>
                  </a:lnTo>
                  <a:lnTo>
                    <a:pt x="193" y="84"/>
                  </a:lnTo>
                  <a:lnTo>
                    <a:pt x="183" y="96"/>
                  </a:lnTo>
                  <a:lnTo>
                    <a:pt x="170" y="108"/>
                  </a:lnTo>
                  <a:lnTo>
                    <a:pt x="156" y="119"/>
                  </a:lnTo>
                  <a:lnTo>
                    <a:pt x="141" y="128"/>
                  </a:lnTo>
                  <a:lnTo>
                    <a:pt x="125" y="136"/>
                  </a:lnTo>
                  <a:lnTo>
                    <a:pt x="109" y="141"/>
                  </a:lnTo>
                  <a:lnTo>
                    <a:pt x="100" y="143"/>
                  </a:lnTo>
                  <a:lnTo>
                    <a:pt x="92" y="144"/>
                  </a:lnTo>
                  <a:lnTo>
                    <a:pt x="84" y="14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66" y="140"/>
                  </a:lnTo>
                  <a:lnTo>
                    <a:pt x="58" y="137"/>
                  </a:lnTo>
                  <a:lnTo>
                    <a:pt x="50" y="131"/>
                  </a:lnTo>
                  <a:lnTo>
                    <a:pt x="44" y="124"/>
                  </a:lnTo>
                  <a:lnTo>
                    <a:pt x="38" y="116"/>
                  </a:lnTo>
                  <a:lnTo>
                    <a:pt x="34" y="107"/>
                  </a:lnTo>
                  <a:lnTo>
                    <a:pt x="31" y="97"/>
                  </a:lnTo>
                  <a:lnTo>
                    <a:pt x="27" y="86"/>
                  </a:lnTo>
                  <a:lnTo>
                    <a:pt x="22" y="64"/>
                  </a:lnTo>
                  <a:lnTo>
                    <a:pt x="19" y="43"/>
                  </a:lnTo>
                  <a:lnTo>
                    <a:pt x="16" y="22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171">
              <a:extLst>
                <a:ext uri="{FF2B5EF4-FFF2-40B4-BE49-F238E27FC236}">
                  <a16:creationId xmlns:a16="http://schemas.microsoft.com/office/drawing/2014/main" id="{8BB19DBD-A7F5-86B9-8A5F-9BBDCFFEA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" y="4084"/>
              <a:ext cx="151" cy="113"/>
            </a:xfrm>
            <a:custGeom>
              <a:avLst/>
              <a:gdLst>
                <a:gd name="T0" fmla="*/ 0 w 302"/>
                <a:gd name="T1" fmla="*/ 7 h 226"/>
                <a:gd name="T2" fmla="*/ 3 w 302"/>
                <a:gd name="T3" fmla="*/ 29 h 226"/>
                <a:gd name="T4" fmla="*/ 9 w 302"/>
                <a:gd name="T5" fmla="*/ 49 h 226"/>
                <a:gd name="T6" fmla="*/ 20 w 302"/>
                <a:gd name="T7" fmla="*/ 69 h 226"/>
                <a:gd name="T8" fmla="*/ 33 w 302"/>
                <a:gd name="T9" fmla="*/ 87 h 226"/>
                <a:gd name="T10" fmla="*/ 64 w 302"/>
                <a:gd name="T11" fmla="*/ 120 h 226"/>
                <a:gd name="T12" fmla="*/ 98 w 302"/>
                <a:gd name="T13" fmla="*/ 147 h 226"/>
                <a:gd name="T14" fmla="*/ 120 w 302"/>
                <a:gd name="T15" fmla="*/ 163 h 226"/>
                <a:gd name="T16" fmla="*/ 166 w 302"/>
                <a:gd name="T17" fmla="*/ 189 h 226"/>
                <a:gd name="T18" fmla="*/ 216 w 302"/>
                <a:gd name="T19" fmla="*/ 210 h 226"/>
                <a:gd name="T20" fmla="*/ 268 w 302"/>
                <a:gd name="T21" fmla="*/ 222 h 226"/>
                <a:gd name="T22" fmla="*/ 295 w 302"/>
                <a:gd name="T23" fmla="*/ 226 h 226"/>
                <a:gd name="T24" fmla="*/ 300 w 302"/>
                <a:gd name="T25" fmla="*/ 225 h 226"/>
                <a:gd name="T26" fmla="*/ 302 w 302"/>
                <a:gd name="T27" fmla="*/ 220 h 226"/>
                <a:gd name="T28" fmla="*/ 300 w 302"/>
                <a:gd name="T29" fmla="*/ 215 h 226"/>
                <a:gd name="T30" fmla="*/ 295 w 302"/>
                <a:gd name="T31" fmla="*/ 213 h 226"/>
                <a:gd name="T32" fmla="*/ 270 w 302"/>
                <a:gd name="T33" fmla="*/ 210 h 226"/>
                <a:gd name="T34" fmla="*/ 223 w 302"/>
                <a:gd name="T35" fmla="*/ 198 h 226"/>
                <a:gd name="T36" fmla="*/ 177 w 302"/>
                <a:gd name="T37" fmla="*/ 179 h 226"/>
                <a:gd name="T38" fmla="*/ 134 w 302"/>
                <a:gd name="T39" fmla="*/ 156 h 226"/>
                <a:gd name="T40" fmla="*/ 113 w 302"/>
                <a:gd name="T41" fmla="*/ 142 h 226"/>
                <a:gd name="T42" fmla="*/ 80 w 302"/>
                <a:gd name="T43" fmla="*/ 116 h 226"/>
                <a:gd name="T44" fmla="*/ 47 w 302"/>
                <a:gd name="T45" fmla="*/ 85 h 226"/>
                <a:gd name="T46" fmla="*/ 34 w 302"/>
                <a:gd name="T47" fmla="*/ 67 h 226"/>
                <a:gd name="T48" fmla="*/ 23 w 302"/>
                <a:gd name="T49" fmla="*/ 48 h 226"/>
                <a:gd name="T50" fmla="*/ 16 w 302"/>
                <a:gd name="T51" fmla="*/ 29 h 226"/>
                <a:gd name="T52" fmla="*/ 13 w 302"/>
                <a:gd name="T53" fmla="*/ 7 h 226"/>
                <a:gd name="T54" fmla="*/ 12 w 302"/>
                <a:gd name="T55" fmla="*/ 4 h 226"/>
                <a:gd name="T56" fmla="*/ 9 w 302"/>
                <a:gd name="T57" fmla="*/ 1 h 226"/>
                <a:gd name="T58" fmla="*/ 5 w 302"/>
                <a:gd name="T59" fmla="*/ 1 h 226"/>
                <a:gd name="T60" fmla="*/ 2 w 302"/>
                <a:gd name="T61" fmla="*/ 4 h 226"/>
                <a:gd name="T62" fmla="*/ 0 w 302"/>
                <a:gd name="T63" fmla="*/ 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2" h="226">
                  <a:moveTo>
                    <a:pt x="0" y="7"/>
                  </a:moveTo>
                  <a:lnTo>
                    <a:pt x="0" y="7"/>
                  </a:lnTo>
                  <a:lnTo>
                    <a:pt x="2" y="18"/>
                  </a:lnTo>
                  <a:lnTo>
                    <a:pt x="3" y="29"/>
                  </a:lnTo>
                  <a:lnTo>
                    <a:pt x="6" y="39"/>
                  </a:lnTo>
                  <a:lnTo>
                    <a:pt x="9" y="49"/>
                  </a:lnTo>
                  <a:lnTo>
                    <a:pt x="15" y="59"/>
                  </a:lnTo>
                  <a:lnTo>
                    <a:pt x="20" y="69"/>
                  </a:lnTo>
                  <a:lnTo>
                    <a:pt x="26" y="78"/>
                  </a:lnTo>
                  <a:lnTo>
                    <a:pt x="33" y="87"/>
                  </a:lnTo>
                  <a:lnTo>
                    <a:pt x="48" y="103"/>
                  </a:lnTo>
                  <a:lnTo>
                    <a:pt x="64" y="120"/>
                  </a:lnTo>
                  <a:lnTo>
                    <a:pt x="81" y="134"/>
                  </a:lnTo>
                  <a:lnTo>
                    <a:pt x="98" y="147"/>
                  </a:lnTo>
                  <a:lnTo>
                    <a:pt x="98" y="147"/>
                  </a:lnTo>
                  <a:lnTo>
                    <a:pt x="120" y="163"/>
                  </a:lnTo>
                  <a:lnTo>
                    <a:pt x="142" y="177"/>
                  </a:lnTo>
                  <a:lnTo>
                    <a:pt x="166" y="189"/>
                  </a:lnTo>
                  <a:lnTo>
                    <a:pt x="191" y="200"/>
                  </a:lnTo>
                  <a:lnTo>
                    <a:pt x="216" y="210"/>
                  </a:lnTo>
                  <a:lnTo>
                    <a:pt x="242" y="216"/>
                  </a:lnTo>
                  <a:lnTo>
                    <a:pt x="268" y="222"/>
                  </a:lnTo>
                  <a:lnTo>
                    <a:pt x="295" y="226"/>
                  </a:lnTo>
                  <a:lnTo>
                    <a:pt x="295" y="226"/>
                  </a:lnTo>
                  <a:lnTo>
                    <a:pt x="299" y="226"/>
                  </a:lnTo>
                  <a:lnTo>
                    <a:pt x="300" y="225"/>
                  </a:lnTo>
                  <a:lnTo>
                    <a:pt x="301" y="223"/>
                  </a:lnTo>
                  <a:lnTo>
                    <a:pt x="302" y="220"/>
                  </a:lnTo>
                  <a:lnTo>
                    <a:pt x="301" y="217"/>
                  </a:lnTo>
                  <a:lnTo>
                    <a:pt x="300" y="215"/>
                  </a:lnTo>
                  <a:lnTo>
                    <a:pt x="297" y="214"/>
                  </a:lnTo>
                  <a:lnTo>
                    <a:pt x="295" y="213"/>
                  </a:lnTo>
                  <a:lnTo>
                    <a:pt x="295" y="213"/>
                  </a:lnTo>
                  <a:lnTo>
                    <a:pt x="270" y="210"/>
                  </a:lnTo>
                  <a:lnTo>
                    <a:pt x="247" y="204"/>
                  </a:lnTo>
                  <a:lnTo>
                    <a:pt x="223" y="198"/>
                  </a:lnTo>
                  <a:lnTo>
                    <a:pt x="200" y="189"/>
                  </a:lnTo>
                  <a:lnTo>
                    <a:pt x="177" y="179"/>
                  </a:lnTo>
                  <a:lnTo>
                    <a:pt x="154" y="168"/>
                  </a:lnTo>
                  <a:lnTo>
                    <a:pt x="134" y="156"/>
                  </a:lnTo>
                  <a:lnTo>
                    <a:pt x="113" y="142"/>
                  </a:lnTo>
                  <a:lnTo>
                    <a:pt x="113" y="142"/>
                  </a:lnTo>
                  <a:lnTo>
                    <a:pt x="97" y="129"/>
                  </a:lnTo>
                  <a:lnTo>
                    <a:pt x="80" y="116"/>
                  </a:lnTo>
                  <a:lnTo>
                    <a:pt x="62" y="101"/>
                  </a:lnTo>
                  <a:lnTo>
                    <a:pt x="47" y="85"/>
                  </a:lnTo>
                  <a:lnTo>
                    <a:pt x="41" y="76"/>
                  </a:lnTo>
                  <a:lnTo>
                    <a:pt x="34" y="67"/>
                  </a:lnTo>
                  <a:lnTo>
                    <a:pt x="28" y="58"/>
                  </a:lnTo>
                  <a:lnTo>
                    <a:pt x="23" y="48"/>
                  </a:lnTo>
                  <a:lnTo>
                    <a:pt x="19" y="38"/>
                  </a:lnTo>
                  <a:lnTo>
                    <a:pt x="16" y="29"/>
                  </a:lnTo>
                  <a:lnTo>
                    <a:pt x="15" y="18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11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172">
              <a:extLst>
                <a:ext uri="{FF2B5EF4-FFF2-40B4-BE49-F238E27FC236}">
                  <a16:creationId xmlns:a16="http://schemas.microsoft.com/office/drawing/2014/main" id="{97DC3148-E96A-9D1D-BABD-0E1EC1DA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8" y="413"/>
              <a:ext cx="419" cy="246"/>
            </a:xfrm>
            <a:custGeom>
              <a:avLst/>
              <a:gdLst>
                <a:gd name="T0" fmla="*/ 7 w 838"/>
                <a:gd name="T1" fmla="*/ 31 h 492"/>
                <a:gd name="T2" fmla="*/ 39 w 838"/>
                <a:gd name="T3" fmla="*/ 22 h 492"/>
                <a:gd name="T4" fmla="*/ 102 w 838"/>
                <a:gd name="T5" fmla="*/ 13 h 492"/>
                <a:gd name="T6" fmla="*/ 165 w 838"/>
                <a:gd name="T7" fmla="*/ 14 h 492"/>
                <a:gd name="T8" fmla="*/ 227 w 838"/>
                <a:gd name="T9" fmla="*/ 23 h 492"/>
                <a:gd name="T10" fmla="*/ 289 w 838"/>
                <a:gd name="T11" fmla="*/ 38 h 492"/>
                <a:gd name="T12" fmla="*/ 350 w 838"/>
                <a:gd name="T13" fmla="*/ 60 h 492"/>
                <a:gd name="T14" fmla="*/ 408 w 838"/>
                <a:gd name="T15" fmla="*/ 85 h 492"/>
                <a:gd name="T16" fmla="*/ 466 w 838"/>
                <a:gd name="T17" fmla="*/ 114 h 492"/>
                <a:gd name="T18" fmla="*/ 493 w 838"/>
                <a:gd name="T19" fmla="*/ 129 h 492"/>
                <a:gd name="T20" fmla="*/ 570 w 838"/>
                <a:gd name="T21" fmla="*/ 176 h 492"/>
                <a:gd name="T22" fmla="*/ 620 w 838"/>
                <a:gd name="T23" fmla="*/ 210 h 492"/>
                <a:gd name="T24" fmla="*/ 667 w 838"/>
                <a:gd name="T25" fmla="*/ 247 h 492"/>
                <a:gd name="T26" fmla="*/ 690 w 838"/>
                <a:gd name="T27" fmla="*/ 266 h 492"/>
                <a:gd name="T28" fmla="*/ 714 w 838"/>
                <a:gd name="T29" fmla="*/ 289 h 492"/>
                <a:gd name="T30" fmla="*/ 736 w 838"/>
                <a:gd name="T31" fmla="*/ 313 h 492"/>
                <a:gd name="T32" fmla="*/ 755 w 838"/>
                <a:gd name="T33" fmla="*/ 341 h 492"/>
                <a:gd name="T34" fmla="*/ 788 w 838"/>
                <a:gd name="T35" fmla="*/ 397 h 492"/>
                <a:gd name="T36" fmla="*/ 814 w 838"/>
                <a:gd name="T37" fmla="*/ 458 h 492"/>
                <a:gd name="T38" fmla="*/ 825 w 838"/>
                <a:gd name="T39" fmla="*/ 488 h 492"/>
                <a:gd name="T40" fmla="*/ 828 w 838"/>
                <a:gd name="T41" fmla="*/ 492 h 492"/>
                <a:gd name="T42" fmla="*/ 833 w 838"/>
                <a:gd name="T43" fmla="*/ 492 h 492"/>
                <a:gd name="T44" fmla="*/ 837 w 838"/>
                <a:gd name="T45" fmla="*/ 490 h 492"/>
                <a:gd name="T46" fmla="*/ 838 w 838"/>
                <a:gd name="T47" fmla="*/ 485 h 492"/>
                <a:gd name="T48" fmla="*/ 827 w 838"/>
                <a:gd name="T49" fmla="*/ 454 h 492"/>
                <a:gd name="T50" fmla="*/ 802 w 838"/>
                <a:gd name="T51" fmla="*/ 396 h 492"/>
                <a:gd name="T52" fmla="*/ 770 w 838"/>
                <a:gd name="T53" fmla="*/ 341 h 492"/>
                <a:gd name="T54" fmla="*/ 733 w 838"/>
                <a:gd name="T55" fmla="*/ 290 h 492"/>
                <a:gd name="T56" fmla="*/ 710 w 838"/>
                <a:gd name="T57" fmla="*/ 267 h 492"/>
                <a:gd name="T58" fmla="*/ 686 w 838"/>
                <a:gd name="T59" fmla="*/ 245 h 492"/>
                <a:gd name="T60" fmla="*/ 636 w 838"/>
                <a:gd name="T61" fmla="*/ 205 h 492"/>
                <a:gd name="T62" fmla="*/ 582 w 838"/>
                <a:gd name="T63" fmla="*/ 168 h 492"/>
                <a:gd name="T64" fmla="*/ 499 w 838"/>
                <a:gd name="T65" fmla="*/ 118 h 492"/>
                <a:gd name="T66" fmla="*/ 471 w 838"/>
                <a:gd name="T67" fmla="*/ 102 h 492"/>
                <a:gd name="T68" fmla="*/ 414 w 838"/>
                <a:gd name="T69" fmla="*/ 73 h 492"/>
                <a:gd name="T70" fmla="*/ 354 w 838"/>
                <a:gd name="T71" fmla="*/ 47 h 492"/>
                <a:gd name="T72" fmla="*/ 291 w 838"/>
                <a:gd name="T73" fmla="*/ 25 h 492"/>
                <a:gd name="T74" fmla="*/ 228 w 838"/>
                <a:gd name="T75" fmla="*/ 10 h 492"/>
                <a:gd name="T76" fmla="*/ 165 w 838"/>
                <a:gd name="T77" fmla="*/ 1 h 492"/>
                <a:gd name="T78" fmla="*/ 100 w 838"/>
                <a:gd name="T79" fmla="*/ 0 h 492"/>
                <a:gd name="T80" fmla="*/ 36 w 838"/>
                <a:gd name="T81" fmla="*/ 10 h 492"/>
                <a:gd name="T82" fmla="*/ 4 w 838"/>
                <a:gd name="T83" fmla="*/ 18 h 492"/>
                <a:gd name="T84" fmla="*/ 2 w 838"/>
                <a:gd name="T85" fmla="*/ 19 h 492"/>
                <a:gd name="T86" fmla="*/ 0 w 838"/>
                <a:gd name="T87" fmla="*/ 23 h 492"/>
                <a:gd name="T88" fmla="*/ 1 w 838"/>
                <a:gd name="T89" fmla="*/ 28 h 492"/>
                <a:gd name="T90" fmla="*/ 5 w 838"/>
                <a:gd name="T91" fmla="*/ 31 h 492"/>
                <a:gd name="T92" fmla="*/ 7 w 838"/>
                <a:gd name="T93" fmla="*/ 31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8" h="492">
                  <a:moveTo>
                    <a:pt x="7" y="31"/>
                  </a:moveTo>
                  <a:lnTo>
                    <a:pt x="7" y="31"/>
                  </a:lnTo>
                  <a:lnTo>
                    <a:pt x="24" y="26"/>
                  </a:lnTo>
                  <a:lnTo>
                    <a:pt x="39" y="22"/>
                  </a:lnTo>
                  <a:lnTo>
                    <a:pt x="70" y="16"/>
                  </a:lnTo>
                  <a:lnTo>
                    <a:pt x="102" y="13"/>
                  </a:lnTo>
                  <a:lnTo>
                    <a:pt x="133" y="13"/>
                  </a:lnTo>
                  <a:lnTo>
                    <a:pt x="165" y="14"/>
                  </a:lnTo>
                  <a:lnTo>
                    <a:pt x="196" y="18"/>
                  </a:lnTo>
                  <a:lnTo>
                    <a:pt x="227" y="23"/>
                  </a:lnTo>
                  <a:lnTo>
                    <a:pt x="259" y="29"/>
                  </a:lnTo>
                  <a:lnTo>
                    <a:pt x="289" y="38"/>
                  </a:lnTo>
                  <a:lnTo>
                    <a:pt x="320" y="48"/>
                  </a:lnTo>
                  <a:lnTo>
                    <a:pt x="350" y="60"/>
                  </a:lnTo>
                  <a:lnTo>
                    <a:pt x="379" y="72"/>
                  </a:lnTo>
                  <a:lnTo>
                    <a:pt x="408" y="85"/>
                  </a:lnTo>
                  <a:lnTo>
                    <a:pt x="438" y="99"/>
                  </a:lnTo>
                  <a:lnTo>
                    <a:pt x="466" y="114"/>
                  </a:lnTo>
                  <a:lnTo>
                    <a:pt x="493" y="129"/>
                  </a:lnTo>
                  <a:lnTo>
                    <a:pt x="493" y="129"/>
                  </a:lnTo>
                  <a:lnTo>
                    <a:pt x="544" y="161"/>
                  </a:lnTo>
                  <a:lnTo>
                    <a:pt x="570" y="176"/>
                  </a:lnTo>
                  <a:lnTo>
                    <a:pt x="595" y="193"/>
                  </a:lnTo>
                  <a:lnTo>
                    <a:pt x="620" y="210"/>
                  </a:lnTo>
                  <a:lnTo>
                    <a:pt x="644" y="229"/>
                  </a:lnTo>
                  <a:lnTo>
                    <a:pt x="667" y="247"/>
                  </a:lnTo>
                  <a:lnTo>
                    <a:pt x="690" y="266"/>
                  </a:lnTo>
                  <a:lnTo>
                    <a:pt x="690" y="266"/>
                  </a:lnTo>
                  <a:lnTo>
                    <a:pt x="702" y="278"/>
                  </a:lnTo>
                  <a:lnTo>
                    <a:pt x="714" y="289"/>
                  </a:lnTo>
                  <a:lnTo>
                    <a:pt x="725" y="302"/>
                  </a:lnTo>
                  <a:lnTo>
                    <a:pt x="736" y="313"/>
                  </a:lnTo>
                  <a:lnTo>
                    <a:pt x="746" y="327"/>
                  </a:lnTo>
                  <a:lnTo>
                    <a:pt x="755" y="341"/>
                  </a:lnTo>
                  <a:lnTo>
                    <a:pt x="773" y="368"/>
                  </a:lnTo>
                  <a:lnTo>
                    <a:pt x="788" y="397"/>
                  </a:lnTo>
                  <a:lnTo>
                    <a:pt x="802" y="427"/>
                  </a:lnTo>
                  <a:lnTo>
                    <a:pt x="814" y="458"/>
                  </a:lnTo>
                  <a:lnTo>
                    <a:pt x="825" y="488"/>
                  </a:lnTo>
                  <a:lnTo>
                    <a:pt x="825" y="488"/>
                  </a:lnTo>
                  <a:lnTo>
                    <a:pt x="827" y="491"/>
                  </a:lnTo>
                  <a:lnTo>
                    <a:pt x="828" y="492"/>
                  </a:lnTo>
                  <a:lnTo>
                    <a:pt x="831" y="492"/>
                  </a:lnTo>
                  <a:lnTo>
                    <a:pt x="833" y="492"/>
                  </a:lnTo>
                  <a:lnTo>
                    <a:pt x="835" y="491"/>
                  </a:lnTo>
                  <a:lnTo>
                    <a:pt x="837" y="490"/>
                  </a:lnTo>
                  <a:lnTo>
                    <a:pt x="838" y="488"/>
                  </a:lnTo>
                  <a:lnTo>
                    <a:pt x="838" y="485"/>
                  </a:lnTo>
                  <a:lnTo>
                    <a:pt x="838" y="485"/>
                  </a:lnTo>
                  <a:lnTo>
                    <a:pt x="827" y="454"/>
                  </a:lnTo>
                  <a:lnTo>
                    <a:pt x="815" y="425"/>
                  </a:lnTo>
                  <a:lnTo>
                    <a:pt x="802" y="396"/>
                  </a:lnTo>
                  <a:lnTo>
                    <a:pt x="787" y="368"/>
                  </a:lnTo>
                  <a:lnTo>
                    <a:pt x="770" y="341"/>
                  </a:lnTo>
                  <a:lnTo>
                    <a:pt x="752" y="315"/>
                  </a:lnTo>
                  <a:lnTo>
                    <a:pt x="733" y="290"/>
                  </a:lnTo>
                  <a:lnTo>
                    <a:pt x="722" y="278"/>
                  </a:lnTo>
                  <a:lnTo>
                    <a:pt x="710" y="267"/>
                  </a:lnTo>
                  <a:lnTo>
                    <a:pt x="710" y="267"/>
                  </a:lnTo>
                  <a:lnTo>
                    <a:pt x="686" y="245"/>
                  </a:lnTo>
                  <a:lnTo>
                    <a:pt x="661" y="225"/>
                  </a:lnTo>
                  <a:lnTo>
                    <a:pt x="636" y="205"/>
                  </a:lnTo>
                  <a:lnTo>
                    <a:pt x="609" y="187"/>
                  </a:lnTo>
                  <a:lnTo>
                    <a:pt x="582" y="168"/>
                  </a:lnTo>
                  <a:lnTo>
                    <a:pt x="555" y="151"/>
                  </a:lnTo>
                  <a:lnTo>
                    <a:pt x="499" y="118"/>
                  </a:lnTo>
                  <a:lnTo>
                    <a:pt x="499" y="118"/>
                  </a:lnTo>
                  <a:lnTo>
                    <a:pt x="471" y="102"/>
                  </a:lnTo>
                  <a:lnTo>
                    <a:pt x="443" y="87"/>
                  </a:lnTo>
                  <a:lnTo>
                    <a:pt x="414" y="73"/>
                  </a:lnTo>
                  <a:lnTo>
                    <a:pt x="385" y="60"/>
                  </a:lnTo>
                  <a:lnTo>
                    <a:pt x="354" y="47"/>
                  </a:lnTo>
                  <a:lnTo>
                    <a:pt x="323" y="36"/>
                  </a:lnTo>
                  <a:lnTo>
                    <a:pt x="291" y="25"/>
                  </a:lnTo>
                  <a:lnTo>
                    <a:pt x="260" y="16"/>
                  </a:lnTo>
                  <a:lnTo>
                    <a:pt x="228" y="10"/>
                  </a:lnTo>
                  <a:lnTo>
                    <a:pt x="196" y="4"/>
                  </a:lnTo>
                  <a:lnTo>
                    <a:pt x="165" y="1"/>
                  </a:lnTo>
                  <a:lnTo>
                    <a:pt x="132" y="0"/>
                  </a:lnTo>
                  <a:lnTo>
                    <a:pt x="100" y="0"/>
                  </a:lnTo>
                  <a:lnTo>
                    <a:pt x="68" y="3"/>
                  </a:lnTo>
                  <a:lnTo>
                    <a:pt x="36" y="10"/>
                  </a:lnTo>
                  <a:lnTo>
                    <a:pt x="20" y="13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6" name="Freeform 173">
              <a:extLst>
                <a:ext uri="{FF2B5EF4-FFF2-40B4-BE49-F238E27FC236}">
                  <a16:creationId xmlns:a16="http://schemas.microsoft.com/office/drawing/2014/main" id="{60D6E71F-8C07-33BF-C7DE-6D95990E1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1292"/>
              <a:ext cx="22" cy="30"/>
            </a:xfrm>
            <a:custGeom>
              <a:avLst/>
              <a:gdLst>
                <a:gd name="T0" fmla="*/ 39 w 45"/>
                <a:gd name="T1" fmla="*/ 20 h 58"/>
                <a:gd name="T2" fmla="*/ 39 w 45"/>
                <a:gd name="T3" fmla="*/ 20 h 58"/>
                <a:gd name="T4" fmla="*/ 43 w 45"/>
                <a:gd name="T5" fmla="*/ 26 h 58"/>
                <a:gd name="T6" fmla="*/ 44 w 45"/>
                <a:gd name="T7" fmla="*/ 32 h 58"/>
                <a:gd name="T8" fmla="*/ 45 w 45"/>
                <a:gd name="T9" fmla="*/ 38 h 58"/>
                <a:gd name="T10" fmla="*/ 45 w 45"/>
                <a:gd name="T11" fmla="*/ 43 h 58"/>
                <a:gd name="T12" fmla="*/ 44 w 45"/>
                <a:gd name="T13" fmla="*/ 47 h 58"/>
                <a:gd name="T14" fmla="*/ 43 w 45"/>
                <a:gd name="T15" fmla="*/ 52 h 58"/>
                <a:gd name="T16" fmla="*/ 39 w 45"/>
                <a:gd name="T17" fmla="*/ 55 h 58"/>
                <a:gd name="T18" fmla="*/ 36 w 45"/>
                <a:gd name="T19" fmla="*/ 57 h 58"/>
                <a:gd name="T20" fmla="*/ 36 w 45"/>
                <a:gd name="T21" fmla="*/ 57 h 58"/>
                <a:gd name="T22" fmla="*/ 33 w 45"/>
                <a:gd name="T23" fmla="*/ 58 h 58"/>
                <a:gd name="T24" fmla="*/ 28 w 45"/>
                <a:gd name="T25" fmla="*/ 58 h 58"/>
                <a:gd name="T26" fmla="*/ 24 w 45"/>
                <a:gd name="T27" fmla="*/ 57 h 58"/>
                <a:gd name="T28" fmla="*/ 20 w 45"/>
                <a:gd name="T29" fmla="*/ 55 h 58"/>
                <a:gd name="T30" fmla="*/ 15 w 45"/>
                <a:gd name="T31" fmla="*/ 52 h 58"/>
                <a:gd name="T32" fmla="*/ 12 w 45"/>
                <a:gd name="T33" fmla="*/ 47 h 58"/>
                <a:gd name="T34" fmla="*/ 8 w 45"/>
                <a:gd name="T35" fmla="*/ 43 h 58"/>
                <a:gd name="T36" fmla="*/ 5 w 45"/>
                <a:gd name="T37" fmla="*/ 38 h 58"/>
                <a:gd name="T38" fmla="*/ 5 w 45"/>
                <a:gd name="T39" fmla="*/ 38 h 58"/>
                <a:gd name="T40" fmla="*/ 2 w 45"/>
                <a:gd name="T41" fmla="*/ 32 h 58"/>
                <a:gd name="T42" fmla="*/ 0 w 45"/>
                <a:gd name="T43" fmla="*/ 26 h 58"/>
                <a:gd name="T44" fmla="*/ 0 w 45"/>
                <a:gd name="T45" fmla="*/ 20 h 58"/>
                <a:gd name="T46" fmla="*/ 0 w 45"/>
                <a:gd name="T47" fmla="*/ 15 h 58"/>
                <a:gd name="T48" fmla="*/ 1 w 45"/>
                <a:gd name="T49" fmla="*/ 11 h 58"/>
                <a:gd name="T50" fmla="*/ 2 w 45"/>
                <a:gd name="T51" fmla="*/ 6 h 58"/>
                <a:gd name="T52" fmla="*/ 5 w 45"/>
                <a:gd name="T53" fmla="*/ 3 h 58"/>
                <a:gd name="T54" fmla="*/ 8 w 45"/>
                <a:gd name="T55" fmla="*/ 1 h 58"/>
                <a:gd name="T56" fmla="*/ 8 w 45"/>
                <a:gd name="T57" fmla="*/ 1 h 58"/>
                <a:gd name="T58" fmla="*/ 12 w 45"/>
                <a:gd name="T59" fmla="*/ 0 h 58"/>
                <a:gd name="T60" fmla="*/ 17 w 45"/>
                <a:gd name="T61" fmla="*/ 0 h 58"/>
                <a:gd name="T62" fmla="*/ 21 w 45"/>
                <a:gd name="T63" fmla="*/ 1 h 58"/>
                <a:gd name="T64" fmla="*/ 25 w 45"/>
                <a:gd name="T65" fmla="*/ 3 h 58"/>
                <a:gd name="T66" fmla="*/ 28 w 45"/>
                <a:gd name="T67" fmla="*/ 6 h 58"/>
                <a:gd name="T68" fmla="*/ 33 w 45"/>
                <a:gd name="T69" fmla="*/ 11 h 58"/>
                <a:gd name="T70" fmla="*/ 37 w 45"/>
                <a:gd name="T71" fmla="*/ 15 h 58"/>
                <a:gd name="T72" fmla="*/ 39 w 45"/>
                <a:gd name="T73" fmla="*/ 20 h 58"/>
                <a:gd name="T74" fmla="*/ 39 w 45"/>
                <a:gd name="T75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58">
                  <a:moveTo>
                    <a:pt x="39" y="20"/>
                  </a:moveTo>
                  <a:lnTo>
                    <a:pt x="39" y="20"/>
                  </a:lnTo>
                  <a:lnTo>
                    <a:pt x="43" y="26"/>
                  </a:lnTo>
                  <a:lnTo>
                    <a:pt x="44" y="32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44" y="47"/>
                  </a:lnTo>
                  <a:lnTo>
                    <a:pt x="43" y="52"/>
                  </a:lnTo>
                  <a:lnTo>
                    <a:pt x="39" y="55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33" y="58"/>
                  </a:lnTo>
                  <a:lnTo>
                    <a:pt x="28" y="58"/>
                  </a:lnTo>
                  <a:lnTo>
                    <a:pt x="24" y="57"/>
                  </a:lnTo>
                  <a:lnTo>
                    <a:pt x="20" y="55"/>
                  </a:lnTo>
                  <a:lnTo>
                    <a:pt x="15" y="52"/>
                  </a:lnTo>
                  <a:lnTo>
                    <a:pt x="12" y="47"/>
                  </a:lnTo>
                  <a:lnTo>
                    <a:pt x="8" y="4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6"/>
                  </a:lnTo>
                  <a:lnTo>
                    <a:pt x="5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37" name="TextBox 3336">
            <a:extLst>
              <a:ext uri="{FF2B5EF4-FFF2-40B4-BE49-F238E27FC236}">
                <a16:creationId xmlns:a16="http://schemas.microsoft.com/office/drawing/2014/main" id="{6AD0BB72-6E8C-3B08-3AB8-20B54E804E14}"/>
              </a:ext>
            </a:extLst>
          </p:cNvPr>
          <p:cNvSpPr txBox="1"/>
          <p:nvPr/>
        </p:nvSpPr>
        <p:spPr>
          <a:xfrm>
            <a:off x="2133600" y="4966411"/>
            <a:ext cx="515302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97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3370044" y="1944136"/>
            <a:ext cx="2505511" cy="2505509"/>
          </a:xfrm>
          <a:prstGeom prst="ellipse">
            <a:avLst/>
          </a:prstGeom>
          <a:solidFill>
            <a:srgbClr val="FF823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130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50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545B31-95DC-C5E5-CE0D-6B9A61C729FD}"/>
              </a:ext>
            </a:extLst>
          </p:cNvPr>
          <p:cNvSpPr/>
          <p:nvPr/>
        </p:nvSpPr>
        <p:spPr>
          <a:xfrm>
            <a:off x="6360894" y="1944135"/>
            <a:ext cx="2505511" cy="2505509"/>
          </a:xfrm>
          <a:prstGeom prst="ellipse">
            <a:avLst/>
          </a:prstGeom>
          <a:solidFill>
            <a:srgbClr val="FBB03B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251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176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59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D8498-3A52-0DAE-F04A-746EE8EEE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8357E7CC-6503-BCD4-F55C-76749F7781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6625" y="684439"/>
            <a:ext cx="2709298" cy="4648200"/>
            <a:chOff x="2581" y="0"/>
            <a:chExt cx="2518" cy="432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45B100E-EA58-64CA-F33A-7F956F977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3"/>
              <a:ext cx="445" cy="375"/>
            </a:xfrm>
            <a:custGeom>
              <a:avLst/>
              <a:gdLst>
                <a:gd name="T0" fmla="*/ 618 w 888"/>
                <a:gd name="T1" fmla="*/ 57 h 749"/>
                <a:gd name="T2" fmla="*/ 672 w 888"/>
                <a:gd name="T3" fmla="*/ 98 h 749"/>
                <a:gd name="T4" fmla="*/ 725 w 888"/>
                <a:gd name="T5" fmla="*/ 144 h 749"/>
                <a:gd name="T6" fmla="*/ 775 w 888"/>
                <a:gd name="T7" fmla="*/ 191 h 749"/>
                <a:gd name="T8" fmla="*/ 818 w 888"/>
                <a:gd name="T9" fmla="*/ 241 h 749"/>
                <a:gd name="T10" fmla="*/ 854 w 888"/>
                <a:gd name="T11" fmla="*/ 291 h 749"/>
                <a:gd name="T12" fmla="*/ 873 w 888"/>
                <a:gd name="T13" fmla="*/ 328 h 749"/>
                <a:gd name="T14" fmla="*/ 882 w 888"/>
                <a:gd name="T15" fmla="*/ 352 h 749"/>
                <a:gd name="T16" fmla="*/ 887 w 888"/>
                <a:gd name="T17" fmla="*/ 375 h 749"/>
                <a:gd name="T18" fmla="*/ 888 w 888"/>
                <a:gd name="T19" fmla="*/ 397 h 749"/>
                <a:gd name="T20" fmla="*/ 886 w 888"/>
                <a:gd name="T21" fmla="*/ 419 h 749"/>
                <a:gd name="T22" fmla="*/ 883 w 888"/>
                <a:gd name="T23" fmla="*/ 430 h 749"/>
                <a:gd name="T24" fmla="*/ 866 w 888"/>
                <a:gd name="T25" fmla="*/ 474 h 749"/>
                <a:gd name="T26" fmla="*/ 818 w 888"/>
                <a:gd name="T27" fmla="*/ 578 h 749"/>
                <a:gd name="T28" fmla="*/ 749 w 888"/>
                <a:gd name="T29" fmla="*/ 713 h 749"/>
                <a:gd name="T30" fmla="*/ 730 w 888"/>
                <a:gd name="T31" fmla="*/ 748 h 749"/>
                <a:gd name="T32" fmla="*/ 728 w 888"/>
                <a:gd name="T33" fmla="*/ 749 h 749"/>
                <a:gd name="T34" fmla="*/ 725 w 888"/>
                <a:gd name="T35" fmla="*/ 740 h 749"/>
                <a:gd name="T36" fmla="*/ 722 w 888"/>
                <a:gd name="T37" fmla="*/ 730 h 749"/>
                <a:gd name="T38" fmla="*/ 699 w 888"/>
                <a:gd name="T39" fmla="*/ 684 h 749"/>
                <a:gd name="T40" fmla="*/ 671 w 888"/>
                <a:gd name="T41" fmla="*/ 642 h 749"/>
                <a:gd name="T42" fmla="*/ 636 w 888"/>
                <a:gd name="T43" fmla="*/ 604 h 749"/>
                <a:gd name="T44" fmla="*/ 598 w 888"/>
                <a:gd name="T45" fmla="*/ 570 h 749"/>
                <a:gd name="T46" fmla="*/ 557 w 888"/>
                <a:gd name="T47" fmla="*/ 537 h 749"/>
                <a:gd name="T48" fmla="*/ 472 w 888"/>
                <a:gd name="T49" fmla="*/ 478 h 749"/>
                <a:gd name="T50" fmla="*/ 431 w 888"/>
                <a:gd name="T51" fmla="*/ 448 h 749"/>
                <a:gd name="T52" fmla="*/ 406 w 888"/>
                <a:gd name="T53" fmla="*/ 433 h 749"/>
                <a:gd name="T54" fmla="*/ 354 w 888"/>
                <a:gd name="T55" fmla="*/ 407 h 749"/>
                <a:gd name="T56" fmla="*/ 329 w 888"/>
                <a:gd name="T57" fmla="*/ 393 h 749"/>
                <a:gd name="T58" fmla="*/ 303 w 888"/>
                <a:gd name="T59" fmla="*/ 376 h 749"/>
                <a:gd name="T60" fmla="*/ 264 w 888"/>
                <a:gd name="T61" fmla="*/ 353 h 749"/>
                <a:gd name="T62" fmla="*/ 236 w 888"/>
                <a:gd name="T63" fmla="*/ 340 h 749"/>
                <a:gd name="T64" fmla="*/ 221 w 888"/>
                <a:gd name="T65" fmla="*/ 336 h 749"/>
                <a:gd name="T66" fmla="*/ 167 w 888"/>
                <a:gd name="T67" fmla="*/ 322 h 749"/>
                <a:gd name="T68" fmla="*/ 112 w 888"/>
                <a:gd name="T69" fmla="*/ 313 h 749"/>
                <a:gd name="T70" fmla="*/ 57 w 888"/>
                <a:gd name="T71" fmla="*/ 310 h 749"/>
                <a:gd name="T72" fmla="*/ 189 w 888"/>
                <a:gd name="T73" fmla="*/ 22 h 749"/>
                <a:gd name="T74" fmla="*/ 201 w 888"/>
                <a:gd name="T75" fmla="*/ 19 h 749"/>
                <a:gd name="T76" fmla="*/ 260 w 888"/>
                <a:gd name="T77" fmla="*/ 9 h 749"/>
                <a:gd name="T78" fmla="*/ 316 w 888"/>
                <a:gd name="T79" fmla="*/ 3 h 749"/>
                <a:gd name="T80" fmla="*/ 383 w 888"/>
                <a:gd name="T81" fmla="*/ 0 h 749"/>
                <a:gd name="T82" fmla="*/ 454 w 888"/>
                <a:gd name="T83" fmla="*/ 3 h 749"/>
                <a:gd name="T84" fmla="*/ 507 w 888"/>
                <a:gd name="T85" fmla="*/ 10 h 749"/>
                <a:gd name="T86" fmla="*/ 541 w 888"/>
                <a:gd name="T87" fmla="*/ 20 h 749"/>
                <a:gd name="T88" fmla="*/ 573 w 888"/>
                <a:gd name="T89" fmla="*/ 32 h 749"/>
                <a:gd name="T90" fmla="*/ 603 w 888"/>
                <a:gd name="T91" fmla="*/ 4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8" h="749">
                  <a:moveTo>
                    <a:pt x="618" y="57"/>
                  </a:moveTo>
                  <a:lnTo>
                    <a:pt x="618" y="57"/>
                  </a:lnTo>
                  <a:lnTo>
                    <a:pt x="645" y="76"/>
                  </a:lnTo>
                  <a:lnTo>
                    <a:pt x="672" y="98"/>
                  </a:lnTo>
                  <a:lnTo>
                    <a:pt x="699" y="120"/>
                  </a:lnTo>
                  <a:lnTo>
                    <a:pt x="725" y="144"/>
                  </a:lnTo>
                  <a:lnTo>
                    <a:pt x="751" y="168"/>
                  </a:lnTo>
                  <a:lnTo>
                    <a:pt x="775" y="191"/>
                  </a:lnTo>
                  <a:lnTo>
                    <a:pt x="797" y="216"/>
                  </a:lnTo>
                  <a:lnTo>
                    <a:pt x="818" y="241"/>
                  </a:lnTo>
                  <a:lnTo>
                    <a:pt x="838" y="266"/>
                  </a:lnTo>
                  <a:lnTo>
                    <a:pt x="854" y="291"/>
                  </a:lnTo>
                  <a:lnTo>
                    <a:pt x="867" y="315"/>
                  </a:lnTo>
                  <a:lnTo>
                    <a:pt x="873" y="328"/>
                  </a:lnTo>
                  <a:lnTo>
                    <a:pt x="878" y="340"/>
                  </a:lnTo>
                  <a:lnTo>
                    <a:pt x="882" y="352"/>
                  </a:lnTo>
                  <a:lnTo>
                    <a:pt x="885" y="364"/>
                  </a:lnTo>
                  <a:lnTo>
                    <a:pt x="887" y="375"/>
                  </a:lnTo>
                  <a:lnTo>
                    <a:pt x="888" y="387"/>
                  </a:lnTo>
                  <a:lnTo>
                    <a:pt x="888" y="397"/>
                  </a:lnTo>
                  <a:lnTo>
                    <a:pt x="887" y="408"/>
                  </a:lnTo>
                  <a:lnTo>
                    <a:pt x="886" y="419"/>
                  </a:lnTo>
                  <a:lnTo>
                    <a:pt x="883" y="430"/>
                  </a:lnTo>
                  <a:lnTo>
                    <a:pt x="883" y="430"/>
                  </a:lnTo>
                  <a:lnTo>
                    <a:pt x="875" y="452"/>
                  </a:lnTo>
                  <a:lnTo>
                    <a:pt x="866" y="474"/>
                  </a:lnTo>
                  <a:lnTo>
                    <a:pt x="843" y="525"/>
                  </a:lnTo>
                  <a:lnTo>
                    <a:pt x="818" y="578"/>
                  </a:lnTo>
                  <a:lnTo>
                    <a:pt x="792" y="629"/>
                  </a:lnTo>
                  <a:lnTo>
                    <a:pt x="749" y="713"/>
                  </a:lnTo>
                  <a:lnTo>
                    <a:pt x="730" y="748"/>
                  </a:lnTo>
                  <a:lnTo>
                    <a:pt x="730" y="748"/>
                  </a:lnTo>
                  <a:lnTo>
                    <a:pt x="730" y="749"/>
                  </a:lnTo>
                  <a:lnTo>
                    <a:pt x="728" y="749"/>
                  </a:lnTo>
                  <a:lnTo>
                    <a:pt x="728" y="749"/>
                  </a:lnTo>
                  <a:lnTo>
                    <a:pt x="725" y="740"/>
                  </a:lnTo>
                  <a:lnTo>
                    <a:pt x="722" y="730"/>
                  </a:lnTo>
                  <a:lnTo>
                    <a:pt x="722" y="730"/>
                  </a:lnTo>
                  <a:lnTo>
                    <a:pt x="711" y="706"/>
                  </a:lnTo>
                  <a:lnTo>
                    <a:pt x="699" y="684"/>
                  </a:lnTo>
                  <a:lnTo>
                    <a:pt x="686" y="663"/>
                  </a:lnTo>
                  <a:lnTo>
                    <a:pt x="671" y="642"/>
                  </a:lnTo>
                  <a:lnTo>
                    <a:pt x="653" y="623"/>
                  </a:lnTo>
                  <a:lnTo>
                    <a:pt x="636" y="604"/>
                  </a:lnTo>
                  <a:lnTo>
                    <a:pt x="618" y="587"/>
                  </a:lnTo>
                  <a:lnTo>
                    <a:pt x="598" y="570"/>
                  </a:lnTo>
                  <a:lnTo>
                    <a:pt x="577" y="554"/>
                  </a:lnTo>
                  <a:lnTo>
                    <a:pt x="557" y="537"/>
                  </a:lnTo>
                  <a:lnTo>
                    <a:pt x="515" y="507"/>
                  </a:lnTo>
                  <a:lnTo>
                    <a:pt x="472" y="478"/>
                  </a:lnTo>
                  <a:lnTo>
                    <a:pt x="431" y="448"/>
                  </a:lnTo>
                  <a:lnTo>
                    <a:pt x="431" y="448"/>
                  </a:lnTo>
                  <a:lnTo>
                    <a:pt x="418" y="441"/>
                  </a:lnTo>
                  <a:lnTo>
                    <a:pt x="406" y="433"/>
                  </a:lnTo>
                  <a:lnTo>
                    <a:pt x="380" y="420"/>
                  </a:lnTo>
                  <a:lnTo>
                    <a:pt x="354" y="407"/>
                  </a:lnTo>
                  <a:lnTo>
                    <a:pt x="342" y="401"/>
                  </a:lnTo>
                  <a:lnTo>
                    <a:pt x="329" y="393"/>
                  </a:lnTo>
                  <a:lnTo>
                    <a:pt x="329" y="393"/>
                  </a:lnTo>
                  <a:lnTo>
                    <a:pt x="303" y="376"/>
                  </a:lnTo>
                  <a:lnTo>
                    <a:pt x="277" y="361"/>
                  </a:lnTo>
                  <a:lnTo>
                    <a:pt x="264" y="353"/>
                  </a:lnTo>
                  <a:lnTo>
                    <a:pt x="250" y="346"/>
                  </a:lnTo>
                  <a:lnTo>
                    <a:pt x="236" y="340"/>
                  </a:lnTo>
                  <a:lnTo>
                    <a:pt x="221" y="336"/>
                  </a:lnTo>
                  <a:lnTo>
                    <a:pt x="221" y="336"/>
                  </a:lnTo>
                  <a:lnTo>
                    <a:pt x="194" y="328"/>
                  </a:lnTo>
                  <a:lnTo>
                    <a:pt x="167" y="322"/>
                  </a:lnTo>
                  <a:lnTo>
                    <a:pt x="139" y="317"/>
                  </a:lnTo>
                  <a:lnTo>
                    <a:pt x="112" y="313"/>
                  </a:lnTo>
                  <a:lnTo>
                    <a:pt x="84" y="311"/>
                  </a:lnTo>
                  <a:lnTo>
                    <a:pt x="57" y="310"/>
                  </a:lnTo>
                  <a:lnTo>
                    <a:pt x="0" y="309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201" y="19"/>
                  </a:lnTo>
                  <a:lnTo>
                    <a:pt x="236" y="13"/>
                  </a:lnTo>
                  <a:lnTo>
                    <a:pt x="260" y="9"/>
                  </a:lnTo>
                  <a:lnTo>
                    <a:pt x="287" y="5"/>
                  </a:lnTo>
                  <a:lnTo>
                    <a:pt x="316" y="3"/>
                  </a:lnTo>
                  <a:lnTo>
                    <a:pt x="349" y="1"/>
                  </a:lnTo>
                  <a:lnTo>
                    <a:pt x="383" y="0"/>
                  </a:lnTo>
                  <a:lnTo>
                    <a:pt x="418" y="0"/>
                  </a:lnTo>
                  <a:lnTo>
                    <a:pt x="454" y="3"/>
                  </a:lnTo>
                  <a:lnTo>
                    <a:pt x="490" y="7"/>
                  </a:lnTo>
                  <a:lnTo>
                    <a:pt x="507" y="10"/>
                  </a:lnTo>
                  <a:lnTo>
                    <a:pt x="524" y="15"/>
                  </a:lnTo>
                  <a:lnTo>
                    <a:pt x="541" y="20"/>
                  </a:lnTo>
                  <a:lnTo>
                    <a:pt x="557" y="26"/>
                  </a:lnTo>
                  <a:lnTo>
                    <a:pt x="573" y="32"/>
                  </a:lnTo>
                  <a:lnTo>
                    <a:pt x="588" y="39"/>
                  </a:lnTo>
                  <a:lnTo>
                    <a:pt x="603" y="47"/>
                  </a:lnTo>
                  <a:lnTo>
                    <a:pt x="618" y="57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97B51E9-BBBE-D78A-9C3C-C7A3DCD42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3"/>
              <a:ext cx="445" cy="375"/>
            </a:xfrm>
            <a:custGeom>
              <a:avLst/>
              <a:gdLst>
                <a:gd name="T0" fmla="*/ 618 w 888"/>
                <a:gd name="T1" fmla="*/ 57 h 749"/>
                <a:gd name="T2" fmla="*/ 672 w 888"/>
                <a:gd name="T3" fmla="*/ 98 h 749"/>
                <a:gd name="T4" fmla="*/ 725 w 888"/>
                <a:gd name="T5" fmla="*/ 144 h 749"/>
                <a:gd name="T6" fmla="*/ 775 w 888"/>
                <a:gd name="T7" fmla="*/ 191 h 749"/>
                <a:gd name="T8" fmla="*/ 818 w 888"/>
                <a:gd name="T9" fmla="*/ 241 h 749"/>
                <a:gd name="T10" fmla="*/ 854 w 888"/>
                <a:gd name="T11" fmla="*/ 291 h 749"/>
                <a:gd name="T12" fmla="*/ 873 w 888"/>
                <a:gd name="T13" fmla="*/ 328 h 749"/>
                <a:gd name="T14" fmla="*/ 882 w 888"/>
                <a:gd name="T15" fmla="*/ 352 h 749"/>
                <a:gd name="T16" fmla="*/ 887 w 888"/>
                <a:gd name="T17" fmla="*/ 375 h 749"/>
                <a:gd name="T18" fmla="*/ 888 w 888"/>
                <a:gd name="T19" fmla="*/ 397 h 749"/>
                <a:gd name="T20" fmla="*/ 886 w 888"/>
                <a:gd name="T21" fmla="*/ 419 h 749"/>
                <a:gd name="T22" fmla="*/ 883 w 888"/>
                <a:gd name="T23" fmla="*/ 430 h 749"/>
                <a:gd name="T24" fmla="*/ 866 w 888"/>
                <a:gd name="T25" fmla="*/ 474 h 749"/>
                <a:gd name="T26" fmla="*/ 818 w 888"/>
                <a:gd name="T27" fmla="*/ 578 h 749"/>
                <a:gd name="T28" fmla="*/ 749 w 888"/>
                <a:gd name="T29" fmla="*/ 713 h 749"/>
                <a:gd name="T30" fmla="*/ 730 w 888"/>
                <a:gd name="T31" fmla="*/ 748 h 749"/>
                <a:gd name="T32" fmla="*/ 728 w 888"/>
                <a:gd name="T33" fmla="*/ 749 h 749"/>
                <a:gd name="T34" fmla="*/ 725 w 888"/>
                <a:gd name="T35" fmla="*/ 740 h 749"/>
                <a:gd name="T36" fmla="*/ 722 w 888"/>
                <a:gd name="T37" fmla="*/ 730 h 749"/>
                <a:gd name="T38" fmla="*/ 699 w 888"/>
                <a:gd name="T39" fmla="*/ 684 h 749"/>
                <a:gd name="T40" fmla="*/ 671 w 888"/>
                <a:gd name="T41" fmla="*/ 642 h 749"/>
                <a:gd name="T42" fmla="*/ 636 w 888"/>
                <a:gd name="T43" fmla="*/ 604 h 749"/>
                <a:gd name="T44" fmla="*/ 598 w 888"/>
                <a:gd name="T45" fmla="*/ 570 h 749"/>
                <a:gd name="T46" fmla="*/ 557 w 888"/>
                <a:gd name="T47" fmla="*/ 537 h 749"/>
                <a:gd name="T48" fmla="*/ 472 w 888"/>
                <a:gd name="T49" fmla="*/ 478 h 749"/>
                <a:gd name="T50" fmla="*/ 431 w 888"/>
                <a:gd name="T51" fmla="*/ 448 h 749"/>
                <a:gd name="T52" fmla="*/ 406 w 888"/>
                <a:gd name="T53" fmla="*/ 433 h 749"/>
                <a:gd name="T54" fmla="*/ 354 w 888"/>
                <a:gd name="T55" fmla="*/ 407 h 749"/>
                <a:gd name="T56" fmla="*/ 329 w 888"/>
                <a:gd name="T57" fmla="*/ 393 h 749"/>
                <a:gd name="T58" fmla="*/ 303 w 888"/>
                <a:gd name="T59" fmla="*/ 376 h 749"/>
                <a:gd name="T60" fmla="*/ 264 w 888"/>
                <a:gd name="T61" fmla="*/ 353 h 749"/>
                <a:gd name="T62" fmla="*/ 236 w 888"/>
                <a:gd name="T63" fmla="*/ 340 h 749"/>
                <a:gd name="T64" fmla="*/ 221 w 888"/>
                <a:gd name="T65" fmla="*/ 336 h 749"/>
                <a:gd name="T66" fmla="*/ 167 w 888"/>
                <a:gd name="T67" fmla="*/ 322 h 749"/>
                <a:gd name="T68" fmla="*/ 112 w 888"/>
                <a:gd name="T69" fmla="*/ 313 h 749"/>
                <a:gd name="T70" fmla="*/ 57 w 888"/>
                <a:gd name="T71" fmla="*/ 310 h 749"/>
                <a:gd name="T72" fmla="*/ 189 w 888"/>
                <a:gd name="T73" fmla="*/ 22 h 749"/>
                <a:gd name="T74" fmla="*/ 201 w 888"/>
                <a:gd name="T75" fmla="*/ 19 h 749"/>
                <a:gd name="T76" fmla="*/ 260 w 888"/>
                <a:gd name="T77" fmla="*/ 9 h 749"/>
                <a:gd name="T78" fmla="*/ 316 w 888"/>
                <a:gd name="T79" fmla="*/ 3 h 749"/>
                <a:gd name="T80" fmla="*/ 383 w 888"/>
                <a:gd name="T81" fmla="*/ 0 h 749"/>
                <a:gd name="T82" fmla="*/ 454 w 888"/>
                <a:gd name="T83" fmla="*/ 3 h 749"/>
                <a:gd name="T84" fmla="*/ 507 w 888"/>
                <a:gd name="T85" fmla="*/ 10 h 749"/>
                <a:gd name="T86" fmla="*/ 541 w 888"/>
                <a:gd name="T87" fmla="*/ 20 h 749"/>
                <a:gd name="T88" fmla="*/ 573 w 888"/>
                <a:gd name="T89" fmla="*/ 32 h 749"/>
                <a:gd name="T90" fmla="*/ 603 w 888"/>
                <a:gd name="T91" fmla="*/ 4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8" h="749">
                  <a:moveTo>
                    <a:pt x="618" y="57"/>
                  </a:moveTo>
                  <a:lnTo>
                    <a:pt x="618" y="57"/>
                  </a:lnTo>
                  <a:lnTo>
                    <a:pt x="645" y="76"/>
                  </a:lnTo>
                  <a:lnTo>
                    <a:pt x="672" y="98"/>
                  </a:lnTo>
                  <a:lnTo>
                    <a:pt x="699" y="120"/>
                  </a:lnTo>
                  <a:lnTo>
                    <a:pt x="725" y="144"/>
                  </a:lnTo>
                  <a:lnTo>
                    <a:pt x="751" y="168"/>
                  </a:lnTo>
                  <a:lnTo>
                    <a:pt x="775" y="191"/>
                  </a:lnTo>
                  <a:lnTo>
                    <a:pt x="797" y="216"/>
                  </a:lnTo>
                  <a:lnTo>
                    <a:pt x="818" y="241"/>
                  </a:lnTo>
                  <a:lnTo>
                    <a:pt x="838" y="266"/>
                  </a:lnTo>
                  <a:lnTo>
                    <a:pt x="854" y="291"/>
                  </a:lnTo>
                  <a:lnTo>
                    <a:pt x="867" y="315"/>
                  </a:lnTo>
                  <a:lnTo>
                    <a:pt x="873" y="328"/>
                  </a:lnTo>
                  <a:lnTo>
                    <a:pt x="878" y="340"/>
                  </a:lnTo>
                  <a:lnTo>
                    <a:pt x="882" y="352"/>
                  </a:lnTo>
                  <a:lnTo>
                    <a:pt x="885" y="364"/>
                  </a:lnTo>
                  <a:lnTo>
                    <a:pt x="887" y="375"/>
                  </a:lnTo>
                  <a:lnTo>
                    <a:pt x="888" y="387"/>
                  </a:lnTo>
                  <a:lnTo>
                    <a:pt x="888" y="397"/>
                  </a:lnTo>
                  <a:lnTo>
                    <a:pt x="887" y="408"/>
                  </a:lnTo>
                  <a:lnTo>
                    <a:pt x="886" y="419"/>
                  </a:lnTo>
                  <a:lnTo>
                    <a:pt x="883" y="430"/>
                  </a:lnTo>
                  <a:lnTo>
                    <a:pt x="883" y="430"/>
                  </a:lnTo>
                  <a:lnTo>
                    <a:pt x="875" y="452"/>
                  </a:lnTo>
                  <a:lnTo>
                    <a:pt x="866" y="474"/>
                  </a:lnTo>
                  <a:lnTo>
                    <a:pt x="843" y="525"/>
                  </a:lnTo>
                  <a:lnTo>
                    <a:pt x="818" y="578"/>
                  </a:lnTo>
                  <a:lnTo>
                    <a:pt x="792" y="629"/>
                  </a:lnTo>
                  <a:lnTo>
                    <a:pt x="749" y="713"/>
                  </a:lnTo>
                  <a:lnTo>
                    <a:pt x="730" y="748"/>
                  </a:lnTo>
                  <a:lnTo>
                    <a:pt x="730" y="748"/>
                  </a:lnTo>
                  <a:lnTo>
                    <a:pt x="730" y="749"/>
                  </a:lnTo>
                  <a:lnTo>
                    <a:pt x="728" y="749"/>
                  </a:lnTo>
                  <a:lnTo>
                    <a:pt x="728" y="749"/>
                  </a:lnTo>
                  <a:lnTo>
                    <a:pt x="725" y="740"/>
                  </a:lnTo>
                  <a:lnTo>
                    <a:pt x="722" y="730"/>
                  </a:lnTo>
                  <a:lnTo>
                    <a:pt x="722" y="730"/>
                  </a:lnTo>
                  <a:lnTo>
                    <a:pt x="711" y="706"/>
                  </a:lnTo>
                  <a:lnTo>
                    <a:pt x="699" y="684"/>
                  </a:lnTo>
                  <a:lnTo>
                    <a:pt x="686" y="663"/>
                  </a:lnTo>
                  <a:lnTo>
                    <a:pt x="671" y="642"/>
                  </a:lnTo>
                  <a:lnTo>
                    <a:pt x="653" y="623"/>
                  </a:lnTo>
                  <a:lnTo>
                    <a:pt x="636" y="604"/>
                  </a:lnTo>
                  <a:lnTo>
                    <a:pt x="618" y="587"/>
                  </a:lnTo>
                  <a:lnTo>
                    <a:pt x="598" y="570"/>
                  </a:lnTo>
                  <a:lnTo>
                    <a:pt x="577" y="554"/>
                  </a:lnTo>
                  <a:lnTo>
                    <a:pt x="557" y="537"/>
                  </a:lnTo>
                  <a:lnTo>
                    <a:pt x="515" y="507"/>
                  </a:lnTo>
                  <a:lnTo>
                    <a:pt x="472" y="478"/>
                  </a:lnTo>
                  <a:lnTo>
                    <a:pt x="431" y="448"/>
                  </a:lnTo>
                  <a:lnTo>
                    <a:pt x="431" y="448"/>
                  </a:lnTo>
                  <a:lnTo>
                    <a:pt x="418" y="441"/>
                  </a:lnTo>
                  <a:lnTo>
                    <a:pt x="406" y="433"/>
                  </a:lnTo>
                  <a:lnTo>
                    <a:pt x="380" y="420"/>
                  </a:lnTo>
                  <a:lnTo>
                    <a:pt x="354" y="407"/>
                  </a:lnTo>
                  <a:lnTo>
                    <a:pt x="342" y="401"/>
                  </a:lnTo>
                  <a:lnTo>
                    <a:pt x="329" y="393"/>
                  </a:lnTo>
                  <a:lnTo>
                    <a:pt x="329" y="393"/>
                  </a:lnTo>
                  <a:lnTo>
                    <a:pt x="303" y="376"/>
                  </a:lnTo>
                  <a:lnTo>
                    <a:pt x="277" y="361"/>
                  </a:lnTo>
                  <a:lnTo>
                    <a:pt x="264" y="353"/>
                  </a:lnTo>
                  <a:lnTo>
                    <a:pt x="250" y="346"/>
                  </a:lnTo>
                  <a:lnTo>
                    <a:pt x="236" y="340"/>
                  </a:lnTo>
                  <a:lnTo>
                    <a:pt x="221" y="336"/>
                  </a:lnTo>
                  <a:lnTo>
                    <a:pt x="221" y="336"/>
                  </a:lnTo>
                  <a:lnTo>
                    <a:pt x="194" y="328"/>
                  </a:lnTo>
                  <a:lnTo>
                    <a:pt x="167" y="322"/>
                  </a:lnTo>
                  <a:lnTo>
                    <a:pt x="139" y="317"/>
                  </a:lnTo>
                  <a:lnTo>
                    <a:pt x="112" y="313"/>
                  </a:lnTo>
                  <a:lnTo>
                    <a:pt x="84" y="311"/>
                  </a:lnTo>
                  <a:lnTo>
                    <a:pt x="57" y="310"/>
                  </a:lnTo>
                  <a:lnTo>
                    <a:pt x="0" y="309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201" y="19"/>
                  </a:lnTo>
                  <a:lnTo>
                    <a:pt x="236" y="13"/>
                  </a:lnTo>
                  <a:lnTo>
                    <a:pt x="260" y="9"/>
                  </a:lnTo>
                  <a:lnTo>
                    <a:pt x="287" y="5"/>
                  </a:lnTo>
                  <a:lnTo>
                    <a:pt x="316" y="3"/>
                  </a:lnTo>
                  <a:lnTo>
                    <a:pt x="349" y="1"/>
                  </a:lnTo>
                  <a:lnTo>
                    <a:pt x="383" y="0"/>
                  </a:lnTo>
                  <a:lnTo>
                    <a:pt x="418" y="0"/>
                  </a:lnTo>
                  <a:lnTo>
                    <a:pt x="454" y="3"/>
                  </a:lnTo>
                  <a:lnTo>
                    <a:pt x="490" y="7"/>
                  </a:lnTo>
                  <a:lnTo>
                    <a:pt x="507" y="10"/>
                  </a:lnTo>
                  <a:lnTo>
                    <a:pt x="524" y="15"/>
                  </a:lnTo>
                  <a:lnTo>
                    <a:pt x="541" y="20"/>
                  </a:lnTo>
                  <a:lnTo>
                    <a:pt x="557" y="26"/>
                  </a:lnTo>
                  <a:lnTo>
                    <a:pt x="573" y="32"/>
                  </a:lnTo>
                  <a:lnTo>
                    <a:pt x="588" y="39"/>
                  </a:lnTo>
                  <a:lnTo>
                    <a:pt x="603" y="47"/>
                  </a:lnTo>
                  <a:lnTo>
                    <a:pt x="618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FB5402A-6ABB-45AC-A091-5BA2CD0E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158"/>
              <a:ext cx="554" cy="513"/>
            </a:xfrm>
            <a:custGeom>
              <a:avLst/>
              <a:gdLst>
                <a:gd name="T0" fmla="*/ 1107 w 1107"/>
                <a:gd name="T1" fmla="*/ 452 h 1025"/>
                <a:gd name="T2" fmla="*/ 1105 w 1107"/>
                <a:gd name="T3" fmla="*/ 497 h 1025"/>
                <a:gd name="T4" fmla="*/ 1096 w 1107"/>
                <a:gd name="T5" fmla="*/ 516 h 1025"/>
                <a:gd name="T6" fmla="*/ 1028 w 1107"/>
                <a:gd name="T7" fmla="*/ 609 h 1025"/>
                <a:gd name="T8" fmla="*/ 981 w 1107"/>
                <a:gd name="T9" fmla="*/ 684 h 1025"/>
                <a:gd name="T10" fmla="*/ 959 w 1107"/>
                <a:gd name="T11" fmla="*/ 728 h 1025"/>
                <a:gd name="T12" fmla="*/ 904 w 1107"/>
                <a:gd name="T13" fmla="*/ 833 h 1025"/>
                <a:gd name="T14" fmla="*/ 888 w 1107"/>
                <a:gd name="T15" fmla="*/ 874 h 1025"/>
                <a:gd name="T16" fmla="*/ 886 w 1107"/>
                <a:gd name="T17" fmla="*/ 893 h 1025"/>
                <a:gd name="T18" fmla="*/ 882 w 1107"/>
                <a:gd name="T19" fmla="*/ 935 h 1025"/>
                <a:gd name="T20" fmla="*/ 865 w 1107"/>
                <a:gd name="T21" fmla="*/ 970 h 1025"/>
                <a:gd name="T22" fmla="*/ 840 w 1107"/>
                <a:gd name="T23" fmla="*/ 988 h 1025"/>
                <a:gd name="T24" fmla="*/ 770 w 1107"/>
                <a:gd name="T25" fmla="*/ 1023 h 1025"/>
                <a:gd name="T26" fmla="*/ 763 w 1107"/>
                <a:gd name="T27" fmla="*/ 1002 h 1025"/>
                <a:gd name="T28" fmla="*/ 734 w 1107"/>
                <a:gd name="T29" fmla="*/ 943 h 1025"/>
                <a:gd name="T30" fmla="*/ 684 w 1107"/>
                <a:gd name="T31" fmla="*/ 868 h 1025"/>
                <a:gd name="T32" fmla="*/ 659 w 1107"/>
                <a:gd name="T33" fmla="*/ 837 h 1025"/>
                <a:gd name="T34" fmla="*/ 614 w 1107"/>
                <a:gd name="T35" fmla="*/ 793 h 1025"/>
                <a:gd name="T36" fmla="*/ 563 w 1107"/>
                <a:gd name="T37" fmla="*/ 754 h 1025"/>
                <a:gd name="T38" fmla="*/ 454 w 1107"/>
                <a:gd name="T39" fmla="*/ 688 h 1025"/>
                <a:gd name="T40" fmla="*/ 365 w 1107"/>
                <a:gd name="T41" fmla="*/ 645 h 1025"/>
                <a:gd name="T42" fmla="*/ 286 w 1107"/>
                <a:gd name="T43" fmla="*/ 611 h 1025"/>
                <a:gd name="T44" fmla="*/ 201 w 1107"/>
                <a:gd name="T45" fmla="*/ 587 h 1025"/>
                <a:gd name="T46" fmla="*/ 127 w 1107"/>
                <a:gd name="T47" fmla="*/ 578 h 1025"/>
                <a:gd name="T48" fmla="*/ 56 w 1107"/>
                <a:gd name="T49" fmla="*/ 576 h 1025"/>
                <a:gd name="T50" fmla="*/ 6 w 1107"/>
                <a:gd name="T51" fmla="*/ 580 h 1025"/>
                <a:gd name="T52" fmla="*/ 0 w 1107"/>
                <a:gd name="T53" fmla="*/ 524 h 1025"/>
                <a:gd name="T54" fmla="*/ 4 w 1107"/>
                <a:gd name="T55" fmla="*/ 495 h 1025"/>
                <a:gd name="T56" fmla="*/ 44 w 1107"/>
                <a:gd name="T57" fmla="*/ 439 h 1025"/>
                <a:gd name="T58" fmla="*/ 185 w 1107"/>
                <a:gd name="T59" fmla="*/ 238 h 1025"/>
                <a:gd name="T60" fmla="*/ 227 w 1107"/>
                <a:gd name="T61" fmla="*/ 166 h 1025"/>
                <a:gd name="T62" fmla="*/ 249 w 1107"/>
                <a:gd name="T63" fmla="*/ 108 h 1025"/>
                <a:gd name="T64" fmla="*/ 267 w 1107"/>
                <a:gd name="T65" fmla="*/ 72 h 1025"/>
                <a:gd name="T66" fmla="*/ 281 w 1107"/>
                <a:gd name="T67" fmla="*/ 59 h 1025"/>
                <a:gd name="T68" fmla="*/ 293 w 1107"/>
                <a:gd name="T69" fmla="*/ 54 h 1025"/>
                <a:gd name="T70" fmla="*/ 330 w 1107"/>
                <a:gd name="T71" fmla="*/ 41 h 1025"/>
                <a:gd name="T72" fmla="*/ 360 w 1107"/>
                <a:gd name="T73" fmla="*/ 22 h 1025"/>
                <a:gd name="T74" fmla="*/ 433 w 1107"/>
                <a:gd name="T75" fmla="*/ 1 h 1025"/>
                <a:gd name="T76" fmla="*/ 515 w 1107"/>
                <a:gd name="T77" fmla="*/ 8 h 1025"/>
                <a:gd name="T78" fmla="*/ 597 w 1107"/>
                <a:gd name="T79" fmla="*/ 27 h 1025"/>
                <a:gd name="T80" fmla="*/ 626 w 1107"/>
                <a:gd name="T81" fmla="*/ 37 h 1025"/>
                <a:gd name="T82" fmla="*/ 679 w 1107"/>
                <a:gd name="T83" fmla="*/ 67 h 1025"/>
                <a:gd name="T84" fmla="*/ 718 w 1107"/>
                <a:gd name="T85" fmla="*/ 92 h 1025"/>
                <a:gd name="T86" fmla="*/ 782 w 1107"/>
                <a:gd name="T87" fmla="*/ 124 h 1025"/>
                <a:gd name="T88" fmla="*/ 807 w 1107"/>
                <a:gd name="T89" fmla="*/ 139 h 1025"/>
                <a:gd name="T90" fmla="*/ 933 w 1107"/>
                <a:gd name="T91" fmla="*/ 228 h 1025"/>
                <a:gd name="T92" fmla="*/ 994 w 1107"/>
                <a:gd name="T93" fmla="*/ 278 h 1025"/>
                <a:gd name="T94" fmla="*/ 1047 w 1107"/>
                <a:gd name="T95" fmla="*/ 333 h 1025"/>
                <a:gd name="T96" fmla="*/ 1087 w 1107"/>
                <a:gd name="T97" fmla="*/ 397 h 1025"/>
                <a:gd name="T98" fmla="*/ 1101 w 1107"/>
                <a:gd name="T99" fmla="*/ 43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7" h="1025">
                  <a:moveTo>
                    <a:pt x="1106" y="440"/>
                  </a:moveTo>
                  <a:lnTo>
                    <a:pt x="1106" y="440"/>
                  </a:lnTo>
                  <a:lnTo>
                    <a:pt x="1107" y="452"/>
                  </a:lnTo>
                  <a:lnTo>
                    <a:pt x="1107" y="469"/>
                  </a:lnTo>
                  <a:lnTo>
                    <a:pt x="1107" y="488"/>
                  </a:lnTo>
                  <a:lnTo>
                    <a:pt x="1105" y="497"/>
                  </a:lnTo>
                  <a:lnTo>
                    <a:pt x="1103" y="505"/>
                  </a:lnTo>
                  <a:lnTo>
                    <a:pt x="1103" y="505"/>
                  </a:lnTo>
                  <a:lnTo>
                    <a:pt x="1096" y="516"/>
                  </a:lnTo>
                  <a:lnTo>
                    <a:pt x="1085" y="533"/>
                  </a:lnTo>
                  <a:lnTo>
                    <a:pt x="1049" y="581"/>
                  </a:lnTo>
                  <a:lnTo>
                    <a:pt x="1028" y="609"/>
                  </a:lnTo>
                  <a:lnTo>
                    <a:pt x="1008" y="638"/>
                  </a:lnTo>
                  <a:lnTo>
                    <a:pt x="989" y="668"/>
                  </a:lnTo>
                  <a:lnTo>
                    <a:pt x="981" y="684"/>
                  </a:lnTo>
                  <a:lnTo>
                    <a:pt x="973" y="699"/>
                  </a:lnTo>
                  <a:lnTo>
                    <a:pt x="973" y="699"/>
                  </a:lnTo>
                  <a:lnTo>
                    <a:pt x="959" y="728"/>
                  </a:lnTo>
                  <a:lnTo>
                    <a:pt x="944" y="756"/>
                  </a:lnTo>
                  <a:lnTo>
                    <a:pt x="915" y="808"/>
                  </a:lnTo>
                  <a:lnTo>
                    <a:pt x="904" y="833"/>
                  </a:lnTo>
                  <a:lnTo>
                    <a:pt x="895" y="855"/>
                  </a:lnTo>
                  <a:lnTo>
                    <a:pt x="891" y="865"/>
                  </a:lnTo>
                  <a:lnTo>
                    <a:pt x="888" y="874"/>
                  </a:lnTo>
                  <a:lnTo>
                    <a:pt x="887" y="884"/>
                  </a:lnTo>
                  <a:lnTo>
                    <a:pt x="886" y="893"/>
                  </a:lnTo>
                  <a:lnTo>
                    <a:pt x="886" y="893"/>
                  </a:lnTo>
                  <a:lnTo>
                    <a:pt x="886" y="908"/>
                  </a:lnTo>
                  <a:lnTo>
                    <a:pt x="885" y="922"/>
                  </a:lnTo>
                  <a:lnTo>
                    <a:pt x="882" y="935"/>
                  </a:lnTo>
                  <a:lnTo>
                    <a:pt x="879" y="948"/>
                  </a:lnTo>
                  <a:lnTo>
                    <a:pt x="872" y="959"/>
                  </a:lnTo>
                  <a:lnTo>
                    <a:pt x="865" y="970"/>
                  </a:lnTo>
                  <a:lnTo>
                    <a:pt x="854" y="979"/>
                  </a:lnTo>
                  <a:lnTo>
                    <a:pt x="840" y="988"/>
                  </a:lnTo>
                  <a:lnTo>
                    <a:pt x="840" y="988"/>
                  </a:lnTo>
                  <a:lnTo>
                    <a:pt x="812" y="1003"/>
                  </a:lnTo>
                  <a:lnTo>
                    <a:pt x="790" y="1014"/>
                  </a:lnTo>
                  <a:lnTo>
                    <a:pt x="770" y="1023"/>
                  </a:lnTo>
                  <a:lnTo>
                    <a:pt x="769" y="1025"/>
                  </a:lnTo>
                  <a:lnTo>
                    <a:pt x="769" y="1025"/>
                  </a:lnTo>
                  <a:lnTo>
                    <a:pt x="763" y="1002"/>
                  </a:lnTo>
                  <a:lnTo>
                    <a:pt x="755" y="982"/>
                  </a:lnTo>
                  <a:lnTo>
                    <a:pt x="745" y="961"/>
                  </a:lnTo>
                  <a:lnTo>
                    <a:pt x="734" y="943"/>
                  </a:lnTo>
                  <a:lnTo>
                    <a:pt x="723" y="923"/>
                  </a:lnTo>
                  <a:lnTo>
                    <a:pt x="710" y="905"/>
                  </a:lnTo>
                  <a:lnTo>
                    <a:pt x="684" y="868"/>
                  </a:lnTo>
                  <a:lnTo>
                    <a:pt x="684" y="868"/>
                  </a:lnTo>
                  <a:lnTo>
                    <a:pt x="672" y="852"/>
                  </a:lnTo>
                  <a:lnTo>
                    <a:pt x="659" y="837"/>
                  </a:lnTo>
                  <a:lnTo>
                    <a:pt x="644" y="821"/>
                  </a:lnTo>
                  <a:lnTo>
                    <a:pt x="630" y="807"/>
                  </a:lnTo>
                  <a:lnTo>
                    <a:pt x="614" y="793"/>
                  </a:lnTo>
                  <a:lnTo>
                    <a:pt x="598" y="779"/>
                  </a:lnTo>
                  <a:lnTo>
                    <a:pt x="581" y="766"/>
                  </a:lnTo>
                  <a:lnTo>
                    <a:pt x="563" y="754"/>
                  </a:lnTo>
                  <a:lnTo>
                    <a:pt x="527" y="730"/>
                  </a:lnTo>
                  <a:lnTo>
                    <a:pt x="491" y="709"/>
                  </a:lnTo>
                  <a:lnTo>
                    <a:pt x="454" y="688"/>
                  </a:lnTo>
                  <a:lnTo>
                    <a:pt x="418" y="670"/>
                  </a:lnTo>
                  <a:lnTo>
                    <a:pt x="418" y="670"/>
                  </a:lnTo>
                  <a:lnTo>
                    <a:pt x="365" y="645"/>
                  </a:lnTo>
                  <a:lnTo>
                    <a:pt x="339" y="633"/>
                  </a:lnTo>
                  <a:lnTo>
                    <a:pt x="313" y="621"/>
                  </a:lnTo>
                  <a:lnTo>
                    <a:pt x="286" y="611"/>
                  </a:lnTo>
                  <a:lnTo>
                    <a:pt x="258" y="601"/>
                  </a:lnTo>
                  <a:lnTo>
                    <a:pt x="230" y="594"/>
                  </a:lnTo>
                  <a:lnTo>
                    <a:pt x="201" y="587"/>
                  </a:lnTo>
                  <a:lnTo>
                    <a:pt x="201" y="587"/>
                  </a:lnTo>
                  <a:lnTo>
                    <a:pt x="151" y="581"/>
                  </a:lnTo>
                  <a:lnTo>
                    <a:pt x="127" y="578"/>
                  </a:lnTo>
                  <a:lnTo>
                    <a:pt x="104" y="577"/>
                  </a:lnTo>
                  <a:lnTo>
                    <a:pt x="80" y="576"/>
                  </a:lnTo>
                  <a:lnTo>
                    <a:pt x="56" y="576"/>
                  </a:lnTo>
                  <a:lnTo>
                    <a:pt x="31" y="577"/>
                  </a:lnTo>
                  <a:lnTo>
                    <a:pt x="6" y="580"/>
                  </a:lnTo>
                  <a:lnTo>
                    <a:pt x="6" y="580"/>
                  </a:lnTo>
                  <a:lnTo>
                    <a:pt x="3" y="563"/>
                  </a:lnTo>
                  <a:lnTo>
                    <a:pt x="0" y="538"/>
                  </a:lnTo>
                  <a:lnTo>
                    <a:pt x="0" y="524"/>
                  </a:lnTo>
                  <a:lnTo>
                    <a:pt x="1" y="511"/>
                  </a:lnTo>
                  <a:lnTo>
                    <a:pt x="3" y="500"/>
                  </a:lnTo>
                  <a:lnTo>
                    <a:pt x="4" y="495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44" y="439"/>
                  </a:lnTo>
                  <a:lnTo>
                    <a:pt x="114" y="342"/>
                  </a:lnTo>
                  <a:lnTo>
                    <a:pt x="151" y="289"/>
                  </a:lnTo>
                  <a:lnTo>
                    <a:pt x="185" y="238"/>
                  </a:lnTo>
                  <a:lnTo>
                    <a:pt x="212" y="197"/>
                  </a:lnTo>
                  <a:lnTo>
                    <a:pt x="221" y="179"/>
                  </a:lnTo>
                  <a:lnTo>
                    <a:pt x="227" y="166"/>
                  </a:lnTo>
                  <a:lnTo>
                    <a:pt x="227" y="166"/>
                  </a:lnTo>
                  <a:lnTo>
                    <a:pt x="242" y="126"/>
                  </a:lnTo>
                  <a:lnTo>
                    <a:pt x="249" y="108"/>
                  </a:lnTo>
                  <a:lnTo>
                    <a:pt x="256" y="92"/>
                  </a:lnTo>
                  <a:lnTo>
                    <a:pt x="263" y="79"/>
                  </a:lnTo>
                  <a:lnTo>
                    <a:pt x="267" y="72"/>
                  </a:lnTo>
                  <a:lnTo>
                    <a:pt x="272" y="67"/>
                  </a:lnTo>
                  <a:lnTo>
                    <a:pt x="277" y="62"/>
                  </a:lnTo>
                  <a:lnTo>
                    <a:pt x="281" y="59"/>
                  </a:lnTo>
                  <a:lnTo>
                    <a:pt x="288" y="56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306" y="50"/>
                  </a:lnTo>
                  <a:lnTo>
                    <a:pt x="318" y="45"/>
                  </a:lnTo>
                  <a:lnTo>
                    <a:pt x="330" y="41"/>
                  </a:lnTo>
                  <a:lnTo>
                    <a:pt x="340" y="35"/>
                  </a:lnTo>
                  <a:lnTo>
                    <a:pt x="355" y="26"/>
                  </a:lnTo>
                  <a:lnTo>
                    <a:pt x="360" y="22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433" y="1"/>
                  </a:lnTo>
                  <a:lnTo>
                    <a:pt x="460" y="2"/>
                  </a:lnTo>
                  <a:lnTo>
                    <a:pt x="488" y="4"/>
                  </a:lnTo>
                  <a:lnTo>
                    <a:pt x="515" y="8"/>
                  </a:lnTo>
                  <a:lnTo>
                    <a:pt x="543" y="13"/>
                  </a:lnTo>
                  <a:lnTo>
                    <a:pt x="570" y="19"/>
                  </a:lnTo>
                  <a:lnTo>
                    <a:pt x="597" y="27"/>
                  </a:lnTo>
                  <a:lnTo>
                    <a:pt x="597" y="27"/>
                  </a:lnTo>
                  <a:lnTo>
                    <a:pt x="612" y="31"/>
                  </a:lnTo>
                  <a:lnTo>
                    <a:pt x="626" y="37"/>
                  </a:lnTo>
                  <a:lnTo>
                    <a:pt x="640" y="44"/>
                  </a:lnTo>
                  <a:lnTo>
                    <a:pt x="653" y="52"/>
                  </a:lnTo>
                  <a:lnTo>
                    <a:pt x="679" y="67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18" y="92"/>
                  </a:lnTo>
                  <a:lnTo>
                    <a:pt x="730" y="98"/>
                  </a:lnTo>
                  <a:lnTo>
                    <a:pt x="756" y="111"/>
                  </a:lnTo>
                  <a:lnTo>
                    <a:pt x="782" y="124"/>
                  </a:lnTo>
                  <a:lnTo>
                    <a:pt x="794" y="132"/>
                  </a:lnTo>
                  <a:lnTo>
                    <a:pt x="807" y="139"/>
                  </a:lnTo>
                  <a:lnTo>
                    <a:pt x="807" y="139"/>
                  </a:lnTo>
                  <a:lnTo>
                    <a:pt x="848" y="169"/>
                  </a:lnTo>
                  <a:lnTo>
                    <a:pt x="891" y="198"/>
                  </a:lnTo>
                  <a:lnTo>
                    <a:pt x="933" y="228"/>
                  </a:lnTo>
                  <a:lnTo>
                    <a:pt x="953" y="245"/>
                  </a:lnTo>
                  <a:lnTo>
                    <a:pt x="974" y="261"/>
                  </a:lnTo>
                  <a:lnTo>
                    <a:pt x="994" y="278"/>
                  </a:lnTo>
                  <a:lnTo>
                    <a:pt x="1012" y="295"/>
                  </a:lnTo>
                  <a:lnTo>
                    <a:pt x="1029" y="314"/>
                  </a:lnTo>
                  <a:lnTo>
                    <a:pt x="1047" y="333"/>
                  </a:lnTo>
                  <a:lnTo>
                    <a:pt x="1062" y="354"/>
                  </a:lnTo>
                  <a:lnTo>
                    <a:pt x="1075" y="375"/>
                  </a:lnTo>
                  <a:lnTo>
                    <a:pt x="1087" y="397"/>
                  </a:lnTo>
                  <a:lnTo>
                    <a:pt x="1098" y="421"/>
                  </a:lnTo>
                  <a:lnTo>
                    <a:pt x="1098" y="421"/>
                  </a:lnTo>
                  <a:lnTo>
                    <a:pt x="1101" y="431"/>
                  </a:lnTo>
                  <a:lnTo>
                    <a:pt x="1104" y="440"/>
                  </a:lnTo>
                  <a:lnTo>
                    <a:pt x="1106" y="4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7E9002E-E5E1-8276-719A-CB4F1EEF7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158"/>
              <a:ext cx="554" cy="513"/>
            </a:xfrm>
            <a:custGeom>
              <a:avLst/>
              <a:gdLst>
                <a:gd name="T0" fmla="*/ 1107 w 1107"/>
                <a:gd name="T1" fmla="*/ 452 h 1025"/>
                <a:gd name="T2" fmla="*/ 1105 w 1107"/>
                <a:gd name="T3" fmla="*/ 497 h 1025"/>
                <a:gd name="T4" fmla="*/ 1096 w 1107"/>
                <a:gd name="T5" fmla="*/ 516 h 1025"/>
                <a:gd name="T6" fmla="*/ 1028 w 1107"/>
                <a:gd name="T7" fmla="*/ 609 h 1025"/>
                <a:gd name="T8" fmla="*/ 981 w 1107"/>
                <a:gd name="T9" fmla="*/ 684 h 1025"/>
                <a:gd name="T10" fmla="*/ 959 w 1107"/>
                <a:gd name="T11" fmla="*/ 728 h 1025"/>
                <a:gd name="T12" fmla="*/ 904 w 1107"/>
                <a:gd name="T13" fmla="*/ 833 h 1025"/>
                <a:gd name="T14" fmla="*/ 888 w 1107"/>
                <a:gd name="T15" fmla="*/ 874 h 1025"/>
                <a:gd name="T16" fmla="*/ 886 w 1107"/>
                <a:gd name="T17" fmla="*/ 893 h 1025"/>
                <a:gd name="T18" fmla="*/ 882 w 1107"/>
                <a:gd name="T19" fmla="*/ 935 h 1025"/>
                <a:gd name="T20" fmla="*/ 865 w 1107"/>
                <a:gd name="T21" fmla="*/ 970 h 1025"/>
                <a:gd name="T22" fmla="*/ 840 w 1107"/>
                <a:gd name="T23" fmla="*/ 988 h 1025"/>
                <a:gd name="T24" fmla="*/ 770 w 1107"/>
                <a:gd name="T25" fmla="*/ 1023 h 1025"/>
                <a:gd name="T26" fmla="*/ 763 w 1107"/>
                <a:gd name="T27" fmla="*/ 1002 h 1025"/>
                <a:gd name="T28" fmla="*/ 734 w 1107"/>
                <a:gd name="T29" fmla="*/ 943 h 1025"/>
                <a:gd name="T30" fmla="*/ 684 w 1107"/>
                <a:gd name="T31" fmla="*/ 868 h 1025"/>
                <a:gd name="T32" fmla="*/ 659 w 1107"/>
                <a:gd name="T33" fmla="*/ 837 h 1025"/>
                <a:gd name="T34" fmla="*/ 614 w 1107"/>
                <a:gd name="T35" fmla="*/ 793 h 1025"/>
                <a:gd name="T36" fmla="*/ 563 w 1107"/>
                <a:gd name="T37" fmla="*/ 754 h 1025"/>
                <a:gd name="T38" fmla="*/ 454 w 1107"/>
                <a:gd name="T39" fmla="*/ 688 h 1025"/>
                <a:gd name="T40" fmla="*/ 365 w 1107"/>
                <a:gd name="T41" fmla="*/ 645 h 1025"/>
                <a:gd name="T42" fmla="*/ 286 w 1107"/>
                <a:gd name="T43" fmla="*/ 611 h 1025"/>
                <a:gd name="T44" fmla="*/ 201 w 1107"/>
                <a:gd name="T45" fmla="*/ 587 h 1025"/>
                <a:gd name="T46" fmla="*/ 127 w 1107"/>
                <a:gd name="T47" fmla="*/ 578 h 1025"/>
                <a:gd name="T48" fmla="*/ 56 w 1107"/>
                <a:gd name="T49" fmla="*/ 576 h 1025"/>
                <a:gd name="T50" fmla="*/ 6 w 1107"/>
                <a:gd name="T51" fmla="*/ 580 h 1025"/>
                <a:gd name="T52" fmla="*/ 0 w 1107"/>
                <a:gd name="T53" fmla="*/ 524 h 1025"/>
                <a:gd name="T54" fmla="*/ 4 w 1107"/>
                <a:gd name="T55" fmla="*/ 495 h 1025"/>
                <a:gd name="T56" fmla="*/ 44 w 1107"/>
                <a:gd name="T57" fmla="*/ 439 h 1025"/>
                <a:gd name="T58" fmla="*/ 185 w 1107"/>
                <a:gd name="T59" fmla="*/ 238 h 1025"/>
                <a:gd name="T60" fmla="*/ 227 w 1107"/>
                <a:gd name="T61" fmla="*/ 166 h 1025"/>
                <a:gd name="T62" fmla="*/ 249 w 1107"/>
                <a:gd name="T63" fmla="*/ 108 h 1025"/>
                <a:gd name="T64" fmla="*/ 267 w 1107"/>
                <a:gd name="T65" fmla="*/ 72 h 1025"/>
                <a:gd name="T66" fmla="*/ 281 w 1107"/>
                <a:gd name="T67" fmla="*/ 59 h 1025"/>
                <a:gd name="T68" fmla="*/ 293 w 1107"/>
                <a:gd name="T69" fmla="*/ 54 h 1025"/>
                <a:gd name="T70" fmla="*/ 330 w 1107"/>
                <a:gd name="T71" fmla="*/ 41 h 1025"/>
                <a:gd name="T72" fmla="*/ 360 w 1107"/>
                <a:gd name="T73" fmla="*/ 22 h 1025"/>
                <a:gd name="T74" fmla="*/ 433 w 1107"/>
                <a:gd name="T75" fmla="*/ 1 h 1025"/>
                <a:gd name="T76" fmla="*/ 515 w 1107"/>
                <a:gd name="T77" fmla="*/ 8 h 1025"/>
                <a:gd name="T78" fmla="*/ 597 w 1107"/>
                <a:gd name="T79" fmla="*/ 27 h 1025"/>
                <a:gd name="T80" fmla="*/ 626 w 1107"/>
                <a:gd name="T81" fmla="*/ 37 h 1025"/>
                <a:gd name="T82" fmla="*/ 679 w 1107"/>
                <a:gd name="T83" fmla="*/ 67 h 1025"/>
                <a:gd name="T84" fmla="*/ 718 w 1107"/>
                <a:gd name="T85" fmla="*/ 92 h 1025"/>
                <a:gd name="T86" fmla="*/ 782 w 1107"/>
                <a:gd name="T87" fmla="*/ 124 h 1025"/>
                <a:gd name="T88" fmla="*/ 807 w 1107"/>
                <a:gd name="T89" fmla="*/ 139 h 1025"/>
                <a:gd name="T90" fmla="*/ 933 w 1107"/>
                <a:gd name="T91" fmla="*/ 228 h 1025"/>
                <a:gd name="T92" fmla="*/ 994 w 1107"/>
                <a:gd name="T93" fmla="*/ 278 h 1025"/>
                <a:gd name="T94" fmla="*/ 1047 w 1107"/>
                <a:gd name="T95" fmla="*/ 333 h 1025"/>
                <a:gd name="T96" fmla="*/ 1087 w 1107"/>
                <a:gd name="T97" fmla="*/ 397 h 1025"/>
                <a:gd name="T98" fmla="*/ 1101 w 1107"/>
                <a:gd name="T99" fmla="*/ 43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7" h="1025">
                  <a:moveTo>
                    <a:pt x="1106" y="440"/>
                  </a:moveTo>
                  <a:lnTo>
                    <a:pt x="1106" y="440"/>
                  </a:lnTo>
                  <a:lnTo>
                    <a:pt x="1107" y="452"/>
                  </a:lnTo>
                  <a:lnTo>
                    <a:pt x="1107" y="469"/>
                  </a:lnTo>
                  <a:lnTo>
                    <a:pt x="1107" y="488"/>
                  </a:lnTo>
                  <a:lnTo>
                    <a:pt x="1105" y="497"/>
                  </a:lnTo>
                  <a:lnTo>
                    <a:pt x="1103" y="505"/>
                  </a:lnTo>
                  <a:lnTo>
                    <a:pt x="1103" y="505"/>
                  </a:lnTo>
                  <a:lnTo>
                    <a:pt x="1096" y="516"/>
                  </a:lnTo>
                  <a:lnTo>
                    <a:pt x="1085" y="533"/>
                  </a:lnTo>
                  <a:lnTo>
                    <a:pt x="1049" y="581"/>
                  </a:lnTo>
                  <a:lnTo>
                    <a:pt x="1028" y="609"/>
                  </a:lnTo>
                  <a:lnTo>
                    <a:pt x="1008" y="638"/>
                  </a:lnTo>
                  <a:lnTo>
                    <a:pt x="989" y="668"/>
                  </a:lnTo>
                  <a:lnTo>
                    <a:pt x="981" y="684"/>
                  </a:lnTo>
                  <a:lnTo>
                    <a:pt x="973" y="699"/>
                  </a:lnTo>
                  <a:lnTo>
                    <a:pt x="973" y="699"/>
                  </a:lnTo>
                  <a:lnTo>
                    <a:pt x="959" y="728"/>
                  </a:lnTo>
                  <a:lnTo>
                    <a:pt x="944" y="756"/>
                  </a:lnTo>
                  <a:lnTo>
                    <a:pt x="915" y="808"/>
                  </a:lnTo>
                  <a:lnTo>
                    <a:pt x="904" y="833"/>
                  </a:lnTo>
                  <a:lnTo>
                    <a:pt x="895" y="855"/>
                  </a:lnTo>
                  <a:lnTo>
                    <a:pt x="891" y="865"/>
                  </a:lnTo>
                  <a:lnTo>
                    <a:pt x="888" y="874"/>
                  </a:lnTo>
                  <a:lnTo>
                    <a:pt x="887" y="884"/>
                  </a:lnTo>
                  <a:lnTo>
                    <a:pt x="886" y="893"/>
                  </a:lnTo>
                  <a:lnTo>
                    <a:pt x="886" y="893"/>
                  </a:lnTo>
                  <a:lnTo>
                    <a:pt x="886" y="908"/>
                  </a:lnTo>
                  <a:lnTo>
                    <a:pt x="885" y="922"/>
                  </a:lnTo>
                  <a:lnTo>
                    <a:pt x="882" y="935"/>
                  </a:lnTo>
                  <a:lnTo>
                    <a:pt x="879" y="948"/>
                  </a:lnTo>
                  <a:lnTo>
                    <a:pt x="872" y="959"/>
                  </a:lnTo>
                  <a:lnTo>
                    <a:pt x="865" y="970"/>
                  </a:lnTo>
                  <a:lnTo>
                    <a:pt x="854" y="979"/>
                  </a:lnTo>
                  <a:lnTo>
                    <a:pt x="840" y="988"/>
                  </a:lnTo>
                  <a:lnTo>
                    <a:pt x="840" y="988"/>
                  </a:lnTo>
                  <a:lnTo>
                    <a:pt x="812" y="1003"/>
                  </a:lnTo>
                  <a:lnTo>
                    <a:pt x="790" y="1014"/>
                  </a:lnTo>
                  <a:lnTo>
                    <a:pt x="770" y="1023"/>
                  </a:lnTo>
                  <a:lnTo>
                    <a:pt x="769" y="1025"/>
                  </a:lnTo>
                  <a:lnTo>
                    <a:pt x="769" y="1025"/>
                  </a:lnTo>
                  <a:lnTo>
                    <a:pt x="763" y="1002"/>
                  </a:lnTo>
                  <a:lnTo>
                    <a:pt x="755" y="982"/>
                  </a:lnTo>
                  <a:lnTo>
                    <a:pt x="745" y="961"/>
                  </a:lnTo>
                  <a:lnTo>
                    <a:pt x="734" y="943"/>
                  </a:lnTo>
                  <a:lnTo>
                    <a:pt x="723" y="923"/>
                  </a:lnTo>
                  <a:lnTo>
                    <a:pt x="710" y="905"/>
                  </a:lnTo>
                  <a:lnTo>
                    <a:pt x="684" y="868"/>
                  </a:lnTo>
                  <a:lnTo>
                    <a:pt x="684" y="868"/>
                  </a:lnTo>
                  <a:lnTo>
                    <a:pt x="672" y="852"/>
                  </a:lnTo>
                  <a:lnTo>
                    <a:pt x="659" y="837"/>
                  </a:lnTo>
                  <a:lnTo>
                    <a:pt x="644" y="821"/>
                  </a:lnTo>
                  <a:lnTo>
                    <a:pt x="630" y="807"/>
                  </a:lnTo>
                  <a:lnTo>
                    <a:pt x="614" y="793"/>
                  </a:lnTo>
                  <a:lnTo>
                    <a:pt x="598" y="779"/>
                  </a:lnTo>
                  <a:lnTo>
                    <a:pt x="581" y="766"/>
                  </a:lnTo>
                  <a:lnTo>
                    <a:pt x="563" y="754"/>
                  </a:lnTo>
                  <a:lnTo>
                    <a:pt x="527" y="730"/>
                  </a:lnTo>
                  <a:lnTo>
                    <a:pt x="491" y="709"/>
                  </a:lnTo>
                  <a:lnTo>
                    <a:pt x="454" y="688"/>
                  </a:lnTo>
                  <a:lnTo>
                    <a:pt x="418" y="670"/>
                  </a:lnTo>
                  <a:lnTo>
                    <a:pt x="418" y="670"/>
                  </a:lnTo>
                  <a:lnTo>
                    <a:pt x="365" y="645"/>
                  </a:lnTo>
                  <a:lnTo>
                    <a:pt x="339" y="633"/>
                  </a:lnTo>
                  <a:lnTo>
                    <a:pt x="313" y="621"/>
                  </a:lnTo>
                  <a:lnTo>
                    <a:pt x="286" y="611"/>
                  </a:lnTo>
                  <a:lnTo>
                    <a:pt x="258" y="601"/>
                  </a:lnTo>
                  <a:lnTo>
                    <a:pt x="230" y="594"/>
                  </a:lnTo>
                  <a:lnTo>
                    <a:pt x="201" y="587"/>
                  </a:lnTo>
                  <a:lnTo>
                    <a:pt x="201" y="587"/>
                  </a:lnTo>
                  <a:lnTo>
                    <a:pt x="151" y="581"/>
                  </a:lnTo>
                  <a:lnTo>
                    <a:pt x="127" y="578"/>
                  </a:lnTo>
                  <a:lnTo>
                    <a:pt x="104" y="577"/>
                  </a:lnTo>
                  <a:lnTo>
                    <a:pt x="80" y="576"/>
                  </a:lnTo>
                  <a:lnTo>
                    <a:pt x="56" y="576"/>
                  </a:lnTo>
                  <a:lnTo>
                    <a:pt x="31" y="577"/>
                  </a:lnTo>
                  <a:lnTo>
                    <a:pt x="6" y="580"/>
                  </a:lnTo>
                  <a:lnTo>
                    <a:pt x="6" y="580"/>
                  </a:lnTo>
                  <a:lnTo>
                    <a:pt x="3" y="563"/>
                  </a:lnTo>
                  <a:lnTo>
                    <a:pt x="0" y="538"/>
                  </a:lnTo>
                  <a:lnTo>
                    <a:pt x="0" y="524"/>
                  </a:lnTo>
                  <a:lnTo>
                    <a:pt x="1" y="511"/>
                  </a:lnTo>
                  <a:lnTo>
                    <a:pt x="3" y="500"/>
                  </a:lnTo>
                  <a:lnTo>
                    <a:pt x="4" y="495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44" y="439"/>
                  </a:lnTo>
                  <a:lnTo>
                    <a:pt x="114" y="342"/>
                  </a:lnTo>
                  <a:lnTo>
                    <a:pt x="151" y="289"/>
                  </a:lnTo>
                  <a:lnTo>
                    <a:pt x="185" y="238"/>
                  </a:lnTo>
                  <a:lnTo>
                    <a:pt x="212" y="197"/>
                  </a:lnTo>
                  <a:lnTo>
                    <a:pt x="221" y="179"/>
                  </a:lnTo>
                  <a:lnTo>
                    <a:pt x="227" y="166"/>
                  </a:lnTo>
                  <a:lnTo>
                    <a:pt x="227" y="166"/>
                  </a:lnTo>
                  <a:lnTo>
                    <a:pt x="242" y="126"/>
                  </a:lnTo>
                  <a:lnTo>
                    <a:pt x="249" y="108"/>
                  </a:lnTo>
                  <a:lnTo>
                    <a:pt x="256" y="92"/>
                  </a:lnTo>
                  <a:lnTo>
                    <a:pt x="263" y="79"/>
                  </a:lnTo>
                  <a:lnTo>
                    <a:pt x="267" y="72"/>
                  </a:lnTo>
                  <a:lnTo>
                    <a:pt x="272" y="67"/>
                  </a:lnTo>
                  <a:lnTo>
                    <a:pt x="277" y="62"/>
                  </a:lnTo>
                  <a:lnTo>
                    <a:pt x="281" y="59"/>
                  </a:lnTo>
                  <a:lnTo>
                    <a:pt x="288" y="56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306" y="50"/>
                  </a:lnTo>
                  <a:lnTo>
                    <a:pt x="318" y="45"/>
                  </a:lnTo>
                  <a:lnTo>
                    <a:pt x="330" y="41"/>
                  </a:lnTo>
                  <a:lnTo>
                    <a:pt x="340" y="35"/>
                  </a:lnTo>
                  <a:lnTo>
                    <a:pt x="355" y="26"/>
                  </a:lnTo>
                  <a:lnTo>
                    <a:pt x="360" y="22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433" y="1"/>
                  </a:lnTo>
                  <a:lnTo>
                    <a:pt x="460" y="2"/>
                  </a:lnTo>
                  <a:lnTo>
                    <a:pt x="488" y="4"/>
                  </a:lnTo>
                  <a:lnTo>
                    <a:pt x="515" y="8"/>
                  </a:lnTo>
                  <a:lnTo>
                    <a:pt x="543" y="13"/>
                  </a:lnTo>
                  <a:lnTo>
                    <a:pt x="570" y="19"/>
                  </a:lnTo>
                  <a:lnTo>
                    <a:pt x="597" y="27"/>
                  </a:lnTo>
                  <a:lnTo>
                    <a:pt x="597" y="27"/>
                  </a:lnTo>
                  <a:lnTo>
                    <a:pt x="612" y="31"/>
                  </a:lnTo>
                  <a:lnTo>
                    <a:pt x="626" y="37"/>
                  </a:lnTo>
                  <a:lnTo>
                    <a:pt x="640" y="44"/>
                  </a:lnTo>
                  <a:lnTo>
                    <a:pt x="653" y="52"/>
                  </a:lnTo>
                  <a:lnTo>
                    <a:pt x="679" y="67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18" y="92"/>
                  </a:lnTo>
                  <a:lnTo>
                    <a:pt x="730" y="98"/>
                  </a:lnTo>
                  <a:lnTo>
                    <a:pt x="756" y="111"/>
                  </a:lnTo>
                  <a:lnTo>
                    <a:pt x="782" y="124"/>
                  </a:lnTo>
                  <a:lnTo>
                    <a:pt x="794" y="132"/>
                  </a:lnTo>
                  <a:lnTo>
                    <a:pt x="807" y="139"/>
                  </a:lnTo>
                  <a:lnTo>
                    <a:pt x="807" y="139"/>
                  </a:lnTo>
                  <a:lnTo>
                    <a:pt x="848" y="169"/>
                  </a:lnTo>
                  <a:lnTo>
                    <a:pt x="891" y="198"/>
                  </a:lnTo>
                  <a:lnTo>
                    <a:pt x="933" y="228"/>
                  </a:lnTo>
                  <a:lnTo>
                    <a:pt x="953" y="245"/>
                  </a:lnTo>
                  <a:lnTo>
                    <a:pt x="974" y="261"/>
                  </a:lnTo>
                  <a:lnTo>
                    <a:pt x="994" y="278"/>
                  </a:lnTo>
                  <a:lnTo>
                    <a:pt x="1012" y="295"/>
                  </a:lnTo>
                  <a:lnTo>
                    <a:pt x="1029" y="314"/>
                  </a:lnTo>
                  <a:lnTo>
                    <a:pt x="1047" y="333"/>
                  </a:lnTo>
                  <a:lnTo>
                    <a:pt x="1062" y="354"/>
                  </a:lnTo>
                  <a:lnTo>
                    <a:pt x="1075" y="375"/>
                  </a:lnTo>
                  <a:lnTo>
                    <a:pt x="1087" y="397"/>
                  </a:lnTo>
                  <a:lnTo>
                    <a:pt x="1098" y="421"/>
                  </a:lnTo>
                  <a:lnTo>
                    <a:pt x="1098" y="421"/>
                  </a:lnTo>
                  <a:lnTo>
                    <a:pt x="1101" y="431"/>
                  </a:lnTo>
                  <a:lnTo>
                    <a:pt x="1104" y="440"/>
                  </a:lnTo>
                  <a:lnTo>
                    <a:pt x="1106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9E24F65-4B99-4718-EAA5-FBFE5BFEB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982"/>
              <a:ext cx="639" cy="1075"/>
            </a:xfrm>
            <a:custGeom>
              <a:avLst/>
              <a:gdLst>
                <a:gd name="T0" fmla="*/ 1277 w 1280"/>
                <a:gd name="T1" fmla="*/ 1830 h 2151"/>
                <a:gd name="T2" fmla="*/ 1278 w 1280"/>
                <a:gd name="T3" fmla="*/ 1955 h 2151"/>
                <a:gd name="T4" fmla="*/ 1275 w 1280"/>
                <a:gd name="T5" fmla="*/ 2038 h 2151"/>
                <a:gd name="T6" fmla="*/ 1169 w 1280"/>
                <a:gd name="T7" fmla="*/ 2072 h 2151"/>
                <a:gd name="T8" fmla="*/ 1069 w 1280"/>
                <a:gd name="T9" fmla="*/ 2099 h 2151"/>
                <a:gd name="T10" fmla="*/ 893 w 1280"/>
                <a:gd name="T11" fmla="*/ 2136 h 2151"/>
                <a:gd name="T12" fmla="*/ 802 w 1280"/>
                <a:gd name="T13" fmla="*/ 2148 h 2151"/>
                <a:gd name="T14" fmla="*/ 716 w 1280"/>
                <a:gd name="T15" fmla="*/ 2151 h 2151"/>
                <a:gd name="T16" fmla="*/ 664 w 1280"/>
                <a:gd name="T17" fmla="*/ 2149 h 2151"/>
                <a:gd name="T18" fmla="*/ 548 w 1280"/>
                <a:gd name="T19" fmla="*/ 2140 h 2151"/>
                <a:gd name="T20" fmla="*/ 335 w 1280"/>
                <a:gd name="T21" fmla="*/ 2113 h 2151"/>
                <a:gd name="T22" fmla="*/ 157 w 1280"/>
                <a:gd name="T23" fmla="*/ 2082 h 2151"/>
                <a:gd name="T24" fmla="*/ 81 w 1280"/>
                <a:gd name="T25" fmla="*/ 2064 h 2151"/>
                <a:gd name="T26" fmla="*/ 0 w 1280"/>
                <a:gd name="T27" fmla="*/ 2038 h 2151"/>
                <a:gd name="T28" fmla="*/ 16 w 1280"/>
                <a:gd name="T29" fmla="*/ 1527 h 2151"/>
                <a:gd name="T30" fmla="*/ 21 w 1280"/>
                <a:gd name="T31" fmla="*/ 1331 h 2151"/>
                <a:gd name="T32" fmla="*/ 30 w 1280"/>
                <a:gd name="T33" fmla="*/ 1239 h 2151"/>
                <a:gd name="T34" fmla="*/ 58 w 1280"/>
                <a:gd name="T35" fmla="*/ 1056 h 2151"/>
                <a:gd name="T36" fmla="*/ 77 w 1280"/>
                <a:gd name="T37" fmla="*/ 903 h 2151"/>
                <a:gd name="T38" fmla="*/ 83 w 1280"/>
                <a:gd name="T39" fmla="*/ 799 h 2151"/>
                <a:gd name="T40" fmla="*/ 92 w 1280"/>
                <a:gd name="T41" fmla="*/ 648 h 2151"/>
                <a:gd name="T42" fmla="*/ 94 w 1280"/>
                <a:gd name="T43" fmla="*/ 570 h 2151"/>
                <a:gd name="T44" fmla="*/ 86 w 1280"/>
                <a:gd name="T45" fmla="*/ 496 h 2151"/>
                <a:gd name="T46" fmla="*/ 75 w 1280"/>
                <a:gd name="T47" fmla="*/ 423 h 2151"/>
                <a:gd name="T48" fmla="*/ 124 w 1280"/>
                <a:gd name="T49" fmla="*/ 437 h 2151"/>
                <a:gd name="T50" fmla="*/ 178 w 1280"/>
                <a:gd name="T51" fmla="*/ 436 h 2151"/>
                <a:gd name="T52" fmla="*/ 219 w 1280"/>
                <a:gd name="T53" fmla="*/ 429 h 2151"/>
                <a:gd name="T54" fmla="*/ 351 w 1280"/>
                <a:gd name="T55" fmla="*/ 397 h 2151"/>
                <a:gd name="T56" fmla="*/ 480 w 1280"/>
                <a:gd name="T57" fmla="*/ 351 h 2151"/>
                <a:gd name="T58" fmla="*/ 560 w 1280"/>
                <a:gd name="T59" fmla="*/ 312 h 2151"/>
                <a:gd name="T60" fmla="*/ 652 w 1280"/>
                <a:gd name="T61" fmla="*/ 255 h 2151"/>
                <a:gd name="T62" fmla="*/ 718 w 1280"/>
                <a:gd name="T63" fmla="*/ 207 h 2151"/>
                <a:gd name="T64" fmla="*/ 778 w 1280"/>
                <a:gd name="T65" fmla="*/ 153 h 2151"/>
                <a:gd name="T66" fmla="*/ 830 w 1280"/>
                <a:gd name="T67" fmla="*/ 90 h 2151"/>
                <a:gd name="T68" fmla="*/ 872 w 1280"/>
                <a:gd name="T69" fmla="*/ 19 h 2151"/>
                <a:gd name="T70" fmla="*/ 877 w 1280"/>
                <a:gd name="T71" fmla="*/ 0 h 2151"/>
                <a:gd name="T72" fmla="*/ 888 w 1280"/>
                <a:gd name="T73" fmla="*/ 38 h 2151"/>
                <a:gd name="T74" fmla="*/ 914 w 1280"/>
                <a:gd name="T75" fmla="*/ 92 h 2151"/>
                <a:gd name="T76" fmla="*/ 961 w 1280"/>
                <a:gd name="T77" fmla="*/ 167 h 2151"/>
                <a:gd name="T78" fmla="*/ 1030 w 1280"/>
                <a:gd name="T79" fmla="*/ 273 h 2151"/>
                <a:gd name="T80" fmla="*/ 1101 w 1280"/>
                <a:gd name="T81" fmla="*/ 401 h 2151"/>
                <a:gd name="T82" fmla="*/ 1147 w 1280"/>
                <a:gd name="T83" fmla="*/ 510 h 2151"/>
                <a:gd name="T84" fmla="*/ 1178 w 1280"/>
                <a:gd name="T85" fmla="*/ 604 h 2151"/>
                <a:gd name="T86" fmla="*/ 1204 w 1280"/>
                <a:gd name="T87" fmla="*/ 708 h 2151"/>
                <a:gd name="T88" fmla="*/ 1223 w 1280"/>
                <a:gd name="T89" fmla="*/ 822 h 2151"/>
                <a:gd name="T90" fmla="*/ 1232 w 1280"/>
                <a:gd name="T91" fmla="*/ 946 h 2151"/>
                <a:gd name="T92" fmla="*/ 1232 w 1280"/>
                <a:gd name="T93" fmla="*/ 1034 h 2151"/>
                <a:gd name="T94" fmla="*/ 1230 w 1280"/>
                <a:gd name="T95" fmla="*/ 1274 h 2151"/>
                <a:gd name="T96" fmla="*/ 1236 w 1280"/>
                <a:gd name="T97" fmla="*/ 1455 h 2151"/>
                <a:gd name="T98" fmla="*/ 1249 w 1280"/>
                <a:gd name="T99" fmla="*/ 1590 h 2151"/>
                <a:gd name="T100" fmla="*/ 1270 w 1280"/>
                <a:gd name="T101" fmla="*/ 1742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80" h="2151">
                  <a:moveTo>
                    <a:pt x="1275" y="1787"/>
                  </a:moveTo>
                  <a:lnTo>
                    <a:pt x="1275" y="1787"/>
                  </a:lnTo>
                  <a:lnTo>
                    <a:pt x="1277" y="1830"/>
                  </a:lnTo>
                  <a:lnTo>
                    <a:pt x="1278" y="1873"/>
                  </a:lnTo>
                  <a:lnTo>
                    <a:pt x="1280" y="1916"/>
                  </a:lnTo>
                  <a:lnTo>
                    <a:pt x="1278" y="1955"/>
                  </a:lnTo>
                  <a:lnTo>
                    <a:pt x="1276" y="2014"/>
                  </a:lnTo>
                  <a:lnTo>
                    <a:pt x="1275" y="2038"/>
                  </a:lnTo>
                  <a:lnTo>
                    <a:pt x="1275" y="2038"/>
                  </a:lnTo>
                  <a:lnTo>
                    <a:pt x="1246" y="2048"/>
                  </a:lnTo>
                  <a:lnTo>
                    <a:pt x="1213" y="2059"/>
                  </a:lnTo>
                  <a:lnTo>
                    <a:pt x="1169" y="2072"/>
                  </a:lnTo>
                  <a:lnTo>
                    <a:pt x="1169" y="2072"/>
                  </a:lnTo>
                  <a:lnTo>
                    <a:pt x="1122" y="2085"/>
                  </a:lnTo>
                  <a:lnTo>
                    <a:pt x="1069" y="2099"/>
                  </a:lnTo>
                  <a:lnTo>
                    <a:pt x="1013" y="2113"/>
                  </a:lnTo>
                  <a:lnTo>
                    <a:pt x="953" y="2125"/>
                  </a:lnTo>
                  <a:lnTo>
                    <a:pt x="893" y="2136"/>
                  </a:lnTo>
                  <a:lnTo>
                    <a:pt x="862" y="2141"/>
                  </a:lnTo>
                  <a:lnTo>
                    <a:pt x="832" y="2144"/>
                  </a:lnTo>
                  <a:lnTo>
                    <a:pt x="802" y="2148"/>
                  </a:lnTo>
                  <a:lnTo>
                    <a:pt x="772" y="2150"/>
                  </a:lnTo>
                  <a:lnTo>
                    <a:pt x="744" y="2151"/>
                  </a:lnTo>
                  <a:lnTo>
                    <a:pt x="716" y="2151"/>
                  </a:lnTo>
                  <a:lnTo>
                    <a:pt x="716" y="2151"/>
                  </a:lnTo>
                  <a:lnTo>
                    <a:pt x="664" y="2149"/>
                  </a:lnTo>
                  <a:lnTo>
                    <a:pt x="664" y="2149"/>
                  </a:lnTo>
                  <a:lnTo>
                    <a:pt x="607" y="2145"/>
                  </a:lnTo>
                  <a:lnTo>
                    <a:pt x="548" y="2140"/>
                  </a:lnTo>
                  <a:lnTo>
                    <a:pt x="548" y="2140"/>
                  </a:lnTo>
                  <a:lnTo>
                    <a:pt x="476" y="2132"/>
                  </a:lnTo>
                  <a:lnTo>
                    <a:pt x="406" y="2123"/>
                  </a:lnTo>
                  <a:lnTo>
                    <a:pt x="335" y="2113"/>
                  </a:lnTo>
                  <a:lnTo>
                    <a:pt x="270" y="2102"/>
                  </a:lnTo>
                  <a:lnTo>
                    <a:pt x="210" y="2091"/>
                  </a:lnTo>
                  <a:lnTo>
                    <a:pt x="157" y="2082"/>
                  </a:lnTo>
                  <a:lnTo>
                    <a:pt x="113" y="2072"/>
                  </a:lnTo>
                  <a:lnTo>
                    <a:pt x="81" y="2064"/>
                  </a:lnTo>
                  <a:lnTo>
                    <a:pt x="81" y="2064"/>
                  </a:lnTo>
                  <a:lnTo>
                    <a:pt x="66" y="2060"/>
                  </a:lnTo>
                  <a:lnTo>
                    <a:pt x="66" y="2060"/>
                  </a:lnTo>
                  <a:lnTo>
                    <a:pt x="0" y="2038"/>
                  </a:lnTo>
                  <a:lnTo>
                    <a:pt x="0" y="2038"/>
                  </a:lnTo>
                  <a:lnTo>
                    <a:pt x="9" y="1753"/>
                  </a:lnTo>
                  <a:lnTo>
                    <a:pt x="16" y="1527"/>
                  </a:lnTo>
                  <a:lnTo>
                    <a:pt x="20" y="1362"/>
                  </a:lnTo>
                  <a:lnTo>
                    <a:pt x="20" y="1362"/>
                  </a:lnTo>
                  <a:lnTo>
                    <a:pt x="21" y="1331"/>
                  </a:lnTo>
                  <a:lnTo>
                    <a:pt x="23" y="1300"/>
                  </a:lnTo>
                  <a:lnTo>
                    <a:pt x="25" y="1269"/>
                  </a:lnTo>
                  <a:lnTo>
                    <a:pt x="30" y="1239"/>
                  </a:lnTo>
                  <a:lnTo>
                    <a:pt x="37" y="1177"/>
                  </a:lnTo>
                  <a:lnTo>
                    <a:pt x="47" y="1117"/>
                  </a:lnTo>
                  <a:lnTo>
                    <a:pt x="58" y="1056"/>
                  </a:lnTo>
                  <a:lnTo>
                    <a:pt x="67" y="995"/>
                  </a:lnTo>
                  <a:lnTo>
                    <a:pt x="74" y="934"/>
                  </a:lnTo>
                  <a:lnTo>
                    <a:pt x="77" y="903"/>
                  </a:lnTo>
                  <a:lnTo>
                    <a:pt x="80" y="873"/>
                  </a:lnTo>
                  <a:lnTo>
                    <a:pt x="80" y="873"/>
                  </a:lnTo>
                  <a:lnTo>
                    <a:pt x="83" y="799"/>
                  </a:lnTo>
                  <a:lnTo>
                    <a:pt x="86" y="726"/>
                  </a:lnTo>
                  <a:lnTo>
                    <a:pt x="86" y="726"/>
                  </a:lnTo>
                  <a:lnTo>
                    <a:pt x="92" y="648"/>
                  </a:lnTo>
                  <a:lnTo>
                    <a:pt x="94" y="609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93" y="552"/>
                  </a:lnTo>
                  <a:lnTo>
                    <a:pt x="92" y="533"/>
                  </a:lnTo>
                  <a:lnTo>
                    <a:pt x="86" y="496"/>
                  </a:lnTo>
                  <a:lnTo>
                    <a:pt x="81" y="460"/>
                  </a:lnTo>
                  <a:lnTo>
                    <a:pt x="75" y="423"/>
                  </a:lnTo>
                  <a:lnTo>
                    <a:pt x="75" y="423"/>
                  </a:lnTo>
                  <a:lnTo>
                    <a:pt x="92" y="429"/>
                  </a:lnTo>
                  <a:lnTo>
                    <a:pt x="108" y="435"/>
                  </a:lnTo>
                  <a:lnTo>
                    <a:pt x="124" y="437"/>
                  </a:lnTo>
                  <a:lnTo>
                    <a:pt x="141" y="438"/>
                  </a:lnTo>
                  <a:lnTo>
                    <a:pt x="160" y="438"/>
                  </a:lnTo>
                  <a:lnTo>
                    <a:pt x="178" y="436"/>
                  </a:lnTo>
                  <a:lnTo>
                    <a:pt x="199" y="434"/>
                  </a:lnTo>
                  <a:lnTo>
                    <a:pt x="219" y="429"/>
                  </a:lnTo>
                  <a:lnTo>
                    <a:pt x="219" y="429"/>
                  </a:lnTo>
                  <a:lnTo>
                    <a:pt x="264" y="419"/>
                  </a:lnTo>
                  <a:lnTo>
                    <a:pt x="307" y="409"/>
                  </a:lnTo>
                  <a:lnTo>
                    <a:pt x="351" y="397"/>
                  </a:lnTo>
                  <a:lnTo>
                    <a:pt x="394" y="383"/>
                  </a:lnTo>
                  <a:lnTo>
                    <a:pt x="437" y="368"/>
                  </a:lnTo>
                  <a:lnTo>
                    <a:pt x="480" y="351"/>
                  </a:lnTo>
                  <a:lnTo>
                    <a:pt x="520" y="333"/>
                  </a:lnTo>
                  <a:lnTo>
                    <a:pt x="540" y="323"/>
                  </a:lnTo>
                  <a:lnTo>
                    <a:pt x="560" y="312"/>
                  </a:lnTo>
                  <a:lnTo>
                    <a:pt x="560" y="312"/>
                  </a:lnTo>
                  <a:lnTo>
                    <a:pt x="606" y="285"/>
                  </a:lnTo>
                  <a:lnTo>
                    <a:pt x="652" y="255"/>
                  </a:lnTo>
                  <a:lnTo>
                    <a:pt x="675" y="239"/>
                  </a:lnTo>
                  <a:lnTo>
                    <a:pt x="696" y="223"/>
                  </a:lnTo>
                  <a:lnTo>
                    <a:pt x="718" y="207"/>
                  </a:lnTo>
                  <a:lnTo>
                    <a:pt x="739" y="190"/>
                  </a:lnTo>
                  <a:lnTo>
                    <a:pt x="758" y="171"/>
                  </a:lnTo>
                  <a:lnTo>
                    <a:pt x="778" y="153"/>
                  </a:lnTo>
                  <a:lnTo>
                    <a:pt x="796" y="132"/>
                  </a:lnTo>
                  <a:lnTo>
                    <a:pt x="813" y="112"/>
                  </a:lnTo>
                  <a:lnTo>
                    <a:pt x="830" y="90"/>
                  </a:lnTo>
                  <a:lnTo>
                    <a:pt x="845" y="67"/>
                  </a:lnTo>
                  <a:lnTo>
                    <a:pt x="859" y="44"/>
                  </a:lnTo>
                  <a:lnTo>
                    <a:pt x="872" y="19"/>
                  </a:lnTo>
                  <a:lnTo>
                    <a:pt x="872" y="19"/>
                  </a:lnTo>
                  <a:lnTo>
                    <a:pt x="874" y="1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83" y="19"/>
                  </a:lnTo>
                  <a:lnTo>
                    <a:pt x="888" y="38"/>
                  </a:lnTo>
                  <a:lnTo>
                    <a:pt x="896" y="55"/>
                  </a:lnTo>
                  <a:lnTo>
                    <a:pt x="903" y="72"/>
                  </a:lnTo>
                  <a:lnTo>
                    <a:pt x="914" y="92"/>
                  </a:lnTo>
                  <a:lnTo>
                    <a:pt x="926" y="113"/>
                  </a:lnTo>
                  <a:lnTo>
                    <a:pt x="961" y="167"/>
                  </a:lnTo>
                  <a:lnTo>
                    <a:pt x="961" y="167"/>
                  </a:lnTo>
                  <a:lnTo>
                    <a:pt x="990" y="210"/>
                  </a:lnTo>
                  <a:lnTo>
                    <a:pt x="1009" y="239"/>
                  </a:lnTo>
                  <a:lnTo>
                    <a:pt x="1030" y="273"/>
                  </a:lnTo>
                  <a:lnTo>
                    <a:pt x="1053" y="311"/>
                  </a:lnTo>
                  <a:lnTo>
                    <a:pt x="1077" y="354"/>
                  </a:lnTo>
                  <a:lnTo>
                    <a:pt x="1101" y="401"/>
                  </a:lnTo>
                  <a:lnTo>
                    <a:pt x="1123" y="454"/>
                  </a:lnTo>
                  <a:lnTo>
                    <a:pt x="1135" y="481"/>
                  </a:lnTo>
                  <a:lnTo>
                    <a:pt x="1147" y="510"/>
                  </a:lnTo>
                  <a:lnTo>
                    <a:pt x="1158" y="541"/>
                  </a:lnTo>
                  <a:lnTo>
                    <a:pt x="1168" y="571"/>
                  </a:lnTo>
                  <a:lnTo>
                    <a:pt x="1178" y="604"/>
                  </a:lnTo>
                  <a:lnTo>
                    <a:pt x="1187" y="637"/>
                  </a:lnTo>
                  <a:lnTo>
                    <a:pt x="1196" y="672"/>
                  </a:lnTo>
                  <a:lnTo>
                    <a:pt x="1204" y="708"/>
                  </a:lnTo>
                  <a:lnTo>
                    <a:pt x="1211" y="745"/>
                  </a:lnTo>
                  <a:lnTo>
                    <a:pt x="1218" y="783"/>
                  </a:lnTo>
                  <a:lnTo>
                    <a:pt x="1223" y="822"/>
                  </a:lnTo>
                  <a:lnTo>
                    <a:pt x="1226" y="862"/>
                  </a:lnTo>
                  <a:lnTo>
                    <a:pt x="1230" y="904"/>
                  </a:lnTo>
                  <a:lnTo>
                    <a:pt x="1232" y="946"/>
                  </a:lnTo>
                  <a:lnTo>
                    <a:pt x="1233" y="990"/>
                  </a:lnTo>
                  <a:lnTo>
                    <a:pt x="1232" y="1034"/>
                  </a:lnTo>
                  <a:lnTo>
                    <a:pt x="1232" y="1034"/>
                  </a:lnTo>
                  <a:lnTo>
                    <a:pt x="1230" y="1121"/>
                  </a:lnTo>
                  <a:lnTo>
                    <a:pt x="1229" y="1201"/>
                  </a:lnTo>
                  <a:lnTo>
                    <a:pt x="1230" y="1274"/>
                  </a:lnTo>
                  <a:lnTo>
                    <a:pt x="1231" y="1340"/>
                  </a:lnTo>
                  <a:lnTo>
                    <a:pt x="1233" y="1401"/>
                  </a:lnTo>
                  <a:lnTo>
                    <a:pt x="1236" y="1455"/>
                  </a:lnTo>
                  <a:lnTo>
                    <a:pt x="1241" y="1505"/>
                  </a:lnTo>
                  <a:lnTo>
                    <a:pt x="1245" y="1549"/>
                  </a:lnTo>
                  <a:lnTo>
                    <a:pt x="1249" y="1590"/>
                  </a:lnTo>
                  <a:lnTo>
                    <a:pt x="1254" y="1626"/>
                  </a:lnTo>
                  <a:lnTo>
                    <a:pt x="1262" y="1689"/>
                  </a:lnTo>
                  <a:lnTo>
                    <a:pt x="1270" y="1742"/>
                  </a:lnTo>
                  <a:lnTo>
                    <a:pt x="1273" y="1765"/>
                  </a:lnTo>
                  <a:lnTo>
                    <a:pt x="1275" y="1787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9AE3220-E9FC-5AC0-33A1-1392971F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982"/>
              <a:ext cx="639" cy="1075"/>
            </a:xfrm>
            <a:custGeom>
              <a:avLst/>
              <a:gdLst>
                <a:gd name="T0" fmla="*/ 1277 w 1280"/>
                <a:gd name="T1" fmla="*/ 1830 h 2151"/>
                <a:gd name="T2" fmla="*/ 1278 w 1280"/>
                <a:gd name="T3" fmla="*/ 1955 h 2151"/>
                <a:gd name="T4" fmla="*/ 1275 w 1280"/>
                <a:gd name="T5" fmla="*/ 2038 h 2151"/>
                <a:gd name="T6" fmla="*/ 1169 w 1280"/>
                <a:gd name="T7" fmla="*/ 2072 h 2151"/>
                <a:gd name="T8" fmla="*/ 1069 w 1280"/>
                <a:gd name="T9" fmla="*/ 2099 h 2151"/>
                <a:gd name="T10" fmla="*/ 893 w 1280"/>
                <a:gd name="T11" fmla="*/ 2136 h 2151"/>
                <a:gd name="T12" fmla="*/ 802 w 1280"/>
                <a:gd name="T13" fmla="*/ 2148 h 2151"/>
                <a:gd name="T14" fmla="*/ 716 w 1280"/>
                <a:gd name="T15" fmla="*/ 2151 h 2151"/>
                <a:gd name="T16" fmla="*/ 664 w 1280"/>
                <a:gd name="T17" fmla="*/ 2149 h 2151"/>
                <a:gd name="T18" fmla="*/ 548 w 1280"/>
                <a:gd name="T19" fmla="*/ 2140 h 2151"/>
                <a:gd name="T20" fmla="*/ 335 w 1280"/>
                <a:gd name="T21" fmla="*/ 2113 h 2151"/>
                <a:gd name="T22" fmla="*/ 157 w 1280"/>
                <a:gd name="T23" fmla="*/ 2082 h 2151"/>
                <a:gd name="T24" fmla="*/ 81 w 1280"/>
                <a:gd name="T25" fmla="*/ 2064 h 2151"/>
                <a:gd name="T26" fmla="*/ 0 w 1280"/>
                <a:gd name="T27" fmla="*/ 2038 h 2151"/>
                <a:gd name="T28" fmla="*/ 16 w 1280"/>
                <a:gd name="T29" fmla="*/ 1527 h 2151"/>
                <a:gd name="T30" fmla="*/ 21 w 1280"/>
                <a:gd name="T31" fmla="*/ 1331 h 2151"/>
                <a:gd name="T32" fmla="*/ 30 w 1280"/>
                <a:gd name="T33" fmla="*/ 1239 h 2151"/>
                <a:gd name="T34" fmla="*/ 58 w 1280"/>
                <a:gd name="T35" fmla="*/ 1056 h 2151"/>
                <a:gd name="T36" fmla="*/ 77 w 1280"/>
                <a:gd name="T37" fmla="*/ 903 h 2151"/>
                <a:gd name="T38" fmla="*/ 83 w 1280"/>
                <a:gd name="T39" fmla="*/ 799 h 2151"/>
                <a:gd name="T40" fmla="*/ 92 w 1280"/>
                <a:gd name="T41" fmla="*/ 648 h 2151"/>
                <a:gd name="T42" fmla="*/ 94 w 1280"/>
                <a:gd name="T43" fmla="*/ 570 h 2151"/>
                <a:gd name="T44" fmla="*/ 86 w 1280"/>
                <a:gd name="T45" fmla="*/ 496 h 2151"/>
                <a:gd name="T46" fmla="*/ 75 w 1280"/>
                <a:gd name="T47" fmla="*/ 423 h 2151"/>
                <a:gd name="T48" fmla="*/ 124 w 1280"/>
                <a:gd name="T49" fmla="*/ 437 h 2151"/>
                <a:gd name="T50" fmla="*/ 178 w 1280"/>
                <a:gd name="T51" fmla="*/ 436 h 2151"/>
                <a:gd name="T52" fmla="*/ 219 w 1280"/>
                <a:gd name="T53" fmla="*/ 429 h 2151"/>
                <a:gd name="T54" fmla="*/ 351 w 1280"/>
                <a:gd name="T55" fmla="*/ 397 h 2151"/>
                <a:gd name="T56" fmla="*/ 480 w 1280"/>
                <a:gd name="T57" fmla="*/ 351 h 2151"/>
                <a:gd name="T58" fmla="*/ 560 w 1280"/>
                <a:gd name="T59" fmla="*/ 312 h 2151"/>
                <a:gd name="T60" fmla="*/ 652 w 1280"/>
                <a:gd name="T61" fmla="*/ 255 h 2151"/>
                <a:gd name="T62" fmla="*/ 718 w 1280"/>
                <a:gd name="T63" fmla="*/ 207 h 2151"/>
                <a:gd name="T64" fmla="*/ 778 w 1280"/>
                <a:gd name="T65" fmla="*/ 153 h 2151"/>
                <a:gd name="T66" fmla="*/ 830 w 1280"/>
                <a:gd name="T67" fmla="*/ 90 h 2151"/>
                <a:gd name="T68" fmla="*/ 872 w 1280"/>
                <a:gd name="T69" fmla="*/ 19 h 2151"/>
                <a:gd name="T70" fmla="*/ 877 w 1280"/>
                <a:gd name="T71" fmla="*/ 0 h 2151"/>
                <a:gd name="T72" fmla="*/ 888 w 1280"/>
                <a:gd name="T73" fmla="*/ 38 h 2151"/>
                <a:gd name="T74" fmla="*/ 914 w 1280"/>
                <a:gd name="T75" fmla="*/ 92 h 2151"/>
                <a:gd name="T76" fmla="*/ 961 w 1280"/>
                <a:gd name="T77" fmla="*/ 167 h 2151"/>
                <a:gd name="T78" fmla="*/ 1030 w 1280"/>
                <a:gd name="T79" fmla="*/ 273 h 2151"/>
                <a:gd name="T80" fmla="*/ 1101 w 1280"/>
                <a:gd name="T81" fmla="*/ 401 h 2151"/>
                <a:gd name="T82" fmla="*/ 1147 w 1280"/>
                <a:gd name="T83" fmla="*/ 510 h 2151"/>
                <a:gd name="T84" fmla="*/ 1178 w 1280"/>
                <a:gd name="T85" fmla="*/ 604 h 2151"/>
                <a:gd name="T86" fmla="*/ 1204 w 1280"/>
                <a:gd name="T87" fmla="*/ 708 h 2151"/>
                <a:gd name="T88" fmla="*/ 1223 w 1280"/>
                <a:gd name="T89" fmla="*/ 822 h 2151"/>
                <a:gd name="T90" fmla="*/ 1232 w 1280"/>
                <a:gd name="T91" fmla="*/ 946 h 2151"/>
                <a:gd name="T92" fmla="*/ 1232 w 1280"/>
                <a:gd name="T93" fmla="*/ 1034 h 2151"/>
                <a:gd name="T94" fmla="*/ 1230 w 1280"/>
                <a:gd name="T95" fmla="*/ 1274 h 2151"/>
                <a:gd name="T96" fmla="*/ 1236 w 1280"/>
                <a:gd name="T97" fmla="*/ 1455 h 2151"/>
                <a:gd name="T98" fmla="*/ 1249 w 1280"/>
                <a:gd name="T99" fmla="*/ 1590 h 2151"/>
                <a:gd name="T100" fmla="*/ 1270 w 1280"/>
                <a:gd name="T101" fmla="*/ 1742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80" h="2151">
                  <a:moveTo>
                    <a:pt x="1275" y="1787"/>
                  </a:moveTo>
                  <a:lnTo>
                    <a:pt x="1275" y="1787"/>
                  </a:lnTo>
                  <a:lnTo>
                    <a:pt x="1277" y="1830"/>
                  </a:lnTo>
                  <a:lnTo>
                    <a:pt x="1278" y="1873"/>
                  </a:lnTo>
                  <a:lnTo>
                    <a:pt x="1280" y="1916"/>
                  </a:lnTo>
                  <a:lnTo>
                    <a:pt x="1278" y="1955"/>
                  </a:lnTo>
                  <a:lnTo>
                    <a:pt x="1276" y="2014"/>
                  </a:lnTo>
                  <a:lnTo>
                    <a:pt x="1275" y="2038"/>
                  </a:lnTo>
                  <a:lnTo>
                    <a:pt x="1275" y="2038"/>
                  </a:lnTo>
                  <a:lnTo>
                    <a:pt x="1246" y="2048"/>
                  </a:lnTo>
                  <a:lnTo>
                    <a:pt x="1213" y="2059"/>
                  </a:lnTo>
                  <a:lnTo>
                    <a:pt x="1169" y="2072"/>
                  </a:lnTo>
                  <a:lnTo>
                    <a:pt x="1169" y="2072"/>
                  </a:lnTo>
                  <a:lnTo>
                    <a:pt x="1122" y="2085"/>
                  </a:lnTo>
                  <a:lnTo>
                    <a:pt x="1069" y="2099"/>
                  </a:lnTo>
                  <a:lnTo>
                    <a:pt x="1013" y="2113"/>
                  </a:lnTo>
                  <a:lnTo>
                    <a:pt x="953" y="2125"/>
                  </a:lnTo>
                  <a:lnTo>
                    <a:pt x="893" y="2136"/>
                  </a:lnTo>
                  <a:lnTo>
                    <a:pt x="862" y="2141"/>
                  </a:lnTo>
                  <a:lnTo>
                    <a:pt x="832" y="2144"/>
                  </a:lnTo>
                  <a:lnTo>
                    <a:pt x="802" y="2148"/>
                  </a:lnTo>
                  <a:lnTo>
                    <a:pt x="772" y="2150"/>
                  </a:lnTo>
                  <a:lnTo>
                    <a:pt x="744" y="2151"/>
                  </a:lnTo>
                  <a:lnTo>
                    <a:pt x="716" y="2151"/>
                  </a:lnTo>
                  <a:lnTo>
                    <a:pt x="716" y="2151"/>
                  </a:lnTo>
                  <a:lnTo>
                    <a:pt x="664" y="2149"/>
                  </a:lnTo>
                  <a:lnTo>
                    <a:pt x="664" y="2149"/>
                  </a:lnTo>
                  <a:lnTo>
                    <a:pt x="607" y="2145"/>
                  </a:lnTo>
                  <a:lnTo>
                    <a:pt x="548" y="2140"/>
                  </a:lnTo>
                  <a:lnTo>
                    <a:pt x="548" y="2140"/>
                  </a:lnTo>
                  <a:lnTo>
                    <a:pt x="476" y="2132"/>
                  </a:lnTo>
                  <a:lnTo>
                    <a:pt x="406" y="2123"/>
                  </a:lnTo>
                  <a:lnTo>
                    <a:pt x="335" y="2113"/>
                  </a:lnTo>
                  <a:lnTo>
                    <a:pt x="270" y="2102"/>
                  </a:lnTo>
                  <a:lnTo>
                    <a:pt x="210" y="2091"/>
                  </a:lnTo>
                  <a:lnTo>
                    <a:pt x="157" y="2082"/>
                  </a:lnTo>
                  <a:lnTo>
                    <a:pt x="113" y="2072"/>
                  </a:lnTo>
                  <a:lnTo>
                    <a:pt x="81" y="2064"/>
                  </a:lnTo>
                  <a:lnTo>
                    <a:pt x="81" y="2064"/>
                  </a:lnTo>
                  <a:lnTo>
                    <a:pt x="66" y="2060"/>
                  </a:lnTo>
                  <a:lnTo>
                    <a:pt x="66" y="2060"/>
                  </a:lnTo>
                  <a:lnTo>
                    <a:pt x="0" y="2038"/>
                  </a:lnTo>
                  <a:lnTo>
                    <a:pt x="0" y="2038"/>
                  </a:lnTo>
                  <a:lnTo>
                    <a:pt x="9" y="1753"/>
                  </a:lnTo>
                  <a:lnTo>
                    <a:pt x="16" y="1527"/>
                  </a:lnTo>
                  <a:lnTo>
                    <a:pt x="20" y="1362"/>
                  </a:lnTo>
                  <a:lnTo>
                    <a:pt x="20" y="1362"/>
                  </a:lnTo>
                  <a:lnTo>
                    <a:pt x="21" y="1331"/>
                  </a:lnTo>
                  <a:lnTo>
                    <a:pt x="23" y="1300"/>
                  </a:lnTo>
                  <a:lnTo>
                    <a:pt x="25" y="1269"/>
                  </a:lnTo>
                  <a:lnTo>
                    <a:pt x="30" y="1239"/>
                  </a:lnTo>
                  <a:lnTo>
                    <a:pt x="37" y="1177"/>
                  </a:lnTo>
                  <a:lnTo>
                    <a:pt x="47" y="1117"/>
                  </a:lnTo>
                  <a:lnTo>
                    <a:pt x="58" y="1056"/>
                  </a:lnTo>
                  <a:lnTo>
                    <a:pt x="67" y="995"/>
                  </a:lnTo>
                  <a:lnTo>
                    <a:pt x="74" y="934"/>
                  </a:lnTo>
                  <a:lnTo>
                    <a:pt x="77" y="903"/>
                  </a:lnTo>
                  <a:lnTo>
                    <a:pt x="80" y="873"/>
                  </a:lnTo>
                  <a:lnTo>
                    <a:pt x="80" y="873"/>
                  </a:lnTo>
                  <a:lnTo>
                    <a:pt x="83" y="799"/>
                  </a:lnTo>
                  <a:lnTo>
                    <a:pt x="86" y="726"/>
                  </a:lnTo>
                  <a:lnTo>
                    <a:pt x="86" y="726"/>
                  </a:lnTo>
                  <a:lnTo>
                    <a:pt x="92" y="648"/>
                  </a:lnTo>
                  <a:lnTo>
                    <a:pt x="94" y="609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93" y="552"/>
                  </a:lnTo>
                  <a:lnTo>
                    <a:pt x="92" y="533"/>
                  </a:lnTo>
                  <a:lnTo>
                    <a:pt x="86" y="496"/>
                  </a:lnTo>
                  <a:lnTo>
                    <a:pt x="81" y="460"/>
                  </a:lnTo>
                  <a:lnTo>
                    <a:pt x="75" y="423"/>
                  </a:lnTo>
                  <a:lnTo>
                    <a:pt x="75" y="423"/>
                  </a:lnTo>
                  <a:lnTo>
                    <a:pt x="92" y="429"/>
                  </a:lnTo>
                  <a:lnTo>
                    <a:pt x="108" y="435"/>
                  </a:lnTo>
                  <a:lnTo>
                    <a:pt x="124" y="437"/>
                  </a:lnTo>
                  <a:lnTo>
                    <a:pt x="141" y="438"/>
                  </a:lnTo>
                  <a:lnTo>
                    <a:pt x="160" y="438"/>
                  </a:lnTo>
                  <a:lnTo>
                    <a:pt x="178" y="436"/>
                  </a:lnTo>
                  <a:lnTo>
                    <a:pt x="199" y="434"/>
                  </a:lnTo>
                  <a:lnTo>
                    <a:pt x="219" y="429"/>
                  </a:lnTo>
                  <a:lnTo>
                    <a:pt x="219" y="429"/>
                  </a:lnTo>
                  <a:lnTo>
                    <a:pt x="264" y="419"/>
                  </a:lnTo>
                  <a:lnTo>
                    <a:pt x="307" y="409"/>
                  </a:lnTo>
                  <a:lnTo>
                    <a:pt x="351" y="397"/>
                  </a:lnTo>
                  <a:lnTo>
                    <a:pt x="394" y="383"/>
                  </a:lnTo>
                  <a:lnTo>
                    <a:pt x="437" y="368"/>
                  </a:lnTo>
                  <a:lnTo>
                    <a:pt x="480" y="351"/>
                  </a:lnTo>
                  <a:lnTo>
                    <a:pt x="520" y="333"/>
                  </a:lnTo>
                  <a:lnTo>
                    <a:pt x="540" y="323"/>
                  </a:lnTo>
                  <a:lnTo>
                    <a:pt x="560" y="312"/>
                  </a:lnTo>
                  <a:lnTo>
                    <a:pt x="560" y="312"/>
                  </a:lnTo>
                  <a:lnTo>
                    <a:pt x="606" y="285"/>
                  </a:lnTo>
                  <a:lnTo>
                    <a:pt x="652" y="255"/>
                  </a:lnTo>
                  <a:lnTo>
                    <a:pt x="675" y="239"/>
                  </a:lnTo>
                  <a:lnTo>
                    <a:pt x="696" y="223"/>
                  </a:lnTo>
                  <a:lnTo>
                    <a:pt x="718" y="207"/>
                  </a:lnTo>
                  <a:lnTo>
                    <a:pt x="739" y="190"/>
                  </a:lnTo>
                  <a:lnTo>
                    <a:pt x="758" y="171"/>
                  </a:lnTo>
                  <a:lnTo>
                    <a:pt x="778" y="153"/>
                  </a:lnTo>
                  <a:lnTo>
                    <a:pt x="796" y="132"/>
                  </a:lnTo>
                  <a:lnTo>
                    <a:pt x="813" y="112"/>
                  </a:lnTo>
                  <a:lnTo>
                    <a:pt x="830" y="90"/>
                  </a:lnTo>
                  <a:lnTo>
                    <a:pt x="845" y="67"/>
                  </a:lnTo>
                  <a:lnTo>
                    <a:pt x="859" y="44"/>
                  </a:lnTo>
                  <a:lnTo>
                    <a:pt x="872" y="19"/>
                  </a:lnTo>
                  <a:lnTo>
                    <a:pt x="872" y="19"/>
                  </a:lnTo>
                  <a:lnTo>
                    <a:pt x="874" y="1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83" y="19"/>
                  </a:lnTo>
                  <a:lnTo>
                    <a:pt x="888" y="38"/>
                  </a:lnTo>
                  <a:lnTo>
                    <a:pt x="896" y="55"/>
                  </a:lnTo>
                  <a:lnTo>
                    <a:pt x="903" y="72"/>
                  </a:lnTo>
                  <a:lnTo>
                    <a:pt x="914" y="92"/>
                  </a:lnTo>
                  <a:lnTo>
                    <a:pt x="926" y="113"/>
                  </a:lnTo>
                  <a:lnTo>
                    <a:pt x="961" y="167"/>
                  </a:lnTo>
                  <a:lnTo>
                    <a:pt x="961" y="167"/>
                  </a:lnTo>
                  <a:lnTo>
                    <a:pt x="990" y="210"/>
                  </a:lnTo>
                  <a:lnTo>
                    <a:pt x="1009" y="239"/>
                  </a:lnTo>
                  <a:lnTo>
                    <a:pt x="1030" y="273"/>
                  </a:lnTo>
                  <a:lnTo>
                    <a:pt x="1053" y="311"/>
                  </a:lnTo>
                  <a:lnTo>
                    <a:pt x="1077" y="354"/>
                  </a:lnTo>
                  <a:lnTo>
                    <a:pt x="1101" y="401"/>
                  </a:lnTo>
                  <a:lnTo>
                    <a:pt x="1123" y="454"/>
                  </a:lnTo>
                  <a:lnTo>
                    <a:pt x="1135" y="481"/>
                  </a:lnTo>
                  <a:lnTo>
                    <a:pt x="1147" y="510"/>
                  </a:lnTo>
                  <a:lnTo>
                    <a:pt x="1158" y="541"/>
                  </a:lnTo>
                  <a:lnTo>
                    <a:pt x="1168" y="571"/>
                  </a:lnTo>
                  <a:lnTo>
                    <a:pt x="1178" y="604"/>
                  </a:lnTo>
                  <a:lnTo>
                    <a:pt x="1187" y="637"/>
                  </a:lnTo>
                  <a:lnTo>
                    <a:pt x="1196" y="672"/>
                  </a:lnTo>
                  <a:lnTo>
                    <a:pt x="1204" y="708"/>
                  </a:lnTo>
                  <a:lnTo>
                    <a:pt x="1211" y="745"/>
                  </a:lnTo>
                  <a:lnTo>
                    <a:pt x="1218" y="783"/>
                  </a:lnTo>
                  <a:lnTo>
                    <a:pt x="1223" y="822"/>
                  </a:lnTo>
                  <a:lnTo>
                    <a:pt x="1226" y="862"/>
                  </a:lnTo>
                  <a:lnTo>
                    <a:pt x="1230" y="904"/>
                  </a:lnTo>
                  <a:lnTo>
                    <a:pt x="1232" y="946"/>
                  </a:lnTo>
                  <a:lnTo>
                    <a:pt x="1233" y="990"/>
                  </a:lnTo>
                  <a:lnTo>
                    <a:pt x="1232" y="1034"/>
                  </a:lnTo>
                  <a:lnTo>
                    <a:pt x="1232" y="1034"/>
                  </a:lnTo>
                  <a:lnTo>
                    <a:pt x="1230" y="1121"/>
                  </a:lnTo>
                  <a:lnTo>
                    <a:pt x="1229" y="1201"/>
                  </a:lnTo>
                  <a:lnTo>
                    <a:pt x="1230" y="1274"/>
                  </a:lnTo>
                  <a:lnTo>
                    <a:pt x="1231" y="1340"/>
                  </a:lnTo>
                  <a:lnTo>
                    <a:pt x="1233" y="1401"/>
                  </a:lnTo>
                  <a:lnTo>
                    <a:pt x="1236" y="1455"/>
                  </a:lnTo>
                  <a:lnTo>
                    <a:pt x="1241" y="1505"/>
                  </a:lnTo>
                  <a:lnTo>
                    <a:pt x="1245" y="1549"/>
                  </a:lnTo>
                  <a:lnTo>
                    <a:pt x="1249" y="1590"/>
                  </a:lnTo>
                  <a:lnTo>
                    <a:pt x="1254" y="1626"/>
                  </a:lnTo>
                  <a:lnTo>
                    <a:pt x="1262" y="1689"/>
                  </a:lnTo>
                  <a:lnTo>
                    <a:pt x="1270" y="1742"/>
                  </a:lnTo>
                  <a:lnTo>
                    <a:pt x="1273" y="1765"/>
                  </a:lnTo>
                  <a:lnTo>
                    <a:pt x="1275" y="17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7BB03B9-99AD-44B3-658E-3248C5068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3018"/>
              <a:ext cx="357" cy="1298"/>
            </a:xfrm>
            <a:custGeom>
              <a:avLst/>
              <a:gdLst>
                <a:gd name="T0" fmla="*/ 713 w 713"/>
                <a:gd name="T1" fmla="*/ 1044 h 2596"/>
                <a:gd name="T2" fmla="*/ 709 w 713"/>
                <a:gd name="T3" fmla="*/ 1176 h 2596"/>
                <a:gd name="T4" fmla="*/ 699 w 713"/>
                <a:gd name="T5" fmla="*/ 1267 h 2596"/>
                <a:gd name="T6" fmla="*/ 679 w 713"/>
                <a:gd name="T7" fmla="*/ 1379 h 2596"/>
                <a:gd name="T8" fmla="*/ 646 w 713"/>
                <a:gd name="T9" fmla="*/ 1523 h 2596"/>
                <a:gd name="T10" fmla="*/ 601 w 713"/>
                <a:gd name="T11" fmla="*/ 1713 h 2596"/>
                <a:gd name="T12" fmla="*/ 559 w 713"/>
                <a:gd name="T13" fmla="*/ 1922 h 2596"/>
                <a:gd name="T14" fmla="*/ 534 w 713"/>
                <a:gd name="T15" fmla="*/ 2110 h 2596"/>
                <a:gd name="T16" fmla="*/ 524 w 713"/>
                <a:gd name="T17" fmla="*/ 2220 h 2596"/>
                <a:gd name="T18" fmla="*/ 527 w 713"/>
                <a:gd name="T19" fmla="*/ 2332 h 2596"/>
                <a:gd name="T20" fmla="*/ 533 w 713"/>
                <a:gd name="T21" fmla="*/ 2446 h 2596"/>
                <a:gd name="T22" fmla="*/ 533 w 713"/>
                <a:gd name="T23" fmla="*/ 2486 h 2596"/>
                <a:gd name="T24" fmla="*/ 527 w 713"/>
                <a:gd name="T25" fmla="*/ 2528 h 2596"/>
                <a:gd name="T26" fmla="*/ 514 w 713"/>
                <a:gd name="T27" fmla="*/ 2553 h 2596"/>
                <a:gd name="T28" fmla="*/ 494 w 713"/>
                <a:gd name="T29" fmla="*/ 2565 h 2596"/>
                <a:gd name="T30" fmla="*/ 446 w 713"/>
                <a:gd name="T31" fmla="*/ 2576 h 2596"/>
                <a:gd name="T32" fmla="*/ 367 w 713"/>
                <a:gd name="T33" fmla="*/ 2584 h 2596"/>
                <a:gd name="T34" fmla="*/ 185 w 713"/>
                <a:gd name="T35" fmla="*/ 2595 h 2596"/>
                <a:gd name="T36" fmla="*/ 68 w 713"/>
                <a:gd name="T37" fmla="*/ 2596 h 2596"/>
                <a:gd name="T38" fmla="*/ 28 w 713"/>
                <a:gd name="T39" fmla="*/ 2592 h 2596"/>
                <a:gd name="T40" fmla="*/ 10 w 713"/>
                <a:gd name="T41" fmla="*/ 2583 h 2596"/>
                <a:gd name="T42" fmla="*/ 2 w 713"/>
                <a:gd name="T43" fmla="*/ 2558 h 2596"/>
                <a:gd name="T44" fmla="*/ 1 w 713"/>
                <a:gd name="T45" fmla="*/ 2539 h 2596"/>
                <a:gd name="T46" fmla="*/ 11 w 713"/>
                <a:gd name="T47" fmla="*/ 2528 h 2596"/>
                <a:gd name="T48" fmla="*/ 45 w 713"/>
                <a:gd name="T49" fmla="*/ 2511 h 2596"/>
                <a:gd name="T50" fmla="*/ 72 w 713"/>
                <a:gd name="T51" fmla="*/ 2494 h 2596"/>
                <a:gd name="T52" fmla="*/ 198 w 713"/>
                <a:gd name="T53" fmla="*/ 2438 h 2596"/>
                <a:gd name="T54" fmla="*/ 303 w 713"/>
                <a:gd name="T55" fmla="*/ 2391 h 2596"/>
                <a:gd name="T56" fmla="*/ 323 w 713"/>
                <a:gd name="T57" fmla="*/ 2378 h 2596"/>
                <a:gd name="T58" fmla="*/ 335 w 713"/>
                <a:gd name="T59" fmla="*/ 2360 h 2596"/>
                <a:gd name="T60" fmla="*/ 346 w 713"/>
                <a:gd name="T61" fmla="*/ 2306 h 2596"/>
                <a:gd name="T62" fmla="*/ 354 w 713"/>
                <a:gd name="T63" fmla="*/ 2171 h 2596"/>
                <a:gd name="T64" fmla="*/ 354 w 713"/>
                <a:gd name="T65" fmla="*/ 1988 h 2596"/>
                <a:gd name="T66" fmla="*/ 343 w 713"/>
                <a:gd name="T67" fmla="*/ 1783 h 2596"/>
                <a:gd name="T68" fmla="*/ 298 w 713"/>
                <a:gd name="T69" fmla="*/ 1069 h 2596"/>
                <a:gd name="T70" fmla="*/ 295 w 713"/>
                <a:gd name="T71" fmla="*/ 1007 h 2596"/>
                <a:gd name="T72" fmla="*/ 286 w 713"/>
                <a:gd name="T73" fmla="*/ 916 h 2596"/>
                <a:gd name="T74" fmla="*/ 244 w 713"/>
                <a:gd name="T75" fmla="*/ 686 h 2596"/>
                <a:gd name="T76" fmla="*/ 232 w 713"/>
                <a:gd name="T77" fmla="*/ 607 h 2596"/>
                <a:gd name="T78" fmla="*/ 184 w 713"/>
                <a:gd name="T79" fmla="*/ 315 h 2596"/>
                <a:gd name="T80" fmla="*/ 194 w 713"/>
                <a:gd name="T81" fmla="*/ 79 h 2596"/>
                <a:gd name="T82" fmla="*/ 250 w 713"/>
                <a:gd name="T83" fmla="*/ 78 h 2596"/>
                <a:gd name="T84" fmla="*/ 340 w 713"/>
                <a:gd name="T85" fmla="*/ 69 h 2596"/>
                <a:gd name="T86" fmla="*/ 491 w 713"/>
                <a:gd name="T87" fmla="*/ 41 h 2596"/>
                <a:gd name="T88" fmla="*/ 647 w 713"/>
                <a:gd name="T89" fmla="*/ 0 h 2596"/>
                <a:gd name="T90" fmla="*/ 647 w 713"/>
                <a:gd name="T91" fmla="*/ 145 h 2596"/>
                <a:gd name="T92" fmla="*/ 640 w 713"/>
                <a:gd name="T93" fmla="*/ 332 h 2596"/>
                <a:gd name="T94" fmla="*/ 636 w 713"/>
                <a:gd name="T95" fmla="*/ 380 h 2596"/>
                <a:gd name="T96" fmla="*/ 638 w 713"/>
                <a:gd name="T97" fmla="*/ 476 h 2596"/>
                <a:gd name="T98" fmla="*/ 649 w 713"/>
                <a:gd name="T99" fmla="*/ 594 h 2596"/>
                <a:gd name="T100" fmla="*/ 656 w 713"/>
                <a:gd name="T101" fmla="*/ 636 h 2596"/>
                <a:gd name="T102" fmla="*/ 697 w 713"/>
                <a:gd name="T103" fmla="*/ 823 h 2596"/>
                <a:gd name="T104" fmla="*/ 708 w 713"/>
                <a:gd name="T105" fmla="*/ 901 h 2596"/>
                <a:gd name="T106" fmla="*/ 713 w 713"/>
                <a:gd name="T107" fmla="*/ 986 h 2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3" h="2596">
                  <a:moveTo>
                    <a:pt x="713" y="986"/>
                  </a:moveTo>
                  <a:lnTo>
                    <a:pt x="713" y="986"/>
                  </a:lnTo>
                  <a:lnTo>
                    <a:pt x="713" y="1044"/>
                  </a:lnTo>
                  <a:lnTo>
                    <a:pt x="712" y="1097"/>
                  </a:lnTo>
                  <a:lnTo>
                    <a:pt x="711" y="1149"/>
                  </a:lnTo>
                  <a:lnTo>
                    <a:pt x="709" y="1176"/>
                  </a:lnTo>
                  <a:lnTo>
                    <a:pt x="707" y="1205"/>
                  </a:lnTo>
                  <a:lnTo>
                    <a:pt x="703" y="1235"/>
                  </a:lnTo>
                  <a:lnTo>
                    <a:pt x="699" y="1267"/>
                  </a:lnTo>
                  <a:lnTo>
                    <a:pt x="694" y="1301"/>
                  </a:lnTo>
                  <a:lnTo>
                    <a:pt x="687" y="1339"/>
                  </a:lnTo>
                  <a:lnTo>
                    <a:pt x="679" y="1379"/>
                  </a:lnTo>
                  <a:lnTo>
                    <a:pt x="670" y="1422"/>
                  </a:lnTo>
                  <a:lnTo>
                    <a:pt x="659" y="1471"/>
                  </a:lnTo>
                  <a:lnTo>
                    <a:pt x="646" y="1523"/>
                  </a:lnTo>
                  <a:lnTo>
                    <a:pt x="646" y="1523"/>
                  </a:lnTo>
                  <a:lnTo>
                    <a:pt x="621" y="1625"/>
                  </a:lnTo>
                  <a:lnTo>
                    <a:pt x="601" y="1713"/>
                  </a:lnTo>
                  <a:lnTo>
                    <a:pt x="584" y="1790"/>
                  </a:lnTo>
                  <a:lnTo>
                    <a:pt x="570" y="1859"/>
                  </a:lnTo>
                  <a:lnTo>
                    <a:pt x="559" y="1922"/>
                  </a:lnTo>
                  <a:lnTo>
                    <a:pt x="549" y="1984"/>
                  </a:lnTo>
                  <a:lnTo>
                    <a:pt x="542" y="2046"/>
                  </a:lnTo>
                  <a:lnTo>
                    <a:pt x="534" y="2110"/>
                  </a:lnTo>
                  <a:lnTo>
                    <a:pt x="534" y="2110"/>
                  </a:lnTo>
                  <a:lnTo>
                    <a:pt x="528" y="2170"/>
                  </a:lnTo>
                  <a:lnTo>
                    <a:pt x="524" y="2220"/>
                  </a:lnTo>
                  <a:lnTo>
                    <a:pt x="524" y="2262"/>
                  </a:lnTo>
                  <a:lnTo>
                    <a:pt x="524" y="2298"/>
                  </a:lnTo>
                  <a:lnTo>
                    <a:pt x="527" y="2332"/>
                  </a:lnTo>
                  <a:lnTo>
                    <a:pt x="530" y="2365"/>
                  </a:lnTo>
                  <a:lnTo>
                    <a:pt x="532" y="2402"/>
                  </a:lnTo>
                  <a:lnTo>
                    <a:pt x="533" y="2446"/>
                  </a:lnTo>
                  <a:lnTo>
                    <a:pt x="533" y="2446"/>
                  </a:lnTo>
                  <a:lnTo>
                    <a:pt x="533" y="2467"/>
                  </a:lnTo>
                  <a:lnTo>
                    <a:pt x="533" y="2486"/>
                  </a:lnTo>
                  <a:lnTo>
                    <a:pt x="532" y="2502"/>
                  </a:lnTo>
                  <a:lnTo>
                    <a:pt x="530" y="2516"/>
                  </a:lnTo>
                  <a:lnTo>
                    <a:pt x="527" y="2528"/>
                  </a:lnTo>
                  <a:lnTo>
                    <a:pt x="523" y="2538"/>
                  </a:lnTo>
                  <a:lnTo>
                    <a:pt x="519" y="2547"/>
                  </a:lnTo>
                  <a:lnTo>
                    <a:pt x="514" y="2553"/>
                  </a:lnTo>
                  <a:lnTo>
                    <a:pt x="508" y="2557"/>
                  </a:lnTo>
                  <a:lnTo>
                    <a:pt x="502" y="2562"/>
                  </a:lnTo>
                  <a:lnTo>
                    <a:pt x="494" y="2565"/>
                  </a:lnTo>
                  <a:lnTo>
                    <a:pt x="487" y="2568"/>
                  </a:lnTo>
                  <a:lnTo>
                    <a:pt x="468" y="2571"/>
                  </a:lnTo>
                  <a:lnTo>
                    <a:pt x="446" y="2576"/>
                  </a:lnTo>
                  <a:lnTo>
                    <a:pt x="446" y="2576"/>
                  </a:lnTo>
                  <a:lnTo>
                    <a:pt x="415" y="2580"/>
                  </a:lnTo>
                  <a:lnTo>
                    <a:pt x="367" y="2584"/>
                  </a:lnTo>
                  <a:lnTo>
                    <a:pt x="310" y="2589"/>
                  </a:lnTo>
                  <a:lnTo>
                    <a:pt x="247" y="2592"/>
                  </a:lnTo>
                  <a:lnTo>
                    <a:pt x="185" y="2595"/>
                  </a:lnTo>
                  <a:lnTo>
                    <a:pt x="130" y="2596"/>
                  </a:lnTo>
                  <a:lnTo>
                    <a:pt x="85" y="2596"/>
                  </a:lnTo>
                  <a:lnTo>
                    <a:pt x="68" y="2596"/>
                  </a:lnTo>
                  <a:lnTo>
                    <a:pt x="56" y="2595"/>
                  </a:lnTo>
                  <a:lnTo>
                    <a:pt x="56" y="2595"/>
                  </a:lnTo>
                  <a:lnTo>
                    <a:pt x="28" y="2592"/>
                  </a:lnTo>
                  <a:lnTo>
                    <a:pt x="19" y="2590"/>
                  </a:lnTo>
                  <a:lnTo>
                    <a:pt x="14" y="2588"/>
                  </a:lnTo>
                  <a:lnTo>
                    <a:pt x="10" y="2583"/>
                  </a:lnTo>
                  <a:lnTo>
                    <a:pt x="7" y="2578"/>
                  </a:lnTo>
                  <a:lnTo>
                    <a:pt x="2" y="2558"/>
                  </a:lnTo>
                  <a:lnTo>
                    <a:pt x="2" y="2558"/>
                  </a:lnTo>
                  <a:lnTo>
                    <a:pt x="0" y="2547"/>
                  </a:lnTo>
                  <a:lnTo>
                    <a:pt x="0" y="2542"/>
                  </a:lnTo>
                  <a:lnTo>
                    <a:pt x="1" y="2539"/>
                  </a:lnTo>
                  <a:lnTo>
                    <a:pt x="2" y="2536"/>
                  </a:lnTo>
                  <a:lnTo>
                    <a:pt x="4" y="2532"/>
                  </a:lnTo>
                  <a:lnTo>
                    <a:pt x="11" y="2528"/>
                  </a:lnTo>
                  <a:lnTo>
                    <a:pt x="19" y="2524"/>
                  </a:lnTo>
                  <a:lnTo>
                    <a:pt x="31" y="2518"/>
                  </a:lnTo>
                  <a:lnTo>
                    <a:pt x="45" y="2511"/>
                  </a:lnTo>
                  <a:lnTo>
                    <a:pt x="63" y="2500"/>
                  </a:lnTo>
                  <a:lnTo>
                    <a:pt x="63" y="2500"/>
                  </a:lnTo>
                  <a:lnTo>
                    <a:pt x="72" y="2494"/>
                  </a:lnTo>
                  <a:lnTo>
                    <a:pt x="87" y="2487"/>
                  </a:lnTo>
                  <a:lnTo>
                    <a:pt x="119" y="2472"/>
                  </a:lnTo>
                  <a:lnTo>
                    <a:pt x="198" y="2438"/>
                  </a:lnTo>
                  <a:lnTo>
                    <a:pt x="238" y="2422"/>
                  </a:lnTo>
                  <a:lnTo>
                    <a:pt x="274" y="2406"/>
                  </a:lnTo>
                  <a:lnTo>
                    <a:pt x="303" y="2391"/>
                  </a:lnTo>
                  <a:lnTo>
                    <a:pt x="314" y="2385"/>
                  </a:lnTo>
                  <a:lnTo>
                    <a:pt x="323" y="2378"/>
                  </a:lnTo>
                  <a:lnTo>
                    <a:pt x="323" y="2378"/>
                  </a:lnTo>
                  <a:lnTo>
                    <a:pt x="326" y="2375"/>
                  </a:lnTo>
                  <a:lnTo>
                    <a:pt x="329" y="2371"/>
                  </a:lnTo>
                  <a:lnTo>
                    <a:pt x="335" y="2360"/>
                  </a:lnTo>
                  <a:lnTo>
                    <a:pt x="339" y="2345"/>
                  </a:lnTo>
                  <a:lnTo>
                    <a:pt x="342" y="2328"/>
                  </a:lnTo>
                  <a:lnTo>
                    <a:pt x="346" y="2306"/>
                  </a:lnTo>
                  <a:lnTo>
                    <a:pt x="349" y="2283"/>
                  </a:lnTo>
                  <a:lnTo>
                    <a:pt x="353" y="2230"/>
                  </a:lnTo>
                  <a:lnTo>
                    <a:pt x="354" y="2171"/>
                  </a:lnTo>
                  <a:lnTo>
                    <a:pt x="355" y="2110"/>
                  </a:lnTo>
                  <a:lnTo>
                    <a:pt x="355" y="2048"/>
                  </a:lnTo>
                  <a:lnTo>
                    <a:pt x="354" y="1988"/>
                  </a:lnTo>
                  <a:lnTo>
                    <a:pt x="354" y="1988"/>
                  </a:lnTo>
                  <a:lnTo>
                    <a:pt x="351" y="1906"/>
                  </a:lnTo>
                  <a:lnTo>
                    <a:pt x="343" y="1783"/>
                  </a:lnTo>
                  <a:lnTo>
                    <a:pt x="324" y="1474"/>
                  </a:lnTo>
                  <a:lnTo>
                    <a:pt x="303" y="1176"/>
                  </a:lnTo>
                  <a:lnTo>
                    <a:pt x="298" y="1069"/>
                  </a:lnTo>
                  <a:lnTo>
                    <a:pt x="296" y="1031"/>
                  </a:lnTo>
                  <a:lnTo>
                    <a:pt x="295" y="1007"/>
                  </a:lnTo>
                  <a:lnTo>
                    <a:pt x="295" y="1007"/>
                  </a:lnTo>
                  <a:lnTo>
                    <a:pt x="295" y="989"/>
                  </a:lnTo>
                  <a:lnTo>
                    <a:pt x="293" y="967"/>
                  </a:lnTo>
                  <a:lnTo>
                    <a:pt x="286" y="916"/>
                  </a:lnTo>
                  <a:lnTo>
                    <a:pt x="276" y="860"/>
                  </a:lnTo>
                  <a:lnTo>
                    <a:pt x="265" y="799"/>
                  </a:lnTo>
                  <a:lnTo>
                    <a:pt x="244" y="686"/>
                  </a:lnTo>
                  <a:lnTo>
                    <a:pt x="236" y="641"/>
                  </a:lnTo>
                  <a:lnTo>
                    <a:pt x="232" y="607"/>
                  </a:lnTo>
                  <a:lnTo>
                    <a:pt x="232" y="607"/>
                  </a:lnTo>
                  <a:lnTo>
                    <a:pt x="226" y="564"/>
                  </a:lnTo>
                  <a:lnTo>
                    <a:pt x="216" y="494"/>
                  </a:lnTo>
                  <a:lnTo>
                    <a:pt x="184" y="315"/>
                  </a:lnTo>
                  <a:lnTo>
                    <a:pt x="142" y="77"/>
                  </a:lnTo>
                  <a:lnTo>
                    <a:pt x="142" y="77"/>
                  </a:lnTo>
                  <a:lnTo>
                    <a:pt x="194" y="79"/>
                  </a:lnTo>
                  <a:lnTo>
                    <a:pt x="194" y="79"/>
                  </a:lnTo>
                  <a:lnTo>
                    <a:pt x="222" y="79"/>
                  </a:lnTo>
                  <a:lnTo>
                    <a:pt x="250" y="78"/>
                  </a:lnTo>
                  <a:lnTo>
                    <a:pt x="280" y="76"/>
                  </a:lnTo>
                  <a:lnTo>
                    <a:pt x="310" y="72"/>
                  </a:lnTo>
                  <a:lnTo>
                    <a:pt x="340" y="69"/>
                  </a:lnTo>
                  <a:lnTo>
                    <a:pt x="371" y="64"/>
                  </a:lnTo>
                  <a:lnTo>
                    <a:pt x="431" y="53"/>
                  </a:lnTo>
                  <a:lnTo>
                    <a:pt x="491" y="41"/>
                  </a:lnTo>
                  <a:lnTo>
                    <a:pt x="547" y="27"/>
                  </a:lnTo>
                  <a:lnTo>
                    <a:pt x="600" y="13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47" y="44"/>
                  </a:lnTo>
                  <a:lnTo>
                    <a:pt x="647" y="145"/>
                  </a:lnTo>
                  <a:lnTo>
                    <a:pt x="645" y="257"/>
                  </a:lnTo>
                  <a:lnTo>
                    <a:pt x="643" y="302"/>
                  </a:lnTo>
                  <a:lnTo>
                    <a:pt x="640" y="332"/>
                  </a:lnTo>
                  <a:lnTo>
                    <a:pt x="640" y="332"/>
                  </a:lnTo>
                  <a:lnTo>
                    <a:pt x="638" y="354"/>
                  </a:lnTo>
                  <a:lnTo>
                    <a:pt x="636" y="380"/>
                  </a:lnTo>
                  <a:lnTo>
                    <a:pt x="636" y="410"/>
                  </a:lnTo>
                  <a:lnTo>
                    <a:pt x="636" y="441"/>
                  </a:lnTo>
                  <a:lnTo>
                    <a:pt x="638" y="476"/>
                  </a:lnTo>
                  <a:lnTo>
                    <a:pt x="640" y="513"/>
                  </a:lnTo>
                  <a:lnTo>
                    <a:pt x="645" y="553"/>
                  </a:lnTo>
                  <a:lnTo>
                    <a:pt x="649" y="594"/>
                  </a:lnTo>
                  <a:lnTo>
                    <a:pt x="649" y="594"/>
                  </a:lnTo>
                  <a:lnTo>
                    <a:pt x="652" y="614"/>
                  </a:lnTo>
                  <a:lnTo>
                    <a:pt x="656" y="636"/>
                  </a:lnTo>
                  <a:lnTo>
                    <a:pt x="665" y="681"/>
                  </a:lnTo>
                  <a:lnTo>
                    <a:pt x="686" y="773"/>
                  </a:lnTo>
                  <a:lnTo>
                    <a:pt x="697" y="823"/>
                  </a:lnTo>
                  <a:lnTo>
                    <a:pt x="701" y="848"/>
                  </a:lnTo>
                  <a:lnTo>
                    <a:pt x="704" y="874"/>
                  </a:lnTo>
                  <a:lnTo>
                    <a:pt x="708" y="901"/>
                  </a:lnTo>
                  <a:lnTo>
                    <a:pt x="711" y="929"/>
                  </a:lnTo>
                  <a:lnTo>
                    <a:pt x="712" y="957"/>
                  </a:lnTo>
                  <a:lnTo>
                    <a:pt x="713" y="98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D77C19F2-D000-5ACB-D5C4-93E88D1CC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" y="3018"/>
              <a:ext cx="357" cy="1298"/>
            </a:xfrm>
            <a:custGeom>
              <a:avLst/>
              <a:gdLst>
                <a:gd name="T0" fmla="*/ 713 w 713"/>
                <a:gd name="T1" fmla="*/ 1044 h 2596"/>
                <a:gd name="T2" fmla="*/ 709 w 713"/>
                <a:gd name="T3" fmla="*/ 1176 h 2596"/>
                <a:gd name="T4" fmla="*/ 699 w 713"/>
                <a:gd name="T5" fmla="*/ 1267 h 2596"/>
                <a:gd name="T6" fmla="*/ 679 w 713"/>
                <a:gd name="T7" fmla="*/ 1379 h 2596"/>
                <a:gd name="T8" fmla="*/ 646 w 713"/>
                <a:gd name="T9" fmla="*/ 1523 h 2596"/>
                <a:gd name="T10" fmla="*/ 601 w 713"/>
                <a:gd name="T11" fmla="*/ 1713 h 2596"/>
                <a:gd name="T12" fmla="*/ 559 w 713"/>
                <a:gd name="T13" fmla="*/ 1922 h 2596"/>
                <a:gd name="T14" fmla="*/ 534 w 713"/>
                <a:gd name="T15" fmla="*/ 2110 h 2596"/>
                <a:gd name="T16" fmla="*/ 524 w 713"/>
                <a:gd name="T17" fmla="*/ 2220 h 2596"/>
                <a:gd name="T18" fmla="*/ 527 w 713"/>
                <a:gd name="T19" fmla="*/ 2332 h 2596"/>
                <a:gd name="T20" fmla="*/ 533 w 713"/>
                <a:gd name="T21" fmla="*/ 2446 h 2596"/>
                <a:gd name="T22" fmla="*/ 533 w 713"/>
                <a:gd name="T23" fmla="*/ 2486 h 2596"/>
                <a:gd name="T24" fmla="*/ 527 w 713"/>
                <a:gd name="T25" fmla="*/ 2528 h 2596"/>
                <a:gd name="T26" fmla="*/ 514 w 713"/>
                <a:gd name="T27" fmla="*/ 2553 h 2596"/>
                <a:gd name="T28" fmla="*/ 494 w 713"/>
                <a:gd name="T29" fmla="*/ 2565 h 2596"/>
                <a:gd name="T30" fmla="*/ 446 w 713"/>
                <a:gd name="T31" fmla="*/ 2576 h 2596"/>
                <a:gd name="T32" fmla="*/ 367 w 713"/>
                <a:gd name="T33" fmla="*/ 2584 h 2596"/>
                <a:gd name="T34" fmla="*/ 185 w 713"/>
                <a:gd name="T35" fmla="*/ 2595 h 2596"/>
                <a:gd name="T36" fmla="*/ 68 w 713"/>
                <a:gd name="T37" fmla="*/ 2596 h 2596"/>
                <a:gd name="T38" fmla="*/ 28 w 713"/>
                <a:gd name="T39" fmla="*/ 2592 h 2596"/>
                <a:gd name="T40" fmla="*/ 10 w 713"/>
                <a:gd name="T41" fmla="*/ 2583 h 2596"/>
                <a:gd name="T42" fmla="*/ 2 w 713"/>
                <a:gd name="T43" fmla="*/ 2558 h 2596"/>
                <a:gd name="T44" fmla="*/ 1 w 713"/>
                <a:gd name="T45" fmla="*/ 2539 h 2596"/>
                <a:gd name="T46" fmla="*/ 11 w 713"/>
                <a:gd name="T47" fmla="*/ 2528 h 2596"/>
                <a:gd name="T48" fmla="*/ 45 w 713"/>
                <a:gd name="T49" fmla="*/ 2511 h 2596"/>
                <a:gd name="T50" fmla="*/ 72 w 713"/>
                <a:gd name="T51" fmla="*/ 2494 h 2596"/>
                <a:gd name="T52" fmla="*/ 198 w 713"/>
                <a:gd name="T53" fmla="*/ 2438 h 2596"/>
                <a:gd name="T54" fmla="*/ 303 w 713"/>
                <a:gd name="T55" fmla="*/ 2391 h 2596"/>
                <a:gd name="T56" fmla="*/ 323 w 713"/>
                <a:gd name="T57" fmla="*/ 2378 h 2596"/>
                <a:gd name="T58" fmla="*/ 335 w 713"/>
                <a:gd name="T59" fmla="*/ 2360 h 2596"/>
                <a:gd name="T60" fmla="*/ 346 w 713"/>
                <a:gd name="T61" fmla="*/ 2306 h 2596"/>
                <a:gd name="T62" fmla="*/ 354 w 713"/>
                <a:gd name="T63" fmla="*/ 2171 h 2596"/>
                <a:gd name="T64" fmla="*/ 354 w 713"/>
                <a:gd name="T65" fmla="*/ 1988 h 2596"/>
                <a:gd name="T66" fmla="*/ 343 w 713"/>
                <a:gd name="T67" fmla="*/ 1783 h 2596"/>
                <a:gd name="T68" fmla="*/ 298 w 713"/>
                <a:gd name="T69" fmla="*/ 1069 h 2596"/>
                <a:gd name="T70" fmla="*/ 295 w 713"/>
                <a:gd name="T71" fmla="*/ 1007 h 2596"/>
                <a:gd name="T72" fmla="*/ 286 w 713"/>
                <a:gd name="T73" fmla="*/ 916 h 2596"/>
                <a:gd name="T74" fmla="*/ 244 w 713"/>
                <a:gd name="T75" fmla="*/ 686 h 2596"/>
                <a:gd name="T76" fmla="*/ 232 w 713"/>
                <a:gd name="T77" fmla="*/ 607 h 2596"/>
                <a:gd name="T78" fmla="*/ 184 w 713"/>
                <a:gd name="T79" fmla="*/ 315 h 2596"/>
                <a:gd name="T80" fmla="*/ 194 w 713"/>
                <a:gd name="T81" fmla="*/ 79 h 2596"/>
                <a:gd name="T82" fmla="*/ 250 w 713"/>
                <a:gd name="T83" fmla="*/ 78 h 2596"/>
                <a:gd name="T84" fmla="*/ 340 w 713"/>
                <a:gd name="T85" fmla="*/ 69 h 2596"/>
                <a:gd name="T86" fmla="*/ 491 w 713"/>
                <a:gd name="T87" fmla="*/ 41 h 2596"/>
                <a:gd name="T88" fmla="*/ 647 w 713"/>
                <a:gd name="T89" fmla="*/ 0 h 2596"/>
                <a:gd name="T90" fmla="*/ 647 w 713"/>
                <a:gd name="T91" fmla="*/ 145 h 2596"/>
                <a:gd name="T92" fmla="*/ 640 w 713"/>
                <a:gd name="T93" fmla="*/ 332 h 2596"/>
                <a:gd name="T94" fmla="*/ 636 w 713"/>
                <a:gd name="T95" fmla="*/ 380 h 2596"/>
                <a:gd name="T96" fmla="*/ 638 w 713"/>
                <a:gd name="T97" fmla="*/ 476 h 2596"/>
                <a:gd name="T98" fmla="*/ 649 w 713"/>
                <a:gd name="T99" fmla="*/ 594 h 2596"/>
                <a:gd name="T100" fmla="*/ 656 w 713"/>
                <a:gd name="T101" fmla="*/ 636 h 2596"/>
                <a:gd name="T102" fmla="*/ 697 w 713"/>
                <a:gd name="T103" fmla="*/ 823 h 2596"/>
                <a:gd name="T104" fmla="*/ 708 w 713"/>
                <a:gd name="T105" fmla="*/ 901 h 2596"/>
                <a:gd name="T106" fmla="*/ 713 w 713"/>
                <a:gd name="T107" fmla="*/ 986 h 2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3" h="2596">
                  <a:moveTo>
                    <a:pt x="713" y="986"/>
                  </a:moveTo>
                  <a:lnTo>
                    <a:pt x="713" y="986"/>
                  </a:lnTo>
                  <a:lnTo>
                    <a:pt x="713" y="1044"/>
                  </a:lnTo>
                  <a:lnTo>
                    <a:pt x="712" y="1097"/>
                  </a:lnTo>
                  <a:lnTo>
                    <a:pt x="711" y="1149"/>
                  </a:lnTo>
                  <a:lnTo>
                    <a:pt x="709" y="1176"/>
                  </a:lnTo>
                  <a:lnTo>
                    <a:pt x="707" y="1205"/>
                  </a:lnTo>
                  <a:lnTo>
                    <a:pt x="703" y="1235"/>
                  </a:lnTo>
                  <a:lnTo>
                    <a:pt x="699" y="1267"/>
                  </a:lnTo>
                  <a:lnTo>
                    <a:pt x="694" y="1301"/>
                  </a:lnTo>
                  <a:lnTo>
                    <a:pt x="687" y="1339"/>
                  </a:lnTo>
                  <a:lnTo>
                    <a:pt x="679" y="1379"/>
                  </a:lnTo>
                  <a:lnTo>
                    <a:pt x="670" y="1422"/>
                  </a:lnTo>
                  <a:lnTo>
                    <a:pt x="659" y="1471"/>
                  </a:lnTo>
                  <a:lnTo>
                    <a:pt x="646" y="1523"/>
                  </a:lnTo>
                  <a:lnTo>
                    <a:pt x="646" y="1523"/>
                  </a:lnTo>
                  <a:lnTo>
                    <a:pt x="621" y="1625"/>
                  </a:lnTo>
                  <a:lnTo>
                    <a:pt x="601" y="1713"/>
                  </a:lnTo>
                  <a:lnTo>
                    <a:pt x="584" y="1790"/>
                  </a:lnTo>
                  <a:lnTo>
                    <a:pt x="570" y="1859"/>
                  </a:lnTo>
                  <a:lnTo>
                    <a:pt x="559" y="1922"/>
                  </a:lnTo>
                  <a:lnTo>
                    <a:pt x="549" y="1984"/>
                  </a:lnTo>
                  <a:lnTo>
                    <a:pt x="542" y="2046"/>
                  </a:lnTo>
                  <a:lnTo>
                    <a:pt x="534" y="2110"/>
                  </a:lnTo>
                  <a:lnTo>
                    <a:pt x="534" y="2110"/>
                  </a:lnTo>
                  <a:lnTo>
                    <a:pt x="528" y="2170"/>
                  </a:lnTo>
                  <a:lnTo>
                    <a:pt x="524" y="2220"/>
                  </a:lnTo>
                  <a:lnTo>
                    <a:pt x="524" y="2262"/>
                  </a:lnTo>
                  <a:lnTo>
                    <a:pt x="524" y="2298"/>
                  </a:lnTo>
                  <a:lnTo>
                    <a:pt x="527" y="2332"/>
                  </a:lnTo>
                  <a:lnTo>
                    <a:pt x="530" y="2365"/>
                  </a:lnTo>
                  <a:lnTo>
                    <a:pt x="532" y="2402"/>
                  </a:lnTo>
                  <a:lnTo>
                    <a:pt x="533" y="2446"/>
                  </a:lnTo>
                  <a:lnTo>
                    <a:pt x="533" y="2446"/>
                  </a:lnTo>
                  <a:lnTo>
                    <a:pt x="533" y="2467"/>
                  </a:lnTo>
                  <a:lnTo>
                    <a:pt x="533" y="2486"/>
                  </a:lnTo>
                  <a:lnTo>
                    <a:pt x="532" y="2502"/>
                  </a:lnTo>
                  <a:lnTo>
                    <a:pt x="530" y="2516"/>
                  </a:lnTo>
                  <a:lnTo>
                    <a:pt x="527" y="2528"/>
                  </a:lnTo>
                  <a:lnTo>
                    <a:pt x="523" y="2538"/>
                  </a:lnTo>
                  <a:lnTo>
                    <a:pt x="519" y="2547"/>
                  </a:lnTo>
                  <a:lnTo>
                    <a:pt x="514" y="2553"/>
                  </a:lnTo>
                  <a:lnTo>
                    <a:pt x="508" y="2557"/>
                  </a:lnTo>
                  <a:lnTo>
                    <a:pt x="502" y="2562"/>
                  </a:lnTo>
                  <a:lnTo>
                    <a:pt x="494" y="2565"/>
                  </a:lnTo>
                  <a:lnTo>
                    <a:pt x="487" y="2568"/>
                  </a:lnTo>
                  <a:lnTo>
                    <a:pt x="468" y="2571"/>
                  </a:lnTo>
                  <a:lnTo>
                    <a:pt x="446" y="2576"/>
                  </a:lnTo>
                  <a:lnTo>
                    <a:pt x="446" y="2576"/>
                  </a:lnTo>
                  <a:lnTo>
                    <a:pt x="415" y="2580"/>
                  </a:lnTo>
                  <a:lnTo>
                    <a:pt x="367" y="2584"/>
                  </a:lnTo>
                  <a:lnTo>
                    <a:pt x="310" y="2589"/>
                  </a:lnTo>
                  <a:lnTo>
                    <a:pt x="247" y="2592"/>
                  </a:lnTo>
                  <a:lnTo>
                    <a:pt x="185" y="2595"/>
                  </a:lnTo>
                  <a:lnTo>
                    <a:pt x="130" y="2596"/>
                  </a:lnTo>
                  <a:lnTo>
                    <a:pt x="85" y="2596"/>
                  </a:lnTo>
                  <a:lnTo>
                    <a:pt x="68" y="2596"/>
                  </a:lnTo>
                  <a:lnTo>
                    <a:pt x="56" y="2595"/>
                  </a:lnTo>
                  <a:lnTo>
                    <a:pt x="56" y="2595"/>
                  </a:lnTo>
                  <a:lnTo>
                    <a:pt x="28" y="2592"/>
                  </a:lnTo>
                  <a:lnTo>
                    <a:pt x="19" y="2590"/>
                  </a:lnTo>
                  <a:lnTo>
                    <a:pt x="14" y="2588"/>
                  </a:lnTo>
                  <a:lnTo>
                    <a:pt x="10" y="2583"/>
                  </a:lnTo>
                  <a:lnTo>
                    <a:pt x="7" y="2578"/>
                  </a:lnTo>
                  <a:lnTo>
                    <a:pt x="2" y="2558"/>
                  </a:lnTo>
                  <a:lnTo>
                    <a:pt x="2" y="2558"/>
                  </a:lnTo>
                  <a:lnTo>
                    <a:pt x="0" y="2547"/>
                  </a:lnTo>
                  <a:lnTo>
                    <a:pt x="0" y="2542"/>
                  </a:lnTo>
                  <a:lnTo>
                    <a:pt x="1" y="2539"/>
                  </a:lnTo>
                  <a:lnTo>
                    <a:pt x="2" y="2536"/>
                  </a:lnTo>
                  <a:lnTo>
                    <a:pt x="4" y="2532"/>
                  </a:lnTo>
                  <a:lnTo>
                    <a:pt x="11" y="2528"/>
                  </a:lnTo>
                  <a:lnTo>
                    <a:pt x="19" y="2524"/>
                  </a:lnTo>
                  <a:lnTo>
                    <a:pt x="31" y="2518"/>
                  </a:lnTo>
                  <a:lnTo>
                    <a:pt x="45" y="2511"/>
                  </a:lnTo>
                  <a:lnTo>
                    <a:pt x="63" y="2500"/>
                  </a:lnTo>
                  <a:lnTo>
                    <a:pt x="63" y="2500"/>
                  </a:lnTo>
                  <a:lnTo>
                    <a:pt x="72" y="2494"/>
                  </a:lnTo>
                  <a:lnTo>
                    <a:pt x="87" y="2487"/>
                  </a:lnTo>
                  <a:lnTo>
                    <a:pt x="119" y="2472"/>
                  </a:lnTo>
                  <a:lnTo>
                    <a:pt x="198" y="2438"/>
                  </a:lnTo>
                  <a:lnTo>
                    <a:pt x="238" y="2422"/>
                  </a:lnTo>
                  <a:lnTo>
                    <a:pt x="274" y="2406"/>
                  </a:lnTo>
                  <a:lnTo>
                    <a:pt x="303" y="2391"/>
                  </a:lnTo>
                  <a:lnTo>
                    <a:pt x="314" y="2385"/>
                  </a:lnTo>
                  <a:lnTo>
                    <a:pt x="323" y="2378"/>
                  </a:lnTo>
                  <a:lnTo>
                    <a:pt x="323" y="2378"/>
                  </a:lnTo>
                  <a:lnTo>
                    <a:pt x="326" y="2375"/>
                  </a:lnTo>
                  <a:lnTo>
                    <a:pt x="329" y="2371"/>
                  </a:lnTo>
                  <a:lnTo>
                    <a:pt x="335" y="2360"/>
                  </a:lnTo>
                  <a:lnTo>
                    <a:pt x="339" y="2345"/>
                  </a:lnTo>
                  <a:lnTo>
                    <a:pt x="342" y="2328"/>
                  </a:lnTo>
                  <a:lnTo>
                    <a:pt x="346" y="2306"/>
                  </a:lnTo>
                  <a:lnTo>
                    <a:pt x="349" y="2283"/>
                  </a:lnTo>
                  <a:lnTo>
                    <a:pt x="353" y="2230"/>
                  </a:lnTo>
                  <a:lnTo>
                    <a:pt x="354" y="2171"/>
                  </a:lnTo>
                  <a:lnTo>
                    <a:pt x="355" y="2110"/>
                  </a:lnTo>
                  <a:lnTo>
                    <a:pt x="355" y="2048"/>
                  </a:lnTo>
                  <a:lnTo>
                    <a:pt x="354" y="1988"/>
                  </a:lnTo>
                  <a:lnTo>
                    <a:pt x="354" y="1988"/>
                  </a:lnTo>
                  <a:lnTo>
                    <a:pt x="351" y="1906"/>
                  </a:lnTo>
                  <a:lnTo>
                    <a:pt x="343" y="1783"/>
                  </a:lnTo>
                  <a:lnTo>
                    <a:pt x="324" y="1474"/>
                  </a:lnTo>
                  <a:lnTo>
                    <a:pt x="303" y="1176"/>
                  </a:lnTo>
                  <a:lnTo>
                    <a:pt x="298" y="1069"/>
                  </a:lnTo>
                  <a:lnTo>
                    <a:pt x="296" y="1031"/>
                  </a:lnTo>
                  <a:lnTo>
                    <a:pt x="295" y="1007"/>
                  </a:lnTo>
                  <a:lnTo>
                    <a:pt x="295" y="1007"/>
                  </a:lnTo>
                  <a:lnTo>
                    <a:pt x="295" y="989"/>
                  </a:lnTo>
                  <a:lnTo>
                    <a:pt x="293" y="967"/>
                  </a:lnTo>
                  <a:lnTo>
                    <a:pt x="286" y="916"/>
                  </a:lnTo>
                  <a:lnTo>
                    <a:pt x="276" y="860"/>
                  </a:lnTo>
                  <a:lnTo>
                    <a:pt x="265" y="799"/>
                  </a:lnTo>
                  <a:lnTo>
                    <a:pt x="244" y="686"/>
                  </a:lnTo>
                  <a:lnTo>
                    <a:pt x="236" y="641"/>
                  </a:lnTo>
                  <a:lnTo>
                    <a:pt x="232" y="607"/>
                  </a:lnTo>
                  <a:lnTo>
                    <a:pt x="232" y="607"/>
                  </a:lnTo>
                  <a:lnTo>
                    <a:pt x="226" y="564"/>
                  </a:lnTo>
                  <a:lnTo>
                    <a:pt x="216" y="494"/>
                  </a:lnTo>
                  <a:lnTo>
                    <a:pt x="184" y="315"/>
                  </a:lnTo>
                  <a:lnTo>
                    <a:pt x="142" y="77"/>
                  </a:lnTo>
                  <a:lnTo>
                    <a:pt x="142" y="77"/>
                  </a:lnTo>
                  <a:lnTo>
                    <a:pt x="194" y="79"/>
                  </a:lnTo>
                  <a:lnTo>
                    <a:pt x="194" y="79"/>
                  </a:lnTo>
                  <a:lnTo>
                    <a:pt x="222" y="79"/>
                  </a:lnTo>
                  <a:lnTo>
                    <a:pt x="250" y="78"/>
                  </a:lnTo>
                  <a:lnTo>
                    <a:pt x="280" y="76"/>
                  </a:lnTo>
                  <a:lnTo>
                    <a:pt x="310" y="72"/>
                  </a:lnTo>
                  <a:lnTo>
                    <a:pt x="340" y="69"/>
                  </a:lnTo>
                  <a:lnTo>
                    <a:pt x="371" y="64"/>
                  </a:lnTo>
                  <a:lnTo>
                    <a:pt x="431" y="53"/>
                  </a:lnTo>
                  <a:lnTo>
                    <a:pt x="491" y="41"/>
                  </a:lnTo>
                  <a:lnTo>
                    <a:pt x="547" y="27"/>
                  </a:lnTo>
                  <a:lnTo>
                    <a:pt x="600" y="13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47" y="44"/>
                  </a:lnTo>
                  <a:lnTo>
                    <a:pt x="647" y="145"/>
                  </a:lnTo>
                  <a:lnTo>
                    <a:pt x="645" y="257"/>
                  </a:lnTo>
                  <a:lnTo>
                    <a:pt x="643" y="302"/>
                  </a:lnTo>
                  <a:lnTo>
                    <a:pt x="640" y="332"/>
                  </a:lnTo>
                  <a:lnTo>
                    <a:pt x="640" y="332"/>
                  </a:lnTo>
                  <a:lnTo>
                    <a:pt x="638" y="354"/>
                  </a:lnTo>
                  <a:lnTo>
                    <a:pt x="636" y="380"/>
                  </a:lnTo>
                  <a:lnTo>
                    <a:pt x="636" y="410"/>
                  </a:lnTo>
                  <a:lnTo>
                    <a:pt x="636" y="441"/>
                  </a:lnTo>
                  <a:lnTo>
                    <a:pt x="638" y="476"/>
                  </a:lnTo>
                  <a:lnTo>
                    <a:pt x="640" y="513"/>
                  </a:lnTo>
                  <a:lnTo>
                    <a:pt x="645" y="553"/>
                  </a:lnTo>
                  <a:lnTo>
                    <a:pt x="649" y="594"/>
                  </a:lnTo>
                  <a:lnTo>
                    <a:pt x="649" y="594"/>
                  </a:lnTo>
                  <a:lnTo>
                    <a:pt x="652" y="614"/>
                  </a:lnTo>
                  <a:lnTo>
                    <a:pt x="656" y="636"/>
                  </a:lnTo>
                  <a:lnTo>
                    <a:pt x="665" y="681"/>
                  </a:lnTo>
                  <a:lnTo>
                    <a:pt x="686" y="773"/>
                  </a:lnTo>
                  <a:lnTo>
                    <a:pt x="697" y="823"/>
                  </a:lnTo>
                  <a:lnTo>
                    <a:pt x="701" y="848"/>
                  </a:lnTo>
                  <a:lnTo>
                    <a:pt x="704" y="874"/>
                  </a:lnTo>
                  <a:lnTo>
                    <a:pt x="708" y="901"/>
                  </a:lnTo>
                  <a:lnTo>
                    <a:pt x="711" y="929"/>
                  </a:lnTo>
                  <a:lnTo>
                    <a:pt x="712" y="957"/>
                  </a:lnTo>
                  <a:lnTo>
                    <a:pt x="713" y="9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85EC7F9-B1F5-E5D6-5BB7-78F3C9A04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446"/>
              <a:ext cx="2172" cy="3537"/>
            </a:xfrm>
            <a:custGeom>
              <a:avLst/>
              <a:gdLst>
                <a:gd name="T0" fmla="*/ 3630 w 4343"/>
                <a:gd name="T1" fmla="*/ 0 h 7074"/>
                <a:gd name="T2" fmla="*/ 3804 w 4343"/>
                <a:gd name="T3" fmla="*/ 18 h 7074"/>
                <a:gd name="T4" fmla="*/ 3992 w 4343"/>
                <a:gd name="T5" fmla="*/ 94 h 7074"/>
                <a:gd name="T6" fmla="*/ 4188 w 4343"/>
                <a:gd name="T7" fmla="*/ 217 h 7074"/>
                <a:gd name="T8" fmla="*/ 4284 w 4343"/>
                <a:gd name="T9" fmla="*/ 329 h 7074"/>
                <a:gd name="T10" fmla="*/ 3510 w 4343"/>
                <a:gd name="T11" fmla="*/ 2014 h 7074"/>
                <a:gd name="T12" fmla="*/ 3324 w 4343"/>
                <a:gd name="T13" fmla="*/ 2151 h 7074"/>
                <a:gd name="T14" fmla="*/ 3222 w 4343"/>
                <a:gd name="T15" fmla="*/ 2376 h 7074"/>
                <a:gd name="T16" fmla="*/ 3159 w 4343"/>
                <a:gd name="T17" fmla="*/ 2647 h 7074"/>
                <a:gd name="T18" fmla="*/ 2724 w 4343"/>
                <a:gd name="T19" fmla="*/ 3385 h 7074"/>
                <a:gd name="T20" fmla="*/ 2206 w 4343"/>
                <a:gd name="T21" fmla="*/ 3701 h 7074"/>
                <a:gd name="T22" fmla="*/ 2087 w 4343"/>
                <a:gd name="T23" fmla="*/ 3714 h 7074"/>
                <a:gd name="T24" fmla="*/ 1942 w 4343"/>
                <a:gd name="T25" fmla="*/ 3715 h 7074"/>
                <a:gd name="T26" fmla="*/ 1857 w 4343"/>
                <a:gd name="T27" fmla="*/ 3742 h 7074"/>
                <a:gd name="T28" fmla="*/ 1852 w 4343"/>
                <a:gd name="T29" fmla="*/ 3767 h 7074"/>
                <a:gd name="T30" fmla="*/ 1931 w 4343"/>
                <a:gd name="T31" fmla="*/ 3778 h 7074"/>
                <a:gd name="T32" fmla="*/ 1982 w 4343"/>
                <a:gd name="T33" fmla="*/ 3783 h 7074"/>
                <a:gd name="T34" fmla="*/ 1960 w 4343"/>
                <a:gd name="T35" fmla="*/ 3808 h 7074"/>
                <a:gd name="T36" fmla="*/ 1820 w 4343"/>
                <a:gd name="T37" fmla="*/ 3908 h 7074"/>
                <a:gd name="T38" fmla="*/ 1706 w 4343"/>
                <a:gd name="T39" fmla="*/ 3990 h 7074"/>
                <a:gd name="T40" fmla="*/ 1692 w 4343"/>
                <a:gd name="T41" fmla="*/ 4025 h 7074"/>
                <a:gd name="T42" fmla="*/ 1708 w 4343"/>
                <a:gd name="T43" fmla="*/ 4031 h 7074"/>
                <a:gd name="T44" fmla="*/ 1692 w 4343"/>
                <a:gd name="T45" fmla="*/ 4063 h 7074"/>
                <a:gd name="T46" fmla="*/ 1720 w 4343"/>
                <a:gd name="T47" fmla="*/ 4073 h 7074"/>
                <a:gd name="T48" fmla="*/ 1750 w 4343"/>
                <a:gd name="T49" fmla="*/ 4064 h 7074"/>
                <a:gd name="T50" fmla="*/ 1740 w 4343"/>
                <a:gd name="T51" fmla="*/ 4100 h 7074"/>
                <a:gd name="T52" fmla="*/ 1781 w 4343"/>
                <a:gd name="T53" fmla="*/ 4102 h 7074"/>
                <a:gd name="T54" fmla="*/ 1824 w 4343"/>
                <a:gd name="T55" fmla="*/ 4088 h 7074"/>
                <a:gd name="T56" fmla="*/ 1825 w 4343"/>
                <a:gd name="T57" fmla="*/ 4116 h 7074"/>
                <a:gd name="T58" fmla="*/ 1899 w 4343"/>
                <a:gd name="T59" fmla="*/ 4102 h 7074"/>
                <a:gd name="T60" fmla="*/ 2055 w 4343"/>
                <a:gd name="T61" fmla="*/ 4025 h 7074"/>
                <a:gd name="T62" fmla="*/ 2229 w 4343"/>
                <a:gd name="T63" fmla="*/ 3903 h 7074"/>
                <a:gd name="T64" fmla="*/ 2371 w 4343"/>
                <a:gd name="T65" fmla="*/ 3812 h 7074"/>
                <a:gd name="T66" fmla="*/ 805 w 4343"/>
                <a:gd name="T67" fmla="*/ 7068 h 7074"/>
                <a:gd name="T68" fmla="*/ 691 w 4343"/>
                <a:gd name="T69" fmla="*/ 7066 h 7074"/>
                <a:gd name="T70" fmla="*/ 635 w 4343"/>
                <a:gd name="T71" fmla="*/ 7031 h 7074"/>
                <a:gd name="T72" fmla="*/ 575 w 4343"/>
                <a:gd name="T73" fmla="*/ 6953 h 7074"/>
                <a:gd name="T74" fmla="*/ 562 w 4343"/>
                <a:gd name="T75" fmla="*/ 6859 h 7074"/>
                <a:gd name="T76" fmla="*/ 473 w 4343"/>
                <a:gd name="T77" fmla="*/ 6897 h 7074"/>
                <a:gd name="T78" fmla="*/ 355 w 4343"/>
                <a:gd name="T79" fmla="*/ 6913 h 7074"/>
                <a:gd name="T80" fmla="*/ 286 w 4343"/>
                <a:gd name="T81" fmla="*/ 6882 h 7074"/>
                <a:gd name="T82" fmla="*/ 245 w 4343"/>
                <a:gd name="T83" fmla="*/ 6799 h 7074"/>
                <a:gd name="T84" fmla="*/ 247 w 4343"/>
                <a:gd name="T85" fmla="*/ 6627 h 7074"/>
                <a:gd name="T86" fmla="*/ 214 w 4343"/>
                <a:gd name="T87" fmla="*/ 6622 h 7074"/>
                <a:gd name="T88" fmla="*/ 168 w 4343"/>
                <a:gd name="T89" fmla="*/ 6680 h 7074"/>
                <a:gd name="T90" fmla="*/ 85 w 4343"/>
                <a:gd name="T91" fmla="*/ 6719 h 7074"/>
                <a:gd name="T92" fmla="*/ 23 w 4343"/>
                <a:gd name="T93" fmla="*/ 6681 h 7074"/>
                <a:gd name="T94" fmla="*/ 2165 w 4343"/>
                <a:gd name="T95" fmla="*/ 2603 h 7074"/>
                <a:gd name="T96" fmla="*/ 2276 w 4343"/>
                <a:gd name="T97" fmla="*/ 2481 h 7074"/>
                <a:gd name="T98" fmla="*/ 2301 w 4343"/>
                <a:gd name="T99" fmla="*/ 2476 h 7074"/>
                <a:gd name="T100" fmla="*/ 2281 w 4343"/>
                <a:gd name="T101" fmla="*/ 2415 h 7074"/>
                <a:gd name="T102" fmla="*/ 2318 w 4343"/>
                <a:gd name="T103" fmla="*/ 2456 h 7074"/>
                <a:gd name="T104" fmla="*/ 2349 w 4343"/>
                <a:gd name="T105" fmla="*/ 2450 h 7074"/>
                <a:gd name="T106" fmla="*/ 2350 w 4343"/>
                <a:gd name="T107" fmla="*/ 2420 h 7074"/>
                <a:gd name="T108" fmla="*/ 2384 w 4343"/>
                <a:gd name="T109" fmla="*/ 2431 h 7074"/>
                <a:gd name="T110" fmla="*/ 2395 w 4343"/>
                <a:gd name="T111" fmla="*/ 2400 h 7074"/>
                <a:gd name="T112" fmla="*/ 2400 w 4343"/>
                <a:gd name="T113" fmla="*/ 2382 h 7074"/>
                <a:gd name="T114" fmla="*/ 2432 w 4343"/>
                <a:gd name="T115" fmla="*/ 2387 h 7074"/>
                <a:gd name="T116" fmla="*/ 2436 w 4343"/>
                <a:gd name="T117" fmla="*/ 2349 h 7074"/>
                <a:gd name="T118" fmla="*/ 2505 w 4343"/>
                <a:gd name="T119" fmla="*/ 1978 h 7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43" h="7074">
                  <a:moveTo>
                    <a:pt x="2832" y="1377"/>
                  </a:moveTo>
                  <a:lnTo>
                    <a:pt x="3580" y="7"/>
                  </a:lnTo>
                  <a:lnTo>
                    <a:pt x="3580" y="7"/>
                  </a:lnTo>
                  <a:lnTo>
                    <a:pt x="3580" y="4"/>
                  </a:lnTo>
                  <a:lnTo>
                    <a:pt x="3580" y="4"/>
                  </a:lnTo>
                  <a:lnTo>
                    <a:pt x="3605" y="1"/>
                  </a:lnTo>
                  <a:lnTo>
                    <a:pt x="3630" y="0"/>
                  </a:lnTo>
                  <a:lnTo>
                    <a:pt x="3654" y="0"/>
                  </a:lnTo>
                  <a:lnTo>
                    <a:pt x="3678" y="1"/>
                  </a:lnTo>
                  <a:lnTo>
                    <a:pt x="3701" y="2"/>
                  </a:lnTo>
                  <a:lnTo>
                    <a:pt x="3725" y="5"/>
                  </a:lnTo>
                  <a:lnTo>
                    <a:pt x="3775" y="11"/>
                  </a:lnTo>
                  <a:lnTo>
                    <a:pt x="3775" y="11"/>
                  </a:lnTo>
                  <a:lnTo>
                    <a:pt x="3804" y="18"/>
                  </a:lnTo>
                  <a:lnTo>
                    <a:pt x="3832" y="25"/>
                  </a:lnTo>
                  <a:lnTo>
                    <a:pt x="3860" y="35"/>
                  </a:lnTo>
                  <a:lnTo>
                    <a:pt x="3887" y="45"/>
                  </a:lnTo>
                  <a:lnTo>
                    <a:pt x="3913" y="57"/>
                  </a:lnTo>
                  <a:lnTo>
                    <a:pt x="3939" y="69"/>
                  </a:lnTo>
                  <a:lnTo>
                    <a:pt x="3992" y="94"/>
                  </a:lnTo>
                  <a:lnTo>
                    <a:pt x="3992" y="94"/>
                  </a:lnTo>
                  <a:lnTo>
                    <a:pt x="4028" y="112"/>
                  </a:lnTo>
                  <a:lnTo>
                    <a:pt x="4065" y="133"/>
                  </a:lnTo>
                  <a:lnTo>
                    <a:pt x="4101" y="154"/>
                  </a:lnTo>
                  <a:lnTo>
                    <a:pt x="4137" y="178"/>
                  </a:lnTo>
                  <a:lnTo>
                    <a:pt x="4155" y="190"/>
                  </a:lnTo>
                  <a:lnTo>
                    <a:pt x="4172" y="203"/>
                  </a:lnTo>
                  <a:lnTo>
                    <a:pt x="4188" y="217"/>
                  </a:lnTo>
                  <a:lnTo>
                    <a:pt x="4204" y="231"/>
                  </a:lnTo>
                  <a:lnTo>
                    <a:pt x="4218" y="245"/>
                  </a:lnTo>
                  <a:lnTo>
                    <a:pt x="4233" y="261"/>
                  </a:lnTo>
                  <a:lnTo>
                    <a:pt x="4246" y="276"/>
                  </a:lnTo>
                  <a:lnTo>
                    <a:pt x="4258" y="292"/>
                  </a:lnTo>
                  <a:lnTo>
                    <a:pt x="4258" y="292"/>
                  </a:lnTo>
                  <a:lnTo>
                    <a:pt x="4284" y="329"/>
                  </a:lnTo>
                  <a:lnTo>
                    <a:pt x="4297" y="347"/>
                  </a:lnTo>
                  <a:lnTo>
                    <a:pt x="4308" y="367"/>
                  </a:lnTo>
                  <a:lnTo>
                    <a:pt x="4319" y="385"/>
                  </a:lnTo>
                  <a:lnTo>
                    <a:pt x="4329" y="406"/>
                  </a:lnTo>
                  <a:lnTo>
                    <a:pt x="4337" y="426"/>
                  </a:lnTo>
                  <a:lnTo>
                    <a:pt x="4343" y="449"/>
                  </a:lnTo>
                  <a:lnTo>
                    <a:pt x="3510" y="2014"/>
                  </a:lnTo>
                  <a:lnTo>
                    <a:pt x="3510" y="2014"/>
                  </a:lnTo>
                  <a:lnTo>
                    <a:pt x="3437" y="2066"/>
                  </a:lnTo>
                  <a:lnTo>
                    <a:pt x="3380" y="2106"/>
                  </a:lnTo>
                  <a:lnTo>
                    <a:pt x="3338" y="2135"/>
                  </a:lnTo>
                  <a:lnTo>
                    <a:pt x="3338" y="2135"/>
                  </a:lnTo>
                  <a:lnTo>
                    <a:pt x="3332" y="2142"/>
                  </a:lnTo>
                  <a:lnTo>
                    <a:pt x="3324" y="2151"/>
                  </a:lnTo>
                  <a:lnTo>
                    <a:pt x="3316" y="2164"/>
                  </a:lnTo>
                  <a:lnTo>
                    <a:pt x="3307" y="2180"/>
                  </a:lnTo>
                  <a:lnTo>
                    <a:pt x="3287" y="2216"/>
                  </a:lnTo>
                  <a:lnTo>
                    <a:pt x="3269" y="2259"/>
                  </a:lnTo>
                  <a:lnTo>
                    <a:pt x="3251" y="2302"/>
                  </a:lnTo>
                  <a:lnTo>
                    <a:pt x="3235" y="2342"/>
                  </a:lnTo>
                  <a:lnTo>
                    <a:pt x="3222" y="2376"/>
                  </a:lnTo>
                  <a:lnTo>
                    <a:pt x="3215" y="2400"/>
                  </a:lnTo>
                  <a:lnTo>
                    <a:pt x="3215" y="2400"/>
                  </a:lnTo>
                  <a:lnTo>
                    <a:pt x="3209" y="2418"/>
                  </a:lnTo>
                  <a:lnTo>
                    <a:pt x="3203" y="2446"/>
                  </a:lnTo>
                  <a:lnTo>
                    <a:pt x="3187" y="2518"/>
                  </a:lnTo>
                  <a:lnTo>
                    <a:pt x="3159" y="2647"/>
                  </a:lnTo>
                  <a:lnTo>
                    <a:pt x="3159" y="2647"/>
                  </a:lnTo>
                  <a:lnTo>
                    <a:pt x="3156" y="2664"/>
                  </a:lnTo>
                  <a:lnTo>
                    <a:pt x="2961" y="3025"/>
                  </a:lnTo>
                  <a:lnTo>
                    <a:pt x="2792" y="3337"/>
                  </a:lnTo>
                  <a:lnTo>
                    <a:pt x="2788" y="3347"/>
                  </a:lnTo>
                  <a:lnTo>
                    <a:pt x="2788" y="3347"/>
                  </a:lnTo>
                  <a:lnTo>
                    <a:pt x="2788" y="3347"/>
                  </a:lnTo>
                  <a:lnTo>
                    <a:pt x="2724" y="3385"/>
                  </a:lnTo>
                  <a:lnTo>
                    <a:pt x="2659" y="3424"/>
                  </a:lnTo>
                  <a:lnTo>
                    <a:pt x="2599" y="3461"/>
                  </a:lnTo>
                  <a:lnTo>
                    <a:pt x="2552" y="3490"/>
                  </a:lnTo>
                  <a:lnTo>
                    <a:pt x="2552" y="3490"/>
                  </a:lnTo>
                  <a:lnTo>
                    <a:pt x="2470" y="3541"/>
                  </a:lnTo>
                  <a:lnTo>
                    <a:pt x="2354" y="3612"/>
                  </a:lnTo>
                  <a:lnTo>
                    <a:pt x="2206" y="3701"/>
                  </a:lnTo>
                  <a:lnTo>
                    <a:pt x="2206" y="3701"/>
                  </a:lnTo>
                  <a:lnTo>
                    <a:pt x="2186" y="3706"/>
                  </a:lnTo>
                  <a:lnTo>
                    <a:pt x="2167" y="3709"/>
                  </a:lnTo>
                  <a:lnTo>
                    <a:pt x="2147" y="3712"/>
                  </a:lnTo>
                  <a:lnTo>
                    <a:pt x="2128" y="3713"/>
                  </a:lnTo>
                  <a:lnTo>
                    <a:pt x="2108" y="3714"/>
                  </a:lnTo>
                  <a:lnTo>
                    <a:pt x="2087" y="3714"/>
                  </a:lnTo>
                  <a:lnTo>
                    <a:pt x="2047" y="3713"/>
                  </a:lnTo>
                  <a:lnTo>
                    <a:pt x="2047" y="3713"/>
                  </a:lnTo>
                  <a:lnTo>
                    <a:pt x="2000" y="3712"/>
                  </a:lnTo>
                  <a:lnTo>
                    <a:pt x="1976" y="3713"/>
                  </a:lnTo>
                  <a:lnTo>
                    <a:pt x="1953" y="3714"/>
                  </a:lnTo>
                  <a:lnTo>
                    <a:pt x="1953" y="3714"/>
                  </a:lnTo>
                  <a:lnTo>
                    <a:pt x="1942" y="3715"/>
                  </a:lnTo>
                  <a:lnTo>
                    <a:pt x="1927" y="3717"/>
                  </a:lnTo>
                  <a:lnTo>
                    <a:pt x="1911" y="3720"/>
                  </a:lnTo>
                  <a:lnTo>
                    <a:pt x="1893" y="3726"/>
                  </a:lnTo>
                  <a:lnTo>
                    <a:pt x="1876" y="3731"/>
                  </a:lnTo>
                  <a:lnTo>
                    <a:pt x="1868" y="3734"/>
                  </a:lnTo>
                  <a:lnTo>
                    <a:pt x="1862" y="3739"/>
                  </a:lnTo>
                  <a:lnTo>
                    <a:pt x="1857" y="3742"/>
                  </a:lnTo>
                  <a:lnTo>
                    <a:pt x="1852" y="3746"/>
                  </a:lnTo>
                  <a:lnTo>
                    <a:pt x="1850" y="3751"/>
                  </a:lnTo>
                  <a:lnTo>
                    <a:pt x="1849" y="3756"/>
                  </a:lnTo>
                  <a:lnTo>
                    <a:pt x="1849" y="3756"/>
                  </a:lnTo>
                  <a:lnTo>
                    <a:pt x="1849" y="3760"/>
                  </a:lnTo>
                  <a:lnTo>
                    <a:pt x="1850" y="3764"/>
                  </a:lnTo>
                  <a:lnTo>
                    <a:pt x="1852" y="3767"/>
                  </a:lnTo>
                  <a:lnTo>
                    <a:pt x="1855" y="3770"/>
                  </a:lnTo>
                  <a:lnTo>
                    <a:pt x="1860" y="3772"/>
                  </a:lnTo>
                  <a:lnTo>
                    <a:pt x="1864" y="3774"/>
                  </a:lnTo>
                  <a:lnTo>
                    <a:pt x="1875" y="3777"/>
                  </a:lnTo>
                  <a:lnTo>
                    <a:pt x="1888" y="3778"/>
                  </a:lnTo>
                  <a:lnTo>
                    <a:pt x="1903" y="3779"/>
                  </a:lnTo>
                  <a:lnTo>
                    <a:pt x="1931" y="3778"/>
                  </a:lnTo>
                  <a:lnTo>
                    <a:pt x="1931" y="3778"/>
                  </a:lnTo>
                  <a:lnTo>
                    <a:pt x="1955" y="3777"/>
                  </a:lnTo>
                  <a:lnTo>
                    <a:pt x="1964" y="3777"/>
                  </a:lnTo>
                  <a:lnTo>
                    <a:pt x="1970" y="3778"/>
                  </a:lnTo>
                  <a:lnTo>
                    <a:pt x="1970" y="3778"/>
                  </a:lnTo>
                  <a:lnTo>
                    <a:pt x="1978" y="3780"/>
                  </a:lnTo>
                  <a:lnTo>
                    <a:pt x="1982" y="3783"/>
                  </a:lnTo>
                  <a:lnTo>
                    <a:pt x="1983" y="3785"/>
                  </a:lnTo>
                  <a:lnTo>
                    <a:pt x="1983" y="3786"/>
                  </a:lnTo>
                  <a:lnTo>
                    <a:pt x="1981" y="3791"/>
                  </a:lnTo>
                  <a:lnTo>
                    <a:pt x="1978" y="3794"/>
                  </a:lnTo>
                  <a:lnTo>
                    <a:pt x="1973" y="3798"/>
                  </a:lnTo>
                  <a:lnTo>
                    <a:pt x="1960" y="3808"/>
                  </a:lnTo>
                  <a:lnTo>
                    <a:pt x="1960" y="3808"/>
                  </a:lnTo>
                  <a:lnTo>
                    <a:pt x="1932" y="3829"/>
                  </a:lnTo>
                  <a:lnTo>
                    <a:pt x="1918" y="3839"/>
                  </a:lnTo>
                  <a:lnTo>
                    <a:pt x="1903" y="3849"/>
                  </a:lnTo>
                  <a:lnTo>
                    <a:pt x="1903" y="3849"/>
                  </a:lnTo>
                  <a:lnTo>
                    <a:pt x="1875" y="3868"/>
                  </a:lnTo>
                  <a:lnTo>
                    <a:pt x="1847" y="3887"/>
                  </a:lnTo>
                  <a:lnTo>
                    <a:pt x="1820" y="3908"/>
                  </a:lnTo>
                  <a:lnTo>
                    <a:pt x="1790" y="3927"/>
                  </a:lnTo>
                  <a:lnTo>
                    <a:pt x="1790" y="3927"/>
                  </a:lnTo>
                  <a:lnTo>
                    <a:pt x="1766" y="3944"/>
                  </a:lnTo>
                  <a:lnTo>
                    <a:pt x="1740" y="3960"/>
                  </a:lnTo>
                  <a:lnTo>
                    <a:pt x="1728" y="3970"/>
                  </a:lnTo>
                  <a:lnTo>
                    <a:pt x="1716" y="3979"/>
                  </a:lnTo>
                  <a:lnTo>
                    <a:pt x="1706" y="3990"/>
                  </a:lnTo>
                  <a:lnTo>
                    <a:pt x="1697" y="4003"/>
                  </a:lnTo>
                  <a:lnTo>
                    <a:pt x="1697" y="4003"/>
                  </a:lnTo>
                  <a:lnTo>
                    <a:pt x="1692" y="4012"/>
                  </a:lnTo>
                  <a:lnTo>
                    <a:pt x="1691" y="4018"/>
                  </a:lnTo>
                  <a:lnTo>
                    <a:pt x="1691" y="4022"/>
                  </a:lnTo>
                  <a:lnTo>
                    <a:pt x="1691" y="4024"/>
                  </a:lnTo>
                  <a:lnTo>
                    <a:pt x="1692" y="4025"/>
                  </a:lnTo>
                  <a:lnTo>
                    <a:pt x="1694" y="4026"/>
                  </a:lnTo>
                  <a:lnTo>
                    <a:pt x="1698" y="4028"/>
                  </a:lnTo>
                  <a:lnTo>
                    <a:pt x="1705" y="4027"/>
                  </a:lnTo>
                  <a:lnTo>
                    <a:pt x="1712" y="4026"/>
                  </a:lnTo>
                  <a:lnTo>
                    <a:pt x="1720" y="4024"/>
                  </a:lnTo>
                  <a:lnTo>
                    <a:pt x="1720" y="4024"/>
                  </a:lnTo>
                  <a:lnTo>
                    <a:pt x="1708" y="4031"/>
                  </a:lnTo>
                  <a:lnTo>
                    <a:pt x="1703" y="4036"/>
                  </a:lnTo>
                  <a:lnTo>
                    <a:pt x="1698" y="4041"/>
                  </a:lnTo>
                  <a:lnTo>
                    <a:pt x="1694" y="4047"/>
                  </a:lnTo>
                  <a:lnTo>
                    <a:pt x="1692" y="4052"/>
                  </a:lnTo>
                  <a:lnTo>
                    <a:pt x="1691" y="4057"/>
                  </a:lnTo>
                  <a:lnTo>
                    <a:pt x="1692" y="4063"/>
                  </a:lnTo>
                  <a:lnTo>
                    <a:pt x="1692" y="4063"/>
                  </a:lnTo>
                  <a:lnTo>
                    <a:pt x="1694" y="4067"/>
                  </a:lnTo>
                  <a:lnTo>
                    <a:pt x="1696" y="4070"/>
                  </a:lnTo>
                  <a:lnTo>
                    <a:pt x="1699" y="4073"/>
                  </a:lnTo>
                  <a:lnTo>
                    <a:pt x="1703" y="4074"/>
                  </a:lnTo>
                  <a:lnTo>
                    <a:pt x="1706" y="4075"/>
                  </a:lnTo>
                  <a:lnTo>
                    <a:pt x="1710" y="4075"/>
                  </a:lnTo>
                  <a:lnTo>
                    <a:pt x="1720" y="4073"/>
                  </a:lnTo>
                  <a:lnTo>
                    <a:pt x="1729" y="4070"/>
                  </a:lnTo>
                  <a:lnTo>
                    <a:pt x="1738" y="4066"/>
                  </a:lnTo>
                  <a:lnTo>
                    <a:pt x="1753" y="4060"/>
                  </a:lnTo>
                  <a:lnTo>
                    <a:pt x="1753" y="4060"/>
                  </a:lnTo>
                  <a:lnTo>
                    <a:pt x="1759" y="4056"/>
                  </a:lnTo>
                  <a:lnTo>
                    <a:pt x="1759" y="4056"/>
                  </a:lnTo>
                  <a:lnTo>
                    <a:pt x="1750" y="4064"/>
                  </a:lnTo>
                  <a:lnTo>
                    <a:pt x="1744" y="4075"/>
                  </a:lnTo>
                  <a:lnTo>
                    <a:pt x="1741" y="4080"/>
                  </a:lnTo>
                  <a:lnTo>
                    <a:pt x="1738" y="4086"/>
                  </a:lnTo>
                  <a:lnTo>
                    <a:pt x="1737" y="4091"/>
                  </a:lnTo>
                  <a:lnTo>
                    <a:pt x="1738" y="4096"/>
                  </a:lnTo>
                  <a:lnTo>
                    <a:pt x="1738" y="4096"/>
                  </a:lnTo>
                  <a:lnTo>
                    <a:pt x="1740" y="4100"/>
                  </a:lnTo>
                  <a:lnTo>
                    <a:pt x="1742" y="4102"/>
                  </a:lnTo>
                  <a:lnTo>
                    <a:pt x="1744" y="4104"/>
                  </a:lnTo>
                  <a:lnTo>
                    <a:pt x="1747" y="4105"/>
                  </a:lnTo>
                  <a:lnTo>
                    <a:pt x="1755" y="4106"/>
                  </a:lnTo>
                  <a:lnTo>
                    <a:pt x="1763" y="4106"/>
                  </a:lnTo>
                  <a:lnTo>
                    <a:pt x="1772" y="4104"/>
                  </a:lnTo>
                  <a:lnTo>
                    <a:pt x="1781" y="4102"/>
                  </a:lnTo>
                  <a:lnTo>
                    <a:pt x="1795" y="4096"/>
                  </a:lnTo>
                  <a:lnTo>
                    <a:pt x="1795" y="4096"/>
                  </a:lnTo>
                  <a:lnTo>
                    <a:pt x="1812" y="4090"/>
                  </a:lnTo>
                  <a:lnTo>
                    <a:pt x="1829" y="4083"/>
                  </a:lnTo>
                  <a:lnTo>
                    <a:pt x="1829" y="4083"/>
                  </a:lnTo>
                  <a:lnTo>
                    <a:pt x="1829" y="4083"/>
                  </a:lnTo>
                  <a:lnTo>
                    <a:pt x="1824" y="4088"/>
                  </a:lnTo>
                  <a:lnTo>
                    <a:pt x="1820" y="4091"/>
                  </a:lnTo>
                  <a:lnTo>
                    <a:pt x="1816" y="4096"/>
                  </a:lnTo>
                  <a:lnTo>
                    <a:pt x="1814" y="4101"/>
                  </a:lnTo>
                  <a:lnTo>
                    <a:pt x="1814" y="4105"/>
                  </a:lnTo>
                  <a:lnTo>
                    <a:pt x="1815" y="4109"/>
                  </a:lnTo>
                  <a:lnTo>
                    <a:pt x="1819" y="4113"/>
                  </a:lnTo>
                  <a:lnTo>
                    <a:pt x="1825" y="4116"/>
                  </a:lnTo>
                  <a:lnTo>
                    <a:pt x="1825" y="4116"/>
                  </a:lnTo>
                  <a:lnTo>
                    <a:pt x="1829" y="4117"/>
                  </a:lnTo>
                  <a:lnTo>
                    <a:pt x="1835" y="4117"/>
                  </a:lnTo>
                  <a:lnTo>
                    <a:pt x="1846" y="4116"/>
                  </a:lnTo>
                  <a:lnTo>
                    <a:pt x="1866" y="4111"/>
                  </a:lnTo>
                  <a:lnTo>
                    <a:pt x="1866" y="4111"/>
                  </a:lnTo>
                  <a:lnTo>
                    <a:pt x="1899" y="4102"/>
                  </a:lnTo>
                  <a:lnTo>
                    <a:pt x="1932" y="4091"/>
                  </a:lnTo>
                  <a:lnTo>
                    <a:pt x="1949" y="4084"/>
                  </a:lnTo>
                  <a:lnTo>
                    <a:pt x="1964" y="4078"/>
                  </a:lnTo>
                  <a:lnTo>
                    <a:pt x="1980" y="4070"/>
                  </a:lnTo>
                  <a:lnTo>
                    <a:pt x="1994" y="4062"/>
                  </a:lnTo>
                  <a:lnTo>
                    <a:pt x="1994" y="4062"/>
                  </a:lnTo>
                  <a:lnTo>
                    <a:pt x="2055" y="4025"/>
                  </a:lnTo>
                  <a:lnTo>
                    <a:pt x="2085" y="4008"/>
                  </a:lnTo>
                  <a:lnTo>
                    <a:pt x="2116" y="3988"/>
                  </a:lnTo>
                  <a:lnTo>
                    <a:pt x="2146" y="3968"/>
                  </a:lnTo>
                  <a:lnTo>
                    <a:pt x="2174" y="3948"/>
                  </a:lnTo>
                  <a:lnTo>
                    <a:pt x="2202" y="3926"/>
                  </a:lnTo>
                  <a:lnTo>
                    <a:pt x="2229" y="3903"/>
                  </a:lnTo>
                  <a:lnTo>
                    <a:pt x="2229" y="3903"/>
                  </a:lnTo>
                  <a:lnTo>
                    <a:pt x="2248" y="3887"/>
                  </a:lnTo>
                  <a:lnTo>
                    <a:pt x="2266" y="3873"/>
                  </a:lnTo>
                  <a:lnTo>
                    <a:pt x="2287" y="3859"/>
                  </a:lnTo>
                  <a:lnTo>
                    <a:pt x="2306" y="3846"/>
                  </a:lnTo>
                  <a:lnTo>
                    <a:pt x="2328" y="3834"/>
                  </a:lnTo>
                  <a:lnTo>
                    <a:pt x="2350" y="3823"/>
                  </a:lnTo>
                  <a:lnTo>
                    <a:pt x="2371" y="3812"/>
                  </a:lnTo>
                  <a:lnTo>
                    <a:pt x="2394" y="3803"/>
                  </a:lnTo>
                  <a:lnTo>
                    <a:pt x="2440" y="3784"/>
                  </a:lnTo>
                  <a:lnTo>
                    <a:pt x="2486" y="3767"/>
                  </a:lnTo>
                  <a:lnTo>
                    <a:pt x="2533" y="3752"/>
                  </a:lnTo>
                  <a:lnTo>
                    <a:pt x="2580" y="3736"/>
                  </a:lnTo>
                  <a:lnTo>
                    <a:pt x="806" y="7069"/>
                  </a:lnTo>
                  <a:lnTo>
                    <a:pt x="805" y="7068"/>
                  </a:lnTo>
                  <a:lnTo>
                    <a:pt x="805" y="7068"/>
                  </a:lnTo>
                  <a:lnTo>
                    <a:pt x="785" y="7071"/>
                  </a:lnTo>
                  <a:lnTo>
                    <a:pt x="763" y="7073"/>
                  </a:lnTo>
                  <a:lnTo>
                    <a:pt x="742" y="7074"/>
                  </a:lnTo>
                  <a:lnTo>
                    <a:pt x="722" y="7071"/>
                  </a:lnTo>
                  <a:lnTo>
                    <a:pt x="701" y="7068"/>
                  </a:lnTo>
                  <a:lnTo>
                    <a:pt x="691" y="7066"/>
                  </a:lnTo>
                  <a:lnTo>
                    <a:pt x="682" y="7062"/>
                  </a:lnTo>
                  <a:lnTo>
                    <a:pt x="673" y="7057"/>
                  </a:lnTo>
                  <a:lnTo>
                    <a:pt x="663" y="7053"/>
                  </a:lnTo>
                  <a:lnTo>
                    <a:pt x="653" y="7047"/>
                  </a:lnTo>
                  <a:lnTo>
                    <a:pt x="645" y="7040"/>
                  </a:lnTo>
                  <a:lnTo>
                    <a:pt x="645" y="7040"/>
                  </a:lnTo>
                  <a:lnTo>
                    <a:pt x="635" y="7031"/>
                  </a:lnTo>
                  <a:lnTo>
                    <a:pt x="625" y="7022"/>
                  </a:lnTo>
                  <a:lnTo>
                    <a:pt x="615" y="7011"/>
                  </a:lnTo>
                  <a:lnTo>
                    <a:pt x="606" y="7000"/>
                  </a:lnTo>
                  <a:lnTo>
                    <a:pt x="597" y="6988"/>
                  </a:lnTo>
                  <a:lnTo>
                    <a:pt x="589" y="6976"/>
                  </a:lnTo>
                  <a:lnTo>
                    <a:pt x="582" y="6965"/>
                  </a:lnTo>
                  <a:lnTo>
                    <a:pt x="575" y="6953"/>
                  </a:lnTo>
                  <a:lnTo>
                    <a:pt x="575" y="6953"/>
                  </a:lnTo>
                  <a:lnTo>
                    <a:pt x="571" y="6940"/>
                  </a:lnTo>
                  <a:lnTo>
                    <a:pt x="568" y="6927"/>
                  </a:lnTo>
                  <a:lnTo>
                    <a:pt x="566" y="6913"/>
                  </a:lnTo>
                  <a:lnTo>
                    <a:pt x="565" y="6900"/>
                  </a:lnTo>
                  <a:lnTo>
                    <a:pt x="563" y="6872"/>
                  </a:lnTo>
                  <a:lnTo>
                    <a:pt x="562" y="6859"/>
                  </a:lnTo>
                  <a:lnTo>
                    <a:pt x="560" y="6845"/>
                  </a:lnTo>
                  <a:lnTo>
                    <a:pt x="560" y="6845"/>
                  </a:lnTo>
                  <a:lnTo>
                    <a:pt x="531" y="6867"/>
                  </a:lnTo>
                  <a:lnTo>
                    <a:pt x="518" y="6876"/>
                  </a:lnTo>
                  <a:lnTo>
                    <a:pt x="504" y="6884"/>
                  </a:lnTo>
                  <a:lnTo>
                    <a:pt x="490" y="6891"/>
                  </a:lnTo>
                  <a:lnTo>
                    <a:pt x="473" y="6897"/>
                  </a:lnTo>
                  <a:lnTo>
                    <a:pt x="457" y="6902"/>
                  </a:lnTo>
                  <a:lnTo>
                    <a:pt x="439" y="6906"/>
                  </a:lnTo>
                  <a:lnTo>
                    <a:pt x="439" y="6906"/>
                  </a:lnTo>
                  <a:lnTo>
                    <a:pt x="414" y="6910"/>
                  </a:lnTo>
                  <a:lnTo>
                    <a:pt x="390" y="6913"/>
                  </a:lnTo>
                  <a:lnTo>
                    <a:pt x="366" y="6913"/>
                  </a:lnTo>
                  <a:lnTo>
                    <a:pt x="355" y="6913"/>
                  </a:lnTo>
                  <a:lnTo>
                    <a:pt x="344" y="6911"/>
                  </a:lnTo>
                  <a:lnTo>
                    <a:pt x="334" y="6909"/>
                  </a:lnTo>
                  <a:lnTo>
                    <a:pt x="324" y="6906"/>
                  </a:lnTo>
                  <a:lnTo>
                    <a:pt x="314" y="6901"/>
                  </a:lnTo>
                  <a:lnTo>
                    <a:pt x="304" y="6897"/>
                  </a:lnTo>
                  <a:lnTo>
                    <a:pt x="295" y="6890"/>
                  </a:lnTo>
                  <a:lnTo>
                    <a:pt x="286" y="6882"/>
                  </a:lnTo>
                  <a:lnTo>
                    <a:pt x="277" y="6873"/>
                  </a:lnTo>
                  <a:lnTo>
                    <a:pt x="270" y="6862"/>
                  </a:lnTo>
                  <a:lnTo>
                    <a:pt x="270" y="6862"/>
                  </a:lnTo>
                  <a:lnTo>
                    <a:pt x="261" y="6847"/>
                  </a:lnTo>
                  <a:lnTo>
                    <a:pt x="255" y="6831"/>
                  </a:lnTo>
                  <a:lnTo>
                    <a:pt x="249" y="6816"/>
                  </a:lnTo>
                  <a:lnTo>
                    <a:pt x="245" y="6799"/>
                  </a:lnTo>
                  <a:lnTo>
                    <a:pt x="243" y="6782"/>
                  </a:lnTo>
                  <a:lnTo>
                    <a:pt x="241" y="6766"/>
                  </a:lnTo>
                  <a:lnTo>
                    <a:pt x="240" y="6748"/>
                  </a:lnTo>
                  <a:lnTo>
                    <a:pt x="240" y="6731"/>
                  </a:lnTo>
                  <a:lnTo>
                    <a:pt x="243" y="6696"/>
                  </a:lnTo>
                  <a:lnTo>
                    <a:pt x="245" y="6662"/>
                  </a:lnTo>
                  <a:lnTo>
                    <a:pt x="247" y="6627"/>
                  </a:lnTo>
                  <a:lnTo>
                    <a:pt x="247" y="6610"/>
                  </a:lnTo>
                  <a:lnTo>
                    <a:pt x="246" y="6593"/>
                  </a:lnTo>
                  <a:lnTo>
                    <a:pt x="246" y="6593"/>
                  </a:lnTo>
                  <a:lnTo>
                    <a:pt x="240" y="6597"/>
                  </a:lnTo>
                  <a:lnTo>
                    <a:pt x="234" y="6601"/>
                  </a:lnTo>
                  <a:lnTo>
                    <a:pt x="224" y="6611"/>
                  </a:lnTo>
                  <a:lnTo>
                    <a:pt x="214" y="6622"/>
                  </a:lnTo>
                  <a:lnTo>
                    <a:pt x="206" y="6635"/>
                  </a:lnTo>
                  <a:lnTo>
                    <a:pt x="197" y="6648"/>
                  </a:lnTo>
                  <a:lnTo>
                    <a:pt x="188" y="6659"/>
                  </a:lnTo>
                  <a:lnTo>
                    <a:pt x="179" y="6670"/>
                  </a:lnTo>
                  <a:lnTo>
                    <a:pt x="173" y="6676"/>
                  </a:lnTo>
                  <a:lnTo>
                    <a:pt x="168" y="6680"/>
                  </a:lnTo>
                  <a:lnTo>
                    <a:pt x="168" y="6680"/>
                  </a:lnTo>
                  <a:lnTo>
                    <a:pt x="149" y="6693"/>
                  </a:lnTo>
                  <a:lnTo>
                    <a:pt x="129" y="6705"/>
                  </a:lnTo>
                  <a:lnTo>
                    <a:pt x="119" y="6710"/>
                  </a:lnTo>
                  <a:lnTo>
                    <a:pt x="108" y="6715"/>
                  </a:lnTo>
                  <a:lnTo>
                    <a:pt x="96" y="6718"/>
                  </a:lnTo>
                  <a:lnTo>
                    <a:pt x="85" y="6719"/>
                  </a:lnTo>
                  <a:lnTo>
                    <a:pt x="85" y="6719"/>
                  </a:lnTo>
                  <a:lnTo>
                    <a:pt x="72" y="6719"/>
                  </a:lnTo>
                  <a:lnTo>
                    <a:pt x="60" y="6717"/>
                  </a:lnTo>
                  <a:lnTo>
                    <a:pt x="50" y="6713"/>
                  </a:lnTo>
                  <a:lnTo>
                    <a:pt x="41" y="6707"/>
                  </a:lnTo>
                  <a:lnTo>
                    <a:pt x="33" y="6700"/>
                  </a:lnTo>
                  <a:lnTo>
                    <a:pt x="28" y="6691"/>
                  </a:lnTo>
                  <a:lnTo>
                    <a:pt x="23" y="6681"/>
                  </a:lnTo>
                  <a:lnTo>
                    <a:pt x="18" y="6671"/>
                  </a:lnTo>
                  <a:lnTo>
                    <a:pt x="15" y="6659"/>
                  </a:lnTo>
                  <a:lnTo>
                    <a:pt x="12" y="6648"/>
                  </a:lnTo>
                  <a:lnTo>
                    <a:pt x="7" y="6624"/>
                  </a:lnTo>
                  <a:lnTo>
                    <a:pt x="3" y="6600"/>
                  </a:lnTo>
                  <a:lnTo>
                    <a:pt x="0" y="6578"/>
                  </a:lnTo>
                  <a:lnTo>
                    <a:pt x="2165" y="2603"/>
                  </a:lnTo>
                  <a:lnTo>
                    <a:pt x="2248" y="2453"/>
                  </a:lnTo>
                  <a:lnTo>
                    <a:pt x="2248" y="2453"/>
                  </a:lnTo>
                  <a:lnTo>
                    <a:pt x="2255" y="2464"/>
                  </a:lnTo>
                  <a:lnTo>
                    <a:pt x="2261" y="2469"/>
                  </a:lnTo>
                  <a:lnTo>
                    <a:pt x="2265" y="2473"/>
                  </a:lnTo>
                  <a:lnTo>
                    <a:pt x="2271" y="2478"/>
                  </a:lnTo>
                  <a:lnTo>
                    <a:pt x="2276" y="2481"/>
                  </a:lnTo>
                  <a:lnTo>
                    <a:pt x="2283" y="2482"/>
                  </a:lnTo>
                  <a:lnTo>
                    <a:pt x="2288" y="2482"/>
                  </a:lnTo>
                  <a:lnTo>
                    <a:pt x="2288" y="2482"/>
                  </a:lnTo>
                  <a:lnTo>
                    <a:pt x="2292" y="2481"/>
                  </a:lnTo>
                  <a:lnTo>
                    <a:pt x="2297" y="2480"/>
                  </a:lnTo>
                  <a:lnTo>
                    <a:pt x="2299" y="2478"/>
                  </a:lnTo>
                  <a:lnTo>
                    <a:pt x="2301" y="2476"/>
                  </a:lnTo>
                  <a:lnTo>
                    <a:pt x="2302" y="2472"/>
                  </a:lnTo>
                  <a:lnTo>
                    <a:pt x="2302" y="2468"/>
                  </a:lnTo>
                  <a:lnTo>
                    <a:pt x="2302" y="2459"/>
                  </a:lnTo>
                  <a:lnTo>
                    <a:pt x="2299" y="2450"/>
                  </a:lnTo>
                  <a:lnTo>
                    <a:pt x="2294" y="2439"/>
                  </a:lnTo>
                  <a:lnTo>
                    <a:pt x="2288" y="2427"/>
                  </a:lnTo>
                  <a:lnTo>
                    <a:pt x="2281" y="2415"/>
                  </a:lnTo>
                  <a:lnTo>
                    <a:pt x="2283" y="2415"/>
                  </a:lnTo>
                  <a:lnTo>
                    <a:pt x="2283" y="2415"/>
                  </a:lnTo>
                  <a:lnTo>
                    <a:pt x="2292" y="2430"/>
                  </a:lnTo>
                  <a:lnTo>
                    <a:pt x="2298" y="2438"/>
                  </a:lnTo>
                  <a:lnTo>
                    <a:pt x="2304" y="2445"/>
                  </a:lnTo>
                  <a:lnTo>
                    <a:pt x="2311" y="2452"/>
                  </a:lnTo>
                  <a:lnTo>
                    <a:pt x="2318" y="2456"/>
                  </a:lnTo>
                  <a:lnTo>
                    <a:pt x="2326" y="2459"/>
                  </a:lnTo>
                  <a:lnTo>
                    <a:pt x="2330" y="2459"/>
                  </a:lnTo>
                  <a:lnTo>
                    <a:pt x="2335" y="2459"/>
                  </a:lnTo>
                  <a:lnTo>
                    <a:pt x="2335" y="2459"/>
                  </a:lnTo>
                  <a:lnTo>
                    <a:pt x="2341" y="2458"/>
                  </a:lnTo>
                  <a:lnTo>
                    <a:pt x="2347" y="2455"/>
                  </a:lnTo>
                  <a:lnTo>
                    <a:pt x="2349" y="2450"/>
                  </a:lnTo>
                  <a:lnTo>
                    <a:pt x="2350" y="2444"/>
                  </a:lnTo>
                  <a:lnTo>
                    <a:pt x="2350" y="2438"/>
                  </a:lnTo>
                  <a:lnTo>
                    <a:pt x="2349" y="2430"/>
                  </a:lnTo>
                  <a:lnTo>
                    <a:pt x="2345" y="2421"/>
                  </a:lnTo>
                  <a:lnTo>
                    <a:pt x="2341" y="2413"/>
                  </a:lnTo>
                  <a:lnTo>
                    <a:pt x="2341" y="2413"/>
                  </a:lnTo>
                  <a:lnTo>
                    <a:pt x="2350" y="2420"/>
                  </a:lnTo>
                  <a:lnTo>
                    <a:pt x="2360" y="2428"/>
                  </a:lnTo>
                  <a:lnTo>
                    <a:pt x="2364" y="2430"/>
                  </a:lnTo>
                  <a:lnTo>
                    <a:pt x="2369" y="2431"/>
                  </a:lnTo>
                  <a:lnTo>
                    <a:pt x="2375" y="2432"/>
                  </a:lnTo>
                  <a:lnTo>
                    <a:pt x="2380" y="2432"/>
                  </a:lnTo>
                  <a:lnTo>
                    <a:pt x="2380" y="2432"/>
                  </a:lnTo>
                  <a:lnTo>
                    <a:pt x="2384" y="2431"/>
                  </a:lnTo>
                  <a:lnTo>
                    <a:pt x="2389" y="2430"/>
                  </a:lnTo>
                  <a:lnTo>
                    <a:pt x="2392" y="2428"/>
                  </a:lnTo>
                  <a:lnTo>
                    <a:pt x="2394" y="2425"/>
                  </a:lnTo>
                  <a:lnTo>
                    <a:pt x="2396" y="2421"/>
                  </a:lnTo>
                  <a:lnTo>
                    <a:pt x="2397" y="2418"/>
                  </a:lnTo>
                  <a:lnTo>
                    <a:pt x="2397" y="2409"/>
                  </a:lnTo>
                  <a:lnTo>
                    <a:pt x="2395" y="2400"/>
                  </a:lnTo>
                  <a:lnTo>
                    <a:pt x="2392" y="2388"/>
                  </a:lnTo>
                  <a:lnTo>
                    <a:pt x="2387" y="2376"/>
                  </a:lnTo>
                  <a:lnTo>
                    <a:pt x="2380" y="2363"/>
                  </a:lnTo>
                  <a:lnTo>
                    <a:pt x="2380" y="2363"/>
                  </a:lnTo>
                  <a:lnTo>
                    <a:pt x="2389" y="2374"/>
                  </a:lnTo>
                  <a:lnTo>
                    <a:pt x="2394" y="2378"/>
                  </a:lnTo>
                  <a:lnTo>
                    <a:pt x="2400" y="2382"/>
                  </a:lnTo>
                  <a:lnTo>
                    <a:pt x="2405" y="2386"/>
                  </a:lnTo>
                  <a:lnTo>
                    <a:pt x="2410" y="2388"/>
                  </a:lnTo>
                  <a:lnTo>
                    <a:pt x="2417" y="2389"/>
                  </a:lnTo>
                  <a:lnTo>
                    <a:pt x="2423" y="2389"/>
                  </a:lnTo>
                  <a:lnTo>
                    <a:pt x="2423" y="2389"/>
                  </a:lnTo>
                  <a:lnTo>
                    <a:pt x="2428" y="2388"/>
                  </a:lnTo>
                  <a:lnTo>
                    <a:pt x="2432" y="2387"/>
                  </a:lnTo>
                  <a:lnTo>
                    <a:pt x="2435" y="2384"/>
                  </a:lnTo>
                  <a:lnTo>
                    <a:pt x="2438" y="2382"/>
                  </a:lnTo>
                  <a:lnTo>
                    <a:pt x="2440" y="2379"/>
                  </a:lnTo>
                  <a:lnTo>
                    <a:pt x="2441" y="2376"/>
                  </a:lnTo>
                  <a:lnTo>
                    <a:pt x="2441" y="2368"/>
                  </a:lnTo>
                  <a:lnTo>
                    <a:pt x="2440" y="2358"/>
                  </a:lnTo>
                  <a:lnTo>
                    <a:pt x="2436" y="2349"/>
                  </a:lnTo>
                  <a:lnTo>
                    <a:pt x="2432" y="2337"/>
                  </a:lnTo>
                  <a:lnTo>
                    <a:pt x="2427" y="2325"/>
                  </a:lnTo>
                  <a:lnTo>
                    <a:pt x="2412" y="2300"/>
                  </a:lnTo>
                  <a:lnTo>
                    <a:pt x="2395" y="2275"/>
                  </a:lnTo>
                  <a:lnTo>
                    <a:pt x="2379" y="2252"/>
                  </a:lnTo>
                  <a:lnTo>
                    <a:pt x="2365" y="2234"/>
                  </a:lnTo>
                  <a:lnTo>
                    <a:pt x="2505" y="1978"/>
                  </a:lnTo>
                  <a:lnTo>
                    <a:pt x="2563" y="1871"/>
                  </a:lnTo>
                  <a:lnTo>
                    <a:pt x="2832" y="1377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5E4E542E-BAF7-34E2-0E57-D33957B99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446"/>
              <a:ext cx="2172" cy="3537"/>
            </a:xfrm>
            <a:custGeom>
              <a:avLst/>
              <a:gdLst>
                <a:gd name="T0" fmla="*/ 3630 w 4343"/>
                <a:gd name="T1" fmla="*/ 0 h 7074"/>
                <a:gd name="T2" fmla="*/ 3804 w 4343"/>
                <a:gd name="T3" fmla="*/ 18 h 7074"/>
                <a:gd name="T4" fmla="*/ 3992 w 4343"/>
                <a:gd name="T5" fmla="*/ 94 h 7074"/>
                <a:gd name="T6" fmla="*/ 4188 w 4343"/>
                <a:gd name="T7" fmla="*/ 217 h 7074"/>
                <a:gd name="T8" fmla="*/ 4284 w 4343"/>
                <a:gd name="T9" fmla="*/ 329 h 7074"/>
                <a:gd name="T10" fmla="*/ 3510 w 4343"/>
                <a:gd name="T11" fmla="*/ 2014 h 7074"/>
                <a:gd name="T12" fmla="*/ 3324 w 4343"/>
                <a:gd name="T13" fmla="*/ 2151 h 7074"/>
                <a:gd name="T14" fmla="*/ 3222 w 4343"/>
                <a:gd name="T15" fmla="*/ 2376 h 7074"/>
                <a:gd name="T16" fmla="*/ 3159 w 4343"/>
                <a:gd name="T17" fmla="*/ 2647 h 7074"/>
                <a:gd name="T18" fmla="*/ 2724 w 4343"/>
                <a:gd name="T19" fmla="*/ 3385 h 7074"/>
                <a:gd name="T20" fmla="*/ 2206 w 4343"/>
                <a:gd name="T21" fmla="*/ 3701 h 7074"/>
                <a:gd name="T22" fmla="*/ 2087 w 4343"/>
                <a:gd name="T23" fmla="*/ 3714 h 7074"/>
                <a:gd name="T24" fmla="*/ 1942 w 4343"/>
                <a:gd name="T25" fmla="*/ 3715 h 7074"/>
                <a:gd name="T26" fmla="*/ 1857 w 4343"/>
                <a:gd name="T27" fmla="*/ 3742 h 7074"/>
                <a:gd name="T28" fmla="*/ 1852 w 4343"/>
                <a:gd name="T29" fmla="*/ 3767 h 7074"/>
                <a:gd name="T30" fmla="*/ 1931 w 4343"/>
                <a:gd name="T31" fmla="*/ 3778 h 7074"/>
                <a:gd name="T32" fmla="*/ 1982 w 4343"/>
                <a:gd name="T33" fmla="*/ 3783 h 7074"/>
                <a:gd name="T34" fmla="*/ 1960 w 4343"/>
                <a:gd name="T35" fmla="*/ 3808 h 7074"/>
                <a:gd name="T36" fmla="*/ 1820 w 4343"/>
                <a:gd name="T37" fmla="*/ 3908 h 7074"/>
                <a:gd name="T38" fmla="*/ 1706 w 4343"/>
                <a:gd name="T39" fmla="*/ 3990 h 7074"/>
                <a:gd name="T40" fmla="*/ 1692 w 4343"/>
                <a:gd name="T41" fmla="*/ 4025 h 7074"/>
                <a:gd name="T42" fmla="*/ 1708 w 4343"/>
                <a:gd name="T43" fmla="*/ 4031 h 7074"/>
                <a:gd name="T44" fmla="*/ 1692 w 4343"/>
                <a:gd name="T45" fmla="*/ 4063 h 7074"/>
                <a:gd name="T46" fmla="*/ 1720 w 4343"/>
                <a:gd name="T47" fmla="*/ 4073 h 7074"/>
                <a:gd name="T48" fmla="*/ 1750 w 4343"/>
                <a:gd name="T49" fmla="*/ 4064 h 7074"/>
                <a:gd name="T50" fmla="*/ 1740 w 4343"/>
                <a:gd name="T51" fmla="*/ 4100 h 7074"/>
                <a:gd name="T52" fmla="*/ 1781 w 4343"/>
                <a:gd name="T53" fmla="*/ 4102 h 7074"/>
                <a:gd name="T54" fmla="*/ 1824 w 4343"/>
                <a:gd name="T55" fmla="*/ 4088 h 7074"/>
                <a:gd name="T56" fmla="*/ 1825 w 4343"/>
                <a:gd name="T57" fmla="*/ 4116 h 7074"/>
                <a:gd name="T58" fmla="*/ 1899 w 4343"/>
                <a:gd name="T59" fmla="*/ 4102 h 7074"/>
                <a:gd name="T60" fmla="*/ 2055 w 4343"/>
                <a:gd name="T61" fmla="*/ 4025 h 7074"/>
                <a:gd name="T62" fmla="*/ 2229 w 4343"/>
                <a:gd name="T63" fmla="*/ 3903 h 7074"/>
                <a:gd name="T64" fmla="*/ 2371 w 4343"/>
                <a:gd name="T65" fmla="*/ 3812 h 7074"/>
                <a:gd name="T66" fmla="*/ 805 w 4343"/>
                <a:gd name="T67" fmla="*/ 7068 h 7074"/>
                <a:gd name="T68" fmla="*/ 691 w 4343"/>
                <a:gd name="T69" fmla="*/ 7066 h 7074"/>
                <a:gd name="T70" fmla="*/ 635 w 4343"/>
                <a:gd name="T71" fmla="*/ 7031 h 7074"/>
                <a:gd name="T72" fmla="*/ 575 w 4343"/>
                <a:gd name="T73" fmla="*/ 6953 h 7074"/>
                <a:gd name="T74" fmla="*/ 562 w 4343"/>
                <a:gd name="T75" fmla="*/ 6859 h 7074"/>
                <a:gd name="T76" fmla="*/ 473 w 4343"/>
                <a:gd name="T77" fmla="*/ 6897 h 7074"/>
                <a:gd name="T78" fmla="*/ 355 w 4343"/>
                <a:gd name="T79" fmla="*/ 6913 h 7074"/>
                <a:gd name="T80" fmla="*/ 286 w 4343"/>
                <a:gd name="T81" fmla="*/ 6882 h 7074"/>
                <a:gd name="T82" fmla="*/ 245 w 4343"/>
                <a:gd name="T83" fmla="*/ 6799 h 7074"/>
                <a:gd name="T84" fmla="*/ 247 w 4343"/>
                <a:gd name="T85" fmla="*/ 6627 h 7074"/>
                <a:gd name="T86" fmla="*/ 214 w 4343"/>
                <a:gd name="T87" fmla="*/ 6622 h 7074"/>
                <a:gd name="T88" fmla="*/ 168 w 4343"/>
                <a:gd name="T89" fmla="*/ 6680 h 7074"/>
                <a:gd name="T90" fmla="*/ 85 w 4343"/>
                <a:gd name="T91" fmla="*/ 6719 h 7074"/>
                <a:gd name="T92" fmla="*/ 23 w 4343"/>
                <a:gd name="T93" fmla="*/ 6681 h 7074"/>
                <a:gd name="T94" fmla="*/ 2165 w 4343"/>
                <a:gd name="T95" fmla="*/ 2603 h 7074"/>
                <a:gd name="T96" fmla="*/ 2276 w 4343"/>
                <a:gd name="T97" fmla="*/ 2481 h 7074"/>
                <a:gd name="T98" fmla="*/ 2301 w 4343"/>
                <a:gd name="T99" fmla="*/ 2476 h 7074"/>
                <a:gd name="T100" fmla="*/ 2281 w 4343"/>
                <a:gd name="T101" fmla="*/ 2415 h 7074"/>
                <a:gd name="T102" fmla="*/ 2318 w 4343"/>
                <a:gd name="T103" fmla="*/ 2456 h 7074"/>
                <a:gd name="T104" fmla="*/ 2349 w 4343"/>
                <a:gd name="T105" fmla="*/ 2450 h 7074"/>
                <a:gd name="T106" fmla="*/ 2350 w 4343"/>
                <a:gd name="T107" fmla="*/ 2420 h 7074"/>
                <a:gd name="T108" fmla="*/ 2384 w 4343"/>
                <a:gd name="T109" fmla="*/ 2431 h 7074"/>
                <a:gd name="T110" fmla="*/ 2395 w 4343"/>
                <a:gd name="T111" fmla="*/ 2400 h 7074"/>
                <a:gd name="T112" fmla="*/ 2400 w 4343"/>
                <a:gd name="T113" fmla="*/ 2382 h 7074"/>
                <a:gd name="T114" fmla="*/ 2432 w 4343"/>
                <a:gd name="T115" fmla="*/ 2387 h 7074"/>
                <a:gd name="T116" fmla="*/ 2436 w 4343"/>
                <a:gd name="T117" fmla="*/ 2349 h 7074"/>
                <a:gd name="T118" fmla="*/ 2505 w 4343"/>
                <a:gd name="T119" fmla="*/ 1978 h 7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43" h="7074">
                  <a:moveTo>
                    <a:pt x="2832" y="1377"/>
                  </a:moveTo>
                  <a:lnTo>
                    <a:pt x="3580" y="7"/>
                  </a:lnTo>
                  <a:lnTo>
                    <a:pt x="3580" y="7"/>
                  </a:lnTo>
                  <a:lnTo>
                    <a:pt x="3580" y="4"/>
                  </a:lnTo>
                  <a:lnTo>
                    <a:pt x="3580" y="4"/>
                  </a:lnTo>
                  <a:lnTo>
                    <a:pt x="3605" y="1"/>
                  </a:lnTo>
                  <a:lnTo>
                    <a:pt x="3630" y="0"/>
                  </a:lnTo>
                  <a:lnTo>
                    <a:pt x="3654" y="0"/>
                  </a:lnTo>
                  <a:lnTo>
                    <a:pt x="3678" y="1"/>
                  </a:lnTo>
                  <a:lnTo>
                    <a:pt x="3701" y="2"/>
                  </a:lnTo>
                  <a:lnTo>
                    <a:pt x="3725" y="5"/>
                  </a:lnTo>
                  <a:lnTo>
                    <a:pt x="3775" y="11"/>
                  </a:lnTo>
                  <a:lnTo>
                    <a:pt x="3775" y="11"/>
                  </a:lnTo>
                  <a:lnTo>
                    <a:pt x="3804" y="18"/>
                  </a:lnTo>
                  <a:lnTo>
                    <a:pt x="3832" y="25"/>
                  </a:lnTo>
                  <a:lnTo>
                    <a:pt x="3860" y="35"/>
                  </a:lnTo>
                  <a:lnTo>
                    <a:pt x="3887" y="45"/>
                  </a:lnTo>
                  <a:lnTo>
                    <a:pt x="3913" y="57"/>
                  </a:lnTo>
                  <a:lnTo>
                    <a:pt x="3939" y="69"/>
                  </a:lnTo>
                  <a:lnTo>
                    <a:pt x="3992" y="94"/>
                  </a:lnTo>
                  <a:lnTo>
                    <a:pt x="3992" y="94"/>
                  </a:lnTo>
                  <a:lnTo>
                    <a:pt x="4028" y="112"/>
                  </a:lnTo>
                  <a:lnTo>
                    <a:pt x="4065" y="133"/>
                  </a:lnTo>
                  <a:lnTo>
                    <a:pt x="4101" y="154"/>
                  </a:lnTo>
                  <a:lnTo>
                    <a:pt x="4137" y="178"/>
                  </a:lnTo>
                  <a:lnTo>
                    <a:pt x="4155" y="190"/>
                  </a:lnTo>
                  <a:lnTo>
                    <a:pt x="4172" y="203"/>
                  </a:lnTo>
                  <a:lnTo>
                    <a:pt x="4188" y="217"/>
                  </a:lnTo>
                  <a:lnTo>
                    <a:pt x="4204" y="231"/>
                  </a:lnTo>
                  <a:lnTo>
                    <a:pt x="4218" y="245"/>
                  </a:lnTo>
                  <a:lnTo>
                    <a:pt x="4233" y="261"/>
                  </a:lnTo>
                  <a:lnTo>
                    <a:pt x="4246" y="276"/>
                  </a:lnTo>
                  <a:lnTo>
                    <a:pt x="4258" y="292"/>
                  </a:lnTo>
                  <a:lnTo>
                    <a:pt x="4258" y="292"/>
                  </a:lnTo>
                  <a:lnTo>
                    <a:pt x="4284" y="329"/>
                  </a:lnTo>
                  <a:lnTo>
                    <a:pt x="4297" y="347"/>
                  </a:lnTo>
                  <a:lnTo>
                    <a:pt x="4308" y="367"/>
                  </a:lnTo>
                  <a:lnTo>
                    <a:pt x="4319" y="385"/>
                  </a:lnTo>
                  <a:lnTo>
                    <a:pt x="4329" y="406"/>
                  </a:lnTo>
                  <a:lnTo>
                    <a:pt x="4337" y="426"/>
                  </a:lnTo>
                  <a:lnTo>
                    <a:pt x="4343" y="449"/>
                  </a:lnTo>
                  <a:lnTo>
                    <a:pt x="3510" y="2014"/>
                  </a:lnTo>
                  <a:lnTo>
                    <a:pt x="3510" y="2014"/>
                  </a:lnTo>
                  <a:lnTo>
                    <a:pt x="3437" y="2066"/>
                  </a:lnTo>
                  <a:lnTo>
                    <a:pt x="3380" y="2106"/>
                  </a:lnTo>
                  <a:lnTo>
                    <a:pt x="3338" y="2135"/>
                  </a:lnTo>
                  <a:lnTo>
                    <a:pt x="3338" y="2135"/>
                  </a:lnTo>
                  <a:lnTo>
                    <a:pt x="3332" y="2142"/>
                  </a:lnTo>
                  <a:lnTo>
                    <a:pt x="3324" y="2151"/>
                  </a:lnTo>
                  <a:lnTo>
                    <a:pt x="3316" y="2164"/>
                  </a:lnTo>
                  <a:lnTo>
                    <a:pt x="3307" y="2180"/>
                  </a:lnTo>
                  <a:lnTo>
                    <a:pt x="3287" y="2216"/>
                  </a:lnTo>
                  <a:lnTo>
                    <a:pt x="3269" y="2259"/>
                  </a:lnTo>
                  <a:lnTo>
                    <a:pt x="3251" y="2302"/>
                  </a:lnTo>
                  <a:lnTo>
                    <a:pt x="3235" y="2342"/>
                  </a:lnTo>
                  <a:lnTo>
                    <a:pt x="3222" y="2376"/>
                  </a:lnTo>
                  <a:lnTo>
                    <a:pt x="3215" y="2400"/>
                  </a:lnTo>
                  <a:lnTo>
                    <a:pt x="3215" y="2400"/>
                  </a:lnTo>
                  <a:lnTo>
                    <a:pt x="3209" y="2418"/>
                  </a:lnTo>
                  <a:lnTo>
                    <a:pt x="3203" y="2446"/>
                  </a:lnTo>
                  <a:lnTo>
                    <a:pt x="3187" y="2518"/>
                  </a:lnTo>
                  <a:lnTo>
                    <a:pt x="3159" y="2647"/>
                  </a:lnTo>
                  <a:lnTo>
                    <a:pt x="3159" y="2647"/>
                  </a:lnTo>
                  <a:lnTo>
                    <a:pt x="3156" y="2664"/>
                  </a:lnTo>
                  <a:lnTo>
                    <a:pt x="2961" y="3025"/>
                  </a:lnTo>
                  <a:lnTo>
                    <a:pt x="2792" y="3337"/>
                  </a:lnTo>
                  <a:lnTo>
                    <a:pt x="2788" y="3347"/>
                  </a:lnTo>
                  <a:lnTo>
                    <a:pt x="2788" y="3347"/>
                  </a:lnTo>
                  <a:lnTo>
                    <a:pt x="2788" y="3347"/>
                  </a:lnTo>
                  <a:lnTo>
                    <a:pt x="2724" y="3385"/>
                  </a:lnTo>
                  <a:lnTo>
                    <a:pt x="2659" y="3424"/>
                  </a:lnTo>
                  <a:lnTo>
                    <a:pt x="2599" y="3461"/>
                  </a:lnTo>
                  <a:lnTo>
                    <a:pt x="2552" y="3490"/>
                  </a:lnTo>
                  <a:lnTo>
                    <a:pt x="2552" y="3490"/>
                  </a:lnTo>
                  <a:lnTo>
                    <a:pt x="2470" y="3541"/>
                  </a:lnTo>
                  <a:lnTo>
                    <a:pt x="2354" y="3612"/>
                  </a:lnTo>
                  <a:lnTo>
                    <a:pt x="2206" y="3701"/>
                  </a:lnTo>
                  <a:lnTo>
                    <a:pt x="2206" y="3701"/>
                  </a:lnTo>
                  <a:lnTo>
                    <a:pt x="2186" y="3706"/>
                  </a:lnTo>
                  <a:lnTo>
                    <a:pt x="2167" y="3709"/>
                  </a:lnTo>
                  <a:lnTo>
                    <a:pt x="2147" y="3712"/>
                  </a:lnTo>
                  <a:lnTo>
                    <a:pt x="2128" y="3713"/>
                  </a:lnTo>
                  <a:lnTo>
                    <a:pt x="2108" y="3714"/>
                  </a:lnTo>
                  <a:lnTo>
                    <a:pt x="2087" y="3714"/>
                  </a:lnTo>
                  <a:lnTo>
                    <a:pt x="2047" y="3713"/>
                  </a:lnTo>
                  <a:lnTo>
                    <a:pt x="2047" y="3713"/>
                  </a:lnTo>
                  <a:lnTo>
                    <a:pt x="2000" y="3712"/>
                  </a:lnTo>
                  <a:lnTo>
                    <a:pt x="1976" y="3713"/>
                  </a:lnTo>
                  <a:lnTo>
                    <a:pt x="1953" y="3714"/>
                  </a:lnTo>
                  <a:lnTo>
                    <a:pt x="1953" y="3714"/>
                  </a:lnTo>
                  <a:lnTo>
                    <a:pt x="1942" y="3715"/>
                  </a:lnTo>
                  <a:lnTo>
                    <a:pt x="1927" y="3717"/>
                  </a:lnTo>
                  <a:lnTo>
                    <a:pt x="1911" y="3720"/>
                  </a:lnTo>
                  <a:lnTo>
                    <a:pt x="1893" y="3726"/>
                  </a:lnTo>
                  <a:lnTo>
                    <a:pt x="1876" y="3731"/>
                  </a:lnTo>
                  <a:lnTo>
                    <a:pt x="1868" y="3734"/>
                  </a:lnTo>
                  <a:lnTo>
                    <a:pt x="1862" y="3739"/>
                  </a:lnTo>
                  <a:lnTo>
                    <a:pt x="1857" y="3742"/>
                  </a:lnTo>
                  <a:lnTo>
                    <a:pt x="1852" y="3746"/>
                  </a:lnTo>
                  <a:lnTo>
                    <a:pt x="1850" y="3751"/>
                  </a:lnTo>
                  <a:lnTo>
                    <a:pt x="1849" y="3756"/>
                  </a:lnTo>
                  <a:lnTo>
                    <a:pt x="1849" y="3756"/>
                  </a:lnTo>
                  <a:lnTo>
                    <a:pt x="1849" y="3760"/>
                  </a:lnTo>
                  <a:lnTo>
                    <a:pt x="1850" y="3764"/>
                  </a:lnTo>
                  <a:lnTo>
                    <a:pt x="1852" y="3767"/>
                  </a:lnTo>
                  <a:lnTo>
                    <a:pt x="1855" y="3770"/>
                  </a:lnTo>
                  <a:lnTo>
                    <a:pt x="1860" y="3772"/>
                  </a:lnTo>
                  <a:lnTo>
                    <a:pt x="1864" y="3774"/>
                  </a:lnTo>
                  <a:lnTo>
                    <a:pt x="1875" y="3777"/>
                  </a:lnTo>
                  <a:lnTo>
                    <a:pt x="1888" y="3778"/>
                  </a:lnTo>
                  <a:lnTo>
                    <a:pt x="1903" y="3779"/>
                  </a:lnTo>
                  <a:lnTo>
                    <a:pt x="1931" y="3778"/>
                  </a:lnTo>
                  <a:lnTo>
                    <a:pt x="1931" y="3778"/>
                  </a:lnTo>
                  <a:lnTo>
                    <a:pt x="1955" y="3777"/>
                  </a:lnTo>
                  <a:lnTo>
                    <a:pt x="1964" y="3777"/>
                  </a:lnTo>
                  <a:lnTo>
                    <a:pt x="1970" y="3778"/>
                  </a:lnTo>
                  <a:lnTo>
                    <a:pt x="1970" y="3778"/>
                  </a:lnTo>
                  <a:lnTo>
                    <a:pt x="1978" y="3780"/>
                  </a:lnTo>
                  <a:lnTo>
                    <a:pt x="1982" y="3783"/>
                  </a:lnTo>
                  <a:lnTo>
                    <a:pt x="1983" y="3785"/>
                  </a:lnTo>
                  <a:lnTo>
                    <a:pt x="1983" y="3786"/>
                  </a:lnTo>
                  <a:lnTo>
                    <a:pt x="1981" y="3791"/>
                  </a:lnTo>
                  <a:lnTo>
                    <a:pt x="1978" y="3794"/>
                  </a:lnTo>
                  <a:lnTo>
                    <a:pt x="1973" y="3798"/>
                  </a:lnTo>
                  <a:lnTo>
                    <a:pt x="1960" y="3808"/>
                  </a:lnTo>
                  <a:lnTo>
                    <a:pt x="1960" y="3808"/>
                  </a:lnTo>
                  <a:lnTo>
                    <a:pt x="1932" y="3829"/>
                  </a:lnTo>
                  <a:lnTo>
                    <a:pt x="1918" y="3839"/>
                  </a:lnTo>
                  <a:lnTo>
                    <a:pt x="1903" y="3849"/>
                  </a:lnTo>
                  <a:lnTo>
                    <a:pt x="1903" y="3849"/>
                  </a:lnTo>
                  <a:lnTo>
                    <a:pt x="1875" y="3868"/>
                  </a:lnTo>
                  <a:lnTo>
                    <a:pt x="1847" y="3887"/>
                  </a:lnTo>
                  <a:lnTo>
                    <a:pt x="1820" y="3908"/>
                  </a:lnTo>
                  <a:lnTo>
                    <a:pt x="1790" y="3927"/>
                  </a:lnTo>
                  <a:lnTo>
                    <a:pt x="1790" y="3927"/>
                  </a:lnTo>
                  <a:lnTo>
                    <a:pt x="1766" y="3944"/>
                  </a:lnTo>
                  <a:lnTo>
                    <a:pt x="1740" y="3960"/>
                  </a:lnTo>
                  <a:lnTo>
                    <a:pt x="1728" y="3970"/>
                  </a:lnTo>
                  <a:lnTo>
                    <a:pt x="1716" y="3979"/>
                  </a:lnTo>
                  <a:lnTo>
                    <a:pt x="1706" y="3990"/>
                  </a:lnTo>
                  <a:lnTo>
                    <a:pt x="1697" y="4003"/>
                  </a:lnTo>
                  <a:lnTo>
                    <a:pt x="1697" y="4003"/>
                  </a:lnTo>
                  <a:lnTo>
                    <a:pt x="1692" y="4012"/>
                  </a:lnTo>
                  <a:lnTo>
                    <a:pt x="1691" y="4018"/>
                  </a:lnTo>
                  <a:lnTo>
                    <a:pt x="1691" y="4022"/>
                  </a:lnTo>
                  <a:lnTo>
                    <a:pt x="1691" y="4024"/>
                  </a:lnTo>
                  <a:lnTo>
                    <a:pt x="1692" y="4025"/>
                  </a:lnTo>
                  <a:lnTo>
                    <a:pt x="1694" y="4026"/>
                  </a:lnTo>
                  <a:lnTo>
                    <a:pt x="1698" y="4028"/>
                  </a:lnTo>
                  <a:lnTo>
                    <a:pt x="1705" y="4027"/>
                  </a:lnTo>
                  <a:lnTo>
                    <a:pt x="1712" y="4026"/>
                  </a:lnTo>
                  <a:lnTo>
                    <a:pt x="1720" y="4024"/>
                  </a:lnTo>
                  <a:lnTo>
                    <a:pt x="1720" y="4024"/>
                  </a:lnTo>
                  <a:lnTo>
                    <a:pt x="1708" y="4031"/>
                  </a:lnTo>
                  <a:lnTo>
                    <a:pt x="1703" y="4036"/>
                  </a:lnTo>
                  <a:lnTo>
                    <a:pt x="1698" y="4041"/>
                  </a:lnTo>
                  <a:lnTo>
                    <a:pt x="1694" y="4047"/>
                  </a:lnTo>
                  <a:lnTo>
                    <a:pt x="1692" y="4052"/>
                  </a:lnTo>
                  <a:lnTo>
                    <a:pt x="1691" y="4057"/>
                  </a:lnTo>
                  <a:lnTo>
                    <a:pt x="1692" y="4063"/>
                  </a:lnTo>
                  <a:lnTo>
                    <a:pt x="1692" y="4063"/>
                  </a:lnTo>
                  <a:lnTo>
                    <a:pt x="1694" y="4067"/>
                  </a:lnTo>
                  <a:lnTo>
                    <a:pt x="1696" y="4070"/>
                  </a:lnTo>
                  <a:lnTo>
                    <a:pt x="1699" y="4073"/>
                  </a:lnTo>
                  <a:lnTo>
                    <a:pt x="1703" y="4074"/>
                  </a:lnTo>
                  <a:lnTo>
                    <a:pt x="1706" y="4075"/>
                  </a:lnTo>
                  <a:lnTo>
                    <a:pt x="1710" y="4075"/>
                  </a:lnTo>
                  <a:lnTo>
                    <a:pt x="1720" y="4073"/>
                  </a:lnTo>
                  <a:lnTo>
                    <a:pt x="1729" y="4070"/>
                  </a:lnTo>
                  <a:lnTo>
                    <a:pt x="1738" y="4066"/>
                  </a:lnTo>
                  <a:lnTo>
                    <a:pt x="1753" y="4060"/>
                  </a:lnTo>
                  <a:lnTo>
                    <a:pt x="1753" y="4060"/>
                  </a:lnTo>
                  <a:lnTo>
                    <a:pt x="1759" y="4056"/>
                  </a:lnTo>
                  <a:lnTo>
                    <a:pt x="1759" y="4056"/>
                  </a:lnTo>
                  <a:lnTo>
                    <a:pt x="1750" y="4064"/>
                  </a:lnTo>
                  <a:lnTo>
                    <a:pt x="1744" y="4075"/>
                  </a:lnTo>
                  <a:lnTo>
                    <a:pt x="1741" y="4080"/>
                  </a:lnTo>
                  <a:lnTo>
                    <a:pt x="1738" y="4086"/>
                  </a:lnTo>
                  <a:lnTo>
                    <a:pt x="1737" y="4091"/>
                  </a:lnTo>
                  <a:lnTo>
                    <a:pt x="1738" y="4096"/>
                  </a:lnTo>
                  <a:lnTo>
                    <a:pt x="1738" y="4096"/>
                  </a:lnTo>
                  <a:lnTo>
                    <a:pt x="1740" y="4100"/>
                  </a:lnTo>
                  <a:lnTo>
                    <a:pt x="1742" y="4102"/>
                  </a:lnTo>
                  <a:lnTo>
                    <a:pt x="1744" y="4104"/>
                  </a:lnTo>
                  <a:lnTo>
                    <a:pt x="1747" y="4105"/>
                  </a:lnTo>
                  <a:lnTo>
                    <a:pt x="1755" y="4106"/>
                  </a:lnTo>
                  <a:lnTo>
                    <a:pt x="1763" y="4106"/>
                  </a:lnTo>
                  <a:lnTo>
                    <a:pt x="1772" y="4104"/>
                  </a:lnTo>
                  <a:lnTo>
                    <a:pt x="1781" y="4102"/>
                  </a:lnTo>
                  <a:lnTo>
                    <a:pt x="1795" y="4096"/>
                  </a:lnTo>
                  <a:lnTo>
                    <a:pt x="1795" y="4096"/>
                  </a:lnTo>
                  <a:lnTo>
                    <a:pt x="1812" y="4090"/>
                  </a:lnTo>
                  <a:lnTo>
                    <a:pt x="1829" y="4083"/>
                  </a:lnTo>
                  <a:lnTo>
                    <a:pt x="1829" y="4083"/>
                  </a:lnTo>
                  <a:lnTo>
                    <a:pt x="1829" y="4083"/>
                  </a:lnTo>
                  <a:lnTo>
                    <a:pt x="1824" y="4088"/>
                  </a:lnTo>
                  <a:lnTo>
                    <a:pt x="1820" y="4091"/>
                  </a:lnTo>
                  <a:lnTo>
                    <a:pt x="1816" y="4096"/>
                  </a:lnTo>
                  <a:lnTo>
                    <a:pt x="1814" y="4101"/>
                  </a:lnTo>
                  <a:lnTo>
                    <a:pt x="1814" y="4105"/>
                  </a:lnTo>
                  <a:lnTo>
                    <a:pt x="1815" y="4109"/>
                  </a:lnTo>
                  <a:lnTo>
                    <a:pt x="1819" y="4113"/>
                  </a:lnTo>
                  <a:lnTo>
                    <a:pt x="1825" y="4116"/>
                  </a:lnTo>
                  <a:lnTo>
                    <a:pt x="1825" y="4116"/>
                  </a:lnTo>
                  <a:lnTo>
                    <a:pt x="1829" y="4117"/>
                  </a:lnTo>
                  <a:lnTo>
                    <a:pt x="1835" y="4117"/>
                  </a:lnTo>
                  <a:lnTo>
                    <a:pt x="1846" y="4116"/>
                  </a:lnTo>
                  <a:lnTo>
                    <a:pt x="1866" y="4111"/>
                  </a:lnTo>
                  <a:lnTo>
                    <a:pt x="1866" y="4111"/>
                  </a:lnTo>
                  <a:lnTo>
                    <a:pt x="1899" y="4102"/>
                  </a:lnTo>
                  <a:lnTo>
                    <a:pt x="1932" y="4091"/>
                  </a:lnTo>
                  <a:lnTo>
                    <a:pt x="1949" y="4084"/>
                  </a:lnTo>
                  <a:lnTo>
                    <a:pt x="1964" y="4078"/>
                  </a:lnTo>
                  <a:lnTo>
                    <a:pt x="1980" y="4070"/>
                  </a:lnTo>
                  <a:lnTo>
                    <a:pt x="1994" y="4062"/>
                  </a:lnTo>
                  <a:lnTo>
                    <a:pt x="1994" y="4062"/>
                  </a:lnTo>
                  <a:lnTo>
                    <a:pt x="2055" y="4025"/>
                  </a:lnTo>
                  <a:lnTo>
                    <a:pt x="2085" y="4008"/>
                  </a:lnTo>
                  <a:lnTo>
                    <a:pt x="2116" y="3988"/>
                  </a:lnTo>
                  <a:lnTo>
                    <a:pt x="2146" y="3968"/>
                  </a:lnTo>
                  <a:lnTo>
                    <a:pt x="2174" y="3948"/>
                  </a:lnTo>
                  <a:lnTo>
                    <a:pt x="2202" y="3926"/>
                  </a:lnTo>
                  <a:lnTo>
                    <a:pt x="2229" y="3903"/>
                  </a:lnTo>
                  <a:lnTo>
                    <a:pt x="2229" y="3903"/>
                  </a:lnTo>
                  <a:lnTo>
                    <a:pt x="2248" y="3887"/>
                  </a:lnTo>
                  <a:lnTo>
                    <a:pt x="2266" y="3873"/>
                  </a:lnTo>
                  <a:lnTo>
                    <a:pt x="2287" y="3859"/>
                  </a:lnTo>
                  <a:lnTo>
                    <a:pt x="2306" y="3846"/>
                  </a:lnTo>
                  <a:lnTo>
                    <a:pt x="2328" y="3834"/>
                  </a:lnTo>
                  <a:lnTo>
                    <a:pt x="2350" y="3823"/>
                  </a:lnTo>
                  <a:lnTo>
                    <a:pt x="2371" y="3812"/>
                  </a:lnTo>
                  <a:lnTo>
                    <a:pt x="2394" y="3803"/>
                  </a:lnTo>
                  <a:lnTo>
                    <a:pt x="2440" y="3784"/>
                  </a:lnTo>
                  <a:lnTo>
                    <a:pt x="2486" y="3767"/>
                  </a:lnTo>
                  <a:lnTo>
                    <a:pt x="2533" y="3752"/>
                  </a:lnTo>
                  <a:lnTo>
                    <a:pt x="2580" y="3736"/>
                  </a:lnTo>
                  <a:lnTo>
                    <a:pt x="806" y="7069"/>
                  </a:lnTo>
                  <a:lnTo>
                    <a:pt x="805" y="7068"/>
                  </a:lnTo>
                  <a:lnTo>
                    <a:pt x="805" y="7068"/>
                  </a:lnTo>
                  <a:lnTo>
                    <a:pt x="785" y="7071"/>
                  </a:lnTo>
                  <a:lnTo>
                    <a:pt x="763" y="7073"/>
                  </a:lnTo>
                  <a:lnTo>
                    <a:pt x="742" y="7074"/>
                  </a:lnTo>
                  <a:lnTo>
                    <a:pt x="722" y="7071"/>
                  </a:lnTo>
                  <a:lnTo>
                    <a:pt x="701" y="7068"/>
                  </a:lnTo>
                  <a:lnTo>
                    <a:pt x="691" y="7066"/>
                  </a:lnTo>
                  <a:lnTo>
                    <a:pt x="682" y="7062"/>
                  </a:lnTo>
                  <a:lnTo>
                    <a:pt x="673" y="7057"/>
                  </a:lnTo>
                  <a:lnTo>
                    <a:pt x="663" y="7053"/>
                  </a:lnTo>
                  <a:lnTo>
                    <a:pt x="653" y="7047"/>
                  </a:lnTo>
                  <a:lnTo>
                    <a:pt x="645" y="7040"/>
                  </a:lnTo>
                  <a:lnTo>
                    <a:pt x="645" y="7040"/>
                  </a:lnTo>
                  <a:lnTo>
                    <a:pt x="635" y="7031"/>
                  </a:lnTo>
                  <a:lnTo>
                    <a:pt x="625" y="7022"/>
                  </a:lnTo>
                  <a:lnTo>
                    <a:pt x="615" y="7011"/>
                  </a:lnTo>
                  <a:lnTo>
                    <a:pt x="606" y="7000"/>
                  </a:lnTo>
                  <a:lnTo>
                    <a:pt x="597" y="6988"/>
                  </a:lnTo>
                  <a:lnTo>
                    <a:pt x="589" y="6976"/>
                  </a:lnTo>
                  <a:lnTo>
                    <a:pt x="582" y="6965"/>
                  </a:lnTo>
                  <a:lnTo>
                    <a:pt x="575" y="6953"/>
                  </a:lnTo>
                  <a:lnTo>
                    <a:pt x="575" y="6953"/>
                  </a:lnTo>
                  <a:lnTo>
                    <a:pt x="571" y="6940"/>
                  </a:lnTo>
                  <a:lnTo>
                    <a:pt x="568" y="6927"/>
                  </a:lnTo>
                  <a:lnTo>
                    <a:pt x="566" y="6913"/>
                  </a:lnTo>
                  <a:lnTo>
                    <a:pt x="565" y="6900"/>
                  </a:lnTo>
                  <a:lnTo>
                    <a:pt x="563" y="6872"/>
                  </a:lnTo>
                  <a:lnTo>
                    <a:pt x="562" y="6859"/>
                  </a:lnTo>
                  <a:lnTo>
                    <a:pt x="560" y="6845"/>
                  </a:lnTo>
                  <a:lnTo>
                    <a:pt x="560" y="6845"/>
                  </a:lnTo>
                  <a:lnTo>
                    <a:pt x="531" y="6867"/>
                  </a:lnTo>
                  <a:lnTo>
                    <a:pt x="518" y="6876"/>
                  </a:lnTo>
                  <a:lnTo>
                    <a:pt x="504" y="6884"/>
                  </a:lnTo>
                  <a:lnTo>
                    <a:pt x="490" y="6891"/>
                  </a:lnTo>
                  <a:lnTo>
                    <a:pt x="473" y="6897"/>
                  </a:lnTo>
                  <a:lnTo>
                    <a:pt x="457" y="6902"/>
                  </a:lnTo>
                  <a:lnTo>
                    <a:pt x="439" y="6906"/>
                  </a:lnTo>
                  <a:lnTo>
                    <a:pt x="439" y="6906"/>
                  </a:lnTo>
                  <a:lnTo>
                    <a:pt x="414" y="6910"/>
                  </a:lnTo>
                  <a:lnTo>
                    <a:pt x="390" y="6913"/>
                  </a:lnTo>
                  <a:lnTo>
                    <a:pt x="366" y="6913"/>
                  </a:lnTo>
                  <a:lnTo>
                    <a:pt x="355" y="6913"/>
                  </a:lnTo>
                  <a:lnTo>
                    <a:pt x="344" y="6911"/>
                  </a:lnTo>
                  <a:lnTo>
                    <a:pt x="334" y="6909"/>
                  </a:lnTo>
                  <a:lnTo>
                    <a:pt x="324" y="6906"/>
                  </a:lnTo>
                  <a:lnTo>
                    <a:pt x="314" y="6901"/>
                  </a:lnTo>
                  <a:lnTo>
                    <a:pt x="304" y="6897"/>
                  </a:lnTo>
                  <a:lnTo>
                    <a:pt x="295" y="6890"/>
                  </a:lnTo>
                  <a:lnTo>
                    <a:pt x="286" y="6882"/>
                  </a:lnTo>
                  <a:lnTo>
                    <a:pt x="277" y="6873"/>
                  </a:lnTo>
                  <a:lnTo>
                    <a:pt x="270" y="6862"/>
                  </a:lnTo>
                  <a:lnTo>
                    <a:pt x="270" y="6862"/>
                  </a:lnTo>
                  <a:lnTo>
                    <a:pt x="261" y="6847"/>
                  </a:lnTo>
                  <a:lnTo>
                    <a:pt x="255" y="6831"/>
                  </a:lnTo>
                  <a:lnTo>
                    <a:pt x="249" y="6816"/>
                  </a:lnTo>
                  <a:lnTo>
                    <a:pt x="245" y="6799"/>
                  </a:lnTo>
                  <a:lnTo>
                    <a:pt x="243" y="6782"/>
                  </a:lnTo>
                  <a:lnTo>
                    <a:pt x="241" y="6766"/>
                  </a:lnTo>
                  <a:lnTo>
                    <a:pt x="240" y="6748"/>
                  </a:lnTo>
                  <a:lnTo>
                    <a:pt x="240" y="6731"/>
                  </a:lnTo>
                  <a:lnTo>
                    <a:pt x="243" y="6696"/>
                  </a:lnTo>
                  <a:lnTo>
                    <a:pt x="245" y="6662"/>
                  </a:lnTo>
                  <a:lnTo>
                    <a:pt x="247" y="6627"/>
                  </a:lnTo>
                  <a:lnTo>
                    <a:pt x="247" y="6610"/>
                  </a:lnTo>
                  <a:lnTo>
                    <a:pt x="246" y="6593"/>
                  </a:lnTo>
                  <a:lnTo>
                    <a:pt x="246" y="6593"/>
                  </a:lnTo>
                  <a:lnTo>
                    <a:pt x="240" y="6597"/>
                  </a:lnTo>
                  <a:lnTo>
                    <a:pt x="234" y="6601"/>
                  </a:lnTo>
                  <a:lnTo>
                    <a:pt x="224" y="6611"/>
                  </a:lnTo>
                  <a:lnTo>
                    <a:pt x="214" y="6622"/>
                  </a:lnTo>
                  <a:lnTo>
                    <a:pt x="206" y="6635"/>
                  </a:lnTo>
                  <a:lnTo>
                    <a:pt x="197" y="6648"/>
                  </a:lnTo>
                  <a:lnTo>
                    <a:pt x="188" y="6659"/>
                  </a:lnTo>
                  <a:lnTo>
                    <a:pt x="179" y="6670"/>
                  </a:lnTo>
                  <a:lnTo>
                    <a:pt x="173" y="6676"/>
                  </a:lnTo>
                  <a:lnTo>
                    <a:pt x="168" y="6680"/>
                  </a:lnTo>
                  <a:lnTo>
                    <a:pt x="168" y="6680"/>
                  </a:lnTo>
                  <a:lnTo>
                    <a:pt x="149" y="6693"/>
                  </a:lnTo>
                  <a:lnTo>
                    <a:pt x="129" y="6705"/>
                  </a:lnTo>
                  <a:lnTo>
                    <a:pt x="119" y="6710"/>
                  </a:lnTo>
                  <a:lnTo>
                    <a:pt x="108" y="6715"/>
                  </a:lnTo>
                  <a:lnTo>
                    <a:pt x="96" y="6718"/>
                  </a:lnTo>
                  <a:lnTo>
                    <a:pt x="85" y="6719"/>
                  </a:lnTo>
                  <a:lnTo>
                    <a:pt x="85" y="6719"/>
                  </a:lnTo>
                  <a:lnTo>
                    <a:pt x="72" y="6719"/>
                  </a:lnTo>
                  <a:lnTo>
                    <a:pt x="60" y="6717"/>
                  </a:lnTo>
                  <a:lnTo>
                    <a:pt x="50" y="6713"/>
                  </a:lnTo>
                  <a:lnTo>
                    <a:pt x="41" y="6707"/>
                  </a:lnTo>
                  <a:lnTo>
                    <a:pt x="33" y="6700"/>
                  </a:lnTo>
                  <a:lnTo>
                    <a:pt x="28" y="6691"/>
                  </a:lnTo>
                  <a:lnTo>
                    <a:pt x="23" y="6681"/>
                  </a:lnTo>
                  <a:lnTo>
                    <a:pt x="18" y="6671"/>
                  </a:lnTo>
                  <a:lnTo>
                    <a:pt x="15" y="6659"/>
                  </a:lnTo>
                  <a:lnTo>
                    <a:pt x="12" y="6648"/>
                  </a:lnTo>
                  <a:lnTo>
                    <a:pt x="7" y="6624"/>
                  </a:lnTo>
                  <a:lnTo>
                    <a:pt x="3" y="6600"/>
                  </a:lnTo>
                  <a:lnTo>
                    <a:pt x="0" y="6578"/>
                  </a:lnTo>
                  <a:lnTo>
                    <a:pt x="2165" y="2603"/>
                  </a:lnTo>
                  <a:lnTo>
                    <a:pt x="2248" y="2453"/>
                  </a:lnTo>
                  <a:lnTo>
                    <a:pt x="2248" y="2453"/>
                  </a:lnTo>
                  <a:lnTo>
                    <a:pt x="2255" y="2464"/>
                  </a:lnTo>
                  <a:lnTo>
                    <a:pt x="2261" y="2469"/>
                  </a:lnTo>
                  <a:lnTo>
                    <a:pt x="2265" y="2473"/>
                  </a:lnTo>
                  <a:lnTo>
                    <a:pt x="2271" y="2478"/>
                  </a:lnTo>
                  <a:lnTo>
                    <a:pt x="2276" y="2481"/>
                  </a:lnTo>
                  <a:lnTo>
                    <a:pt x="2283" y="2482"/>
                  </a:lnTo>
                  <a:lnTo>
                    <a:pt x="2288" y="2482"/>
                  </a:lnTo>
                  <a:lnTo>
                    <a:pt x="2288" y="2482"/>
                  </a:lnTo>
                  <a:lnTo>
                    <a:pt x="2292" y="2481"/>
                  </a:lnTo>
                  <a:lnTo>
                    <a:pt x="2297" y="2480"/>
                  </a:lnTo>
                  <a:lnTo>
                    <a:pt x="2299" y="2478"/>
                  </a:lnTo>
                  <a:lnTo>
                    <a:pt x="2301" y="2476"/>
                  </a:lnTo>
                  <a:lnTo>
                    <a:pt x="2302" y="2472"/>
                  </a:lnTo>
                  <a:lnTo>
                    <a:pt x="2302" y="2468"/>
                  </a:lnTo>
                  <a:lnTo>
                    <a:pt x="2302" y="2459"/>
                  </a:lnTo>
                  <a:lnTo>
                    <a:pt x="2299" y="2450"/>
                  </a:lnTo>
                  <a:lnTo>
                    <a:pt x="2294" y="2439"/>
                  </a:lnTo>
                  <a:lnTo>
                    <a:pt x="2288" y="2427"/>
                  </a:lnTo>
                  <a:lnTo>
                    <a:pt x="2281" y="2415"/>
                  </a:lnTo>
                  <a:lnTo>
                    <a:pt x="2283" y="2415"/>
                  </a:lnTo>
                  <a:lnTo>
                    <a:pt x="2283" y="2415"/>
                  </a:lnTo>
                  <a:lnTo>
                    <a:pt x="2292" y="2430"/>
                  </a:lnTo>
                  <a:lnTo>
                    <a:pt x="2298" y="2438"/>
                  </a:lnTo>
                  <a:lnTo>
                    <a:pt x="2304" y="2445"/>
                  </a:lnTo>
                  <a:lnTo>
                    <a:pt x="2311" y="2452"/>
                  </a:lnTo>
                  <a:lnTo>
                    <a:pt x="2318" y="2456"/>
                  </a:lnTo>
                  <a:lnTo>
                    <a:pt x="2326" y="2459"/>
                  </a:lnTo>
                  <a:lnTo>
                    <a:pt x="2330" y="2459"/>
                  </a:lnTo>
                  <a:lnTo>
                    <a:pt x="2335" y="2459"/>
                  </a:lnTo>
                  <a:lnTo>
                    <a:pt x="2335" y="2459"/>
                  </a:lnTo>
                  <a:lnTo>
                    <a:pt x="2341" y="2458"/>
                  </a:lnTo>
                  <a:lnTo>
                    <a:pt x="2347" y="2455"/>
                  </a:lnTo>
                  <a:lnTo>
                    <a:pt x="2349" y="2450"/>
                  </a:lnTo>
                  <a:lnTo>
                    <a:pt x="2350" y="2444"/>
                  </a:lnTo>
                  <a:lnTo>
                    <a:pt x="2350" y="2438"/>
                  </a:lnTo>
                  <a:lnTo>
                    <a:pt x="2349" y="2430"/>
                  </a:lnTo>
                  <a:lnTo>
                    <a:pt x="2345" y="2421"/>
                  </a:lnTo>
                  <a:lnTo>
                    <a:pt x="2341" y="2413"/>
                  </a:lnTo>
                  <a:lnTo>
                    <a:pt x="2341" y="2413"/>
                  </a:lnTo>
                  <a:lnTo>
                    <a:pt x="2350" y="2420"/>
                  </a:lnTo>
                  <a:lnTo>
                    <a:pt x="2360" y="2428"/>
                  </a:lnTo>
                  <a:lnTo>
                    <a:pt x="2364" y="2430"/>
                  </a:lnTo>
                  <a:lnTo>
                    <a:pt x="2369" y="2431"/>
                  </a:lnTo>
                  <a:lnTo>
                    <a:pt x="2375" y="2432"/>
                  </a:lnTo>
                  <a:lnTo>
                    <a:pt x="2380" y="2432"/>
                  </a:lnTo>
                  <a:lnTo>
                    <a:pt x="2380" y="2432"/>
                  </a:lnTo>
                  <a:lnTo>
                    <a:pt x="2384" y="2431"/>
                  </a:lnTo>
                  <a:lnTo>
                    <a:pt x="2389" y="2430"/>
                  </a:lnTo>
                  <a:lnTo>
                    <a:pt x="2392" y="2428"/>
                  </a:lnTo>
                  <a:lnTo>
                    <a:pt x="2394" y="2425"/>
                  </a:lnTo>
                  <a:lnTo>
                    <a:pt x="2396" y="2421"/>
                  </a:lnTo>
                  <a:lnTo>
                    <a:pt x="2397" y="2418"/>
                  </a:lnTo>
                  <a:lnTo>
                    <a:pt x="2397" y="2409"/>
                  </a:lnTo>
                  <a:lnTo>
                    <a:pt x="2395" y="2400"/>
                  </a:lnTo>
                  <a:lnTo>
                    <a:pt x="2392" y="2388"/>
                  </a:lnTo>
                  <a:lnTo>
                    <a:pt x="2387" y="2376"/>
                  </a:lnTo>
                  <a:lnTo>
                    <a:pt x="2380" y="2363"/>
                  </a:lnTo>
                  <a:lnTo>
                    <a:pt x="2380" y="2363"/>
                  </a:lnTo>
                  <a:lnTo>
                    <a:pt x="2389" y="2374"/>
                  </a:lnTo>
                  <a:lnTo>
                    <a:pt x="2394" y="2378"/>
                  </a:lnTo>
                  <a:lnTo>
                    <a:pt x="2400" y="2382"/>
                  </a:lnTo>
                  <a:lnTo>
                    <a:pt x="2405" y="2386"/>
                  </a:lnTo>
                  <a:lnTo>
                    <a:pt x="2410" y="2388"/>
                  </a:lnTo>
                  <a:lnTo>
                    <a:pt x="2417" y="2389"/>
                  </a:lnTo>
                  <a:lnTo>
                    <a:pt x="2423" y="2389"/>
                  </a:lnTo>
                  <a:lnTo>
                    <a:pt x="2423" y="2389"/>
                  </a:lnTo>
                  <a:lnTo>
                    <a:pt x="2428" y="2388"/>
                  </a:lnTo>
                  <a:lnTo>
                    <a:pt x="2432" y="2387"/>
                  </a:lnTo>
                  <a:lnTo>
                    <a:pt x="2435" y="2384"/>
                  </a:lnTo>
                  <a:lnTo>
                    <a:pt x="2438" y="2382"/>
                  </a:lnTo>
                  <a:lnTo>
                    <a:pt x="2440" y="2379"/>
                  </a:lnTo>
                  <a:lnTo>
                    <a:pt x="2441" y="2376"/>
                  </a:lnTo>
                  <a:lnTo>
                    <a:pt x="2441" y="2368"/>
                  </a:lnTo>
                  <a:lnTo>
                    <a:pt x="2440" y="2358"/>
                  </a:lnTo>
                  <a:lnTo>
                    <a:pt x="2436" y="2349"/>
                  </a:lnTo>
                  <a:lnTo>
                    <a:pt x="2432" y="2337"/>
                  </a:lnTo>
                  <a:lnTo>
                    <a:pt x="2427" y="2325"/>
                  </a:lnTo>
                  <a:lnTo>
                    <a:pt x="2412" y="2300"/>
                  </a:lnTo>
                  <a:lnTo>
                    <a:pt x="2395" y="2275"/>
                  </a:lnTo>
                  <a:lnTo>
                    <a:pt x="2379" y="2252"/>
                  </a:lnTo>
                  <a:lnTo>
                    <a:pt x="2365" y="2234"/>
                  </a:lnTo>
                  <a:lnTo>
                    <a:pt x="2505" y="1978"/>
                  </a:lnTo>
                  <a:lnTo>
                    <a:pt x="2563" y="1871"/>
                  </a:lnTo>
                  <a:lnTo>
                    <a:pt x="2832" y="1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0CDB16A-1398-6CAE-02DB-43643473C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1453"/>
              <a:ext cx="445" cy="748"/>
            </a:xfrm>
            <a:custGeom>
              <a:avLst/>
              <a:gdLst>
                <a:gd name="T0" fmla="*/ 334 w 890"/>
                <a:gd name="T1" fmla="*/ 779 h 1496"/>
                <a:gd name="T2" fmla="*/ 286 w 890"/>
                <a:gd name="T3" fmla="*/ 745 h 1496"/>
                <a:gd name="T4" fmla="*/ 234 w 890"/>
                <a:gd name="T5" fmla="*/ 721 h 1496"/>
                <a:gd name="T6" fmla="*/ 106 w 890"/>
                <a:gd name="T7" fmla="*/ 670 h 1496"/>
                <a:gd name="T8" fmla="*/ 54 w 890"/>
                <a:gd name="T9" fmla="*/ 657 h 1496"/>
                <a:gd name="T10" fmla="*/ 17 w 890"/>
                <a:gd name="T11" fmla="*/ 642 h 1496"/>
                <a:gd name="T12" fmla="*/ 5 w 890"/>
                <a:gd name="T13" fmla="*/ 634 h 1496"/>
                <a:gd name="T14" fmla="*/ 28 w 890"/>
                <a:gd name="T15" fmla="*/ 504 h 1496"/>
                <a:gd name="T16" fmla="*/ 56 w 890"/>
                <a:gd name="T17" fmla="*/ 386 h 1496"/>
                <a:gd name="T18" fmla="*/ 76 w 890"/>
                <a:gd name="T19" fmla="*/ 328 h 1496"/>
                <a:gd name="T20" fmla="*/ 128 w 890"/>
                <a:gd name="T21" fmla="*/ 202 h 1496"/>
                <a:gd name="T22" fmla="*/ 165 w 890"/>
                <a:gd name="T23" fmla="*/ 137 h 1496"/>
                <a:gd name="T24" fmla="*/ 179 w 890"/>
                <a:gd name="T25" fmla="*/ 121 h 1496"/>
                <a:gd name="T26" fmla="*/ 351 w 890"/>
                <a:gd name="T27" fmla="*/ 0 h 1496"/>
                <a:gd name="T28" fmla="*/ 390 w 890"/>
                <a:gd name="T29" fmla="*/ 19 h 1496"/>
                <a:gd name="T30" fmla="*/ 437 w 890"/>
                <a:gd name="T31" fmla="*/ 51 h 1496"/>
                <a:gd name="T32" fmla="*/ 456 w 890"/>
                <a:gd name="T33" fmla="*/ 71 h 1496"/>
                <a:gd name="T34" fmla="*/ 527 w 890"/>
                <a:gd name="T35" fmla="*/ 189 h 1496"/>
                <a:gd name="T36" fmla="*/ 638 w 890"/>
                <a:gd name="T37" fmla="*/ 402 h 1496"/>
                <a:gd name="T38" fmla="*/ 679 w 890"/>
                <a:gd name="T39" fmla="*/ 494 h 1496"/>
                <a:gd name="T40" fmla="*/ 707 w 890"/>
                <a:gd name="T41" fmla="*/ 571 h 1496"/>
                <a:gd name="T42" fmla="*/ 828 w 890"/>
                <a:gd name="T43" fmla="*/ 879 h 1496"/>
                <a:gd name="T44" fmla="*/ 883 w 890"/>
                <a:gd name="T45" fmla="*/ 1029 h 1496"/>
                <a:gd name="T46" fmla="*/ 890 w 890"/>
                <a:gd name="T47" fmla="*/ 1058 h 1496"/>
                <a:gd name="T48" fmla="*/ 885 w 890"/>
                <a:gd name="T49" fmla="*/ 1077 h 1496"/>
                <a:gd name="T50" fmla="*/ 858 w 890"/>
                <a:gd name="T51" fmla="*/ 1125 h 1496"/>
                <a:gd name="T52" fmla="*/ 809 w 890"/>
                <a:gd name="T53" fmla="*/ 1190 h 1496"/>
                <a:gd name="T54" fmla="*/ 752 w 890"/>
                <a:gd name="T55" fmla="*/ 1248 h 1496"/>
                <a:gd name="T56" fmla="*/ 688 w 890"/>
                <a:gd name="T57" fmla="*/ 1297 h 1496"/>
                <a:gd name="T58" fmla="*/ 573 w 890"/>
                <a:gd name="T59" fmla="*/ 1370 h 1496"/>
                <a:gd name="T60" fmla="*/ 533 w 890"/>
                <a:gd name="T61" fmla="*/ 1391 h 1496"/>
                <a:gd name="T62" fmla="*/ 407 w 890"/>
                <a:gd name="T63" fmla="*/ 1441 h 1496"/>
                <a:gd name="T64" fmla="*/ 277 w 890"/>
                <a:gd name="T65" fmla="*/ 1477 h 1496"/>
                <a:gd name="T66" fmla="*/ 212 w 890"/>
                <a:gd name="T67" fmla="*/ 1492 h 1496"/>
                <a:gd name="T68" fmla="*/ 154 w 890"/>
                <a:gd name="T69" fmla="*/ 1496 h 1496"/>
                <a:gd name="T70" fmla="*/ 105 w 890"/>
                <a:gd name="T71" fmla="*/ 1487 h 1496"/>
                <a:gd name="T72" fmla="*/ 75 w 890"/>
                <a:gd name="T73" fmla="*/ 1474 h 1496"/>
                <a:gd name="T74" fmla="*/ 38 w 890"/>
                <a:gd name="T75" fmla="*/ 1443 h 1496"/>
                <a:gd name="T76" fmla="*/ 79 w 890"/>
                <a:gd name="T77" fmla="*/ 1410 h 1496"/>
                <a:gd name="T78" fmla="*/ 118 w 890"/>
                <a:gd name="T79" fmla="*/ 1369 h 1496"/>
                <a:gd name="T80" fmla="*/ 153 w 890"/>
                <a:gd name="T81" fmla="*/ 1321 h 1496"/>
                <a:gd name="T82" fmla="*/ 186 w 890"/>
                <a:gd name="T83" fmla="*/ 1264 h 1496"/>
                <a:gd name="T84" fmla="*/ 214 w 890"/>
                <a:gd name="T85" fmla="*/ 1198 h 1496"/>
                <a:gd name="T86" fmla="*/ 247 w 890"/>
                <a:gd name="T87" fmla="*/ 1091 h 1496"/>
                <a:gd name="T88" fmla="*/ 312 w 890"/>
                <a:gd name="T89" fmla="*/ 901 h 1496"/>
                <a:gd name="T90" fmla="*/ 354 w 890"/>
                <a:gd name="T91" fmla="*/ 794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90" h="1496">
                  <a:moveTo>
                    <a:pt x="354" y="794"/>
                  </a:moveTo>
                  <a:lnTo>
                    <a:pt x="354" y="794"/>
                  </a:lnTo>
                  <a:lnTo>
                    <a:pt x="334" y="779"/>
                  </a:lnTo>
                  <a:lnTo>
                    <a:pt x="316" y="765"/>
                  </a:lnTo>
                  <a:lnTo>
                    <a:pt x="296" y="751"/>
                  </a:lnTo>
                  <a:lnTo>
                    <a:pt x="286" y="745"/>
                  </a:lnTo>
                  <a:lnTo>
                    <a:pt x="275" y="739"/>
                  </a:lnTo>
                  <a:lnTo>
                    <a:pt x="275" y="739"/>
                  </a:lnTo>
                  <a:lnTo>
                    <a:pt x="234" y="721"/>
                  </a:lnTo>
                  <a:lnTo>
                    <a:pt x="191" y="702"/>
                  </a:lnTo>
                  <a:lnTo>
                    <a:pt x="149" y="686"/>
                  </a:lnTo>
                  <a:lnTo>
                    <a:pt x="106" y="670"/>
                  </a:lnTo>
                  <a:lnTo>
                    <a:pt x="106" y="670"/>
                  </a:lnTo>
                  <a:lnTo>
                    <a:pt x="81" y="663"/>
                  </a:lnTo>
                  <a:lnTo>
                    <a:pt x="54" y="657"/>
                  </a:lnTo>
                  <a:lnTo>
                    <a:pt x="41" y="652"/>
                  </a:lnTo>
                  <a:lnTo>
                    <a:pt x="28" y="648"/>
                  </a:lnTo>
                  <a:lnTo>
                    <a:pt x="17" y="642"/>
                  </a:lnTo>
                  <a:lnTo>
                    <a:pt x="6" y="635"/>
                  </a:lnTo>
                  <a:lnTo>
                    <a:pt x="6" y="635"/>
                  </a:lnTo>
                  <a:lnTo>
                    <a:pt x="5" y="634"/>
                  </a:lnTo>
                  <a:lnTo>
                    <a:pt x="0" y="633"/>
                  </a:lnTo>
                  <a:lnTo>
                    <a:pt x="0" y="633"/>
                  </a:lnTo>
                  <a:lnTo>
                    <a:pt x="28" y="504"/>
                  </a:lnTo>
                  <a:lnTo>
                    <a:pt x="44" y="432"/>
                  </a:lnTo>
                  <a:lnTo>
                    <a:pt x="50" y="404"/>
                  </a:lnTo>
                  <a:lnTo>
                    <a:pt x="56" y="386"/>
                  </a:lnTo>
                  <a:lnTo>
                    <a:pt x="56" y="386"/>
                  </a:lnTo>
                  <a:lnTo>
                    <a:pt x="63" y="362"/>
                  </a:lnTo>
                  <a:lnTo>
                    <a:pt x="76" y="328"/>
                  </a:lnTo>
                  <a:lnTo>
                    <a:pt x="92" y="288"/>
                  </a:lnTo>
                  <a:lnTo>
                    <a:pt x="110" y="245"/>
                  </a:lnTo>
                  <a:lnTo>
                    <a:pt x="128" y="202"/>
                  </a:lnTo>
                  <a:lnTo>
                    <a:pt x="148" y="166"/>
                  </a:lnTo>
                  <a:lnTo>
                    <a:pt x="157" y="150"/>
                  </a:lnTo>
                  <a:lnTo>
                    <a:pt x="165" y="137"/>
                  </a:lnTo>
                  <a:lnTo>
                    <a:pt x="173" y="128"/>
                  </a:lnTo>
                  <a:lnTo>
                    <a:pt x="179" y="121"/>
                  </a:lnTo>
                  <a:lnTo>
                    <a:pt x="179" y="121"/>
                  </a:lnTo>
                  <a:lnTo>
                    <a:pt x="221" y="92"/>
                  </a:lnTo>
                  <a:lnTo>
                    <a:pt x="278" y="52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1" y="5"/>
                  </a:lnTo>
                  <a:lnTo>
                    <a:pt x="390" y="19"/>
                  </a:lnTo>
                  <a:lnTo>
                    <a:pt x="406" y="29"/>
                  </a:lnTo>
                  <a:lnTo>
                    <a:pt x="422" y="40"/>
                  </a:lnTo>
                  <a:lnTo>
                    <a:pt x="437" y="51"/>
                  </a:lnTo>
                  <a:lnTo>
                    <a:pt x="449" y="63"/>
                  </a:lnTo>
                  <a:lnTo>
                    <a:pt x="449" y="63"/>
                  </a:lnTo>
                  <a:lnTo>
                    <a:pt x="456" y="71"/>
                  </a:lnTo>
                  <a:lnTo>
                    <a:pt x="465" y="86"/>
                  </a:lnTo>
                  <a:lnTo>
                    <a:pt x="493" y="130"/>
                  </a:lnTo>
                  <a:lnTo>
                    <a:pt x="527" y="189"/>
                  </a:lnTo>
                  <a:lnTo>
                    <a:pt x="564" y="258"/>
                  </a:lnTo>
                  <a:lnTo>
                    <a:pt x="602" y="330"/>
                  </a:lnTo>
                  <a:lnTo>
                    <a:pt x="638" y="402"/>
                  </a:lnTo>
                  <a:lnTo>
                    <a:pt x="654" y="436"/>
                  </a:lnTo>
                  <a:lnTo>
                    <a:pt x="667" y="466"/>
                  </a:lnTo>
                  <a:lnTo>
                    <a:pt x="679" y="494"/>
                  </a:lnTo>
                  <a:lnTo>
                    <a:pt x="688" y="518"/>
                  </a:lnTo>
                  <a:lnTo>
                    <a:pt x="688" y="518"/>
                  </a:lnTo>
                  <a:lnTo>
                    <a:pt x="707" y="571"/>
                  </a:lnTo>
                  <a:lnTo>
                    <a:pt x="733" y="640"/>
                  </a:lnTo>
                  <a:lnTo>
                    <a:pt x="796" y="800"/>
                  </a:lnTo>
                  <a:lnTo>
                    <a:pt x="828" y="879"/>
                  </a:lnTo>
                  <a:lnTo>
                    <a:pt x="855" y="951"/>
                  </a:lnTo>
                  <a:lnTo>
                    <a:pt x="876" y="1008"/>
                  </a:lnTo>
                  <a:lnTo>
                    <a:pt x="883" y="1029"/>
                  </a:lnTo>
                  <a:lnTo>
                    <a:pt x="887" y="1045"/>
                  </a:lnTo>
                  <a:lnTo>
                    <a:pt x="887" y="1045"/>
                  </a:lnTo>
                  <a:lnTo>
                    <a:pt x="890" y="1058"/>
                  </a:lnTo>
                  <a:lnTo>
                    <a:pt x="890" y="1058"/>
                  </a:lnTo>
                  <a:lnTo>
                    <a:pt x="887" y="1068"/>
                  </a:lnTo>
                  <a:lnTo>
                    <a:pt x="885" y="1077"/>
                  </a:lnTo>
                  <a:lnTo>
                    <a:pt x="885" y="1077"/>
                  </a:lnTo>
                  <a:lnTo>
                    <a:pt x="872" y="1102"/>
                  </a:lnTo>
                  <a:lnTo>
                    <a:pt x="858" y="1125"/>
                  </a:lnTo>
                  <a:lnTo>
                    <a:pt x="843" y="1148"/>
                  </a:lnTo>
                  <a:lnTo>
                    <a:pt x="826" y="1170"/>
                  </a:lnTo>
                  <a:lnTo>
                    <a:pt x="809" y="1190"/>
                  </a:lnTo>
                  <a:lnTo>
                    <a:pt x="791" y="1211"/>
                  </a:lnTo>
                  <a:lnTo>
                    <a:pt x="771" y="1229"/>
                  </a:lnTo>
                  <a:lnTo>
                    <a:pt x="752" y="1248"/>
                  </a:lnTo>
                  <a:lnTo>
                    <a:pt x="731" y="1265"/>
                  </a:lnTo>
                  <a:lnTo>
                    <a:pt x="709" y="1281"/>
                  </a:lnTo>
                  <a:lnTo>
                    <a:pt x="688" y="1297"/>
                  </a:lnTo>
                  <a:lnTo>
                    <a:pt x="665" y="1313"/>
                  </a:lnTo>
                  <a:lnTo>
                    <a:pt x="619" y="1343"/>
                  </a:lnTo>
                  <a:lnTo>
                    <a:pt x="573" y="1370"/>
                  </a:lnTo>
                  <a:lnTo>
                    <a:pt x="573" y="1370"/>
                  </a:lnTo>
                  <a:lnTo>
                    <a:pt x="553" y="1381"/>
                  </a:lnTo>
                  <a:lnTo>
                    <a:pt x="533" y="1391"/>
                  </a:lnTo>
                  <a:lnTo>
                    <a:pt x="493" y="1409"/>
                  </a:lnTo>
                  <a:lnTo>
                    <a:pt x="450" y="1426"/>
                  </a:lnTo>
                  <a:lnTo>
                    <a:pt x="407" y="1441"/>
                  </a:lnTo>
                  <a:lnTo>
                    <a:pt x="364" y="1455"/>
                  </a:lnTo>
                  <a:lnTo>
                    <a:pt x="320" y="1467"/>
                  </a:lnTo>
                  <a:lnTo>
                    <a:pt x="277" y="1477"/>
                  </a:lnTo>
                  <a:lnTo>
                    <a:pt x="232" y="1487"/>
                  </a:lnTo>
                  <a:lnTo>
                    <a:pt x="232" y="1487"/>
                  </a:lnTo>
                  <a:lnTo>
                    <a:pt x="212" y="1492"/>
                  </a:lnTo>
                  <a:lnTo>
                    <a:pt x="191" y="1494"/>
                  </a:lnTo>
                  <a:lnTo>
                    <a:pt x="173" y="1496"/>
                  </a:lnTo>
                  <a:lnTo>
                    <a:pt x="154" y="1496"/>
                  </a:lnTo>
                  <a:lnTo>
                    <a:pt x="137" y="1495"/>
                  </a:lnTo>
                  <a:lnTo>
                    <a:pt x="121" y="1493"/>
                  </a:lnTo>
                  <a:lnTo>
                    <a:pt x="105" y="1487"/>
                  </a:lnTo>
                  <a:lnTo>
                    <a:pt x="88" y="1481"/>
                  </a:lnTo>
                  <a:lnTo>
                    <a:pt x="88" y="1481"/>
                  </a:lnTo>
                  <a:lnTo>
                    <a:pt x="75" y="1474"/>
                  </a:lnTo>
                  <a:lnTo>
                    <a:pt x="63" y="1465"/>
                  </a:lnTo>
                  <a:lnTo>
                    <a:pt x="50" y="1455"/>
                  </a:lnTo>
                  <a:lnTo>
                    <a:pt x="38" y="1443"/>
                  </a:lnTo>
                  <a:lnTo>
                    <a:pt x="38" y="1443"/>
                  </a:lnTo>
                  <a:lnTo>
                    <a:pt x="66" y="1422"/>
                  </a:lnTo>
                  <a:lnTo>
                    <a:pt x="79" y="1410"/>
                  </a:lnTo>
                  <a:lnTo>
                    <a:pt x="92" y="1397"/>
                  </a:lnTo>
                  <a:lnTo>
                    <a:pt x="105" y="1384"/>
                  </a:lnTo>
                  <a:lnTo>
                    <a:pt x="118" y="1369"/>
                  </a:lnTo>
                  <a:lnTo>
                    <a:pt x="129" y="1355"/>
                  </a:lnTo>
                  <a:lnTo>
                    <a:pt x="141" y="1339"/>
                  </a:lnTo>
                  <a:lnTo>
                    <a:pt x="153" y="1321"/>
                  </a:lnTo>
                  <a:lnTo>
                    <a:pt x="165" y="1303"/>
                  </a:lnTo>
                  <a:lnTo>
                    <a:pt x="176" y="1284"/>
                  </a:lnTo>
                  <a:lnTo>
                    <a:pt x="186" y="1264"/>
                  </a:lnTo>
                  <a:lnTo>
                    <a:pt x="196" y="1243"/>
                  </a:lnTo>
                  <a:lnTo>
                    <a:pt x="205" y="1220"/>
                  </a:lnTo>
                  <a:lnTo>
                    <a:pt x="214" y="1198"/>
                  </a:lnTo>
                  <a:lnTo>
                    <a:pt x="222" y="1173"/>
                  </a:lnTo>
                  <a:lnTo>
                    <a:pt x="222" y="1173"/>
                  </a:lnTo>
                  <a:lnTo>
                    <a:pt x="247" y="1091"/>
                  </a:lnTo>
                  <a:lnTo>
                    <a:pt x="270" y="1019"/>
                  </a:lnTo>
                  <a:lnTo>
                    <a:pt x="292" y="955"/>
                  </a:lnTo>
                  <a:lnTo>
                    <a:pt x="312" y="901"/>
                  </a:lnTo>
                  <a:lnTo>
                    <a:pt x="341" y="825"/>
                  </a:lnTo>
                  <a:lnTo>
                    <a:pt x="352" y="798"/>
                  </a:lnTo>
                  <a:lnTo>
                    <a:pt x="354" y="794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5BE1F59-7CFB-E54A-E2EC-62E29CF86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1453"/>
              <a:ext cx="445" cy="748"/>
            </a:xfrm>
            <a:custGeom>
              <a:avLst/>
              <a:gdLst>
                <a:gd name="T0" fmla="*/ 334 w 890"/>
                <a:gd name="T1" fmla="*/ 779 h 1496"/>
                <a:gd name="T2" fmla="*/ 286 w 890"/>
                <a:gd name="T3" fmla="*/ 745 h 1496"/>
                <a:gd name="T4" fmla="*/ 234 w 890"/>
                <a:gd name="T5" fmla="*/ 721 h 1496"/>
                <a:gd name="T6" fmla="*/ 106 w 890"/>
                <a:gd name="T7" fmla="*/ 670 h 1496"/>
                <a:gd name="T8" fmla="*/ 54 w 890"/>
                <a:gd name="T9" fmla="*/ 657 h 1496"/>
                <a:gd name="T10" fmla="*/ 17 w 890"/>
                <a:gd name="T11" fmla="*/ 642 h 1496"/>
                <a:gd name="T12" fmla="*/ 5 w 890"/>
                <a:gd name="T13" fmla="*/ 634 h 1496"/>
                <a:gd name="T14" fmla="*/ 28 w 890"/>
                <a:gd name="T15" fmla="*/ 504 h 1496"/>
                <a:gd name="T16" fmla="*/ 56 w 890"/>
                <a:gd name="T17" fmla="*/ 386 h 1496"/>
                <a:gd name="T18" fmla="*/ 76 w 890"/>
                <a:gd name="T19" fmla="*/ 328 h 1496"/>
                <a:gd name="T20" fmla="*/ 128 w 890"/>
                <a:gd name="T21" fmla="*/ 202 h 1496"/>
                <a:gd name="T22" fmla="*/ 165 w 890"/>
                <a:gd name="T23" fmla="*/ 137 h 1496"/>
                <a:gd name="T24" fmla="*/ 179 w 890"/>
                <a:gd name="T25" fmla="*/ 121 h 1496"/>
                <a:gd name="T26" fmla="*/ 351 w 890"/>
                <a:gd name="T27" fmla="*/ 0 h 1496"/>
                <a:gd name="T28" fmla="*/ 390 w 890"/>
                <a:gd name="T29" fmla="*/ 19 h 1496"/>
                <a:gd name="T30" fmla="*/ 437 w 890"/>
                <a:gd name="T31" fmla="*/ 51 h 1496"/>
                <a:gd name="T32" fmla="*/ 456 w 890"/>
                <a:gd name="T33" fmla="*/ 71 h 1496"/>
                <a:gd name="T34" fmla="*/ 527 w 890"/>
                <a:gd name="T35" fmla="*/ 189 h 1496"/>
                <a:gd name="T36" fmla="*/ 638 w 890"/>
                <a:gd name="T37" fmla="*/ 402 h 1496"/>
                <a:gd name="T38" fmla="*/ 679 w 890"/>
                <a:gd name="T39" fmla="*/ 494 h 1496"/>
                <a:gd name="T40" fmla="*/ 707 w 890"/>
                <a:gd name="T41" fmla="*/ 571 h 1496"/>
                <a:gd name="T42" fmla="*/ 828 w 890"/>
                <a:gd name="T43" fmla="*/ 879 h 1496"/>
                <a:gd name="T44" fmla="*/ 883 w 890"/>
                <a:gd name="T45" fmla="*/ 1029 h 1496"/>
                <a:gd name="T46" fmla="*/ 890 w 890"/>
                <a:gd name="T47" fmla="*/ 1058 h 1496"/>
                <a:gd name="T48" fmla="*/ 885 w 890"/>
                <a:gd name="T49" fmla="*/ 1077 h 1496"/>
                <a:gd name="T50" fmla="*/ 858 w 890"/>
                <a:gd name="T51" fmla="*/ 1125 h 1496"/>
                <a:gd name="T52" fmla="*/ 809 w 890"/>
                <a:gd name="T53" fmla="*/ 1190 h 1496"/>
                <a:gd name="T54" fmla="*/ 752 w 890"/>
                <a:gd name="T55" fmla="*/ 1248 h 1496"/>
                <a:gd name="T56" fmla="*/ 688 w 890"/>
                <a:gd name="T57" fmla="*/ 1297 h 1496"/>
                <a:gd name="T58" fmla="*/ 573 w 890"/>
                <a:gd name="T59" fmla="*/ 1370 h 1496"/>
                <a:gd name="T60" fmla="*/ 533 w 890"/>
                <a:gd name="T61" fmla="*/ 1391 h 1496"/>
                <a:gd name="T62" fmla="*/ 407 w 890"/>
                <a:gd name="T63" fmla="*/ 1441 h 1496"/>
                <a:gd name="T64" fmla="*/ 277 w 890"/>
                <a:gd name="T65" fmla="*/ 1477 h 1496"/>
                <a:gd name="T66" fmla="*/ 212 w 890"/>
                <a:gd name="T67" fmla="*/ 1492 h 1496"/>
                <a:gd name="T68" fmla="*/ 154 w 890"/>
                <a:gd name="T69" fmla="*/ 1496 h 1496"/>
                <a:gd name="T70" fmla="*/ 105 w 890"/>
                <a:gd name="T71" fmla="*/ 1487 h 1496"/>
                <a:gd name="T72" fmla="*/ 75 w 890"/>
                <a:gd name="T73" fmla="*/ 1474 h 1496"/>
                <a:gd name="T74" fmla="*/ 38 w 890"/>
                <a:gd name="T75" fmla="*/ 1443 h 1496"/>
                <a:gd name="T76" fmla="*/ 79 w 890"/>
                <a:gd name="T77" fmla="*/ 1410 h 1496"/>
                <a:gd name="T78" fmla="*/ 118 w 890"/>
                <a:gd name="T79" fmla="*/ 1369 h 1496"/>
                <a:gd name="T80" fmla="*/ 153 w 890"/>
                <a:gd name="T81" fmla="*/ 1321 h 1496"/>
                <a:gd name="T82" fmla="*/ 186 w 890"/>
                <a:gd name="T83" fmla="*/ 1264 h 1496"/>
                <a:gd name="T84" fmla="*/ 214 w 890"/>
                <a:gd name="T85" fmla="*/ 1198 h 1496"/>
                <a:gd name="T86" fmla="*/ 247 w 890"/>
                <a:gd name="T87" fmla="*/ 1091 h 1496"/>
                <a:gd name="T88" fmla="*/ 312 w 890"/>
                <a:gd name="T89" fmla="*/ 901 h 1496"/>
                <a:gd name="T90" fmla="*/ 354 w 890"/>
                <a:gd name="T91" fmla="*/ 794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90" h="1496">
                  <a:moveTo>
                    <a:pt x="354" y="794"/>
                  </a:moveTo>
                  <a:lnTo>
                    <a:pt x="354" y="794"/>
                  </a:lnTo>
                  <a:lnTo>
                    <a:pt x="334" y="779"/>
                  </a:lnTo>
                  <a:lnTo>
                    <a:pt x="316" y="765"/>
                  </a:lnTo>
                  <a:lnTo>
                    <a:pt x="296" y="751"/>
                  </a:lnTo>
                  <a:lnTo>
                    <a:pt x="286" y="745"/>
                  </a:lnTo>
                  <a:lnTo>
                    <a:pt x="275" y="739"/>
                  </a:lnTo>
                  <a:lnTo>
                    <a:pt x="275" y="739"/>
                  </a:lnTo>
                  <a:lnTo>
                    <a:pt x="234" y="721"/>
                  </a:lnTo>
                  <a:lnTo>
                    <a:pt x="191" y="702"/>
                  </a:lnTo>
                  <a:lnTo>
                    <a:pt x="149" y="686"/>
                  </a:lnTo>
                  <a:lnTo>
                    <a:pt x="106" y="670"/>
                  </a:lnTo>
                  <a:lnTo>
                    <a:pt x="106" y="670"/>
                  </a:lnTo>
                  <a:lnTo>
                    <a:pt x="81" y="663"/>
                  </a:lnTo>
                  <a:lnTo>
                    <a:pt x="54" y="657"/>
                  </a:lnTo>
                  <a:lnTo>
                    <a:pt x="41" y="652"/>
                  </a:lnTo>
                  <a:lnTo>
                    <a:pt x="28" y="648"/>
                  </a:lnTo>
                  <a:lnTo>
                    <a:pt x="17" y="642"/>
                  </a:lnTo>
                  <a:lnTo>
                    <a:pt x="6" y="635"/>
                  </a:lnTo>
                  <a:lnTo>
                    <a:pt x="6" y="635"/>
                  </a:lnTo>
                  <a:lnTo>
                    <a:pt x="5" y="634"/>
                  </a:lnTo>
                  <a:lnTo>
                    <a:pt x="0" y="633"/>
                  </a:lnTo>
                  <a:lnTo>
                    <a:pt x="0" y="633"/>
                  </a:lnTo>
                  <a:lnTo>
                    <a:pt x="28" y="504"/>
                  </a:lnTo>
                  <a:lnTo>
                    <a:pt x="44" y="432"/>
                  </a:lnTo>
                  <a:lnTo>
                    <a:pt x="50" y="404"/>
                  </a:lnTo>
                  <a:lnTo>
                    <a:pt x="56" y="386"/>
                  </a:lnTo>
                  <a:lnTo>
                    <a:pt x="56" y="386"/>
                  </a:lnTo>
                  <a:lnTo>
                    <a:pt x="63" y="362"/>
                  </a:lnTo>
                  <a:lnTo>
                    <a:pt x="76" y="328"/>
                  </a:lnTo>
                  <a:lnTo>
                    <a:pt x="92" y="288"/>
                  </a:lnTo>
                  <a:lnTo>
                    <a:pt x="110" y="245"/>
                  </a:lnTo>
                  <a:lnTo>
                    <a:pt x="128" y="202"/>
                  </a:lnTo>
                  <a:lnTo>
                    <a:pt x="148" y="166"/>
                  </a:lnTo>
                  <a:lnTo>
                    <a:pt x="157" y="150"/>
                  </a:lnTo>
                  <a:lnTo>
                    <a:pt x="165" y="137"/>
                  </a:lnTo>
                  <a:lnTo>
                    <a:pt x="173" y="128"/>
                  </a:lnTo>
                  <a:lnTo>
                    <a:pt x="179" y="121"/>
                  </a:lnTo>
                  <a:lnTo>
                    <a:pt x="179" y="121"/>
                  </a:lnTo>
                  <a:lnTo>
                    <a:pt x="221" y="92"/>
                  </a:lnTo>
                  <a:lnTo>
                    <a:pt x="278" y="52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1" y="5"/>
                  </a:lnTo>
                  <a:lnTo>
                    <a:pt x="390" y="19"/>
                  </a:lnTo>
                  <a:lnTo>
                    <a:pt x="406" y="29"/>
                  </a:lnTo>
                  <a:lnTo>
                    <a:pt x="422" y="40"/>
                  </a:lnTo>
                  <a:lnTo>
                    <a:pt x="437" y="51"/>
                  </a:lnTo>
                  <a:lnTo>
                    <a:pt x="449" y="63"/>
                  </a:lnTo>
                  <a:lnTo>
                    <a:pt x="449" y="63"/>
                  </a:lnTo>
                  <a:lnTo>
                    <a:pt x="456" y="71"/>
                  </a:lnTo>
                  <a:lnTo>
                    <a:pt x="465" y="86"/>
                  </a:lnTo>
                  <a:lnTo>
                    <a:pt x="493" y="130"/>
                  </a:lnTo>
                  <a:lnTo>
                    <a:pt x="527" y="189"/>
                  </a:lnTo>
                  <a:lnTo>
                    <a:pt x="564" y="258"/>
                  </a:lnTo>
                  <a:lnTo>
                    <a:pt x="602" y="330"/>
                  </a:lnTo>
                  <a:lnTo>
                    <a:pt x="638" y="402"/>
                  </a:lnTo>
                  <a:lnTo>
                    <a:pt x="654" y="436"/>
                  </a:lnTo>
                  <a:lnTo>
                    <a:pt x="667" y="466"/>
                  </a:lnTo>
                  <a:lnTo>
                    <a:pt x="679" y="494"/>
                  </a:lnTo>
                  <a:lnTo>
                    <a:pt x="688" y="518"/>
                  </a:lnTo>
                  <a:lnTo>
                    <a:pt x="688" y="518"/>
                  </a:lnTo>
                  <a:lnTo>
                    <a:pt x="707" y="571"/>
                  </a:lnTo>
                  <a:lnTo>
                    <a:pt x="733" y="640"/>
                  </a:lnTo>
                  <a:lnTo>
                    <a:pt x="796" y="800"/>
                  </a:lnTo>
                  <a:lnTo>
                    <a:pt x="828" y="879"/>
                  </a:lnTo>
                  <a:lnTo>
                    <a:pt x="855" y="951"/>
                  </a:lnTo>
                  <a:lnTo>
                    <a:pt x="876" y="1008"/>
                  </a:lnTo>
                  <a:lnTo>
                    <a:pt x="883" y="1029"/>
                  </a:lnTo>
                  <a:lnTo>
                    <a:pt x="887" y="1045"/>
                  </a:lnTo>
                  <a:lnTo>
                    <a:pt x="887" y="1045"/>
                  </a:lnTo>
                  <a:lnTo>
                    <a:pt x="890" y="1058"/>
                  </a:lnTo>
                  <a:lnTo>
                    <a:pt x="890" y="1058"/>
                  </a:lnTo>
                  <a:lnTo>
                    <a:pt x="887" y="1068"/>
                  </a:lnTo>
                  <a:lnTo>
                    <a:pt x="885" y="1077"/>
                  </a:lnTo>
                  <a:lnTo>
                    <a:pt x="885" y="1077"/>
                  </a:lnTo>
                  <a:lnTo>
                    <a:pt x="872" y="1102"/>
                  </a:lnTo>
                  <a:lnTo>
                    <a:pt x="858" y="1125"/>
                  </a:lnTo>
                  <a:lnTo>
                    <a:pt x="843" y="1148"/>
                  </a:lnTo>
                  <a:lnTo>
                    <a:pt x="826" y="1170"/>
                  </a:lnTo>
                  <a:lnTo>
                    <a:pt x="809" y="1190"/>
                  </a:lnTo>
                  <a:lnTo>
                    <a:pt x="791" y="1211"/>
                  </a:lnTo>
                  <a:lnTo>
                    <a:pt x="771" y="1229"/>
                  </a:lnTo>
                  <a:lnTo>
                    <a:pt x="752" y="1248"/>
                  </a:lnTo>
                  <a:lnTo>
                    <a:pt x="731" y="1265"/>
                  </a:lnTo>
                  <a:lnTo>
                    <a:pt x="709" y="1281"/>
                  </a:lnTo>
                  <a:lnTo>
                    <a:pt x="688" y="1297"/>
                  </a:lnTo>
                  <a:lnTo>
                    <a:pt x="665" y="1313"/>
                  </a:lnTo>
                  <a:lnTo>
                    <a:pt x="619" y="1343"/>
                  </a:lnTo>
                  <a:lnTo>
                    <a:pt x="573" y="1370"/>
                  </a:lnTo>
                  <a:lnTo>
                    <a:pt x="573" y="1370"/>
                  </a:lnTo>
                  <a:lnTo>
                    <a:pt x="553" y="1381"/>
                  </a:lnTo>
                  <a:lnTo>
                    <a:pt x="533" y="1391"/>
                  </a:lnTo>
                  <a:lnTo>
                    <a:pt x="493" y="1409"/>
                  </a:lnTo>
                  <a:lnTo>
                    <a:pt x="450" y="1426"/>
                  </a:lnTo>
                  <a:lnTo>
                    <a:pt x="407" y="1441"/>
                  </a:lnTo>
                  <a:lnTo>
                    <a:pt x="364" y="1455"/>
                  </a:lnTo>
                  <a:lnTo>
                    <a:pt x="320" y="1467"/>
                  </a:lnTo>
                  <a:lnTo>
                    <a:pt x="277" y="1477"/>
                  </a:lnTo>
                  <a:lnTo>
                    <a:pt x="232" y="1487"/>
                  </a:lnTo>
                  <a:lnTo>
                    <a:pt x="232" y="1487"/>
                  </a:lnTo>
                  <a:lnTo>
                    <a:pt x="212" y="1492"/>
                  </a:lnTo>
                  <a:lnTo>
                    <a:pt x="191" y="1494"/>
                  </a:lnTo>
                  <a:lnTo>
                    <a:pt x="173" y="1496"/>
                  </a:lnTo>
                  <a:lnTo>
                    <a:pt x="154" y="1496"/>
                  </a:lnTo>
                  <a:lnTo>
                    <a:pt x="137" y="1495"/>
                  </a:lnTo>
                  <a:lnTo>
                    <a:pt x="121" y="1493"/>
                  </a:lnTo>
                  <a:lnTo>
                    <a:pt x="105" y="1487"/>
                  </a:lnTo>
                  <a:lnTo>
                    <a:pt x="88" y="1481"/>
                  </a:lnTo>
                  <a:lnTo>
                    <a:pt x="88" y="1481"/>
                  </a:lnTo>
                  <a:lnTo>
                    <a:pt x="75" y="1474"/>
                  </a:lnTo>
                  <a:lnTo>
                    <a:pt x="63" y="1465"/>
                  </a:lnTo>
                  <a:lnTo>
                    <a:pt x="50" y="1455"/>
                  </a:lnTo>
                  <a:lnTo>
                    <a:pt x="38" y="1443"/>
                  </a:lnTo>
                  <a:lnTo>
                    <a:pt x="38" y="1443"/>
                  </a:lnTo>
                  <a:lnTo>
                    <a:pt x="66" y="1422"/>
                  </a:lnTo>
                  <a:lnTo>
                    <a:pt x="79" y="1410"/>
                  </a:lnTo>
                  <a:lnTo>
                    <a:pt x="92" y="1397"/>
                  </a:lnTo>
                  <a:lnTo>
                    <a:pt x="105" y="1384"/>
                  </a:lnTo>
                  <a:lnTo>
                    <a:pt x="118" y="1369"/>
                  </a:lnTo>
                  <a:lnTo>
                    <a:pt x="129" y="1355"/>
                  </a:lnTo>
                  <a:lnTo>
                    <a:pt x="141" y="1339"/>
                  </a:lnTo>
                  <a:lnTo>
                    <a:pt x="153" y="1321"/>
                  </a:lnTo>
                  <a:lnTo>
                    <a:pt x="165" y="1303"/>
                  </a:lnTo>
                  <a:lnTo>
                    <a:pt x="176" y="1284"/>
                  </a:lnTo>
                  <a:lnTo>
                    <a:pt x="186" y="1264"/>
                  </a:lnTo>
                  <a:lnTo>
                    <a:pt x="196" y="1243"/>
                  </a:lnTo>
                  <a:lnTo>
                    <a:pt x="205" y="1220"/>
                  </a:lnTo>
                  <a:lnTo>
                    <a:pt x="214" y="1198"/>
                  </a:lnTo>
                  <a:lnTo>
                    <a:pt x="222" y="1173"/>
                  </a:lnTo>
                  <a:lnTo>
                    <a:pt x="222" y="1173"/>
                  </a:lnTo>
                  <a:lnTo>
                    <a:pt x="247" y="1091"/>
                  </a:lnTo>
                  <a:lnTo>
                    <a:pt x="270" y="1019"/>
                  </a:lnTo>
                  <a:lnTo>
                    <a:pt x="292" y="955"/>
                  </a:lnTo>
                  <a:lnTo>
                    <a:pt x="312" y="901"/>
                  </a:lnTo>
                  <a:lnTo>
                    <a:pt x="341" y="825"/>
                  </a:lnTo>
                  <a:lnTo>
                    <a:pt x="352" y="798"/>
                  </a:lnTo>
                  <a:lnTo>
                    <a:pt x="354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574F3FD-7B53-D590-6DEA-20EFB4492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3014"/>
              <a:ext cx="379" cy="1278"/>
            </a:xfrm>
            <a:custGeom>
              <a:avLst/>
              <a:gdLst>
                <a:gd name="T0" fmla="*/ 749 w 759"/>
                <a:gd name="T1" fmla="*/ 149 h 2557"/>
                <a:gd name="T2" fmla="*/ 727 w 759"/>
                <a:gd name="T3" fmla="*/ 312 h 2557"/>
                <a:gd name="T4" fmla="*/ 721 w 759"/>
                <a:gd name="T5" fmla="*/ 410 h 2557"/>
                <a:gd name="T6" fmla="*/ 727 w 759"/>
                <a:gd name="T7" fmla="*/ 529 h 2557"/>
                <a:gd name="T8" fmla="*/ 732 w 759"/>
                <a:gd name="T9" fmla="*/ 573 h 2557"/>
                <a:gd name="T10" fmla="*/ 733 w 759"/>
                <a:gd name="T11" fmla="*/ 716 h 2557"/>
                <a:gd name="T12" fmla="*/ 727 w 759"/>
                <a:gd name="T13" fmla="*/ 937 h 2557"/>
                <a:gd name="T14" fmla="*/ 725 w 759"/>
                <a:gd name="T15" fmla="*/ 1049 h 2557"/>
                <a:gd name="T16" fmla="*/ 704 w 759"/>
                <a:gd name="T17" fmla="*/ 1224 h 2557"/>
                <a:gd name="T18" fmla="*/ 646 w 759"/>
                <a:gd name="T19" fmla="*/ 1483 h 2557"/>
                <a:gd name="T20" fmla="*/ 602 w 759"/>
                <a:gd name="T21" fmla="*/ 1673 h 2557"/>
                <a:gd name="T22" fmla="*/ 559 w 759"/>
                <a:gd name="T23" fmla="*/ 1882 h 2557"/>
                <a:gd name="T24" fmla="*/ 534 w 759"/>
                <a:gd name="T25" fmla="*/ 2070 h 2557"/>
                <a:gd name="T26" fmla="*/ 525 w 759"/>
                <a:gd name="T27" fmla="*/ 2180 h 2557"/>
                <a:gd name="T28" fmla="*/ 527 w 759"/>
                <a:gd name="T29" fmla="*/ 2292 h 2557"/>
                <a:gd name="T30" fmla="*/ 533 w 759"/>
                <a:gd name="T31" fmla="*/ 2406 h 2557"/>
                <a:gd name="T32" fmla="*/ 533 w 759"/>
                <a:gd name="T33" fmla="*/ 2446 h 2557"/>
                <a:gd name="T34" fmla="*/ 527 w 759"/>
                <a:gd name="T35" fmla="*/ 2488 h 2557"/>
                <a:gd name="T36" fmla="*/ 514 w 759"/>
                <a:gd name="T37" fmla="*/ 2513 h 2557"/>
                <a:gd name="T38" fmla="*/ 494 w 759"/>
                <a:gd name="T39" fmla="*/ 2525 h 2557"/>
                <a:gd name="T40" fmla="*/ 447 w 759"/>
                <a:gd name="T41" fmla="*/ 2536 h 2557"/>
                <a:gd name="T42" fmla="*/ 368 w 759"/>
                <a:gd name="T43" fmla="*/ 2545 h 2557"/>
                <a:gd name="T44" fmla="*/ 185 w 759"/>
                <a:gd name="T45" fmla="*/ 2556 h 2557"/>
                <a:gd name="T46" fmla="*/ 68 w 759"/>
                <a:gd name="T47" fmla="*/ 2557 h 2557"/>
                <a:gd name="T48" fmla="*/ 28 w 759"/>
                <a:gd name="T49" fmla="*/ 2552 h 2557"/>
                <a:gd name="T50" fmla="*/ 10 w 759"/>
                <a:gd name="T51" fmla="*/ 2544 h 2557"/>
                <a:gd name="T52" fmla="*/ 2 w 759"/>
                <a:gd name="T53" fmla="*/ 2519 h 2557"/>
                <a:gd name="T54" fmla="*/ 1 w 759"/>
                <a:gd name="T55" fmla="*/ 2499 h 2557"/>
                <a:gd name="T56" fmla="*/ 11 w 759"/>
                <a:gd name="T57" fmla="*/ 2488 h 2557"/>
                <a:gd name="T58" fmla="*/ 46 w 759"/>
                <a:gd name="T59" fmla="*/ 2471 h 2557"/>
                <a:gd name="T60" fmla="*/ 73 w 759"/>
                <a:gd name="T61" fmla="*/ 2455 h 2557"/>
                <a:gd name="T62" fmla="*/ 198 w 759"/>
                <a:gd name="T63" fmla="*/ 2398 h 2557"/>
                <a:gd name="T64" fmla="*/ 304 w 759"/>
                <a:gd name="T65" fmla="*/ 2352 h 2557"/>
                <a:gd name="T66" fmla="*/ 323 w 759"/>
                <a:gd name="T67" fmla="*/ 2339 h 2557"/>
                <a:gd name="T68" fmla="*/ 335 w 759"/>
                <a:gd name="T69" fmla="*/ 2320 h 2557"/>
                <a:gd name="T70" fmla="*/ 346 w 759"/>
                <a:gd name="T71" fmla="*/ 2266 h 2557"/>
                <a:gd name="T72" fmla="*/ 355 w 759"/>
                <a:gd name="T73" fmla="*/ 2132 h 2557"/>
                <a:gd name="T74" fmla="*/ 355 w 759"/>
                <a:gd name="T75" fmla="*/ 1948 h 2557"/>
                <a:gd name="T76" fmla="*/ 342 w 759"/>
                <a:gd name="T77" fmla="*/ 1443 h 2557"/>
                <a:gd name="T78" fmla="*/ 332 w 759"/>
                <a:gd name="T79" fmla="*/ 986 h 2557"/>
                <a:gd name="T80" fmla="*/ 322 w 759"/>
                <a:gd name="T81" fmla="*/ 769 h 2557"/>
                <a:gd name="T82" fmla="*/ 308 w 759"/>
                <a:gd name="T83" fmla="*/ 567 h 2557"/>
                <a:gd name="T84" fmla="*/ 298 w 759"/>
                <a:gd name="T85" fmla="*/ 257 h 2557"/>
                <a:gd name="T86" fmla="*/ 324 w 759"/>
                <a:gd name="T87" fmla="*/ 8 h 2557"/>
                <a:gd name="T88" fmla="*/ 481 w 759"/>
                <a:gd name="T89" fmla="*/ 38 h 2557"/>
                <a:gd name="T90" fmla="*/ 687 w 759"/>
                <a:gd name="T91" fmla="*/ 68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9" h="2557">
                  <a:moveTo>
                    <a:pt x="759" y="76"/>
                  </a:moveTo>
                  <a:lnTo>
                    <a:pt x="759" y="76"/>
                  </a:lnTo>
                  <a:lnTo>
                    <a:pt x="749" y="149"/>
                  </a:lnTo>
                  <a:lnTo>
                    <a:pt x="734" y="264"/>
                  </a:lnTo>
                  <a:lnTo>
                    <a:pt x="734" y="264"/>
                  </a:lnTo>
                  <a:lnTo>
                    <a:pt x="727" y="312"/>
                  </a:lnTo>
                  <a:lnTo>
                    <a:pt x="724" y="342"/>
                  </a:lnTo>
                  <a:lnTo>
                    <a:pt x="722" y="374"/>
                  </a:lnTo>
                  <a:lnTo>
                    <a:pt x="721" y="410"/>
                  </a:lnTo>
                  <a:lnTo>
                    <a:pt x="721" y="448"/>
                  </a:lnTo>
                  <a:lnTo>
                    <a:pt x="723" y="488"/>
                  </a:lnTo>
                  <a:lnTo>
                    <a:pt x="727" y="529"/>
                  </a:lnTo>
                  <a:lnTo>
                    <a:pt x="727" y="529"/>
                  </a:lnTo>
                  <a:lnTo>
                    <a:pt x="730" y="551"/>
                  </a:lnTo>
                  <a:lnTo>
                    <a:pt x="732" y="573"/>
                  </a:lnTo>
                  <a:lnTo>
                    <a:pt x="734" y="618"/>
                  </a:lnTo>
                  <a:lnTo>
                    <a:pt x="734" y="666"/>
                  </a:lnTo>
                  <a:lnTo>
                    <a:pt x="733" y="716"/>
                  </a:lnTo>
                  <a:lnTo>
                    <a:pt x="730" y="822"/>
                  </a:lnTo>
                  <a:lnTo>
                    <a:pt x="729" y="878"/>
                  </a:lnTo>
                  <a:lnTo>
                    <a:pt x="727" y="937"/>
                  </a:lnTo>
                  <a:lnTo>
                    <a:pt x="727" y="937"/>
                  </a:lnTo>
                  <a:lnTo>
                    <a:pt x="727" y="994"/>
                  </a:lnTo>
                  <a:lnTo>
                    <a:pt x="725" y="1049"/>
                  </a:lnTo>
                  <a:lnTo>
                    <a:pt x="721" y="1103"/>
                  </a:lnTo>
                  <a:lnTo>
                    <a:pt x="714" y="1160"/>
                  </a:lnTo>
                  <a:lnTo>
                    <a:pt x="704" y="1224"/>
                  </a:lnTo>
                  <a:lnTo>
                    <a:pt x="689" y="1297"/>
                  </a:lnTo>
                  <a:lnTo>
                    <a:pt x="671" y="1383"/>
                  </a:lnTo>
                  <a:lnTo>
                    <a:pt x="646" y="1483"/>
                  </a:lnTo>
                  <a:lnTo>
                    <a:pt x="646" y="1483"/>
                  </a:lnTo>
                  <a:lnTo>
                    <a:pt x="621" y="1585"/>
                  </a:lnTo>
                  <a:lnTo>
                    <a:pt x="602" y="1673"/>
                  </a:lnTo>
                  <a:lnTo>
                    <a:pt x="584" y="1750"/>
                  </a:lnTo>
                  <a:lnTo>
                    <a:pt x="570" y="1819"/>
                  </a:lnTo>
                  <a:lnTo>
                    <a:pt x="559" y="1882"/>
                  </a:lnTo>
                  <a:lnTo>
                    <a:pt x="550" y="1944"/>
                  </a:lnTo>
                  <a:lnTo>
                    <a:pt x="542" y="2006"/>
                  </a:lnTo>
                  <a:lnTo>
                    <a:pt x="534" y="2070"/>
                  </a:lnTo>
                  <a:lnTo>
                    <a:pt x="534" y="2070"/>
                  </a:lnTo>
                  <a:lnTo>
                    <a:pt x="528" y="2131"/>
                  </a:lnTo>
                  <a:lnTo>
                    <a:pt x="525" y="2180"/>
                  </a:lnTo>
                  <a:lnTo>
                    <a:pt x="525" y="2223"/>
                  </a:lnTo>
                  <a:lnTo>
                    <a:pt x="525" y="2259"/>
                  </a:lnTo>
                  <a:lnTo>
                    <a:pt x="527" y="2292"/>
                  </a:lnTo>
                  <a:lnTo>
                    <a:pt x="530" y="2326"/>
                  </a:lnTo>
                  <a:lnTo>
                    <a:pt x="532" y="2363"/>
                  </a:lnTo>
                  <a:lnTo>
                    <a:pt x="533" y="2406"/>
                  </a:lnTo>
                  <a:lnTo>
                    <a:pt x="533" y="2406"/>
                  </a:lnTo>
                  <a:lnTo>
                    <a:pt x="533" y="2428"/>
                  </a:lnTo>
                  <a:lnTo>
                    <a:pt x="533" y="2446"/>
                  </a:lnTo>
                  <a:lnTo>
                    <a:pt x="532" y="2462"/>
                  </a:lnTo>
                  <a:lnTo>
                    <a:pt x="530" y="2476"/>
                  </a:lnTo>
                  <a:lnTo>
                    <a:pt x="527" y="2488"/>
                  </a:lnTo>
                  <a:lnTo>
                    <a:pt x="524" y="2498"/>
                  </a:lnTo>
                  <a:lnTo>
                    <a:pt x="519" y="2507"/>
                  </a:lnTo>
                  <a:lnTo>
                    <a:pt x="514" y="2513"/>
                  </a:lnTo>
                  <a:lnTo>
                    <a:pt x="508" y="2518"/>
                  </a:lnTo>
                  <a:lnTo>
                    <a:pt x="502" y="2522"/>
                  </a:lnTo>
                  <a:lnTo>
                    <a:pt x="494" y="2525"/>
                  </a:lnTo>
                  <a:lnTo>
                    <a:pt x="487" y="2529"/>
                  </a:lnTo>
                  <a:lnTo>
                    <a:pt x="468" y="2532"/>
                  </a:lnTo>
                  <a:lnTo>
                    <a:pt x="447" y="2536"/>
                  </a:lnTo>
                  <a:lnTo>
                    <a:pt x="447" y="2536"/>
                  </a:lnTo>
                  <a:lnTo>
                    <a:pt x="415" y="2540"/>
                  </a:lnTo>
                  <a:lnTo>
                    <a:pt x="368" y="2545"/>
                  </a:lnTo>
                  <a:lnTo>
                    <a:pt x="310" y="2549"/>
                  </a:lnTo>
                  <a:lnTo>
                    <a:pt x="247" y="2552"/>
                  </a:lnTo>
                  <a:lnTo>
                    <a:pt x="185" y="2556"/>
                  </a:lnTo>
                  <a:lnTo>
                    <a:pt x="130" y="2557"/>
                  </a:lnTo>
                  <a:lnTo>
                    <a:pt x="86" y="2557"/>
                  </a:lnTo>
                  <a:lnTo>
                    <a:pt x="68" y="2557"/>
                  </a:lnTo>
                  <a:lnTo>
                    <a:pt x="56" y="2556"/>
                  </a:lnTo>
                  <a:lnTo>
                    <a:pt x="56" y="2556"/>
                  </a:lnTo>
                  <a:lnTo>
                    <a:pt x="28" y="2552"/>
                  </a:lnTo>
                  <a:lnTo>
                    <a:pt x="20" y="2550"/>
                  </a:lnTo>
                  <a:lnTo>
                    <a:pt x="14" y="2548"/>
                  </a:lnTo>
                  <a:lnTo>
                    <a:pt x="10" y="2544"/>
                  </a:lnTo>
                  <a:lnTo>
                    <a:pt x="8" y="2538"/>
                  </a:lnTo>
                  <a:lnTo>
                    <a:pt x="2" y="2519"/>
                  </a:lnTo>
                  <a:lnTo>
                    <a:pt x="2" y="2519"/>
                  </a:lnTo>
                  <a:lnTo>
                    <a:pt x="0" y="2507"/>
                  </a:lnTo>
                  <a:lnTo>
                    <a:pt x="0" y="2502"/>
                  </a:lnTo>
                  <a:lnTo>
                    <a:pt x="1" y="2499"/>
                  </a:lnTo>
                  <a:lnTo>
                    <a:pt x="2" y="2496"/>
                  </a:lnTo>
                  <a:lnTo>
                    <a:pt x="4" y="2493"/>
                  </a:lnTo>
                  <a:lnTo>
                    <a:pt x="11" y="2488"/>
                  </a:lnTo>
                  <a:lnTo>
                    <a:pt x="20" y="2484"/>
                  </a:lnTo>
                  <a:lnTo>
                    <a:pt x="32" y="2479"/>
                  </a:lnTo>
                  <a:lnTo>
                    <a:pt x="46" y="2471"/>
                  </a:lnTo>
                  <a:lnTo>
                    <a:pt x="63" y="2460"/>
                  </a:lnTo>
                  <a:lnTo>
                    <a:pt x="63" y="2460"/>
                  </a:lnTo>
                  <a:lnTo>
                    <a:pt x="73" y="2455"/>
                  </a:lnTo>
                  <a:lnTo>
                    <a:pt x="87" y="2447"/>
                  </a:lnTo>
                  <a:lnTo>
                    <a:pt x="119" y="2432"/>
                  </a:lnTo>
                  <a:lnTo>
                    <a:pt x="198" y="2398"/>
                  </a:lnTo>
                  <a:lnTo>
                    <a:pt x="239" y="2382"/>
                  </a:lnTo>
                  <a:lnTo>
                    <a:pt x="274" y="2366"/>
                  </a:lnTo>
                  <a:lnTo>
                    <a:pt x="304" y="2352"/>
                  </a:lnTo>
                  <a:lnTo>
                    <a:pt x="314" y="2345"/>
                  </a:lnTo>
                  <a:lnTo>
                    <a:pt x="323" y="2339"/>
                  </a:lnTo>
                  <a:lnTo>
                    <a:pt x="323" y="2339"/>
                  </a:lnTo>
                  <a:lnTo>
                    <a:pt x="326" y="2336"/>
                  </a:lnTo>
                  <a:lnTo>
                    <a:pt x="330" y="2331"/>
                  </a:lnTo>
                  <a:lnTo>
                    <a:pt x="335" y="2320"/>
                  </a:lnTo>
                  <a:lnTo>
                    <a:pt x="339" y="2305"/>
                  </a:lnTo>
                  <a:lnTo>
                    <a:pt x="343" y="2288"/>
                  </a:lnTo>
                  <a:lnTo>
                    <a:pt x="346" y="2266"/>
                  </a:lnTo>
                  <a:lnTo>
                    <a:pt x="349" y="2243"/>
                  </a:lnTo>
                  <a:lnTo>
                    <a:pt x="353" y="2190"/>
                  </a:lnTo>
                  <a:lnTo>
                    <a:pt x="355" y="2132"/>
                  </a:lnTo>
                  <a:lnTo>
                    <a:pt x="356" y="2070"/>
                  </a:lnTo>
                  <a:lnTo>
                    <a:pt x="356" y="2008"/>
                  </a:lnTo>
                  <a:lnTo>
                    <a:pt x="355" y="1948"/>
                  </a:lnTo>
                  <a:lnTo>
                    <a:pt x="355" y="1948"/>
                  </a:lnTo>
                  <a:lnTo>
                    <a:pt x="350" y="1747"/>
                  </a:lnTo>
                  <a:lnTo>
                    <a:pt x="342" y="1443"/>
                  </a:lnTo>
                  <a:lnTo>
                    <a:pt x="335" y="1153"/>
                  </a:lnTo>
                  <a:lnTo>
                    <a:pt x="332" y="986"/>
                  </a:lnTo>
                  <a:lnTo>
                    <a:pt x="332" y="986"/>
                  </a:lnTo>
                  <a:lnTo>
                    <a:pt x="331" y="946"/>
                  </a:lnTo>
                  <a:lnTo>
                    <a:pt x="329" y="892"/>
                  </a:lnTo>
                  <a:lnTo>
                    <a:pt x="322" y="769"/>
                  </a:lnTo>
                  <a:lnTo>
                    <a:pt x="314" y="649"/>
                  </a:lnTo>
                  <a:lnTo>
                    <a:pt x="308" y="567"/>
                  </a:lnTo>
                  <a:lnTo>
                    <a:pt x="308" y="567"/>
                  </a:lnTo>
                  <a:lnTo>
                    <a:pt x="306" y="523"/>
                  </a:lnTo>
                  <a:lnTo>
                    <a:pt x="304" y="449"/>
                  </a:lnTo>
                  <a:lnTo>
                    <a:pt x="298" y="257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8"/>
                  </a:lnTo>
                  <a:lnTo>
                    <a:pt x="368" y="18"/>
                  </a:lnTo>
                  <a:lnTo>
                    <a:pt x="421" y="27"/>
                  </a:lnTo>
                  <a:lnTo>
                    <a:pt x="481" y="38"/>
                  </a:lnTo>
                  <a:lnTo>
                    <a:pt x="546" y="49"/>
                  </a:lnTo>
                  <a:lnTo>
                    <a:pt x="617" y="59"/>
                  </a:lnTo>
                  <a:lnTo>
                    <a:pt x="687" y="68"/>
                  </a:lnTo>
                  <a:lnTo>
                    <a:pt x="759" y="7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9E37203-A99E-5D36-03C8-DF9EDF668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3014"/>
              <a:ext cx="379" cy="1278"/>
            </a:xfrm>
            <a:custGeom>
              <a:avLst/>
              <a:gdLst>
                <a:gd name="T0" fmla="*/ 749 w 759"/>
                <a:gd name="T1" fmla="*/ 149 h 2557"/>
                <a:gd name="T2" fmla="*/ 727 w 759"/>
                <a:gd name="T3" fmla="*/ 312 h 2557"/>
                <a:gd name="T4" fmla="*/ 721 w 759"/>
                <a:gd name="T5" fmla="*/ 410 h 2557"/>
                <a:gd name="T6" fmla="*/ 727 w 759"/>
                <a:gd name="T7" fmla="*/ 529 h 2557"/>
                <a:gd name="T8" fmla="*/ 732 w 759"/>
                <a:gd name="T9" fmla="*/ 573 h 2557"/>
                <a:gd name="T10" fmla="*/ 733 w 759"/>
                <a:gd name="T11" fmla="*/ 716 h 2557"/>
                <a:gd name="T12" fmla="*/ 727 w 759"/>
                <a:gd name="T13" fmla="*/ 937 h 2557"/>
                <a:gd name="T14" fmla="*/ 725 w 759"/>
                <a:gd name="T15" fmla="*/ 1049 h 2557"/>
                <a:gd name="T16" fmla="*/ 704 w 759"/>
                <a:gd name="T17" fmla="*/ 1224 h 2557"/>
                <a:gd name="T18" fmla="*/ 646 w 759"/>
                <a:gd name="T19" fmla="*/ 1483 h 2557"/>
                <a:gd name="T20" fmla="*/ 602 w 759"/>
                <a:gd name="T21" fmla="*/ 1673 h 2557"/>
                <a:gd name="T22" fmla="*/ 559 w 759"/>
                <a:gd name="T23" fmla="*/ 1882 h 2557"/>
                <a:gd name="T24" fmla="*/ 534 w 759"/>
                <a:gd name="T25" fmla="*/ 2070 h 2557"/>
                <a:gd name="T26" fmla="*/ 525 w 759"/>
                <a:gd name="T27" fmla="*/ 2180 h 2557"/>
                <a:gd name="T28" fmla="*/ 527 w 759"/>
                <a:gd name="T29" fmla="*/ 2292 h 2557"/>
                <a:gd name="T30" fmla="*/ 533 w 759"/>
                <a:gd name="T31" fmla="*/ 2406 h 2557"/>
                <a:gd name="T32" fmla="*/ 533 w 759"/>
                <a:gd name="T33" fmla="*/ 2446 h 2557"/>
                <a:gd name="T34" fmla="*/ 527 w 759"/>
                <a:gd name="T35" fmla="*/ 2488 h 2557"/>
                <a:gd name="T36" fmla="*/ 514 w 759"/>
                <a:gd name="T37" fmla="*/ 2513 h 2557"/>
                <a:gd name="T38" fmla="*/ 494 w 759"/>
                <a:gd name="T39" fmla="*/ 2525 h 2557"/>
                <a:gd name="T40" fmla="*/ 447 w 759"/>
                <a:gd name="T41" fmla="*/ 2536 h 2557"/>
                <a:gd name="T42" fmla="*/ 368 w 759"/>
                <a:gd name="T43" fmla="*/ 2545 h 2557"/>
                <a:gd name="T44" fmla="*/ 185 w 759"/>
                <a:gd name="T45" fmla="*/ 2556 h 2557"/>
                <a:gd name="T46" fmla="*/ 68 w 759"/>
                <a:gd name="T47" fmla="*/ 2557 h 2557"/>
                <a:gd name="T48" fmla="*/ 28 w 759"/>
                <a:gd name="T49" fmla="*/ 2552 h 2557"/>
                <a:gd name="T50" fmla="*/ 10 w 759"/>
                <a:gd name="T51" fmla="*/ 2544 h 2557"/>
                <a:gd name="T52" fmla="*/ 2 w 759"/>
                <a:gd name="T53" fmla="*/ 2519 h 2557"/>
                <a:gd name="T54" fmla="*/ 1 w 759"/>
                <a:gd name="T55" fmla="*/ 2499 h 2557"/>
                <a:gd name="T56" fmla="*/ 11 w 759"/>
                <a:gd name="T57" fmla="*/ 2488 h 2557"/>
                <a:gd name="T58" fmla="*/ 46 w 759"/>
                <a:gd name="T59" fmla="*/ 2471 h 2557"/>
                <a:gd name="T60" fmla="*/ 73 w 759"/>
                <a:gd name="T61" fmla="*/ 2455 h 2557"/>
                <a:gd name="T62" fmla="*/ 198 w 759"/>
                <a:gd name="T63" fmla="*/ 2398 h 2557"/>
                <a:gd name="T64" fmla="*/ 304 w 759"/>
                <a:gd name="T65" fmla="*/ 2352 h 2557"/>
                <a:gd name="T66" fmla="*/ 323 w 759"/>
                <a:gd name="T67" fmla="*/ 2339 h 2557"/>
                <a:gd name="T68" fmla="*/ 335 w 759"/>
                <a:gd name="T69" fmla="*/ 2320 h 2557"/>
                <a:gd name="T70" fmla="*/ 346 w 759"/>
                <a:gd name="T71" fmla="*/ 2266 h 2557"/>
                <a:gd name="T72" fmla="*/ 355 w 759"/>
                <a:gd name="T73" fmla="*/ 2132 h 2557"/>
                <a:gd name="T74" fmla="*/ 355 w 759"/>
                <a:gd name="T75" fmla="*/ 1948 h 2557"/>
                <a:gd name="T76" fmla="*/ 342 w 759"/>
                <a:gd name="T77" fmla="*/ 1443 h 2557"/>
                <a:gd name="T78" fmla="*/ 332 w 759"/>
                <a:gd name="T79" fmla="*/ 986 h 2557"/>
                <a:gd name="T80" fmla="*/ 322 w 759"/>
                <a:gd name="T81" fmla="*/ 769 h 2557"/>
                <a:gd name="T82" fmla="*/ 308 w 759"/>
                <a:gd name="T83" fmla="*/ 567 h 2557"/>
                <a:gd name="T84" fmla="*/ 298 w 759"/>
                <a:gd name="T85" fmla="*/ 257 h 2557"/>
                <a:gd name="T86" fmla="*/ 324 w 759"/>
                <a:gd name="T87" fmla="*/ 8 h 2557"/>
                <a:gd name="T88" fmla="*/ 481 w 759"/>
                <a:gd name="T89" fmla="*/ 38 h 2557"/>
                <a:gd name="T90" fmla="*/ 687 w 759"/>
                <a:gd name="T91" fmla="*/ 68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9" h="2557">
                  <a:moveTo>
                    <a:pt x="759" y="76"/>
                  </a:moveTo>
                  <a:lnTo>
                    <a:pt x="759" y="76"/>
                  </a:lnTo>
                  <a:lnTo>
                    <a:pt x="749" y="149"/>
                  </a:lnTo>
                  <a:lnTo>
                    <a:pt x="734" y="264"/>
                  </a:lnTo>
                  <a:lnTo>
                    <a:pt x="734" y="264"/>
                  </a:lnTo>
                  <a:lnTo>
                    <a:pt x="727" y="312"/>
                  </a:lnTo>
                  <a:lnTo>
                    <a:pt x="724" y="342"/>
                  </a:lnTo>
                  <a:lnTo>
                    <a:pt x="722" y="374"/>
                  </a:lnTo>
                  <a:lnTo>
                    <a:pt x="721" y="410"/>
                  </a:lnTo>
                  <a:lnTo>
                    <a:pt x="721" y="448"/>
                  </a:lnTo>
                  <a:lnTo>
                    <a:pt x="723" y="488"/>
                  </a:lnTo>
                  <a:lnTo>
                    <a:pt x="727" y="529"/>
                  </a:lnTo>
                  <a:lnTo>
                    <a:pt x="727" y="529"/>
                  </a:lnTo>
                  <a:lnTo>
                    <a:pt x="730" y="551"/>
                  </a:lnTo>
                  <a:lnTo>
                    <a:pt x="732" y="573"/>
                  </a:lnTo>
                  <a:lnTo>
                    <a:pt x="734" y="618"/>
                  </a:lnTo>
                  <a:lnTo>
                    <a:pt x="734" y="666"/>
                  </a:lnTo>
                  <a:lnTo>
                    <a:pt x="733" y="716"/>
                  </a:lnTo>
                  <a:lnTo>
                    <a:pt x="730" y="822"/>
                  </a:lnTo>
                  <a:lnTo>
                    <a:pt x="729" y="878"/>
                  </a:lnTo>
                  <a:lnTo>
                    <a:pt x="727" y="937"/>
                  </a:lnTo>
                  <a:lnTo>
                    <a:pt x="727" y="937"/>
                  </a:lnTo>
                  <a:lnTo>
                    <a:pt x="727" y="994"/>
                  </a:lnTo>
                  <a:lnTo>
                    <a:pt x="725" y="1049"/>
                  </a:lnTo>
                  <a:lnTo>
                    <a:pt x="721" y="1103"/>
                  </a:lnTo>
                  <a:lnTo>
                    <a:pt x="714" y="1160"/>
                  </a:lnTo>
                  <a:lnTo>
                    <a:pt x="704" y="1224"/>
                  </a:lnTo>
                  <a:lnTo>
                    <a:pt x="689" y="1297"/>
                  </a:lnTo>
                  <a:lnTo>
                    <a:pt x="671" y="1383"/>
                  </a:lnTo>
                  <a:lnTo>
                    <a:pt x="646" y="1483"/>
                  </a:lnTo>
                  <a:lnTo>
                    <a:pt x="646" y="1483"/>
                  </a:lnTo>
                  <a:lnTo>
                    <a:pt x="621" y="1585"/>
                  </a:lnTo>
                  <a:lnTo>
                    <a:pt x="602" y="1673"/>
                  </a:lnTo>
                  <a:lnTo>
                    <a:pt x="584" y="1750"/>
                  </a:lnTo>
                  <a:lnTo>
                    <a:pt x="570" y="1819"/>
                  </a:lnTo>
                  <a:lnTo>
                    <a:pt x="559" y="1882"/>
                  </a:lnTo>
                  <a:lnTo>
                    <a:pt x="550" y="1944"/>
                  </a:lnTo>
                  <a:lnTo>
                    <a:pt x="542" y="2006"/>
                  </a:lnTo>
                  <a:lnTo>
                    <a:pt x="534" y="2070"/>
                  </a:lnTo>
                  <a:lnTo>
                    <a:pt x="534" y="2070"/>
                  </a:lnTo>
                  <a:lnTo>
                    <a:pt x="528" y="2131"/>
                  </a:lnTo>
                  <a:lnTo>
                    <a:pt x="525" y="2180"/>
                  </a:lnTo>
                  <a:lnTo>
                    <a:pt x="525" y="2223"/>
                  </a:lnTo>
                  <a:lnTo>
                    <a:pt x="525" y="2259"/>
                  </a:lnTo>
                  <a:lnTo>
                    <a:pt x="527" y="2292"/>
                  </a:lnTo>
                  <a:lnTo>
                    <a:pt x="530" y="2326"/>
                  </a:lnTo>
                  <a:lnTo>
                    <a:pt x="532" y="2363"/>
                  </a:lnTo>
                  <a:lnTo>
                    <a:pt x="533" y="2406"/>
                  </a:lnTo>
                  <a:lnTo>
                    <a:pt x="533" y="2406"/>
                  </a:lnTo>
                  <a:lnTo>
                    <a:pt x="533" y="2428"/>
                  </a:lnTo>
                  <a:lnTo>
                    <a:pt x="533" y="2446"/>
                  </a:lnTo>
                  <a:lnTo>
                    <a:pt x="532" y="2462"/>
                  </a:lnTo>
                  <a:lnTo>
                    <a:pt x="530" y="2476"/>
                  </a:lnTo>
                  <a:lnTo>
                    <a:pt x="527" y="2488"/>
                  </a:lnTo>
                  <a:lnTo>
                    <a:pt x="524" y="2498"/>
                  </a:lnTo>
                  <a:lnTo>
                    <a:pt x="519" y="2507"/>
                  </a:lnTo>
                  <a:lnTo>
                    <a:pt x="514" y="2513"/>
                  </a:lnTo>
                  <a:lnTo>
                    <a:pt x="508" y="2518"/>
                  </a:lnTo>
                  <a:lnTo>
                    <a:pt x="502" y="2522"/>
                  </a:lnTo>
                  <a:lnTo>
                    <a:pt x="494" y="2525"/>
                  </a:lnTo>
                  <a:lnTo>
                    <a:pt x="487" y="2529"/>
                  </a:lnTo>
                  <a:lnTo>
                    <a:pt x="468" y="2532"/>
                  </a:lnTo>
                  <a:lnTo>
                    <a:pt x="447" y="2536"/>
                  </a:lnTo>
                  <a:lnTo>
                    <a:pt x="447" y="2536"/>
                  </a:lnTo>
                  <a:lnTo>
                    <a:pt x="415" y="2540"/>
                  </a:lnTo>
                  <a:lnTo>
                    <a:pt x="368" y="2545"/>
                  </a:lnTo>
                  <a:lnTo>
                    <a:pt x="310" y="2549"/>
                  </a:lnTo>
                  <a:lnTo>
                    <a:pt x="247" y="2552"/>
                  </a:lnTo>
                  <a:lnTo>
                    <a:pt x="185" y="2556"/>
                  </a:lnTo>
                  <a:lnTo>
                    <a:pt x="130" y="2557"/>
                  </a:lnTo>
                  <a:lnTo>
                    <a:pt x="86" y="2557"/>
                  </a:lnTo>
                  <a:lnTo>
                    <a:pt x="68" y="2557"/>
                  </a:lnTo>
                  <a:lnTo>
                    <a:pt x="56" y="2556"/>
                  </a:lnTo>
                  <a:lnTo>
                    <a:pt x="56" y="2556"/>
                  </a:lnTo>
                  <a:lnTo>
                    <a:pt x="28" y="2552"/>
                  </a:lnTo>
                  <a:lnTo>
                    <a:pt x="20" y="2550"/>
                  </a:lnTo>
                  <a:lnTo>
                    <a:pt x="14" y="2548"/>
                  </a:lnTo>
                  <a:lnTo>
                    <a:pt x="10" y="2544"/>
                  </a:lnTo>
                  <a:lnTo>
                    <a:pt x="8" y="2538"/>
                  </a:lnTo>
                  <a:lnTo>
                    <a:pt x="2" y="2519"/>
                  </a:lnTo>
                  <a:lnTo>
                    <a:pt x="2" y="2519"/>
                  </a:lnTo>
                  <a:lnTo>
                    <a:pt x="0" y="2507"/>
                  </a:lnTo>
                  <a:lnTo>
                    <a:pt x="0" y="2502"/>
                  </a:lnTo>
                  <a:lnTo>
                    <a:pt x="1" y="2499"/>
                  </a:lnTo>
                  <a:lnTo>
                    <a:pt x="2" y="2496"/>
                  </a:lnTo>
                  <a:lnTo>
                    <a:pt x="4" y="2493"/>
                  </a:lnTo>
                  <a:lnTo>
                    <a:pt x="11" y="2488"/>
                  </a:lnTo>
                  <a:lnTo>
                    <a:pt x="20" y="2484"/>
                  </a:lnTo>
                  <a:lnTo>
                    <a:pt x="32" y="2479"/>
                  </a:lnTo>
                  <a:lnTo>
                    <a:pt x="46" y="2471"/>
                  </a:lnTo>
                  <a:lnTo>
                    <a:pt x="63" y="2460"/>
                  </a:lnTo>
                  <a:lnTo>
                    <a:pt x="63" y="2460"/>
                  </a:lnTo>
                  <a:lnTo>
                    <a:pt x="73" y="2455"/>
                  </a:lnTo>
                  <a:lnTo>
                    <a:pt x="87" y="2447"/>
                  </a:lnTo>
                  <a:lnTo>
                    <a:pt x="119" y="2432"/>
                  </a:lnTo>
                  <a:lnTo>
                    <a:pt x="198" y="2398"/>
                  </a:lnTo>
                  <a:lnTo>
                    <a:pt x="239" y="2382"/>
                  </a:lnTo>
                  <a:lnTo>
                    <a:pt x="274" y="2366"/>
                  </a:lnTo>
                  <a:lnTo>
                    <a:pt x="304" y="2352"/>
                  </a:lnTo>
                  <a:lnTo>
                    <a:pt x="314" y="2345"/>
                  </a:lnTo>
                  <a:lnTo>
                    <a:pt x="323" y="2339"/>
                  </a:lnTo>
                  <a:lnTo>
                    <a:pt x="323" y="2339"/>
                  </a:lnTo>
                  <a:lnTo>
                    <a:pt x="326" y="2336"/>
                  </a:lnTo>
                  <a:lnTo>
                    <a:pt x="330" y="2331"/>
                  </a:lnTo>
                  <a:lnTo>
                    <a:pt x="335" y="2320"/>
                  </a:lnTo>
                  <a:lnTo>
                    <a:pt x="339" y="2305"/>
                  </a:lnTo>
                  <a:lnTo>
                    <a:pt x="343" y="2288"/>
                  </a:lnTo>
                  <a:lnTo>
                    <a:pt x="346" y="2266"/>
                  </a:lnTo>
                  <a:lnTo>
                    <a:pt x="349" y="2243"/>
                  </a:lnTo>
                  <a:lnTo>
                    <a:pt x="353" y="2190"/>
                  </a:lnTo>
                  <a:lnTo>
                    <a:pt x="355" y="2132"/>
                  </a:lnTo>
                  <a:lnTo>
                    <a:pt x="356" y="2070"/>
                  </a:lnTo>
                  <a:lnTo>
                    <a:pt x="356" y="2008"/>
                  </a:lnTo>
                  <a:lnTo>
                    <a:pt x="355" y="1948"/>
                  </a:lnTo>
                  <a:lnTo>
                    <a:pt x="355" y="1948"/>
                  </a:lnTo>
                  <a:lnTo>
                    <a:pt x="350" y="1747"/>
                  </a:lnTo>
                  <a:lnTo>
                    <a:pt x="342" y="1443"/>
                  </a:lnTo>
                  <a:lnTo>
                    <a:pt x="335" y="1153"/>
                  </a:lnTo>
                  <a:lnTo>
                    <a:pt x="332" y="986"/>
                  </a:lnTo>
                  <a:lnTo>
                    <a:pt x="332" y="986"/>
                  </a:lnTo>
                  <a:lnTo>
                    <a:pt x="331" y="946"/>
                  </a:lnTo>
                  <a:lnTo>
                    <a:pt x="329" y="892"/>
                  </a:lnTo>
                  <a:lnTo>
                    <a:pt x="322" y="769"/>
                  </a:lnTo>
                  <a:lnTo>
                    <a:pt x="314" y="649"/>
                  </a:lnTo>
                  <a:lnTo>
                    <a:pt x="308" y="567"/>
                  </a:lnTo>
                  <a:lnTo>
                    <a:pt x="308" y="567"/>
                  </a:lnTo>
                  <a:lnTo>
                    <a:pt x="306" y="523"/>
                  </a:lnTo>
                  <a:lnTo>
                    <a:pt x="304" y="449"/>
                  </a:lnTo>
                  <a:lnTo>
                    <a:pt x="298" y="257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8"/>
                  </a:lnTo>
                  <a:lnTo>
                    <a:pt x="368" y="18"/>
                  </a:lnTo>
                  <a:lnTo>
                    <a:pt x="421" y="27"/>
                  </a:lnTo>
                  <a:lnTo>
                    <a:pt x="481" y="38"/>
                  </a:lnTo>
                  <a:lnTo>
                    <a:pt x="546" y="49"/>
                  </a:lnTo>
                  <a:lnTo>
                    <a:pt x="617" y="59"/>
                  </a:lnTo>
                  <a:lnTo>
                    <a:pt x="687" y="68"/>
                  </a:lnTo>
                  <a:lnTo>
                    <a:pt x="759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F9BFE53-662C-C0F8-174C-A2BBAFEC3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1771"/>
              <a:ext cx="911" cy="734"/>
            </a:xfrm>
            <a:custGeom>
              <a:avLst/>
              <a:gdLst>
                <a:gd name="T0" fmla="*/ 104 w 1822"/>
                <a:gd name="T1" fmla="*/ 1447 h 1468"/>
                <a:gd name="T2" fmla="*/ 72 w 1822"/>
                <a:gd name="T3" fmla="*/ 1457 h 1468"/>
                <a:gd name="T4" fmla="*/ 51 w 1822"/>
                <a:gd name="T5" fmla="*/ 1453 h 1468"/>
                <a:gd name="T6" fmla="*/ 46 w 1822"/>
                <a:gd name="T7" fmla="*/ 1442 h 1468"/>
                <a:gd name="T8" fmla="*/ 59 w 1822"/>
                <a:gd name="T9" fmla="*/ 1415 h 1468"/>
                <a:gd name="T10" fmla="*/ 62 w 1822"/>
                <a:gd name="T11" fmla="*/ 1411 h 1468"/>
                <a:gd name="T12" fmla="*/ 19 w 1822"/>
                <a:gd name="T13" fmla="*/ 1426 h 1468"/>
                <a:gd name="T14" fmla="*/ 5 w 1822"/>
                <a:gd name="T15" fmla="*/ 1421 h 1468"/>
                <a:gd name="T16" fmla="*/ 0 w 1822"/>
                <a:gd name="T17" fmla="*/ 1408 h 1468"/>
                <a:gd name="T18" fmla="*/ 12 w 1822"/>
                <a:gd name="T19" fmla="*/ 1387 h 1468"/>
                <a:gd name="T20" fmla="*/ 21 w 1822"/>
                <a:gd name="T21" fmla="*/ 1377 h 1468"/>
                <a:gd name="T22" fmla="*/ 1 w 1822"/>
                <a:gd name="T23" fmla="*/ 1376 h 1468"/>
                <a:gd name="T24" fmla="*/ 1 w 1822"/>
                <a:gd name="T25" fmla="*/ 1363 h 1468"/>
                <a:gd name="T26" fmla="*/ 25 w 1822"/>
                <a:gd name="T27" fmla="*/ 1330 h 1468"/>
                <a:gd name="T28" fmla="*/ 99 w 1822"/>
                <a:gd name="T29" fmla="*/ 1278 h 1468"/>
                <a:gd name="T30" fmla="*/ 184 w 1822"/>
                <a:gd name="T31" fmla="*/ 1219 h 1468"/>
                <a:gd name="T32" fmla="*/ 241 w 1822"/>
                <a:gd name="T33" fmla="*/ 1180 h 1468"/>
                <a:gd name="T34" fmla="*/ 287 w 1822"/>
                <a:gd name="T35" fmla="*/ 1145 h 1468"/>
                <a:gd name="T36" fmla="*/ 291 w 1822"/>
                <a:gd name="T37" fmla="*/ 1134 h 1468"/>
                <a:gd name="T38" fmla="*/ 273 w 1822"/>
                <a:gd name="T39" fmla="*/ 1128 h 1468"/>
                <a:gd name="T40" fmla="*/ 212 w 1822"/>
                <a:gd name="T41" fmla="*/ 1130 h 1468"/>
                <a:gd name="T42" fmla="*/ 169 w 1822"/>
                <a:gd name="T43" fmla="*/ 1123 h 1468"/>
                <a:gd name="T44" fmla="*/ 158 w 1822"/>
                <a:gd name="T45" fmla="*/ 1111 h 1468"/>
                <a:gd name="T46" fmla="*/ 161 w 1822"/>
                <a:gd name="T47" fmla="*/ 1097 h 1468"/>
                <a:gd name="T48" fmla="*/ 185 w 1822"/>
                <a:gd name="T49" fmla="*/ 1082 h 1468"/>
                <a:gd name="T50" fmla="*/ 251 w 1822"/>
                <a:gd name="T51" fmla="*/ 1066 h 1468"/>
                <a:gd name="T52" fmla="*/ 309 w 1822"/>
                <a:gd name="T53" fmla="*/ 1063 h 1468"/>
                <a:gd name="T54" fmla="*/ 417 w 1822"/>
                <a:gd name="T55" fmla="*/ 1065 h 1468"/>
                <a:gd name="T56" fmla="*/ 495 w 1822"/>
                <a:gd name="T57" fmla="*/ 1057 h 1468"/>
                <a:gd name="T58" fmla="*/ 779 w 1822"/>
                <a:gd name="T59" fmla="*/ 892 h 1468"/>
                <a:gd name="T60" fmla="*/ 968 w 1822"/>
                <a:gd name="T61" fmla="*/ 775 h 1468"/>
                <a:gd name="T62" fmla="*/ 1137 w 1822"/>
                <a:gd name="T63" fmla="*/ 677 h 1468"/>
                <a:gd name="T64" fmla="*/ 1204 w 1822"/>
                <a:gd name="T65" fmla="*/ 639 h 1468"/>
                <a:gd name="T66" fmla="*/ 1282 w 1822"/>
                <a:gd name="T67" fmla="*/ 571 h 1468"/>
                <a:gd name="T68" fmla="*/ 1332 w 1822"/>
                <a:gd name="T69" fmla="*/ 505 h 1468"/>
                <a:gd name="T70" fmla="*/ 1372 w 1822"/>
                <a:gd name="T71" fmla="*/ 428 h 1468"/>
                <a:gd name="T72" fmla="*/ 1397 w 1822"/>
                <a:gd name="T73" fmla="*/ 358 h 1468"/>
                <a:gd name="T74" fmla="*/ 1453 w 1822"/>
                <a:gd name="T75" fmla="*/ 123 h 1468"/>
                <a:gd name="T76" fmla="*/ 1474 w 1822"/>
                <a:gd name="T77" fmla="*/ 0 h 1468"/>
                <a:gd name="T78" fmla="*/ 1522 w 1822"/>
                <a:gd name="T79" fmla="*/ 22 h 1468"/>
                <a:gd name="T80" fmla="*/ 1617 w 1822"/>
                <a:gd name="T81" fmla="*/ 51 h 1468"/>
                <a:gd name="T82" fmla="*/ 1743 w 1822"/>
                <a:gd name="T83" fmla="*/ 104 h 1468"/>
                <a:gd name="T84" fmla="*/ 1802 w 1822"/>
                <a:gd name="T85" fmla="*/ 144 h 1468"/>
                <a:gd name="T86" fmla="*/ 1809 w 1822"/>
                <a:gd name="T87" fmla="*/ 190 h 1468"/>
                <a:gd name="T88" fmla="*/ 1715 w 1822"/>
                <a:gd name="T89" fmla="*/ 456 h 1468"/>
                <a:gd name="T90" fmla="*/ 1673 w 1822"/>
                <a:gd name="T91" fmla="*/ 585 h 1468"/>
                <a:gd name="T92" fmla="*/ 1633 w 1822"/>
                <a:gd name="T93" fmla="*/ 668 h 1468"/>
                <a:gd name="T94" fmla="*/ 1586 w 1822"/>
                <a:gd name="T95" fmla="*/ 734 h 1468"/>
                <a:gd name="T96" fmla="*/ 1534 w 1822"/>
                <a:gd name="T97" fmla="*/ 787 h 1468"/>
                <a:gd name="T98" fmla="*/ 1471 w 1822"/>
                <a:gd name="T99" fmla="*/ 833 h 1468"/>
                <a:gd name="T100" fmla="*/ 1373 w 1822"/>
                <a:gd name="T101" fmla="*/ 885 h 1468"/>
                <a:gd name="T102" fmla="*/ 1096 w 1822"/>
                <a:gd name="T103" fmla="*/ 1003 h 1468"/>
                <a:gd name="T104" fmla="*/ 795 w 1822"/>
                <a:gd name="T105" fmla="*/ 1118 h 1468"/>
                <a:gd name="T106" fmla="*/ 659 w 1822"/>
                <a:gd name="T107" fmla="*/ 1174 h 1468"/>
                <a:gd name="T108" fmla="*/ 575 w 1822"/>
                <a:gd name="T109" fmla="*/ 1224 h 1468"/>
                <a:gd name="T110" fmla="*/ 511 w 1822"/>
                <a:gd name="T111" fmla="*/ 1277 h 1468"/>
                <a:gd name="T112" fmla="*/ 394 w 1822"/>
                <a:gd name="T113" fmla="*/ 1359 h 1468"/>
                <a:gd name="T114" fmla="*/ 289 w 1822"/>
                <a:gd name="T115" fmla="*/ 1421 h 1468"/>
                <a:gd name="T116" fmla="*/ 208 w 1822"/>
                <a:gd name="T117" fmla="*/ 1453 h 1468"/>
                <a:gd name="T118" fmla="*/ 144 w 1822"/>
                <a:gd name="T119" fmla="*/ 1468 h 1468"/>
                <a:gd name="T120" fmla="*/ 128 w 1822"/>
                <a:gd name="T121" fmla="*/ 1464 h 1468"/>
                <a:gd name="T122" fmla="*/ 125 w 1822"/>
                <a:gd name="T123" fmla="*/ 1447 h 1468"/>
                <a:gd name="T124" fmla="*/ 138 w 1822"/>
                <a:gd name="T125" fmla="*/ 1434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22" h="1468">
                  <a:moveTo>
                    <a:pt x="138" y="1434"/>
                  </a:moveTo>
                  <a:lnTo>
                    <a:pt x="138" y="1434"/>
                  </a:lnTo>
                  <a:lnTo>
                    <a:pt x="121" y="1441"/>
                  </a:lnTo>
                  <a:lnTo>
                    <a:pt x="104" y="1447"/>
                  </a:lnTo>
                  <a:lnTo>
                    <a:pt x="104" y="1447"/>
                  </a:lnTo>
                  <a:lnTo>
                    <a:pt x="90" y="1453"/>
                  </a:lnTo>
                  <a:lnTo>
                    <a:pt x="81" y="1455"/>
                  </a:lnTo>
                  <a:lnTo>
                    <a:pt x="72" y="1457"/>
                  </a:lnTo>
                  <a:lnTo>
                    <a:pt x="64" y="1457"/>
                  </a:lnTo>
                  <a:lnTo>
                    <a:pt x="56" y="1456"/>
                  </a:lnTo>
                  <a:lnTo>
                    <a:pt x="53" y="1455"/>
                  </a:lnTo>
                  <a:lnTo>
                    <a:pt x="51" y="1453"/>
                  </a:lnTo>
                  <a:lnTo>
                    <a:pt x="49" y="1451"/>
                  </a:lnTo>
                  <a:lnTo>
                    <a:pt x="47" y="1447"/>
                  </a:lnTo>
                  <a:lnTo>
                    <a:pt x="47" y="1447"/>
                  </a:lnTo>
                  <a:lnTo>
                    <a:pt x="46" y="1442"/>
                  </a:lnTo>
                  <a:lnTo>
                    <a:pt x="47" y="1437"/>
                  </a:lnTo>
                  <a:lnTo>
                    <a:pt x="50" y="1431"/>
                  </a:lnTo>
                  <a:lnTo>
                    <a:pt x="53" y="1426"/>
                  </a:lnTo>
                  <a:lnTo>
                    <a:pt x="59" y="1415"/>
                  </a:lnTo>
                  <a:lnTo>
                    <a:pt x="68" y="1407"/>
                  </a:lnTo>
                  <a:lnTo>
                    <a:pt x="68" y="1407"/>
                  </a:lnTo>
                  <a:lnTo>
                    <a:pt x="62" y="1411"/>
                  </a:lnTo>
                  <a:lnTo>
                    <a:pt x="62" y="1411"/>
                  </a:lnTo>
                  <a:lnTo>
                    <a:pt x="47" y="1417"/>
                  </a:lnTo>
                  <a:lnTo>
                    <a:pt x="38" y="1421"/>
                  </a:lnTo>
                  <a:lnTo>
                    <a:pt x="29" y="1424"/>
                  </a:lnTo>
                  <a:lnTo>
                    <a:pt x="19" y="1426"/>
                  </a:lnTo>
                  <a:lnTo>
                    <a:pt x="15" y="1426"/>
                  </a:lnTo>
                  <a:lnTo>
                    <a:pt x="12" y="1425"/>
                  </a:lnTo>
                  <a:lnTo>
                    <a:pt x="8" y="1424"/>
                  </a:lnTo>
                  <a:lnTo>
                    <a:pt x="5" y="1421"/>
                  </a:lnTo>
                  <a:lnTo>
                    <a:pt x="3" y="1418"/>
                  </a:lnTo>
                  <a:lnTo>
                    <a:pt x="1" y="1414"/>
                  </a:lnTo>
                  <a:lnTo>
                    <a:pt x="1" y="1414"/>
                  </a:lnTo>
                  <a:lnTo>
                    <a:pt x="0" y="1408"/>
                  </a:lnTo>
                  <a:lnTo>
                    <a:pt x="1" y="1403"/>
                  </a:lnTo>
                  <a:lnTo>
                    <a:pt x="3" y="1398"/>
                  </a:lnTo>
                  <a:lnTo>
                    <a:pt x="7" y="1392"/>
                  </a:lnTo>
                  <a:lnTo>
                    <a:pt x="12" y="1387"/>
                  </a:lnTo>
                  <a:lnTo>
                    <a:pt x="17" y="1382"/>
                  </a:lnTo>
                  <a:lnTo>
                    <a:pt x="29" y="1375"/>
                  </a:lnTo>
                  <a:lnTo>
                    <a:pt x="29" y="1375"/>
                  </a:lnTo>
                  <a:lnTo>
                    <a:pt x="21" y="1377"/>
                  </a:lnTo>
                  <a:lnTo>
                    <a:pt x="14" y="1378"/>
                  </a:lnTo>
                  <a:lnTo>
                    <a:pt x="7" y="1379"/>
                  </a:lnTo>
                  <a:lnTo>
                    <a:pt x="3" y="1377"/>
                  </a:lnTo>
                  <a:lnTo>
                    <a:pt x="1" y="1376"/>
                  </a:lnTo>
                  <a:lnTo>
                    <a:pt x="0" y="1375"/>
                  </a:lnTo>
                  <a:lnTo>
                    <a:pt x="0" y="1373"/>
                  </a:lnTo>
                  <a:lnTo>
                    <a:pt x="0" y="1369"/>
                  </a:lnTo>
                  <a:lnTo>
                    <a:pt x="1" y="1363"/>
                  </a:lnTo>
                  <a:lnTo>
                    <a:pt x="6" y="1354"/>
                  </a:lnTo>
                  <a:lnTo>
                    <a:pt x="6" y="1354"/>
                  </a:lnTo>
                  <a:lnTo>
                    <a:pt x="15" y="1341"/>
                  </a:lnTo>
                  <a:lnTo>
                    <a:pt x="25" y="1330"/>
                  </a:lnTo>
                  <a:lnTo>
                    <a:pt x="37" y="1321"/>
                  </a:lnTo>
                  <a:lnTo>
                    <a:pt x="49" y="1311"/>
                  </a:lnTo>
                  <a:lnTo>
                    <a:pt x="75" y="1295"/>
                  </a:lnTo>
                  <a:lnTo>
                    <a:pt x="99" y="1278"/>
                  </a:lnTo>
                  <a:lnTo>
                    <a:pt x="99" y="1278"/>
                  </a:lnTo>
                  <a:lnTo>
                    <a:pt x="129" y="1259"/>
                  </a:lnTo>
                  <a:lnTo>
                    <a:pt x="156" y="1238"/>
                  </a:lnTo>
                  <a:lnTo>
                    <a:pt x="184" y="1219"/>
                  </a:lnTo>
                  <a:lnTo>
                    <a:pt x="212" y="1200"/>
                  </a:lnTo>
                  <a:lnTo>
                    <a:pt x="212" y="1200"/>
                  </a:lnTo>
                  <a:lnTo>
                    <a:pt x="227" y="1190"/>
                  </a:lnTo>
                  <a:lnTo>
                    <a:pt x="241" y="1180"/>
                  </a:lnTo>
                  <a:lnTo>
                    <a:pt x="269" y="1159"/>
                  </a:lnTo>
                  <a:lnTo>
                    <a:pt x="269" y="1159"/>
                  </a:lnTo>
                  <a:lnTo>
                    <a:pt x="282" y="1149"/>
                  </a:lnTo>
                  <a:lnTo>
                    <a:pt x="287" y="1145"/>
                  </a:lnTo>
                  <a:lnTo>
                    <a:pt x="290" y="1142"/>
                  </a:lnTo>
                  <a:lnTo>
                    <a:pt x="292" y="1137"/>
                  </a:lnTo>
                  <a:lnTo>
                    <a:pt x="292" y="1136"/>
                  </a:lnTo>
                  <a:lnTo>
                    <a:pt x="291" y="1134"/>
                  </a:lnTo>
                  <a:lnTo>
                    <a:pt x="287" y="1131"/>
                  </a:lnTo>
                  <a:lnTo>
                    <a:pt x="279" y="1129"/>
                  </a:lnTo>
                  <a:lnTo>
                    <a:pt x="279" y="1129"/>
                  </a:lnTo>
                  <a:lnTo>
                    <a:pt x="273" y="1128"/>
                  </a:lnTo>
                  <a:lnTo>
                    <a:pt x="264" y="1128"/>
                  </a:lnTo>
                  <a:lnTo>
                    <a:pt x="240" y="1129"/>
                  </a:lnTo>
                  <a:lnTo>
                    <a:pt x="240" y="1129"/>
                  </a:lnTo>
                  <a:lnTo>
                    <a:pt x="212" y="1130"/>
                  </a:lnTo>
                  <a:lnTo>
                    <a:pt x="197" y="1129"/>
                  </a:lnTo>
                  <a:lnTo>
                    <a:pt x="184" y="1128"/>
                  </a:lnTo>
                  <a:lnTo>
                    <a:pt x="173" y="1125"/>
                  </a:lnTo>
                  <a:lnTo>
                    <a:pt x="169" y="1123"/>
                  </a:lnTo>
                  <a:lnTo>
                    <a:pt x="164" y="1121"/>
                  </a:lnTo>
                  <a:lnTo>
                    <a:pt x="161" y="1118"/>
                  </a:lnTo>
                  <a:lnTo>
                    <a:pt x="159" y="1115"/>
                  </a:lnTo>
                  <a:lnTo>
                    <a:pt x="158" y="1111"/>
                  </a:lnTo>
                  <a:lnTo>
                    <a:pt x="158" y="1107"/>
                  </a:lnTo>
                  <a:lnTo>
                    <a:pt x="158" y="1107"/>
                  </a:lnTo>
                  <a:lnTo>
                    <a:pt x="159" y="1102"/>
                  </a:lnTo>
                  <a:lnTo>
                    <a:pt x="161" y="1097"/>
                  </a:lnTo>
                  <a:lnTo>
                    <a:pt x="166" y="1093"/>
                  </a:lnTo>
                  <a:lnTo>
                    <a:pt x="171" y="1090"/>
                  </a:lnTo>
                  <a:lnTo>
                    <a:pt x="177" y="1085"/>
                  </a:lnTo>
                  <a:lnTo>
                    <a:pt x="185" y="1082"/>
                  </a:lnTo>
                  <a:lnTo>
                    <a:pt x="202" y="1077"/>
                  </a:lnTo>
                  <a:lnTo>
                    <a:pt x="220" y="1071"/>
                  </a:lnTo>
                  <a:lnTo>
                    <a:pt x="236" y="1068"/>
                  </a:lnTo>
                  <a:lnTo>
                    <a:pt x="251" y="1066"/>
                  </a:lnTo>
                  <a:lnTo>
                    <a:pt x="262" y="1065"/>
                  </a:lnTo>
                  <a:lnTo>
                    <a:pt x="262" y="1065"/>
                  </a:lnTo>
                  <a:lnTo>
                    <a:pt x="285" y="1064"/>
                  </a:lnTo>
                  <a:lnTo>
                    <a:pt x="309" y="1063"/>
                  </a:lnTo>
                  <a:lnTo>
                    <a:pt x="356" y="1064"/>
                  </a:lnTo>
                  <a:lnTo>
                    <a:pt x="356" y="1064"/>
                  </a:lnTo>
                  <a:lnTo>
                    <a:pt x="396" y="1065"/>
                  </a:lnTo>
                  <a:lnTo>
                    <a:pt x="417" y="1065"/>
                  </a:lnTo>
                  <a:lnTo>
                    <a:pt x="437" y="1064"/>
                  </a:lnTo>
                  <a:lnTo>
                    <a:pt x="456" y="1063"/>
                  </a:lnTo>
                  <a:lnTo>
                    <a:pt x="476" y="1060"/>
                  </a:lnTo>
                  <a:lnTo>
                    <a:pt x="495" y="1057"/>
                  </a:lnTo>
                  <a:lnTo>
                    <a:pt x="515" y="1052"/>
                  </a:lnTo>
                  <a:lnTo>
                    <a:pt x="515" y="1052"/>
                  </a:lnTo>
                  <a:lnTo>
                    <a:pt x="663" y="963"/>
                  </a:lnTo>
                  <a:lnTo>
                    <a:pt x="779" y="892"/>
                  </a:lnTo>
                  <a:lnTo>
                    <a:pt x="861" y="841"/>
                  </a:lnTo>
                  <a:lnTo>
                    <a:pt x="861" y="841"/>
                  </a:lnTo>
                  <a:lnTo>
                    <a:pt x="908" y="812"/>
                  </a:lnTo>
                  <a:lnTo>
                    <a:pt x="968" y="775"/>
                  </a:lnTo>
                  <a:lnTo>
                    <a:pt x="1033" y="736"/>
                  </a:lnTo>
                  <a:lnTo>
                    <a:pt x="1097" y="698"/>
                  </a:lnTo>
                  <a:lnTo>
                    <a:pt x="1097" y="698"/>
                  </a:lnTo>
                  <a:lnTo>
                    <a:pt x="1137" y="677"/>
                  </a:lnTo>
                  <a:lnTo>
                    <a:pt x="1169" y="659"/>
                  </a:lnTo>
                  <a:lnTo>
                    <a:pt x="1169" y="659"/>
                  </a:lnTo>
                  <a:lnTo>
                    <a:pt x="1187" y="651"/>
                  </a:lnTo>
                  <a:lnTo>
                    <a:pt x="1204" y="639"/>
                  </a:lnTo>
                  <a:lnTo>
                    <a:pt x="1223" y="626"/>
                  </a:lnTo>
                  <a:lnTo>
                    <a:pt x="1243" y="610"/>
                  </a:lnTo>
                  <a:lnTo>
                    <a:pt x="1263" y="592"/>
                  </a:lnTo>
                  <a:lnTo>
                    <a:pt x="1282" y="571"/>
                  </a:lnTo>
                  <a:lnTo>
                    <a:pt x="1302" y="548"/>
                  </a:lnTo>
                  <a:lnTo>
                    <a:pt x="1321" y="522"/>
                  </a:lnTo>
                  <a:lnTo>
                    <a:pt x="1321" y="522"/>
                  </a:lnTo>
                  <a:lnTo>
                    <a:pt x="1332" y="505"/>
                  </a:lnTo>
                  <a:lnTo>
                    <a:pt x="1343" y="488"/>
                  </a:lnTo>
                  <a:lnTo>
                    <a:pt x="1352" y="468"/>
                  </a:lnTo>
                  <a:lnTo>
                    <a:pt x="1362" y="449"/>
                  </a:lnTo>
                  <a:lnTo>
                    <a:pt x="1372" y="428"/>
                  </a:lnTo>
                  <a:lnTo>
                    <a:pt x="1381" y="405"/>
                  </a:lnTo>
                  <a:lnTo>
                    <a:pt x="1389" y="383"/>
                  </a:lnTo>
                  <a:lnTo>
                    <a:pt x="1397" y="358"/>
                  </a:lnTo>
                  <a:lnTo>
                    <a:pt x="1397" y="358"/>
                  </a:lnTo>
                  <a:lnTo>
                    <a:pt x="1414" y="294"/>
                  </a:lnTo>
                  <a:lnTo>
                    <a:pt x="1431" y="233"/>
                  </a:lnTo>
                  <a:lnTo>
                    <a:pt x="1442" y="175"/>
                  </a:lnTo>
                  <a:lnTo>
                    <a:pt x="1453" y="123"/>
                  </a:lnTo>
                  <a:lnTo>
                    <a:pt x="1462" y="77"/>
                  </a:lnTo>
                  <a:lnTo>
                    <a:pt x="1467" y="40"/>
                  </a:lnTo>
                  <a:lnTo>
                    <a:pt x="1474" y="0"/>
                  </a:lnTo>
                  <a:lnTo>
                    <a:pt x="1474" y="0"/>
                  </a:lnTo>
                  <a:lnTo>
                    <a:pt x="1485" y="7"/>
                  </a:lnTo>
                  <a:lnTo>
                    <a:pt x="1496" y="13"/>
                  </a:lnTo>
                  <a:lnTo>
                    <a:pt x="1509" y="17"/>
                  </a:lnTo>
                  <a:lnTo>
                    <a:pt x="1522" y="22"/>
                  </a:lnTo>
                  <a:lnTo>
                    <a:pt x="1549" y="28"/>
                  </a:lnTo>
                  <a:lnTo>
                    <a:pt x="1574" y="35"/>
                  </a:lnTo>
                  <a:lnTo>
                    <a:pt x="1574" y="35"/>
                  </a:lnTo>
                  <a:lnTo>
                    <a:pt x="1617" y="51"/>
                  </a:lnTo>
                  <a:lnTo>
                    <a:pt x="1659" y="67"/>
                  </a:lnTo>
                  <a:lnTo>
                    <a:pt x="1702" y="86"/>
                  </a:lnTo>
                  <a:lnTo>
                    <a:pt x="1743" y="104"/>
                  </a:lnTo>
                  <a:lnTo>
                    <a:pt x="1743" y="104"/>
                  </a:lnTo>
                  <a:lnTo>
                    <a:pt x="1754" y="110"/>
                  </a:lnTo>
                  <a:lnTo>
                    <a:pt x="1764" y="116"/>
                  </a:lnTo>
                  <a:lnTo>
                    <a:pt x="1784" y="130"/>
                  </a:lnTo>
                  <a:lnTo>
                    <a:pt x="1802" y="144"/>
                  </a:lnTo>
                  <a:lnTo>
                    <a:pt x="1822" y="159"/>
                  </a:lnTo>
                  <a:lnTo>
                    <a:pt x="1820" y="163"/>
                  </a:lnTo>
                  <a:lnTo>
                    <a:pt x="1820" y="163"/>
                  </a:lnTo>
                  <a:lnTo>
                    <a:pt x="1809" y="190"/>
                  </a:lnTo>
                  <a:lnTo>
                    <a:pt x="1780" y="266"/>
                  </a:lnTo>
                  <a:lnTo>
                    <a:pt x="1760" y="320"/>
                  </a:lnTo>
                  <a:lnTo>
                    <a:pt x="1738" y="384"/>
                  </a:lnTo>
                  <a:lnTo>
                    <a:pt x="1715" y="456"/>
                  </a:lnTo>
                  <a:lnTo>
                    <a:pt x="1690" y="538"/>
                  </a:lnTo>
                  <a:lnTo>
                    <a:pt x="1690" y="538"/>
                  </a:lnTo>
                  <a:lnTo>
                    <a:pt x="1682" y="563"/>
                  </a:lnTo>
                  <a:lnTo>
                    <a:pt x="1673" y="585"/>
                  </a:lnTo>
                  <a:lnTo>
                    <a:pt x="1664" y="608"/>
                  </a:lnTo>
                  <a:lnTo>
                    <a:pt x="1654" y="629"/>
                  </a:lnTo>
                  <a:lnTo>
                    <a:pt x="1644" y="649"/>
                  </a:lnTo>
                  <a:lnTo>
                    <a:pt x="1633" y="668"/>
                  </a:lnTo>
                  <a:lnTo>
                    <a:pt x="1621" y="686"/>
                  </a:lnTo>
                  <a:lnTo>
                    <a:pt x="1609" y="704"/>
                  </a:lnTo>
                  <a:lnTo>
                    <a:pt x="1597" y="720"/>
                  </a:lnTo>
                  <a:lnTo>
                    <a:pt x="1586" y="734"/>
                  </a:lnTo>
                  <a:lnTo>
                    <a:pt x="1573" y="749"/>
                  </a:lnTo>
                  <a:lnTo>
                    <a:pt x="1560" y="762"/>
                  </a:lnTo>
                  <a:lnTo>
                    <a:pt x="1547" y="775"/>
                  </a:lnTo>
                  <a:lnTo>
                    <a:pt x="1534" y="787"/>
                  </a:lnTo>
                  <a:lnTo>
                    <a:pt x="1506" y="808"/>
                  </a:lnTo>
                  <a:lnTo>
                    <a:pt x="1506" y="808"/>
                  </a:lnTo>
                  <a:lnTo>
                    <a:pt x="1488" y="821"/>
                  </a:lnTo>
                  <a:lnTo>
                    <a:pt x="1471" y="833"/>
                  </a:lnTo>
                  <a:lnTo>
                    <a:pt x="1453" y="844"/>
                  </a:lnTo>
                  <a:lnTo>
                    <a:pt x="1436" y="853"/>
                  </a:lnTo>
                  <a:lnTo>
                    <a:pt x="1403" y="871"/>
                  </a:lnTo>
                  <a:lnTo>
                    <a:pt x="1373" y="885"/>
                  </a:lnTo>
                  <a:lnTo>
                    <a:pt x="1373" y="885"/>
                  </a:lnTo>
                  <a:lnTo>
                    <a:pt x="1325" y="906"/>
                  </a:lnTo>
                  <a:lnTo>
                    <a:pt x="1258" y="935"/>
                  </a:lnTo>
                  <a:lnTo>
                    <a:pt x="1096" y="1003"/>
                  </a:lnTo>
                  <a:lnTo>
                    <a:pt x="889" y="1087"/>
                  </a:lnTo>
                  <a:lnTo>
                    <a:pt x="889" y="1087"/>
                  </a:lnTo>
                  <a:lnTo>
                    <a:pt x="842" y="1103"/>
                  </a:lnTo>
                  <a:lnTo>
                    <a:pt x="795" y="1118"/>
                  </a:lnTo>
                  <a:lnTo>
                    <a:pt x="749" y="1135"/>
                  </a:lnTo>
                  <a:lnTo>
                    <a:pt x="703" y="1154"/>
                  </a:lnTo>
                  <a:lnTo>
                    <a:pt x="680" y="1163"/>
                  </a:lnTo>
                  <a:lnTo>
                    <a:pt x="659" y="1174"/>
                  </a:lnTo>
                  <a:lnTo>
                    <a:pt x="637" y="1185"/>
                  </a:lnTo>
                  <a:lnTo>
                    <a:pt x="615" y="1197"/>
                  </a:lnTo>
                  <a:lnTo>
                    <a:pt x="596" y="1210"/>
                  </a:lnTo>
                  <a:lnTo>
                    <a:pt x="575" y="1224"/>
                  </a:lnTo>
                  <a:lnTo>
                    <a:pt x="557" y="1238"/>
                  </a:lnTo>
                  <a:lnTo>
                    <a:pt x="538" y="1254"/>
                  </a:lnTo>
                  <a:lnTo>
                    <a:pt x="538" y="1254"/>
                  </a:lnTo>
                  <a:lnTo>
                    <a:pt x="511" y="1277"/>
                  </a:lnTo>
                  <a:lnTo>
                    <a:pt x="483" y="1299"/>
                  </a:lnTo>
                  <a:lnTo>
                    <a:pt x="455" y="1319"/>
                  </a:lnTo>
                  <a:lnTo>
                    <a:pt x="425" y="1339"/>
                  </a:lnTo>
                  <a:lnTo>
                    <a:pt x="394" y="1359"/>
                  </a:lnTo>
                  <a:lnTo>
                    <a:pt x="364" y="1376"/>
                  </a:lnTo>
                  <a:lnTo>
                    <a:pt x="303" y="1413"/>
                  </a:lnTo>
                  <a:lnTo>
                    <a:pt x="303" y="1413"/>
                  </a:lnTo>
                  <a:lnTo>
                    <a:pt x="289" y="1421"/>
                  </a:lnTo>
                  <a:lnTo>
                    <a:pt x="273" y="1429"/>
                  </a:lnTo>
                  <a:lnTo>
                    <a:pt x="258" y="1435"/>
                  </a:lnTo>
                  <a:lnTo>
                    <a:pt x="241" y="1442"/>
                  </a:lnTo>
                  <a:lnTo>
                    <a:pt x="208" y="1453"/>
                  </a:lnTo>
                  <a:lnTo>
                    <a:pt x="175" y="1462"/>
                  </a:lnTo>
                  <a:lnTo>
                    <a:pt x="175" y="1462"/>
                  </a:lnTo>
                  <a:lnTo>
                    <a:pt x="155" y="1467"/>
                  </a:lnTo>
                  <a:lnTo>
                    <a:pt x="144" y="1468"/>
                  </a:lnTo>
                  <a:lnTo>
                    <a:pt x="138" y="1468"/>
                  </a:lnTo>
                  <a:lnTo>
                    <a:pt x="134" y="1467"/>
                  </a:lnTo>
                  <a:lnTo>
                    <a:pt x="134" y="1467"/>
                  </a:lnTo>
                  <a:lnTo>
                    <a:pt x="128" y="1464"/>
                  </a:lnTo>
                  <a:lnTo>
                    <a:pt x="124" y="1460"/>
                  </a:lnTo>
                  <a:lnTo>
                    <a:pt x="123" y="1456"/>
                  </a:lnTo>
                  <a:lnTo>
                    <a:pt x="123" y="1452"/>
                  </a:lnTo>
                  <a:lnTo>
                    <a:pt x="125" y="1447"/>
                  </a:lnTo>
                  <a:lnTo>
                    <a:pt x="129" y="1442"/>
                  </a:lnTo>
                  <a:lnTo>
                    <a:pt x="133" y="1439"/>
                  </a:lnTo>
                  <a:lnTo>
                    <a:pt x="138" y="1434"/>
                  </a:lnTo>
                  <a:lnTo>
                    <a:pt x="138" y="143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EBD7402-B9F1-FC2C-D202-C86EC3D14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1771"/>
              <a:ext cx="911" cy="734"/>
            </a:xfrm>
            <a:custGeom>
              <a:avLst/>
              <a:gdLst>
                <a:gd name="T0" fmla="*/ 104 w 1822"/>
                <a:gd name="T1" fmla="*/ 1447 h 1468"/>
                <a:gd name="T2" fmla="*/ 72 w 1822"/>
                <a:gd name="T3" fmla="*/ 1457 h 1468"/>
                <a:gd name="T4" fmla="*/ 51 w 1822"/>
                <a:gd name="T5" fmla="*/ 1453 h 1468"/>
                <a:gd name="T6" fmla="*/ 46 w 1822"/>
                <a:gd name="T7" fmla="*/ 1442 h 1468"/>
                <a:gd name="T8" fmla="*/ 59 w 1822"/>
                <a:gd name="T9" fmla="*/ 1415 h 1468"/>
                <a:gd name="T10" fmla="*/ 62 w 1822"/>
                <a:gd name="T11" fmla="*/ 1411 h 1468"/>
                <a:gd name="T12" fmla="*/ 19 w 1822"/>
                <a:gd name="T13" fmla="*/ 1426 h 1468"/>
                <a:gd name="T14" fmla="*/ 5 w 1822"/>
                <a:gd name="T15" fmla="*/ 1421 h 1468"/>
                <a:gd name="T16" fmla="*/ 0 w 1822"/>
                <a:gd name="T17" fmla="*/ 1408 h 1468"/>
                <a:gd name="T18" fmla="*/ 12 w 1822"/>
                <a:gd name="T19" fmla="*/ 1387 h 1468"/>
                <a:gd name="T20" fmla="*/ 21 w 1822"/>
                <a:gd name="T21" fmla="*/ 1377 h 1468"/>
                <a:gd name="T22" fmla="*/ 1 w 1822"/>
                <a:gd name="T23" fmla="*/ 1376 h 1468"/>
                <a:gd name="T24" fmla="*/ 1 w 1822"/>
                <a:gd name="T25" fmla="*/ 1363 h 1468"/>
                <a:gd name="T26" fmla="*/ 25 w 1822"/>
                <a:gd name="T27" fmla="*/ 1330 h 1468"/>
                <a:gd name="T28" fmla="*/ 99 w 1822"/>
                <a:gd name="T29" fmla="*/ 1278 h 1468"/>
                <a:gd name="T30" fmla="*/ 184 w 1822"/>
                <a:gd name="T31" fmla="*/ 1219 h 1468"/>
                <a:gd name="T32" fmla="*/ 241 w 1822"/>
                <a:gd name="T33" fmla="*/ 1180 h 1468"/>
                <a:gd name="T34" fmla="*/ 287 w 1822"/>
                <a:gd name="T35" fmla="*/ 1145 h 1468"/>
                <a:gd name="T36" fmla="*/ 291 w 1822"/>
                <a:gd name="T37" fmla="*/ 1134 h 1468"/>
                <a:gd name="T38" fmla="*/ 273 w 1822"/>
                <a:gd name="T39" fmla="*/ 1128 h 1468"/>
                <a:gd name="T40" fmla="*/ 212 w 1822"/>
                <a:gd name="T41" fmla="*/ 1130 h 1468"/>
                <a:gd name="T42" fmla="*/ 169 w 1822"/>
                <a:gd name="T43" fmla="*/ 1123 h 1468"/>
                <a:gd name="T44" fmla="*/ 158 w 1822"/>
                <a:gd name="T45" fmla="*/ 1111 h 1468"/>
                <a:gd name="T46" fmla="*/ 161 w 1822"/>
                <a:gd name="T47" fmla="*/ 1097 h 1468"/>
                <a:gd name="T48" fmla="*/ 185 w 1822"/>
                <a:gd name="T49" fmla="*/ 1082 h 1468"/>
                <a:gd name="T50" fmla="*/ 251 w 1822"/>
                <a:gd name="T51" fmla="*/ 1066 h 1468"/>
                <a:gd name="T52" fmla="*/ 309 w 1822"/>
                <a:gd name="T53" fmla="*/ 1063 h 1468"/>
                <a:gd name="T54" fmla="*/ 417 w 1822"/>
                <a:gd name="T55" fmla="*/ 1065 h 1468"/>
                <a:gd name="T56" fmla="*/ 495 w 1822"/>
                <a:gd name="T57" fmla="*/ 1057 h 1468"/>
                <a:gd name="T58" fmla="*/ 779 w 1822"/>
                <a:gd name="T59" fmla="*/ 892 h 1468"/>
                <a:gd name="T60" fmla="*/ 968 w 1822"/>
                <a:gd name="T61" fmla="*/ 775 h 1468"/>
                <a:gd name="T62" fmla="*/ 1137 w 1822"/>
                <a:gd name="T63" fmla="*/ 677 h 1468"/>
                <a:gd name="T64" fmla="*/ 1204 w 1822"/>
                <a:gd name="T65" fmla="*/ 639 h 1468"/>
                <a:gd name="T66" fmla="*/ 1282 w 1822"/>
                <a:gd name="T67" fmla="*/ 571 h 1468"/>
                <a:gd name="T68" fmla="*/ 1332 w 1822"/>
                <a:gd name="T69" fmla="*/ 505 h 1468"/>
                <a:gd name="T70" fmla="*/ 1372 w 1822"/>
                <a:gd name="T71" fmla="*/ 428 h 1468"/>
                <a:gd name="T72" fmla="*/ 1397 w 1822"/>
                <a:gd name="T73" fmla="*/ 358 h 1468"/>
                <a:gd name="T74" fmla="*/ 1453 w 1822"/>
                <a:gd name="T75" fmla="*/ 123 h 1468"/>
                <a:gd name="T76" fmla="*/ 1474 w 1822"/>
                <a:gd name="T77" fmla="*/ 0 h 1468"/>
                <a:gd name="T78" fmla="*/ 1522 w 1822"/>
                <a:gd name="T79" fmla="*/ 22 h 1468"/>
                <a:gd name="T80" fmla="*/ 1617 w 1822"/>
                <a:gd name="T81" fmla="*/ 51 h 1468"/>
                <a:gd name="T82" fmla="*/ 1743 w 1822"/>
                <a:gd name="T83" fmla="*/ 104 h 1468"/>
                <a:gd name="T84" fmla="*/ 1802 w 1822"/>
                <a:gd name="T85" fmla="*/ 144 h 1468"/>
                <a:gd name="T86" fmla="*/ 1809 w 1822"/>
                <a:gd name="T87" fmla="*/ 190 h 1468"/>
                <a:gd name="T88" fmla="*/ 1715 w 1822"/>
                <a:gd name="T89" fmla="*/ 456 h 1468"/>
                <a:gd name="T90" fmla="*/ 1673 w 1822"/>
                <a:gd name="T91" fmla="*/ 585 h 1468"/>
                <a:gd name="T92" fmla="*/ 1633 w 1822"/>
                <a:gd name="T93" fmla="*/ 668 h 1468"/>
                <a:gd name="T94" fmla="*/ 1586 w 1822"/>
                <a:gd name="T95" fmla="*/ 734 h 1468"/>
                <a:gd name="T96" fmla="*/ 1534 w 1822"/>
                <a:gd name="T97" fmla="*/ 787 h 1468"/>
                <a:gd name="T98" fmla="*/ 1471 w 1822"/>
                <a:gd name="T99" fmla="*/ 833 h 1468"/>
                <a:gd name="T100" fmla="*/ 1373 w 1822"/>
                <a:gd name="T101" fmla="*/ 885 h 1468"/>
                <a:gd name="T102" fmla="*/ 1096 w 1822"/>
                <a:gd name="T103" fmla="*/ 1003 h 1468"/>
                <a:gd name="T104" fmla="*/ 795 w 1822"/>
                <a:gd name="T105" fmla="*/ 1118 h 1468"/>
                <a:gd name="T106" fmla="*/ 659 w 1822"/>
                <a:gd name="T107" fmla="*/ 1174 h 1468"/>
                <a:gd name="T108" fmla="*/ 575 w 1822"/>
                <a:gd name="T109" fmla="*/ 1224 h 1468"/>
                <a:gd name="T110" fmla="*/ 511 w 1822"/>
                <a:gd name="T111" fmla="*/ 1277 h 1468"/>
                <a:gd name="T112" fmla="*/ 394 w 1822"/>
                <a:gd name="T113" fmla="*/ 1359 h 1468"/>
                <a:gd name="T114" fmla="*/ 289 w 1822"/>
                <a:gd name="T115" fmla="*/ 1421 h 1468"/>
                <a:gd name="T116" fmla="*/ 208 w 1822"/>
                <a:gd name="T117" fmla="*/ 1453 h 1468"/>
                <a:gd name="T118" fmla="*/ 144 w 1822"/>
                <a:gd name="T119" fmla="*/ 1468 h 1468"/>
                <a:gd name="T120" fmla="*/ 128 w 1822"/>
                <a:gd name="T121" fmla="*/ 1464 h 1468"/>
                <a:gd name="T122" fmla="*/ 125 w 1822"/>
                <a:gd name="T123" fmla="*/ 1447 h 1468"/>
                <a:gd name="T124" fmla="*/ 138 w 1822"/>
                <a:gd name="T125" fmla="*/ 1434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22" h="1468">
                  <a:moveTo>
                    <a:pt x="138" y="1434"/>
                  </a:moveTo>
                  <a:lnTo>
                    <a:pt x="138" y="1434"/>
                  </a:lnTo>
                  <a:lnTo>
                    <a:pt x="121" y="1441"/>
                  </a:lnTo>
                  <a:lnTo>
                    <a:pt x="104" y="1447"/>
                  </a:lnTo>
                  <a:lnTo>
                    <a:pt x="104" y="1447"/>
                  </a:lnTo>
                  <a:lnTo>
                    <a:pt x="90" y="1453"/>
                  </a:lnTo>
                  <a:lnTo>
                    <a:pt x="81" y="1455"/>
                  </a:lnTo>
                  <a:lnTo>
                    <a:pt x="72" y="1457"/>
                  </a:lnTo>
                  <a:lnTo>
                    <a:pt x="64" y="1457"/>
                  </a:lnTo>
                  <a:lnTo>
                    <a:pt x="56" y="1456"/>
                  </a:lnTo>
                  <a:lnTo>
                    <a:pt x="53" y="1455"/>
                  </a:lnTo>
                  <a:lnTo>
                    <a:pt x="51" y="1453"/>
                  </a:lnTo>
                  <a:lnTo>
                    <a:pt x="49" y="1451"/>
                  </a:lnTo>
                  <a:lnTo>
                    <a:pt x="47" y="1447"/>
                  </a:lnTo>
                  <a:lnTo>
                    <a:pt x="47" y="1447"/>
                  </a:lnTo>
                  <a:lnTo>
                    <a:pt x="46" y="1442"/>
                  </a:lnTo>
                  <a:lnTo>
                    <a:pt x="47" y="1437"/>
                  </a:lnTo>
                  <a:lnTo>
                    <a:pt x="50" y="1431"/>
                  </a:lnTo>
                  <a:lnTo>
                    <a:pt x="53" y="1426"/>
                  </a:lnTo>
                  <a:lnTo>
                    <a:pt x="59" y="1415"/>
                  </a:lnTo>
                  <a:lnTo>
                    <a:pt x="68" y="1407"/>
                  </a:lnTo>
                  <a:lnTo>
                    <a:pt x="68" y="1407"/>
                  </a:lnTo>
                  <a:lnTo>
                    <a:pt x="62" y="1411"/>
                  </a:lnTo>
                  <a:lnTo>
                    <a:pt x="62" y="1411"/>
                  </a:lnTo>
                  <a:lnTo>
                    <a:pt x="47" y="1417"/>
                  </a:lnTo>
                  <a:lnTo>
                    <a:pt x="38" y="1421"/>
                  </a:lnTo>
                  <a:lnTo>
                    <a:pt x="29" y="1424"/>
                  </a:lnTo>
                  <a:lnTo>
                    <a:pt x="19" y="1426"/>
                  </a:lnTo>
                  <a:lnTo>
                    <a:pt x="15" y="1426"/>
                  </a:lnTo>
                  <a:lnTo>
                    <a:pt x="12" y="1425"/>
                  </a:lnTo>
                  <a:lnTo>
                    <a:pt x="8" y="1424"/>
                  </a:lnTo>
                  <a:lnTo>
                    <a:pt x="5" y="1421"/>
                  </a:lnTo>
                  <a:lnTo>
                    <a:pt x="3" y="1418"/>
                  </a:lnTo>
                  <a:lnTo>
                    <a:pt x="1" y="1414"/>
                  </a:lnTo>
                  <a:lnTo>
                    <a:pt x="1" y="1414"/>
                  </a:lnTo>
                  <a:lnTo>
                    <a:pt x="0" y="1408"/>
                  </a:lnTo>
                  <a:lnTo>
                    <a:pt x="1" y="1403"/>
                  </a:lnTo>
                  <a:lnTo>
                    <a:pt x="3" y="1398"/>
                  </a:lnTo>
                  <a:lnTo>
                    <a:pt x="7" y="1392"/>
                  </a:lnTo>
                  <a:lnTo>
                    <a:pt x="12" y="1387"/>
                  </a:lnTo>
                  <a:lnTo>
                    <a:pt x="17" y="1382"/>
                  </a:lnTo>
                  <a:lnTo>
                    <a:pt x="29" y="1375"/>
                  </a:lnTo>
                  <a:lnTo>
                    <a:pt x="29" y="1375"/>
                  </a:lnTo>
                  <a:lnTo>
                    <a:pt x="21" y="1377"/>
                  </a:lnTo>
                  <a:lnTo>
                    <a:pt x="14" y="1378"/>
                  </a:lnTo>
                  <a:lnTo>
                    <a:pt x="7" y="1379"/>
                  </a:lnTo>
                  <a:lnTo>
                    <a:pt x="3" y="1377"/>
                  </a:lnTo>
                  <a:lnTo>
                    <a:pt x="1" y="1376"/>
                  </a:lnTo>
                  <a:lnTo>
                    <a:pt x="0" y="1375"/>
                  </a:lnTo>
                  <a:lnTo>
                    <a:pt x="0" y="1373"/>
                  </a:lnTo>
                  <a:lnTo>
                    <a:pt x="0" y="1369"/>
                  </a:lnTo>
                  <a:lnTo>
                    <a:pt x="1" y="1363"/>
                  </a:lnTo>
                  <a:lnTo>
                    <a:pt x="6" y="1354"/>
                  </a:lnTo>
                  <a:lnTo>
                    <a:pt x="6" y="1354"/>
                  </a:lnTo>
                  <a:lnTo>
                    <a:pt x="15" y="1341"/>
                  </a:lnTo>
                  <a:lnTo>
                    <a:pt x="25" y="1330"/>
                  </a:lnTo>
                  <a:lnTo>
                    <a:pt x="37" y="1321"/>
                  </a:lnTo>
                  <a:lnTo>
                    <a:pt x="49" y="1311"/>
                  </a:lnTo>
                  <a:lnTo>
                    <a:pt x="75" y="1295"/>
                  </a:lnTo>
                  <a:lnTo>
                    <a:pt x="99" y="1278"/>
                  </a:lnTo>
                  <a:lnTo>
                    <a:pt x="99" y="1278"/>
                  </a:lnTo>
                  <a:lnTo>
                    <a:pt x="129" y="1259"/>
                  </a:lnTo>
                  <a:lnTo>
                    <a:pt x="156" y="1238"/>
                  </a:lnTo>
                  <a:lnTo>
                    <a:pt x="184" y="1219"/>
                  </a:lnTo>
                  <a:lnTo>
                    <a:pt x="212" y="1200"/>
                  </a:lnTo>
                  <a:lnTo>
                    <a:pt x="212" y="1200"/>
                  </a:lnTo>
                  <a:lnTo>
                    <a:pt x="227" y="1190"/>
                  </a:lnTo>
                  <a:lnTo>
                    <a:pt x="241" y="1180"/>
                  </a:lnTo>
                  <a:lnTo>
                    <a:pt x="269" y="1159"/>
                  </a:lnTo>
                  <a:lnTo>
                    <a:pt x="269" y="1159"/>
                  </a:lnTo>
                  <a:lnTo>
                    <a:pt x="282" y="1149"/>
                  </a:lnTo>
                  <a:lnTo>
                    <a:pt x="287" y="1145"/>
                  </a:lnTo>
                  <a:lnTo>
                    <a:pt x="290" y="1142"/>
                  </a:lnTo>
                  <a:lnTo>
                    <a:pt x="292" y="1137"/>
                  </a:lnTo>
                  <a:lnTo>
                    <a:pt x="292" y="1136"/>
                  </a:lnTo>
                  <a:lnTo>
                    <a:pt x="291" y="1134"/>
                  </a:lnTo>
                  <a:lnTo>
                    <a:pt x="287" y="1131"/>
                  </a:lnTo>
                  <a:lnTo>
                    <a:pt x="279" y="1129"/>
                  </a:lnTo>
                  <a:lnTo>
                    <a:pt x="279" y="1129"/>
                  </a:lnTo>
                  <a:lnTo>
                    <a:pt x="273" y="1128"/>
                  </a:lnTo>
                  <a:lnTo>
                    <a:pt x="264" y="1128"/>
                  </a:lnTo>
                  <a:lnTo>
                    <a:pt x="240" y="1129"/>
                  </a:lnTo>
                  <a:lnTo>
                    <a:pt x="240" y="1129"/>
                  </a:lnTo>
                  <a:lnTo>
                    <a:pt x="212" y="1130"/>
                  </a:lnTo>
                  <a:lnTo>
                    <a:pt x="197" y="1129"/>
                  </a:lnTo>
                  <a:lnTo>
                    <a:pt x="184" y="1128"/>
                  </a:lnTo>
                  <a:lnTo>
                    <a:pt x="173" y="1125"/>
                  </a:lnTo>
                  <a:lnTo>
                    <a:pt x="169" y="1123"/>
                  </a:lnTo>
                  <a:lnTo>
                    <a:pt x="164" y="1121"/>
                  </a:lnTo>
                  <a:lnTo>
                    <a:pt x="161" y="1118"/>
                  </a:lnTo>
                  <a:lnTo>
                    <a:pt x="159" y="1115"/>
                  </a:lnTo>
                  <a:lnTo>
                    <a:pt x="158" y="1111"/>
                  </a:lnTo>
                  <a:lnTo>
                    <a:pt x="158" y="1107"/>
                  </a:lnTo>
                  <a:lnTo>
                    <a:pt x="158" y="1107"/>
                  </a:lnTo>
                  <a:lnTo>
                    <a:pt x="159" y="1102"/>
                  </a:lnTo>
                  <a:lnTo>
                    <a:pt x="161" y="1097"/>
                  </a:lnTo>
                  <a:lnTo>
                    <a:pt x="166" y="1093"/>
                  </a:lnTo>
                  <a:lnTo>
                    <a:pt x="171" y="1090"/>
                  </a:lnTo>
                  <a:lnTo>
                    <a:pt x="177" y="1085"/>
                  </a:lnTo>
                  <a:lnTo>
                    <a:pt x="185" y="1082"/>
                  </a:lnTo>
                  <a:lnTo>
                    <a:pt x="202" y="1077"/>
                  </a:lnTo>
                  <a:lnTo>
                    <a:pt x="220" y="1071"/>
                  </a:lnTo>
                  <a:lnTo>
                    <a:pt x="236" y="1068"/>
                  </a:lnTo>
                  <a:lnTo>
                    <a:pt x="251" y="1066"/>
                  </a:lnTo>
                  <a:lnTo>
                    <a:pt x="262" y="1065"/>
                  </a:lnTo>
                  <a:lnTo>
                    <a:pt x="262" y="1065"/>
                  </a:lnTo>
                  <a:lnTo>
                    <a:pt x="285" y="1064"/>
                  </a:lnTo>
                  <a:lnTo>
                    <a:pt x="309" y="1063"/>
                  </a:lnTo>
                  <a:lnTo>
                    <a:pt x="356" y="1064"/>
                  </a:lnTo>
                  <a:lnTo>
                    <a:pt x="356" y="1064"/>
                  </a:lnTo>
                  <a:lnTo>
                    <a:pt x="396" y="1065"/>
                  </a:lnTo>
                  <a:lnTo>
                    <a:pt x="417" y="1065"/>
                  </a:lnTo>
                  <a:lnTo>
                    <a:pt x="437" y="1064"/>
                  </a:lnTo>
                  <a:lnTo>
                    <a:pt x="456" y="1063"/>
                  </a:lnTo>
                  <a:lnTo>
                    <a:pt x="476" y="1060"/>
                  </a:lnTo>
                  <a:lnTo>
                    <a:pt x="495" y="1057"/>
                  </a:lnTo>
                  <a:lnTo>
                    <a:pt x="515" y="1052"/>
                  </a:lnTo>
                  <a:lnTo>
                    <a:pt x="515" y="1052"/>
                  </a:lnTo>
                  <a:lnTo>
                    <a:pt x="663" y="963"/>
                  </a:lnTo>
                  <a:lnTo>
                    <a:pt x="779" y="892"/>
                  </a:lnTo>
                  <a:lnTo>
                    <a:pt x="861" y="841"/>
                  </a:lnTo>
                  <a:lnTo>
                    <a:pt x="861" y="841"/>
                  </a:lnTo>
                  <a:lnTo>
                    <a:pt x="908" y="812"/>
                  </a:lnTo>
                  <a:lnTo>
                    <a:pt x="968" y="775"/>
                  </a:lnTo>
                  <a:lnTo>
                    <a:pt x="1033" y="736"/>
                  </a:lnTo>
                  <a:lnTo>
                    <a:pt x="1097" y="698"/>
                  </a:lnTo>
                  <a:lnTo>
                    <a:pt x="1097" y="698"/>
                  </a:lnTo>
                  <a:lnTo>
                    <a:pt x="1137" y="677"/>
                  </a:lnTo>
                  <a:lnTo>
                    <a:pt x="1169" y="659"/>
                  </a:lnTo>
                  <a:lnTo>
                    <a:pt x="1169" y="659"/>
                  </a:lnTo>
                  <a:lnTo>
                    <a:pt x="1187" y="651"/>
                  </a:lnTo>
                  <a:lnTo>
                    <a:pt x="1204" y="639"/>
                  </a:lnTo>
                  <a:lnTo>
                    <a:pt x="1223" y="626"/>
                  </a:lnTo>
                  <a:lnTo>
                    <a:pt x="1243" y="610"/>
                  </a:lnTo>
                  <a:lnTo>
                    <a:pt x="1263" y="592"/>
                  </a:lnTo>
                  <a:lnTo>
                    <a:pt x="1282" y="571"/>
                  </a:lnTo>
                  <a:lnTo>
                    <a:pt x="1302" y="548"/>
                  </a:lnTo>
                  <a:lnTo>
                    <a:pt x="1321" y="522"/>
                  </a:lnTo>
                  <a:lnTo>
                    <a:pt x="1321" y="522"/>
                  </a:lnTo>
                  <a:lnTo>
                    <a:pt x="1332" y="505"/>
                  </a:lnTo>
                  <a:lnTo>
                    <a:pt x="1343" y="488"/>
                  </a:lnTo>
                  <a:lnTo>
                    <a:pt x="1352" y="468"/>
                  </a:lnTo>
                  <a:lnTo>
                    <a:pt x="1362" y="449"/>
                  </a:lnTo>
                  <a:lnTo>
                    <a:pt x="1372" y="428"/>
                  </a:lnTo>
                  <a:lnTo>
                    <a:pt x="1381" y="405"/>
                  </a:lnTo>
                  <a:lnTo>
                    <a:pt x="1389" y="383"/>
                  </a:lnTo>
                  <a:lnTo>
                    <a:pt x="1397" y="358"/>
                  </a:lnTo>
                  <a:lnTo>
                    <a:pt x="1397" y="358"/>
                  </a:lnTo>
                  <a:lnTo>
                    <a:pt x="1414" y="294"/>
                  </a:lnTo>
                  <a:lnTo>
                    <a:pt x="1431" y="233"/>
                  </a:lnTo>
                  <a:lnTo>
                    <a:pt x="1442" y="175"/>
                  </a:lnTo>
                  <a:lnTo>
                    <a:pt x="1453" y="123"/>
                  </a:lnTo>
                  <a:lnTo>
                    <a:pt x="1462" y="77"/>
                  </a:lnTo>
                  <a:lnTo>
                    <a:pt x="1467" y="40"/>
                  </a:lnTo>
                  <a:lnTo>
                    <a:pt x="1474" y="0"/>
                  </a:lnTo>
                  <a:lnTo>
                    <a:pt x="1474" y="0"/>
                  </a:lnTo>
                  <a:lnTo>
                    <a:pt x="1485" y="7"/>
                  </a:lnTo>
                  <a:lnTo>
                    <a:pt x="1496" y="13"/>
                  </a:lnTo>
                  <a:lnTo>
                    <a:pt x="1509" y="17"/>
                  </a:lnTo>
                  <a:lnTo>
                    <a:pt x="1522" y="22"/>
                  </a:lnTo>
                  <a:lnTo>
                    <a:pt x="1549" y="28"/>
                  </a:lnTo>
                  <a:lnTo>
                    <a:pt x="1574" y="35"/>
                  </a:lnTo>
                  <a:lnTo>
                    <a:pt x="1574" y="35"/>
                  </a:lnTo>
                  <a:lnTo>
                    <a:pt x="1617" y="51"/>
                  </a:lnTo>
                  <a:lnTo>
                    <a:pt x="1659" y="67"/>
                  </a:lnTo>
                  <a:lnTo>
                    <a:pt x="1702" y="86"/>
                  </a:lnTo>
                  <a:lnTo>
                    <a:pt x="1743" y="104"/>
                  </a:lnTo>
                  <a:lnTo>
                    <a:pt x="1743" y="104"/>
                  </a:lnTo>
                  <a:lnTo>
                    <a:pt x="1754" y="110"/>
                  </a:lnTo>
                  <a:lnTo>
                    <a:pt x="1764" y="116"/>
                  </a:lnTo>
                  <a:lnTo>
                    <a:pt x="1784" y="130"/>
                  </a:lnTo>
                  <a:lnTo>
                    <a:pt x="1802" y="144"/>
                  </a:lnTo>
                  <a:lnTo>
                    <a:pt x="1822" y="159"/>
                  </a:lnTo>
                  <a:lnTo>
                    <a:pt x="1820" y="163"/>
                  </a:lnTo>
                  <a:lnTo>
                    <a:pt x="1820" y="163"/>
                  </a:lnTo>
                  <a:lnTo>
                    <a:pt x="1809" y="190"/>
                  </a:lnTo>
                  <a:lnTo>
                    <a:pt x="1780" y="266"/>
                  </a:lnTo>
                  <a:lnTo>
                    <a:pt x="1760" y="320"/>
                  </a:lnTo>
                  <a:lnTo>
                    <a:pt x="1738" y="384"/>
                  </a:lnTo>
                  <a:lnTo>
                    <a:pt x="1715" y="456"/>
                  </a:lnTo>
                  <a:lnTo>
                    <a:pt x="1690" y="538"/>
                  </a:lnTo>
                  <a:lnTo>
                    <a:pt x="1690" y="538"/>
                  </a:lnTo>
                  <a:lnTo>
                    <a:pt x="1682" y="563"/>
                  </a:lnTo>
                  <a:lnTo>
                    <a:pt x="1673" y="585"/>
                  </a:lnTo>
                  <a:lnTo>
                    <a:pt x="1664" y="608"/>
                  </a:lnTo>
                  <a:lnTo>
                    <a:pt x="1654" y="629"/>
                  </a:lnTo>
                  <a:lnTo>
                    <a:pt x="1644" y="649"/>
                  </a:lnTo>
                  <a:lnTo>
                    <a:pt x="1633" y="668"/>
                  </a:lnTo>
                  <a:lnTo>
                    <a:pt x="1621" y="686"/>
                  </a:lnTo>
                  <a:lnTo>
                    <a:pt x="1609" y="704"/>
                  </a:lnTo>
                  <a:lnTo>
                    <a:pt x="1597" y="720"/>
                  </a:lnTo>
                  <a:lnTo>
                    <a:pt x="1586" y="734"/>
                  </a:lnTo>
                  <a:lnTo>
                    <a:pt x="1573" y="749"/>
                  </a:lnTo>
                  <a:lnTo>
                    <a:pt x="1560" y="762"/>
                  </a:lnTo>
                  <a:lnTo>
                    <a:pt x="1547" y="775"/>
                  </a:lnTo>
                  <a:lnTo>
                    <a:pt x="1534" y="787"/>
                  </a:lnTo>
                  <a:lnTo>
                    <a:pt x="1506" y="808"/>
                  </a:lnTo>
                  <a:lnTo>
                    <a:pt x="1506" y="808"/>
                  </a:lnTo>
                  <a:lnTo>
                    <a:pt x="1488" y="821"/>
                  </a:lnTo>
                  <a:lnTo>
                    <a:pt x="1471" y="833"/>
                  </a:lnTo>
                  <a:lnTo>
                    <a:pt x="1453" y="844"/>
                  </a:lnTo>
                  <a:lnTo>
                    <a:pt x="1436" y="853"/>
                  </a:lnTo>
                  <a:lnTo>
                    <a:pt x="1403" y="871"/>
                  </a:lnTo>
                  <a:lnTo>
                    <a:pt x="1373" y="885"/>
                  </a:lnTo>
                  <a:lnTo>
                    <a:pt x="1373" y="885"/>
                  </a:lnTo>
                  <a:lnTo>
                    <a:pt x="1325" y="906"/>
                  </a:lnTo>
                  <a:lnTo>
                    <a:pt x="1258" y="935"/>
                  </a:lnTo>
                  <a:lnTo>
                    <a:pt x="1096" y="1003"/>
                  </a:lnTo>
                  <a:lnTo>
                    <a:pt x="889" y="1087"/>
                  </a:lnTo>
                  <a:lnTo>
                    <a:pt x="889" y="1087"/>
                  </a:lnTo>
                  <a:lnTo>
                    <a:pt x="842" y="1103"/>
                  </a:lnTo>
                  <a:lnTo>
                    <a:pt x="795" y="1118"/>
                  </a:lnTo>
                  <a:lnTo>
                    <a:pt x="749" y="1135"/>
                  </a:lnTo>
                  <a:lnTo>
                    <a:pt x="703" y="1154"/>
                  </a:lnTo>
                  <a:lnTo>
                    <a:pt x="680" y="1163"/>
                  </a:lnTo>
                  <a:lnTo>
                    <a:pt x="659" y="1174"/>
                  </a:lnTo>
                  <a:lnTo>
                    <a:pt x="637" y="1185"/>
                  </a:lnTo>
                  <a:lnTo>
                    <a:pt x="615" y="1197"/>
                  </a:lnTo>
                  <a:lnTo>
                    <a:pt x="596" y="1210"/>
                  </a:lnTo>
                  <a:lnTo>
                    <a:pt x="575" y="1224"/>
                  </a:lnTo>
                  <a:lnTo>
                    <a:pt x="557" y="1238"/>
                  </a:lnTo>
                  <a:lnTo>
                    <a:pt x="538" y="1254"/>
                  </a:lnTo>
                  <a:lnTo>
                    <a:pt x="538" y="1254"/>
                  </a:lnTo>
                  <a:lnTo>
                    <a:pt x="511" y="1277"/>
                  </a:lnTo>
                  <a:lnTo>
                    <a:pt x="483" y="1299"/>
                  </a:lnTo>
                  <a:lnTo>
                    <a:pt x="455" y="1319"/>
                  </a:lnTo>
                  <a:lnTo>
                    <a:pt x="425" y="1339"/>
                  </a:lnTo>
                  <a:lnTo>
                    <a:pt x="394" y="1359"/>
                  </a:lnTo>
                  <a:lnTo>
                    <a:pt x="364" y="1376"/>
                  </a:lnTo>
                  <a:lnTo>
                    <a:pt x="303" y="1413"/>
                  </a:lnTo>
                  <a:lnTo>
                    <a:pt x="303" y="1413"/>
                  </a:lnTo>
                  <a:lnTo>
                    <a:pt x="289" y="1421"/>
                  </a:lnTo>
                  <a:lnTo>
                    <a:pt x="273" y="1429"/>
                  </a:lnTo>
                  <a:lnTo>
                    <a:pt x="258" y="1435"/>
                  </a:lnTo>
                  <a:lnTo>
                    <a:pt x="241" y="1442"/>
                  </a:lnTo>
                  <a:lnTo>
                    <a:pt x="208" y="1453"/>
                  </a:lnTo>
                  <a:lnTo>
                    <a:pt x="175" y="1462"/>
                  </a:lnTo>
                  <a:lnTo>
                    <a:pt x="175" y="1462"/>
                  </a:lnTo>
                  <a:lnTo>
                    <a:pt x="155" y="1467"/>
                  </a:lnTo>
                  <a:lnTo>
                    <a:pt x="144" y="1468"/>
                  </a:lnTo>
                  <a:lnTo>
                    <a:pt x="138" y="1468"/>
                  </a:lnTo>
                  <a:lnTo>
                    <a:pt x="134" y="1467"/>
                  </a:lnTo>
                  <a:lnTo>
                    <a:pt x="134" y="1467"/>
                  </a:lnTo>
                  <a:lnTo>
                    <a:pt x="128" y="1464"/>
                  </a:lnTo>
                  <a:lnTo>
                    <a:pt x="124" y="1460"/>
                  </a:lnTo>
                  <a:lnTo>
                    <a:pt x="123" y="1456"/>
                  </a:lnTo>
                  <a:lnTo>
                    <a:pt x="123" y="1452"/>
                  </a:lnTo>
                  <a:lnTo>
                    <a:pt x="125" y="1447"/>
                  </a:lnTo>
                  <a:lnTo>
                    <a:pt x="129" y="1442"/>
                  </a:lnTo>
                  <a:lnTo>
                    <a:pt x="133" y="1439"/>
                  </a:lnTo>
                  <a:lnTo>
                    <a:pt x="138" y="1434"/>
                  </a:lnTo>
                  <a:lnTo>
                    <a:pt x="138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048F85C2-B4F5-AEA2-2926-90CB8B83A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769"/>
              <a:ext cx="102" cy="262"/>
            </a:xfrm>
            <a:custGeom>
              <a:avLst/>
              <a:gdLst>
                <a:gd name="T0" fmla="*/ 204 w 204"/>
                <a:gd name="T1" fmla="*/ 2 h 524"/>
                <a:gd name="T2" fmla="*/ 204 w 204"/>
                <a:gd name="T3" fmla="*/ 2 h 524"/>
                <a:gd name="T4" fmla="*/ 204 w 204"/>
                <a:gd name="T5" fmla="*/ 2 h 524"/>
                <a:gd name="T6" fmla="*/ 197 w 204"/>
                <a:gd name="T7" fmla="*/ 42 h 524"/>
                <a:gd name="T8" fmla="*/ 192 w 204"/>
                <a:gd name="T9" fmla="*/ 79 h 524"/>
                <a:gd name="T10" fmla="*/ 183 w 204"/>
                <a:gd name="T11" fmla="*/ 125 h 524"/>
                <a:gd name="T12" fmla="*/ 172 w 204"/>
                <a:gd name="T13" fmla="*/ 177 h 524"/>
                <a:gd name="T14" fmla="*/ 161 w 204"/>
                <a:gd name="T15" fmla="*/ 235 h 524"/>
                <a:gd name="T16" fmla="*/ 144 w 204"/>
                <a:gd name="T17" fmla="*/ 296 h 524"/>
                <a:gd name="T18" fmla="*/ 127 w 204"/>
                <a:gd name="T19" fmla="*/ 360 h 524"/>
                <a:gd name="T20" fmla="*/ 127 w 204"/>
                <a:gd name="T21" fmla="*/ 360 h 524"/>
                <a:gd name="T22" fmla="*/ 119 w 204"/>
                <a:gd name="T23" fmla="*/ 385 h 524"/>
                <a:gd name="T24" fmla="*/ 111 w 204"/>
                <a:gd name="T25" fmla="*/ 407 h 524"/>
                <a:gd name="T26" fmla="*/ 102 w 204"/>
                <a:gd name="T27" fmla="*/ 430 h 524"/>
                <a:gd name="T28" fmla="*/ 92 w 204"/>
                <a:gd name="T29" fmla="*/ 451 h 524"/>
                <a:gd name="T30" fmla="*/ 82 w 204"/>
                <a:gd name="T31" fmla="*/ 470 h 524"/>
                <a:gd name="T32" fmla="*/ 73 w 204"/>
                <a:gd name="T33" fmla="*/ 490 h 524"/>
                <a:gd name="T34" fmla="*/ 62 w 204"/>
                <a:gd name="T35" fmla="*/ 507 h 524"/>
                <a:gd name="T36" fmla="*/ 51 w 204"/>
                <a:gd name="T37" fmla="*/ 524 h 524"/>
                <a:gd name="T38" fmla="*/ 49 w 204"/>
                <a:gd name="T39" fmla="*/ 522 h 524"/>
                <a:gd name="T40" fmla="*/ 49 w 204"/>
                <a:gd name="T41" fmla="*/ 522 h 524"/>
                <a:gd name="T42" fmla="*/ 47 w 204"/>
                <a:gd name="T43" fmla="*/ 504 h 524"/>
                <a:gd name="T44" fmla="*/ 43 w 204"/>
                <a:gd name="T45" fmla="*/ 487 h 524"/>
                <a:gd name="T46" fmla="*/ 38 w 204"/>
                <a:gd name="T47" fmla="*/ 468 h 524"/>
                <a:gd name="T48" fmla="*/ 30 w 204"/>
                <a:gd name="T49" fmla="*/ 450 h 524"/>
                <a:gd name="T50" fmla="*/ 16 w 204"/>
                <a:gd name="T51" fmla="*/ 414 h 524"/>
                <a:gd name="T52" fmla="*/ 10 w 204"/>
                <a:gd name="T53" fmla="*/ 397 h 524"/>
                <a:gd name="T54" fmla="*/ 3 w 204"/>
                <a:gd name="T55" fmla="*/ 379 h 524"/>
                <a:gd name="T56" fmla="*/ 0 w 204"/>
                <a:gd name="T57" fmla="*/ 378 h 524"/>
                <a:gd name="T58" fmla="*/ 195 w 204"/>
                <a:gd name="T59" fmla="*/ 17 h 524"/>
                <a:gd name="T60" fmla="*/ 195 w 204"/>
                <a:gd name="T61" fmla="*/ 17 h 524"/>
                <a:gd name="T62" fmla="*/ 198 w 204"/>
                <a:gd name="T63" fmla="*/ 0 h 524"/>
                <a:gd name="T64" fmla="*/ 203 w 204"/>
                <a:gd name="T65" fmla="*/ 1 h 524"/>
                <a:gd name="T66" fmla="*/ 204 w 204"/>
                <a:gd name="T67" fmla="*/ 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524">
                  <a:moveTo>
                    <a:pt x="204" y="2"/>
                  </a:moveTo>
                  <a:lnTo>
                    <a:pt x="204" y="2"/>
                  </a:lnTo>
                  <a:lnTo>
                    <a:pt x="204" y="2"/>
                  </a:lnTo>
                  <a:lnTo>
                    <a:pt x="197" y="42"/>
                  </a:lnTo>
                  <a:lnTo>
                    <a:pt x="192" y="79"/>
                  </a:lnTo>
                  <a:lnTo>
                    <a:pt x="183" y="125"/>
                  </a:lnTo>
                  <a:lnTo>
                    <a:pt x="172" y="177"/>
                  </a:lnTo>
                  <a:lnTo>
                    <a:pt x="161" y="235"/>
                  </a:lnTo>
                  <a:lnTo>
                    <a:pt x="144" y="296"/>
                  </a:lnTo>
                  <a:lnTo>
                    <a:pt x="127" y="360"/>
                  </a:lnTo>
                  <a:lnTo>
                    <a:pt x="127" y="360"/>
                  </a:lnTo>
                  <a:lnTo>
                    <a:pt x="119" y="385"/>
                  </a:lnTo>
                  <a:lnTo>
                    <a:pt x="111" y="407"/>
                  </a:lnTo>
                  <a:lnTo>
                    <a:pt x="102" y="430"/>
                  </a:lnTo>
                  <a:lnTo>
                    <a:pt x="92" y="451"/>
                  </a:lnTo>
                  <a:lnTo>
                    <a:pt x="82" y="470"/>
                  </a:lnTo>
                  <a:lnTo>
                    <a:pt x="73" y="490"/>
                  </a:lnTo>
                  <a:lnTo>
                    <a:pt x="62" y="507"/>
                  </a:lnTo>
                  <a:lnTo>
                    <a:pt x="51" y="524"/>
                  </a:lnTo>
                  <a:lnTo>
                    <a:pt x="49" y="522"/>
                  </a:lnTo>
                  <a:lnTo>
                    <a:pt x="49" y="522"/>
                  </a:lnTo>
                  <a:lnTo>
                    <a:pt x="47" y="504"/>
                  </a:lnTo>
                  <a:lnTo>
                    <a:pt x="43" y="487"/>
                  </a:lnTo>
                  <a:lnTo>
                    <a:pt x="38" y="468"/>
                  </a:lnTo>
                  <a:lnTo>
                    <a:pt x="30" y="450"/>
                  </a:lnTo>
                  <a:lnTo>
                    <a:pt x="16" y="414"/>
                  </a:lnTo>
                  <a:lnTo>
                    <a:pt x="10" y="397"/>
                  </a:lnTo>
                  <a:lnTo>
                    <a:pt x="3" y="379"/>
                  </a:lnTo>
                  <a:lnTo>
                    <a:pt x="0" y="378"/>
                  </a:lnTo>
                  <a:lnTo>
                    <a:pt x="195" y="17"/>
                  </a:lnTo>
                  <a:lnTo>
                    <a:pt x="195" y="17"/>
                  </a:lnTo>
                  <a:lnTo>
                    <a:pt x="198" y="0"/>
                  </a:lnTo>
                  <a:lnTo>
                    <a:pt x="203" y="1"/>
                  </a:lnTo>
                  <a:lnTo>
                    <a:pt x="204" y="2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A24B6E9-4CE8-4C41-18F0-E2ADB6C98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967"/>
              <a:ext cx="493" cy="781"/>
            </a:xfrm>
            <a:custGeom>
              <a:avLst/>
              <a:gdLst>
                <a:gd name="T0" fmla="*/ 147 w 984"/>
                <a:gd name="T1" fmla="*/ 492 h 1562"/>
                <a:gd name="T2" fmla="*/ 177 w 984"/>
                <a:gd name="T3" fmla="*/ 601 h 1562"/>
                <a:gd name="T4" fmla="*/ 237 w 984"/>
                <a:gd name="T5" fmla="*/ 695 h 1562"/>
                <a:gd name="T6" fmla="*/ 284 w 984"/>
                <a:gd name="T7" fmla="*/ 767 h 1562"/>
                <a:gd name="T8" fmla="*/ 298 w 984"/>
                <a:gd name="T9" fmla="*/ 852 h 1562"/>
                <a:gd name="T10" fmla="*/ 323 w 984"/>
                <a:gd name="T11" fmla="*/ 879 h 1562"/>
                <a:gd name="T12" fmla="*/ 370 w 984"/>
                <a:gd name="T13" fmla="*/ 872 h 1562"/>
                <a:gd name="T14" fmla="*/ 392 w 984"/>
                <a:gd name="T15" fmla="*/ 881 h 1562"/>
                <a:gd name="T16" fmla="*/ 414 w 984"/>
                <a:gd name="T17" fmla="*/ 916 h 1562"/>
                <a:gd name="T18" fmla="*/ 468 w 984"/>
                <a:gd name="T19" fmla="*/ 956 h 1562"/>
                <a:gd name="T20" fmla="*/ 554 w 984"/>
                <a:gd name="T21" fmla="*/ 969 h 1562"/>
                <a:gd name="T22" fmla="*/ 631 w 984"/>
                <a:gd name="T23" fmla="*/ 954 h 1562"/>
                <a:gd name="T24" fmla="*/ 517 w 984"/>
                <a:gd name="T25" fmla="*/ 1193 h 1562"/>
                <a:gd name="T26" fmla="*/ 484 w 984"/>
                <a:gd name="T27" fmla="*/ 1173 h 1562"/>
                <a:gd name="T28" fmla="*/ 461 w 984"/>
                <a:gd name="T29" fmla="*/ 1192 h 1562"/>
                <a:gd name="T30" fmla="*/ 483 w 984"/>
                <a:gd name="T31" fmla="*/ 1245 h 1562"/>
                <a:gd name="T32" fmla="*/ 456 w 984"/>
                <a:gd name="T33" fmla="*/ 1218 h 1562"/>
                <a:gd name="T34" fmla="*/ 426 w 984"/>
                <a:gd name="T35" fmla="*/ 1222 h 1562"/>
                <a:gd name="T36" fmla="*/ 419 w 984"/>
                <a:gd name="T37" fmla="*/ 1249 h 1562"/>
                <a:gd name="T38" fmla="*/ 419 w 984"/>
                <a:gd name="T39" fmla="*/ 1265 h 1562"/>
                <a:gd name="T40" fmla="*/ 392 w 984"/>
                <a:gd name="T41" fmla="*/ 1269 h 1562"/>
                <a:gd name="T42" fmla="*/ 386 w 984"/>
                <a:gd name="T43" fmla="*/ 1289 h 1562"/>
                <a:gd name="T44" fmla="*/ 431 w 984"/>
                <a:gd name="T45" fmla="*/ 1368 h 1562"/>
                <a:gd name="T46" fmla="*/ 404 w 984"/>
                <a:gd name="T47" fmla="*/ 1332 h 1562"/>
                <a:gd name="T48" fmla="*/ 368 w 984"/>
                <a:gd name="T49" fmla="*/ 1303 h 1562"/>
                <a:gd name="T50" fmla="*/ 350 w 984"/>
                <a:gd name="T51" fmla="*/ 1317 h 1562"/>
                <a:gd name="T52" fmla="*/ 372 w 984"/>
                <a:gd name="T53" fmla="*/ 1367 h 1562"/>
                <a:gd name="T54" fmla="*/ 317 w 984"/>
                <a:gd name="T55" fmla="*/ 1562 h 1562"/>
                <a:gd name="T56" fmla="*/ 198 w 984"/>
                <a:gd name="T57" fmla="*/ 1539 h 1562"/>
                <a:gd name="T58" fmla="*/ 108 w 984"/>
                <a:gd name="T59" fmla="*/ 1488 h 1562"/>
                <a:gd name="T60" fmla="*/ 78 w 984"/>
                <a:gd name="T61" fmla="*/ 1438 h 1562"/>
                <a:gd name="T62" fmla="*/ 50 w 984"/>
                <a:gd name="T63" fmla="*/ 1320 h 1562"/>
                <a:gd name="T64" fmla="*/ 53 w 984"/>
                <a:gd name="T65" fmla="*/ 1196 h 1562"/>
                <a:gd name="T66" fmla="*/ 92 w 984"/>
                <a:gd name="T67" fmla="*/ 1065 h 1562"/>
                <a:gd name="T68" fmla="*/ 112 w 984"/>
                <a:gd name="T69" fmla="*/ 937 h 1562"/>
                <a:gd name="T70" fmla="*/ 83 w 984"/>
                <a:gd name="T71" fmla="*/ 845 h 1562"/>
                <a:gd name="T72" fmla="*/ 12 w 984"/>
                <a:gd name="T73" fmla="*/ 602 h 1562"/>
                <a:gd name="T74" fmla="*/ 2 w 984"/>
                <a:gd name="T75" fmla="*/ 452 h 1562"/>
                <a:gd name="T76" fmla="*/ 29 w 984"/>
                <a:gd name="T77" fmla="*/ 375 h 1562"/>
                <a:gd name="T78" fmla="*/ 91 w 984"/>
                <a:gd name="T79" fmla="*/ 294 h 1562"/>
                <a:gd name="T80" fmla="*/ 135 w 984"/>
                <a:gd name="T81" fmla="*/ 229 h 1562"/>
                <a:gd name="T82" fmla="*/ 190 w 984"/>
                <a:gd name="T83" fmla="*/ 129 h 1562"/>
                <a:gd name="T84" fmla="*/ 258 w 984"/>
                <a:gd name="T85" fmla="*/ 62 h 1562"/>
                <a:gd name="T86" fmla="*/ 375 w 984"/>
                <a:gd name="T87" fmla="*/ 12 h 1562"/>
                <a:gd name="T88" fmla="*/ 500 w 984"/>
                <a:gd name="T89" fmla="*/ 0 h 1562"/>
                <a:gd name="T90" fmla="*/ 633 w 984"/>
                <a:gd name="T91" fmla="*/ 23 h 1562"/>
                <a:gd name="T92" fmla="*/ 772 w 984"/>
                <a:gd name="T93" fmla="*/ 66 h 1562"/>
                <a:gd name="T94" fmla="*/ 852 w 984"/>
                <a:gd name="T95" fmla="*/ 123 h 1562"/>
                <a:gd name="T96" fmla="*/ 930 w 984"/>
                <a:gd name="T97" fmla="*/ 219 h 1562"/>
                <a:gd name="T98" fmla="*/ 984 w 984"/>
                <a:gd name="T99" fmla="*/ 336 h 1562"/>
                <a:gd name="T100" fmla="*/ 693 w 984"/>
                <a:gd name="T101" fmla="*/ 805 h 1562"/>
                <a:gd name="T102" fmla="*/ 616 w 984"/>
                <a:gd name="T103" fmla="*/ 646 h 1562"/>
                <a:gd name="T104" fmla="*/ 544 w 984"/>
                <a:gd name="T105" fmla="*/ 515 h 1562"/>
                <a:gd name="T106" fmla="*/ 509 w 984"/>
                <a:gd name="T107" fmla="*/ 501 h 1562"/>
                <a:gd name="T108" fmla="*/ 306 w 984"/>
                <a:gd name="T109" fmla="*/ 486 h 1562"/>
                <a:gd name="T110" fmla="*/ 197 w 984"/>
                <a:gd name="T111" fmla="*/ 457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562">
                  <a:moveTo>
                    <a:pt x="151" y="418"/>
                  </a:moveTo>
                  <a:lnTo>
                    <a:pt x="151" y="418"/>
                  </a:lnTo>
                  <a:lnTo>
                    <a:pt x="147" y="436"/>
                  </a:lnTo>
                  <a:lnTo>
                    <a:pt x="146" y="454"/>
                  </a:lnTo>
                  <a:lnTo>
                    <a:pt x="146" y="473"/>
                  </a:lnTo>
                  <a:lnTo>
                    <a:pt x="147" y="492"/>
                  </a:lnTo>
                  <a:lnTo>
                    <a:pt x="149" y="511"/>
                  </a:lnTo>
                  <a:lnTo>
                    <a:pt x="153" y="529"/>
                  </a:lnTo>
                  <a:lnTo>
                    <a:pt x="157" y="548"/>
                  </a:lnTo>
                  <a:lnTo>
                    <a:pt x="162" y="566"/>
                  </a:lnTo>
                  <a:lnTo>
                    <a:pt x="169" y="583"/>
                  </a:lnTo>
                  <a:lnTo>
                    <a:pt x="177" y="601"/>
                  </a:lnTo>
                  <a:lnTo>
                    <a:pt x="185" y="618"/>
                  </a:lnTo>
                  <a:lnTo>
                    <a:pt x="194" y="634"/>
                  </a:lnTo>
                  <a:lnTo>
                    <a:pt x="205" y="651"/>
                  </a:lnTo>
                  <a:lnTo>
                    <a:pt x="215" y="667"/>
                  </a:lnTo>
                  <a:lnTo>
                    <a:pt x="226" y="681"/>
                  </a:lnTo>
                  <a:lnTo>
                    <a:pt x="237" y="695"/>
                  </a:lnTo>
                  <a:lnTo>
                    <a:pt x="237" y="695"/>
                  </a:lnTo>
                  <a:lnTo>
                    <a:pt x="258" y="719"/>
                  </a:lnTo>
                  <a:lnTo>
                    <a:pt x="265" y="730"/>
                  </a:lnTo>
                  <a:lnTo>
                    <a:pt x="273" y="742"/>
                  </a:lnTo>
                  <a:lnTo>
                    <a:pt x="280" y="754"/>
                  </a:lnTo>
                  <a:lnTo>
                    <a:pt x="284" y="767"/>
                  </a:lnTo>
                  <a:lnTo>
                    <a:pt x="288" y="782"/>
                  </a:lnTo>
                  <a:lnTo>
                    <a:pt x="291" y="798"/>
                  </a:lnTo>
                  <a:lnTo>
                    <a:pt x="291" y="798"/>
                  </a:lnTo>
                  <a:lnTo>
                    <a:pt x="294" y="830"/>
                  </a:lnTo>
                  <a:lnTo>
                    <a:pt x="296" y="845"/>
                  </a:lnTo>
                  <a:lnTo>
                    <a:pt x="298" y="852"/>
                  </a:lnTo>
                  <a:lnTo>
                    <a:pt x="300" y="859"/>
                  </a:lnTo>
                  <a:lnTo>
                    <a:pt x="302" y="864"/>
                  </a:lnTo>
                  <a:lnTo>
                    <a:pt x="307" y="870"/>
                  </a:lnTo>
                  <a:lnTo>
                    <a:pt x="311" y="874"/>
                  </a:lnTo>
                  <a:lnTo>
                    <a:pt x="316" y="877"/>
                  </a:lnTo>
                  <a:lnTo>
                    <a:pt x="323" y="879"/>
                  </a:lnTo>
                  <a:lnTo>
                    <a:pt x="330" y="881"/>
                  </a:lnTo>
                  <a:lnTo>
                    <a:pt x="339" y="881"/>
                  </a:lnTo>
                  <a:lnTo>
                    <a:pt x="349" y="878"/>
                  </a:lnTo>
                  <a:lnTo>
                    <a:pt x="349" y="878"/>
                  </a:lnTo>
                  <a:lnTo>
                    <a:pt x="361" y="875"/>
                  </a:lnTo>
                  <a:lnTo>
                    <a:pt x="370" y="872"/>
                  </a:lnTo>
                  <a:lnTo>
                    <a:pt x="374" y="872"/>
                  </a:lnTo>
                  <a:lnTo>
                    <a:pt x="378" y="872"/>
                  </a:lnTo>
                  <a:lnTo>
                    <a:pt x="383" y="874"/>
                  </a:lnTo>
                  <a:lnTo>
                    <a:pt x="388" y="877"/>
                  </a:lnTo>
                  <a:lnTo>
                    <a:pt x="388" y="877"/>
                  </a:lnTo>
                  <a:lnTo>
                    <a:pt x="392" y="881"/>
                  </a:lnTo>
                  <a:lnTo>
                    <a:pt x="396" y="885"/>
                  </a:lnTo>
                  <a:lnTo>
                    <a:pt x="402" y="896"/>
                  </a:lnTo>
                  <a:lnTo>
                    <a:pt x="407" y="907"/>
                  </a:lnTo>
                  <a:lnTo>
                    <a:pt x="411" y="912"/>
                  </a:lnTo>
                  <a:lnTo>
                    <a:pt x="414" y="916"/>
                  </a:lnTo>
                  <a:lnTo>
                    <a:pt x="414" y="916"/>
                  </a:lnTo>
                  <a:lnTo>
                    <a:pt x="422" y="925"/>
                  </a:lnTo>
                  <a:lnTo>
                    <a:pt x="429" y="933"/>
                  </a:lnTo>
                  <a:lnTo>
                    <a:pt x="439" y="940"/>
                  </a:lnTo>
                  <a:lnTo>
                    <a:pt x="448" y="946"/>
                  </a:lnTo>
                  <a:lnTo>
                    <a:pt x="458" y="952"/>
                  </a:lnTo>
                  <a:lnTo>
                    <a:pt x="468" y="956"/>
                  </a:lnTo>
                  <a:lnTo>
                    <a:pt x="479" y="961"/>
                  </a:lnTo>
                  <a:lnTo>
                    <a:pt x="491" y="964"/>
                  </a:lnTo>
                  <a:lnTo>
                    <a:pt x="491" y="964"/>
                  </a:lnTo>
                  <a:lnTo>
                    <a:pt x="509" y="967"/>
                  </a:lnTo>
                  <a:lnTo>
                    <a:pt x="531" y="969"/>
                  </a:lnTo>
                  <a:lnTo>
                    <a:pt x="554" y="969"/>
                  </a:lnTo>
                  <a:lnTo>
                    <a:pt x="578" y="968"/>
                  </a:lnTo>
                  <a:lnTo>
                    <a:pt x="590" y="967"/>
                  </a:lnTo>
                  <a:lnTo>
                    <a:pt x="600" y="965"/>
                  </a:lnTo>
                  <a:lnTo>
                    <a:pt x="611" y="962"/>
                  </a:lnTo>
                  <a:lnTo>
                    <a:pt x="621" y="959"/>
                  </a:lnTo>
                  <a:lnTo>
                    <a:pt x="631" y="954"/>
                  </a:lnTo>
                  <a:lnTo>
                    <a:pt x="639" y="949"/>
                  </a:lnTo>
                  <a:lnTo>
                    <a:pt x="647" y="942"/>
                  </a:lnTo>
                  <a:lnTo>
                    <a:pt x="654" y="935"/>
                  </a:lnTo>
                  <a:lnTo>
                    <a:pt x="657" y="937"/>
                  </a:lnTo>
                  <a:lnTo>
                    <a:pt x="517" y="1193"/>
                  </a:lnTo>
                  <a:lnTo>
                    <a:pt x="517" y="1193"/>
                  </a:lnTo>
                  <a:lnTo>
                    <a:pt x="505" y="1178"/>
                  </a:lnTo>
                  <a:lnTo>
                    <a:pt x="500" y="1174"/>
                  </a:lnTo>
                  <a:lnTo>
                    <a:pt x="500" y="1174"/>
                  </a:lnTo>
                  <a:lnTo>
                    <a:pt x="496" y="1173"/>
                  </a:lnTo>
                  <a:lnTo>
                    <a:pt x="493" y="1172"/>
                  </a:lnTo>
                  <a:lnTo>
                    <a:pt x="484" y="1173"/>
                  </a:lnTo>
                  <a:lnTo>
                    <a:pt x="476" y="1175"/>
                  </a:lnTo>
                  <a:lnTo>
                    <a:pt x="469" y="1179"/>
                  </a:lnTo>
                  <a:lnTo>
                    <a:pt x="469" y="1179"/>
                  </a:lnTo>
                  <a:lnTo>
                    <a:pt x="465" y="1183"/>
                  </a:lnTo>
                  <a:lnTo>
                    <a:pt x="462" y="1187"/>
                  </a:lnTo>
                  <a:lnTo>
                    <a:pt x="461" y="1192"/>
                  </a:lnTo>
                  <a:lnTo>
                    <a:pt x="461" y="1196"/>
                  </a:lnTo>
                  <a:lnTo>
                    <a:pt x="462" y="1201"/>
                  </a:lnTo>
                  <a:lnTo>
                    <a:pt x="463" y="1206"/>
                  </a:lnTo>
                  <a:lnTo>
                    <a:pt x="467" y="1217"/>
                  </a:lnTo>
                  <a:lnTo>
                    <a:pt x="467" y="1217"/>
                  </a:lnTo>
                  <a:lnTo>
                    <a:pt x="483" y="1245"/>
                  </a:lnTo>
                  <a:lnTo>
                    <a:pt x="501" y="1273"/>
                  </a:lnTo>
                  <a:lnTo>
                    <a:pt x="501" y="1273"/>
                  </a:lnTo>
                  <a:lnTo>
                    <a:pt x="477" y="1239"/>
                  </a:lnTo>
                  <a:lnTo>
                    <a:pt x="462" y="1221"/>
                  </a:lnTo>
                  <a:lnTo>
                    <a:pt x="456" y="1218"/>
                  </a:lnTo>
                  <a:lnTo>
                    <a:pt x="456" y="1218"/>
                  </a:lnTo>
                  <a:lnTo>
                    <a:pt x="453" y="1217"/>
                  </a:lnTo>
                  <a:lnTo>
                    <a:pt x="450" y="1216"/>
                  </a:lnTo>
                  <a:lnTo>
                    <a:pt x="441" y="1217"/>
                  </a:lnTo>
                  <a:lnTo>
                    <a:pt x="432" y="1219"/>
                  </a:lnTo>
                  <a:lnTo>
                    <a:pt x="426" y="1222"/>
                  </a:lnTo>
                  <a:lnTo>
                    <a:pt x="426" y="1222"/>
                  </a:lnTo>
                  <a:lnTo>
                    <a:pt x="422" y="1226"/>
                  </a:lnTo>
                  <a:lnTo>
                    <a:pt x="418" y="1231"/>
                  </a:lnTo>
                  <a:lnTo>
                    <a:pt x="417" y="1235"/>
                  </a:lnTo>
                  <a:lnTo>
                    <a:pt x="417" y="1239"/>
                  </a:lnTo>
                  <a:lnTo>
                    <a:pt x="418" y="1245"/>
                  </a:lnTo>
                  <a:lnTo>
                    <a:pt x="419" y="1249"/>
                  </a:lnTo>
                  <a:lnTo>
                    <a:pt x="424" y="1260"/>
                  </a:lnTo>
                  <a:lnTo>
                    <a:pt x="424" y="1260"/>
                  </a:lnTo>
                  <a:lnTo>
                    <a:pt x="439" y="1287"/>
                  </a:lnTo>
                  <a:lnTo>
                    <a:pt x="439" y="1287"/>
                  </a:lnTo>
                  <a:lnTo>
                    <a:pt x="425" y="1268"/>
                  </a:lnTo>
                  <a:lnTo>
                    <a:pt x="419" y="1265"/>
                  </a:lnTo>
                  <a:lnTo>
                    <a:pt x="419" y="1265"/>
                  </a:lnTo>
                  <a:lnTo>
                    <a:pt x="417" y="1264"/>
                  </a:lnTo>
                  <a:lnTo>
                    <a:pt x="413" y="1263"/>
                  </a:lnTo>
                  <a:lnTo>
                    <a:pt x="405" y="1264"/>
                  </a:lnTo>
                  <a:lnTo>
                    <a:pt x="399" y="1265"/>
                  </a:lnTo>
                  <a:lnTo>
                    <a:pt x="392" y="1269"/>
                  </a:lnTo>
                  <a:lnTo>
                    <a:pt x="392" y="1269"/>
                  </a:lnTo>
                  <a:lnTo>
                    <a:pt x="389" y="1273"/>
                  </a:lnTo>
                  <a:lnTo>
                    <a:pt x="387" y="1276"/>
                  </a:lnTo>
                  <a:lnTo>
                    <a:pt x="385" y="1281"/>
                  </a:lnTo>
                  <a:lnTo>
                    <a:pt x="385" y="1285"/>
                  </a:lnTo>
                  <a:lnTo>
                    <a:pt x="386" y="1289"/>
                  </a:lnTo>
                  <a:lnTo>
                    <a:pt x="387" y="1294"/>
                  </a:lnTo>
                  <a:lnTo>
                    <a:pt x="391" y="1302"/>
                  </a:lnTo>
                  <a:lnTo>
                    <a:pt x="391" y="1302"/>
                  </a:lnTo>
                  <a:lnTo>
                    <a:pt x="400" y="1319"/>
                  </a:lnTo>
                  <a:lnTo>
                    <a:pt x="411" y="1336"/>
                  </a:lnTo>
                  <a:lnTo>
                    <a:pt x="431" y="1368"/>
                  </a:lnTo>
                  <a:lnTo>
                    <a:pt x="431" y="1368"/>
                  </a:lnTo>
                  <a:lnTo>
                    <a:pt x="435" y="1374"/>
                  </a:lnTo>
                  <a:lnTo>
                    <a:pt x="433" y="1374"/>
                  </a:lnTo>
                  <a:lnTo>
                    <a:pt x="433" y="1374"/>
                  </a:lnTo>
                  <a:lnTo>
                    <a:pt x="418" y="1352"/>
                  </a:lnTo>
                  <a:lnTo>
                    <a:pt x="404" y="1332"/>
                  </a:lnTo>
                  <a:lnTo>
                    <a:pt x="385" y="1307"/>
                  </a:lnTo>
                  <a:lnTo>
                    <a:pt x="380" y="1304"/>
                  </a:lnTo>
                  <a:lnTo>
                    <a:pt x="380" y="1304"/>
                  </a:lnTo>
                  <a:lnTo>
                    <a:pt x="378" y="1303"/>
                  </a:lnTo>
                  <a:lnTo>
                    <a:pt x="375" y="1302"/>
                  </a:lnTo>
                  <a:lnTo>
                    <a:pt x="368" y="1303"/>
                  </a:lnTo>
                  <a:lnTo>
                    <a:pt x="362" y="1304"/>
                  </a:lnTo>
                  <a:lnTo>
                    <a:pt x="357" y="1308"/>
                  </a:lnTo>
                  <a:lnTo>
                    <a:pt x="357" y="1308"/>
                  </a:lnTo>
                  <a:lnTo>
                    <a:pt x="353" y="1311"/>
                  </a:lnTo>
                  <a:lnTo>
                    <a:pt x="351" y="1314"/>
                  </a:lnTo>
                  <a:lnTo>
                    <a:pt x="350" y="1317"/>
                  </a:lnTo>
                  <a:lnTo>
                    <a:pt x="350" y="1322"/>
                  </a:lnTo>
                  <a:lnTo>
                    <a:pt x="351" y="1329"/>
                  </a:lnTo>
                  <a:lnTo>
                    <a:pt x="354" y="1337"/>
                  </a:lnTo>
                  <a:lnTo>
                    <a:pt x="354" y="1337"/>
                  </a:lnTo>
                  <a:lnTo>
                    <a:pt x="363" y="1352"/>
                  </a:lnTo>
                  <a:lnTo>
                    <a:pt x="372" y="1367"/>
                  </a:lnTo>
                  <a:lnTo>
                    <a:pt x="391" y="1397"/>
                  </a:lnTo>
                  <a:lnTo>
                    <a:pt x="391" y="1397"/>
                  </a:lnTo>
                  <a:lnTo>
                    <a:pt x="400" y="1412"/>
                  </a:lnTo>
                  <a:lnTo>
                    <a:pt x="317" y="1562"/>
                  </a:lnTo>
                  <a:lnTo>
                    <a:pt x="317" y="1562"/>
                  </a:lnTo>
                  <a:lnTo>
                    <a:pt x="317" y="1562"/>
                  </a:lnTo>
                  <a:lnTo>
                    <a:pt x="309" y="1561"/>
                  </a:lnTo>
                  <a:lnTo>
                    <a:pt x="287" y="1559"/>
                  </a:lnTo>
                  <a:lnTo>
                    <a:pt x="256" y="1554"/>
                  </a:lnTo>
                  <a:lnTo>
                    <a:pt x="237" y="1549"/>
                  </a:lnTo>
                  <a:lnTo>
                    <a:pt x="218" y="1545"/>
                  </a:lnTo>
                  <a:lnTo>
                    <a:pt x="198" y="1539"/>
                  </a:lnTo>
                  <a:lnTo>
                    <a:pt x="178" y="1531"/>
                  </a:lnTo>
                  <a:lnTo>
                    <a:pt x="159" y="1522"/>
                  </a:lnTo>
                  <a:lnTo>
                    <a:pt x="141" y="1513"/>
                  </a:lnTo>
                  <a:lnTo>
                    <a:pt x="123" y="1501"/>
                  </a:lnTo>
                  <a:lnTo>
                    <a:pt x="116" y="1494"/>
                  </a:lnTo>
                  <a:lnTo>
                    <a:pt x="108" y="1488"/>
                  </a:lnTo>
                  <a:lnTo>
                    <a:pt x="102" y="1480"/>
                  </a:lnTo>
                  <a:lnTo>
                    <a:pt x="95" y="1472"/>
                  </a:lnTo>
                  <a:lnTo>
                    <a:pt x="90" y="1464"/>
                  </a:lnTo>
                  <a:lnTo>
                    <a:pt x="86" y="1455"/>
                  </a:lnTo>
                  <a:lnTo>
                    <a:pt x="86" y="1455"/>
                  </a:lnTo>
                  <a:lnTo>
                    <a:pt x="78" y="1438"/>
                  </a:lnTo>
                  <a:lnTo>
                    <a:pt x="71" y="1418"/>
                  </a:lnTo>
                  <a:lnTo>
                    <a:pt x="65" y="1400"/>
                  </a:lnTo>
                  <a:lnTo>
                    <a:pt x="60" y="1379"/>
                  </a:lnTo>
                  <a:lnTo>
                    <a:pt x="55" y="1360"/>
                  </a:lnTo>
                  <a:lnTo>
                    <a:pt x="52" y="1339"/>
                  </a:lnTo>
                  <a:lnTo>
                    <a:pt x="50" y="1320"/>
                  </a:lnTo>
                  <a:lnTo>
                    <a:pt x="48" y="1299"/>
                  </a:lnTo>
                  <a:lnTo>
                    <a:pt x="48" y="1278"/>
                  </a:lnTo>
                  <a:lnTo>
                    <a:pt x="48" y="1258"/>
                  </a:lnTo>
                  <a:lnTo>
                    <a:pt x="49" y="1237"/>
                  </a:lnTo>
                  <a:lnTo>
                    <a:pt x="51" y="1217"/>
                  </a:lnTo>
                  <a:lnTo>
                    <a:pt x="53" y="1196"/>
                  </a:lnTo>
                  <a:lnTo>
                    <a:pt x="57" y="1176"/>
                  </a:lnTo>
                  <a:lnTo>
                    <a:pt x="63" y="1157"/>
                  </a:lnTo>
                  <a:lnTo>
                    <a:pt x="68" y="1137"/>
                  </a:lnTo>
                  <a:lnTo>
                    <a:pt x="68" y="1137"/>
                  </a:lnTo>
                  <a:lnTo>
                    <a:pt x="81" y="1101"/>
                  </a:lnTo>
                  <a:lnTo>
                    <a:pt x="92" y="1065"/>
                  </a:lnTo>
                  <a:lnTo>
                    <a:pt x="102" y="1030"/>
                  </a:lnTo>
                  <a:lnTo>
                    <a:pt x="108" y="998"/>
                  </a:lnTo>
                  <a:lnTo>
                    <a:pt x="110" y="982"/>
                  </a:lnTo>
                  <a:lnTo>
                    <a:pt x="112" y="966"/>
                  </a:lnTo>
                  <a:lnTo>
                    <a:pt x="112" y="951"/>
                  </a:lnTo>
                  <a:lnTo>
                    <a:pt x="112" y="937"/>
                  </a:lnTo>
                  <a:lnTo>
                    <a:pt x="109" y="922"/>
                  </a:lnTo>
                  <a:lnTo>
                    <a:pt x="107" y="908"/>
                  </a:lnTo>
                  <a:lnTo>
                    <a:pt x="103" y="894"/>
                  </a:lnTo>
                  <a:lnTo>
                    <a:pt x="97" y="881"/>
                  </a:lnTo>
                  <a:lnTo>
                    <a:pt x="97" y="881"/>
                  </a:lnTo>
                  <a:lnTo>
                    <a:pt x="83" y="845"/>
                  </a:lnTo>
                  <a:lnTo>
                    <a:pt x="65" y="795"/>
                  </a:lnTo>
                  <a:lnTo>
                    <a:pt x="45" y="735"/>
                  </a:lnTo>
                  <a:lnTo>
                    <a:pt x="36" y="703"/>
                  </a:lnTo>
                  <a:lnTo>
                    <a:pt x="27" y="670"/>
                  </a:lnTo>
                  <a:lnTo>
                    <a:pt x="18" y="637"/>
                  </a:lnTo>
                  <a:lnTo>
                    <a:pt x="12" y="602"/>
                  </a:lnTo>
                  <a:lnTo>
                    <a:pt x="5" y="569"/>
                  </a:lnTo>
                  <a:lnTo>
                    <a:pt x="1" y="537"/>
                  </a:lnTo>
                  <a:lnTo>
                    <a:pt x="0" y="506"/>
                  </a:lnTo>
                  <a:lnTo>
                    <a:pt x="0" y="478"/>
                  </a:lnTo>
                  <a:lnTo>
                    <a:pt x="1" y="464"/>
                  </a:lnTo>
                  <a:lnTo>
                    <a:pt x="2" y="452"/>
                  </a:lnTo>
                  <a:lnTo>
                    <a:pt x="4" y="440"/>
                  </a:lnTo>
                  <a:lnTo>
                    <a:pt x="7" y="429"/>
                  </a:lnTo>
                  <a:lnTo>
                    <a:pt x="7" y="429"/>
                  </a:lnTo>
                  <a:lnTo>
                    <a:pt x="15" y="409"/>
                  </a:lnTo>
                  <a:lnTo>
                    <a:pt x="23" y="392"/>
                  </a:lnTo>
                  <a:lnTo>
                    <a:pt x="29" y="375"/>
                  </a:lnTo>
                  <a:lnTo>
                    <a:pt x="37" y="361"/>
                  </a:lnTo>
                  <a:lnTo>
                    <a:pt x="44" y="348"/>
                  </a:lnTo>
                  <a:lnTo>
                    <a:pt x="52" y="337"/>
                  </a:lnTo>
                  <a:lnTo>
                    <a:pt x="66" y="319"/>
                  </a:lnTo>
                  <a:lnTo>
                    <a:pt x="79" y="305"/>
                  </a:lnTo>
                  <a:lnTo>
                    <a:pt x="91" y="294"/>
                  </a:lnTo>
                  <a:lnTo>
                    <a:pt x="101" y="284"/>
                  </a:lnTo>
                  <a:lnTo>
                    <a:pt x="109" y="276"/>
                  </a:lnTo>
                  <a:lnTo>
                    <a:pt x="109" y="276"/>
                  </a:lnTo>
                  <a:lnTo>
                    <a:pt x="117" y="265"/>
                  </a:lnTo>
                  <a:lnTo>
                    <a:pt x="123" y="253"/>
                  </a:lnTo>
                  <a:lnTo>
                    <a:pt x="135" y="229"/>
                  </a:lnTo>
                  <a:lnTo>
                    <a:pt x="147" y="203"/>
                  </a:lnTo>
                  <a:lnTo>
                    <a:pt x="159" y="179"/>
                  </a:lnTo>
                  <a:lnTo>
                    <a:pt x="159" y="179"/>
                  </a:lnTo>
                  <a:lnTo>
                    <a:pt x="169" y="162"/>
                  </a:lnTo>
                  <a:lnTo>
                    <a:pt x="179" y="145"/>
                  </a:lnTo>
                  <a:lnTo>
                    <a:pt x="190" y="129"/>
                  </a:lnTo>
                  <a:lnTo>
                    <a:pt x="200" y="113"/>
                  </a:lnTo>
                  <a:lnTo>
                    <a:pt x="212" y="99"/>
                  </a:lnTo>
                  <a:lnTo>
                    <a:pt x="226" y="85"/>
                  </a:lnTo>
                  <a:lnTo>
                    <a:pt x="242" y="73"/>
                  </a:lnTo>
                  <a:lnTo>
                    <a:pt x="258" y="62"/>
                  </a:lnTo>
                  <a:lnTo>
                    <a:pt x="258" y="62"/>
                  </a:lnTo>
                  <a:lnTo>
                    <a:pt x="276" y="50"/>
                  </a:lnTo>
                  <a:lnTo>
                    <a:pt x="296" y="40"/>
                  </a:lnTo>
                  <a:lnTo>
                    <a:pt x="314" y="32"/>
                  </a:lnTo>
                  <a:lnTo>
                    <a:pt x="335" y="24"/>
                  </a:lnTo>
                  <a:lnTo>
                    <a:pt x="354" y="17"/>
                  </a:lnTo>
                  <a:lnTo>
                    <a:pt x="375" y="12"/>
                  </a:lnTo>
                  <a:lnTo>
                    <a:pt x="396" y="8"/>
                  </a:lnTo>
                  <a:lnTo>
                    <a:pt x="416" y="4"/>
                  </a:lnTo>
                  <a:lnTo>
                    <a:pt x="437" y="2"/>
                  </a:lnTo>
                  <a:lnTo>
                    <a:pt x="457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42" y="4"/>
                  </a:lnTo>
                  <a:lnTo>
                    <a:pt x="562" y="8"/>
                  </a:lnTo>
                  <a:lnTo>
                    <a:pt x="584" y="11"/>
                  </a:lnTo>
                  <a:lnTo>
                    <a:pt x="584" y="11"/>
                  </a:lnTo>
                  <a:lnTo>
                    <a:pt x="633" y="23"/>
                  </a:lnTo>
                  <a:lnTo>
                    <a:pt x="681" y="36"/>
                  </a:lnTo>
                  <a:lnTo>
                    <a:pt x="681" y="36"/>
                  </a:lnTo>
                  <a:lnTo>
                    <a:pt x="717" y="47"/>
                  </a:lnTo>
                  <a:lnTo>
                    <a:pt x="736" y="52"/>
                  </a:lnTo>
                  <a:lnTo>
                    <a:pt x="754" y="59"/>
                  </a:lnTo>
                  <a:lnTo>
                    <a:pt x="772" y="66"/>
                  </a:lnTo>
                  <a:lnTo>
                    <a:pt x="789" y="75"/>
                  </a:lnTo>
                  <a:lnTo>
                    <a:pt x="805" y="85"/>
                  </a:lnTo>
                  <a:lnTo>
                    <a:pt x="820" y="96"/>
                  </a:lnTo>
                  <a:lnTo>
                    <a:pt x="820" y="96"/>
                  </a:lnTo>
                  <a:lnTo>
                    <a:pt x="837" y="109"/>
                  </a:lnTo>
                  <a:lnTo>
                    <a:pt x="852" y="123"/>
                  </a:lnTo>
                  <a:lnTo>
                    <a:pt x="867" y="137"/>
                  </a:lnTo>
                  <a:lnTo>
                    <a:pt x="881" y="152"/>
                  </a:lnTo>
                  <a:lnTo>
                    <a:pt x="894" y="168"/>
                  </a:lnTo>
                  <a:lnTo>
                    <a:pt x="907" y="184"/>
                  </a:lnTo>
                  <a:lnTo>
                    <a:pt x="919" y="201"/>
                  </a:lnTo>
                  <a:lnTo>
                    <a:pt x="930" y="219"/>
                  </a:lnTo>
                  <a:lnTo>
                    <a:pt x="930" y="219"/>
                  </a:lnTo>
                  <a:lnTo>
                    <a:pt x="938" y="233"/>
                  </a:lnTo>
                  <a:lnTo>
                    <a:pt x="944" y="247"/>
                  </a:lnTo>
                  <a:lnTo>
                    <a:pt x="957" y="278"/>
                  </a:lnTo>
                  <a:lnTo>
                    <a:pt x="970" y="307"/>
                  </a:lnTo>
                  <a:lnTo>
                    <a:pt x="984" y="336"/>
                  </a:lnTo>
                  <a:lnTo>
                    <a:pt x="715" y="830"/>
                  </a:lnTo>
                  <a:lnTo>
                    <a:pt x="713" y="828"/>
                  </a:lnTo>
                  <a:lnTo>
                    <a:pt x="713" y="828"/>
                  </a:lnTo>
                  <a:lnTo>
                    <a:pt x="706" y="821"/>
                  </a:lnTo>
                  <a:lnTo>
                    <a:pt x="698" y="813"/>
                  </a:lnTo>
                  <a:lnTo>
                    <a:pt x="693" y="805"/>
                  </a:lnTo>
                  <a:lnTo>
                    <a:pt x="687" y="796"/>
                  </a:lnTo>
                  <a:lnTo>
                    <a:pt x="677" y="778"/>
                  </a:lnTo>
                  <a:lnTo>
                    <a:pt x="669" y="759"/>
                  </a:lnTo>
                  <a:lnTo>
                    <a:pt x="669" y="759"/>
                  </a:lnTo>
                  <a:lnTo>
                    <a:pt x="634" y="683"/>
                  </a:lnTo>
                  <a:lnTo>
                    <a:pt x="616" y="646"/>
                  </a:lnTo>
                  <a:lnTo>
                    <a:pt x="596" y="609"/>
                  </a:lnTo>
                  <a:lnTo>
                    <a:pt x="596" y="609"/>
                  </a:lnTo>
                  <a:lnTo>
                    <a:pt x="574" y="570"/>
                  </a:lnTo>
                  <a:lnTo>
                    <a:pt x="553" y="530"/>
                  </a:lnTo>
                  <a:lnTo>
                    <a:pt x="553" y="530"/>
                  </a:lnTo>
                  <a:lnTo>
                    <a:pt x="544" y="515"/>
                  </a:lnTo>
                  <a:lnTo>
                    <a:pt x="540" y="511"/>
                  </a:lnTo>
                  <a:lnTo>
                    <a:pt x="535" y="508"/>
                  </a:lnTo>
                  <a:lnTo>
                    <a:pt x="531" y="504"/>
                  </a:lnTo>
                  <a:lnTo>
                    <a:pt x="526" y="503"/>
                  </a:lnTo>
                  <a:lnTo>
                    <a:pt x="509" y="501"/>
                  </a:lnTo>
                  <a:lnTo>
                    <a:pt x="509" y="501"/>
                  </a:lnTo>
                  <a:lnTo>
                    <a:pt x="457" y="500"/>
                  </a:lnTo>
                  <a:lnTo>
                    <a:pt x="407" y="497"/>
                  </a:lnTo>
                  <a:lnTo>
                    <a:pt x="357" y="492"/>
                  </a:lnTo>
                  <a:lnTo>
                    <a:pt x="330" y="489"/>
                  </a:lnTo>
                  <a:lnTo>
                    <a:pt x="306" y="486"/>
                  </a:lnTo>
                  <a:lnTo>
                    <a:pt x="306" y="486"/>
                  </a:lnTo>
                  <a:lnTo>
                    <a:pt x="277" y="480"/>
                  </a:lnTo>
                  <a:lnTo>
                    <a:pt x="249" y="474"/>
                  </a:lnTo>
                  <a:lnTo>
                    <a:pt x="222" y="466"/>
                  </a:lnTo>
                  <a:lnTo>
                    <a:pt x="209" y="462"/>
                  </a:lnTo>
                  <a:lnTo>
                    <a:pt x="197" y="457"/>
                  </a:lnTo>
                  <a:lnTo>
                    <a:pt x="197" y="457"/>
                  </a:lnTo>
                  <a:lnTo>
                    <a:pt x="190" y="452"/>
                  </a:lnTo>
                  <a:lnTo>
                    <a:pt x="183" y="449"/>
                  </a:lnTo>
                  <a:lnTo>
                    <a:pt x="172" y="439"/>
                  </a:lnTo>
                  <a:lnTo>
                    <a:pt x="162" y="428"/>
                  </a:lnTo>
                  <a:lnTo>
                    <a:pt x="151" y="418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2AE0C31B-8AD4-1CCD-4E5F-3134CEA8E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967"/>
              <a:ext cx="493" cy="781"/>
            </a:xfrm>
            <a:custGeom>
              <a:avLst/>
              <a:gdLst>
                <a:gd name="T0" fmla="*/ 147 w 984"/>
                <a:gd name="T1" fmla="*/ 492 h 1562"/>
                <a:gd name="T2" fmla="*/ 177 w 984"/>
                <a:gd name="T3" fmla="*/ 601 h 1562"/>
                <a:gd name="T4" fmla="*/ 237 w 984"/>
                <a:gd name="T5" fmla="*/ 695 h 1562"/>
                <a:gd name="T6" fmla="*/ 284 w 984"/>
                <a:gd name="T7" fmla="*/ 767 h 1562"/>
                <a:gd name="T8" fmla="*/ 298 w 984"/>
                <a:gd name="T9" fmla="*/ 852 h 1562"/>
                <a:gd name="T10" fmla="*/ 323 w 984"/>
                <a:gd name="T11" fmla="*/ 879 h 1562"/>
                <a:gd name="T12" fmla="*/ 370 w 984"/>
                <a:gd name="T13" fmla="*/ 872 h 1562"/>
                <a:gd name="T14" fmla="*/ 392 w 984"/>
                <a:gd name="T15" fmla="*/ 881 h 1562"/>
                <a:gd name="T16" fmla="*/ 414 w 984"/>
                <a:gd name="T17" fmla="*/ 916 h 1562"/>
                <a:gd name="T18" fmla="*/ 468 w 984"/>
                <a:gd name="T19" fmla="*/ 956 h 1562"/>
                <a:gd name="T20" fmla="*/ 554 w 984"/>
                <a:gd name="T21" fmla="*/ 969 h 1562"/>
                <a:gd name="T22" fmla="*/ 631 w 984"/>
                <a:gd name="T23" fmla="*/ 954 h 1562"/>
                <a:gd name="T24" fmla="*/ 517 w 984"/>
                <a:gd name="T25" fmla="*/ 1193 h 1562"/>
                <a:gd name="T26" fmla="*/ 484 w 984"/>
                <a:gd name="T27" fmla="*/ 1173 h 1562"/>
                <a:gd name="T28" fmla="*/ 461 w 984"/>
                <a:gd name="T29" fmla="*/ 1192 h 1562"/>
                <a:gd name="T30" fmla="*/ 483 w 984"/>
                <a:gd name="T31" fmla="*/ 1245 h 1562"/>
                <a:gd name="T32" fmla="*/ 456 w 984"/>
                <a:gd name="T33" fmla="*/ 1218 h 1562"/>
                <a:gd name="T34" fmla="*/ 426 w 984"/>
                <a:gd name="T35" fmla="*/ 1222 h 1562"/>
                <a:gd name="T36" fmla="*/ 419 w 984"/>
                <a:gd name="T37" fmla="*/ 1249 h 1562"/>
                <a:gd name="T38" fmla="*/ 419 w 984"/>
                <a:gd name="T39" fmla="*/ 1265 h 1562"/>
                <a:gd name="T40" fmla="*/ 392 w 984"/>
                <a:gd name="T41" fmla="*/ 1269 h 1562"/>
                <a:gd name="T42" fmla="*/ 386 w 984"/>
                <a:gd name="T43" fmla="*/ 1289 h 1562"/>
                <a:gd name="T44" fmla="*/ 431 w 984"/>
                <a:gd name="T45" fmla="*/ 1368 h 1562"/>
                <a:gd name="T46" fmla="*/ 404 w 984"/>
                <a:gd name="T47" fmla="*/ 1332 h 1562"/>
                <a:gd name="T48" fmla="*/ 368 w 984"/>
                <a:gd name="T49" fmla="*/ 1303 h 1562"/>
                <a:gd name="T50" fmla="*/ 350 w 984"/>
                <a:gd name="T51" fmla="*/ 1317 h 1562"/>
                <a:gd name="T52" fmla="*/ 372 w 984"/>
                <a:gd name="T53" fmla="*/ 1367 h 1562"/>
                <a:gd name="T54" fmla="*/ 317 w 984"/>
                <a:gd name="T55" fmla="*/ 1562 h 1562"/>
                <a:gd name="T56" fmla="*/ 198 w 984"/>
                <a:gd name="T57" fmla="*/ 1539 h 1562"/>
                <a:gd name="T58" fmla="*/ 108 w 984"/>
                <a:gd name="T59" fmla="*/ 1488 h 1562"/>
                <a:gd name="T60" fmla="*/ 78 w 984"/>
                <a:gd name="T61" fmla="*/ 1438 h 1562"/>
                <a:gd name="T62" fmla="*/ 50 w 984"/>
                <a:gd name="T63" fmla="*/ 1320 h 1562"/>
                <a:gd name="T64" fmla="*/ 53 w 984"/>
                <a:gd name="T65" fmla="*/ 1196 h 1562"/>
                <a:gd name="T66" fmla="*/ 92 w 984"/>
                <a:gd name="T67" fmla="*/ 1065 h 1562"/>
                <a:gd name="T68" fmla="*/ 112 w 984"/>
                <a:gd name="T69" fmla="*/ 937 h 1562"/>
                <a:gd name="T70" fmla="*/ 83 w 984"/>
                <a:gd name="T71" fmla="*/ 845 h 1562"/>
                <a:gd name="T72" fmla="*/ 12 w 984"/>
                <a:gd name="T73" fmla="*/ 602 h 1562"/>
                <a:gd name="T74" fmla="*/ 2 w 984"/>
                <a:gd name="T75" fmla="*/ 452 h 1562"/>
                <a:gd name="T76" fmla="*/ 29 w 984"/>
                <a:gd name="T77" fmla="*/ 375 h 1562"/>
                <a:gd name="T78" fmla="*/ 91 w 984"/>
                <a:gd name="T79" fmla="*/ 294 h 1562"/>
                <a:gd name="T80" fmla="*/ 135 w 984"/>
                <a:gd name="T81" fmla="*/ 229 h 1562"/>
                <a:gd name="T82" fmla="*/ 190 w 984"/>
                <a:gd name="T83" fmla="*/ 129 h 1562"/>
                <a:gd name="T84" fmla="*/ 258 w 984"/>
                <a:gd name="T85" fmla="*/ 62 h 1562"/>
                <a:gd name="T86" fmla="*/ 375 w 984"/>
                <a:gd name="T87" fmla="*/ 12 h 1562"/>
                <a:gd name="T88" fmla="*/ 500 w 984"/>
                <a:gd name="T89" fmla="*/ 0 h 1562"/>
                <a:gd name="T90" fmla="*/ 633 w 984"/>
                <a:gd name="T91" fmla="*/ 23 h 1562"/>
                <a:gd name="T92" fmla="*/ 772 w 984"/>
                <a:gd name="T93" fmla="*/ 66 h 1562"/>
                <a:gd name="T94" fmla="*/ 852 w 984"/>
                <a:gd name="T95" fmla="*/ 123 h 1562"/>
                <a:gd name="T96" fmla="*/ 930 w 984"/>
                <a:gd name="T97" fmla="*/ 219 h 1562"/>
                <a:gd name="T98" fmla="*/ 984 w 984"/>
                <a:gd name="T99" fmla="*/ 336 h 1562"/>
                <a:gd name="T100" fmla="*/ 693 w 984"/>
                <a:gd name="T101" fmla="*/ 805 h 1562"/>
                <a:gd name="T102" fmla="*/ 616 w 984"/>
                <a:gd name="T103" fmla="*/ 646 h 1562"/>
                <a:gd name="T104" fmla="*/ 544 w 984"/>
                <a:gd name="T105" fmla="*/ 515 h 1562"/>
                <a:gd name="T106" fmla="*/ 509 w 984"/>
                <a:gd name="T107" fmla="*/ 501 h 1562"/>
                <a:gd name="T108" fmla="*/ 306 w 984"/>
                <a:gd name="T109" fmla="*/ 486 h 1562"/>
                <a:gd name="T110" fmla="*/ 197 w 984"/>
                <a:gd name="T111" fmla="*/ 457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562">
                  <a:moveTo>
                    <a:pt x="151" y="418"/>
                  </a:moveTo>
                  <a:lnTo>
                    <a:pt x="151" y="418"/>
                  </a:lnTo>
                  <a:lnTo>
                    <a:pt x="147" y="436"/>
                  </a:lnTo>
                  <a:lnTo>
                    <a:pt x="146" y="454"/>
                  </a:lnTo>
                  <a:lnTo>
                    <a:pt x="146" y="473"/>
                  </a:lnTo>
                  <a:lnTo>
                    <a:pt x="147" y="492"/>
                  </a:lnTo>
                  <a:lnTo>
                    <a:pt x="149" y="511"/>
                  </a:lnTo>
                  <a:lnTo>
                    <a:pt x="153" y="529"/>
                  </a:lnTo>
                  <a:lnTo>
                    <a:pt x="157" y="548"/>
                  </a:lnTo>
                  <a:lnTo>
                    <a:pt x="162" y="566"/>
                  </a:lnTo>
                  <a:lnTo>
                    <a:pt x="169" y="583"/>
                  </a:lnTo>
                  <a:lnTo>
                    <a:pt x="177" y="601"/>
                  </a:lnTo>
                  <a:lnTo>
                    <a:pt x="185" y="618"/>
                  </a:lnTo>
                  <a:lnTo>
                    <a:pt x="194" y="634"/>
                  </a:lnTo>
                  <a:lnTo>
                    <a:pt x="205" y="651"/>
                  </a:lnTo>
                  <a:lnTo>
                    <a:pt x="215" y="667"/>
                  </a:lnTo>
                  <a:lnTo>
                    <a:pt x="226" y="681"/>
                  </a:lnTo>
                  <a:lnTo>
                    <a:pt x="237" y="695"/>
                  </a:lnTo>
                  <a:lnTo>
                    <a:pt x="237" y="695"/>
                  </a:lnTo>
                  <a:lnTo>
                    <a:pt x="258" y="719"/>
                  </a:lnTo>
                  <a:lnTo>
                    <a:pt x="265" y="730"/>
                  </a:lnTo>
                  <a:lnTo>
                    <a:pt x="273" y="742"/>
                  </a:lnTo>
                  <a:lnTo>
                    <a:pt x="280" y="754"/>
                  </a:lnTo>
                  <a:lnTo>
                    <a:pt x="284" y="767"/>
                  </a:lnTo>
                  <a:lnTo>
                    <a:pt x="288" y="782"/>
                  </a:lnTo>
                  <a:lnTo>
                    <a:pt x="291" y="798"/>
                  </a:lnTo>
                  <a:lnTo>
                    <a:pt x="291" y="798"/>
                  </a:lnTo>
                  <a:lnTo>
                    <a:pt x="294" y="830"/>
                  </a:lnTo>
                  <a:lnTo>
                    <a:pt x="296" y="845"/>
                  </a:lnTo>
                  <a:lnTo>
                    <a:pt x="298" y="852"/>
                  </a:lnTo>
                  <a:lnTo>
                    <a:pt x="300" y="859"/>
                  </a:lnTo>
                  <a:lnTo>
                    <a:pt x="302" y="864"/>
                  </a:lnTo>
                  <a:lnTo>
                    <a:pt x="307" y="870"/>
                  </a:lnTo>
                  <a:lnTo>
                    <a:pt x="311" y="874"/>
                  </a:lnTo>
                  <a:lnTo>
                    <a:pt x="316" y="877"/>
                  </a:lnTo>
                  <a:lnTo>
                    <a:pt x="323" y="879"/>
                  </a:lnTo>
                  <a:lnTo>
                    <a:pt x="330" y="881"/>
                  </a:lnTo>
                  <a:lnTo>
                    <a:pt x="339" y="881"/>
                  </a:lnTo>
                  <a:lnTo>
                    <a:pt x="349" y="878"/>
                  </a:lnTo>
                  <a:lnTo>
                    <a:pt x="349" y="878"/>
                  </a:lnTo>
                  <a:lnTo>
                    <a:pt x="361" y="875"/>
                  </a:lnTo>
                  <a:lnTo>
                    <a:pt x="370" y="872"/>
                  </a:lnTo>
                  <a:lnTo>
                    <a:pt x="374" y="872"/>
                  </a:lnTo>
                  <a:lnTo>
                    <a:pt x="378" y="872"/>
                  </a:lnTo>
                  <a:lnTo>
                    <a:pt x="383" y="874"/>
                  </a:lnTo>
                  <a:lnTo>
                    <a:pt x="388" y="877"/>
                  </a:lnTo>
                  <a:lnTo>
                    <a:pt x="388" y="877"/>
                  </a:lnTo>
                  <a:lnTo>
                    <a:pt x="392" y="881"/>
                  </a:lnTo>
                  <a:lnTo>
                    <a:pt x="396" y="885"/>
                  </a:lnTo>
                  <a:lnTo>
                    <a:pt x="402" y="896"/>
                  </a:lnTo>
                  <a:lnTo>
                    <a:pt x="407" y="907"/>
                  </a:lnTo>
                  <a:lnTo>
                    <a:pt x="411" y="912"/>
                  </a:lnTo>
                  <a:lnTo>
                    <a:pt x="414" y="916"/>
                  </a:lnTo>
                  <a:lnTo>
                    <a:pt x="414" y="916"/>
                  </a:lnTo>
                  <a:lnTo>
                    <a:pt x="422" y="925"/>
                  </a:lnTo>
                  <a:lnTo>
                    <a:pt x="429" y="933"/>
                  </a:lnTo>
                  <a:lnTo>
                    <a:pt x="439" y="940"/>
                  </a:lnTo>
                  <a:lnTo>
                    <a:pt x="448" y="946"/>
                  </a:lnTo>
                  <a:lnTo>
                    <a:pt x="458" y="952"/>
                  </a:lnTo>
                  <a:lnTo>
                    <a:pt x="468" y="956"/>
                  </a:lnTo>
                  <a:lnTo>
                    <a:pt x="479" y="961"/>
                  </a:lnTo>
                  <a:lnTo>
                    <a:pt x="491" y="964"/>
                  </a:lnTo>
                  <a:lnTo>
                    <a:pt x="491" y="964"/>
                  </a:lnTo>
                  <a:lnTo>
                    <a:pt x="509" y="967"/>
                  </a:lnTo>
                  <a:lnTo>
                    <a:pt x="531" y="969"/>
                  </a:lnTo>
                  <a:lnTo>
                    <a:pt x="554" y="969"/>
                  </a:lnTo>
                  <a:lnTo>
                    <a:pt x="578" y="968"/>
                  </a:lnTo>
                  <a:lnTo>
                    <a:pt x="590" y="967"/>
                  </a:lnTo>
                  <a:lnTo>
                    <a:pt x="600" y="965"/>
                  </a:lnTo>
                  <a:lnTo>
                    <a:pt x="611" y="962"/>
                  </a:lnTo>
                  <a:lnTo>
                    <a:pt x="621" y="959"/>
                  </a:lnTo>
                  <a:lnTo>
                    <a:pt x="631" y="954"/>
                  </a:lnTo>
                  <a:lnTo>
                    <a:pt x="639" y="949"/>
                  </a:lnTo>
                  <a:lnTo>
                    <a:pt x="647" y="942"/>
                  </a:lnTo>
                  <a:lnTo>
                    <a:pt x="654" y="935"/>
                  </a:lnTo>
                  <a:lnTo>
                    <a:pt x="657" y="937"/>
                  </a:lnTo>
                  <a:lnTo>
                    <a:pt x="517" y="1193"/>
                  </a:lnTo>
                  <a:lnTo>
                    <a:pt x="517" y="1193"/>
                  </a:lnTo>
                  <a:lnTo>
                    <a:pt x="505" y="1178"/>
                  </a:lnTo>
                  <a:lnTo>
                    <a:pt x="500" y="1174"/>
                  </a:lnTo>
                  <a:lnTo>
                    <a:pt x="500" y="1174"/>
                  </a:lnTo>
                  <a:lnTo>
                    <a:pt x="496" y="1173"/>
                  </a:lnTo>
                  <a:lnTo>
                    <a:pt x="493" y="1172"/>
                  </a:lnTo>
                  <a:lnTo>
                    <a:pt x="484" y="1173"/>
                  </a:lnTo>
                  <a:lnTo>
                    <a:pt x="476" y="1175"/>
                  </a:lnTo>
                  <a:lnTo>
                    <a:pt x="469" y="1179"/>
                  </a:lnTo>
                  <a:lnTo>
                    <a:pt x="469" y="1179"/>
                  </a:lnTo>
                  <a:lnTo>
                    <a:pt x="465" y="1183"/>
                  </a:lnTo>
                  <a:lnTo>
                    <a:pt x="462" y="1187"/>
                  </a:lnTo>
                  <a:lnTo>
                    <a:pt x="461" y="1192"/>
                  </a:lnTo>
                  <a:lnTo>
                    <a:pt x="461" y="1196"/>
                  </a:lnTo>
                  <a:lnTo>
                    <a:pt x="462" y="1201"/>
                  </a:lnTo>
                  <a:lnTo>
                    <a:pt x="463" y="1206"/>
                  </a:lnTo>
                  <a:lnTo>
                    <a:pt x="467" y="1217"/>
                  </a:lnTo>
                  <a:lnTo>
                    <a:pt x="467" y="1217"/>
                  </a:lnTo>
                  <a:lnTo>
                    <a:pt x="483" y="1245"/>
                  </a:lnTo>
                  <a:lnTo>
                    <a:pt x="501" y="1273"/>
                  </a:lnTo>
                  <a:lnTo>
                    <a:pt x="501" y="1273"/>
                  </a:lnTo>
                  <a:lnTo>
                    <a:pt x="477" y="1239"/>
                  </a:lnTo>
                  <a:lnTo>
                    <a:pt x="462" y="1221"/>
                  </a:lnTo>
                  <a:lnTo>
                    <a:pt x="456" y="1218"/>
                  </a:lnTo>
                  <a:lnTo>
                    <a:pt x="456" y="1218"/>
                  </a:lnTo>
                  <a:lnTo>
                    <a:pt x="453" y="1217"/>
                  </a:lnTo>
                  <a:lnTo>
                    <a:pt x="450" y="1216"/>
                  </a:lnTo>
                  <a:lnTo>
                    <a:pt x="441" y="1217"/>
                  </a:lnTo>
                  <a:lnTo>
                    <a:pt x="432" y="1219"/>
                  </a:lnTo>
                  <a:lnTo>
                    <a:pt x="426" y="1222"/>
                  </a:lnTo>
                  <a:lnTo>
                    <a:pt x="426" y="1222"/>
                  </a:lnTo>
                  <a:lnTo>
                    <a:pt x="422" y="1226"/>
                  </a:lnTo>
                  <a:lnTo>
                    <a:pt x="418" y="1231"/>
                  </a:lnTo>
                  <a:lnTo>
                    <a:pt x="417" y="1235"/>
                  </a:lnTo>
                  <a:lnTo>
                    <a:pt x="417" y="1239"/>
                  </a:lnTo>
                  <a:lnTo>
                    <a:pt x="418" y="1245"/>
                  </a:lnTo>
                  <a:lnTo>
                    <a:pt x="419" y="1249"/>
                  </a:lnTo>
                  <a:lnTo>
                    <a:pt x="424" y="1260"/>
                  </a:lnTo>
                  <a:lnTo>
                    <a:pt x="424" y="1260"/>
                  </a:lnTo>
                  <a:lnTo>
                    <a:pt x="439" y="1287"/>
                  </a:lnTo>
                  <a:lnTo>
                    <a:pt x="439" y="1287"/>
                  </a:lnTo>
                  <a:lnTo>
                    <a:pt x="425" y="1268"/>
                  </a:lnTo>
                  <a:lnTo>
                    <a:pt x="419" y="1265"/>
                  </a:lnTo>
                  <a:lnTo>
                    <a:pt x="419" y="1265"/>
                  </a:lnTo>
                  <a:lnTo>
                    <a:pt x="417" y="1264"/>
                  </a:lnTo>
                  <a:lnTo>
                    <a:pt x="413" y="1263"/>
                  </a:lnTo>
                  <a:lnTo>
                    <a:pt x="405" y="1264"/>
                  </a:lnTo>
                  <a:lnTo>
                    <a:pt x="399" y="1265"/>
                  </a:lnTo>
                  <a:lnTo>
                    <a:pt x="392" y="1269"/>
                  </a:lnTo>
                  <a:lnTo>
                    <a:pt x="392" y="1269"/>
                  </a:lnTo>
                  <a:lnTo>
                    <a:pt x="389" y="1273"/>
                  </a:lnTo>
                  <a:lnTo>
                    <a:pt x="387" y="1276"/>
                  </a:lnTo>
                  <a:lnTo>
                    <a:pt x="385" y="1281"/>
                  </a:lnTo>
                  <a:lnTo>
                    <a:pt x="385" y="1285"/>
                  </a:lnTo>
                  <a:lnTo>
                    <a:pt x="386" y="1289"/>
                  </a:lnTo>
                  <a:lnTo>
                    <a:pt x="387" y="1294"/>
                  </a:lnTo>
                  <a:lnTo>
                    <a:pt x="391" y="1302"/>
                  </a:lnTo>
                  <a:lnTo>
                    <a:pt x="391" y="1302"/>
                  </a:lnTo>
                  <a:lnTo>
                    <a:pt x="400" y="1319"/>
                  </a:lnTo>
                  <a:lnTo>
                    <a:pt x="411" y="1336"/>
                  </a:lnTo>
                  <a:lnTo>
                    <a:pt x="431" y="1368"/>
                  </a:lnTo>
                  <a:lnTo>
                    <a:pt x="431" y="1368"/>
                  </a:lnTo>
                  <a:lnTo>
                    <a:pt x="435" y="1374"/>
                  </a:lnTo>
                  <a:lnTo>
                    <a:pt x="433" y="1374"/>
                  </a:lnTo>
                  <a:lnTo>
                    <a:pt x="433" y="1374"/>
                  </a:lnTo>
                  <a:lnTo>
                    <a:pt x="418" y="1352"/>
                  </a:lnTo>
                  <a:lnTo>
                    <a:pt x="404" y="1332"/>
                  </a:lnTo>
                  <a:lnTo>
                    <a:pt x="385" y="1307"/>
                  </a:lnTo>
                  <a:lnTo>
                    <a:pt x="380" y="1304"/>
                  </a:lnTo>
                  <a:lnTo>
                    <a:pt x="380" y="1304"/>
                  </a:lnTo>
                  <a:lnTo>
                    <a:pt x="378" y="1303"/>
                  </a:lnTo>
                  <a:lnTo>
                    <a:pt x="375" y="1302"/>
                  </a:lnTo>
                  <a:lnTo>
                    <a:pt x="368" y="1303"/>
                  </a:lnTo>
                  <a:lnTo>
                    <a:pt x="362" y="1304"/>
                  </a:lnTo>
                  <a:lnTo>
                    <a:pt x="357" y="1308"/>
                  </a:lnTo>
                  <a:lnTo>
                    <a:pt x="357" y="1308"/>
                  </a:lnTo>
                  <a:lnTo>
                    <a:pt x="353" y="1311"/>
                  </a:lnTo>
                  <a:lnTo>
                    <a:pt x="351" y="1314"/>
                  </a:lnTo>
                  <a:lnTo>
                    <a:pt x="350" y="1317"/>
                  </a:lnTo>
                  <a:lnTo>
                    <a:pt x="350" y="1322"/>
                  </a:lnTo>
                  <a:lnTo>
                    <a:pt x="351" y="1329"/>
                  </a:lnTo>
                  <a:lnTo>
                    <a:pt x="354" y="1337"/>
                  </a:lnTo>
                  <a:lnTo>
                    <a:pt x="354" y="1337"/>
                  </a:lnTo>
                  <a:lnTo>
                    <a:pt x="363" y="1352"/>
                  </a:lnTo>
                  <a:lnTo>
                    <a:pt x="372" y="1367"/>
                  </a:lnTo>
                  <a:lnTo>
                    <a:pt x="391" y="1397"/>
                  </a:lnTo>
                  <a:lnTo>
                    <a:pt x="391" y="1397"/>
                  </a:lnTo>
                  <a:lnTo>
                    <a:pt x="400" y="1412"/>
                  </a:lnTo>
                  <a:lnTo>
                    <a:pt x="317" y="1562"/>
                  </a:lnTo>
                  <a:lnTo>
                    <a:pt x="317" y="1562"/>
                  </a:lnTo>
                  <a:lnTo>
                    <a:pt x="317" y="1562"/>
                  </a:lnTo>
                  <a:lnTo>
                    <a:pt x="309" y="1561"/>
                  </a:lnTo>
                  <a:lnTo>
                    <a:pt x="287" y="1559"/>
                  </a:lnTo>
                  <a:lnTo>
                    <a:pt x="256" y="1554"/>
                  </a:lnTo>
                  <a:lnTo>
                    <a:pt x="237" y="1549"/>
                  </a:lnTo>
                  <a:lnTo>
                    <a:pt x="218" y="1545"/>
                  </a:lnTo>
                  <a:lnTo>
                    <a:pt x="198" y="1539"/>
                  </a:lnTo>
                  <a:lnTo>
                    <a:pt x="178" y="1531"/>
                  </a:lnTo>
                  <a:lnTo>
                    <a:pt x="159" y="1522"/>
                  </a:lnTo>
                  <a:lnTo>
                    <a:pt x="141" y="1513"/>
                  </a:lnTo>
                  <a:lnTo>
                    <a:pt x="123" y="1501"/>
                  </a:lnTo>
                  <a:lnTo>
                    <a:pt x="116" y="1494"/>
                  </a:lnTo>
                  <a:lnTo>
                    <a:pt x="108" y="1488"/>
                  </a:lnTo>
                  <a:lnTo>
                    <a:pt x="102" y="1480"/>
                  </a:lnTo>
                  <a:lnTo>
                    <a:pt x="95" y="1472"/>
                  </a:lnTo>
                  <a:lnTo>
                    <a:pt x="90" y="1464"/>
                  </a:lnTo>
                  <a:lnTo>
                    <a:pt x="86" y="1455"/>
                  </a:lnTo>
                  <a:lnTo>
                    <a:pt x="86" y="1455"/>
                  </a:lnTo>
                  <a:lnTo>
                    <a:pt x="78" y="1438"/>
                  </a:lnTo>
                  <a:lnTo>
                    <a:pt x="71" y="1418"/>
                  </a:lnTo>
                  <a:lnTo>
                    <a:pt x="65" y="1400"/>
                  </a:lnTo>
                  <a:lnTo>
                    <a:pt x="60" y="1379"/>
                  </a:lnTo>
                  <a:lnTo>
                    <a:pt x="55" y="1360"/>
                  </a:lnTo>
                  <a:lnTo>
                    <a:pt x="52" y="1339"/>
                  </a:lnTo>
                  <a:lnTo>
                    <a:pt x="50" y="1320"/>
                  </a:lnTo>
                  <a:lnTo>
                    <a:pt x="48" y="1299"/>
                  </a:lnTo>
                  <a:lnTo>
                    <a:pt x="48" y="1278"/>
                  </a:lnTo>
                  <a:lnTo>
                    <a:pt x="48" y="1258"/>
                  </a:lnTo>
                  <a:lnTo>
                    <a:pt x="49" y="1237"/>
                  </a:lnTo>
                  <a:lnTo>
                    <a:pt x="51" y="1217"/>
                  </a:lnTo>
                  <a:lnTo>
                    <a:pt x="53" y="1196"/>
                  </a:lnTo>
                  <a:lnTo>
                    <a:pt x="57" y="1176"/>
                  </a:lnTo>
                  <a:lnTo>
                    <a:pt x="63" y="1157"/>
                  </a:lnTo>
                  <a:lnTo>
                    <a:pt x="68" y="1137"/>
                  </a:lnTo>
                  <a:lnTo>
                    <a:pt x="68" y="1137"/>
                  </a:lnTo>
                  <a:lnTo>
                    <a:pt x="81" y="1101"/>
                  </a:lnTo>
                  <a:lnTo>
                    <a:pt x="92" y="1065"/>
                  </a:lnTo>
                  <a:lnTo>
                    <a:pt x="102" y="1030"/>
                  </a:lnTo>
                  <a:lnTo>
                    <a:pt x="108" y="998"/>
                  </a:lnTo>
                  <a:lnTo>
                    <a:pt x="110" y="982"/>
                  </a:lnTo>
                  <a:lnTo>
                    <a:pt x="112" y="966"/>
                  </a:lnTo>
                  <a:lnTo>
                    <a:pt x="112" y="951"/>
                  </a:lnTo>
                  <a:lnTo>
                    <a:pt x="112" y="937"/>
                  </a:lnTo>
                  <a:lnTo>
                    <a:pt x="109" y="922"/>
                  </a:lnTo>
                  <a:lnTo>
                    <a:pt x="107" y="908"/>
                  </a:lnTo>
                  <a:lnTo>
                    <a:pt x="103" y="894"/>
                  </a:lnTo>
                  <a:lnTo>
                    <a:pt x="97" y="881"/>
                  </a:lnTo>
                  <a:lnTo>
                    <a:pt x="97" y="881"/>
                  </a:lnTo>
                  <a:lnTo>
                    <a:pt x="83" y="845"/>
                  </a:lnTo>
                  <a:lnTo>
                    <a:pt x="65" y="795"/>
                  </a:lnTo>
                  <a:lnTo>
                    <a:pt x="45" y="735"/>
                  </a:lnTo>
                  <a:lnTo>
                    <a:pt x="36" y="703"/>
                  </a:lnTo>
                  <a:lnTo>
                    <a:pt x="27" y="670"/>
                  </a:lnTo>
                  <a:lnTo>
                    <a:pt x="18" y="637"/>
                  </a:lnTo>
                  <a:lnTo>
                    <a:pt x="12" y="602"/>
                  </a:lnTo>
                  <a:lnTo>
                    <a:pt x="5" y="569"/>
                  </a:lnTo>
                  <a:lnTo>
                    <a:pt x="1" y="537"/>
                  </a:lnTo>
                  <a:lnTo>
                    <a:pt x="0" y="506"/>
                  </a:lnTo>
                  <a:lnTo>
                    <a:pt x="0" y="478"/>
                  </a:lnTo>
                  <a:lnTo>
                    <a:pt x="1" y="464"/>
                  </a:lnTo>
                  <a:lnTo>
                    <a:pt x="2" y="452"/>
                  </a:lnTo>
                  <a:lnTo>
                    <a:pt x="4" y="440"/>
                  </a:lnTo>
                  <a:lnTo>
                    <a:pt x="7" y="429"/>
                  </a:lnTo>
                  <a:lnTo>
                    <a:pt x="7" y="429"/>
                  </a:lnTo>
                  <a:lnTo>
                    <a:pt x="15" y="409"/>
                  </a:lnTo>
                  <a:lnTo>
                    <a:pt x="23" y="392"/>
                  </a:lnTo>
                  <a:lnTo>
                    <a:pt x="29" y="375"/>
                  </a:lnTo>
                  <a:lnTo>
                    <a:pt x="37" y="361"/>
                  </a:lnTo>
                  <a:lnTo>
                    <a:pt x="44" y="348"/>
                  </a:lnTo>
                  <a:lnTo>
                    <a:pt x="52" y="337"/>
                  </a:lnTo>
                  <a:lnTo>
                    <a:pt x="66" y="319"/>
                  </a:lnTo>
                  <a:lnTo>
                    <a:pt x="79" y="305"/>
                  </a:lnTo>
                  <a:lnTo>
                    <a:pt x="91" y="294"/>
                  </a:lnTo>
                  <a:lnTo>
                    <a:pt x="101" y="284"/>
                  </a:lnTo>
                  <a:lnTo>
                    <a:pt x="109" y="276"/>
                  </a:lnTo>
                  <a:lnTo>
                    <a:pt x="109" y="276"/>
                  </a:lnTo>
                  <a:lnTo>
                    <a:pt x="117" y="265"/>
                  </a:lnTo>
                  <a:lnTo>
                    <a:pt x="123" y="253"/>
                  </a:lnTo>
                  <a:lnTo>
                    <a:pt x="135" y="229"/>
                  </a:lnTo>
                  <a:lnTo>
                    <a:pt x="147" y="203"/>
                  </a:lnTo>
                  <a:lnTo>
                    <a:pt x="159" y="179"/>
                  </a:lnTo>
                  <a:lnTo>
                    <a:pt x="159" y="179"/>
                  </a:lnTo>
                  <a:lnTo>
                    <a:pt x="169" y="162"/>
                  </a:lnTo>
                  <a:lnTo>
                    <a:pt x="179" y="145"/>
                  </a:lnTo>
                  <a:lnTo>
                    <a:pt x="190" y="129"/>
                  </a:lnTo>
                  <a:lnTo>
                    <a:pt x="200" y="113"/>
                  </a:lnTo>
                  <a:lnTo>
                    <a:pt x="212" y="99"/>
                  </a:lnTo>
                  <a:lnTo>
                    <a:pt x="226" y="85"/>
                  </a:lnTo>
                  <a:lnTo>
                    <a:pt x="242" y="73"/>
                  </a:lnTo>
                  <a:lnTo>
                    <a:pt x="258" y="62"/>
                  </a:lnTo>
                  <a:lnTo>
                    <a:pt x="258" y="62"/>
                  </a:lnTo>
                  <a:lnTo>
                    <a:pt x="276" y="50"/>
                  </a:lnTo>
                  <a:lnTo>
                    <a:pt x="296" y="40"/>
                  </a:lnTo>
                  <a:lnTo>
                    <a:pt x="314" y="32"/>
                  </a:lnTo>
                  <a:lnTo>
                    <a:pt x="335" y="24"/>
                  </a:lnTo>
                  <a:lnTo>
                    <a:pt x="354" y="17"/>
                  </a:lnTo>
                  <a:lnTo>
                    <a:pt x="375" y="12"/>
                  </a:lnTo>
                  <a:lnTo>
                    <a:pt x="396" y="8"/>
                  </a:lnTo>
                  <a:lnTo>
                    <a:pt x="416" y="4"/>
                  </a:lnTo>
                  <a:lnTo>
                    <a:pt x="437" y="2"/>
                  </a:lnTo>
                  <a:lnTo>
                    <a:pt x="457" y="0"/>
                  </a:lnTo>
                  <a:lnTo>
                    <a:pt x="478" y="0"/>
                  </a:lnTo>
                  <a:lnTo>
                    <a:pt x="500" y="0"/>
                  </a:lnTo>
                  <a:lnTo>
                    <a:pt x="520" y="2"/>
                  </a:lnTo>
                  <a:lnTo>
                    <a:pt x="542" y="4"/>
                  </a:lnTo>
                  <a:lnTo>
                    <a:pt x="562" y="8"/>
                  </a:lnTo>
                  <a:lnTo>
                    <a:pt x="584" y="11"/>
                  </a:lnTo>
                  <a:lnTo>
                    <a:pt x="584" y="11"/>
                  </a:lnTo>
                  <a:lnTo>
                    <a:pt x="633" y="23"/>
                  </a:lnTo>
                  <a:lnTo>
                    <a:pt x="681" y="36"/>
                  </a:lnTo>
                  <a:lnTo>
                    <a:pt x="681" y="36"/>
                  </a:lnTo>
                  <a:lnTo>
                    <a:pt x="717" y="47"/>
                  </a:lnTo>
                  <a:lnTo>
                    <a:pt x="736" y="52"/>
                  </a:lnTo>
                  <a:lnTo>
                    <a:pt x="754" y="59"/>
                  </a:lnTo>
                  <a:lnTo>
                    <a:pt x="772" y="66"/>
                  </a:lnTo>
                  <a:lnTo>
                    <a:pt x="789" y="75"/>
                  </a:lnTo>
                  <a:lnTo>
                    <a:pt x="805" y="85"/>
                  </a:lnTo>
                  <a:lnTo>
                    <a:pt x="820" y="96"/>
                  </a:lnTo>
                  <a:lnTo>
                    <a:pt x="820" y="96"/>
                  </a:lnTo>
                  <a:lnTo>
                    <a:pt x="837" y="109"/>
                  </a:lnTo>
                  <a:lnTo>
                    <a:pt x="852" y="123"/>
                  </a:lnTo>
                  <a:lnTo>
                    <a:pt x="867" y="137"/>
                  </a:lnTo>
                  <a:lnTo>
                    <a:pt x="881" y="152"/>
                  </a:lnTo>
                  <a:lnTo>
                    <a:pt x="894" y="168"/>
                  </a:lnTo>
                  <a:lnTo>
                    <a:pt x="907" y="184"/>
                  </a:lnTo>
                  <a:lnTo>
                    <a:pt x="919" y="201"/>
                  </a:lnTo>
                  <a:lnTo>
                    <a:pt x="930" y="219"/>
                  </a:lnTo>
                  <a:lnTo>
                    <a:pt x="930" y="219"/>
                  </a:lnTo>
                  <a:lnTo>
                    <a:pt x="938" y="233"/>
                  </a:lnTo>
                  <a:lnTo>
                    <a:pt x="944" y="247"/>
                  </a:lnTo>
                  <a:lnTo>
                    <a:pt x="957" y="278"/>
                  </a:lnTo>
                  <a:lnTo>
                    <a:pt x="970" y="307"/>
                  </a:lnTo>
                  <a:lnTo>
                    <a:pt x="984" y="336"/>
                  </a:lnTo>
                  <a:lnTo>
                    <a:pt x="715" y="830"/>
                  </a:lnTo>
                  <a:lnTo>
                    <a:pt x="713" y="828"/>
                  </a:lnTo>
                  <a:lnTo>
                    <a:pt x="713" y="828"/>
                  </a:lnTo>
                  <a:lnTo>
                    <a:pt x="706" y="821"/>
                  </a:lnTo>
                  <a:lnTo>
                    <a:pt x="698" y="813"/>
                  </a:lnTo>
                  <a:lnTo>
                    <a:pt x="693" y="805"/>
                  </a:lnTo>
                  <a:lnTo>
                    <a:pt x="687" y="796"/>
                  </a:lnTo>
                  <a:lnTo>
                    <a:pt x="677" y="778"/>
                  </a:lnTo>
                  <a:lnTo>
                    <a:pt x="669" y="759"/>
                  </a:lnTo>
                  <a:lnTo>
                    <a:pt x="669" y="759"/>
                  </a:lnTo>
                  <a:lnTo>
                    <a:pt x="634" y="683"/>
                  </a:lnTo>
                  <a:lnTo>
                    <a:pt x="616" y="646"/>
                  </a:lnTo>
                  <a:lnTo>
                    <a:pt x="596" y="609"/>
                  </a:lnTo>
                  <a:lnTo>
                    <a:pt x="596" y="609"/>
                  </a:lnTo>
                  <a:lnTo>
                    <a:pt x="574" y="570"/>
                  </a:lnTo>
                  <a:lnTo>
                    <a:pt x="553" y="530"/>
                  </a:lnTo>
                  <a:lnTo>
                    <a:pt x="553" y="530"/>
                  </a:lnTo>
                  <a:lnTo>
                    <a:pt x="544" y="515"/>
                  </a:lnTo>
                  <a:lnTo>
                    <a:pt x="540" y="511"/>
                  </a:lnTo>
                  <a:lnTo>
                    <a:pt x="535" y="508"/>
                  </a:lnTo>
                  <a:lnTo>
                    <a:pt x="531" y="504"/>
                  </a:lnTo>
                  <a:lnTo>
                    <a:pt x="526" y="503"/>
                  </a:lnTo>
                  <a:lnTo>
                    <a:pt x="509" y="501"/>
                  </a:lnTo>
                  <a:lnTo>
                    <a:pt x="509" y="501"/>
                  </a:lnTo>
                  <a:lnTo>
                    <a:pt x="457" y="500"/>
                  </a:lnTo>
                  <a:lnTo>
                    <a:pt x="407" y="497"/>
                  </a:lnTo>
                  <a:lnTo>
                    <a:pt x="357" y="492"/>
                  </a:lnTo>
                  <a:lnTo>
                    <a:pt x="330" y="489"/>
                  </a:lnTo>
                  <a:lnTo>
                    <a:pt x="306" y="486"/>
                  </a:lnTo>
                  <a:lnTo>
                    <a:pt x="306" y="486"/>
                  </a:lnTo>
                  <a:lnTo>
                    <a:pt x="277" y="480"/>
                  </a:lnTo>
                  <a:lnTo>
                    <a:pt x="249" y="474"/>
                  </a:lnTo>
                  <a:lnTo>
                    <a:pt x="222" y="466"/>
                  </a:lnTo>
                  <a:lnTo>
                    <a:pt x="209" y="462"/>
                  </a:lnTo>
                  <a:lnTo>
                    <a:pt x="197" y="457"/>
                  </a:lnTo>
                  <a:lnTo>
                    <a:pt x="197" y="457"/>
                  </a:lnTo>
                  <a:lnTo>
                    <a:pt x="190" y="452"/>
                  </a:lnTo>
                  <a:lnTo>
                    <a:pt x="183" y="449"/>
                  </a:lnTo>
                  <a:lnTo>
                    <a:pt x="172" y="439"/>
                  </a:lnTo>
                  <a:lnTo>
                    <a:pt x="162" y="428"/>
                  </a:lnTo>
                  <a:lnTo>
                    <a:pt x="151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E26BC849-9263-FA34-8086-05F186391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1175"/>
              <a:ext cx="284" cy="276"/>
            </a:xfrm>
            <a:custGeom>
              <a:avLst/>
              <a:gdLst>
                <a:gd name="T0" fmla="*/ 511 w 569"/>
                <a:gd name="T1" fmla="*/ 519 h 551"/>
                <a:gd name="T2" fmla="*/ 508 w 569"/>
                <a:gd name="T3" fmla="*/ 517 h 551"/>
                <a:gd name="T4" fmla="*/ 493 w 569"/>
                <a:gd name="T5" fmla="*/ 531 h 551"/>
                <a:gd name="T6" fmla="*/ 475 w 569"/>
                <a:gd name="T7" fmla="*/ 541 h 551"/>
                <a:gd name="T8" fmla="*/ 454 w 569"/>
                <a:gd name="T9" fmla="*/ 547 h 551"/>
                <a:gd name="T10" fmla="*/ 432 w 569"/>
                <a:gd name="T11" fmla="*/ 550 h 551"/>
                <a:gd name="T12" fmla="*/ 385 w 569"/>
                <a:gd name="T13" fmla="*/ 551 h 551"/>
                <a:gd name="T14" fmla="*/ 345 w 569"/>
                <a:gd name="T15" fmla="*/ 546 h 551"/>
                <a:gd name="T16" fmla="*/ 333 w 569"/>
                <a:gd name="T17" fmla="*/ 543 h 551"/>
                <a:gd name="T18" fmla="*/ 312 w 569"/>
                <a:gd name="T19" fmla="*/ 534 h 551"/>
                <a:gd name="T20" fmla="*/ 293 w 569"/>
                <a:gd name="T21" fmla="*/ 522 h 551"/>
                <a:gd name="T22" fmla="*/ 276 w 569"/>
                <a:gd name="T23" fmla="*/ 507 h 551"/>
                <a:gd name="T24" fmla="*/ 268 w 569"/>
                <a:gd name="T25" fmla="*/ 498 h 551"/>
                <a:gd name="T26" fmla="*/ 261 w 569"/>
                <a:gd name="T27" fmla="*/ 489 h 551"/>
                <a:gd name="T28" fmla="*/ 250 w 569"/>
                <a:gd name="T29" fmla="*/ 467 h 551"/>
                <a:gd name="T30" fmla="*/ 242 w 569"/>
                <a:gd name="T31" fmla="*/ 459 h 551"/>
                <a:gd name="T32" fmla="*/ 237 w 569"/>
                <a:gd name="T33" fmla="*/ 456 h 551"/>
                <a:gd name="T34" fmla="*/ 228 w 569"/>
                <a:gd name="T35" fmla="*/ 454 h 551"/>
                <a:gd name="T36" fmla="*/ 215 w 569"/>
                <a:gd name="T37" fmla="*/ 457 h 551"/>
                <a:gd name="T38" fmla="*/ 203 w 569"/>
                <a:gd name="T39" fmla="*/ 460 h 551"/>
                <a:gd name="T40" fmla="*/ 184 w 569"/>
                <a:gd name="T41" fmla="*/ 463 h 551"/>
                <a:gd name="T42" fmla="*/ 170 w 569"/>
                <a:gd name="T43" fmla="*/ 459 h 551"/>
                <a:gd name="T44" fmla="*/ 161 w 569"/>
                <a:gd name="T45" fmla="*/ 452 h 551"/>
                <a:gd name="T46" fmla="*/ 154 w 569"/>
                <a:gd name="T47" fmla="*/ 441 h 551"/>
                <a:gd name="T48" fmla="*/ 150 w 569"/>
                <a:gd name="T49" fmla="*/ 427 h 551"/>
                <a:gd name="T50" fmla="*/ 145 w 569"/>
                <a:gd name="T51" fmla="*/ 380 h 551"/>
                <a:gd name="T52" fmla="*/ 142 w 569"/>
                <a:gd name="T53" fmla="*/ 364 h 551"/>
                <a:gd name="T54" fmla="*/ 134 w 569"/>
                <a:gd name="T55" fmla="*/ 336 h 551"/>
                <a:gd name="T56" fmla="*/ 119 w 569"/>
                <a:gd name="T57" fmla="*/ 312 h 551"/>
                <a:gd name="T58" fmla="*/ 91 w 569"/>
                <a:gd name="T59" fmla="*/ 277 h 551"/>
                <a:gd name="T60" fmla="*/ 80 w 569"/>
                <a:gd name="T61" fmla="*/ 263 h 551"/>
                <a:gd name="T62" fmla="*/ 59 w 569"/>
                <a:gd name="T63" fmla="*/ 233 h 551"/>
                <a:gd name="T64" fmla="*/ 39 w 569"/>
                <a:gd name="T65" fmla="*/ 200 h 551"/>
                <a:gd name="T66" fmla="*/ 23 w 569"/>
                <a:gd name="T67" fmla="*/ 165 h 551"/>
                <a:gd name="T68" fmla="*/ 11 w 569"/>
                <a:gd name="T69" fmla="*/ 130 h 551"/>
                <a:gd name="T70" fmla="*/ 3 w 569"/>
                <a:gd name="T71" fmla="*/ 93 h 551"/>
                <a:gd name="T72" fmla="*/ 0 w 569"/>
                <a:gd name="T73" fmla="*/ 55 h 551"/>
                <a:gd name="T74" fmla="*/ 1 w 569"/>
                <a:gd name="T75" fmla="*/ 18 h 551"/>
                <a:gd name="T76" fmla="*/ 5 w 569"/>
                <a:gd name="T77" fmla="*/ 0 h 551"/>
                <a:gd name="T78" fmla="*/ 26 w 569"/>
                <a:gd name="T79" fmla="*/ 21 h 551"/>
                <a:gd name="T80" fmla="*/ 44 w 569"/>
                <a:gd name="T81" fmla="*/ 34 h 551"/>
                <a:gd name="T82" fmla="*/ 51 w 569"/>
                <a:gd name="T83" fmla="*/ 39 h 551"/>
                <a:gd name="T84" fmla="*/ 76 w 569"/>
                <a:gd name="T85" fmla="*/ 48 h 551"/>
                <a:gd name="T86" fmla="*/ 131 w 569"/>
                <a:gd name="T87" fmla="*/ 62 h 551"/>
                <a:gd name="T88" fmla="*/ 160 w 569"/>
                <a:gd name="T89" fmla="*/ 68 h 551"/>
                <a:gd name="T90" fmla="*/ 211 w 569"/>
                <a:gd name="T91" fmla="*/ 74 h 551"/>
                <a:gd name="T92" fmla="*/ 311 w 569"/>
                <a:gd name="T93" fmla="*/ 82 h 551"/>
                <a:gd name="T94" fmla="*/ 363 w 569"/>
                <a:gd name="T95" fmla="*/ 83 h 551"/>
                <a:gd name="T96" fmla="*/ 385 w 569"/>
                <a:gd name="T97" fmla="*/ 86 h 551"/>
                <a:gd name="T98" fmla="*/ 394 w 569"/>
                <a:gd name="T99" fmla="*/ 93 h 551"/>
                <a:gd name="T100" fmla="*/ 407 w 569"/>
                <a:gd name="T101" fmla="*/ 112 h 551"/>
                <a:gd name="T102" fmla="*/ 428 w 569"/>
                <a:gd name="T103" fmla="*/ 152 h 551"/>
                <a:gd name="T104" fmla="*/ 450 w 569"/>
                <a:gd name="T105" fmla="*/ 191 h 551"/>
                <a:gd name="T106" fmla="*/ 488 w 569"/>
                <a:gd name="T107" fmla="*/ 265 h 551"/>
                <a:gd name="T108" fmla="*/ 523 w 569"/>
                <a:gd name="T109" fmla="*/ 341 h 551"/>
                <a:gd name="T110" fmla="*/ 541 w 569"/>
                <a:gd name="T111" fmla="*/ 378 h 551"/>
                <a:gd name="T112" fmla="*/ 552 w 569"/>
                <a:gd name="T113" fmla="*/ 395 h 551"/>
                <a:gd name="T114" fmla="*/ 567 w 569"/>
                <a:gd name="T115" fmla="*/ 41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9" h="551">
                  <a:moveTo>
                    <a:pt x="569" y="412"/>
                  </a:moveTo>
                  <a:lnTo>
                    <a:pt x="511" y="519"/>
                  </a:lnTo>
                  <a:lnTo>
                    <a:pt x="508" y="517"/>
                  </a:lnTo>
                  <a:lnTo>
                    <a:pt x="508" y="517"/>
                  </a:lnTo>
                  <a:lnTo>
                    <a:pt x="501" y="524"/>
                  </a:lnTo>
                  <a:lnTo>
                    <a:pt x="493" y="531"/>
                  </a:lnTo>
                  <a:lnTo>
                    <a:pt x="485" y="536"/>
                  </a:lnTo>
                  <a:lnTo>
                    <a:pt x="475" y="541"/>
                  </a:lnTo>
                  <a:lnTo>
                    <a:pt x="465" y="544"/>
                  </a:lnTo>
                  <a:lnTo>
                    <a:pt x="454" y="547"/>
                  </a:lnTo>
                  <a:lnTo>
                    <a:pt x="444" y="549"/>
                  </a:lnTo>
                  <a:lnTo>
                    <a:pt x="432" y="550"/>
                  </a:lnTo>
                  <a:lnTo>
                    <a:pt x="408" y="551"/>
                  </a:lnTo>
                  <a:lnTo>
                    <a:pt x="385" y="551"/>
                  </a:lnTo>
                  <a:lnTo>
                    <a:pt x="363" y="549"/>
                  </a:lnTo>
                  <a:lnTo>
                    <a:pt x="345" y="546"/>
                  </a:lnTo>
                  <a:lnTo>
                    <a:pt x="345" y="546"/>
                  </a:lnTo>
                  <a:lnTo>
                    <a:pt x="333" y="543"/>
                  </a:lnTo>
                  <a:lnTo>
                    <a:pt x="322" y="538"/>
                  </a:lnTo>
                  <a:lnTo>
                    <a:pt x="312" y="534"/>
                  </a:lnTo>
                  <a:lnTo>
                    <a:pt x="302" y="528"/>
                  </a:lnTo>
                  <a:lnTo>
                    <a:pt x="293" y="522"/>
                  </a:lnTo>
                  <a:lnTo>
                    <a:pt x="283" y="515"/>
                  </a:lnTo>
                  <a:lnTo>
                    <a:pt x="276" y="507"/>
                  </a:lnTo>
                  <a:lnTo>
                    <a:pt x="268" y="498"/>
                  </a:lnTo>
                  <a:lnTo>
                    <a:pt x="268" y="498"/>
                  </a:lnTo>
                  <a:lnTo>
                    <a:pt x="265" y="494"/>
                  </a:lnTo>
                  <a:lnTo>
                    <a:pt x="261" y="489"/>
                  </a:lnTo>
                  <a:lnTo>
                    <a:pt x="256" y="478"/>
                  </a:lnTo>
                  <a:lnTo>
                    <a:pt x="250" y="467"/>
                  </a:lnTo>
                  <a:lnTo>
                    <a:pt x="246" y="463"/>
                  </a:lnTo>
                  <a:lnTo>
                    <a:pt x="242" y="459"/>
                  </a:lnTo>
                  <a:lnTo>
                    <a:pt x="242" y="459"/>
                  </a:lnTo>
                  <a:lnTo>
                    <a:pt x="237" y="456"/>
                  </a:lnTo>
                  <a:lnTo>
                    <a:pt x="232" y="454"/>
                  </a:lnTo>
                  <a:lnTo>
                    <a:pt x="228" y="454"/>
                  </a:lnTo>
                  <a:lnTo>
                    <a:pt x="224" y="454"/>
                  </a:lnTo>
                  <a:lnTo>
                    <a:pt x="215" y="457"/>
                  </a:lnTo>
                  <a:lnTo>
                    <a:pt x="203" y="460"/>
                  </a:lnTo>
                  <a:lnTo>
                    <a:pt x="203" y="460"/>
                  </a:lnTo>
                  <a:lnTo>
                    <a:pt x="193" y="463"/>
                  </a:lnTo>
                  <a:lnTo>
                    <a:pt x="184" y="463"/>
                  </a:lnTo>
                  <a:lnTo>
                    <a:pt x="177" y="461"/>
                  </a:lnTo>
                  <a:lnTo>
                    <a:pt x="170" y="459"/>
                  </a:lnTo>
                  <a:lnTo>
                    <a:pt x="165" y="456"/>
                  </a:lnTo>
                  <a:lnTo>
                    <a:pt x="161" y="452"/>
                  </a:lnTo>
                  <a:lnTo>
                    <a:pt x="156" y="446"/>
                  </a:lnTo>
                  <a:lnTo>
                    <a:pt x="154" y="441"/>
                  </a:lnTo>
                  <a:lnTo>
                    <a:pt x="152" y="434"/>
                  </a:lnTo>
                  <a:lnTo>
                    <a:pt x="150" y="427"/>
                  </a:lnTo>
                  <a:lnTo>
                    <a:pt x="148" y="412"/>
                  </a:lnTo>
                  <a:lnTo>
                    <a:pt x="145" y="380"/>
                  </a:lnTo>
                  <a:lnTo>
                    <a:pt x="145" y="380"/>
                  </a:lnTo>
                  <a:lnTo>
                    <a:pt x="142" y="364"/>
                  </a:lnTo>
                  <a:lnTo>
                    <a:pt x="138" y="349"/>
                  </a:lnTo>
                  <a:lnTo>
                    <a:pt x="134" y="336"/>
                  </a:lnTo>
                  <a:lnTo>
                    <a:pt x="127" y="324"/>
                  </a:lnTo>
                  <a:lnTo>
                    <a:pt x="119" y="312"/>
                  </a:lnTo>
                  <a:lnTo>
                    <a:pt x="112" y="301"/>
                  </a:lnTo>
                  <a:lnTo>
                    <a:pt x="91" y="277"/>
                  </a:lnTo>
                  <a:lnTo>
                    <a:pt x="91" y="277"/>
                  </a:lnTo>
                  <a:lnTo>
                    <a:pt x="80" y="263"/>
                  </a:lnTo>
                  <a:lnTo>
                    <a:pt x="69" y="249"/>
                  </a:lnTo>
                  <a:lnTo>
                    <a:pt x="59" y="233"/>
                  </a:lnTo>
                  <a:lnTo>
                    <a:pt x="48" y="216"/>
                  </a:lnTo>
                  <a:lnTo>
                    <a:pt x="39" y="200"/>
                  </a:lnTo>
                  <a:lnTo>
                    <a:pt x="31" y="183"/>
                  </a:lnTo>
                  <a:lnTo>
                    <a:pt x="23" y="165"/>
                  </a:lnTo>
                  <a:lnTo>
                    <a:pt x="16" y="148"/>
                  </a:lnTo>
                  <a:lnTo>
                    <a:pt x="11" y="130"/>
                  </a:lnTo>
                  <a:lnTo>
                    <a:pt x="7" y="111"/>
                  </a:lnTo>
                  <a:lnTo>
                    <a:pt x="3" y="93"/>
                  </a:lnTo>
                  <a:lnTo>
                    <a:pt x="1" y="74"/>
                  </a:lnTo>
                  <a:lnTo>
                    <a:pt x="0" y="55"/>
                  </a:lnTo>
                  <a:lnTo>
                    <a:pt x="0" y="36"/>
                  </a:lnTo>
                  <a:lnTo>
                    <a:pt x="1" y="18"/>
                  </a:lnTo>
                  <a:lnTo>
                    <a:pt x="5" y="0"/>
                  </a:lnTo>
                  <a:lnTo>
                    <a:pt x="5" y="0"/>
                  </a:lnTo>
                  <a:lnTo>
                    <a:pt x="16" y="10"/>
                  </a:lnTo>
                  <a:lnTo>
                    <a:pt x="26" y="21"/>
                  </a:lnTo>
                  <a:lnTo>
                    <a:pt x="37" y="31"/>
                  </a:lnTo>
                  <a:lnTo>
                    <a:pt x="44" y="34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63" y="44"/>
                  </a:lnTo>
                  <a:lnTo>
                    <a:pt x="76" y="48"/>
                  </a:lnTo>
                  <a:lnTo>
                    <a:pt x="103" y="56"/>
                  </a:lnTo>
                  <a:lnTo>
                    <a:pt x="131" y="62"/>
                  </a:lnTo>
                  <a:lnTo>
                    <a:pt x="160" y="68"/>
                  </a:lnTo>
                  <a:lnTo>
                    <a:pt x="160" y="68"/>
                  </a:lnTo>
                  <a:lnTo>
                    <a:pt x="184" y="71"/>
                  </a:lnTo>
                  <a:lnTo>
                    <a:pt x="211" y="74"/>
                  </a:lnTo>
                  <a:lnTo>
                    <a:pt x="261" y="79"/>
                  </a:lnTo>
                  <a:lnTo>
                    <a:pt x="311" y="82"/>
                  </a:lnTo>
                  <a:lnTo>
                    <a:pt x="363" y="83"/>
                  </a:lnTo>
                  <a:lnTo>
                    <a:pt x="363" y="83"/>
                  </a:lnTo>
                  <a:lnTo>
                    <a:pt x="380" y="85"/>
                  </a:lnTo>
                  <a:lnTo>
                    <a:pt x="385" y="86"/>
                  </a:lnTo>
                  <a:lnTo>
                    <a:pt x="389" y="90"/>
                  </a:lnTo>
                  <a:lnTo>
                    <a:pt x="394" y="93"/>
                  </a:lnTo>
                  <a:lnTo>
                    <a:pt x="398" y="97"/>
                  </a:lnTo>
                  <a:lnTo>
                    <a:pt x="407" y="112"/>
                  </a:lnTo>
                  <a:lnTo>
                    <a:pt x="407" y="112"/>
                  </a:lnTo>
                  <a:lnTo>
                    <a:pt x="428" y="152"/>
                  </a:lnTo>
                  <a:lnTo>
                    <a:pt x="450" y="191"/>
                  </a:lnTo>
                  <a:lnTo>
                    <a:pt x="450" y="191"/>
                  </a:lnTo>
                  <a:lnTo>
                    <a:pt x="470" y="228"/>
                  </a:lnTo>
                  <a:lnTo>
                    <a:pt x="488" y="265"/>
                  </a:lnTo>
                  <a:lnTo>
                    <a:pt x="523" y="341"/>
                  </a:lnTo>
                  <a:lnTo>
                    <a:pt x="523" y="341"/>
                  </a:lnTo>
                  <a:lnTo>
                    <a:pt x="531" y="360"/>
                  </a:lnTo>
                  <a:lnTo>
                    <a:pt x="541" y="378"/>
                  </a:lnTo>
                  <a:lnTo>
                    <a:pt x="547" y="387"/>
                  </a:lnTo>
                  <a:lnTo>
                    <a:pt x="552" y="395"/>
                  </a:lnTo>
                  <a:lnTo>
                    <a:pt x="560" y="403"/>
                  </a:lnTo>
                  <a:lnTo>
                    <a:pt x="567" y="410"/>
                  </a:lnTo>
                  <a:lnTo>
                    <a:pt x="569" y="41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A62917C5-9EA8-A07C-9ACD-28ACF3B91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1175"/>
              <a:ext cx="284" cy="276"/>
            </a:xfrm>
            <a:custGeom>
              <a:avLst/>
              <a:gdLst>
                <a:gd name="T0" fmla="*/ 511 w 569"/>
                <a:gd name="T1" fmla="*/ 519 h 551"/>
                <a:gd name="T2" fmla="*/ 508 w 569"/>
                <a:gd name="T3" fmla="*/ 517 h 551"/>
                <a:gd name="T4" fmla="*/ 493 w 569"/>
                <a:gd name="T5" fmla="*/ 531 h 551"/>
                <a:gd name="T6" fmla="*/ 475 w 569"/>
                <a:gd name="T7" fmla="*/ 541 h 551"/>
                <a:gd name="T8" fmla="*/ 454 w 569"/>
                <a:gd name="T9" fmla="*/ 547 h 551"/>
                <a:gd name="T10" fmla="*/ 432 w 569"/>
                <a:gd name="T11" fmla="*/ 550 h 551"/>
                <a:gd name="T12" fmla="*/ 385 w 569"/>
                <a:gd name="T13" fmla="*/ 551 h 551"/>
                <a:gd name="T14" fmla="*/ 345 w 569"/>
                <a:gd name="T15" fmla="*/ 546 h 551"/>
                <a:gd name="T16" fmla="*/ 333 w 569"/>
                <a:gd name="T17" fmla="*/ 543 h 551"/>
                <a:gd name="T18" fmla="*/ 312 w 569"/>
                <a:gd name="T19" fmla="*/ 534 h 551"/>
                <a:gd name="T20" fmla="*/ 293 w 569"/>
                <a:gd name="T21" fmla="*/ 522 h 551"/>
                <a:gd name="T22" fmla="*/ 276 w 569"/>
                <a:gd name="T23" fmla="*/ 507 h 551"/>
                <a:gd name="T24" fmla="*/ 268 w 569"/>
                <a:gd name="T25" fmla="*/ 498 h 551"/>
                <a:gd name="T26" fmla="*/ 261 w 569"/>
                <a:gd name="T27" fmla="*/ 489 h 551"/>
                <a:gd name="T28" fmla="*/ 250 w 569"/>
                <a:gd name="T29" fmla="*/ 467 h 551"/>
                <a:gd name="T30" fmla="*/ 242 w 569"/>
                <a:gd name="T31" fmla="*/ 459 h 551"/>
                <a:gd name="T32" fmla="*/ 237 w 569"/>
                <a:gd name="T33" fmla="*/ 456 h 551"/>
                <a:gd name="T34" fmla="*/ 228 w 569"/>
                <a:gd name="T35" fmla="*/ 454 h 551"/>
                <a:gd name="T36" fmla="*/ 215 w 569"/>
                <a:gd name="T37" fmla="*/ 457 h 551"/>
                <a:gd name="T38" fmla="*/ 203 w 569"/>
                <a:gd name="T39" fmla="*/ 460 h 551"/>
                <a:gd name="T40" fmla="*/ 184 w 569"/>
                <a:gd name="T41" fmla="*/ 463 h 551"/>
                <a:gd name="T42" fmla="*/ 170 w 569"/>
                <a:gd name="T43" fmla="*/ 459 h 551"/>
                <a:gd name="T44" fmla="*/ 161 w 569"/>
                <a:gd name="T45" fmla="*/ 452 h 551"/>
                <a:gd name="T46" fmla="*/ 154 w 569"/>
                <a:gd name="T47" fmla="*/ 441 h 551"/>
                <a:gd name="T48" fmla="*/ 150 w 569"/>
                <a:gd name="T49" fmla="*/ 427 h 551"/>
                <a:gd name="T50" fmla="*/ 145 w 569"/>
                <a:gd name="T51" fmla="*/ 380 h 551"/>
                <a:gd name="T52" fmla="*/ 142 w 569"/>
                <a:gd name="T53" fmla="*/ 364 h 551"/>
                <a:gd name="T54" fmla="*/ 134 w 569"/>
                <a:gd name="T55" fmla="*/ 336 h 551"/>
                <a:gd name="T56" fmla="*/ 119 w 569"/>
                <a:gd name="T57" fmla="*/ 312 h 551"/>
                <a:gd name="T58" fmla="*/ 91 w 569"/>
                <a:gd name="T59" fmla="*/ 277 h 551"/>
                <a:gd name="T60" fmla="*/ 80 w 569"/>
                <a:gd name="T61" fmla="*/ 263 h 551"/>
                <a:gd name="T62" fmla="*/ 59 w 569"/>
                <a:gd name="T63" fmla="*/ 233 h 551"/>
                <a:gd name="T64" fmla="*/ 39 w 569"/>
                <a:gd name="T65" fmla="*/ 200 h 551"/>
                <a:gd name="T66" fmla="*/ 23 w 569"/>
                <a:gd name="T67" fmla="*/ 165 h 551"/>
                <a:gd name="T68" fmla="*/ 11 w 569"/>
                <a:gd name="T69" fmla="*/ 130 h 551"/>
                <a:gd name="T70" fmla="*/ 3 w 569"/>
                <a:gd name="T71" fmla="*/ 93 h 551"/>
                <a:gd name="T72" fmla="*/ 0 w 569"/>
                <a:gd name="T73" fmla="*/ 55 h 551"/>
                <a:gd name="T74" fmla="*/ 1 w 569"/>
                <a:gd name="T75" fmla="*/ 18 h 551"/>
                <a:gd name="T76" fmla="*/ 5 w 569"/>
                <a:gd name="T77" fmla="*/ 0 h 551"/>
                <a:gd name="T78" fmla="*/ 26 w 569"/>
                <a:gd name="T79" fmla="*/ 21 h 551"/>
                <a:gd name="T80" fmla="*/ 44 w 569"/>
                <a:gd name="T81" fmla="*/ 34 h 551"/>
                <a:gd name="T82" fmla="*/ 51 w 569"/>
                <a:gd name="T83" fmla="*/ 39 h 551"/>
                <a:gd name="T84" fmla="*/ 76 w 569"/>
                <a:gd name="T85" fmla="*/ 48 h 551"/>
                <a:gd name="T86" fmla="*/ 131 w 569"/>
                <a:gd name="T87" fmla="*/ 62 h 551"/>
                <a:gd name="T88" fmla="*/ 160 w 569"/>
                <a:gd name="T89" fmla="*/ 68 h 551"/>
                <a:gd name="T90" fmla="*/ 211 w 569"/>
                <a:gd name="T91" fmla="*/ 74 h 551"/>
                <a:gd name="T92" fmla="*/ 311 w 569"/>
                <a:gd name="T93" fmla="*/ 82 h 551"/>
                <a:gd name="T94" fmla="*/ 363 w 569"/>
                <a:gd name="T95" fmla="*/ 83 h 551"/>
                <a:gd name="T96" fmla="*/ 385 w 569"/>
                <a:gd name="T97" fmla="*/ 86 h 551"/>
                <a:gd name="T98" fmla="*/ 394 w 569"/>
                <a:gd name="T99" fmla="*/ 93 h 551"/>
                <a:gd name="T100" fmla="*/ 407 w 569"/>
                <a:gd name="T101" fmla="*/ 112 h 551"/>
                <a:gd name="T102" fmla="*/ 428 w 569"/>
                <a:gd name="T103" fmla="*/ 152 h 551"/>
                <a:gd name="T104" fmla="*/ 450 w 569"/>
                <a:gd name="T105" fmla="*/ 191 h 551"/>
                <a:gd name="T106" fmla="*/ 488 w 569"/>
                <a:gd name="T107" fmla="*/ 265 h 551"/>
                <a:gd name="T108" fmla="*/ 523 w 569"/>
                <a:gd name="T109" fmla="*/ 341 h 551"/>
                <a:gd name="T110" fmla="*/ 541 w 569"/>
                <a:gd name="T111" fmla="*/ 378 h 551"/>
                <a:gd name="T112" fmla="*/ 552 w 569"/>
                <a:gd name="T113" fmla="*/ 395 h 551"/>
                <a:gd name="T114" fmla="*/ 567 w 569"/>
                <a:gd name="T115" fmla="*/ 41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9" h="551">
                  <a:moveTo>
                    <a:pt x="569" y="412"/>
                  </a:moveTo>
                  <a:lnTo>
                    <a:pt x="511" y="519"/>
                  </a:lnTo>
                  <a:lnTo>
                    <a:pt x="508" y="517"/>
                  </a:lnTo>
                  <a:lnTo>
                    <a:pt x="508" y="517"/>
                  </a:lnTo>
                  <a:lnTo>
                    <a:pt x="501" y="524"/>
                  </a:lnTo>
                  <a:lnTo>
                    <a:pt x="493" y="531"/>
                  </a:lnTo>
                  <a:lnTo>
                    <a:pt x="485" y="536"/>
                  </a:lnTo>
                  <a:lnTo>
                    <a:pt x="475" y="541"/>
                  </a:lnTo>
                  <a:lnTo>
                    <a:pt x="465" y="544"/>
                  </a:lnTo>
                  <a:lnTo>
                    <a:pt x="454" y="547"/>
                  </a:lnTo>
                  <a:lnTo>
                    <a:pt x="444" y="549"/>
                  </a:lnTo>
                  <a:lnTo>
                    <a:pt x="432" y="550"/>
                  </a:lnTo>
                  <a:lnTo>
                    <a:pt x="408" y="551"/>
                  </a:lnTo>
                  <a:lnTo>
                    <a:pt x="385" y="551"/>
                  </a:lnTo>
                  <a:lnTo>
                    <a:pt x="363" y="549"/>
                  </a:lnTo>
                  <a:lnTo>
                    <a:pt x="345" y="546"/>
                  </a:lnTo>
                  <a:lnTo>
                    <a:pt x="345" y="546"/>
                  </a:lnTo>
                  <a:lnTo>
                    <a:pt x="333" y="543"/>
                  </a:lnTo>
                  <a:lnTo>
                    <a:pt x="322" y="538"/>
                  </a:lnTo>
                  <a:lnTo>
                    <a:pt x="312" y="534"/>
                  </a:lnTo>
                  <a:lnTo>
                    <a:pt x="302" y="528"/>
                  </a:lnTo>
                  <a:lnTo>
                    <a:pt x="293" y="522"/>
                  </a:lnTo>
                  <a:lnTo>
                    <a:pt x="283" y="515"/>
                  </a:lnTo>
                  <a:lnTo>
                    <a:pt x="276" y="507"/>
                  </a:lnTo>
                  <a:lnTo>
                    <a:pt x="268" y="498"/>
                  </a:lnTo>
                  <a:lnTo>
                    <a:pt x="268" y="498"/>
                  </a:lnTo>
                  <a:lnTo>
                    <a:pt x="265" y="494"/>
                  </a:lnTo>
                  <a:lnTo>
                    <a:pt x="261" y="489"/>
                  </a:lnTo>
                  <a:lnTo>
                    <a:pt x="256" y="478"/>
                  </a:lnTo>
                  <a:lnTo>
                    <a:pt x="250" y="467"/>
                  </a:lnTo>
                  <a:lnTo>
                    <a:pt x="246" y="463"/>
                  </a:lnTo>
                  <a:lnTo>
                    <a:pt x="242" y="459"/>
                  </a:lnTo>
                  <a:lnTo>
                    <a:pt x="242" y="459"/>
                  </a:lnTo>
                  <a:lnTo>
                    <a:pt x="237" y="456"/>
                  </a:lnTo>
                  <a:lnTo>
                    <a:pt x="232" y="454"/>
                  </a:lnTo>
                  <a:lnTo>
                    <a:pt x="228" y="454"/>
                  </a:lnTo>
                  <a:lnTo>
                    <a:pt x="224" y="454"/>
                  </a:lnTo>
                  <a:lnTo>
                    <a:pt x="215" y="457"/>
                  </a:lnTo>
                  <a:lnTo>
                    <a:pt x="203" y="460"/>
                  </a:lnTo>
                  <a:lnTo>
                    <a:pt x="203" y="460"/>
                  </a:lnTo>
                  <a:lnTo>
                    <a:pt x="193" y="463"/>
                  </a:lnTo>
                  <a:lnTo>
                    <a:pt x="184" y="463"/>
                  </a:lnTo>
                  <a:lnTo>
                    <a:pt x="177" y="461"/>
                  </a:lnTo>
                  <a:lnTo>
                    <a:pt x="170" y="459"/>
                  </a:lnTo>
                  <a:lnTo>
                    <a:pt x="165" y="456"/>
                  </a:lnTo>
                  <a:lnTo>
                    <a:pt x="161" y="452"/>
                  </a:lnTo>
                  <a:lnTo>
                    <a:pt x="156" y="446"/>
                  </a:lnTo>
                  <a:lnTo>
                    <a:pt x="154" y="441"/>
                  </a:lnTo>
                  <a:lnTo>
                    <a:pt x="152" y="434"/>
                  </a:lnTo>
                  <a:lnTo>
                    <a:pt x="150" y="427"/>
                  </a:lnTo>
                  <a:lnTo>
                    <a:pt x="148" y="412"/>
                  </a:lnTo>
                  <a:lnTo>
                    <a:pt x="145" y="380"/>
                  </a:lnTo>
                  <a:lnTo>
                    <a:pt x="145" y="380"/>
                  </a:lnTo>
                  <a:lnTo>
                    <a:pt x="142" y="364"/>
                  </a:lnTo>
                  <a:lnTo>
                    <a:pt x="138" y="349"/>
                  </a:lnTo>
                  <a:lnTo>
                    <a:pt x="134" y="336"/>
                  </a:lnTo>
                  <a:lnTo>
                    <a:pt x="127" y="324"/>
                  </a:lnTo>
                  <a:lnTo>
                    <a:pt x="119" y="312"/>
                  </a:lnTo>
                  <a:lnTo>
                    <a:pt x="112" y="301"/>
                  </a:lnTo>
                  <a:lnTo>
                    <a:pt x="91" y="277"/>
                  </a:lnTo>
                  <a:lnTo>
                    <a:pt x="91" y="277"/>
                  </a:lnTo>
                  <a:lnTo>
                    <a:pt x="80" y="263"/>
                  </a:lnTo>
                  <a:lnTo>
                    <a:pt x="69" y="249"/>
                  </a:lnTo>
                  <a:lnTo>
                    <a:pt x="59" y="233"/>
                  </a:lnTo>
                  <a:lnTo>
                    <a:pt x="48" y="216"/>
                  </a:lnTo>
                  <a:lnTo>
                    <a:pt x="39" y="200"/>
                  </a:lnTo>
                  <a:lnTo>
                    <a:pt x="31" y="183"/>
                  </a:lnTo>
                  <a:lnTo>
                    <a:pt x="23" y="165"/>
                  </a:lnTo>
                  <a:lnTo>
                    <a:pt x="16" y="148"/>
                  </a:lnTo>
                  <a:lnTo>
                    <a:pt x="11" y="130"/>
                  </a:lnTo>
                  <a:lnTo>
                    <a:pt x="7" y="111"/>
                  </a:lnTo>
                  <a:lnTo>
                    <a:pt x="3" y="93"/>
                  </a:lnTo>
                  <a:lnTo>
                    <a:pt x="1" y="74"/>
                  </a:lnTo>
                  <a:lnTo>
                    <a:pt x="0" y="55"/>
                  </a:lnTo>
                  <a:lnTo>
                    <a:pt x="0" y="36"/>
                  </a:lnTo>
                  <a:lnTo>
                    <a:pt x="1" y="18"/>
                  </a:lnTo>
                  <a:lnTo>
                    <a:pt x="5" y="0"/>
                  </a:lnTo>
                  <a:lnTo>
                    <a:pt x="5" y="0"/>
                  </a:lnTo>
                  <a:lnTo>
                    <a:pt x="16" y="10"/>
                  </a:lnTo>
                  <a:lnTo>
                    <a:pt x="26" y="21"/>
                  </a:lnTo>
                  <a:lnTo>
                    <a:pt x="37" y="31"/>
                  </a:lnTo>
                  <a:lnTo>
                    <a:pt x="44" y="34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63" y="44"/>
                  </a:lnTo>
                  <a:lnTo>
                    <a:pt x="76" y="48"/>
                  </a:lnTo>
                  <a:lnTo>
                    <a:pt x="103" y="56"/>
                  </a:lnTo>
                  <a:lnTo>
                    <a:pt x="131" y="62"/>
                  </a:lnTo>
                  <a:lnTo>
                    <a:pt x="160" y="68"/>
                  </a:lnTo>
                  <a:lnTo>
                    <a:pt x="160" y="68"/>
                  </a:lnTo>
                  <a:lnTo>
                    <a:pt x="184" y="71"/>
                  </a:lnTo>
                  <a:lnTo>
                    <a:pt x="211" y="74"/>
                  </a:lnTo>
                  <a:lnTo>
                    <a:pt x="261" y="79"/>
                  </a:lnTo>
                  <a:lnTo>
                    <a:pt x="311" y="82"/>
                  </a:lnTo>
                  <a:lnTo>
                    <a:pt x="363" y="83"/>
                  </a:lnTo>
                  <a:lnTo>
                    <a:pt x="363" y="83"/>
                  </a:lnTo>
                  <a:lnTo>
                    <a:pt x="380" y="85"/>
                  </a:lnTo>
                  <a:lnTo>
                    <a:pt x="385" y="86"/>
                  </a:lnTo>
                  <a:lnTo>
                    <a:pt x="389" y="90"/>
                  </a:lnTo>
                  <a:lnTo>
                    <a:pt x="394" y="93"/>
                  </a:lnTo>
                  <a:lnTo>
                    <a:pt x="398" y="97"/>
                  </a:lnTo>
                  <a:lnTo>
                    <a:pt x="407" y="112"/>
                  </a:lnTo>
                  <a:lnTo>
                    <a:pt x="407" y="112"/>
                  </a:lnTo>
                  <a:lnTo>
                    <a:pt x="428" y="152"/>
                  </a:lnTo>
                  <a:lnTo>
                    <a:pt x="450" y="191"/>
                  </a:lnTo>
                  <a:lnTo>
                    <a:pt x="450" y="191"/>
                  </a:lnTo>
                  <a:lnTo>
                    <a:pt x="470" y="228"/>
                  </a:lnTo>
                  <a:lnTo>
                    <a:pt x="488" y="265"/>
                  </a:lnTo>
                  <a:lnTo>
                    <a:pt x="523" y="341"/>
                  </a:lnTo>
                  <a:lnTo>
                    <a:pt x="523" y="341"/>
                  </a:lnTo>
                  <a:lnTo>
                    <a:pt x="531" y="360"/>
                  </a:lnTo>
                  <a:lnTo>
                    <a:pt x="541" y="378"/>
                  </a:lnTo>
                  <a:lnTo>
                    <a:pt x="547" y="387"/>
                  </a:lnTo>
                  <a:lnTo>
                    <a:pt x="552" y="395"/>
                  </a:lnTo>
                  <a:lnTo>
                    <a:pt x="560" y="403"/>
                  </a:lnTo>
                  <a:lnTo>
                    <a:pt x="567" y="410"/>
                  </a:lnTo>
                  <a:lnTo>
                    <a:pt x="569" y="4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3D02CED-281B-B7F3-A709-59DE2B074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1553"/>
              <a:ext cx="66" cy="87"/>
            </a:xfrm>
            <a:custGeom>
              <a:avLst/>
              <a:gdLst>
                <a:gd name="T0" fmla="*/ 56 w 132"/>
                <a:gd name="T1" fmla="*/ 21 h 176"/>
                <a:gd name="T2" fmla="*/ 56 w 132"/>
                <a:gd name="T3" fmla="*/ 21 h 176"/>
                <a:gd name="T4" fmla="*/ 70 w 132"/>
                <a:gd name="T5" fmla="*/ 39 h 176"/>
                <a:gd name="T6" fmla="*/ 86 w 132"/>
                <a:gd name="T7" fmla="*/ 62 h 176"/>
                <a:gd name="T8" fmla="*/ 103 w 132"/>
                <a:gd name="T9" fmla="*/ 87 h 176"/>
                <a:gd name="T10" fmla="*/ 118 w 132"/>
                <a:gd name="T11" fmla="*/ 112 h 176"/>
                <a:gd name="T12" fmla="*/ 123 w 132"/>
                <a:gd name="T13" fmla="*/ 124 h 176"/>
                <a:gd name="T14" fmla="*/ 127 w 132"/>
                <a:gd name="T15" fmla="*/ 136 h 176"/>
                <a:gd name="T16" fmla="*/ 131 w 132"/>
                <a:gd name="T17" fmla="*/ 145 h 176"/>
                <a:gd name="T18" fmla="*/ 132 w 132"/>
                <a:gd name="T19" fmla="*/ 155 h 176"/>
                <a:gd name="T20" fmla="*/ 132 w 132"/>
                <a:gd name="T21" fmla="*/ 163 h 176"/>
                <a:gd name="T22" fmla="*/ 131 w 132"/>
                <a:gd name="T23" fmla="*/ 166 h 176"/>
                <a:gd name="T24" fmla="*/ 129 w 132"/>
                <a:gd name="T25" fmla="*/ 169 h 176"/>
                <a:gd name="T26" fmla="*/ 126 w 132"/>
                <a:gd name="T27" fmla="*/ 171 h 176"/>
                <a:gd name="T28" fmla="*/ 123 w 132"/>
                <a:gd name="T29" fmla="*/ 174 h 176"/>
                <a:gd name="T30" fmla="*/ 119 w 132"/>
                <a:gd name="T31" fmla="*/ 175 h 176"/>
                <a:gd name="T32" fmla="*/ 114 w 132"/>
                <a:gd name="T33" fmla="*/ 176 h 176"/>
                <a:gd name="T34" fmla="*/ 114 w 132"/>
                <a:gd name="T35" fmla="*/ 176 h 176"/>
                <a:gd name="T36" fmla="*/ 108 w 132"/>
                <a:gd name="T37" fmla="*/ 176 h 176"/>
                <a:gd name="T38" fmla="*/ 101 w 132"/>
                <a:gd name="T39" fmla="*/ 175 h 176"/>
                <a:gd name="T40" fmla="*/ 96 w 132"/>
                <a:gd name="T41" fmla="*/ 173 h 176"/>
                <a:gd name="T42" fmla="*/ 91 w 132"/>
                <a:gd name="T43" fmla="*/ 169 h 176"/>
                <a:gd name="T44" fmla="*/ 85 w 132"/>
                <a:gd name="T45" fmla="*/ 165 h 176"/>
                <a:gd name="T46" fmla="*/ 80 w 132"/>
                <a:gd name="T47" fmla="*/ 161 h 176"/>
                <a:gd name="T48" fmla="*/ 71 w 132"/>
                <a:gd name="T49" fmla="*/ 150 h 176"/>
                <a:gd name="T50" fmla="*/ 71 w 132"/>
                <a:gd name="T51" fmla="*/ 150 h 176"/>
                <a:gd name="T52" fmla="*/ 56 w 132"/>
                <a:gd name="T53" fmla="*/ 125 h 176"/>
                <a:gd name="T54" fmla="*/ 40 w 132"/>
                <a:gd name="T55" fmla="*/ 101 h 176"/>
                <a:gd name="T56" fmla="*/ 40 w 132"/>
                <a:gd name="T57" fmla="*/ 101 h 176"/>
                <a:gd name="T58" fmla="*/ 22 w 132"/>
                <a:gd name="T59" fmla="*/ 73 h 176"/>
                <a:gd name="T60" fmla="*/ 6 w 132"/>
                <a:gd name="T61" fmla="*/ 45 h 176"/>
                <a:gd name="T62" fmla="*/ 6 w 132"/>
                <a:gd name="T63" fmla="*/ 45 h 176"/>
                <a:gd name="T64" fmla="*/ 2 w 132"/>
                <a:gd name="T65" fmla="*/ 34 h 176"/>
                <a:gd name="T66" fmla="*/ 1 w 132"/>
                <a:gd name="T67" fmla="*/ 29 h 176"/>
                <a:gd name="T68" fmla="*/ 0 w 132"/>
                <a:gd name="T69" fmla="*/ 24 h 176"/>
                <a:gd name="T70" fmla="*/ 0 w 132"/>
                <a:gd name="T71" fmla="*/ 20 h 176"/>
                <a:gd name="T72" fmla="*/ 1 w 132"/>
                <a:gd name="T73" fmla="*/ 15 h 176"/>
                <a:gd name="T74" fmla="*/ 4 w 132"/>
                <a:gd name="T75" fmla="*/ 11 h 176"/>
                <a:gd name="T76" fmla="*/ 8 w 132"/>
                <a:gd name="T77" fmla="*/ 7 h 176"/>
                <a:gd name="T78" fmla="*/ 8 w 132"/>
                <a:gd name="T79" fmla="*/ 7 h 176"/>
                <a:gd name="T80" fmla="*/ 15 w 132"/>
                <a:gd name="T81" fmla="*/ 3 h 176"/>
                <a:gd name="T82" fmla="*/ 23 w 132"/>
                <a:gd name="T83" fmla="*/ 1 h 176"/>
                <a:gd name="T84" fmla="*/ 32 w 132"/>
                <a:gd name="T85" fmla="*/ 0 h 176"/>
                <a:gd name="T86" fmla="*/ 35 w 132"/>
                <a:gd name="T87" fmla="*/ 1 h 176"/>
                <a:gd name="T88" fmla="*/ 39 w 132"/>
                <a:gd name="T89" fmla="*/ 2 h 176"/>
                <a:gd name="T90" fmla="*/ 44 w 132"/>
                <a:gd name="T91" fmla="*/ 6 h 176"/>
                <a:gd name="T92" fmla="*/ 44 w 132"/>
                <a:gd name="T93" fmla="*/ 6 h 176"/>
                <a:gd name="T94" fmla="*/ 56 w 132"/>
                <a:gd name="T95" fmla="*/ 2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2" h="176">
                  <a:moveTo>
                    <a:pt x="56" y="21"/>
                  </a:moveTo>
                  <a:lnTo>
                    <a:pt x="56" y="21"/>
                  </a:lnTo>
                  <a:lnTo>
                    <a:pt x="70" y="39"/>
                  </a:lnTo>
                  <a:lnTo>
                    <a:pt x="86" y="62"/>
                  </a:lnTo>
                  <a:lnTo>
                    <a:pt x="103" y="87"/>
                  </a:lnTo>
                  <a:lnTo>
                    <a:pt x="118" y="112"/>
                  </a:lnTo>
                  <a:lnTo>
                    <a:pt x="123" y="124"/>
                  </a:lnTo>
                  <a:lnTo>
                    <a:pt x="127" y="136"/>
                  </a:lnTo>
                  <a:lnTo>
                    <a:pt x="131" y="145"/>
                  </a:lnTo>
                  <a:lnTo>
                    <a:pt x="132" y="155"/>
                  </a:lnTo>
                  <a:lnTo>
                    <a:pt x="132" y="163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6" y="171"/>
                  </a:lnTo>
                  <a:lnTo>
                    <a:pt x="123" y="174"/>
                  </a:lnTo>
                  <a:lnTo>
                    <a:pt x="119" y="175"/>
                  </a:lnTo>
                  <a:lnTo>
                    <a:pt x="114" y="176"/>
                  </a:lnTo>
                  <a:lnTo>
                    <a:pt x="114" y="176"/>
                  </a:lnTo>
                  <a:lnTo>
                    <a:pt x="108" y="176"/>
                  </a:lnTo>
                  <a:lnTo>
                    <a:pt x="101" y="175"/>
                  </a:lnTo>
                  <a:lnTo>
                    <a:pt x="96" y="173"/>
                  </a:lnTo>
                  <a:lnTo>
                    <a:pt x="91" y="169"/>
                  </a:lnTo>
                  <a:lnTo>
                    <a:pt x="85" y="165"/>
                  </a:lnTo>
                  <a:lnTo>
                    <a:pt x="80" y="161"/>
                  </a:lnTo>
                  <a:lnTo>
                    <a:pt x="71" y="150"/>
                  </a:lnTo>
                  <a:lnTo>
                    <a:pt x="71" y="150"/>
                  </a:lnTo>
                  <a:lnTo>
                    <a:pt x="56" y="125"/>
                  </a:lnTo>
                  <a:lnTo>
                    <a:pt x="40" y="101"/>
                  </a:lnTo>
                  <a:lnTo>
                    <a:pt x="40" y="101"/>
                  </a:lnTo>
                  <a:lnTo>
                    <a:pt x="22" y="73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3" y="1"/>
                  </a:lnTo>
                  <a:lnTo>
                    <a:pt x="32" y="0"/>
                  </a:lnTo>
                  <a:lnTo>
                    <a:pt x="35" y="1"/>
                  </a:lnTo>
                  <a:lnTo>
                    <a:pt x="39" y="2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56" y="21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81BE2328-7F71-C17F-3E1C-D6BAA4268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1553"/>
              <a:ext cx="66" cy="87"/>
            </a:xfrm>
            <a:custGeom>
              <a:avLst/>
              <a:gdLst>
                <a:gd name="T0" fmla="*/ 56 w 132"/>
                <a:gd name="T1" fmla="*/ 21 h 176"/>
                <a:gd name="T2" fmla="*/ 56 w 132"/>
                <a:gd name="T3" fmla="*/ 21 h 176"/>
                <a:gd name="T4" fmla="*/ 70 w 132"/>
                <a:gd name="T5" fmla="*/ 39 h 176"/>
                <a:gd name="T6" fmla="*/ 86 w 132"/>
                <a:gd name="T7" fmla="*/ 62 h 176"/>
                <a:gd name="T8" fmla="*/ 103 w 132"/>
                <a:gd name="T9" fmla="*/ 87 h 176"/>
                <a:gd name="T10" fmla="*/ 118 w 132"/>
                <a:gd name="T11" fmla="*/ 112 h 176"/>
                <a:gd name="T12" fmla="*/ 123 w 132"/>
                <a:gd name="T13" fmla="*/ 124 h 176"/>
                <a:gd name="T14" fmla="*/ 127 w 132"/>
                <a:gd name="T15" fmla="*/ 136 h 176"/>
                <a:gd name="T16" fmla="*/ 131 w 132"/>
                <a:gd name="T17" fmla="*/ 145 h 176"/>
                <a:gd name="T18" fmla="*/ 132 w 132"/>
                <a:gd name="T19" fmla="*/ 155 h 176"/>
                <a:gd name="T20" fmla="*/ 132 w 132"/>
                <a:gd name="T21" fmla="*/ 163 h 176"/>
                <a:gd name="T22" fmla="*/ 131 w 132"/>
                <a:gd name="T23" fmla="*/ 166 h 176"/>
                <a:gd name="T24" fmla="*/ 129 w 132"/>
                <a:gd name="T25" fmla="*/ 169 h 176"/>
                <a:gd name="T26" fmla="*/ 126 w 132"/>
                <a:gd name="T27" fmla="*/ 171 h 176"/>
                <a:gd name="T28" fmla="*/ 123 w 132"/>
                <a:gd name="T29" fmla="*/ 174 h 176"/>
                <a:gd name="T30" fmla="*/ 119 w 132"/>
                <a:gd name="T31" fmla="*/ 175 h 176"/>
                <a:gd name="T32" fmla="*/ 114 w 132"/>
                <a:gd name="T33" fmla="*/ 176 h 176"/>
                <a:gd name="T34" fmla="*/ 114 w 132"/>
                <a:gd name="T35" fmla="*/ 176 h 176"/>
                <a:gd name="T36" fmla="*/ 108 w 132"/>
                <a:gd name="T37" fmla="*/ 176 h 176"/>
                <a:gd name="T38" fmla="*/ 101 w 132"/>
                <a:gd name="T39" fmla="*/ 175 h 176"/>
                <a:gd name="T40" fmla="*/ 96 w 132"/>
                <a:gd name="T41" fmla="*/ 173 h 176"/>
                <a:gd name="T42" fmla="*/ 91 w 132"/>
                <a:gd name="T43" fmla="*/ 169 h 176"/>
                <a:gd name="T44" fmla="*/ 85 w 132"/>
                <a:gd name="T45" fmla="*/ 165 h 176"/>
                <a:gd name="T46" fmla="*/ 80 w 132"/>
                <a:gd name="T47" fmla="*/ 161 h 176"/>
                <a:gd name="T48" fmla="*/ 71 w 132"/>
                <a:gd name="T49" fmla="*/ 150 h 176"/>
                <a:gd name="T50" fmla="*/ 71 w 132"/>
                <a:gd name="T51" fmla="*/ 150 h 176"/>
                <a:gd name="T52" fmla="*/ 56 w 132"/>
                <a:gd name="T53" fmla="*/ 125 h 176"/>
                <a:gd name="T54" fmla="*/ 40 w 132"/>
                <a:gd name="T55" fmla="*/ 101 h 176"/>
                <a:gd name="T56" fmla="*/ 40 w 132"/>
                <a:gd name="T57" fmla="*/ 101 h 176"/>
                <a:gd name="T58" fmla="*/ 22 w 132"/>
                <a:gd name="T59" fmla="*/ 73 h 176"/>
                <a:gd name="T60" fmla="*/ 6 w 132"/>
                <a:gd name="T61" fmla="*/ 45 h 176"/>
                <a:gd name="T62" fmla="*/ 6 w 132"/>
                <a:gd name="T63" fmla="*/ 45 h 176"/>
                <a:gd name="T64" fmla="*/ 2 w 132"/>
                <a:gd name="T65" fmla="*/ 34 h 176"/>
                <a:gd name="T66" fmla="*/ 1 w 132"/>
                <a:gd name="T67" fmla="*/ 29 h 176"/>
                <a:gd name="T68" fmla="*/ 0 w 132"/>
                <a:gd name="T69" fmla="*/ 24 h 176"/>
                <a:gd name="T70" fmla="*/ 0 w 132"/>
                <a:gd name="T71" fmla="*/ 20 h 176"/>
                <a:gd name="T72" fmla="*/ 1 w 132"/>
                <a:gd name="T73" fmla="*/ 15 h 176"/>
                <a:gd name="T74" fmla="*/ 4 w 132"/>
                <a:gd name="T75" fmla="*/ 11 h 176"/>
                <a:gd name="T76" fmla="*/ 8 w 132"/>
                <a:gd name="T77" fmla="*/ 7 h 176"/>
                <a:gd name="T78" fmla="*/ 8 w 132"/>
                <a:gd name="T79" fmla="*/ 7 h 176"/>
                <a:gd name="T80" fmla="*/ 15 w 132"/>
                <a:gd name="T81" fmla="*/ 3 h 176"/>
                <a:gd name="T82" fmla="*/ 23 w 132"/>
                <a:gd name="T83" fmla="*/ 1 h 176"/>
                <a:gd name="T84" fmla="*/ 32 w 132"/>
                <a:gd name="T85" fmla="*/ 0 h 176"/>
                <a:gd name="T86" fmla="*/ 35 w 132"/>
                <a:gd name="T87" fmla="*/ 1 h 176"/>
                <a:gd name="T88" fmla="*/ 39 w 132"/>
                <a:gd name="T89" fmla="*/ 2 h 176"/>
                <a:gd name="T90" fmla="*/ 44 w 132"/>
                <a:gd name="T91" fmla="*/ 6 h 176"/>
                <a:gd name="T92" fmla="*/ 44 w 132"/>
                <a:gd name="T93" fmla="*/ 6 h 176"/>
                <a:gd name="T94" fmla="*/ 56 w 132"/>
                <a:gd name="T95" fmla="*/ 2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2" h="176">
                  <a:moveTo>
                    <a:pt x="56" y="21"/>
                  </a:moveTo>
                  <a:lnTo>
                    <a:pt x="56" y="21"/>
                  </a:lnTo>
                  <a:lnTo>
                    <a:pt x="70" y="39"/>
                  </a:lnTo>
                  <a:lnTo>
                    <a:pt x="86" y="62"/>
                  </a:lnTo>
                  <a:lnTo>
                    <a:pt x="103" y="87"/>
                  </a:lnTo>
                  <a:lnTo>
                    <a:pt x="118" y="112"/>
                  </a:lnTo>
                  <a:lnTo>
                    <a:pt x="123" y="124"/>
                  </a:lnTo>
                  <a:lnTo>
                    <a:pt x="127" y="136"/>
                  </a:lnTo>
                  <a:lnTo>
                    <a:pt x="131" y="145"/>
                  </a:lnTo>
                  <a:lnTo>
                    <a:pt x="132" y="155"/>
                  </a:lnTo>
                  <a:lnTo>
                    <a:pt x="132" y="163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6" y="171"/>
                  </a:lnTo>
                  <a:lnTo>
                    <a:pt x="123" y="174"/>
                  </a:lnTo>
                  <a:lnTo>
                    <a:pt x="119" y="175"/>
                  </a:lnTo>
                  <a:lnTo>
                    <a:pt x="114" y="176"/>
                  </a:lnTo>
                  <a:lnTo>
                    <a:pt x="114" y="176"/>
                  </a:lnTo>
                  <a:lnTo>
                    <a:pt x="108" y="176"/>
                  </a:lnTo>
                  <a:lnTo>
                    <a:pt x="101" y="175"/>
                  </a:lnTo>
                  <a:lnTo>
                    <a:pt x="96" y="173"/>
                  </a:lnTo>
                  <a:lnTo>
                    <a:pt x="91" y="169"/>
                  </a:lnTo>
                  <a:lnTo>
                    <a:pt x="85" y="165"/>
                  </a:lnTo>
                  <a:lnTo>
                    <a:pt x="80" y="161"/>
                  </a:lnTo>
                  <a:lnTo>
                    <a:pt x="71" y="150"/>
                  </a:lnTo>
                  <a:lnTo>
                    <a:pt x="71" y="150"/>
                  </a:lnTo>
                  <a:lnTo>
                    <a:pt x="56" y="125"/>
                  </a:lnTo>
                  <a:lnTo>
                    <a:pt x="40" y="101"/>
                  </a:lnTo>
                  <a:lnTo>
                    <a:pt x="40" y="101"/>
                  </a:lnTo>
                  <a:lnTo>
                    <a:pt x="22" y="73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3" y="1"/>
                  </a:lnTo>
                  <a:lnTo>
                    <a:pt x="32" y="0"/>
                  </a:lnTo>
                  <a:lnTo>
                    <a:pt x="35" y="1"/>
                  </a:lnTo>
                  <a:lnTo>
                    <a:pt x="39" y="2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56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7B0FFB41-89A1-EC11-C63C-79189998E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1574"/>
              <a:ext cx="66" cy="88"/>
            </a:xfrm>
            <a:custGeom>
              <a:avLst/>
              <a:gdLst>
                <a:gd name="T0" fmla="*/ 115 w 132"/>
                <a:gd name="T1" fmla="*/ 106 h 175"/>
                <a:gd name="T2" fmla="*/ 115 w 132"/>
                <a:gd name="T3" fmla="*/ 106 h 175"/>
                <a:gd name="T4" fmla="*/ 122 w 132"/>
                <a:gd name="T5" fmla="*/ 119 h 175"/>
                <a:gd name="T6" fmla="*/ 127 w 132"/>
                <a:gd name="T7" fmla="*/ 131 h 175"/>
                <a:gd name="T8" fmla="*/ 130 w 132"/>
                <a:gd name="T9" fmla="*/ 143 h 175"/>
                <a:gd name="T10" fmla="*/ 132 w 132"/>
                <a:gd name="T11" fmla="*/ 152 h 175"/>
                <a:gd name="T12" fmla="*/ 132 w 132"/>
                <a:gd name="T13" fmla="*/ 161 h 175"/>
                <a:gd name="T14" fmla="*/ 131 w 132"/>
                <a:gd name="T15" fmla="*/ 164 h 175"/>
                <a:gd name="T16" fmla="*/ 129 w 132"/>
                <a:gd name="T17" fmla="*/ 168 h 175"/>
                <a:gd name="T18" fmla="*/ 127 w 132"/>
                <a:gd name="T19" fmla="*/ 171 h 175"/>
                <a:gd name="T20" fmla="*/ 124 w 132"/>
                <a:gd name="T21" fmla="*/ 173 h 175"/>
                <a:gd name="T22" fmla="*/ 119 w 132"/>
                <a:gd name="T23" fmla="*/ 174 h 175"/>
                <a:gd name="T24" fmla="*/ 115 w 132"/>
                <a:gd name="T25" fmla="*/ 175 h 175"/>
                <a:gd name="T26" fmla="*/ 115 w 132"/>
                <a:gd name="T27" fmla="*/ 175 h 175"/>
                <a:gd name="T28" fmla="*/ 110 w 132"/>
                <a:gd name="T29" fmla="*/ 175 h 175"/>
                <a:gd name="T30" fmla="*/ 104 w 132"/>
                <a:gd name="T31" fmla="*/ 174 h 175"/>
                <a:gd name="T32" fmla="*/ 99 w 132"/>
                <a:gd name="T33" fmla="*/ 173 h 175"/>
                <a:gd name="T34" fmla="*/ 95 w 132"/>
                <a:gd name="T35" fmla="*/ 171 h 175"/>
                <a:gd name="T36" fmla="*/ 85 w 132"/>
                <a:gd name="T37" fmla="*/ 163 h 175"/>
                <a:gd name="T38" fmla="*/ 76 w 132"/>
                <a:gd name="T39" fmla="*/ 156 h 175"/>
                <a:gd name="T40" fmla="*/ 76 w 132"/>
                <a:gd name="T41" fmla="*/ 156 h 175"/>
                <a:gd name="T42" fmla="*/ 65 w 132"/>
                <a:gd name="T43" fmla="*/ 133 h 175"/>
                <a:gd name="T44" fmla="*/ 51 w 132"/>
                <a:gd name="T45" fmla="*/ 110 h 175"/>
                <a:gd name="T46" fmla="*/ 36 w 132"/>
                <a:gd name="T47" fmla="*/ 90 h 175"/>
                <a:gd name="T48" fmla="*/ 22 w 132"/>
                <a:gd name="T49" fmla="*/ 71 h 175"/>
                <a:gd name="T50" fmla="*/ 22 w 132"/>
                <a:gd name="T51" fmla="*/ 71 h 175"/>
                <a:gd name="T52" fmla="*/ 22 w 132"/>
                <a:gd name="T53" fmla="*/ 71 h 175"/>
                <a:gd name="T54" fmla="*/ 7 w 132"/>
                <a:gd name="T55" fmla="*/ 44 h 175"/>
                <a:gd name="T56" fmla="*/ 7 w 132"/>
                <a:gd name="T57" fmla="*/ 44 h 175"/>
                <a:gd name="T58" fmla="*/ 2 w 132"/>
                <a:gd name="T59" fmla="*/ 33 h 175"/>
                <a:gd name="T60" fmla="*/ 1 w 132"/>
                <a:gd name="T61" fmla="*/ 29 h 175"/>
                <a:gd name="T62" fmla="*/ 0 w 132"/>
                <a:gd name="T63" fmla="*/ 23 h 175"/>
                <a:gd name="T64" fmla="*/ 0 w 132"/>
                <a:gd name="T65" fmla="*/ 19 h 175"/>
                <a:gd name="T66" fmla="*/ 1 w 132"/>
                <a:gd name="T67" fmla="*/ 15 h 175"/>
                <a:gd name="T68" fmla="*/ 5 w 132"/>
                <a:gd name="T69" fmla="*/ 10 h 175"/>
                <a:gd name="T70" fmla="*/ 9 w 132"/>
                <a:gd name="T71" fmla="*/ 6 h 175"/>
                <a:gd name="T72" fmla="*/ 9 w 132"/>
                <a:gd name="T73" fmla="*/ 6 h 175"/>
                <a:gd name="T74" fmla="*/ 15 w 132"/>
                <a:gd name="T75" fmla="*/ 3 h 175"/>
                <a:gd name="T76" fmla="*/ 24 w 132"/>
                <a:gd name="T77" fmla="*/ 1 h 175"/>
                <a:gd name="T78" fmla="*/ 33 w 132"/>
                <a:gd name="T79" fmla="*/ 0 h 175"/>
                <a:gd name="T80" fmla="*/ 36 w 132"/>
                <a:gd name="T81" fmla="*/ 1 h 175"/>
                <a:gd name="T82" fmla="*/ 39 w 132"/>
                <a:gd name="T83" fmla="*/ 2 h 175"/>
                <a:gd name="T84" fmla="*/ 45 w 132"/>
                <a:gd name="T85" fmla="*/ 5 h 175"/>
                <a:gd name="T86" fmla="*/ 45 w 132"/>
                <a:gd name="T87" fmla="*/ 5 h 175"/>
                <a:gd name="T88" fmla="*/ 60 w 132"/>
                <a:gd name="T89" fmla="*/ 23 h 175"/>
                <a:gd name="T90" fmla="*/ 84 w 132"/>
                <a:gd name="T91" fmla="*/ 57 h 175"/>
                <a:gd name="T92" fmla="*/ 84 w 132"/>
                <a:gd name="T93" fmla="*/ 57 h 175"/>
                <a:gd name="T94" fmla="*/ 96 w 132"/>
                <a:gd name="T95" fmla="*/ 75 h 175"/>
                <a:gd name="T96" fmla="*/ 96 w 132"/>
                <a:gd name="T97" fmla="*/ 75 h 175"/>
                <a:gd name="T98" fmla="*/ 104 w 132"/>
                <a:gd name="T99" fmla="*/ 90 h 175"/>
                <a:gd name="T100" fmla="*/ 115 w 132"/>
                <a:gd name="T101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75">
                  <a:moveTo>
                    <a:pt x="115" y="106"/>
                  </a:moveTo>
                  <a:lnTo>
                    <a:pt x="115" y="106"/>
                  </a:lnTo>
                  <a:lnTo>
                    <a:pt x="122" y="119"/>
                  </a:lnTo>
                  <a:lnTo>
                    <a:pt x="127" y="131"/>
                  </a:lnTo>
                  <a:lnTo>
                    <a:pt x="130" y="143"/>
                  </a:lnTo>
                  <a:lnTo>
                    <a:pt x="132" y="152"/>
                  </a:lnTo>
                  <a:lnTo>
                    <a:pt x="132" y="161"/>
                  </a:lnTo>
                  <a:lnTo>
                    <a:pt x="131" y="164"/>
                  </a:lnTo>
                  <a:lnTo>
                    <a:pt x="129" y="168"/>
                  </a:lnTo>
                  <a:lnTo>
                    <a:pt x="127" y="171"/>
                  </a:lnTo>
                  <a:lnTo>
                    <a:pt x="124" y="173"/>
                  </a:lnTo>
                  <a:lnTo>
                    <a:pt x="119" y="174"/>
                  </a:lnTo>
                  <a:lnTo>
                    <a:pt x="115" y="175"/>
                  </a:lnTo>
                  <a:lnTo>
                    <a:pt x="115" y="175"/>
                  </a:lnTo>
                  <a:lnTo>
                    <a:pt x="110" y="175"/>
                  </a:lnTo>
                  <a:lnTo>
                    <a:pt x="104" y="174"/>
                  </a:lnTo>
                  <a:lnTo>
                    <a:pt x="99" y="173"/>
                  </a:lnTo>
                  <a:lnTo>
                    <a:pt x="95" y="171"/>
                  </a:lnTo>
                  <a:lnTo>
                    <a:pt x="85" y="163"/>
                  </a:lnTo>
                  <a:lnTo>
                    <a:pt x="76" y="156"/>
                  </a:lnTo>
                  <a:lnTo>
                    <a:pt x="76" y="156"/>
                  </a:lnTo>
                  <a:lnTo>
                    <a:pt x="65" y="133"/>
                  </a:lnTo>
                  <a:lnTo>
                    <a:pt x="51" y="110"/>
                  </a:lnTo>
                  <a:lnTo>
                    <a:pt x="36" y="90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2" y="33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5" y="1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5" y="3"/>
                  </a:lnTo>
                  <a:lnTo>
                    <a:pt x="24" y="1"/>
                  </a:lnTo>
                  <a:lnTo>
                    <a:pt x="33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60" y="23"/>
                  </a:lnTo>
                  <a:lnTo>
                    <a:pt x="84" y="57"/>
                  </a:lnTo>
                  <a:lnTo>
                    <a:pt x="84" y="57"/>
                  </a:lnTo>
                  <a:lnTo>
                    <a:pt x="96" y="75"/>
                  </a:lnTo>
                  <a:lnTo>
                    <a:pt x="96" y="75"/>
                  </a:lnTo>
                  <a:lnTo>
                    <a:pt x="104" y="90"/>
                  </a:lnTo>
                  <a:lnTo>
                    <a:pt x="115" y="10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E048AC65-549E-246E-6BED-84C42EFB0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1574"/>
              <a:ext cx="66" cy="88"/>
            </a:xfrm>
            <a:custGeom>
              <a:avLst/>
              <a:gdLst>
                <a:gd name="T0" fmla="*/ 115 w 132"/>
                <a:gd name="T1" fmla="*/ 106 h 175"/>
                <a:gd name="T2" fmla="*/ 115 w 132"/>
                <a:gd name="T3" fmla="*/ 106 h 175"/>
                <a:gd name="T4" fmla="*/ 122 w 132"/>
                <a:gd name="T5" fmla="*/ 119 h 175"/>
                <a:gd name="T6" fmla="*/ 127 w 132"/>
                <a:gd name="T7" fmla="*/ 131 h 175"/>
                <a:gd name="T8" fmla="*/ 130 w 132"/>
                <a:gd name="T9" fmla="*/ 143 h 175"/>
                <a:gd name="T10" fmla="*/ 132 w 132"/>
                <a:gd name="T11" fmla="*/ 152 h 175"/>
                <a:gd name="T12" fmla="*/ 132 w 132"/>
                <a:gd name="T13" fmla="*/ 161 h 175"/>
                <a:gd name="T14" fmla="*/ 131 w 132"/>
                <a:gd name="T15" fmla="*/ 164 h 175"/>
                <a:gd name="T16" fmla="*/ 129 w 132"/>
                <a:gd name="T17" fmla="*/ 168 h 175"/>
                <a:gd name="T18" fmla="*/ 127 w 132"/>
                <a:gd name="T19" fmla="*/ 171 h 175"/>
                <a:gd name="T20" fmla="*/ 124 w 132"/>
                <a:gd name="T21" fmla="*/ 173 h 175"/>
                <a:gd name="T22" fmla="*/ 119 w 132"/>
                <a:gd name="T23" fmla="*/ 174 h 175"/>
                <a:gd name="T24" fmla="*/ 115 w 132"/>
                <a:gd name="T25" fmla="*/ 175 h 175"/>
                <a:gd name="T26" fmla="*/ 115 w 132"/>
                <a:gd name="T27" fmla="*/ 175 h 175"/>
                <a:gd name="T28" fmla="*/ 110 w 132"/>
                <a:gd name="T29" fmla="*/ 175 h 175"/>
                <a:gd name="T30" fmla="*/ 104 w 132"/>
                <a:gd name="T31" fmla="*/ 174 h 175"/>
                <a:gd name="T32" fmla="*/ 99 w 132"/>
                <a:gd name="T33" fmla="*/ 173 h 175"/>
                <a:gd name="T34" fmla="*/ 95 w 132"/>
                <a:gd name="T35" fmla="*/ 171 h 175"/>
                <a:gd name="T36" fmla="*/ 85 w 132"/>
                <a:gd name="T37" fmla="*/ 163 h 175"/>
                <a:gd name="T38" fmla="*/ 76 w 132"/>
                <a:gd name="T39" fmla="*/ 156 h 175"/>
                <a:gd name="T40" fmla="*/ 76 w 132"/>
                <a:gd name="T41" fmla="*/ 156 h 175"/>
                <a:gd name="T42" fmla="*/ 65 w 132"/>
                <a:gd name="T43" fmla="*/ 133 h 175"/>
                <a:gd name="T44" fmla="*/ 51 w 132"/>
                <a:gd name="T45" fmla="*/ 110 h 175"/>
                <a:gd name="T46" fmla="*/ 36 w 132"/>
                <a:gd name="T47" fmla="*/ 90 h 175"/>
                <a:gd name="T48" fmla="*/ 22 w 132"/>
                <a:gd name="T49" fmla="*/ 71 h 175"/>
                <a:gd name="T50" fmla="*/ 22 w 132"/>
                <a:gd name="T51" fmla="*/ 71 h 175"/>
                <a:gd name="T52" fmla="*/ 22 w 132"/>
                <a:gd name="T53" fmla="*/ 71 h 175"/>
                <a:gd name="T54" fmla="*/ 7 w 132"/>
                <a:gd name="T55" fmla="*/ 44 h 175"/>
                <a:gd name="T56" fmla="*/ 7 w 132"/>
                <a:gd name="T57" fmla="*/ 44 h 175"/>
                <a:gd name="T58" fmla="*/ 2 w 132"/>
                <a:gd name="T59" fmla="*/ 33 h 175"/>
                <a:gd name="T60" fmla="*/ 1 w 132"/>
                <a:gd name="T61" fmla="*/ 29 h 175"/>
                <a:gd name="T62" fmla="*/ 0 w 132"/>
                <a:gd name="T63" fmla="*/ 23 h 175"/>
                <a:gd name="T64" fmla="*/ 0 w 132"/>
                <a:gd name="T65" fmla="*/ 19 h 175"/>
                <a:gd name="T66" fmla="*/ 1 w 132"/>
                <a:gd name="T67" fmla="*/ 15 h 175"/>
                <a:gd name="T68" fmla="*/ 5 w 132"/>
                <a:gd name="T69" fmla="*/ 10 h 175"/>
                <a:gd name="T70" fmla="*/ 9 w 132"/>
                <a:gd name="T71" fmla="*/ 6 h 175"/>
                <a:gd name="T72" fmla="*/ 9 w 132"/>
                <a:gd name="T73" fmla="*/ 6 h 175"/>
                <a:gd name="T74" fmla="*/ 15 w 132"/>
                <a:gd name="T75" fmla="*/ 3 h 175"/>
                <a:gd name="T76" fmla="*/ 24 w 132"/>
                <a:gd name="T77" fmla="*/ 1 h 175"/>
                <a:gd name="T78" fmla="*/ 33 w 132"/>
                <a:gd name="T79" fmla="*/ 0 h 175"/>
                <a:gd name="T80" fmla="*/ 36 w 132"/>
                <a:gd name="T81" fmla="*/ 1 h 175"/>
                <a:gd name="T82" fmla="*/ 39 w 132"/>
                <a:gd name="T83" fmla="*/ 2 h 175"/>
                <a:gd name="T84" fmla="*/ 45 w 132"/>
                <a:gd name="T85" fmla="*/ 5 h 175"/>
                <a:gd name="T86" fmla="*/ 45 w 132"/>
                <a:gd name="T87" fmla="*/ 5 h 175"/>
                <a:gd name="T88" fmla="*/ 60 w 132"/>
                <a:gd name="T89" fmla="*/ 23 h 175"/>
                <a:gd name="T90" fmla="*/ 84 w 132"/>
                <a:gd name="T91" fmla="*/ 57 h 175"/>
                <a:gd name="T92" fmla="*/ 84 w 132"/>
                <a:gd name="T93" fmla="*/ 57 h 175"/>
                <a:gd name="T94" fmla="*/ 96 w 132"/>
                <a:gd name="T95" fmla="*/ 75 h 175"/>
                <a:gd name="T96" fmla="*/ 96 w 132"/>
                <a:gd name="T97" fmla="*/ 75 h 175"/>
                <a:gd name="T98" fmla="*/ 104 w 132"/>
                <a:gd name="T99" fmla="*/ 90 h 175"/>
                <a:gd name="T100" fmla="*/ 115 w 132"/>
                <a:gd name="T101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75">
                  <a:moveTo>
                    <a:pt x="115" y="106"/>
                  </a:moveTo>
                  <a:lnTo>
                    <a:pt x="115" y="106"/>
                  </a:lnTo>
                  <a:lnTo>
                    <a:pt x="122" y="119"/>
                  </a:lnTo>
                  <a:lnTo>
                    <a:pt x="127" y="131"/>
                  </a:lnTo>
                  <a:lnTo>
                    <a:pt x="130" y="143"/>
                  </a:lnTo>
                  <a:lnTo>
                    <a:pt x="132" y="152"/>
                  </a:lnTo>
                  <a:lnTo>
                    <a:pt x="132" y="161"/>
                  </a:lnTo>
                  <a:lnTo>
                    <a:pt x="131" y="164"/>
                  </a:lnTo>
                  <a:lnTo>
                    <a:pt x="129" y="168"/>
                  </a:lnTo>
                  <a:lnTo>
                    <a:pt x="127" y="171"/>
                  </a:lnTo>
                  <a:lnTo>
                    <a:pt x="124" y="173"/>
                  </a:lnTo>
                  <a:lnTo>
                    <a:pt x="119" y="174"/>
                  </a:lnTo>
                  <a:lnTo>
                    <a:pt x="115" y="175"/>
                  </a:lnTo>
                  <a:lnTo>
                    <a:pt x="115" y="175"/>
                  </a:lnTo>
                  <a:lnTo>
                    <a:pt x="110" y="175"/>
                  </a:lnTo>
                  <a:lnTo>
                    <a:pt x="104" y="174"/>
                  </a:lnTo>
                  <a:lnTo>
                    <a:pt x="99" y="173"/>
                  </a:lnTo>
                  <a:lnTo>
                    <a:pt x="95" y="171"/>
                  </a:lnTo>
                  <a:lnTo>
                    <a:pt x="85" y="163"/>
                  </a:lnTo>
                  <a:lnTo>
                    <a:pt x="76" y="156"/>
                  </a:lnTo>
                  <a:lnTo>
                    <a:pt x="76" y="156"/>
                  </a:lnTo>
                  <a:lnTo>
                    <a:pt x="65" y="133"/>
                  </a:lnTo>
                  <a:lnTo>
                    <a:pt x="51" y="110"/>
                  </a:lnTo>
                  <a:lnTo>
                    <a:pt x="36" y="90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2" y="33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5" y="1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5" y="3"/>
                  </a:lnTo>
                  <a:lnTo>
                    <a:pt x="24" y="1"/>
                  </a:lnTo>
                  <a:lnTo>
                    <a:pt x="33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60" y="23"/>
                  </a:lnTo>
                  <a:lnTo>
                    <a:pt x="84" y="57"/>
                  </a:lnTo>
                  <a:lnTo>
                    <a:pt x="84" y="57"/>
                  </a:lnTo>
                  <a:lnTo>
                    <a:pt x="96" y="75"/>
                  </a:lnTo>
                  <a:lnTo>
                    <a:pt x="96" y="75"/>
                  </a:lnTo>
                  <a:lnTo>
                    <a:pt x="104" y="90"/>
                  </a:lnTo>
                  <a:lnTo>
                    <a:pt x="115" y="1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6E9A0729-07F2-B945-32AE-620F6206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598"/>
              <a:ext cx="58" cy="78"/>
            </a:xfrm>
            <a:custGeom>
              <a:avLst/>
              <a:gdLst>
                <a:gd name="T0" fmla="*/ 108 w 117"/>
                <a:gd name="T1" fmla="*/ 109 h 155"/>
                <a:gd name="T2" fmla="*/ 108 w 117"/>
                <a:gd name="T3" fmla="*/ 109 h 155"/>
                <a:gd name="T4" fmla="*/ 112 w 117"/>
                <a:gd name="T5" fmla="*/ 117 h 155"/>
                <a:gd name="T6" fmla="*/ 116 w 117"/>
                <a:gd name="T7" fmla="*/ 126 h 155"/>
                <a:gd name="T8" fmla="*/ 117 w 117"/>
                <a:gd name="T9" fmla="*/ 134 h 155"/>
                <a:gd name="T10" fmla="*/ 117 w 117"/>
                <a:gd name="T11" fmla="*/ 140 h 155"/>
                <a:gd name="T12" fmla="*/ 116 w 117"/>
                <a:gd name="T13" fmla="*/ 146 h 155"/>
                <a:gd name="T14" fmla="*/ 114 w 117"/>
                <a:gd name="T15" fmla="*/ 151 h 155"/>
                <a:gd name="T16" fmla="*/ 108 w 117"/>
                <a:gd name="T17" fmla="*/ 154 h 155"/>
                <a:gd name="T18" fmla="*/ 102 w 117"/>
                <a:gd name="T19" fmla="*/ 155 h 155"/>
                <a:gd name="T20" fmla="*/ 102 w 117"/>
                <a:gd name="T21" fmla="*/ 155 h 155"/>
                <a:gd name="T22" fmla="*/ 97 w 117"/>
                <a:gd name="T23" fmla="*/ 155 h 155"/>
                <a:gd name="T24" fmla="*/ 93 w 117"/>
                <a:gd name="T25" fmla="*/ 155 h 155"/>
                <a:gd name="T26" fmla="*/ 85 w 117"/>
                <a:gd name="T27" fmla="*/ 152 h 155"/>
                <a:gd name="T28" fmla="*/ 78 w 117"/>
                <a:gd name="T29" fmla="*/ 148 h 155"/>
                <a:gd name="T30" fmla="*/ 71 w 117"/>
                <a:gd name="T31" fmla="*/ 141 h 155"/>
                <a:gd name="T32" fmla="*/ 65 w 117"/>
                <a:gd name="T33" fmla="*/ 134 h 155"/>
                <a:gd name="T34" fmla="*/ 59 w 117"/>
                <a:gd name="T35" fmla="*/ 126 h 155"/>
                <a:gd name="T36" fmla="*/ 50 w 117"/>
                <a:gd name="T37" fmla="*/ 111 h 155"/>
                <a:gd name="T38" fmla="*/ 50 w 117"/>
                <a:gd name="T39" fmla="*/ 111 h 155"/>
                <a:gd name="T40" fmla="*/ 46 w 117"/>
                <a:gd name="T41" fmla="*/ 105 h 155"/>
                <a:gd name="T42" fmla="*/ 46 w 117"/>
                <a:gd name="T43" fmla="*/ 105 h 155"/>
                <a:gd name="T44" fmla="*/ 26 w 117"/>
                <a:gd name="T45" fmla="*/ 73 h 155"/>
                <a:gd name="T46" fmla="*/ 15 w 117"/>
                <a:gd name="T47" fmla="*/ 56 h 155"/>
                <a:gd name="T48" fmla="*/ 6 w 117"/>
                <a:gd name="T49" fmla="*/ 39 h 155"/>
                <a:gd name="T50" fmla="*/ 6 w 117"/>
                <a:gd name="T51" fmla="*/ 39 h 155"/>
                <a:gd name="T52" fmla="*/ 2 w 117"/>
                <a:gd name="T53" fmla="*/ 31 h 155"/>
                <a:gd name="T54" fmla="*/ 1 w 117"/>
                <a:gd name="T55" fmla="*/ 26 h 155"/>
                <a:gd name="T56" fmla="*/ 0 w 117"/>
                <a:gd name="T57" fmla="*/ 22 h 155"/>
                <a:gd name="T58" fmla="*/ 0 w 117"/>
                <a:gd name="T59" fmla="*/ 18 h 155"/>
                <a:gd name="T60" fmla="*/ 2 w 117"/>
                <a:gd name="T61" fmla="*/ 13 h 155"/>
                <a:gd name="T62" fmla="*/ 4 w 117"/>
                <a:gd name="T63" fmla="*/ 10 h 155"/>
                <a:gd name="T64" fmla="*/ 7 w 117"/>
                <a:gd name="T65" fmla="*/ 6 h 155"/>
                <a:gd name="T66" fmla="*/ 7 w 117"/>
                <a:gd name="T67" fmla="*/ 6 h 155"/>
                <a:gd name="T68" fmla="*/ 14 w 117"/>
                <a:gd name="T69" fmla="*/ 2 h 155"/>
                <a:gd name="T70" fmla="*/ 20 w 117"/>
                <a:gd name="T71" fmla="*/ 1 h 155"/>
                <a:gd name="T72" fmla="*/ 28 w 117"/>
                <a:gd name="T73" fmla="*/ 0 h 155"/>
                <a:gd name="T74" fmla="*/ 32 w 117"/>
                <a:gd name="T75" fmla="*/ 1 h 155"/>
                <a:gd name="T76" fmla="*/ 34 w 117"/>
                <a:gd name="T77" fmla="*/ 2 h 155"/>
                <a:gd name="T78" fmla="*/ 40 w 117"/>
                <a:gd name="T79" fmla="*/ 5 h 155"/>
                <a:gd name="T80" fmla="*/ 40 w 117"/>
                <a:gd name="T81" fmla="*/ 5 h 155"/>
                <a:gd name="T82" fmla="*/ 54 w 117"/>
                <a:gd name="T83" fmla="*/ 24 h 155"/>
                <a:gd name="T84" fmla="*/ 54 w 117"/>
                <a:gd name="T85" fmla="*/ 24 h 155"/>
                <a:gd name="T86" fmla="*/ 54 w 117"/>
                <a:gd name="T87" fmla="*/ 24 h 155"/>
                <a:gd name="T88" fmla="*/ 84 w 117"/>
                <a:gd name="T89" fmla="*/ 72 h 155"/>
                <a:gd name="T90" fmla="*/ 84 w 117"/>
                <a:gd name="T91" fmla="*/ 72 h 155"/>
                <a:gd name="T92" fmla="*/ 95 w 117"/>
                <a:gd name="T93" fmla="*/ 89 h 155"/>
                <a:gd name="T94" fmla="*/ 102 w 117"/>
                <a:gd name="T95" fmla="*/ 99 h 155"/>
                <a:gd name="T96" fmla="*/ 108 w 117"/>
                <a:gd name="T97" fmla="*/ 10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55">
                  <a:moveTo>
                    <a:pt x="108" y="109"/>
                  </a:moveTo>
                  <a:lnTo>
                    <a:pt x="108" y="109"/>
                  </a:lnTo>
                  <a:lnTo>
                    <a:pt x="112" y="117"/>
                  </a:lnTo>
                  <a:lnTo>
                    <a:pt x="116" y="126"/>
                  </a:lnTo>
                  <a:lnTo>
                    <a:pt x="117" y="134"/>
                  </a:lnTo>
                  <a:lnTo>
                    <a:pt x="117" y="140"/>
                  </a:lnTo>
                  <a:lnTo>
                    <a:pt x="116" y="146"/>
                  </a:lnTo>
                  <a:lnTo>
                    <a:pt x="114" y="151"/>
                  </a:lnTo>
                  <a:lnTo>
                    <a:pt x="108" y="154"/>
                  </a:lnTo>
                  <a:lnTo>
                    <a:pt x="102" y="155"/>
                  </a:lnTo>
                  <a:lnTo>
                    <a:pt x="102" y="155"/>
                  </a:lnTo>
                  <a:lnTo>
                    <a:pt x="97" y="155"/>
                  </a:lnTo>
                  <a:lnTo>
                    <a:pt x="93" y="155"/>
                  </a:lnTo>
                  <a:lnTo>
                    <a:pt x="85" y="152"/>
                  </a:lnTo>
                  <a:lnTo>
                    <a:pt x="78" y="148"/>
                  </a:lnTo>
                  <a:lnTo>
                    <a:pt x="71" y="141"/>
                  </a:lnTo>
                  <a:lnTo>
                    <a:pt x="65" y="134"/>
                  </a:lnTo>
                  <a:lnTo>
                    <a:pt x="59" y="126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6" y="105"/>
                  </a:lnTo>
                  <a:lnTo>
                    <a:pt x="46" y="105"/>
                  </a:lnTo>
                  <a:lnTo>
                    <a:pt x="26" y="73"/>
                  </a:lnTo>
                  <a:lnTo>
                    <a:pt x="15" y="56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4" y="2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32" y="1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95" y="89"/>
                  </a:lnTo>
                  <a:lnTo>
                    <a:pt x="102" y="99"/>
                  </a:lnTo>
                  <a:lnTo>
                    <a:pt x="108" y="10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7411ADC-48F0-FE5D-CC3F-2A2CC8B9C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598"/>
              <a:ext cx="58" cy="78"/>
            </a:xfrm>
            <a:custGeom>
              <a:avLst/>
              <a:gdLst>
                <a:gd name="T0" fmla="*/ 108 w 117"/>
                <a:gd name="T1" fmla="*/ 109 h 155"/>
                <a:gd name="T2" fmla="*/ 108 w 117"/>
                <a:gd name="T3" fmla="*/ 109 h 155"/>
                <a:gd name="T4" fmla="*/ 112 w 117"/>
                <a:gd name="T5" fmla="*/ 117 h 155"/>
                <a:gd name="T6" fmla="*/ 116 w 117"/>
                <a:gd name="T7" fmla="*/ 126 h 155"/>
                <a:gd name="T8" fmla="*/ 117 w 117"/>
                <a:gd name="T9" fmla="*/ 134 h 155"/>
                <a:gd name="T10" fmla="*/ 117 w 117"/>
                <a:gd name="T11" fmla="*/ 140 h 155"/>
                <a:gd name="T12" fmla="*/ 116 w 117"/>
                <a:gd name="T13" fmla="*/ 146 h 155"/>
                <a:gd name="T14" fmla="*/ 114 w 117"/>
                <a:gd name="T15" fmla="*/ 151 h 155"/>
                <a:gd name="T16" fmla="*/ 108 w 117"/>
                <a:gd name="T17" fmla="*/ 154 h 155"/>
                <a:gd name="T18" fmla="*/ 102 w 117"/>
                <a:gd name="T19" fmla="*/ 155 h 155"/>
                <a:gd name="T20" fmla="*/ 102 w 117"/>
                <a:gd name="T21" fmla="*/ 155 h 155"/>
                <a:gd name="T22" fmla="*/ 97 w 117"/>
                <a:gd name="T23" fmla="*/ 155 h 155"/>
                <a:gd name="T24" fmla="*/ 93 w 117"/>
                <a:gd name="T25" fmla="*/ 155 h 155"/>
                <a:gd name="T26" fmla="*/ 85 w 117"/>
                <a:gd name="T27" fmla="*/ 152 h 155"/>
                <a:gd name="T28" fmla="*/ 78 w 117"/>
                <a:gd name="T29" fmla="*/ 148 h 155"/>
                <a:gd name="T30" fmla="*/ 71 w 117"/>
                <a:gd name="T31" fmla="*/ 141 h 155"/>
                <a:gd name="T32" fmla="*/ 65 w 117"/>
                <a:gd name="T33" fmla="*/ 134 h 155"/>
                <a:gd name="T34" fmla="*/ 59 w 117"/>
                <a:gd name="T35" fmla="*/ 126 h 155"/>
                <a:gd name="T36" fmla="*/ 50 w 117"/>
                <a:gd name="T37" fmla="*/ 111 h 155"/>
                <a:gd name="T38" fmla="*/ 50 w 117"/>
                <a:gd name="T39" fmla="*/ 111 h 155"/>
                <a:gd name="T40" fmla="*/ 46 w 117"/>
                <a:gd name="T41" fmla="*/ 105 h 155"/>
                <a:gd name="T42" fmla="*/ 46 w 117"/>
                <a:gd name="T43" fmla="*/ 105 h 155"/>
                <a:gd name="T44" fmla="*/ 26 w 117"/>
                <a:gd name="T45" fmla="*/ 73 h 155"/>
                <a:gd name="T46" fmla="*/ 15 w 117"/>
                <a:gd name="T47" fmla="*/ 56 h 155"/>
                <a:gd name="T48" fmla="*/ 6 w 117"/>
                <a:gd name="T49" fmla="*/ 39 h 155"/>
                <a:gd name="T50" fmla="*/ 6 w 117"/>
                <a:gd name="T51" fmla="*/ 39 h 155"/>
                <a:gd name="T52" fmla="*/ 2 w 117"/>
                <a:gd name="T53" fmla="*/ 31 h 155"/>
                <a:gd name="T54" fmla="*/ 1 w 117"/>
                <a:gd name="T55" fmla="*/ 26 h 155"/>
                <a:gd name="T56" fmla="*/ 0 w 117"/>
                <a:gd name="T57" fmla="*/ 22 h 155"/>
                <a:gd name="T58" fmla="*/ 0 w 117"/>
                <a:gd name="T59" fmla="*/ 18 h 155"/>
                <a:gd name="T60" fmla="*/ 2 w 117"/>
                <a:gd name="T61" fmla="*/ 13 h 155"/>
                <a:gd name="T62" fmla="*/ 4 w 117"/>
                <a:gd name="T63" fmla="*/ 10 h 155"/>
                <a:gd name="T64" fmla="*/ 7 w 117"/>
                <a:gd name="T65" fmla="*/ 6 h 155"/>
                <a:gd name="T66" fmla="*/ 7 w 117"/>
                <a:gd name="T67" fmla="*/ 6 h 155"/>
                <a:gd name="T68" fmla="*/ 14 w 117"/>
                <a:gd name="T69" fmla="*/ 2 h 155"/>
                <a:gd name="T70" fmla="*/ 20 w 117"/>
                <a:gd name="T71" fmla="*/ 1 h 155"/>
                <a:gd name="T72" fmla="*/ 28 w 117"/>
                <a:gd name="T73" fmla="*/ 0 h 155"/>
                <a:gd name="T74" fmla="*/ 32 w 117"/>
                <a:gd name="T75" fmla="*/ 1 h 155"/>
                <a:gd name="T76" fmla="*/ 34 w 117"/>
                <a:gd name="T77" fmla="*/ 2 h 155"/>
                <a:gd name="T78" fmla="*/ 40 w 117"/>
                <a:gd name="T79" fmla="*/ 5 h 155"/>
                <a:gd name="T80" fmla="*/ 40 w 117"/>
                <a:gd name="T81" fmla="*/ 5 h 155"/>
                <a:gd name="T82" fmla="*/ 54 w 117"/>
                <a:gd name="T83" fmla="*/ 24 h 155"/>
                <a:gd name="T84" fmla="*/ 54 w 117"/>
                <a:gd name="T85" fmla="*/ 24 h 155"/>
                <a:gd name="T86" fmla="*/ 54 w 117"/>
                <a:gd name="T87" fmla="*/ 24 h 155"/>
                <a:gd name="T88" fmla="*/ 84 w 117"/>
                <a:gd name="T89" fmla="*/ 72 h 155"/>
                <a:gd name="T90" fmla="*/ 84 w 117"/>
                <a:gd name="T91" fmla="*/ 72 h 155"/>
                <a:gd name="T92" fmla="*/ 95 w 117"/>
                <a:gd name="T93" fmla="*/ 89 h 155"/>
                <a:gd name="T94" fmla="*/ 102 w 117"/>
                <a:gd name="T95" fmla="*/ 99 h 155"/>
                <a:gd name="T96" fmla="*/ 108 w 117"/>
                <a:gd name="T97" fmla="*/ 10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55">
                  <a:moveTo>
                    <a:pt x="108" y="109"/>
                  </a:moveTo>
                  <a:lnTo>
                    <a:pt x="108" y="109"/>
                  </a:lnTo>
                  <a:lnTo>
                    <a:pt x="112" y="117"/>
                  </a:lnTo>
                  <a:lnTo>
                    <a:pt x="116" y="126"/>
                  </a:lnTo>
                  <a:lnTo>
                    <a:pt x="117" y="134"/>
                  </a:lnTo>
                  <a:lnTo>
                    <a:pt x="117" y="140"/>
                  </a:lnTo>
                  <a:lnTo>
                    <a:pt x="116" y="146"/>
                  </a:lnTo>
                  <a:lnTo>
                    <a:pt x="114" y="151"/>
                  </a:lnTo>
                  <a:lnTo>
                    <a:pt x="108" y="154"/>
                  </a:lnTo>
                  <a:lnTo>
                    <a:pt x="102" y="155"/>
                  </a:lnTo>
                  <a:lnTo>
                    <a:pt x="102" y="155"/>
                  </a:lnTo>
                  <a:lnTo>
                    <a:pt x="97" y="155"/>
                  </a:lnTo>
                  <a:lnTo>
                    <a:pt x="93" y="155"/>
                  </a:lnTo>
                  <a:lnTo>
                    <a:pt x="85" y="152"/>
                  </a:lnTo>
                  <a:lnTo>
                    <a:pt x="78" y="148"/>
                  </a:lnTo>
                  <a:lnTo>
                    <a:pt x="71" y="141"/>
                  </a:lnTo>
                  <a:lnTo>
                    <a:pt x="65" y="134"/>
                  </a:lnTo>
                  <a:lnTo>
                    <a:pt x="59" y="126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6" y="105"/>
                  </a:lnTo>
                  <a:lnTo>
                    <a:pt x="46" y="105"/>
                  </a:lnTo>
                  <a:lnTo>
                    <a:pt x="26" y="73"/>
                  </a:lnTo>
                  <a:lnTo>
                    <a:pt x="15" y="56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4" y="2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32" y="1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95" y="89"/>
                  </a:lnTo>
                  <a:lnTo>
                    <a:pt x="102" y="99"/>
                  </a:lnTo>
                  <a:lnTo>
                    <a:pt x="108" y="1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1E797180-8BD5-B014-8245-910B6D508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618"/>
              <a:ext cx="52" cy="69"/>
            </a:xfrm>
            <a:custGeom>
              <a:avLst/>
              <a:gdLst>
                <a:gd name="T0" fmla="*/ 83 w 104"/>
                <a:gd name="T1" fmla="*/ 72 h 139"/>
                <a:gd name="T2" fmla="*/ 83 w 104"/>
                <a:gd name="T3" fmla="*/ 72 h 139"/>
                <a:gd name="T4" fmla="*/ 90 w 104"/>
                <a:gd name="T5" fmla="*/ 84 h 139"/>
                <a:gd name="T6" fmla="*/ 96 w 104"/>
                <a:gd name="T7" fmla="*/ 96 h 139"/>
                <a:gd name="T8" fmla="*/ 101 w 104"/>
                <a:gd name="T9" fmla="*/ 107 h 139"/>
                <a:gd name="T10" fmla="*/ 104 w 104"/>
                <a:gd name="T11" fmla="*/ 116 h 139"/>
                <a:gd name="T12" fmla="*/ 104 w 104"/>
                <a:gd name="T13" fmla="*/ 125 h 139"/>
                <a:gd name="T14" fmla="*/ 104 w 104"/>
                <a:gd name="T15" fmla="*/ 129 h 139"/>
                <a:gd name="T16" fmla="*/ 103 w 104"/>
                <a:gd name="T17" fmla="*/ 133 h 139"/>
                <a:gd name="T18" fmla="*/ 101 w 104"/>
                <a:gd name="T19" fmla="*/ 135 h 139"/>
                <a:gd name="T20" fmla="*/ 99 w 104"/>
                <a:gd name="T21" fmla="*/ 137 h 139"/>
                <a:gd name="T22" fmla="*/ 94 w 104"/>
                <a:gd name="T23" fmla="*/ 138 h 139"/>
                <a:gd name="T24" fmla="*/ 90 w 104"/>
                <a:gd name="T25" fmla="*/ 139 h 139"/>
                <a:gd name="T26" fmla="*/ 90 w 104"/>
                <a:gd name="T27" fmla="*/ 139 h 139"/>
                <a:gd name="T28" fmla="*/ 85 w 104"/>
                <a:gd name="T29" fmla="*/ 139 h 139"/>
                <a:gd name="T30" fmla="*/ 78 w 104"/>
                <a:gd name="T31" fmla="*/ 138 h 139"/>
                <a:gd name="T32" fmla="*/ 73 w 104"/>
                <a:gd name="T33" fmla="*/ 135 h 139"/>
                <a:gd name="T34" fmla="*/ 67 w 104"/>
                <a:gd name="T35" fmla="*/ 130 h 139"/>
                <a:gd name="T36" fmla="*/ 63 w 104"/>
                <a:gd name="T37" fmla="*/ 126 h 139"/>
                <a:gd name="T38" fmla="*/ 57 w 104"/>
                <a:gd name="T39" fmla="*/ 121 h 139"/>
                <a:gd name="T40" fmla="*/ 50 w 104"/>
                <a:gd name="T41" fmla="*/ 110 h 139"/>
                <a:gd name="T42" fmla="*/ 50 w 104"/>
                <a:gd name="T43" fmla="*/ 110 h 139"/>
                <a:gd name="T44" fmla="*/ 41 w 104"/>
                <a:gd name="T45" fmla="*/ 95 h 139"/>
                <a:gd name="T46" fmla="*/ 41 w 104"/>
                <a:gd name="T47" fmla="*/ 95 h 139"/>
                <a:gd name="T48" fmla="*/ 22 w 104"/>
                <a:gd name="T49" fmla="*/ 65 h 139"/>
                <a:gd name="T50" fmla="*/ 13 w 104"/>
                <a:gd name="T51" fmla="*/ 50 h 139"/>
                <a:gd name="T52" fmla="*/ 4 w 104"/>
                <a:gd name="T53" fmla="*/ 35 h 139"/>
                <a:gd name="T54" fmla="*/ 4 w 104"/>
                <a:gd name="T55" fmla="*/ 35 h 139"/>
                <a:gd name="T56" fmla="*/ 1 w 104"/>
                <a:gd name="T57" fmla="*/ 27 h 139"/>
                <a:gd name="T58" fmla="*/ 0 w 104"/>
                <a:gd name="T59" fmla="*/ 20 h 139"/>
                <a:gd name="T60" fmla="*/ 0 w 104"/>
                <a:gd name="T61" fmla="*/ 15 h 139"/>
                <a:gd name="T62" fmla="*/ 1 w 104"/>
                <a:gd name="T63" fmla="*/ 12 h 139"/>
                <a:gd name="T64" fmla="*/ 3 w 104"/>
                <a:gd name="T65" fmla="*/ 9 h 139"/>
                <a:gd name="T66" fmla="*/ 7 w 104"/>
                <a:gd name="T67" fmla="*/ 6 h 139"/>
                <a:gd name="T68" fmla="*/ 7 w 104"/>
                <a:gd name="T69" fmla="*/ 6 h 139"/>
                <a:gd name="T70" fmla="*/ 12 w 104"/>
                <a:gd name="T71" fmla="*/ 2 h 139"/>
                <a:gd name="T72" fmla="*/ 18 w 104"/>
                <a:gd name="T73" fmla="*/ 1 h 139"/>
                <a:gd name="T74" fmla="*/ 25 w 104"/>
                <a:gd name="T75" fmla="*/ 0 h 139"/>
                <a:gd name="T76" fmla="*/ 28 w 104"/>
                <a:gd name="T77" fmla="*/ 1 h 139"/>
                <a:gd name="T78" fmla="*/ 30 w 104"/>
                <a:gd name="T79" fmla="*/ 2 h 139"/>
                <a:gd name="T80" fmla="*/ 35 w 104"/>
                <a:gd name="T81" fmla="*/ 5 h 139"/>
                <a:gd name="T82" fmla="*/ 35 w 104"/>
                <a:gd name="T83" fmla="*/ 5 h 139"/>
                <a:gd name="T84" fmla="*/ 54 w 104"/>
                <a:gd name="T85" fmla="*/ 30 h 139"/>
                <a:gd name="T86" fmla="*/ 68 w 104"/>
                <a:gd name="T87" fmla="*/ 50 h 139"/>
                <a:gd name="T88" fmla="*/ 83 w 104"/>
                <a:gd name="T89" fmla="*/ 7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4" h="139">
                  <a:moveTo>
                    <a:pt x="83" y="72"/>
                  </a:moveTo>
                  <a:lnTo>
                    <a:pt x="83" y="72"/>
                  </a:lnTo>
                  <a:lnTo>
                    <a:pt x="90" y="84"/>
                  </a:lnTo>
                  <a:lnTo>
                    <a:pt x="96" y="96"/>
                  </a:lnTo>
                  <a:lnTo>
                    <a:pt x="101" y="107"/>
                  </a:lnTo>
                  <a:lnTo>
                    <a:pt x="104" y="116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3" y="133"/>
                  </a:lnTo>
                  <a:lnTo>
                    <a:pt x="101" y="135"/>
                  </a:lnTo>
                  <a:lnTo>
                    <a:pt x="99" y="137"/>
                  </a:lnTo>
                  <a:lnTo>
                    <a:pt x="94" y="138"/>
                  </a:lnTo>
                  <a:lnTo>
                    <a:pt x="90" y="139"/>
                  </a:lnTo>
                  <a:lnTo>
                    <a:pt x="90" y="139"/>
                  </a:lnTo>
                  <a:lnTo>
                    <a:pt x="85" y="139"/>
                  </a:lnTo>
                  <a:lnTo>
                    <a:pt x="78" y="138"/>
                  </a:lnTo>
                  <a:lnTo>
                    <a:pt x="73" y="135"/>
                  </a:lnTo>
                  <a:lnTo>
                    <a:pt x="67" y="130"/>
                  </a:lnTo>
                  <a:lnTo>
                    <a:pt x="63" y="126"/>
                  </a:lnTo>
                  <a:lnTo>
                    <a:pt x="57" y="121"/>
                  </a:lnTo>
                  <a:lnTo>
                    <a:pt x="50" y="110"/>
                  </a:lnTo>
                  <a:lnTo>
                    <a:pt x="50" y="110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22" y="65"/>
                  </a:lnTo>
                  <a:lnTo>
                    <a:pt x="13" y="50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3" y="9"/>
                  </a:lnTo>
                  <a:lnTo>
                    <a:pt x="7" y="6"/>
                  </a:lnTo>
                  <a:lnTo>
                    <a:pt x="7" y="6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54" y="30"/>
                  </a:lnTo>
                  <a:lnTo>
                    <a:pt x="68" y="50"/>
                  </a:lnTo>
                  <a:lnTo>
                    <a:pt x="83" y="7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2EB55A3E-1391-B75A-0119-7D871C1AE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618"/>
              <a:ext cx="52" cy="69"/>
            </a:xfrm>
            <a:custGeom>
              <a:avLst/>
              <a:gdLst>
                <a:gd name="T0" fmla="*/ 83 w 104"/>
                <a:gd name="T1" fmla="*/ 72 h 139"/>
                <a:gd name="T2" fmla="*/ 83 w 104"/>
                <a:gd name="T3" fmla="*/ 72 h 139"/>
                <a:gd name="T4" fmla="*/ 90 w 104"/>
                <a:gd name="T5" fmla="*/ 84 h 139"/>
                <a:gd name="T6" fmla="*/ 96 w 104"/>
                <a:gd name="T7" fmla="*/ 96 h 139"/>
                <a:gd name="T8" fmla="*/ 101 w 104"/>
                <a:gd name="T9" fmla="*/ 107 h 139"/>
                <a:gd name="T10" fmla="*/ 104 w 104"/>
                <a:gd name="T11" fmla="*/ 116 h 139"/>
                <a:gd name="T12" fmla="*/ 104 w 104"/>
                <a:gd name="T13" fmla="*/ 125 h 139"/>
                <a:gd name="T14" fmla="*/ 104 w 104"/>
                <a:gd name="T15" fmla="*/ 129 h 139"/>
                <a:gd name="T16" fmla="*/ 103 w 104"/>
                <a:gd name="T17" fmla="*/ 133 h 139"/>
                <a:gd name="T18" fmla="*/ 101 w 104"/>
                <a:gd name="T19" fmla="*/ 135 h 139"/>
                <a:gd name="T20" fmla="*/ 99 w 104"/>
                <a:gd name="T21" fmla="*/ 137 h 139"/>
                <a:gd name="T22" fmla="*/ 94 w 104"/>
                <a:gd name="T23" fmla="*/ 138 h 139"/>
                <a:gd name="T24" fmla="*/ 90 w 104"/>
                <a:gd name="T25" fmla="*/ 139 h 139"/>
                <a:gd name="T26" fmla="*/ 90 w 104"/>
                <a:gd name="T27" fmla="*/ 139 h 139"/>
                <a:gd name="T28" fmla="*/ 85 w 104"/>
                <a:gd name="T29" fmla="*/ 139 h 139"/>
                <a:gd name="T30" fmla="*/ 78 w 104"/>
                <a:gd name="T31" fmla="*/ 138 h 139"/>
                <a:gd name="T32" fmla="*/ 73 w 104"/>
                <a:gd name="T33" fmla="*/ 135 h 139"/>
                <a:gd name="T34" fmla="*/ 67 w 104"/>
                <a:gd name="T35" fmla="*/ 130 h 139"/>
                <a:gd name="T36" fmla="*/ 63 w 104"/>
                <a:gd name="T37" fmla="*/ 126 h 139"/>
                <a:gd name="T38" fmla="*/ 57 w 104"/>
                <a:gd name="T39" fmla="*/ 121 h 139"/>
                <a:gd name="T40" fmla="*/ 50 w 104"/>
                <a:gd name="T41" fmla="*/ 110 h 139"/>
                <a:gd name="T42" fmla="*/ 50 w 104"/>
                <a:gd name="T43" fmla="*/ 110 h 139"/>
                <a:gd name="T44" fmla="*/ 41 w 104"/>
                <a:gd name="T45" fmla="*/ 95 h 139"/>
                <a:gd name="T46" fmla="*/ 41 w 104"/>
                <a:gd name="T47" fmla="*/ 95 h 139"/>
                <a:gd name="T48" fmla="*/ 22 w 104"/>
                <a:gd name="T49" fmla="*/ 65 h 139"/>
                <a:gd name="T50" fmla="*/ 13 w 104"/>
                <a:gd name="T51" fmla="*/ 50 h 139"/>
                <a:gd name="T52" fmla="*/ 4 w 104"/>
                <a:gd name="T53" fmla="*/ 35 h 139"/>
                <a:gd name="T54" fmla="*/ 4 w 104"/>
                <a:gd name="T55" fmla="*/ 35 h 139"/>
                <a:gd name="T56" fmla="*/ 1 w 104"/>
                <a:gd name="T57" fmla="*/ 27 h 139"/>
                <a:gd name="T58" fmla="*/ 0 w 104"/>
                <a:gd name="T59" fmla="*/ 20 h 139"/>
                <a:gd name="T60" fmla="*/ 0 w 104"/>
                <a:gd name="T61" fmla="*/ 15 h 139"/>
                <a:gd name="T62" fmla="*/ 1 w 104"/>
                <a:gd name="T63" fmla="*/ 12 h 139"/>
                <a:gd name="T64" fmla="*/ 3 w 104"/>
                <a:gd name="T65" fmla="*/ 9 h 139"/>
                <a:gd name="T66" fmla="*/ 7 w 104"/>
                <a:gd name="T67" fmla="*/ 6 h 139"/>
                <a:gd name="T68" fmla="*/ 7 w 104"/>
                <a:gd name="T69" fmla="*/ 6 h 139"/>
                <a:gd name="T70" fmla="*/ 12 w 104"/>
                <a:gd name="T71" fmla="*/ 2 h 139"/>
                <a:gd name="T72" fmla="*/ 18 w 104"/>
                <a:gd name="T73" fmla="*/ 1 h 139"/>
                <a:gd name="T74" fmla="*/ 25 w 104"/>
                <a:gd name="T75" fmla="*/ 0 h 139"/>
                <a:gd name="T76" fmla="*/ 28 w 104"/>
                <a:gd name="T77" fmla="*/ 1 h 139"/>
                <a:gd name="T78" fmla="*/ 30 w 104"/>
                <a:gd name="T79" fmla="*/ 2 h 139"/>
                <a:gd name="T80" fmla="*/ 35 w 104"/>
                <a:gd name="T81" fmla="*/ 5 h 139"/>
                <a:gd name="T82" fmla="*/ 35 w 104"/>
                <a:gd name="T83" fmla="*/ 5 h 139"/>
                <a:gd name="T84" fmla="*/ 54 w 104"/>
                <a:gd name="T85" fmla="*/ 30 h 139"/>
                <a:gd name="T86" fmla="*/ 68 w 104"/>
                <a:gd name="T87" fmla="*/ 50 h 139"/>
                <a:gd name="T88" fmla="*/ 83 w 104"/>
                <a:gd name="T89" fmla="*/ 7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4" h="139">
                  <a:moveTo>
                    <a:pt x="83" y="72"/>
                  </a:moveTo>
                  <a:lnTo>
                    <a:pt x="83" y="72"/>
                  </a:lnTo>
                  <a:lnTo>
                    <a:pt x="90" y="84"/>
                  </a:lnTo>
                  <a:lnTo>
                    <a:pt x="96" y="96"/>
                  </a:lnTo>
                  <a:lnTo>
                    <a:pt x="101" y="107"/>
                  </a:lnTo>
                  <a:lnTo>
                    <a:pt x="104" y="116"/>
                  </a:lnTo>
                  <a:lnTo>
                    <a:pt x="104" y="125"/>
                  </a:lnTo>
                  <a:lnTo>
                    <a:pt x="104" y="129"/>
                  </a:lnTo>
                  <a:lnTo>
                    <a:pt x="103" y="133"/>
                  </a:lnTo>
                  <a:lnTo>
                    <a:pt x="101" y="135"/>
                  </a:lnTo>
                  <a:lnTo>
                    <a:pt x="99" y="137"/>
                  </a:lnTo>
                  <a:lnTo>
                    <a:pt x="94" y="138"/>
                  </a:lnTo>
                  <a:lnTo>
                    <a:pt x="90" y="139"/>
                  </a:lnTo>
                  <a:lnTo>
                    <a:pt x="90" y="139"/>
                  </a:lnTo>
                  <a:lnTo>
                    <a:pt x="85" y="139"/>
                  </a:lnTo>
                  <a:lnTo>
                    <a:pt x="78" y="138"/>
                  </a:lnTo>
                  <a:lnTo>
                    <a:pt x="73" y="135"/>
                  </a:lnTo>
                  <a:lnTo>
                    <a:pt x="67" y="130"/>
                  </a:lnTo>
                  <a:lnTo>
                    <a:pt x="63" y="126"/>
                  </a:lnTo>
                  <a:lnTo>
                    <a:pt x="57" y="121"/>
                  </a:lnTo>
                  <a:lnTo>
                    <a:pt x="50" y="110"/>
                  </a:lnTo>
                  <a:lnTo>
                    <a:pt x="50" y="110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22" y="65"/>
                  </a:lnTo>
                  <a:lnTo>
                    <a:pt x="13" y="50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3" y="9"/>
                  </a:lnTo>
                  <a:lnTo>
                    <a:pt x="7" y="6"/>
                  </a:lnTo>
                  <a:lnTo>
                    <a:pt x="7" y="6"/>
                  </a:lnTo>
                  <a:lnTo>
                    <a:pt x="12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54" y="30"/>
                  </a:lnTo>
                  <a:lnTo>
                    <a:pt x="68" y="50"/>
                  </a:lnTo>
                  <a:lnTo>
                    <a:pt x="83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BA4A0300-1B60-2A2A-C54A-5A46A621F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735"/>
              <a:ext cx="461" cy="460"/>
            </a:xfrm>
            <a:custGeom>
              <a:avLst/>
              <a:gdLst>
                <a:gd name="T0" fmla="*/ 915 w 920"/>
                <a:gd name="T1" fmla="*/ 501 h 921"/>
                <a:gd name="T2" fmla="*/ 288 w 920"/>
                <a:gd name="T3" fmla="*/ 917 h 921"/>
                <a:gd name="T4" fmla="*/ 264 w 920"/>
                <a:gd name="T5" fmla="*/ 914 h 921"/>
                <a:gd name="T6" fmla="*/ 219 w 920"/>
                <a:gd name="T7" fmla="*/ 903 h 921"/>
                <a:gd name="T8" fmla="*/ 177 w 920"/>
                <a:gd name="T9" fmla="*/ 888 h 921"/>
                <a:gd name="T10" fmla="*/ 135 w 920"/>
                <a:gd name="T11" fmla="*/ 866 h 921"/>
                <a:gd name="T12" fmla="*/ 115 w 920"/>
                <a:gd name="T13" fmla="*/ 854 h 921"/>
                <a:gd name="T14" fmla="*/ 79 w 920"/>
                <a:gd name="T15" fmla="*/ 827 h 921"/>
                <a:gd name="T16" fmla="*/ 42 w 920"/>
                <a:gd name="T17" fmla="*/ 794 h 921"/>
                <a:gd name="T18" fmla="*/ 26 w 920"/>
                <a:gd name="T19" fmla="*/ 774 h 921"/>
                <a:gd name="T20" fmla="*/ 13 w 920"/>
                <a:gd name="T21" fmla="*/ 754 h 921"/>
                <a:gd name="T22" fmla="*/ 4 w 920"/>
                <a:gd name="T23" fmla="*/ 733 h 921"/>
                <a:gd name="T24" fmla="*/ 0 w 920"/>
                <a:gd name="T25" fmla="*/ 711 h 921"/>
                <a:gd name="T26" fmla="*/ 114 w 920"/>
                <a:gd name="T27" fmla="*/ 0 h 921"/>
                <a:gd name="T28" fmla="*/ 117 w 920"/>
                <a:gd name="T29" fmla="*/ 22 h 921"/>
                <a:gd name="T30" fmla="*/ 126 w 920"/>
                <a:gd name="T31" fmla="*/ 70 h 921"/>
                <a:gd name="T32" fmla="*/ 132 w 920"/>
                <a:gd name="T33" fmla="*/ 93 h 921"/>
                <a:gd name="T34" fmla="*/ 142 w 920"/>
                <a:gd name="T35" fmla="*/ 113 h 921"/>
                <a:gd name="T36" fmla="*/ 155 w 920"/>
                <a:gd name="T37" fmla="*/ 129 h 921"/>
                <a:gd name="T38" fmla="*/ 174 w 920"/>
                <a:gd name="T39" fmla="*/ 139 h 921"/>
                <a:gd name="T40" fmla="*/ 199 w 920"/>
                <a:gd name="T41" fmla="*/ 141 h 921"/>
                <a:gd name="T42" fmla="*/ 210 w 920"/>
                <a:gd name="T43" fmla="*/ 140 h 921"/>
                <a:gd name="T44" fmla="*/ 233 w 920"/>
                <a:gd name="T45" fmla="*/ 132 h 921"/>
                <a:gd name="T46" fmla="*/ 263 w 920"/>
                <a:gd name="T47" fmla="*/ 115 h 921"/>
                <a:gd name="T48" fmla="*/ 282 w 920"/>
                <a:gd name="T49" fmla="*/ 102 h 921"/>
                <a:gd name="T50" fmla="*/ 293 w 920"/>
                <a:gd name="T51" fmla="*/ 92 h 921"/>
                <a:gd name="T52" fmla="*/ 311 w 920"/>
                <a:gd name="T53" fmla="*/ 70 h 921"/>
                <a:gd name="T54" fmla="*/ 328 w 920"/>
                <a:gd name="T55" fmla="*/ 44 h 921"/>
                <a:gd name="T56" fmla="*/ 348 w 920"/>
                <a:gd name="T57" fmla="*/ 23 h 921"/>
                <a:gd name="T58" fmla="*/ 360 w 920"/>
                <a:gd name="T59" fmla="*/ 15 h 921"/>
                <a:gd name="T60" fmla="*/ 361 w 920"/>
                <a:gd name="T61" fmla="*/ 32 h 921"/>
                <a:gd name="T62" fmla="*/ 359 w 920"/>
                <a:gd name="T63" fmla="*/ 84 h 921"/>
                <a:gd name="T64" fmla="*/ 354 w 920"/>
                <a:gd name="T65" fmla="*/ 153 h 921"/>
                <a:gd name="T66" fmla="*/ 355 w 920"/>
                <a:gd name="T67" fmla="*/ 188 h 921"/>
                <a:gd name="T68" fmla="*/ 359 w 920"/>
                <a:gd name="T69" fmla="*/ 221 h 921"/>
                <a:gd name="T70" fmla="*/ 369 w 920"/>
                <a:gd name="T71" fmla="*/ 253 h 921"/>
                <a:gd name="T72" fmla="*/ 384 w 920"/>
                <a:gd name="T73" fmla="*/ 284 h 921"/>
                <a:gd name="T74" fmla="*/ 391 w 920"/>
                <a:gd name="T75" fmla="*/ 295 h 921"/>
                <a:gd name="T76" fmla="*/ 409 w 920"/>
                <a:gd name="T77" fmla="*/ 312 h 921"/>
                <a:gd name="T78" fmla="*/ 428 w 920"/>
                <a:gd name="T79" fmla="*/ 323 h 921"/>
                <a:gd name="T80" fmla="*/ 448 w 920"/>
                <a:gd name="T81" fmla="*/ 331 h 921"/>
                <a:gd name="T82" fmla="*/ 469 w 920"/>
                <a:gd name="T83" fmla="*/ 335 h 921"/>
                <a:gd name="T84" fmla="*/ 504 w 920"/>
                <a:gd name="T85" fmla="*/ 335 h 921"/>
                <a:gd name="T86" fmla="*/ 553 w 920"/>
                <a:gd name="T87" fmla="*/ 328 h 921"/>
                <a:gd name="T88" fmla="*/ 571 w 920"/>
                <a:gd name="T89" fmla="*/ 324 h 921"/>
                <a:gd name="T90" fmla="*/ 604 w 920"/>
                <a:gd name="T91" fmla="*/ 313 h 921"/>
                <a:gd name="T92" fmla="*/ 632 w 920"/>
                <a:gd name="T93" fmla="*/ 298 h 921"/>
                <a:gd name="T94" fmla="*/ 674 w 920"/>
                <a:gd name="T95" fmla="*/ 267 h 921"/>
                <a:gd name="T96" fmla="*/ 676 w 920"/>
                <a:gd name="T97" fmla="*/ 281 h 921"/>
                <a:gd name="T98" fmla="*/ 679 w 920"/>
                <a:gd name="T99" fmla="*/ 322 h 921"/>
                <a:gd name="T100" fmla="*/ 682 w 920"/>
                <a:gd name="T101" fmla="*/ 349 h 921"/>
                <a:gd name="T102" fmla="*/ 689 w 920"/>
                <a:gd name="T103" fmla="*/ 375 h 921"/>
                <a:gd name="T104" fmla="*/ 696 w 920"/>
                <a:gd name="T105" fmla="*/ 387 h 921"/>
                <a:gd name="T106" fmla="*/ 711 w 920"/>
                <a:gd name="T107" fmla="*/ 410 h 921"/>
                <a:gd name="T108" fmla="*/ 729 w 920"/>
                <a:gd name="T109" fmla="*/ 433 h 921"/>
                <a:gd name="T110" fmla="*/ 749 w 920"/>
                <a:gd name="T111" fmla="*/ 453 h 921"/>
                <a:gd name="T112" fmla="*/ 759 w 920"/>
                <a:gd name="T113" fmla="*/ 462 h 921"/>
                <a:gd name="T114" fmla="*/ 777 w 920"/>
                <a:gd name="T115" fmla="*/ 475 h 921"/>
                <a:gd name="T116" fmla="*/ 796 w 920"/>
                <a:gd name="T117" fmla="*/ 484 h 921"/>
                <a:gd name="T118" fmla="*/ 815 w 920"/>
                <a:gd name="T119" fmla="*/ 490 h 921"/>
                <a:gd name="T120" fmla="*/ 856 w 920"/>
                <a:gd name="T121" fmla="*/ 496 h 921"/>
                <a:gd name="T122" fmla="*/ 899 w 920"/>
                <a:gd name="T123" fmla="*/ 493 h 921"/>
                <a:gd name="T124" fmla="*/ 920 w 920"/>
                <a:gd name="T125" fmla="*/ 49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0" h="921">
                  <a:moveTo>
                    <a:pt x="920" y="491"/>
                  </a:moveTo>
                  <a:lnTo>
                    <a:pt x="915" y="501"/>
                  </a:lnTo>
                  <a:lnTo>
                    <a:pt x="290" y="921"/>
                  </a:lnTo>
                  <a:lnTo>
                    <a:pt x="288" y="917"/>
                  </a:lnTo>
                  <a:lnTo>
                    <a:pt x="288" y="917"/>
                  </a:lnTo>
                  <a:lnTo>
                    <a:pt x="264" y="914"/>
                  </a:lnTo>
                  <a:lnTo>
                    <a:pt x="242" y="910"/>
                  </a:lnTo>
                  <a:lnTo>
                    <a:pt x="219" y="903"/>
                  </a:lnTo>
                  <a:lnTo>
                    <a:pt x="197" y="897"/>
                  </a:lnTo>
                  <a:lnTo>
                    <a:pt x="177" y="888"/>
                  </a:lnTo>
                  <a:lnTo>
                    <a:pt x="156" y="878"/>
                  </a:lnTo>
                  <a:lnTo>
                    <a:pt x="135" y="866"/>
                  </a:lnTo>
                  <a:lnTo>
                    <a:pt x="115" y="854"/>
                  </a:lnTo>
                  <a:lnTo>
                    <a:pt x="115" y="854"/>
                  </a:lnTo>
                  <a:lnTo>
                    <a:pt x="98" y="843"/>
                  </a:lnTo>
                  <a:lnTo>
                    <a:pt x="79" y="827"/>
                  </a:lnTo>
                  <a:lnTo>
                    <a:pt x="61" y="811"/>
                  </a:lnTo>
                  <a:lnTo>
                    <a:pt x="42" y="794"/>
                  </a:lnTo>
                  <a:lnTo>
                    <a:pt x="35" y="784"/>
                  </a:lnTo>
                  <a:lnTo>
                    <a:pt x="26" y="774"/>
                  </a:lnTo>
                  <a:lnTo>
                    <a:pt x="19" y="765"/>
                  </a:lnTo>
                  <a:lnTo>
                    <a:pt x="13" y="754"/>
                  </a:lnTo>
                  <a:lnTo>
                    <a:pt x="8" y="744"/>
                  </a:lnTo>
                  <a:lnTo>
                    <a:pt x="4" y="733"/>
                  </a:lnTo>
                  <a:lnTo>
                    <a:pt x="1" y="722"/>
                  </a:lnTo>
                  <a:lnTo>
                    <a:pt x="0" y="711"/>
                  </a:lnTo>
                  <a:lnTo>
                    <a:pt x="111" y="4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7" y="22"/>
                  </a:lnTo>
                  <a:lnTo>
                    <a:pt x="121" y="46"/>
                  </a:lnTo>
                  <a:lnTo>
                    <a:pt x="126" y="70"/>
                  </a:lnTo>
                  <a:lnTo>
                    <a:pt x="129" y="81"/>
                  </a:lnTo>
                  <a:lnTo>
                    <a:pt x="132" y="93"/>
                  </a:lnTo>
                  <a:lnTo>
                    <a:pt x="137" y="103"/>
                  </a:lnTo>
                  <a:lnTo>
                    <a:pt x="142" y="113"/>
                  </a:lnTo>
                  <a:lnTo>
                    <a:pt x="147" y="122"/>
                  </a:lnTo>
                  <a:lnTo>
                    <a:pt x="155" y="129"/>
                  </a:lnTo>
                  <a:lnTo>
                    <a:pt x="164" y="135"/>
                  </a:lnTo>
                  <a:lnTo>
                    <a:pt x="174" y="139"/>
                  </a:lnTo>
                  <a:lnTo>
                    <a:pt x="186" y="141"/>
                  </a:lnTo>
                  <a:lnTo>
                    <a:pt x="199" y="141"/>
                  </a:lnTo>
                  <a:lnTo>
                    <a:pt x="199" y="141"/>
                  </a:lnTo>
                  <a:lnTo>
                    <a:pt x="210" y="140"/>
                  </a:lnTo>
                  <a:lnTo>
                    <a:pt x="222" y="137"/>
                  </a:lnTo>
                  <a:lnTo>
                    <a:pt x="233" y="132"/>
                  </a:lnTo>
                  <a:lnTo>
                    <a:pt x="243" y="127"/>
                  </a:lnTo>
                  <a:lnTo>
                    <a:pt x="263" y="115"/>
                  </a:lnTo>
                  <a:lnTo>
                    <a:pt x="282" y="102"/>
                  </a:lnTo>
                  <a:lnTo>
                    <a:pt x="282" y="102"/>
                  </a:lnTo>
                  <a:lnTo>
                    <a:pt x="287" y="98"/>
                  </a:lnTo>
                  <a:lnTo>
                    <a:pt x="293" y="92"/>
                  </a:lnTo>
                  <a:lnTo>
                    <a:pt x="302" y="81"/>
                  </a:lnTo>
                  <a:lnTo>
                    <a:pt x="311" y="70"/>
                  </a:lnTo>
                  <a:lnTo>
                    <a:pt x="320" y="57"/>
                  </a:lnTo>
                  <a:lnTo>
                    <a:pt x="328" y="44"/>
                  </a:lnTo>
                  <a:lnTo>
                    <a:pt x="338" y="33"/>
                  </a:lnTo>
                  <a:lnTo>
                    <a:pt x="348" y="23"/>
                  </a:lnTo>
                  <a:lnTo>
                    <a:pt x="354" y="19"/>
                  </a:lnTo>
                  <a:lnTo>
                    <a:pt x="360" y="15"/>
                  </a:lnTo>
                  <a:lnTo>
                    <a:pt x="360" y="15"/>
                  </a:lnTo>
                  <a:lnTo>
                    <a:pt x="361" y="32"/>
                  </a:lnTo>
                  <a:lnTo>
                    <a:pt x="361" y="49"/>
                  </a:lnTo>
                  <a:lnTo>
                    <a:pt x="359" y="84"/>
                  </a:lnTo>
                  <a:lnTo>
                    <a:pt x="357" y="118"/>
                  </a:lnTo>
                  <a:lnTo>
                    <a:pt x="354" y="153"/>
                  </a:lnTo>
                  <a:lnTo>
                    <a:pt x="354" y="170"/>
                  </a:lnTo>
                  <a:lnTo>
                    <a:pt x="355" y="188"/>
                  </a:lnTo>
                  <a:lnTo>
                    <a:pt x="357" y="204"/>
                  </a:lnTo>
                  <a:lnTo>
                    <a:pt x="359" y="221"/>
                  </a:lnTo>
                  <a:lnTo>
                    <a:pt x="363" y="238"/>
                  </a:lnTo>
                  <a:lnTo>
                    <a:pt x="369" y="253"/>
                  </a:lnTo>
                  <a:lnTo>
                    <a:pt x="375" y="269"/>
                  </a:lnTo>
                  <a:lnTo>
                    <a:pt x="384" y="284"/>
                  </a:lnTo>
                  <a:lnTo>
                    <a:pt x="384" y="284"/>
                  </a:lnTo>
                  <a:lnTo>
                    <a:pt x="391" y="295"/>
                  </a:lnTo>
                  <a:lnTo>
                    <a:pt x="400" y="304"/>
                  </a:lnTo>
                  <a:lnTo>
                    <a:pt x="409" y="312"/>
                  </a:lnTo>
                  <a:lnTo>
                    <a:pt x="418" y="319"/>
                  </a:lnTo>
                  <a:lnTo>
                    <a:pt x="428" y="323"/>
                  </a:lnTo>
                  <a:lnTo>
                    <a:pt x="438" y="328"/>
                  </a:lnTo>
                  <a:lnTo>
                    <a:pt x="448" y="331"/>
                  </a:lnTo>
                  <a:lnTo>
                    <a:pt x="458" y="333"/>
                  </a:lnTo>
                  <a:lnTo>
                    <a:pt x="469" y="335"/>
                  </a:lnTo>
                  <a:lnTo>
                    <a:pt x="480" y="335"/>
                  </a:lnTo>
                  <a:lnTo>
                    <a:pt x="504" y="335"/>
                  </a:lnTo>
                  <a:lnTo>
                    <a:pt x="528" y="332"/>
                  </a:lnTo>
                  <a:lnTo>
                    <a:pt x="553" y="328"/>
                  </a:lnTo>
                  <a:lnTo>
                    <a:pt x="553" y="328"/>
                  </a:lnTo>
                  <a:lnTo>
                    <a:pt x="571" y="324"/>
                  </a:lnTo>
                  <a:lnTo>
                    <a:pt x="587" y="319"/>
                  </a:lnTo>
                  <a:lnTo>
                    <a:pt x="604" y="313"/>
                  </a:lnTo>
                  <a:lnTo>
                    <a:pt x="618" y="306"/>
                  </a:lnTo>
                  <a:lnTo>
                    <a:pt x="632" y="298"/>
                  </a:lnTo>
                  <a:lnTo>
                    <a:pt x="645" y="289"/>
                  </a:lnTo>
                  <a:lnTo>
                    <a:pt x="674" y="267"/>
                  </a:lnTo>
                  <a:lnTo>
                    <a:pt x="674" y="267"/>
                  </a:lnTo>
                  <a:lnTo>
                    <a:pt x="676" y="281"/>
                  </a:lnTo>
                  <a:lnTo>
                    <a:pt x="677" y="294"/>
                  </a:lnTo>
                  <a:lnTo>
                    <a:pt x="679" y="322"/>
                  </a:lnTo>
                  <a:lnTo>
                    <a:pt x="680" y="335"/>
                  </a:lnTo>
                  <a:lnTo>
                    <a:pt x="682" y="349"/>
                  </a:lnTo>
                  <a:lnTo>
                    <a:pt x="685" y="362"/>
                  </a:lnTo>
                  <a:lnTo>
                    <a:pt x="689" y="375"/>
                  </a:lnTo>
                  <a:lnTo>
                    <a:pt x="689" y="375"/>
                  </a:lnTo>
                  <a:lnTo>
                    <a:pt x="696" y="387"/>
                  </a:lnTo>
                  <a:lnTo>
                    <a:pt x="703" y="398"/>
                  </a:lnTo>
                  <a:lnTo>
                    <a:pt x="711" y="410"/>
                  </a:lnTo>
                  <a:lnTo>
                    <a:pt x="720" y="422"/>
                  </a:lnTo>
                  <a:lnTo>
                    <a:pt x="729" y="433"/>
                  </a:lnTo>
                  <a:lnTo>
                    <a:pt x="739" y="444"/>
                  </a:lnTo>
                  <a:lnTo>
                    <a:pt x="749" y="453"/>
                  </a:lnTo>
                  <a:lnTo>
                    <a:pt x="759" y="462"/>
                  </a:lnTo>
                  <a:lnTo>
                    <a:pt x="759" y="462"/>
                  </a:lnTo>
                  <a:lnTo>
                    <a:pt x="767" y="469"/>
                  </a:lnTo>
                  <a:lnTo>
                    <a:pt x="777" y="475"/>
                  </a:lnTo>
                  <a:lnTo>
                    <a:pt x="787" y="479"/>
                  </a:lnTo>
                  <a:lnTo>
                    <a:pt x="796" y="484"/>
                  </a:lnTo>
                  <a:lnTo>
                    <a:pt x="805" y="488"/>
                  </a:lnTo>
                  <a:lnTo>
                    <a:pt x="815" y="490"/>
                  </a:lnTo>
                  <a:lnTo>
                    <a:pt x="836" y="493"/>
                  </a:lnTo>
                  <a:lnTo>
                    <a:pt x="856" y="496"/>
                  </a:lnTo>
                  <a:lnTo>
                    <a:pt x="877" y="495"/>
                  </a:lnTo>
                  <a:lnTo>
                    <a:pt x="899" y="493"/>
                  </a:lnTo>
                  <a:lnTo>
                    <a:pt x="919" y="490"/>
                  </a:lnTo>
                  <a:lnTo>
                    <a:pt x="920" y="491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A7665275-664F-D9FE-6C7C-5E14401B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735"/>
              <a:ext cx="461" cy="460"/>
            </a:xfrm>
            <a:custGeom>
              <a:avLst/>
              <a:gdLst>
                <a:gd name="T0" fmla="*/ 915 w 920"/>
                <a:gd name="T1" fmla="*/ 501 h 921"/>
                <a:gd name="T2" fmla="*/ 288 w 920"/>
                <a:gd name="T3" fmla="*/ 917 h 921"/>
                <a:gd name="T4" fmla="*/ 264 w 920"/>
                <a:gd name="T5" fmla="*/ 914 h 921"/>
                <a:gd name="T6" fmla="*/ 219 w 920"/>
                <a:gd name="T7" fmla="*/ 903 h 921"/>
                <a:gd name="T8" fmla="*/ 177 w 920"/>
                <a:gd name="T9" fmla="*/ 888 h 921"/>
                <a:gd name="T10" fmla="*/ 135 w 920"/>
                <a:gd name="T11" fmla="*/ 866 h 921"/>
                <a:gd name="T12" fmla="*/ 115 w 920"/>
                <a:gd name="T13" fmla="*/ 854 h 921"/>
                <a:gd name="T14" fmla="*/ 79 w 920"/>
                <a:gd name="T15" fmla="*/ 827 h 921"/>
                <a:gd name="T16" fmla="*/ 42 w 920"/>
                <a:gd name="T17" fmla="*/ 794 h 921"/>
                <a:gd name="T18" fmla="*/ 26 w 920"/>
                <a:gd name="T19" fmla="*/ 774 h 921"/>
                <a:gd name="T20" fmla="*/ 13 w 920"/>
                <a:gd name="T21" fmla="*/ 754 h 921"/>
                <a:gd name="T22" fmla="*/ 4 w 920"/>
                <a:gd name="T23" fmla="*/ 733 h 921"/>
                <a:gd name="T24" fmla="*/ 0 w 920"/>
                <a:gd name="T25" fmla="*/ 711 h 921"/>
                <a:gd name="T26" fmla="*/ 114 w 920"/>
                <a:gd name="T27" fmla="*/ 0 h 921"/>
                <a:gd name="T28" fmla="*/ 117 w 920"/>
                <a:gd name="T29" fmla="*/ 22 h 921"/>
                <a:gd name="T30" fmla="*/ 126 w 920"/>
                <a:gd name="T31" fmla="*/ 70 h 921"/>
                <a:gd name="T32" fmla="*/ 132 w 920"/>
                <a:gd name="T33" fmla="*/ 93 h 921"/>
                <a:gd name="T34" fmla="*/ 142 w 920"/>
                <a:gd name="T35" fmla="*/ 113 h 921"/>
                <a:gd name="T36" fmla="*/ 155 w 920"/>
                <a:gd name="T37" fmla="*/ 129 h 921"/>
                <a:gd name="T38" fmla="*/ 174 w 920"/>
                <a:gd name="T39" fmla="*/ 139 h 921"/>
                <a:gd name="T40" fmla="*/ 199 w 920"/>
                <a:gd name="T41" fmla="*/ 141 h 921"/>
                <a:gd name="T42" fmla="*/ 210 w 920"/>
                <a:gd name="T43" fmla="*/ 140 h 921"/>
                <a:gd name="T44" fmla="*/ 233 w 920"/>
                <a:gd name="T45" fmla="*/ 132 h 921"/>
                <a:gd name="T46" fmla="*/ 263 w 920"/>
                <a:gd name="T47" fmla="*/ 115 h 921"/>
                <a:gd name="T48" fmla="*/ 282 w 920"/>
                <a:gd name="T49" fmla="*/ 102 h 921"/>
                <a:gd name="T50" fmla="*/ 293 w 920"/>
                <a:gd name="T51" fmla="*/ 92 h 921"/>
                <a:gd name="T52" fmla="*/ 311 w 920"/>
                <a:gd name="T53" fmla="*/ 70 h 921"/>
                <a:gd name="T54" fmla="*/ 328 w 920"/>
                <a:gd name="T55" fmla="*/ 44 h 921"/>
                <a:gd name="T56" fmla="*/ 348 w 920"/>
                <a:gd name="T57" fmla="*/ 23 h 921"/>
                <a:gd name="T58" fmla="*/ 360 w 920"/>
                <a:gd name="T59" fmla="*/ 15 h 921"/>
                <a:gd name="T60" fmla="*/ 361 w 920"/>
                <a:gd name="T61" fmla="*/ 32 h 921"/>
                <a:gd name="T62" fmla="*/ 359 w 920"/>
                <a:gd name="T63" fmla="*/ 84 h 921"/>
                <a:gd name="T64" fmla="*/ 354 w 920"/>
                <a:gd name="T65" fmla="*/ 153 h 921"/>
                <a:gd name="T66" fmla="*/ 355 w 920"/>
                <a:gd name="T67" fmla="*/ 188 h 921"/>
                <a:gd name="T68" fmla="*/ 359 w 920"/>
                <a:gd name="T69" fmla="*/ 221 h 921"/>
                <a:gd name="T70" fmla="*/ 369 w 920"/>
                <a:gd name="T71" fmla="*/ 253 h 921"/>
                <a:gd name="T72" fmla="*/ 384 w 920"/>
                <a:gd name="T73" fmla="*/ 284 h 921"/>
                <a:gd name="T74" fmla="*/ 391 w 920"/>
                <a:gd name="T75" fmla="*/ 295 h 921"/>
                <a:gd name="T76" fmla="*/ 409 w 920"/>
                <a:gd name="T77" fmla="*/ 312 h 921"/>
                <a:gd name="T78" fmla="*/ 428 w 920"/>
                <a:gd name="T79" fmla="*/ 323 h 921"/>
                <a:gd name="T80" fmla="*/ 448 w 920"/>
                <a:gd name="T81" fmla="*/ 331 h 921"/>
                <a:gd name="T82" fmla="*/ 469 w 920"/>
                <a:gd name="T83" fmla="*/ 335 h 921"/>
                <a:gd name="T84" fmla="*/ 504 w 920"/>
                <a:gd name="T85" fmla="*/ 335 h 921"/>
                <a:gd name="T86" fmla="*/ 553 w 920"/>
                <a:gd name="T87" fmla="*/ 328 h 921"/>
                <a:gd name="T88" fmla="*/ 571 w 920"/>
                <a:gd name="T89" fmla="*/ 324 h 921"/>
                <a:gd name="T90" fmla="*/ 604 w 920"/>
                <a:gd name="T91" fmla="*/ 313 h 921"/>
                <a:gd name="T92" fmla="*/ 632 w 920"/>
                <a:gd name="T93" fmla="*/ 298 h 921"/>
                <a:gd name="T94" fmla="*/ 674 w 920"/>
                <a:gd name="T95" fmla="*/ 267 h 921"/>
                <a:gd name="T96" fmla="*/ 676 w 920"/>
                <a:gd name="T97" fmla="*/ 281 h 921"/>
                <a:gd name="T98" fmla="*/ 679 w 920"/>
                <a:gd name="T99" fmla="*/ 322 h 921"/>
                <a:gd name="T100" fmla="*/ 682 w 920"/>
                <a:gd name="T101" fmla="*/ 349 h 921"/>
                <a:gd name="T102" fmla="*/ 689 w 920"/>
                <a:gd name="T103" fmla="*/ 375 h 921"/>
                <a:gd name="T104" fmla="*/ 696 w 920"/>
                <a:gd name="T105" fmla="*/ 387 h 921"/>
                <a:gd name="T106" fmla="*/ 711 w 920"/>
                <a:gd name="T107" fmla="*/ 410 h 921"/>
                <a:gd name="T108" fmla="*/ 729 w 920"/>
                <a:gd name="T109" fmla="*/ 433 h 921"/>
                <a:gd name="T110" fmla="*/ 749 w 920"/>
                <a:gd name="T111" fmla="*/ 453 h 921"/>
                <a:gd name="T112" fmla="*/ 759 w 920"/>
                <a:gd name="T113" fmla="*/ 462 h 921"/>
                <a:gd name="T114" fmla="*/ 777 w 920"/>
                <a:gd name="T115" fmla="*/ 475 h 921"/>
                <a:gd name="T116" fmla="*/ 796 w 920"/>
                <a:gd name="T117" fmla="*/ 484 h 921"/>
                <a:gd name="T118" fmla="*/ 815 w 920"/>
                <a:gd name="T119" fmla="*/ 490 h 921"/>
                <a:gd name="T120" fmla="*/ 856 w 920"/>
                <a:gd name="T121" fmla="*/ 496 h 921"/>
                <a:gd name="T122" fmla="*/ 899 w 920"/>
                <a:gd name="T123" fmla="*/ 493 h 921"/>
                <a:gd name="T124" fmla="*/ 920 w 920"/>
                <a:gd name="T125" fmla="*/ 49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0" h="921">
                  <a:moveTo>
                    <a:pt x="920" y="491"/>
                  </a:moveTo>
                  <a:lnTo>
                    <a:pt x="915" y="501"/>
                  </a:lnTo>
                  <a:lnTo>
                    <a:pt x="290" y="921"/>
                  </a:lnTo>
                  <a:lnTo>
                    <a:pt x="288" y="917"/>
                  </a:lnTo>
                  <a:lnTo>
                    <a:pt x="288" y="917"/>
                  </a:lnTo>
                  <a:lnTo>
                    <a:pt x="264" y="914"/>
                  </a:lnTo>
                  <a:lnTo>
                    <a:pt x="242" y="910"/>
                  </a:lnTo>
                  <a:lnTo>
                    <a:pt x="219" y="903"/>
                  </a:lnTo>
                  <a:lnTo>
                    <a:pt x="197" y="897"/>
                  </a:lnTo>
                  <a:lnTo>
                    <a:pt x="177" y="888"/>
                  </a:lnTo>
                  <a:lnTo>
                    <a:pt x="156" y="878"/>
                  </a:lnTo>
                  <a:lnTo>
                    <a:pt x="135" y="866"/>
                  </a:lnTo>
                  <a:lnTo>
                    <a:pt x="115" y="854"/>
                  </a:lnTo>
                  <a:lnTo>
                    <a:pt x="115" y="854"/>
                  </a:lnTo>
                  <a:lnTo>
                    <a:pt x="98" y="843"/>
                  </a:lnTo>
                  <a:lnTo>
                    <a:pt x="79" y="827"/>
                  </a:lnTo>
                  <a:lnTo>
                    <a:pt x="61" y="811"/>
                  </a:lnTo>
                  <a:lnTo>
                    <a:pt x="42" y="794"/>
                  </a:lnTo>
                  <a:lnTo>
                    <a:pt x="35" y="784"/>
                  </a:lnTo>
                  <a:lnTo>
                    <a:pt x="26" y="774"/>
                  </a:lnTo>
                  <a:lnTo>
                    <a:pt x="19" y="765"/>
                  </a:lnTo>
                  <a:lnTo>
                    <a:pt x="13" y="754"/>
                  </a:lnTo>
                  <a:lnTo>
                    <a:pt x="8" y="744"/>
                  </a:lnTo>
                  <a:lnTo>
                    <a:pt x="4" y="733"/>
                  </a:lnTo>
                  <a:lnTo>
                    <a:pt x="1" y="722"/>
                  </a:lnTo>
                  <a:lnTo>
                    <a:pt x="0" y="711"/>
                  </a:lnTo>
                  <a:lnTo>
                    <a:pt x="111" y="4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7" y="22"/>
                  </a:lnTo>
                  <a:lnTo>
                    <a:pt x="121" y="46"/>
                  </a:lnTo>
                  <a:lnTo>
                    <a:pt x="126" y="70"/>
                  </a:lnTo>
                  <a:lnTo>
                    <a:pt x="129" y="81"/>
                  </a:lnTo>
                  <a:lnTo>
                    <a:pt x="132" y="93"/>
                  </a:lnTo>
                  <a:lnTo>
                    <a:pt x="137" y="103"/>
                  </a:lnTo>
                  <a:lnTo>
                    <a:pt x="142" y="113"/>
                  </a:lnTo>
                  <a:lnTo>
                    <a:pt x="147" y="122"/>
                  </a:lnTo>
                  <a:lnTo>
                    <a:pt x="155" y="129"/>
                  </a:lnTo>
                  <a:lnTo>
                    <a:pt x="164" y="135"/>
                  </a:lnTo>
                  <a:lnTo>
                    <a:pt x="174" y="139"/>
                  </a:lnTo>
                  <a:lnTo>
                    <a:pt x="186" y="141"/>
                  </a:lnTo>
                  <a:lnTo>
                    <a:pt x="199" y="141"/>
                  </a:lnTo>
                  <a:lnTo>
                    <a:pt x="199" y="141"/>
                  </a:lnTo>
                  <a:lnTo>
                    <a:pt x="210" y="140"/>
                  </a:lnTo>
                  <a:lnTo>
                    <a:pt x="222" y="137"/>
                  </a:lnTo>
                  <a:lnTo>
                    <a:pt x="233" y="132"/>
                  </a:lnTo>
                  <a:lnTo>
                    <a:pt x="243" y="127"/>
                  </a:lnTo>
                  <a:lnTo>
                    <a:pt x="263" y="115"/>
                  </a:lnTo>
                  <a:lnTo>
                    <a:pt x="282" y="102"/>
                  </a:lnTo>
                  <a:lnTo>
                    <a:pt x="282" y="102"/>
                  </a:lnTo>
                  <a:lnTo>
                    <a:pt x="287" y="98"/>
                  </a:lnTo>
                  <a:lnTo>
                    <a:pt x="293" y="92"/>
                  </a:lnTo>
                  <a:lnTo>
                    <a:pt x="302" y="81"/>
                  </a:lnTo>
                  <a:lnTo>
                    <a:pt x="311" y="70"/>
                  </a:lnTo>
                  <a:lnTo>
                    <a:pt x="320" y="57"/>
                  </a:lnTo>
                  <a:lnTo>
                    <a:pt x="328" y="44"/>
                  </a:lnTo>
                  <a:lnTo>
                    <a:pt x="338" y="33"/>
                  </a:lnTo>
                  <a:lnTo>
                    <a:pt x="348" y="23"/>
                  </a:lnTo>
                  <a:lnTo>
                    <a:pt x="354" y="19"/>
                  </a:lnTo>
                  <a:lnTo>
                    <a:pt x="360" y="15"/>
                  </a:lnTo>
                  <a:lnTo>
                    <a:pt x="360" y="15"/>
                  </a:lnTo>
                  <a:lnTo>
                    <a:pt x="361" y="32"/>
                  </a:lnTo>
                  <a:lnTo>
                    <a:pt x="361" y="49"/>
                  </a:lnTo>
                  <a:lnTo>
                    <a:pt x="359" y="84"/>
                  </a:lnTo>
                  <a:lnTo>
                    <a:pt x="357" y="118"/>
                  </a:lnTo>
                  <a:lnTo>
                    <a:pt x="354" y="153"/>
                  </a:lnTo>
                  <a:lnTo>
                    <a:pt x="354" y="170"/>
                  </a:lnTo>
                  <a:lnTo>
                    <a:pt x="355" y="188"/>
                  </a:lnTo>
                  <a:lnTo>
                    <a:pt x="357" y="204"/>
                  </a:lnTo>
                  <a:lnTo>
                    <a:pt x="359" y="221"/>
                  </a:lnTo>
                  <a:lnTo>
                    <a:pt x="363" y="238"/>
                  </a:lnTo>
                  <a:lnTo>
                    <a:pt x="369" y="253"/>
                  </a:lnTo>
                  <a:lnTo>
                    <a:pt x="375" y="269"/>
                  </a:lnTo>
                  <a:lnTo>
                    <a:pt x="384" y="284"/>
                  </a:lnTo>
                  <a:lnTo>
                    <a:pt x="384" y="284"/>
                  </a:lnTo>
                  <a:lnTo>
                    <a:pt x="391" y="295"/>
                  </a:lnTo>
                  <a:lnTo>
                    <a:pt x="400" y="304"/>
                  </a:lnTo>
                  <a:lnTo>
                    <a:pt x="409" y="312"/>
                  </a:lnTo>
                  <a:lnTo>
                    <a:pt x="418" y="319"/>
                  </a:lnTo>
                  <a:lnTo>
                    <a:pt x="428" y="323"/>
                  </a:lnTo>
                  <a:lnTo>
                    <a:pt x="438" y="328"/>
                  </a:lnTo>
                  <a:lnTo>
                    <a:pt x="448" y="331"/>
                  </a:lnTo>
                  <a:lnTo>
                    <a:pt x="458" y="333"/>
                  </a:lnTo>
                  <a:lnTo>
                    <a:pt x="469" y="335"/>
                  </a:lnTo>
                  <a:lnTo>
                    <a:pt x="480" y="335"/>
                  </a:lnTo>
                  <a:lnTo>
                    <a:pt x="504" y="335"/>
                  </a:lnTo>
                  <a:lnTo>
                    <a:pt x="528" y="332"/>
                  </a:lnTo>
                  <a:lnTo>
                    <a:pt x="553" y="328"/>
                  </a:lnTo>
                  <a:lnTo>
                    <a:pt x="553" y="328"/>
                  </a:lnTo>
                  <a:lnTo>
                    <a:pt x="571" y="324"/>
                  </a:lnTo>
                  <a:lnTo>
                    <a:pt x="587" y="319"/>
                  </a:lnTo>
                  <a:lnTo>
                    <a:pt x="604" y="313"/>
                  </a:lnTo>
                  <a:lnTo>
                    <a:pt x="618" y="306"/>
                  </a:lnTo>
                  <a:lnTo>
                    <a:pt x="632" y="298"/>
                  </a:lnTo>
                  <a:lnTo>
                    <a:pt x="645" y="289"/>
                  </a:lnTo>
                  <a:lnTo>
                    <a:pt x="674" y="267"/>
                  </a:lnTo>
                  <a:lnTo>
                    <a:pt x="674" y="267"/>
                  </a:lnTo>
                  <a:lnTo>
                    <a:pt x="676" y="281"/>
                  </a:lnTo>
                  <a:lnTo>
                    <a:pt x="677" y="294"/>
                  </a:lnTo>
                  <a:lnTo>
                    <a:pt x="679" y="322"/>
                  </a:lnTo>
                  <a:lnTo>
                    <a:pt x="680" y="335"/>
                  </a:lnTo>
                  <a:lnTo>
                    <a:pt x="682" y="349"/>
                  </a:lnTo>
                  <a:lnTo>
                    <a:pt x="685" y="362"/>
                  </a:lnTo>
                  <a:lnTo>
                    <a:pt x="689" y="375"/>
                  </a:lnTo>
                  <a:lnTo>
                    <a:pt x="689" y="375"/>
                  </a:lnTo>
                  <a:lnTo>
                    <a:pt x="696" y="387"/>
                  </a:lnTo>
                  <a:lnTo>
                    <a:pt x="703" y="398"/>
                  </a:lnTo>
                  <a:lnTo>
                    <a:pt x="711" y="410"/>
                  </a:lnTo>
                  <a:lnTo>
                    <a:pt x="720" y="422"/>
                  </a:lnTo>
                  <a:lnTo>
                    <a:pt x="729" y="433"/>
                  </a:lnTo>
                  <a:lnTo>
                    <a:pt x="739" y="444"/>
                  </a:lnTo>
                  <a:lnTo>
                    <a:pt x="749" y="453"/>
                  </a:lnTo>
                  <a:lnTo>
                    <a:pt x="759" y="462"/>
                  </a:lnTo>
                  <a:lnTo>
                    <a:pt x="759" y="462"/>
                  </a:lnTo>
                  <a:lnTo>
                    <a:pt x="767" y="469"/>
                  </a:lnTo>
                  <a:lnTo>
                    <a:pt x="777" y="475"/>
                  </a:lnTo>
                  <a:lnTo>
                    <a:pt x="787" y="479"/>
                  </a:lnTo>
                  <a:lnTo>
                    <a:pt x="796" y="484"/>
                  </a:lnTo>
                  <a:lnTo>
                    <a:pt x="805" y="488"/>
                  </a:lnTo>
                  <a:lnTo>
                    <a:pt x="815" y="490"/>
                  </a:lnTo>
                  <a:lnTo>
                    <a:pt x="836" y="493"/>
                  </a:lnTo>
                  <a:lnTo>
                    <a:pt x="856" y="496"/>
                  </a:lnTo>
                  <a:lnTo>
                    <a:pt x="877" y="495"/>
                  </a:lnTo>
                  <a:lnTo>
                    <a:pt x="899" y="493"/>
                  </a:lnTo>
                  <a:lnTo>
                    <a:pt x="919" y="490"/>
                  </a:lnTo>
                  <a:lnTo>
                    <a:pt x="920" y="4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2DDD770C-704F-020F-4B3D-46A45F46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4091"/>
              <a:ext cx="181" cy="225"/>
            </a:xfrm>
            <a:custGeom>
              <a:avLst/>
              <a:gdLst>
                <a:gd name="T0" fmla="*/ 358 w 360"/>
                <a:gd name="T1" fmla="*/ 206 h 451"/>
                <a:gd name="T2" fmla="*/ 360 w 360"/>
                <a:gd name="T3" fmla="*/ 210 h 451"/>
                <a:gd name="T4" fmla="*/ 0 w 360"/>
                <a:gd name="T5" fmla="*/ 451 h 451"/>
                <a:gd name="T6" fmla="*/ 70 w 360"/>
                <a:gd name="T7" fmla="*/ 0 h 451"/>
                <a:gd name="T8" fmla="*/ 70 w 360"/>
                <a:gd name="T9" fmla="*/ 0 h 451"/>
                <a:gd name="T10" fmla="*/ 71 w 360"/>
                <a:gd name="T11" fmla="*/ 11 h 451"/>
                <a:gd name="T12" fmla="*/ 74 w 360"/>
                <a:gd name="T13" fmla="*/ 22 h 451"/>
                <a:gd name="T14" fmla="*/ 78 w 360"/>
                <a:gd name="T15" fmla="*/ 33 h 451"/>
                <a:gd name="T16" fmla="*/ 83 w 360"/>
                <a:gd name="T17" fmla="*/ 43 h 451"/>
                <a:gd name="T18" fmla="*/ 89 w 360"/>
                <a:gd name="T19" fmla="*/ 54 h 451"/>
                <a:gd name="T20" fmla="*/ 96 w 360"/>
                <a:gd name="T21" fmla="*/ 63 h 451"/>
                <a:gd name="T22" fmla="*/ 105 w 360"/>
                <a:gd name="T23" fmla="*/ 73 h 451"/>
                <a:gd name="T24" fmla="*/ 112 w 360"/>
                <a:gd name="T25" fmla="*/ 83 h 451"/>
                <a:gd name="T26" fmla="*/ 131 w 360"/>
                <a:gd name="T27" fmla="*/ 100 h 451"/>
                <a:gd name="T28" fmla="*/ 149 w 360"/>
                <a:gd name="T29" fmla="*/ 116 h 451"/>
                <a:gd name="T30" fmla="*/ 168 w 360"/>
                <a:gd name="T31" fmla="*/ 132 h 451"/>
                <a:gd name="T32" fmla="*/ 185 w 360"/>
                <a:gd name="T33" fmla="*/ 143 h 451"/>
                <a:gd name="T34" fmla="*/ 185 w 360"/>
                <a:gd name="T35" fmla="*/ 143 h 451"/>
                <a:gd name="T36" fmla="*/ 205 w 360"/>
                <a:gd name="T37" fmla="*/ 155 h 451"/>
                <a:gd name="T38" fmla="*/ 226 w 360"/>
                <a:gd name="T39" fmla="*/ 167 h 451"/>
                <a:gd name="T40" fmla="*/ 247 w 360"/>
                <a:gd name="T41" fmla="*/ 177 h 451"/>
                <a:gd name="T42" fmla="*/ 267 w 360"/>
                <a:gd name="T43" fmla="*/ 186 h 451"/>
                <a:gd name="T44" fmla="*/ 289 w 360"/>
                <a:gd name="T45" fmla="*/ 192 h 451"/>
                <a:gd name="T46" fmla="*/ 312 w 360"/>
                <a:gd name="T47" fmla="*/ 199 h 451"/>
                <a:gd name="T48" fmla="*/ 334 w 360"/>
                <a:gd name="T49" fmla="*/ 203 h 451"/>
                <a:gd name="T50" fmla="*/ 358 w 360"/>
                <a:gd name="T51" fmla="*/ 206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0" h="451">
                  <a:moveTo>
                    <a:pt x="358" y="206"/>
                  </a:moveTo>
                  <a:lnTo>
                    <a:pt x="360" y="210"/>
                  </a:lnTo>
                  <a:lnTo>
                    <a:pt x="0" y="45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11"/>
                  </a:lnTo>
                  <a:lnTo>
                    <a:pt x="74" y="22"/>
                  </a:lnTo>
                  <a:lnTo>
                    <a:pt x="78" y="33"/>
                  </a:lnTo>
                  <a:lnTo>
                    <a:pt x="83" y="43"/>
                  </a:lnTo>
                  <a:lnTo>
                    <a:pt x="89" y="54"/>
                  </a:lnTo>
                  <a:lnTo>
                    <a:pt x="96" y="63"/>
                  </a:lnTo>
                  <a:lnTo>
                    <a:pt x="105" y="73"/>
                  </a:lnTo>
                  <a:lnTo>
                    <a:pt x="112" y="83"/>
                  </a:lnTo>
                  <a:lnTo>
                    <a:pt x="131" y="100"/>
                  </a:lnTo>
                  <a:lnTo>
                    <a:pt x="149" y="116"/>
                  </a:lnTo>
                  <a:lnTo>
                    <a:pt x="168" y="132"/>
                  </a:lnTo>
                  <a:lnTo>
                    <a:pt x="185" y="143"/>
                  </a:lnTo>
                  <a:lnTo>
                    <a:pt x="185" y="143"/>
                  </a:lnTo>
                  <a:lnTo>
                    <a:pt x="205" y="155"/>
                  </a:lnTo>
                  <a:lnTo>
                    <a:pt x="226" y="167"/>
                  </a:lnTo>
                  <a:lnTo>
                    <a:pt x="247" y="177"/>
                  </a:lnTo>
                  <a:lnTo>
                    <a:pt x="267" y="186"/>
                  </a:lnTo>
                  <a:lnTo>
                    <a:pt x="289" y="192"/>
                  </a:lnTo>
                  <a:lnTo>
                    <a:pt x="312" y="199"/>
                  </a:lnTo>
                  <a:lnTo>
                    <a:pt x="334" y="203"/>
                  </a:lnTo>
                  <a:lnTo>
                    <a:pt x="358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AD836BEE-5375-CF26-6D45-CC43A1CBC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4091"/>
              <a:ext cx="181" cy="225"/>
            </a:xfrm>
            <a:custGeom>
              <a:avLst/>
              <a:gdLst>
                <a:gd name="T0" fmla="*/ 358 w 360"/>
                <a:gd name="T1" fmla="*/ 206 h 451"/>
                <a:gd name="T2" fmla="*/ 360 w 360"/>
                <a:gd name="T3" fmla="*/ 210 h 451"/>
                <a:gd name="T4" fmla="*/ 0 w 360"/>
                <a:gd name="T5" fmla="*/ 451 h 451"/>
                <a:gd name="T6" fmla="*/ 70 w 360"/>
                <a:gd name="T7" fmla="*/ 0 h 451"/>
                <a:gd name="T8" fmla="*/ 70 w 360"/>
                <a:gd name="T9" fmla="*/ 0 h 451"/>
                <a:gd name="T10" fmla="*/ 71 w 360"/>
                <a:gd name="T11" fmla="*/ 11 h 451"/>
                <a:gd name="T12" fmla="*/ 74 w 360"/>
                <a:gd name="T13" fmla="*/ 22 h 451"/>
                <a:gd name="T14" fmla="*/ 78 w 360"/>
                <a:gd name="T15" fmla="*/ 33 h 451"/>
                <a:gd name="T16" fmla="*/ 83 w 360"/>
                <a:gd name="T17" fmla="*/ 43 h 451"/>
                <a:gd name="T18" fmla="*/ 89 w 360"/>
                <a:gd name="T19" fmla="*/ 54 h 451"/>
                <a:gd name="T20" fmla="*/ 96 w 360"/>
                <a:gd name="T21" fmla="*/ 63 h 451"/>
                <a:gd name="T22" fmla="*/ 105 w 360"/>
                <a:gd name="T23" fmla="*/ 73 h 451"/>
                <a:gd name="T24" fmla="*/ 112 w 360"/>
                <a:gd name="T25" fmla="*/ 83 h 451"/>
                <a:gd name="T26" fmla="*/ 131 w 360"/>
                <a:gd name="T27" fmla="*/ 100 h 451"/>
                <a:gd name="T28" fmla="*/ 149 w 360"/>
                <a:gd name="T29" fmla="*/ 116 h 451"/>
                <a:gd name="T30" fmla="*/ 168 w 360"/>
                <a:gd name="T31" fmla="*/ 132 h 451"/>
                <a:gd name="T32" fmla="*/ 185 w 360"/>
                <a:gd name="T33" fmla="*/ 143 h 451"/>
                <a:gd name="T34" fmla="*/ 185 w 360"/>
                <a:gd name="T35" fmla="*/ 143 h 451"/>
                <a:gd name="T36" fmla="*/ 205 w 360"/>
                <a:gd name="T37" fmla="*/ 155 h 451"/>
                <a:gd name="T38" fmla="*/ 226 w 360"/>
                <a:gd name="T39" fmla="*/ 167 h 451"/>
                <a:gd name="T40" fmla="*/ 247 w 360"/>
                <a:gd name="T41" fmla="*/ 177 h 451"/>
                <a:gd name="T42" fmla="*/ 267 w 360"/>
                <a:gd name="T43" fmla="*/ 186 h 451"/>
                <a:gd name="T44" fmla="*/ 289 w 360"/>
                <a:gd name="T45" fmla="*/ 192 h 451"/>
                <a:gd name="T46" fmla="*/ 312 w 360"/>
                <a:gd name="T47" fmla="*/ 199 h 451"/>
                <a:gd name="T48" fmla="*/ 334 w 360"/>
                <a:gd name="T49" fmla="*/ 203 h 451"/>
                <a:gd name="T50" fmla="*/ 358 w 360"/>
                <a:gd name="T51" fmla="*/ 206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0" h="451">
                  <a:moveTo>
                    <a:pt x="358" y="206"/>
                  </a:moveTo>
                  <a:lnTo>
                    <a:pt x="360" y="210"/>
                  </a:lnTo>
                  <a:lnTo>
                    <a:pt x="0" y="45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11"/>
                  </a:lnTo>
                  <a:lnTo>
                    <a:pt x="74" y="22"/>
                  </a:lnTo>
                  <a:lnTo>
                    <a:pt x="78" y="33"/>
                  </a:lnTo>
                  <a:lnTo>
                    <a:pt x="83" y="43"/>
                  </a:lnTo>
                  <a:lnTo>
                    <a:pt x="89" y="54"/>
                  </a:lnTo>
                  <a:lnTo>
                    <a:pt x="96" y="63"/>
                  </a:lnTo>
                  <a:lnTo>
                    <a:pt x="105" y="73"/>
                  </a:lnTo>
                  <a:lnTo>
                    <a:pt x="112" y="83"/>
                  </a:lnTo>
                  <a:lnTo>
                    <a:pt x="131" y="100"/>
                  </a:lnTo>
                  <a:lnTo>
                    <a:pt x="149" y="116"/>
                  </a:lnTo>
                  <a:lnTo>
                    <a:pt x="168" y="132"/>
                  </a:lnTo>
                  <a:lnTo>
                    <a:pt x="185" y="143"/>
                  </a:lnTo>
                  <a:lnTo>
                    <a:pt x="185" y="143"/>
                  </a:lnTo>
                  <a:lnTo>
                    <a:pt x="205" y="155"/>
                  </a:lnTo>
                  <a:lnTo>
                    <a:pt x="226" y="167"/>
                  </a:lnTo>
                  <a:lnTo>
                    <a:pt x="247" y="177"/>
                  </a:lnTo>
                  <a:lnTo>
                    <a:pt x="267" y="186"/>
                  </a:lnTo>
                  <a:lnTo>
                    <a:pt x="289" y="192"/>
                  </a:lnTo>
                  <a:lnTo>
                    <a:pt x="312" y="199"/>
                  </a:lnTo>
                  <a:lnTo>
                    <a:pt x="334" y="203"/>
                  </a:lnTo>
                  <a:lnTo>
                    <a:pt x="358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07C199A9-253C-4DFB-8D2A-E768DEDA4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" y="1729"/>
              <a:ext cx="157" cy="333"/>
            </a:xfrm>
            <a:custGeom>
              <a:avLst/>
              <a:gdLst>
                <a:gd name="T0" fmla="*/ 314 w 315"/>
                <a:gd name="T1" fmla="*/ 0 h 665"/>
                <a:gd name="T2" fmla="*/ 278 w 315"/>
                <a:gd name="T3" fmla="*/ 100 h 665"/>
                <a:gd name="T4" fmla="*/ 257 w 315"/>
                <a:gd name="T5" fmla="*/ 150 h 665"/>
                <a:gd name="T6" fmla="*/ 230 w 315"/>
                <a:gd name="T7" fmla="*/ 197 h 665"/>
                <a:gd name="T8" fmla="*/ 218 w 315"/>
                <a:gd name="T9" fmla="*/ 214 h 665"/>
                <a:gd name="T10" fmla="*/ 202 w 315"/>
                <a:gd name="T11" fmla="*/ 233 h 665"/>
                <a:gd name="T12" fmla="*/ 185 w 315"/>
                <a:gd name="T13" fmla="*/ 247 h 665"/>
                <a:gd name="T14" fmla="*/ 170 w 315"/>
                <a:gd name="T15" fmla="*/ 252 h 665"/>
                <a:gd name="T16" fmla="*/ 165 w 315"/>
                <a:gd name="T17" fmla="*/ 253 h 665"/>
                <a:gd name="T18" fmla="*/ 156 w 315"/>
                <a:gd name="T19" fmla="*/ 251 h 665"/>
                <a:gd name="T20" fmla="*/ 147 w 315"/>
                <a:gd name="T21" fmla="*/ 247 h 665"/>
                <a:gd name="T22" fmla="*/ 144 w 315"/>
                <a:gd name="T23" fmla="*/ 250 h 665"/>
                <a:gd name="T24" fmla="*/ 104 w 315"/>
                <a:gd name="T25" fmla="*/ 353 h 665"/>
                <a:gd name="T26" fmla="*/ 62 w 315"/>
                <a:gd name="T27" fmla="*/ 471 h 665"/>
                <a:gd name="T28" fmla="*/ 14 w 315"/>
                <a:gd name="T29" fmla="*/ 625 h 665"/>
                <a:gd name="T30" fmla="*/ 7 w 315"/>
                <a:gd name="T31" fmla="*/ 646 h 665"/>
                <a:gd name="T32" fmla="*/ 26 w 315"/>
                <a:gd name="T33" fmla="*/ 620 h 665"/>
                <a:gd name="T34" fmla="*/ 35 w 315"/>
                <a:gd name="T35" fmla="*/ 600 h 665"/>
                <a:gd name="T36" fmla="*/ 54 w 315"/>
                <a:gd name="T37" fmla="*/ 559 h 665"/>
                <a:gd name="T38" fmla="*/ 76 w 315"/>
                <a:gd name="T39" fmla="*/ 496 h 665"/>
                <a:gd name="T40" fmla="*/ 92 w 315"/>
                <a:gd name="T41" fmla="*/ 454 h 665"/>
                <a:gd name="T42" fmla="*/ 114 w 315"/>
                <a:gd name="T43" fmla="*/ 397 h 665"/>
                <a:gd name="T44" fmla="*/ 144 w 315"/>
                <a:gd name="T45" fmla="*/ 344 h 665"/>
                <a:gd name="T46" fmla="*/ 155 w 315"/>
                <a:gd name="T47" fmla="*/ 330 h 665"/>
                <a:gd name="T48" fmla="*/ 179 w 315"/>
                <a:gd name="T49" fmla="*/ 307 h 665"/>
                <a:gd name="T50" fmla="*/ 204 w 315"/>
                <a:gd name="T51" fmla="*/ 286 h 665"/>
                <a:gd name="T52" fmla="*/ 228 w 315"/>
                <a:gd name="T53" fmla="*/ 262 h 665"/>
                <a:gd name="T54" fmla="*/ 239 w 315"/>
                <a:gd name="T55" fmla="*/ 249 h 665"/>
                <a:gd name="T56" fmla="*/ 268 w 315"/>
                <a:gd name="T57" fmla="*/ 199 h 665"/>
                <a:gd name="T58" fmla="*/ 293 w 315"/>
                <a:gd name="T59" fmla="*/ 142 h 665"/>
                <a:gd name="T60" fmla="*/ 306 w 315"/>
                <a:gd name="T61" fmla="*/ 97 h 665"/>
                <a:gd name="T62" fmla="*/ 313 w 315"/>
                <a:gd name="T63" fmla="*/ 67 h 665"/>
                <a:gd name="T64" fmla="*/ 315 w 315"/>
                <a:gd name="T65" fmla="*/ 39 h 665"/>
                <a:gd name="T66" fmla="*/ 314 w 315"/>
                <a:gd name="T6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5" h="665">
                  <a:moveTo>
                    <a:pt x="314" y="0"/>
                  </a:moveTo>
                  <a:lnTo>
                    <a:pt x="314" y="0"/>
                  </a:lnTo>
                  <a:lnTo>
                    <a:pt x="297" y="50"/>
                  </a:lnTo>
                  <a:lnTo>
                    <a:pt x="278" y="100"/>
                  </a:lnTo>
                  <a:lnTo>
                    <a:pt x="268" y="125"/>
                  </a:lnTo>
                  <a:lnTo>
                    <a:pt x="257" y="150"/>
                  </a:lnTo>
                  <a:lnTo>
                    <a:pt x="244" y="174"/>
                  </a:lnTo>
                  <a:lnTo>
                    <a:pt x="230" y="197"/>
                  </a:lnTo>
                  <a:lnTo>
                    <a:pt x="230" y="197"/>
                  </a:lnTo>
                  <a:lnTo>
                    <a:pt x="218" y="214"/>
                  </a:lnTo>
                  <a:lnTo>
                    <a:pt x="211" y="224"/>
                  </a:lnTo>
                  <a:lnTo>
                    <a:pt x="202" y="233"/>
                  </a:lnTo>
                  <a:lnTo>
                    <a:pt x="194" y="240"/>
                  </a:lnTo>
                  <a:lnTo>
                    <a:pt x="185" y="247"/>
                  </a:lnTo>
                  <a:lnTo>
                    <a:pt x="175" y="251"/>
                  </a:lnTo>
                  <a:lnTo>
                    <a:pt x="170" y="252"/>
                  </a:lnTo>
                  <a:lnTo>
                    <a:pt x="165" y="253"/>
                  </a:lnTo>
                  <a:lnTo>
                    <a:pt x="165" y="253"/>
                  </a:lnTo>
                  <a:lnTo>
                    <a:pt x="161" y="252"/>
                  </a:lnTo>
                  <a:lnTo>
                    <a:pt x="156" y="251"/>
                  </a:lnTo>
                  <a:lnTo>
                    <a:pt x="151" y="250"/>
                  </a:lnTo>
                  <a:lnTo>
                    <a:pt x="147" y="247"/>
                  </a:lnTo>
                  <a:lnTo>
                    <a:pt x="144" y="250"/>
                  </a:lnTo>
                  <a:lnTo>
                    <a:pt x="144" y="250"/>
                  </a:lnTo>
                  <a:lnTo>
                    <a:pt x="133" y="277"/>
                  </a:lnTo>
                  <a:lnTo>
                    <a:pt x="104" y="353"/>
                  </a:lnTo>
                  <a:lnTo>
                    <a:pt x="84" y="407"/>
                  </a:lnTo>
                  <a:lnTo>
                    <a:pt x="62" y="471"/>
                  </a:lnTo>
                  <a:lnTo>
                    <a:pt x="39" y="544"/>
                  </a:lnTo>
                  <a:lnTo>
                    <a:pt x="14" y="625"/>
                  </a:lnTo>
                  <a:lnTo>
                    <a:pt x="14" y="625"/>
                  </a:lnTo>
                  <a:lnTo>
                    <a:pt x="7" y="646"/>
                  </a:lnTo>
                  <a:lnTo>
                    <a:pt x="0" y="665"/>
                  </a:lnTo>
                  <a:lnTo>
                    <a:pt x="26" y="620"/>
                  </a:lnTo>
                  <a:lnTo>
                    <a:pt x="26" y="620"/>
                  </a:lnTo>
                  <a:lnTo>
                    <a:pt x="35" y="600"/>
                  </a:lnTo>
                  <a:lnTo>
                    <a:pt x="45" y="580"/>
                  </a:lnTo>
                  <a:lnTo>
                    <a:pt x="54" y="559"/>
                  </a:lnTo>
                  <a:lnTo>
                    <a:pt x="61" y="538"/>
                  </a:lnTo>
                  <a:lnTo>
                    <a:pt x="76" y="496"/>
                  </a:lnTo>
                  <a:lnTo>
                    <a:pt x="92" y="454"/>
                  </a:lnTo>
                  <a:lnTo>
                    <a:pt x="92" y="454"/>
                  </a:lnTo>
                  <a:lnTo>
                    <a:pt x="102" y="426"/>
                  </a:lnTo>
                  <a:lnTo>
                    <a:pt x="114" y="397"/>
                  </a:lnTo>
                  <a:lnTo>
                    <a:pt x="128" y="370"/>
                  </a:lnTo>
                  <a:lnTo>
                    <a:pt x="144" y="344"/>
                  </a:lnTo>
                  <a:lnTo>
                    <a:pt x="144" y="344"/>
                  </a:lnTo>
                  <a:lnTo>
                    <a:pt x="155" y="330"/>
                  </a:lnTo>
                  <a:lnTo>
                    <a:pt x="166" y="318"/>
                  </a:lnTo>
                  <a:lnTo>
                    <a:pt x="179" y="307"/>
                  </a:lnTo>
                  <a:lnTo>
                    <a:pt x="192" y="297"/>
                  </a:lnTo>
                  <a:lnTo>
                    <a:pt x="204" y="286"/>
                  </a:lnTo>
                  <a:lnTo>
                    <a:pt x="217" y="275"/>
                  </a:lnTo>
                  <a:lnTo>
                    <a:pt x="228" y="262"/>
                  </a:lnTo>
                  <a:lnTo>
                    <a:pt x="239" y="249"/>
                  </a:lnTo>
                  <a:lnTo>
                    <a:pt x="239" y="249"/>
                  </a:lnTo>
                  <a:lnTo>
                    <a:pt x="253" y="225"/>
                  </a:lnTo>
                  <a:lnTo>
                    <a:pt x="268" y="199"/>
                  </a:lnTo>
                  <a:lnTo>
                    <a:pt x="281" y="171"/>
                  </a:lnTo>
                  <a:lnTo>
                    <a:pt x="293" y="142"/>
                  </a:lnTo>
                  <a:lnTo>
                    <a:pt x="303" y="112"/>
                  </a:lnTo>
                  <a:lnTo>
                    <a:pt x="306" y="97"/>
                  </a:lnTo>
                  <a:lnTo>
                    <a:pt x="310" y="82"/>
                  </a:lnTo>
                  <a:lnTo>
                    <a:pt x="313" y="67"/>
                  </a:lnTo>
                  <a:lnTo>
                    <a:pt x="314" y="53"/>
                  </a:lnTo>
                  <a:lnTo>
                    <a:pt x="315" y="39"/>
                  </a:lnTo>
                  <a:lnTo>
                    <a:pt x="314" y="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D65AAEC7-CC2A-C0D9-A5FE-FB26CE689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" y="1729"/>
              <a:ext cx="157" cy="333"/>
            </a:xfrm>
            <a:custGeom>
              <a:avLst/>
              <a:gdLst>
                <a:gd name="T0" fmla="*/ 314 w 315"/>
                <a:gd name="T1" fmla="*/ 0 h 665"/>
                <a:gd name="T2" fmla="*/ 278 w 315"/>
                <a:gd name="T3" fmla="*/ 100 h 665"/>
                <a:gd name="T4" fmla="*/ 257 w 315"/>
                <a:gd name="T5" fmla="*/ 150 h 665"/>
                <a:gd name="T6" fmla="*/ 230 w 315"/>
                <a:gd name="T7" fmla="*/ 197 h 665"/>
                <a:gd name="T8" fmla="*/ 218 w 315"/>
                <a:gd name="T9" fmla="*/ 214 h 665"/>
                <a:gd name="T10" fmla="*/ 202 w 315"/>
                <a:gd name="T11" fmla="*/ 233 h 665"/>
                <a:gd name="T12" fmla="*/ 185 w 315"/>
                <a:gd name="T13" fmla="*/ 247 h 665"/>
                <a:gd name="T14" fmla="*/ 170 w 315"/>
                <a:gd name="T15" fmla="*/ 252 h 665"/>
                <a:gd name="T16" fmla="*/ 165 w 315"/>
                <a:gd name="T17" fmla="*/ 253 h 665"/>
                <a:gd name="T18" fmla="*/ 156 w 315"/>
                <a:gd name="T19" fmla="*/ 251 h 665"/>
                <a:gd name="T20" fmla="*/ 147 w 315"/>
                <a:gd name="T21" fmla="*/ 247 h 665"/>
                <a:gd name="T22" fmla="*/ 144 w 315"/>
                <a:gd name="T23" fmla="*/ 250 h 665"/>
                <a:gd name="T24" fmla="*/ 104 w 315"/>
                <a:gd name="T25" fmla="*/ 353 h 665"/>
                <a:gd name="T26" fmla="*/ 62 w 315"/>
                <a:gd name="T27" fmla="*/ 471 h 665"/>
                <a:gd name="T28" fmla="*/ 14 w 315"/>
                <a:gd name="T29" fmla="*/ 625 h 665"/>
                <a:gd name="T30" fmla="*/ 7 w 315"/>
                <a:gd name="T31" fmla="*/ 646 h 665"/>
                <a:gd name="T32" fmla="*/ 26 w 315"/>
                <a:gd name="T33" fmla="*/ 620 h 665"/>
                <a:gd name="T34" fmla="*/ 35 w 315"/>
                <a:gd name="T35" fmla="*/ 600 h 665"/>
                <a:gd name="T36" fmla="*/ 54 w 315"/>
                <a:gd name="T37" fmla="*/ 559 h 665"/>
                <a:gd name="T38" fmla="*/ 76 w 315"/>
                <a:gd name="T39" fmla="*/ 496 h 665"/>
                <a:gd name="T40" fmla="*/ 92 w 315"/>
                <a:gd name="T41" fmla="*/ 454 h 665"/>
                <a:gd name="T42" fmla="*/ 114 w 315"/>
                <a:gd name="T43" fmla="*/ 397 h 665"/>
                <a:gd name="T44" fmla="*/ 144 w 315"/>
                <a:gd name="T45" fmla="*/ 344 h 665"/>
                <a:gd name="T46" fmla="*/ 155 w 315"/>
                <a:gd name="T47" fmla="*/ 330 h 665"/>
                <a:gd name="T48" fmla="*/ 179 w 315"/>
                <a:gd name="T49" fmla="*/ 307 h 665"/>
                <a:gd name="T50" fmla="*/ 204 w 315"/>
                <a:gd name="T51" fmla="*/ 286 h 665"/>
                <a:gd name="T52" fmla="*/ 228 w 315"/>
                <a:gd name="T53" fmla="*/ 262 h 665"/>
                <a:gd name="T54" fmla="*/ 239 w 315"/>
                <a:gd name="T55" fmla="*/ 249 h 665"/>
                <a:gd name="T56" fmla="*/ 268 w 315"/>
                <a:gd name="T57" fmla="*/ 199 h 665"/>
                <a:gd name="T58" fmla="*/ 293 w 315"/>
                <a:gd name="T59" fmla="*/ 142 h 665"/>
                <a:gd name="T60" fmla="*/ 306 w 315"/>
                <a:gd name="T61" fmla="*/ 97 h 665"/>
                <a:gd name="T62" fmla="*/ 313 w 315"/>
                <a:gd name="T63" fmla="*/ 67 h 665"/>
                <a:gd name="T64" fmla="*/ 315 w 315"/>
                <a:gd name="T65" fmla="*/ 39 h 665"/>
                <a:gd name="T66" fmla="*/ 314 w 315"/>
                <a:gd name="T6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5" h="665">
                  <a:moveTo>
                    <a:pt x="314" y="0"/>
                  </a:moveTo>
                  <a:lnTo>
                    <a:pt x="314" y="0"/>
                  </a:lnTo>
                  <a:lnTo>
                    <a:pt x="297" y="50"/>
                  </a:lnTo>
                  <a:lnTo>
                    <a:pt x="278" y="100"/>
                  </a:lnTo>
                  <a:lnTo>
                    <a:pt x="268" y="125"/>
                  </a:lnTo>
                  <a:lnTo>
                    <a:pt x="257" y="150"/>
                  </a:lnTo>
                  <a:lnTo>
                    <a:pt x="244" y="174"/>
                  </a:lnTo>
                  <a:lnTo>
                    <a:pt x="230" y="197"/>
                  </a:lnTo>
                  <a:lnTo>
                    <a:pt x="230" y="197"/>
                  </a:lnTo>
                  <a:lnTo>
                    <a:pt x="218" y="214"/>
                  </a:lnTo>
                  <a:lnTo>
                    <a:pt x="211" y="224"/>
                  </a:lnTo>
                  <a:lnTo>
                    <a:pt x="202" y="233"/>
                  </a:lnTo>
                  <a:lnTo>
                    <a:pt x="194" y="240"/>
                  </a:lnTo>
                  <a:lnTo>
                    <a:pt x="185" y="247"/>
                  </a:lnTo>
                  <a:lnTo>
                    <a:pt x="175" y="251"/>
                  </a:lnTo>
                  <a:lnTo>
                    <a:pt x="170" y="252"/>
                  </a:lnTo>
                  <a:lnTo>
                    <a:pt x="165" y="253"/>
                  </a:lnTo>
                  <a:lnTo>
                    <a:pt x="165" y="253"/>
                  </a:lnTo>
                  <a:lnTo>
                    <a:pt x="161" y="252"/>
                  </a:lnTo>
                  <a:lnTo>
                    <a:pt x="156" y="251"/>
                  </a:lnTo>
                  <a:lnTo>
                    <a:pt x="151" y="250"/>
                  </a:lnTo>
                  <a:lnTo>
                    <a:pt x="147" y="247"/>
                  </a:lnTo>
                  <a:lnTo>
                    <a:pt x="144" y="250"/>
                  </a:lnTo>
                  <a:lnTo>
                    <a:pt x="144" y="250"/>
                  </a:lnTo>
                  <a:lnTo>
                    <a:pt x="133" y="277"/>
                  </a:lnTo>
                  <a:lnTo>
                    <a:pt x="104" y="353"/>
                  </a:lnTo>
                  <a:lnTo>
                    <a:pt x="84" y="407"/>
                  </a:lnTo>
                  <a:lnTo>
                    <a:pt x="62" y="471"/>
                  </a:lnTo>
                  <a:lnTo>
                    <a:pt x="39" y="544"/>
                  </a:lnTo>
                  <a:lnTo>
                    <a:pt x="14" y="625"/>
                  </a:lnTo>
                  <a:lnTo>
                    <a:pt x="14" y="625"/>
                  </a:lnTo>
                  <a:lnTo>
                    <a:pt x="7" y="646"/>
                  </a:lnTo>
                  <a:lnTo>
                    <a:pt x="0" y="665"/>
                  </a:lnTo>
                  <a:lnTo>
                    <a:pt x="26" y="620"/>
                  </a:lnTo>
                  <a:lnTo>
                    <a:pt x="26" y="620"/>
                  </a:lnTo>
                  <a:lnTo>
                    <a:pt x="35" y="600"/>
                  </a:lnTo>
                  <a:lnTo>
                    <a:pt x="45" y="580"/>
                  </a:lnTo>
                  <a:lnTo>
                    <a:pt x="54" y="559"/>
                  </a:lnTo>
                  <a:lnTo>
                    <a:pt x="61" y="538"/>
                  </a:lnTo>
                  <a:lnTo>
                    <a:pt x="76" y="496"/>
                  </a:lnTo>
                  <a:lnTo>
                    <a:pt x="92" y="454"/>
                  </a:lnTo>
                  <a:lnTo>
                    <a:pt x="92" y="454"/>
                  </a:lnTo>
                  <a:lnTo>
                    <a:pt x="102" y="426"/>
                  </a:lnTo>
                  <a:lnTo>
                    <a:pt x="114" y="397"/>
                  </a:lnTo>
                  <a:lnTo>
                    <a:pt x="128" y="370"/>
                  </a:lnTo>
                  <a:lnTo>
                    <a:pt x="144" y="344"/>
                  </a:lnTo>
                  <a:lnTo>
                    <a:pt x="144" y="344"/>
                  </a:lnTo>
                  <a:lnTo>
                    <a:pt x="155" y="330"/>
                  </a:lnTo>
                  <a:lnTo>
                    <a:pt x="166" y="318"/>
                  </a:lnTo>
                  <a:lnTo>
                    <a:pt x="179" y="307"/>
                  </a:lnTo>
                  <a:lnTo>
                    <a:pt x="192" y="297"/>
                  </a:lnTo>
                  <a:lnTo>
                    <a:pt x="204" y="286"/>
                  </a:lnTo>
                  <a:lnTo>
                    <a:pt x="217" y="275"/>
                  </a:lnTo>
                  <a:lnTo>
                    <a:pt x="228" y="262"/>
                  </a:lnTo>
                  <a:lnTo>
                    <a:pt x="239" y="249"/>
                  </a:lnTo>
                  <a:lnTo>
                    <a:pt x="239" y="249"/>
                  </a:lnTo>
                  <a:lnTo>
                    <a:pt x="253" y="225"/>
                  </a:lnTo>
                  <a:lnTo>
                    <a:pt x="268" y="199"/>
                  </a:lnTo>
                  <a:lnTo>
                    <a:pt x="281" y="171"/>
                  </a:lnTo>
                  <a:lnTo>
                    <a:pt x="293" y="142"/>
                  </a:lnTo>
                  <a:lnTo>
                    <a:pt x="303" y="112"/>
                  </a:lnTo>
                  <a:lnTo>
                    <a:pt x="306" y="97"/>
                  </a:lnTo>
                  <a:lnTo>
                    <a:pt x="310" y="82"/>
                  </a:lnTo>
                  <a:lnTo>
                    <a:pt x="313" y="67"/>
                  </a:lnTo>
                  <a:lnTo>
                    <a:pt x="314" y="53"/>
                  </a:lnTo>
                  <a:lnTo>
                    <a:pt x="315" y="39"/>
                  </a:lnTo>
                  <a:lnTo>
                    <a:pt x="314" y="24"/>
                  </a:lnTo>
                  <a:lnTo>
                    <a:pt x="3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A1D420AB-7349-E372-06F3-DCBC7A5378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5" y="3014"/>
              <a:ext cx="241" cy="90"/>
            </a:xfrm>
            <a:custGeom>
              <a:avLst/>
              <a:gdLst>
                <a:gd name="T0" fmla="*/ 482 w 482"/>
                <a:gd name="T1" fmla="*/ 80 h 179"/>
                <a:gd name="T2" fmla="*/ 482 w 482"/>
                <a:gd name="T3" fmla="*/ 80 h 179"/>
                <a:gd name="T4" fmla="*/ 469 w 482"/>
                <a:gd name="T5" fmla="*/ 179 h 179"/>
                <a:gd name="T6" fmla="*/ 469 w 482"/>
                <a:gd name="T7" fmla="*/ 179 h 179"/>
                <a:gd name="T8" fmla="*/ 469 w 482"/>
                <a:gd name="T9" fmla="*/ 179 h 179"/>
                <a:gd name="T10" fmla="*/ 482 w 482"/>
                <a:gd name="T11" fmla="*/ 80 h 179"/>
                <a:gd name="T12" fmla="*/ 482 w 482"/>
                <a:gd name="T13" fmla="*/ 80 h 179"/>
                <a:gd name="T14" fmla="*/ 0 w 482"/>
                <a:gd name="T15" fmla="*/ 0 h 179"/>
                <a:gd name="T16" fmla="*/ 15 w 482"/>
                <a:gd name="T17" fmla="*/ 12 h 179"/>
                <a:gd name="T18" fmla="*/ 15 w 482"/>
                <a:gd name="T19" fmla="*/ 12 h 179"/>
                <a:gd name="T20" fmla="*/ 15 w 482"/>
                <a:gd name="T21" fmla="*/ 4 h 179"/>
                <a:gd name="T22" fmla="*/ 15 w 482"/>
                <a:gd name="T23" fmla="*/ 4 h 179"/>
                <a:gd name="T24" fmla="*/ 0 w 482"/>
                <a:gd name="T2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179">
                  <a:moveTo>
                    <a:pt x="482" y="80"/>
                  </a:moveTo>
                  <a:lnTo>
                    <a:pt x="482" y="80"/>
                  </a:lnTo>
                  <a:lnTo>
                    <a:pt x="469" y="179"/>
                  </a:lnTo>
                  <a:lnTo>
                    <a:pt x="469" y="179"/>
                  </a:lnTo>
                  <a:lnTo>
                    <a:pt x="469" y="179"/>
                  </a:lnTo>
                  <a:lnTo>
                    <a:pt x="482" y="80"/>
                  </a:lnTo>
                  <a:lnTo>
                    <a:pt x="482" y="80"/>
                  </a:lnTo>
                  <a:close/>
                  <a:moveTo>
                    <a:pt x="0" y="0"/>
                  </a:moveTo>
                  <a:lnTo>
                    <a:pt x="15" y="12"/>
                  </a:lnTo>
                  <a:lnTo>
                    <a:pt x="15" y="1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9A95EBC-3060-E849-51BC-CDF8FA24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3054"/>
              <a:ext cx="6" cy="50"/>
            </a:xfrm>
            <a:custGeom>
              <a:avLst/>
              <a:gdLst>
                <a:gd name="T0" fmla="*/ 13 w 13"/>
                <a:gd name="T1" fmla="*/ 0 h 99"/>
                <a:gd name="T2" fmla="*/ 13 w 13"/>
                <a:gd name="T3" fmla="*/ 0 h 99"/>
                <a:gd name="T4" fmla="*/ 0 w 13"/>
                <a:gd name="T5" fmla="*/ 99 h 99"/>
                <a:gd name="T6" fmla="*/ 0 w 13"/>
                <a:gd name="T7" fmla="*/ 99 h 99"/>
                <a:gd name="T8" fmla="*/ 0 w 13"/>
                <a:gd name="T9" fmla="*/ 99 h 99"/>
                <a:gd name="T10" fmla="*/ 13 w 13"/>
                <a:gd name="T11" fmla="*/ 0 h 99"/>
                <a:gd name="T12" fmla="*/ 13 w 13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9">
                  <a:moveTo>
                    <a:pt x="13" y="0"/>
                  </a:moveTo>
                  <a:lnTo>
                    <a:pt x="13" y="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13" y="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274BC3C7-CE70-7D48-3EDB-D225C736C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" y="3014"/>
              <a:ext cx="8" cy="6"/>
            </a:xfrm>
            <a:custGeom>
              <a:avLst/>
              <a:gdLst>
                <a:gd name="T0" fmla="*/ 0 w 15"/>
                <a:gd name="T1" fmla="*/ 0 h 12"/>
                <a:gd name="T2" fmla="*/ 15 w 15"/>
                <a:gd name="T3" fmla="*/ 12 h 12"/>
                <a:gd name="T4" fmla="*/ 15 w 15"/>
                <a:gd name="T5" fmla="*/ 12 h 12"/>
                <a:gd name="T6" fmla="*/ 15 w 15"/>
                <a:gd name="T7" fmla="*/ 4 h 12"/>
                <a:gd name="T8" fmla="*/ 15 w 15"/>
                <a:gd name="T9" fmla="*/ 4 h 12"/>
                <a:gd name="T10" fmla="*/ 0 w 15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2">
                  <a:moveTo>
                    <a:pt x="0" y="0"/>
                  </a:moveTo>
                  <a:lnTo>
                    <a:pt x="15" y="12"/>
                  </a:lnTo>
                  <a:lnTo>
                    <a:pt x="15" y="1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5FCBB54-924E-E0E0-EDB1-F1A1AA8BB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3016"/>
              <a:ext cx="233" cy="88"/>
            </a:xfrm>
            <a:custGeom>
              <a:avLst/>
              <a:gdLst>
                <a:gd name="T0" fmla="*/ 0 w 467"/>
                <a:gd name="T1" fmla="*/ 0 h 175"/>
                <a:gd name="T2" fmla="*/ 0 w 467"/>
                <a:gd name="T3" fmla="*/ 0 h 175"/>
                <a:gd name="T4" fmla="*/ 0 w 467"/>
                <a:gd name="T5" fmla="*/ 8 h 175"/>
                <a:gd name="T6" fmla="*/ 18 w 467"/>
                <a:gd name="T7" fmla="*/ 22 h 175"/>
                <a:gd name="T8" fmla="*/ 18 w 467"/>
                <a:gd name="T9" fmla="*/ 22 h 175"/>
                <a:gd name="T10" fmla="*/ 61 w 467"/>
                <a:gd name="T11" fmla="*/ 42 h 175"/>
                <a:gd name="T12" fmla="*/ 105 w 467"/>
                <a:gd name="T13" fmla="*/ 60 h 175"/>
                <a:gd name="T14" fmla="*/ 148 w 467"/>
                <a:gd name="T15" fmla="*/ 77 h 175"/>
                <a:gd name="T16" fmla="*/ 193 w 467"/>
                <a:gd name="T17" fmla="*/ 94 h 175"/>
                <a:gd name="T18" fmla="*/ 193 w 467"/>
                <a:gd name="T19" fmla="*/ 94 h 175"/>
                <a:gd name="T20" fmla="*/ 228 w 467"/>
                <a:gd name="T21" fmla="*/ 106 h 175"/>
                <a:gd name="T22" fmla="*/ 264 w 467"/>
                <a:gd name="T23" fmla="*/ 117 h 175"/>
                <a:gd name="T24" fmla="*/ 299 w 467"/>
                <a:gd name="T25" fmla="*/ 126 h 175"/>
                <a:gd name="T26" fmla="*/ 335 w 467"/>
                <a:gd name="T27" fmla="*/ 136 h 175"/>
                <a:gd name="T28" fmla="*/ 335 w 467"/>
                <a:gd name="T29" fmla="*/ 136 h 175"/>
                <a:gd name="T30" fmla="*/ 357 w 467"/>
                <a:gd name="T31" fmla="*/ 141 h 175"/>
                <a:gd name="T32" fmla="*/ 383 w 467"/>
                <a:gd name="T33" fmla="*/ 149 h 175"/>
                <a:gd name="T34" fmla="*/ 396 w 467"/>
                <a:gd name="T35" fmla="*/ 153 h 175"/>
                <a:gd name="T36" fmla="*/ 409 w 467"/>
                <a:gd name="T37" fmla="*/ 159 h 175"/>
                <a:gd name="T38" fmla="*/ 420 w 467"/>
                <a:gd name="T39" fmla="*/ 164 h 175"/>
                <a:gd name="T40" fmla="*/ 429 w 467"/>
                <a:gd name="T41" fmla="*/ 171 h 175"/>
                <a:gd name="T42" fmla="*/ 454 w 467"/>
                <a:gd name="T43" fmla="*/ 175 h 175"/>
                <a:gd name="T44" fmla="*/ 454 w 467"/>
                <a:gd name="T45" fmla="*/ 175 h 175"/>
                <a:gd name="T46" fmla="*/ 467 w 467"/>
                <a:gd name="T47" fmla="*/ 76 h 175"/>
                <a:gd name="T48" fmla="*/ 457 w 467"/>
                <a:gd name="T49" fmla="*/ 75 h 175"/>
                <a:gd name="T50" fmla="*/ 457 w 467"/>
                <a:gd name="T51" fmla="*/ 75 h 175"/>
                <a:gd name="T52" fmla="*/ 387 w 467"/>
                <a:gd name="T53" fmla="*/ 68 h 175"/>
                <a:gd name="T54" fmla="*/ 317 w 467"/>
                <a:gd name="T55" fmla="*/ 58 h 175"/>
                <a:gd name="T56" fmla="*/ 249 w 467"/>
                <a:gd name="T57" fmla="*/ 48 h 175"/>
                <a:gd name="T58" fmla="*/ 185 w 467"/>
                <a:gd name="T59" fmla="*/ 37 h 175"/>
                <a:gd name="T60" fmla="*/ 125 w 467"/>
                <a:gd name="T61" fmla="*/ 28 h 175"/>
                <a:gd name="T62" fmla="*/ 74 w 467"/>
                <a:gd name="T63" fmla="*/ 18 h 175"/>
                <a:gd name="T64" fmla="*/ 31 w 467"/>
                <a:gd name="T65" fmla="*/ 8 h 175"/>
                <a:gd name="T66" fmla="*/ 0 w 467"/>
                <a:gd name="T6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7" h="175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61" y="42"/>
                  </a:lnTo>
                  <a:lnTo>
                    <a:pt x="105" y="60"/>
                  </a:lnTo>
                  <a:lnTo>
                    <a:pt x="148" y="77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28" y="106"/>
                  </a:lnTo>
                  <a:lnTo>
                    <a:pt x="264" y="117"/>
                  </a:lnTo>
                  <a:lnTo>
                    <a:pt x="299" y="126"/>
                  </a:lnTo>
                  <a:lnTo>
                    <a:pt x="335" y="136"/>
                  </a:lnTo>
                  <a:lnTo>
                    <a:pt x="335" y="136"/>
                  </a:lnTo>
                  <a:lnTo>
                    <a:pt x="357" y="141"/>
                  </a:lnTo>
                  <a:lnTo>
                    <a:pt x="383" y="149"/>
                  </a:lnTo>
                  <a:lnTo>
                    <a:pt x="396" y="153"/>
                  </a:lnTo>
                  <a:lnTo>
                    <a:pt x="409" y="159"/>
                  </a:lnTo>
                  <a:lnTo>
                    <a:pt x="420" y="164"/>
                  </a:lnTo>
                  <a:lnTo>
                    <a:pt x="429" y="171"/>
                  </a:lnTo>
                  <a:lnTo>
                    <a:pt x="454" y="175"/>
                  </a:lnTo>
                  <a:lnTo>
                    <a:pt x="454" y="175"/>
                  </a:lnTo>
                  <a:lnTo>
                    <a:pt x="467" y="76"/>
                  </a:lnTo>
                  <a:lnTo>
                    <a:pt x="457" y="75"/>
                  </a:lnTo>
                  <a:lnTo>
                    <a:pt x="457" y="75"/>
                  </a:lnTo>
                  <a:lnTo>
                    <a:pt x="387" y="68"/>
                  </a:lnTo>
                  <a:lnTo>
                    <a:pt x="317" y="58"/>
                  </a:lnTo>
                  <a:lnTo>
                    <a:pt x="249" y="48"/>
                  </a:lnTo>
                  <a:lnTo>
                    <a:pt x="185" y="37"/>
                  </a:lnTo>
                  <a:lnTo>
                    <a:pt x="125" y="28"/>
                  </a:lnTo>
                  <a:lnTo>
                    <a:pt x="74" y="18"/>
                  </a:lnTo>
                  <a:lnTo>
                    <a:pt x="3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9A36DF19-E707-EAF8-CB38-792E65FD8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3016"/>
              <a:ext cx="233" cy="88"/>
            </a:xfrm>
            <a:custGeom>
              <a:avLst/>
              <a:gdLst>
                <a:gd name="T0" fmla="*/ 0 w 467"/>
                <a:gd name="T1" fmla="*/ 0 h 175"/>
                <a:gd name="T2" fmla="*/ 0 w 467"/>
                <a:gd name="T3" fmla="*/ 0 h 175"/>
                <a:gd name="T4" fmla="*/ 0 w 467"/>
                <a:gd name="T5" fmla="*/ 8 h 175"/>
                <a:gd name="T6" fmla="*/ 18 w 467"/>
                <a:gd name="T7" fmla="*/ 22 h 175"/>
                <a:gd name="T8" fmla="*/ 18 w 467"/>
                <a:gd name="T9" fmla="*/ 22 h 175"/>
                <a:gd name="T10" fmla="*/ 61 w 467"/>
                <a:gd name="T11" fmla="*/ 42 h 175"/>
                <a:gd name="T12" fmla="*/ 105 w 467"/>
                <a:gd name="T13" fmla="*/ 60 h 175"/>
                <a:gd name="T14" fmla="*/ 148 w 467"/>
                <a:gd name="T15" fmla="*/ 77 h 175"/>
                <a:gd name="T16" fmla="*/ 193 w 467"/>
                <a:gd name="T17" fmla="*/ 94 h 175"/>
                <a:gd name="T18" fmla="*/ 193 w 467"/>
                <a:gd name="T19" fmla="*/ 94 h 175"/>
                <a:gd name="T20" fmla="*/ 228 w 467"/>
                <a:gd name="T21" fmla="*/ 106 h 175"/>
                <a:gd name="T22" fmla="*/ 264 w 467"/>
                <a:gd name="T23" fmla="*/ 117 h 175"/>
                <a:gd name="T24" fmla="*/ 299 w 467"/>
                <a:gd name="T25" fmla="*/ 126 h 175"/>
                <a:gd name="T26" fmla="*/ 335 w 467"/>
                <a:gd name="T27" fmla="*/ 136 h 175"/>
                <a:gd name="T28" fmla="*/ 335 w 467"/>
                <a:gd name="T29" fmla="*/ 136 h 175"/>
                <a:gd name="T30" fmla="*/ 357 w 467"/>
                <a:gd name="T31" fmla="*/ 141 h 175"/>
                <a:gd name="T32" fmla="*/ 383 w 467"/>
                <a:gd name="T33" fmla="*/ 149 h 175"/>
                <a:gd name="T34" fmla="*/ 396 w 467"/>
                <a:gd name="T35" fmla="*/ 153 h 175"/>
                <a:gd name="T36" fmla="*/ 409 w 467"/>
                <a:gd name="T37" fmla="*/ 159 h 175"/>
                <a:gd name="T38" fmla="*/ 420 w 467"/>
                <a:gd name="T39" fmla="*/ 164 h 175"/>
                <a:gd name="T40" fmla="*/ 429 w 467"/>
                <a:gd name="T41" fmla="*/ 171 h 175"/>
                <a:gd name="T42" fmla="*/ 454 w 467"/>
                <a:gd name="T43" fmla="*/ 175 h 175"/>
                <a:gd name="T44" fmla="*/ 454 w 467"/>
                <a:gd name="T45" fmla="*/ 175 h 175"/>
                <a:gd name="T46" fmla="*/ 467 w 467"/>
                <a:gd name="T47" fmla="*/ 76 h 175"/>
                <a:gd name="T48" fmla="*/ 457 w 467"/>
                <a:gd name="T49" fmla="*/ 75 h 175"/>
                <a:gd name="T50" fmla="*/ 457 w 467"/>
                <a:gd name="T51" fmla="*/ 75 h 175"/>
                <a:gd name="T52" fmla="*/ 387 w 467"/>
                <a:gd name="T53" fmla="*/ 68 h 175"/>
                <a:gd name="T54" fmla="*/ 317 w 467"/>
                <a:gd name="T55" fmla="*/ 58 h 175"/>
                <a:gd name="T56" fmla="*/ 249 w 467"/>
                <a:gd name="T57" fmla="*/ 48 h 175"/>
                <a:gd name="T58" fmla="*/ 185 w 467"/>
                <a:gd name="T59" fmla="*/ 37 h 175"/>
                <a:gd name="T60" fmla="*/ 125 w 467"/>
                <a:gd name="T61" fmla="*/ 28 h 175"/>
                <a:gd name="T62" fmla="*/ 74 w 467"/>
                <a:gd name="T63" fmla="*/ 18 h 175"/>
                <a:gd name="T64" fmla="*/ 31 w 467"/>
                <a:gd name="T65" fmla="*/ 8 h 175"/>
                <a:gd name="T66" fmla="*/ 0 w 467"/>
                <a:gd name="T6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7" h="175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61" y="42"/>
                  </a:lnTo>
                  <a:lnTo>
                    <a:pt x="105" y="60"/>
                  </a:lnTo>
                  <a:lnTo>
                    <a:pt x="148" y="77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28" y="106"/>
                  </a:lnTo>
                  <a:lnTo>
                    <a:pt x="264" y="117"/>
                  </a:lnTo>
                  <a:lnTo>
                    <a:pt x="299" y="126"/>
                  </a:lnTo>
                  <a:lnTo>
                    <a:pt x="335" y="136"/>
                  </a:lnTo>
                  <a:lnTo>
                    <a:pt x="335" y="136"/>
                  </a:lnTo>
                  <a:lnTo>
                    <a:pt x="357" y="141"/>
                  </a:lnTo>
                  <a:lnTo>
                    <a:pt x="383" y="149"/>
                  </a:lnTo>
                  <a:lnTo>
                    <a:pt x="396" y="153"/>
                  </a:lnTo>
                  <a:lnTo>
                    <a:pt x="409" y="159"/>
                  </a:lnTo>
                  <a:lnTo>
                    <a:pt x="420" y="164"/>
                  </a:lnTo>
                  <a:lnTo>
                    <a:pt x="429" y="171"/>
                  </a:lnTo>
                  <a:lnTo>
                    <a:pt x="454" y="175"/>
                  </a:lnTo>
                  <a:lnTo>
                    <a:pt x="454" y="175"/>
                  </a:lnTo>
                  <a:lnTo>
                    <a:pt x="467" y="76"/>
                  </a:lnTo>
                  <a:lnTo>
                    <a:pt x="457" y="75"/>
                  </a:lnTo>
                  <a:lnTo>
                    <a:pt x="457" y="75"/>
                  </a:lnTo>
                  <a:lnTo>
                    <a:pt x="387" y="68"/>
                  </a:lnTo>
                  <a:lnTo>
                    <a:pt x="317" y="58"/>
                  </a:lnTo>
                  <a:lnTo>
                    <a:pt x="249" y="48"/>
                  </a:lnTo>
                  <a:lnTo>
                    <a:pt x="185" y="37"/>
                  </a:lnTo>
                  <a:lnTo>
                    <a:pt x="125" y="28"/>
                  </a:lnTo>
                  <a:lnTo>
                    <a:pt x="74" y="18"/>
                  </a:lnTo>
                  <a:lnTo>
                    <a:pt x="31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B4846C18-FB05-5D96-7D25-748A51B28B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1" y="3025"/>
              <a:ext cx="276" cy="72"/>
            </a:xfrm>
            <a:custGeom>
              <a:avLst/>
              <a:gdLst>
                <a:gd name="T0" fmla="*/ 0 w 553"/>
                <a:gd name="T1" fmla="*/ 63 h 143"/>
                <a:gd name="T2" fmla="*/ 53 w 553"/>
                <a:gd name="T3" fmla="*/ 89 h 143"/>
                <a:gd name="T4" fmla="*/ 53 w 553"/>
                <a:gd name="T5" fmla="*/ 89 h 143"/>
                <a:gd name="T6" fmla="*/ 49 w 553"/>
                <a:gd name="T7" fmla="*/ 66 h 143"/>
                <a:gd name="T8" fmla="*/ 49 w 553"/>
                <a:gd name="T9" fmla="*/ 66 h 143"/>
                <a:gd name="T10" fmla="*/ 0 w 553"/>
                <a:gd name="T11" fmla="*/ 63 h 143"/>
                <a:gd name="T12" fmla="*/ 553 w 553"/>
                <a:gd name="T13" fmla="*/ 0 h 143"/>
                <a:gd name="T14" fmla="*/ 553 w 553"/>
                <a:gd name="T15" fmla="*/ 0 h 143"/>
                <a:gd name="T16" fmla="*/ 553 w 553"/>
                <a:gd name="T17" fmla="*/ 143 h 143"/>
                <a:gd name="T18" fmla="*/ 553 w 553"/>
                <a:gd name="T19" fmla="*/ 143 h 143"/>
                <a:gd name="T20" fmla="*/ 553 w 553"/>
                <a:gd name="T21" fmla="*/ 143 h 143"/>
                <a:gd name="T22" fmla="*/ 553 w 553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3" h="143">
                  <a:moveTo>
                    <a:pt x="0" y="63"/>
                  </a:moveTo>
                  <a:lnTo>
                    <a:pt x="53" y="89"/>
                  </a:lnTo>
                  <a:lnTo>
                    <a:pt x="53" y="89"/>
                  </a:lnTo>
                  <a:lnTo>
                    <a:pt x="49" y="66"/>
                  </a:lnTo>
                  <a:lnTo>
                    <a:pt x="49" y="66"/>
                  </a:lnTo>
                  <a:lnTo>
                    <a:pt x="0" y="63"/>
                  </a:lnTo>
                  <a:close/>
                  <a:moveTo>
                    <a:pt x="553" y="0"/>
                  </a:moveTo>
                  <a:lnTo>
                    <a:pt x="553" y="0"/>
                  </a:lnTo>
                  <a:lnTo>
                    <a:pt x="553" y="143"/>
                  </a:lnTo>
                  <a:lnTo>
                    <a:pt x="553" y="143"/>
                  </a:lnTo>
                  <a:lnTo>
                    <a:pt x="553" y="14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EBE7BF64-6A32-4AB3-F666-566315624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" y="3057"/>
              <a:ext cx="26" cy="13"/>
            </a:xfrm>
            <a:custGeom>
              <a:avLst/>
              <a:gdLst>
                <a:gd name="T0" fmla="*/ 0 w 53"/>
                <a:gd name="T1" fmla="*/ 0 h 26"/>
                <a:gd name="T2" fmla="*/ 53 w 53"/>
                <a:gd name="T3" fmla="*/ 26 h 26"/>
                <a:gd name="T4" fmla="*/ 53 w 53"/>
                <a:gd name="T5" fmla="*/ 26 h 26"/>
                <a:gd name="T6" fmla="*/ 49 w 53"/>
                <a:gd name="T7" fmla="*/ 3 h 26"/>
                <a:gd name="T8" fmla="*/ 49 w 53"/>
                <a:gd name="T9" fmla="*/ 3 h 26"/>
                <a:gd name="T10" fmla="*/ 0 w 53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6">
                  <a:moveTo>
                    <a:pt x="0" y="0"/>
                  </a:moveTo>
                  <a:lnTo>
                    <a:pt x="53" y="26"/>
                  </a:lnTo>
                  <a:lnTo>
                    <a:pt x="53" y="26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52417E3E-5778-BEEA-F3E6-FBE2D43A5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3025"/>
              <a:ext cx="0" cy="72"/>
            </a:xfrm>
            <a:custGeom>
              <a:avLst/>
              <a:gdLst>
                <a:gd name="T0" fmla="*/ 0 h 143"/>
                <a:gd name="T1" fmla="*/ 0 h 143"/>
                <a:gd name="T2" fmla="*/ 143 h 143"/>
                <a:gd name="T3" fmla="*/ 143 h 143"/>
                <a:gd name="T4" fmla="*/ 143 h 143"/>
                <a:gd name="T5" fmla="*/ 0 h 1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43">
                  <a:moveTo>
                    <a:pt x="0" y="0"/>
                  </a:moveTo>
                  <a:lnTo>
                    <a:pt x="0" y="0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68550AF7-0F5A-6025-5A4E-EC07C9FB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3020"/>
              <a:ext cx="252" cy="79"/>
            </a:xfrm>
            <a:custGeom>
              <a:avLst/>
              <a:gdLst>
                <a:gd name="T0" fmla="*/ 504 w 504"/>
                <a:gd name="T1" fmla="*/ 0 h 158"/>
                <a:gd name="T2" fmla="*/ 495 w 504"/>
                <a:gd name="T3" fmla="*/ 2 h 158"/>
                <a:gd name="T4" fmla="*/ 495 w 504"/>
                <a:gd name="T5" fmla="*/ 2 h 158"/>
                <a:gd name="T6" fmla="*/ 450 w 504"/>
                <a:gd name="T7" fmla="*/ 15 h 158"/>
                <a:gd name="T8" fmla="*/ 400 w 504"/>
                <a:gd name="T9" fmla="*/ 28 h 158"/>
                <a:gd name="T10" fmla="*/ 346 w 504"/>
                <a:gd name="T11" fmla="*/ 41 h 158"/>
                <a:gd name="T12" fmla="*/ 289 w 504"/>
                <a:gd name="T13" fmla="*/ 53 h 158"/>
                <a:gd name="T14" fmla="*/ 232 w 504"/>
                <a:gd name="T15" fmla="*/ 64 h 158"/>
                <a:gd name="T16" fmla="*/ 174 w 504"/>
                <a:gd name="T17" fmla="*/ 72 h 158"/>
                <a:gd name="T18" fmla="*/ 145 w 504"/>
                <a:gd name="T19" fmla="*/ 75 h 158"/>
                <a:gd name="T20" fmla="*/ 117 w 504"/>
                <a:gd name="T21" fmla="*/ 77 h 158"/>
                <a:gd name="T22" fmla="*/ 90 w 504"/>
                <a:gd name="T23" fmla="*/ 79 h 158"/>
                <a:gd name="T24" fmla="*/ 63 w 504"/>
                <a:gd name="T25" fmla="*/ 79 h 158"/>
                <a:gd name="T26" fmla="*/ 63 w 504"/>
                <a:gd name="T27" fmla="*/ 79 h 158"/>
                <a:gd name="T28" fmla="*/ 51 w 504"/>
                <a:gd name="T29" fmla="*/ 79 h 158"/>
                <a:gd name="T30" fmla="*/ 51 w 504"/>
                <a:gd name="T31" fmla="*/ 79 h 158"/>
                <a:gd name="T32" fmla="*/ 0 w 504"/>
                <a:gd name="T33" fmla="*/ 77 h 158"/>
                <a:gd name="T34" fmla="*/ 0 w 504"/>
                <a:gd name="T35" fmla="*/ 77 h 158"/>
                <a:gd name="T36" fmla="*/ 4 w 504"/>
                <a:gd name="T37" fmla="*/ 100 h 158"/>
                <a:gd name="T38" fmla="*/ 17 w 504"/>
                <a:gd name="T39" fmla="*/ 106 h 158"/>
                <a:gd name="T40" fmla="*/ 17 w 504"/>
                <a:gd name="T41" fmla="*/ 106 h 158"/>
                <a:gd name="T42" fmla="*/ 36 w 504"/>
                <a:gd name="T43" fmla="*/ 113 h 158"/>
                <a:gd name="T44" fmla="*/ 55 w 504"/>
                <a:gd name="T45" fmla="*/ 118 h 158"/>
                <a:gd name="T46" fmla="*/ 75 w 504"/>
                <a:gd name="T47" fmla="*/ 123 h 158"/>
                <a:gd name="T48" fmla="*/ 94 w 504"/>
                <a:gd name="T49" fmla="*/ 127 h 158"/>
                <a:gd name="T50" fmla="*/ 134 w 504"/>
                <a:gd name="T51" fmla="*/ 133 h 158"/>
                <a:gd name="T52" fmla="*/ 173 w 504"/>
                <a:gd name="T53" fmla="*/ 140 h 158"/>
                <a:gd name="T54" fmla="*/ 173 w 504"/>
                <a:gd name="T55" fmla="*/ 140 h 158"/>
                <a:gd name="T56" fmla="*/ 211 w 504"/>
                <a:gd name="T57" fmla="*/ 144 h 158"/>
                <a:gd name="T58" fmla="*/ 250 w 504"/>
                <a:gd name="T59" fmla="*/ 149 h 158"/>
                <a:gd name="T60" fmla="*/ 326 w 504"/>
                <a:gd name="T61" fmla="*/ 153 h 158"/>
                <a:gd name="T62" fmla="*/ 326 w 504"/>
                <a:gd name="T63" fmla="*/ 153 h 158"/>
                <a:gd name="T64" fmla="*/ 367 w 504"/>
                <a:gd name="T65" fmla="*/ 154 h 158"/>
                <a:gd name="T66" fmla="*/ 410 w 504"/>
                <a:gd name="T67" fmla="*/ 155 h 158"/>
                <a:gd name="T68" fmla="*/ 451 w 504"/>
                <a:gd name="T69" fmla="*/ 156 h 158"/>
                <a:gd name="T70" fmla="*/ 471 w 504"/>
                <a:gd name="T71" fmla="*/ 156 h 158"/>
                <a:gd name="T72" fmla="*/ 492 w 504"/>
                <a:gd name="T73" fmla="*/ 158 h 158"/>
                <a:gd name="T74" fmla="*/ 504 w 504"/>
                <a:gd name="T75" fmla="*/ 154 h 158"/>
                <a:gd name="T76" fmla="*/ 504 w 504"/>
                <a:gd name="T77" fmla="*/ 154 h 158"/>
                <a:gd name="T78" fmla="*/ 504 w 504"/>
                <a:gd name="T79" fmla="*/ 11 h 158"/>
                <a:gd name="T80" fmla="*/ 504 w 504"/>
                <a:gd name="T81" fmla="*/ 11 h 158"/>
                <a:gd name="T82" fmla="*/ 504 w 504"/>
                <a:gd name="T8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4" h="158">
                  <a:moveTo>
                    <a:pt x="504" y="0"/>
                  </a:moveTo>
                  <a:lnTo>
                    <a:pt x="495" y="2"/>
                  </a:lnTo>
                  <a:lnTo>
                    <a:pt x="495" y="2"/>
                  </a:lnTo>
                  <a:lnTo>
                    <a:pt x="450" y="15"/>
                  </a:lnTo>
                  <a:lnTo>
                    <a:pt x="400" y="28"/>
                  </a:lnTo>
                  <a:lnTo>
                    <a:pt x="346" y="41"/>
                  </a:lnTo>
                  <a:lnTo>
                    <a:pt x="289" y="53"/>
                  </a:lnTo>
                  <a:lnTo>
                    <a:pt x="232" y="64"/>
                  </a:lnTo>
                  <a:lnTo>
                    <a:pt x="174" y="72"/>
                  </a:lnTo>
                  <a:lnTo>
                    <a:pt x="145" y="75"/>
                  </a:lnTo>
                  <a:lnTo>
                    <a:pt x="117" y="77"/>
                  </a:lnTo>
                  <a:lnTo>
                    <a:pt x="90" y="79"/>
                  </a:lnTo>
                  <a:lnTo>
                    <a:pt x="63" y="79"/>
                  </a:lnTo>
                  <a:lnTo>
                    <a:pt x="63" y="79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4" y="100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36" y="113"/>
                  </a:lnTo>
                  <a:lnTo>
                    <a:pt x="55" y="118"/>
                  </a:lnTo>
                  <a:lnTo>
                    <a:pt x="75" y="123"/>
                  </a:lnTo>
                  <a:lnTo>
                    <a:pt x="94" y="127"/>
                  </a:lnTo>
                  <a:lnTo>
                    <a:pt x="134" y="133"/>
                  </a:lnTo>
                  <a:lnTo>
                    <a:pt x="173" y="140"/>
                  </a:lnTo>
                  <a:lnTo>
                    <a:pt x="173" y="140"/>
                  </a:lnTo>
                  <a:lnTo>
                    <a:pt x="211" y="144"/>
                  </a:lnTo>
                  <a:lnTo>
                    <a:pt x="250" y="149"/>
                  </a:lnTo>
                  <a:lnTo>
                    <a:pt x="326" y="153"/>
                  </a:lnTo>
                  <a:lnTo>
                    <a:pt x="326" y="153"/>
                  </a:lnTo>
                  <a:lnTo>
                    <a:pt x="367" y="154"/>
                  </a:lnTo>
                  <a:lnTo>
                    <a:pt x="410" y="155"/>
                  </a:lnTo>
                  <a:lnTo>
                    <a:pt x="451" y="156"/>
                  </a:lnTo>
                  <a:lnTo>
                    <a:pt x="471" y="156"/>
                  </a:lnTo>
                  <a:lnTo>
                    <a:pt x="492" y="158"/>
                  </a:lnTo>
                  <a:lnTo>
                    <a:pt x="504" y="154"/>
                  </a:lnTo>
                  <a:lnTo>
                    <a:pt x="504" y="154"/>
                  </a:lnTo>
                  <a:lnTo>
                    <a:pt x="504" y="11"/>
                  </a:lnTo>
                  <a:lnTo>
                    <a:pt x="504" y="1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680E5A11-697B-7D3E-7DF5-5BE4711B7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3020"/>
              <a:ext cx="252" cy="79"/>
            </a:xfrm>
            <a:custGeom>
              <a:avLst/>
              <a:gdLst>
                <a:gd name="T0" fmla="*/ 504 w 504"/>
                <a:gd name="T1" fmla="*/ 0 h 158"/>
                <a:gd name="T2" fmla="*/ 495 w 504"/>
                <a:gd name="T3" fmla="*/ 2 h 158"/>
                <a:gd name="T4" fmla="*/ 495 w 504"/>
                <a:gd name="T5" fmla="*/ 2 h 158"/>
                <a:gd name="T6" fmla="*/ 450 w 504"/>
                <a:gd name="T7" fmla="*/ 15 h 158"/>
                <a:gd name="T8" fmla="*/ 400 w 504"/>
                <a:gd name="T9" fmla="*/ 28 h 158"/>
                <a:gd name="T10" fmla="*/ 346 w 504"/>
                <a:gd name="T11" fmla="*/ 41 h 158"/>
                <a:gd name="T12" fmla="*/ 289 w 504"/>
                <a:gd name="T13" fmla="*/ 53 h 158"/>
                <a:gd name="T14" fmla="*/ 232 w 504"/>
                <a:gd name="T15" fmla="*/ 64 h 158"/>
                <a:gd name="T16" fmla="*/ 174 w 504"/>
                <a:gd name="T17" fmla="*/ 72 h 158"/>
                <a:gd name="T18" fmla="*/ 145 w 504"/>
                <a:gd name="T19" fmla="*/ 75 h 158"/>
                <a:gd name="T20" fmla="*/ 117 w 504"/>
                <a:gd name="T21" fmla="*/ 77 h 158"/>
                <a:gd name="T22" fmla="*/ 90 w 504"/>
                <a:gd name="T23" fmla="*/ 79 h 158"/>
                <a:gd name="T24" fmla="*/ 63 w 504"/>
                <a:gd name="T25" fmla="*/ 79 h 158"/>
                <a:gd name="T26" fmla="*/ 63 w 504"/>
                <a:gd name="T27" fmla="*/ 79 h 158"/>
                <a:gd name="T28" fmla="*/ 51 w 504"/>
                <a:gd name="T29" fmla="*/ 79 h 158"/>
                <a:gd name="T30" fmla="*/ 51 w 504"/>
                <a:gd name="T31" fmla="*/ 79 h 158"/>
                <a:gd name="T32" fmla="*/ 0 w 504"/>
                <a:gd name="T33" fmla="*/ 77 h 158"/>
                <a:gd name="T34" fmla="*/ 0 w 504"/>
                <a:gd name="T35" fmla="*/ 77 h 158"/>
                <a:gd name="T36" fmla="*/ 4 w 504"/>
                <a:gd name="T37" fmla="*/ 100 h 158"/>
                <a:gd name="T38" fmla="*/ 17 w 504"/>
                <a:gd name="T39" fmla="*/ 106 h 158"/>
                <a:gd name="T40" fmla="*/ 17 w 504"/>
                <a:gd name="T41" fmla="*/ 106 h 158"/>
                <a:gd name="T42" fmla="*/ 36 w 504"/>
                <a:gd name="T43" fmla="*/ 113 h 158"/>
                <a:gd name="T44" fmla="*/ 55 w 504"/>
                <a:gd name="T45" fmla="*/ 118 h 158"/>
                <a:gd name="T46" fmla="*/ 75 w 504"/>
                <a:gd name="T47" fmla="*/ 123 h 158"/>
                <a:gd name="T48" fmla="*/ 94 w 504"/>
                <a:gd name="T49" fmla="*/ 127 h 158"/>
                <a:gd name="T50" fmla="*/ 134 w 504"/>
                <a:gd name="T51" fmla="*/ 133 h 158"/>
                <a:gd name="T52" fmla="*/ 173 w 504"/>
                <a:gd name="T53" fmla="*/ 140 h 158"/>
                <a:gd name="T54" fmla="*/ 173 w 504"/>
                <a:gd name="T55" fmla="*/ 140 h 158"/>
                <a:gd name="T56" fmla="*/ 211 w 504"/>
                <a:gd name="T57" fmla="*/ 144 h 158"/>
                <a:gd name="T58" fmla="*/ 250 w 504"/>
                <a:gd name="T59" fmla="*/ 149 h 158"/>
                <a:gd name="T60" fmla="*/ 326 w 504"/>
                <a:gd name="T61" fmla="*/ 153 h 158"/>
                <a:gd name="T62" fmla="*/ 326 w 504"/>
                <a:gd name="T63" fmla="*/ 153 h 158"/>
                <a:gd name="T64" fmla="*/ 367 w 504"/>
                <a:gd name="T65" fmla="*/ 154 h 158"/>
                <a:gd name="T66" fmla="*/ 410 w 504"/>
                <a:gd name="T67" fmla="*/ 155 h 158"/>
                <a:gd name="T68" fmla="*/ 451 w 504"/>
                <a:gd name="T69" fmla="*/ 156 h 158"/>
                <a:gd name="T70" fmla="*/ 471 w 504"/>
                <a:gd name="T71" fmla="*/ 156 h 158"/>
                <a:gd name="T72" fmla="*/ 492 w 504"/>
                <a:gd name="T73" fmla="*/ 158 h 158"/>
                <a:gd name="T74" fmla="*/ 504 w 504"/>
                <a:gd name="T75" fmla="*/ 154 h 158"/>
                <a:gd name="T76" fmla="*/ 504 w 504"/>
                <a:gd name="T77" fmla="*/ 154 h 158"/>
                <a:gd name="T78" fmla="*/ 504 w 504"/>
                <a:gd name="T79" fmla="*/ 11 h 158"/>
                <a:gd name="T80" fmla="*/ 504 w 504"/>
                <a:gd name="T81" fmla="*/ 11 h 158"/>
                <a:gd name="T82" fmla="*/ 504 w 504"/>
                <a:gd name="T8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4" h="158">
                  <a:moveTo>
                    <a:pt x="504" y="0"/>
                  </a:moveTo>
                  <a:lnTo>
                    <a:pt x="495" y="2"/>
                  </a:lnTo>
                  <a:lnTo>
                    <a:pt x="495" y="2"/>
                  </a:lnTo>
                  <a:lnTo>
                    <a:pt x="450" y="15"/>
                  </a:lnTo>
                  <a:lnTo>
                    <a:pt x="400" y="28"/>
                  </a:lnTo>
                  <a:lnTo>
                    <a:pt x="346" y="41"/>
                  </a:lnTo>
                  <a:lnTo>
                    <a:pt x="289" y="53"/>
                  </a:lnTo>
                  <a:lnTo>
                    <a:pt x="232" y="64"/>
                  </a:lnTo>
                  <a:lnTo>
                    <a:pt x="174" y="72"/>
                  </a:lnTo>
                  <a:lnTo>
                    <a:pt x="145" y="75"/>
                  </a:lnTo>
                  <a:lnTo>
                    <a:pt x="117" y="77"/>
                  </a:lnTo>
                  <a:lnTo>
                    <a:pt x="90" y="79"/>
                  </a:lnTo>
                  <a:lnTo>
                    <a:pt x="63" y="79"/>
                  </a:lnTo>
                  <a:lnTo>
                    <a:pt x="63" y="79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4" y="100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36" y="113"/>
                  </a:lnTo>
                  <a:lnTo>
                    <a:pt x="55" y="118"/>
                  </a:lnTo>
                  <a:lnTo>
                    <a:pt x="75" y="123"/>
                  </a:lnTo>
                  <a:lnTo>
                    <a:pt x="94" y="127"/>
                  </a:lnTo>
                  <a:lnTo>
                    <a:pt x="134" y="133"/>
                  </a:lnTo>
                  <a:lnTo>
                    <a:pt x="173" y="140"/>
                  </a:lnTo>
                  <a:lnTo>
                    <a:pt x="173" y="140"/>
                  </a:lnTo>
                  <a:lnTo>
                    <a:pt x="211" y="144"/>
                  </a:lnTo>
                  <a:lnTo>
                    <a:pt x="250" y="149"/>
                  </a:lnTo>
                  <a:lnTo>
                    <a:pt x="326" y="153"/>
                  </a:lnTo>
                  <a:lnTo>
                    <a:pt x="326" y="153"/>
                  </a:lnTo>
                  <a:lnTo>
                    <a:pt x="367" y="154"/>
                  </a:lnTo>
                  <a:lnTo>
                    <a:pt x="410" y="155"/>
                  </a:lnTo>
                  <a:lnTo>
                    <a:pt x="451" y="156"/>
                  </a:lnTo>
                  <a:lnTo>
                    <a:pt x="471" y="156"/>
                  </a:lnTo>
                  <a:lnTo>
                    <a:pt x="492" y="158"/>
                  </a:lnTo>
                  <a:lnTo>
                    <a:pt x="504" y="154"/>
                  </a:lnTo>
                  <a:lnTo>
                    <a:pt x="504" y="154"/>
                  </a:lnTo>
                  <a:lnTo>
                    <a:pt x="504" y="11"/>
                  </a:lnTo>
                  <a:lnTo>
                    <a:pt x="504" y="11"/>
                  </a:lnTo>
                  <a:lnTo>
                    <a:pt x="5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B6ABE3B2-D3A6-21C8-44AC-47E6861CD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9" y="1553"/>
              <a:ext cx="71" cy="67"/>
            </a:xfrm>
            <a:custGeom>
              <a:avLst/>
              <a:gdLst>
                <a:gd name="T0" fmla="*/ 23 w 143"/>
                <a:gd name="T1" fmla="*/ 131 h 136"/>
                <a:gd name="T2" fmla="*/ 23 w 143"/>
                <a:gd name="T3" fmla="*/ 132 h 136"/>
                <a:gd name="T4" fmla="*/ 23 w 143"/>
                <a:gd name="T5" fmla="*/ 131 h 136"/>
                <a:gd name="T6" fmla="*/ 23 w 143"/>
                <a:gd name="T7" fmla="*/ 131 h 136"/>
                <a:gd name="T8" fmla="*/ 23 w 143"/>
                <a:gd name="T9" fmla="*/ 131 h 136"/>
                <a:gd name="T10" fmla="*/ 16 w 143"/>
                <a:gd name="T11" fmla="*/ 130 h 136"/>
                <a:gd name="T12" fmla="*/ 3 w 143"/>
                <a:gd name="T13" fmla="*/ 134 h 136"/>
                <a:gd name="T14" fmla="*/ 0 w 143"/>
                <a:gd name="T15" fmla="*/ 136 h 136"/>
                <a:gd name="T16" fmla="*/ 7 w 143"/>
                <a:gd name="T17" fmla="*/ 131 h 136"/>
                <a:gd name="T18" fmla="*/ 16 w 143"/>
                <a:gd name="T19" fmla="*/ 130 h 136"/>
                <a:gd name="T20" fmla="*/ 16 w 143"/>
                <a:gd name="T21" fmla="*/ 130 h 136"/>
                <a:gd name="T22" fmla="*/ 16 w 143"/>
                <a:gd name="T23" fmla="*/ 130 h 136"/>
                <a:gd name="T24" fmla="*/ 36 w 143"/>
                <a:gd name="T25" fmla="*/ 97 h 136"/>
                <a:gd name="T26" fmla="*/ 35 w 143"/>
                <a:gd name="T27" fmla="*/ 97 h 136"/>
                <a:gd name="T28" fmla="*/ 36 w 143"/>
                <a:gd name="T29" fmla="*/ 97 h 136"/>
                <a:gd name="T30" fmla="*/ 62 w 143"/>
                <a:gd name="T31" fmla="*/ 93 h 136"/>
                <a:gd name="T32" fmla="*/ 62 w 143"/>
                <a:gd name="T33" fmla="*/ 93 h 136"/>
                <a:gd name="T34" fmla="*/ 62 w 143"/>
                <a:gd name="T35" fmla="*/ 93 h 136"/>
                <a:gd name="T36" fmla="*/ 62 w 143"/>
                <a:gd name="T37" fmla="*/ 93 h 136"/>
                <a:gd name="T38" fmla="*/ 62 w 143"/>
                <a:gd name="T39" fmla="*/ 93 h 136"/>
                <a:gd name="T40" fmla="*/ 54 w 143"/>
                <a:gd name="T41" fmla="*/ 91 h 136"/>
                <a:gd name="T42" fmla="*/ 44 w 143"/>
                <a:gd name="T43" fmla="*/ 92 h 136"/>
                <a:gd name="T44" fmla="*/ 36 w 143"/>
                <a:gd name="T45" fmla="*/ 97 h 136"/>
                <a:gd name="T46" fmla="*/ 40 w 143"/>
                <a:gd name="T47" fmla="*/ 94 h 136"/>
                <a:gd name="T48" fmla="*/ 49 w 143"/>
                <a:gd name="T49" fmla="*/ 92 h 136"/>
                <a:gd name="T50" fmla="*/ 54 w 143"/>
                <a:gd name="T51" fmla="*/ 91 h 136"/>
                <a:gd name="T52" fmla="*/ 54 w 143"/>
                <a:gd name="T53" fmla="*/ 91 h 136"/>
                <a:gd name="T54" fmla="*/ 54 w 143"/>
                <a:gd name="T55" fmla="*/ 91 h 136"/>
                <a:gd name="T56" fmla="*/ 69 w 143"/>
                <a:gd name="T57" fmla="*/ 50 h 136"/>
                <a:gd name="T58" fmla="*/ 69 w 143"/>
                <a:gd name="T59" fmla="*/ 50 h 136"/>
                <a:gd name="T60" fmla="*/ 69 w 143"/>
                <a:gd name="T61" fmla="*/ 50 h 136"/>
                <a:gd name="T62" fmla="*/ 99 w 143"/>
                <a:gd name="T63" fmla="*/ 46 h 136"/>
                <a:gd name="T64" fmla="*/ 99 w 143"/>
                <a:gd name="T65" fmla="*/ 46 h 136"/>
                <a:gd name="T66" fmla="*/ 98 w 143"/>
                <a:gd name="T67" fmla="*/ 46 h 136"/>
                <a:gd name="T68" fmla="*/ 98 w 143"/>
                <a:gd name="T69" fmla="*/ 46 h 136"/>
                <a:gd name="T70" fmla="*/ 89 w 143"/>
                <a:gd name="T71" fmla="*/ 44 h 136"/>
                <a:gd name="T72" fmla="*/ 79 w 143"/>
                <a:gd name="T73" fmla="*/ 46 h 136"/>
                <a:gd name="T74" fmla="*/ 69 w 143"/>
                <a:gd name="T75" fmla="*/ 50 h 136"/>
                <a:gd name="T76" fmla="*/ 73 w 143"/>
                <a:gd name="T77" fmla="*/ 47 h 136"/>
                <a:gd name="T78" fmla="*/ 84 w 143"/>
                <a:gd name="T79" fmla="*/ 45 h 136"/>
                <a:gd name="T80" fmla="*/ 89 w 143"/>
                <a:gd name="T81" fmla="*/ 44 h 136"/>
                <a:gd name="T82" fmla="*/ 89 w 143"/>
                <a:gd name="T83" fmla="*/ 44 h 136"/>
                <a:gd name="T84" fmla="*/ 89 w 143"/>
                <a:gd name="T85" fmla="*/ 44 h 136"/>
                <a:gd name="T86" fmla="*/ 112 w 143"/>
                <a:gd name="T87" fmla="*/ 7 h 136"/>
                <a:gd name="T88" fmla="*/ 112 w 143"/>
                <a:gd name="T89" fmla="*/ 7 h 136"/>
                <a:gd name="T90" fmla="*/ 112 w 143"/>
                <a:gd name="T91" fmla="*/ 7 h 136"/>
                <a:gd name="T92" fmla="*/ 143 w 143"/>
                <a:gd name="T93" fmla="*/ 2 h 136"/>
                <a:gd name="T94" fmla="*/ 143 w 143"/>
                <a:gd name="T95" fmla="*/ 2 h 136"/>
                <a:gd name="T96" fmla="*/ 142 w 143"/>
                <a:gd name="T97" fmla="*/ 2 h 136"/>
                <a:gd name="T98" fmla="*/ 142 w 143"/>
                <a:gd name="T99" fmla="*/ 2 h 136"/>
                <a:gd name="T100" fmla="*/ 142 w 143"/>
                <a:gd name="T101" fmla="*/ 2 h 136"/>
                <a:gd name="T102" fmla="*/ 133 w 143"/>
                <a:gd name="T103" fmla="*/ 0 h 136"/>
                <a:gd name="T104" fmla="*/ 122 w 143"/>
                <a:gd name="T105" fmla="*/ 2 h 136"/>
                <a:gd name="T106" fmla="*/ 113 w 143"/>
                <a:gd name="T107" fmla="*/ 7 h 136"/>
                <a:gd name="T108" fmla="*/ 117 w 143"/>
                <a:gd name="T109" fmla="*/ 3 h 136"/>
                <a:gd name="T110" fmla="*/ 127 w 143"/>
                <a:gd name="T111" fmla="*/ 1 h 136"/>
                <a:gd name="T112" fmla="*/ 133 w 143"/>
                <a:gd name="T113" fmla="*/ 0 h 136"/>
                <a:gd name="T114" fmla="*/ 133 w 143"/>
                <a:gd name="T115" fmla="*/ 0 h 136"/>
                <a:gd name="T116" fmla="*/ 133 w 143"/>
                <a:gd name="T1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" h="136">
                  <a:moveTo>
                    <a:pt x="23" y="131"/>
                  </a:moveTo>
                  <a:lnTo>
                    <a:pt x="23" y="131"/>
                  </a:lnTo>
                  <a:lnTo>
                    <a:pt x="23" y="132"/>
                  </a:lnTo>
                  <a:lnTo>
                    <a:pt x="23" y="132"/>
                  </a:lnTo>
                  <a:lnTo>
                    <a:pt x="23" y="131"/>
                  </a:lnTo>
                  <a:close/>
                  <a:moveTo>
                    <a:pt x="23" y="131"/>
                  </a:moveTo>
                  <a:lnTo>
                    <a:pt x="23" y="131"/>
                  </a:lnTo>
                  <a:lnTo>
                    <a:pt x="23" y="131"/>
                  </a:lnTo>
                  <a:lnTo>
                    <a:pt x="23" y="131"/>
                  </a:lnTo>
                  <a:lnTo>
                    <a:pt x="23" y="131"/>
                  </a:lnTo>
                  <a:close/>
                  <a:moveTo>
                    <a:pt x="16" y="130"/>
                  </a:moveTo>
                  <a:lnTo>
                    <a:pt x="16" y="130"/>
                  </a:lnTo>
                  <a:lnTo>
                    <a:pt x="7" y="131"/>
                  </a:lnTo>
                  <a:lnTo>
                    <a:pt x="3" y="13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3" y="134"/>
                  </a:lnTo>
                  <a:lnTo>
                    <a:pt x="7" y="131"/>
                  </a:lnTo>
                  <a:lnTo>
                    <a:pt x="16" y="130"/>
                  </a:lnTo>
                  <a:close/>
                  <a:moveTo>
                    <a:pt x="16" y="130"/>
                  </a:moveTo>
                  <a:lnTo>
                    <a:pt x="16" y="130"/>
                  </a:lnTo>
                  <a:lnTo>
                    <a:pt x="16" y="130"/>
                  </a:lnTo>
                  <a:lnTo>
                    <a:pt x="16" y="130"/>
                  </a:lnTo>
                  <a:lnTo>
                    <a:pt x="16" y="130"/>
                  </a:lnTo>
                  <a:lnTo>
                    <a:pt x="16" y="130"/>
                  </a:lnTo>
                  <a:close/>
                  <a:moveTo>
                    <a:pt x="36" y="97"/>
                  </a:moveTo>
                  <a:lnTo>
                    <a:pt x="36" y="97"/>
                  </a:lnTo>
                  <a:lnTo>
                    <a:pt x="35" y="97"/>
                  </a:lnTo>
                  <a:lnTo>
                    <a:pt x="35" y="97"/>
                  </a:lnTo>
                  <a:lnTo>
                    <a:pt x="36" y="97"/>
                  </a:lnTo>
                  <a:close/>
                  <a:moveTo>
                    <a:pt x="62" y="93"/>
                  </a:move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close/>
                  <a:moveTo>
                    <a:pt x="62" y="93"/>
                  </a:move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close/>
                  <a:moveTo>
                    <a:pt x="54" y="91"/>
                  </a:moveTo>
                  <a:lnTo>
                    <a:pt x="54" y="91"/>
                  </a:lnTo>
                  <a:lnTo>
                    <a:pt x="49" y="92"/>
                  </a:lnTo>
                  <a:lnTo>
                    <a:pt x="44" y="92"/>
                  </a:lnTo>
                  <a:lnTo>
                    <a:pt x="40" y="94"/>
                  </a:lnTo>
                  <a:lnTo>
                    <a:pt x="36" y="97"/>
                  </a:lnTo>
                  <a:lnTo>
                    <a:pt x="36" y="97"/>
                  </a:lnTo>
                  <a:lnTo>
                    <a:pt x="40" y="94"/>
                  </a:lnTo>
                  <a:lnTo>
                    <a:pt x="44" y="92"/>
                  </a:lnTo>
                  <a:lnTo>
                    <a:pt x="49" y="92"/>
                  </a:lnTo>
                  <a:lnTo>
                    <a:pt x="54" y="91"/>
                  </a:lnTo>
                  <a:close/>
                  <a:moveTo>
                    <a:pt x="54" y="91"/>
                  </a:moveTo>
                  <a:lnTo>
                    <a:pt x="54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1"/>
                  </a:lnTo>
                  <a:close/>
                  <a:moveTo>
                    <a:pt x="69" y="50"/>
                  </a:moveTo>
                  <a:lnTo>
                    <a:pt x="69" y="50"/>
                  </a:lnTo>
                  <a:lnTo>
                    <a:pt x="69" y="50"/>
                  </a:lnTo>
                  <a:lnTo>
                    <a:pt x="69" y="50"/>
                  </a:lnTo>
                  <a:lnTo>
                    <a:pt x="69" y="50"/>
                  </a:lnTo>
                  <a:close/>
                  <a:moveTo>
                    <a:pt x="99" y="46"/>
                  </a:moveTo>
                  <a:lnTo>
                    <a:pt x="99" y="46"/>
                  </a:lnTo>
                  <a:lnTo>
                    <a:pt x="99" y="46"/>
                  </a:lnTo>
                  <a:lnTo>
                    <a:pt x="99" y="46"/>
                  </a:lnTo>
                  <a:lnTo>
                    <a:pt x="99" y="46"/>
                  </a:lnTo>
                  <a:close/>
                  <a:moveTo>
                    <a:pt x="98" y="46"/>
                  </a:moveTo>
                  <a:lnTo>
                    <a:pt x="98" y="46"/>
                  </a:lnTo>
                  <a:lnTo>
                    <a:pt x="98" y="46"/>
                  </a:lnTo>
                  <a:close/>
                  <a:moveTo>
                    <a:pt x="89" y="44"/>
                  </a:moveTo>
                  <a:lnTo>
                    <a:pt x="89" y="44"/>
                  </a:lnTo>
                  <a:lnTo>
                    <a:pt x="84" y="45"/>
                  </a:lnTo>
                  <a:lnTo>
                    <a:pt x="79" y="46"/>
                  </a:lnTo>
                  <a:lnTo>
                    <a:pt x="73" y="47"/>
                  </a:lnTo>
                  <a:lnTo>
                    <a:pt x="69" y="50"/>
                  </a:lnTo>
                  <a:lnTo>
                    <a:pt x="69" y="50"/>
                  </a:lnTo>
                  <a:lnTo>
                    <a:pt x="73" y="47"/>
                  </a:lnTo>
                  <a:lnTo>
                    <a:pt x="79" y="46"/>
                  </a:lnTo>
                  <a:lnTo>
                    <a:pt x="84" y="45"/>
                  </a:lnTo>
                  <a:lnTo>
                    <a:pt x="89" y="44"/>
                  </a:lnTo>
                  <a:close/>
                  <a:moveTo>
                    <a:pt x="89" y="44"/>
                  </a:moveTo>
                  <a:lnTo>
                    <a:pt x="89" y="44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89" y="44"/>
                  </a:lnTo>
                  <a:close/>
                  <a:moveTo>
                    <a:pt x="112" y="7"/>
                  </a:moveTo>
                  <a:lnTo>
                    <a:pt x="112" y="7"/>
                  </a:lnTo>
                  <a:lnTo>
                    <a:pt x="112" y="7"/>
                  </a:lnTo>
                  <a:lnTo>
                    <a:pt x="112" y="7"/>
                  </a:lnTo>
                  <a:lnTo>
                    <a:pt x="112" y="7"/>
                  </a:lnTo>
                  <a:close/>
                  <a:moveTo>
                    <a:pt x="143" y="2"/>
                  </a:moveTo>
                  <a:lnTo>
                    <a:pt x="143" y="2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43" y="2"/>
                  </a:lnTo>
                  <a:close/>
                  <a:moveTo>
                    <a:pt x="142" y="2"/>
                  </a:moveTo>
                  <a:lnTo>
                    <a:pt x="142" y="2"/>
                  </a:lnTo>
                  <a:lnTo>
                    <a:pt x="142" y="2"/>
                  </a:lnTo>
                  <a:lnTo>
                    <a:pt x="142" y="2"/>
                  </a:lnTo>
                  <a:lnTo>
                    <a:pt x="142" y="2"/>
                  </a:lnTo>
                  <a:close/>
                  <a:moveTo>
                    <a:pt x="133" y="0"/>
                  </a:moveTo>
                  <a:lnTo>
                    <a:pt x="133" y="0"/>
                  </a:lnTo>
                  <a:lnTo>
                    <a:pt x="127" y="1"/>
                  </a:lnTo>
                  <a:lnTo>
                    <a:pt x="122" y="2"/>
                  </a:lnTo>
                  <a:lnTo>
                    <a:pt x="117" y="3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7" y="3"/>
                  </a:lnTo>
                  <a:lnTo>
                    <a:pt x="122" y="2"/>
                  </a:lnTo>
                  <a:lnTo>
                    <a:pt x="127" y="1"/>
                  </a:lnTo>
                  <a:lnTo>
                    <a:pt x="133" y="0"/>
                  </a:lnTo>
                  <a:close/>
                  <a:moveTo>
                    <a:pt x="133" y="0"/>
                  </a:moveTo>
                  <a:lnTo>
                    <a:pt x="13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9BA869D6-FA65-58CB-9592-1C859E45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61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19334F5B-F5E7-9E26-525E-82DB47799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61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D8DD16AF-9F7B-1D00-C6BB-2F5456919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1618"/>
              <a:ext cx="8" cy="2"/>
            </a:xfrm>
            <a:custGeom>
              <a:avLst/>
              <a:gdLst>
                <a:gd name="T0" fmla="*/ 16 w 16"/>
                <a:gd name="T1" fmla="*/ 0 h 6"/>
                <a:gd name="T2" fmla="*/ 16 w 16"/>
                <a:gd name="T3" fmla="*/ 0 h 6"/>
                <a:gd name="T4" fmla="*/ 7 w 16"/>
                <a:gd name="T5" fmla="*/ 1 h 6"/>
                <a:gd name="T6" fmla="*/ 3 w 16"/>
                <a:gd name="T7" fmla="*/ 4 h 6"/>
                <a:gd name="T8" fmla="*/ 0 w 16"/>
                <a:gd name="T9" fmla="*/ 6 h 6"/>
                <a:gd name="T10" fmla="*/ 0 w 16"/>
                <a:gd name="T11" fmla="*/ 6 h 6"/>
                <a:gd name="T12" fmla="*/ 3 w 16"/>
                <a:gd name="T13" fmla="*/ 4 h 6"/>
                <a:gd name="T14" fmla="*/ 7 w 16"/>
                <a:gd name="T15" fmla="*/ 1 h 6"/>
                <a:gd name="T16" fmla="*/ 16 w 1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6">
                  <a:moveTo>
                    <a:pt x="16" y="0"/>
                  </a:moveTo>
                  <a:lnTo>
                    <a:pt x="16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4"/>
                  </a:lnTo>
                  <a:lnTo>
                    <a:pt x="7" y="1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C26DE47C-4009-617E-1DAA-BB8D0F968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6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13DB4394-B16D-91C0-41BA-05F6E8159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601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8D86129C-9EBA-13D6-C4AD-60E9EC847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59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EB325680-48C2-A348-4A17-E3E777622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59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A143263B-7D77-7528-722B-D3420BD6B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" y="1598"/>
              <a:ext cx="9" cy="3"/>
            </a:xfrm>
            <a:custGeom>
              <a:avLst/>
              <a:gdLst>
                <a:gd name="T0" fmla="*/ 18 w 18"/>
                <a:gd name="T1" fmla="*/ 0 h 6"/>
                <a:gd name="T2" fmla="*/ 18 w 18"/>
                <a:gd name="T3" fmla="*/ 0 h 6"/>
                <a:gd name="T4" fmla="*/ 13 w 18"/>
                <a:gd name="T5" fmla="*/ 1 h 6"/>
                <a:gd name="T6" fmla="*/ 8 w 18"/>
                <a:gd name="T7" fmla="*/ 1 h 6"/>
                <a:gd name="T8" fmla="*/ 4 w 18"/>
                <a:gd name="T9" fmla="*/ 3 h 6"/>
                <a:gd name="T10" fmla="*/ 0 w 18"/>
                <a:gd name="T11" fmla="*/ 6 h 6"/>
                <a:gd name="T12" fmla="*/ 0 w 18"/>
                <a:gd name="T13" fmla="*/ 6 h 6"/>
                <a:gd name="T14" fmla="*/ 4 w 18"/>
                <a:gd name="T15" fmla="*/ 3 h 6"/>
                <a:gd name="T16" fmla="*/ 8 w 18"/>
                <a:gd name="T17" fmla="*/ 1 h 6"/>
                <a:gd name="T18" fmla="*/ 13 w 18"/>
                <a:gd name="T19" fmla="*/ 1 h 6"/>
                <a:gd name="T20" fmla="*/ 18 w 1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lnTo>
                    <a:pt x="18" y="0"/>
                  </a:lnTo>
                  <a:lnTo>
                    <a:pt x="13" y="1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605BB754-7603-C84C-5CD6-5B9FEA3BA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15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CFAA3D59-DF8C-532F-FD58-9E77C4EE6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15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0D313C26-F6FC-C655-24E4-42C774966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1575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DAE127E9-B72D-EDD1-0985-02062D71C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15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6277956C-F60C-A76E-623D-E5C94DF89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1574"/>
              <a:ext cx="11" cy="4"/>
            </a:xfrm>
            <a:custGeom>
              <a:avLst/>
              <a:gdLst>
                <a:gd name="T0" fmla="*/ 20 w 20"/>
                <a:gd name="T1" fmla="*/ 0 h 6"/>
                <a:gd name="T2" fmla="*/ 20 w 20"/>
                <a:gd name="T3" fmla="*/ 0 h 6"/>
                <a:gd name="T4" fmla="*/ 15 w 20"/>
                <a:gd name="T5" fmla="*/ 1 h 6"/>
                <a:gd name="T6" fmla="*/ 10 w 20"/>
                <a:gd name="T7" fmla="*/ 2 h 6"/>
                <a:gd name="T8" fmla="*/ 4 w 20"/>
                <a:gd name="T9" fmla="*/ 3 h 6"/>
                <a:gd name="T10" fmla="*/ 0 w 20"/>
                <a:gd name="T11" fmla="*/ 6 h 6"/>
                <a:gd name="T12" fmla="*/ 0 w 20"/>
                <a:gd name="T13" fmla="*/ 6 h 6"/>
                <a:gd name="T14" fmla="*/ 4 w 20"/>
                <a:gd name="T15" fmla="*/ 3 h 6"/>
                <a:gd name="T16" fmla="*/ 10 w 20"/>
                <a:gd name="T17" fmla="*/ 2 h 6"/>
                <a:gd name="T18" fmla="*/ 15 w 20"/>
                <a:gd name="T19" fmla="*/ 1 h 6"/>
                <a:gd name="T20" fmla="*/ 20 w 20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6">
                  <a:moveTo>
                    <a:pt x="20" y="0"/>
                  </a:moveTo>
                  <a:lnTo>
                    <a:pt x="20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3"/>
                  </a:lnTo>
                  <a:lnTo>
                    <a:pt x="10" y="2"/>
                  </a:lnTo>
                  <a:lnTo>
                    <a:pt x="15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9AE807D5-EFF3-FBDA-F723-A7A15F45B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157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81CF81EB-B9AE-B253-F541-7BB477B7A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1556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D6B34CC8-CAD8-0087-50C2-2F608072E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554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772A230E-768B-F749-3AD6-44430510D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554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0C901736-7538-5728-2C5F-3573B5DF1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553"/>
              <a:ext cx="9" cy="3"/>
            </a:xfrm>
            <a:custGeom>
              <a:avLst/>
              <a:gdLst>
                <a:gd name="T0" fmla="*/ 20 w 20"/>
                <a:gd name="T1" fmla="*/ 0 h 7"/>
                <a:gd name="T2" fmla="*/ 20 w 20"/>
                <a:gd name="T3" fmla="*/ 0 h 7"/>
                <a:gd name="T4" fmla="*/ 14 w 20"/>
                <a:gd name="T5" fmla="*/ 1 h 7"/>
                <a:gd name="T6" fmla="*/ 9 w 20"/>
                <a:gd name="T7" fmla="*/ 2 h 7"/>
                <a:gd name="T8" fmla="*/ 4 w 20"/>
                <a:gd name="T9" fmla="*/ 3 h 7"/>
                <a:gd name="T10" fmla="*/ 0 w 20"/>
                <a:gd name="T11" fmla="*/ 7 h 7"/>
                <a:gd name="T12" fmla="*/ 0 w 20"/>
                <a:gd name="T13" fmla="*/ 7 h 7"/>
                <a:gd name="T14" fmla="*/ 4 w 20"/>
                <a:gd name="T15" fmla="*/ 3 h 7"/>
                <a:gd name="T16" fmla="*/ 9 w 20"/>
                <a:gd name="T17" fmla="*/ 2 h 7"/>
                <a:gd name="T18" fmla="*/ 14 w 20"/>
                <a:gd name="T19" fmla="*/ 1 h 7"/>
                <a:gd name="T20" fmla="*/ 20 w 20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">
                  <a:moveTo>
                    <a:pt x="20" y="0"/>
                  </a:moveTo>
                  <a:lnTo>
                    <a:pt x="20" y="0"/>
                  </a:lnTo>
                  <a:lnTo>
                    <a:pt x="14" y="1"/>
                  </a:lnTo>
                  <a:lnTo>
                    <a:pt x="9" y="2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4" y="3"/>
                  </a:lnTo>
                  <a:lnTo>
                    <a:pt x="9" y="2"/>
                  </a:lnTo>
                  <a:lnTo>
                    <a:pt x="14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32ADA48F-E74D-F297-1FED-DF07A5FA8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15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86E7FC60-27CF-0890-29C8-88C4F578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" y="1440"/>
              <a:ext cx="142" cy="263"/>
            </a:xfrm>
            <a:custGeom>
              <a:avLst/>
              <a:gdLst>
                <a:gd name="T0" fmla="*/ 32 w 284"/>
                <a:gd name="T1" fmla="*/ 467 h 527"/>
                <a:gd name="T2" fmla="*/ 0 w 284"/>
                <a:gd name="T3" fmla="*/ 525 h 527"/>
                <a:gd name="T4" fmla="*/ 1 w 284"/>
                <a:gd name="T5" fmla="*/ 527 h 527"/>
                <a:gd name="T6" fmla="*/ 33 w 284"/>
                <a:gd name="T7" fmla="*/ 469 h 527"/>
                <a:gd name="T8" fmla="*/ 32 w 284"/>
                <a:gd name="T9" fmla="*/ 467 h 527"/>
                <a:gd name="T10" fmla="*/ 284 w 284"/>
                <a:gd name="T11" fmla="*/ 0 h 527"/>
                <a:gd name="T12" fmla="*/ 150 w 284"/>
                <a:gd name="T13" fmla="*/ 246 h 527"/>
                <a:gd name="T14" fmla="*/ 150 w 284"/>
                <a:gd name="T15" fmla="*/ 246 h 527"/>
                <a:gd name="T16" fmla="*/ 151 w 284"/>
                <a:gd name="T17" fmla="*/ 247 h 527"/>
                <a:gd name="T18" fmla="*/ 278 w 284"/>
                <a:gd name="T19" fmla="*/ 15 h 527"/>
                <a:gd name="T20" fmla="*/ 284 w 284"/>
                <a:gd name="T2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527">
                  <a:moveTo>
                    <a:pt x="32" y="467"/>
                  </a:moveTo>
                  <a:lnTo>
                    <a:pt x="0" y="525"/>
                  </a:lnTo>
                  <a:lnTo>
                    <a:pt x="1" y="527"/>
                  </a:lnTo>
                  <a:lnTo>
                    <a:pt x="33" y="469"/>
                  </a:lnTo>
                  <a:lnTo>
                    <a:pt x="32" y="467"/>
                  </a:lnTo>
                  <a:close/>
                  <a:moveTo>
                    <a:pt x="284" y="0"/>
                  </a:moveTo>
                  <a:lnTo>
                    <a:pt x="150" y="246"/>
                  </a:lnTo>
                  <a:lnTo>
                    <a:pt x="150" y="246"/>
                  </a:lnTo>
                  <a:lnTo>
                    <a:pt x="151" y="247"/>
                  </a:lnTo>
                  <a:lnTo>
                    <a:pt x="278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AF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78AC8CBA-0EA7-9A4C-B5DC-87D1059B5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1673"/>
              <a:ext cx="16" cy="30"/>
            </a:xfrm>
            <a:custGeom>
              <a:avLst/>
              <a:gdLst>
                <a:gd name="T0" fmla="*/ 32 w 33"/>
                <a:gd name="T1" fmla="*/ 0 h 60"/>
                <a:gd name="T2" fmla="*/ 0 w 33"/>
                <a:gd name="T3" fmla="*/ 58 h 60"/>
                <a:gd name="T4" fmla="*/ 1 w 33"/>
                <a:gd name="T5" fmla="*/ 60 h 60"/>
                <a:gd name="T6" fmla="*/ 33 w 33"/>
                <a:gd name="T7" fmla="*/ 2 h 60"/>
                <a:gd name="T8" fmla="*/ 32 w 3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0">
                  <a:moveTo>
                    <a:pt x="32" y="0"/>
                  </a:moveTo>
                  <a:lnTo>
                    <a:pt x="0" y="58"/>
                  </a:lnTo>
                  <a:lnTo>
                    <a:pt x="1" y="60"/>
                  </a:lnTo>
                  <a:lnTo>
                    <a:pt x="33" y="2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DFEADD1F-E9EC-D4BD-7ED3-13C2E597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440"/>
              <a:ext cx="67" cy="123"/>
            </a:xfrm>
            <a:custGeom>
              <a:avLst/>
              <a:gdLst>
                <a:gd name="T0" fmla="*/ 134 w 134"/>
                <a:gd name="T1" fmla="*/ 0 h 247"/>
                <a:gd name="T2" fmla="*/ 0 w 134"/>
                <a:gd name="T3" fmla="*/ 246 h 247"/>
                <a:gd name="T4" fmla="*/ 0 w 134"/>
                <a:gd name="T5" fmla="*/ 246 h 247"/>
                <a:gd name="T6" fmla="*/ 1 w 134"/>
                <a:gd name="T7" fmla="*/ 247 h 247"/>
                <a:gd name="T8" fmla="*/ 128 w 134"/>
                <a:gd name="T9" fmla="*/ 15 h 247"/>
                <a:gd name="T10" fmla="*/ 134 w 134"/>
                <a:gd name="T1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247">
                  <a:moveTo>
                    <a:pt x="134" y="0"/>
                  </a:moveTo>
                  <a:lnTo>
                    <a:pt x="0" y="246"/>
                  </a:lnTo>
                  <a:lnTo>
                    <a:pt x="0" y="246"/>
                  </a:lnTo>
                  <a:lnTo>
                    <a:pt x="1" y="247"/>
                  </a:lnTo>
                  <a:lnTo>
                    <a:pt x="128" y="15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CA4AA22D-C3A5-6671-D1CA-8065FF7B5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1405"/>
              <a:ext cx="185" cy="298"/>
            </a:xfrm>
            <a:custGeom>
              <a:avLst/>
              <a:gdLst>
                <a:gd name="T0" fmla="*/ 80 w 371"/>
                <a:gd name="T1" fmla="*/ 2 h 596"/>
                <a:gd name="T2" fmla="*/ 56 w 371"/>
                <a:gd name="T3" fmla="*/ 9 h 596"/>
                <a:gd name="T4" fmla="*/ 37 w 371"/>
                <a:gd name="T5" fmla="*/ 8 h 596"/>
                <a:gd name="T6" fmla="*/ 27 w 371"/>
                <a:gd name="T7" fmla="*/ 35 h 596"/>
                <a:gd name="T8" fmla="*/ 37 w 371"/>
                <a:gd name="T9" fmla="*/ 129 h 596"/>
                <a:gd name="T10" fmla="*/ 25 w 371"/>
                <a:gd name="T11" fmla="*/ 195 h 596"/>
                <a:gd name="T12" fmla="*/ 2 w 371"/>
                <a:gd name="T13" fmla="*/ 295 h 596"/>
                <a:gd name="T14" fmla="*/ 0 w 371"/>
                <a:gd name="T15" fmla="*/ 381 h 596"/>
                <a:gd name="T16" fmla="*/ 11 w 371"/>
                <a:gd name="T17" fmla="*/ 453 h 596"/>
                <a:gd name="T18" fmla="*/ 34 w 371"/>
                <a:gd name="T19" fmla="*/ 522 h 596"/>
                <a:gd name="T20" fmla="*/ 84 w 371"/>
                <a:gd name="T21" fmla="*/ 596 h 596"/>
                <a:gd name="T22" fmla="*/ 108 w 371"/>
                <a:gd name="T23" fmla="*/ 525 h 596"/>
                <a:gd name="T24" fmla="*/ 71 w 371"/>
                <a:gd name="T25" fmla="*/ 465 h 596"/>
                <a:gd name="T26" fmla="*/ 67 w 371"/>
                <a:gd name="T27" fmla="*/ 447 h 596"/>
                <a:gd name="T28" fmla="*/ 67 w 371"/>
                <a:gd name="T29" fmla="*/ 440 h 596"/>
                <a:gd name="T30" fmla="*/ 74 w 371"/>
                <a:gd name="T31" fmla="*/ 432 h 596"/>
                <a:gd name="T32" fmla="*/ 81 w 371"/>
                <a:gd name="T33" fmla="*/ 427 h 596"/>
                <a:gd name="T34" fmla="*/ 90 w 371"/>
                <a:gd name="T35" fmla="*/ 426 h 596"/>
                <a:gd name="T36" fmla="*/ 90 w 371"/>
                <a:gd name="T37" fmla="*/ 426 h 596"/>
                <a:gd name="T38" fmla="*/ 97 w 371"/>
                <a:gd name="T39" fmla="*/ 427 h 596"/>
                <a:gd name="T40" fmla="*/ 97 w 371"/>
                <a:gd name="T41" fmla="*/ 428 h 596"/>
                <a:gd name="T42" fmla="*/ 102 w 371"/>
                <a:gd name="T43" fmla="*/ 431 h 596"/>
                <a:gd name="T44" fmla="*/ 103 w 371"/>
                <a:gd name="T45" fmla="*/ 416 h 596"/>
                <a:gd name="T46" fmla="*/ 102 w 371"/>
                <a:gd name="T47" fmla="*/ 408 h 596"/>
                <a:gd name="T48" fmla="*/ 106 w 371"/>
                <a:gd name="T49" fmla="*/ 396 h 596"/>
                <a:gd name="T50" fmla="*/ 110 w 371"/>
                <a:gd name="T51" fmla="*/ 393 h 596"/>
                <a:gd name="T52" fmla="*/ 114 w 371"/>
                <a:gd name="T53" fmla="*/ 390 h 596"/>
                <a:gd name="T54" fmla="*/ 128 w 371"/>
                <a:gd name="T55" fmla="*/ 387 h 596"/>
                <a:gd name="T56" fmla="*/ 128 w 371"/>
                <a:gd name="T57" fmla="*/ 387 h 596"/>
                <a:gd name="T58" fmla="*/ 136 w 371"/>
                <a:gd name="T59" fmla="*/ 389 h 596"/>
                <a:gd name="T60" fmla="*/ 136 w 371"/>
                <a:gd name="T61" fmla="*/ 389 h 596"/>
                <a:gd name="T62" fmla="*/ 137 w 371"/>
                <a:gd name="T63" fmla="*/ 389 h 596"/>
                <a:gd name="T64" fmla="*/ 134 w 371"/>
                <a:gd name="T65" fmla="*/ 369 h 596"/>
                <a:gd name="T66" fmla="*/ 134 w 371"/>
                <a:gd name="T67" fmla="*/ 362 h 596"/>
                <a:gd name="T68" fmla="*/ 143 w 371"/>
                <a:gd name="T69" fmla="*/ 346 h 596"/>
                <a:gd name="T70" fmla="*/ 143 w 371"/>
                <a:gd name="T71" fmla="*/ 346 h 596"/>
                <a:gd name="T72" fmla="*/ 147 w 371"/>
                <a:gd name="T73" fmla="*/ 343 h 596"/>
                <a:gd name="T74" fmla="*/ 163 w 371"/>
                <a:gd name="T75" fmla="*/ 340 h 596"/>
                <a:gd name="T76" fmla="*/ 163 w 371"/>
                <a:gd name="T77" fmla="*/ 340 h 596"/>
                <a:gd name="T78" fmla="*/ 172 w 371"/>
                <a:gd name="T79" fmla="*/ 342 h 596"/>
                <a:gd name="T80" fmla="*/ 173 w 371"/>
                <a:gd name="T81" fmla="*/ 342 h 596"/>
                <a:gd name="T82" fmla="*/ 179 w 371"/>
                <a:gd name="T83" fmla="*/ 345 h 596"/>
                <a:gd name="T84" fmla="*/ 179 w 371"/>
                <a:gd name="T85" fmla="*/ 331 h 596"/>
                <a:gd name="T86" fmla="*/ 178 w 371"/>
                <a:gd name="T87" fmla="*/ 319 h 596"/>
                <a:gd name="T88" fmla="*/ 182 w 371"/>
                <a:gd name="T89" fmla="*/ 307 h 596"/>
                <a:gd name="T90" fmla="*/ 186 w 371"/>
                <a:gd name="T91" fmla="*/ 303 h 596"/>
                <a:gd name="T92" fmla="*/ 187 w 371"/>
                <a:gd name="T93" fmla="*/ 303 h 596"/>
                <a:gd name="T94" fmla="*/ 207 w 371"/>
                <a:gd name="T95" fmla="*/ 296 h 596"/>
                <a:gd name="T96" fmla="*/ 207 w 371"/>
                <a:gd name="T97" fmla="*/ 296 h 596"/>
                <a:gd name="T98" fmla="*/ 212 w 371"/>
                <a:gd name="T99" fmla="*/ 297 h 596"/>
                <a:gd name="T100" fmla="*/ 216 w 371"/>
                <a:gd name="T101" fmla="*/ 298 h 596"/>
                <a:gd name="T102" fmla="*/ 217 w 371"/>
                <a:gd name="T103" fmla="*/ 298 h 596"/>
                <a:gd name="T104" fmla="*/ 234 w 371"/>
                <a:gd name="T105" fmla="*/ 317 h 596"/>
                <a:gd name="T106" fmla="*/ 362 w 371"/>
                <a:gd name="T107" fmla="*/ 73 h 596"/>
                <a:gd name="T108" fmla="*/ 313 w 371"/>
                <a:gd name="T109" fmla="*/ 94 h 596"/>
                <a:gd name="T110" fmla="*/ 269 w 371"/>
                <a:gd name="T111" fmla="*/ 98 h 596"/>
                <a:gd name="T112" fmla="*/ 208 w 371"/>
                <a:gd name="T113" fmla="*/ 92 h 596"/>
                <a:gd name="T114" fmla="*/ 174 w 371"/>
                <a:gd name="T115" fmla="*/ 80 h 596"/>
                <a:gd name="T116" fmla="*/ 139 w 371"/>
                <a:gd name="T117" fmla="*/ 53 h 596"/>
                <a:gd name="T118" fmla="*/ 124 w 371"/>
                <a:gd name="T119" fmla="*/ 35 h 596"/>
                <a:gd name="T120" fmla="*/ 105 w 371"/>
                <a:gd name="T121" fmla="*/ 6 h 596"/>
                <a:gd name="T122" fmla="*/ 91 w 371"/>
                <a:gd name="T12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1" h="596">
                  <a:moveTo>
                    <a:pt x="91" y="0"/>
                  </a:moveTo>
                  <a:lnTo>
                    <a:pt x="91" y="0"/>
                  </a:lnTo>
                  <a:lnTo>
                    <a:pt x="85" y="0"/>
                  </a:lnTo>
                  <a:lnTo>
                    <a:pt x="80" y="2"/>
                  </a:lnTo>
                  <a:lnTo>
                    <a:pt x="74" y="5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56" y="9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42" y="9"/>
                  </a:lnTo>
                  <a:lnTo>
                    <a:pt x="37" y="8"/>
                  </a:lnTo>
                  <a:lnTo>
                    <a:pt x="31" y="6"/>
                  </a:lnTo>
                  <a:lnTo>
                    <a:pt x="27" y="3"/>
                  </a:lnTo>
                  <a:lnTo>
                    <a:pt x="27" y="35"/>
                  </a:lnTo>
                  <a:lnTo>
                    <a:pt x="27" y="35"/>
                  </a:lnTo>
                  <a:lnTo>
                    <a:pt x="31" y="66"/>
                  </a:lnTo>
                  <a:lnTo>
                    <a:pt x="36" y="98"/>
                  </a:lnTo>
                  <a:lnTo>
                    <a:pt x="37" y="113"/>
                  </a:lnTo>
                  <a:lnTo>
                    <a:pt x="37" y="129"/>
                  </a:lnTo>
                  <a:lnTo>
                    <a:pt x="36" y="145"/>
                  </a:lnTo>
                  <a:lnTo>
                    <a:pt x="33" y="162"/>
                  </a:lnTo>
                  <a:lnTo>
                    <a:pt x="33" y="162"/>
                  </a:lnTo>
                  <a:lnTo>
                    <a:pt x="25" y="195"/>
                  </a:lnTo>
                  <a:lnTo>
                    <a:pt x="16" y="228"/>
                  </a:lnTo>
                  <a:lnTo>
                    <a:pt x="7" y="261"/>
                  </a:lnTo>
                  <a:lnTo>
                    <a:pt x="4" y="278"/>
                  </a:lnTo>
                  <a:lnTo>
                    <a:pt x="2" y="295"/>
                  </a:lnTo>
                  <a:lnTo>
                    <a:pt x="2" y="295"/>
                  </a:lnTo>
                  <a:lnTo>
                    <a:pt x="0" y="328"/>
                  </a:lnTo>
                  <a:lnTo>
                    <a:pt x="0" y="362"/>
                  </a:lnTo>
                  <a:lnTo>
                    <a:pt x="0" y="381"/>
                  </a:lnTo>
                  <a:lnTo>
                    <a:pt x="2" y="399"/>
                  </a:lnTo>
                  <a:lnTo>
                    <a:pt x="4" y="418"/>
                  </a:lnTo>
                  <a:lnTo>
                    <a:pt x="6" y="436"/>
                  </a:lnTo>
                  <a:lnTo>
                    <a:pt x="11" y="453"/>
                  </a:lnTo>
                  <a:lnTo>
                    <a:pt x="15" y="472"/>
                  </a:lnTo>
                  <a:lnTo>
                    <a:pt x="20" y="489"/>
                  </a:lnTo>
                  <a:lnTo>
                    <a:pt x="27" y="505"/>
                  </a:lnTo>
                  <a:lnTo>
                    <a:pt x="34" y="522"/>
                  </a:lnTo>
                  <a:lnTo>
                    <a:pt x="43" y="537"/>
                  </a:lnTo>
                  <a:lnTo>
                    <a:pt x="52" y="551"/>
                  </a:lnTo>
                  <a:lnTo>
                    <a:pt x="63" y="564"/>
                  </a:lnTo>
                  <a:lnTo>
                    <a:pt x="84" y="596"/>
                  </a:lnTo>
                  <a:lnTo>
                    <a:pt x="116" y="538"/>
                  </a:lnTo>
                  <a:lnTo>
                    <a:pt x="115" y="537"/>
                  </a:lnTo>
                  <a:lnTo>
                    <a:pt x="115" y="537"/>
                  </a:lnTo>
                  <a:lnTo>
                    <a:pt x="108" y="525"/>
                  </a:lnTo>
                  <a:lnTo>
                    <a:pt x="108" y="525"/>
                  </a:lnTo>
                  <a:lnTo>
                    <a:pt x="89" y="496"/>
                  </a:lnTo>
                  <a:lnTo>
                    <a:pt x="80" y="480"/>
                  </a:lnTo>
                  <a:lnTo>
                    <a:pt x="71" y="465"/>
                  </a:lnTo>
                  <a:lnTo>
                    <a:pt x="71" y="465"/>
                  </a:lnTo>
                  <a:lnTo>
                    <a:pt x="68" y="456"/>
                  </a:lnTo>
                  <a:lnTo>
                    <a:pt x="67" y="451"/>
                  </a:lnTo>
                  <a:lnTo>
                    <a:pt x="67" y="447"/>
                  </a:lnTo>
                  <a:lnTo>
                    <a:pt x="67" y="447"/>
                  </a:lnTo>
                  <a:lnTo>
                    <a:pt x="67" y="445"/>
                  </a:lnTo>
                  <a:lnTo>
                    <a:pt x="67" y="445"/>
                  </a:lnTo>
                  <a:lnTo>
                    <a:pt x="67" y="440"/>
                  </a:lnTo>
                  <a:lnTo>
                    <a:pt x="68" y="437"/>
                  </a:lnTo>
                  <a:lnTo>
                    <a:pt x="70" y="435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7" y="430"/>
                  </a:lnTo>
                  <a:lnTo>
                    <a:pt x="81" y="427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4" y="426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8"/>
                  </a:lnTo>
                  <a:lnTo>
                    <a:pt x="97" y="428"/>
                  </a:lnTo>
                  <a:lnTo>
                    <a:pt x="97" y="428"/>
                  </a:lnTo>
                  <a:lnTo>
                    <a:pt x="102" y="431"/>
                  </a:lnTo>
                  <a:lnTo>
                    <a:pt x="102" y="431"/>
                  </a:lnTo>
                  <a:lnTo>
                    <a:pt x="103" y="432"/>
                  </a:lnTo>
                  <a:lnTo>
                    <a:pt x="105" y="425"/>
                  </a:lnTo>
                  <a:lnTo>
                    <a:pt x="105" y="425"/>
                  </a:lnTo>
                  <a:lnTo>
                    <a:pt x="103" y="416"/>
                  </a:lnTo>
                  <a:lnTo>
                    <a:pt x="102" y="413"/>
                  </a:lnTo>
                  <a:lnTo>
                    <a:pt x="102" y="410"/>
                  </a:lnTo>
                  <a:lnTo>
                    <a:pt x="102" y="410"/>
                  </a:lnTo>
                  <a:lnTo>
                    <a:pt x="102" y="408"/>
                  </a:lnTo>
                  <a:lnTo>
                    <a:pt x="102" y="408"/>
                  </a:lnTo>
                  <a:lnTo>
                    <a:pt x="103" y="403"/>
                  </a:lnTo>
                  <a:lnTo>
                    <a:pt x="104" y="400"/>
                  </a:lnTo>
                  <a:lnTo>
                    <a:pt x="106" y="396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4" y="390"/>
                  </a:lnTo>
                  <a:lnTo>
                    <a:pt x="118" y="388"/>
                  </a:lnTo>
                  <a:lnTo>
                    <a:pt x="123" y="388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32" y="387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7" y="389"/>
                  </a:lnTo>
                  <a:lnTo>
                    <a:pt x="139" y="384"/>
                  </a:lnTo>
                  <a:lnTo>
                    <a:pt x="139" y="384"/>
                  </a:lnTo>
                  <a:lnTo>
                    <a:pt x="135" y="374"/>
                  </a:lnTo>
                  <a:lnTo>
                    <a:pt x="134" y="369"/>
                  </a:lnTo>
                  <a:lnTo>
                    <a:pt x="134" y="364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4" y="362"/>
                  </a:lnTo>
                  <a:lnTo>
                    <a:pt x="134" y="358"/>
                  </a:lnTo>
                  <a:lnTo>
                    <a:pt x="136" y="354"/>
                  </a:lnTo>
                  <a:lnTo>
                    <a:pt x="139" y="350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7" y="343"/>
                  </a:lnTo>
                  <a:lnTo>
                    <a:pt x="153" y="342"/>
                  </a:lnTo>
                  <a:lnTo>
                    <a:pt x="158" y="341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9" y="341"/>
                  </a:lnTo>
                  <a:lnTo>
                    <a:pt x="172" y="342"/>
                  </a:lnTo>
                  <a:lnTo>
                    <a:pt x="172" y="342"/>
                  </a:lnTo>
                  <a:lnTo>
                    <a:pt x="172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9" y="345"/>
                  </a:lnTo>
                  <a:lnTo>
                    <a:pt x="179" y="345"/>
                  </a:lnTo>
                  <a:lnTo>
                    <a:pt x="180" y="347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79" y="331"/>
                  </a:lnTo>
                  <a:lnTo>
                    <a:pt x="178" y="327"/>
                  </a:lnTo>
                  <a:lnTo>
                    <a:pt x="178" y="321"/>
                  </a:lnTo>
                  <a:lnTo>
                    <a:pt x="178" y="321"/>
                  </a:lnTo>
                  <a:lnTo>
                    <a:pt x="178" y="319"/>
                  </a:lnTo>
                  <a:lnTo>
                    <a:pt x="178" y="319"/>
                  </a:lnTo>
                  <a:lnTo>
                    <a:pt x="178" y="315"/>
                  </a:lnTo>
                  <a:lnTo>
                    <a:pt x="180" y="310"/>
                  </a:lnTo>
                  <a:lnTo>
                    <a:pt x="182" y="307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7" y="303"/>
                  </a:lnTo>
                  <a:lnTo>
                    <a:pt x="187" y="303"/>
                  </a:lnTo>
                  <a:lnTo>
                    <a:pt x="191" y="299"/>
                  </a:lnTo>
                  <a:lnTo>
                    <a:pt x="196" y="298"/>
                  </a:lnTo>
                  <a:lnTo>
                    <a:pt x="201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12" y="297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22" y="302"/>
                  </a:lnTo>
                  <a:lnTo>
                    <a:pt x="222" y="302"/>
                  </a:lnTo>
                  <a:lnTo>
                    <a:pt x="234" y="317"/>
                  </a:lnTo>
                  <a:lnTo>
                    <a:pt x="234" y="317"/>
                  </a:lnTo>
                  <a:lnTo>
                    <a:pt x="368" y="71"/>
                  </a:lnTo>
                  <a:lnTo>
                    <a:pt x="371" y="63"/>
                  </a:lnTo>
                  <a:lnTo>
                    <a:pt x="371" y="63"/>
                  </a:lnTo>
                  <a:lnTo>
                    <a:pt x="362" y="73"/>
                  </a:lnTo>
                  <a:lnTo>
                    <a:pt x="352" y="80"/>
                  </a:lnTo>
                  <a:lnTo>
                    <a:pt x="340" y="86"/>
                  </a:lnTo>
                  <a:lnTo>
                    <a:pt x="327" y="91"/>
                  </a:lnTo>
                  <a:lnTo>
                    <a:pt x="313" y="94"/>
                  </a:lnTo>
                  <a:lnTo>
                    <a:pt x="299" y="97"/>
                  </a:lnTo>
                  <a:lnTo>
                    <a:pt x="284" y="98"/>
                  </a:lnTo>
                  <a:lnTo>
                    <a:pt x="269" y="98"/>
                  </a:lnTo>
                  <a:lnTo>
                    <a:pt x="269" y="98"/>
                  </a:lnTo>
                  <a:lnTo>
                    <a:pt x="252" y="98"/>
                  </a:lnTo>
                  <a:lnTo>
                    <a:pt x="236" y="97"/>
                  </a:lnTo>
                  <a:lnTo>
                    <a:pt x="221" y="94"/>
                  </a:lnTo>
                  <a:lnTo>
                    <a:pt x="208" y="92"/>
                  </a:lnTo>
                  <a:lnTo>
                    <a:pt x="208" y="92"/>
                  </a:lnTo>
                  <a:lnTo>
                    <a:pt x="196" y="89"/>
                  </a:lnTo>
                  <a:lnTo>
                    <a:pt x="185" y="85"/>
                  </a:lnTo>
                  <a:lnTo>
                    <a:pt x="174" y="80"/>
                  </a:lnTo>
                  <a:lnTo>
                    <a:pt x="165" y="75"/>
                  </a:lnTo>
                  <a:lnTo>
                    <a:pt x="155" y="68"/>
                  </a:lnTo>
                  <a:lnTo>
                    <a:pt x="146" y="61"/>
                  </a:lnTo>
                  <a:lnTo>
                    <a:pt x="139" y="53"/>
                  </a:lnTo>
                  <a:lnTo>
                    <a:pt x="131" y="45"/>
                  </a:lnTo>
                  <a:lnTo>
                    <a:pt x="131" y="45"/>
                  </a:lnTo>
                  <a:lnTo>
                    <a:pt x="128" y="40"/>
                  </a:lnTo>
                  <a:lnTo>
                    <a:pt x="124" y="35"/>
                  </a:lnTo>
                  <a:lnTo>
                    <a:pt x="118" y="24"/>
                  </a:lnTo>
                  <a:lnTo>
                    <a:pt x="113" y="14"/>
                  </a:lnTo>
                  <a:lnTo>
                    <a:pt x="108" y="9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382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981302E6-0351-3DC0-6BF8-BFD5F0FB4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1405"/>
              <a:ext cx="185" cy="298"/>
            </a:xfrm>
            <a:custGeom>
              <a:avLst/>
              <a:gdLst>
                <a:gd name="T0" fmla="*/ 80 w 371"/>
                <a:gd name="T1" fmla="*/ 2 h 596"/>
                <a:gd name="T2" fmla="*/ 56 w 371"/>
                <a:gd name="T3" fmla="*/ 9 h 596"/>
                <a:gd name="T4" fmla="*/ 37 w 371"/>
                <a:gd name="T5" fmla="*/ 8 h 596"/>
                <a:gd name="T6" fmla="*/ 27 w 371"/>
                <a:gd name="T7" fmla="*/ 35 h 596"/>
                <a:gd name="T8" fmla="*/ 37 w 371"/>
                <a:gd name="T9" fmla="*/ 129 h 596"/>
                <a:gd name="T10" fmla="*/ 25 w 371"/>
                <a:gd name="T11" fmla="*/ 195 h 596"/>
                <a:gd name="T12" fmla="*/ 2 w 371"/>
                <a:gd name="T13" fmla="*/ 295 h 596"/>
                <a:gd name="T14" fmla="*/ 0 w 371"/>
                <a:gd name="T15" fmla="*/ 381 h 596"/>
                <a:gd name="T16" fmla="*/ 11 w 371"/>
                <a:gd name="T17" fmla="*/ 453 h 596"/>
                <a:gd name="T18" fmla="*/ 34 w 371"/>
                <a:gd name="T19" fmla="*/ 522 h 596"/>
                <a:gd name="T20" fmla="*/ 84 w 371"/>
                <a:gd name="T21" fmla="*/ 596 h 596"/>
                <a:gd name="T22" fmla="*/ 108 w 371"/>
                <a:gd name="T23" fmla="*/ 525 h 596"/>
                <a:gd name="T24" fmla="*/ 71 w 371"/>
                <a:gd name="T25" fmla="*/ 465 h 596"/>
                <a:gd name="T26" fmla="*/ 67 w 371"/>
                <a:gd name="T27" fmla="*/ 447 h 596"/>
                <a:gd name="T28" fmla="*/ 67 w 371"/>
                <a:gd name="T29" fmla="*/ 440 h 596"/>
                <a:gd name="T30" fmla="*/ 74 w 371"/>
                <a:gd name="T31" fmla="*/ 432 h 596"/>
                <a:gd name="T32" fmla="*/ 81 w 371"/>
                <a:gd name="T33" fmla="*/ 427 h 596"/>
                <a:gd name="T34" fmla="*/ 90 w 371"/>
                <a:gd name="T35" fmla="*/ 426 h 596"/>
                <a:gd name="T36" fmla="*/ 90 w 371"/>
                <a:gd name="T37" fmla="*/ 426 h 596"/>
                <a:gd name="T38" fmla="*/ 97 w 371"/>
                <a:gd name="T39" fmla="*/ 427 h 596"/>
                <a:gd name="T40" fmla="*/ 97 w 371"/>
                <a:gd name="T41" fmla="*/ 428 h 596"/>
                <a:gd name="T42" fmla="*/ 102 w 371"/>
                <a:gd name="T43" fmla="*/ 431 h 596"/>
                <a:gd name="T44" fmla="*/ 103 w 371"/>
                <a:gd name="T45" fmla="*/ 416 h 596"/>
                <a:gd name="T46" fmla="*/ 102 w 371"/>
                <a:gd name="T47" fmla="*/ 408 h 596"/>
                <a:gd name="T48" fmla="*/ 106 w 371"/>
                <a:gd name="T49" fmla="*/ 396 h 596"/>
                <a:gd name="T50" fmla="*/ 110 w 371"/>
                <a:gd name="T51" fmla="*/ 393 h 596"/>
                <a:gd name="T52" fmla="*/ 114 w 371"/>
                <a:gd name="T53" fmla="*/ 390 h 596"/>
                <a:gd name="T54" fmla="*/ 128 w 371"/>
                <a:gd name="T55" fmla="*/ 387 h 596"/>
                <a:gd name="T56" fmla="*/ 128 w 371"/>
                <a:gd name="T57" fmla="*/ 387 h 596"/>
                <a:gd name="T58" fmla="*/ 136 w 371"/>
                <a:gd name="T59" fmla="*/ 389 h 596"/>
                <a:gd name="T60" fmla="*/ 136 w 371"/>
                <a:gd name="T61" fmla="*/ 389 h 596"/>
                <a:gd name="T62" fmla="*/ 137 w 371"/>
                <a:gd name="T63" fmla="*/ 389 h 596"/>
                <a:gd name="T64" fmla="*/ 134 w 371"/>
                <a:gd name="T65" fmla="*/ 369 h 596"/>
                <a:gd name="T66" fmla="*/ 134 w 371"/>
                <a:gd name="T67" fmla="*/ 362 h 596"/>
                <a:gd name="T68" fmla="*/ 143 w 371"/>
                <a:gd name="T69" fmla="*/ 346 h 596"/>
                <a:gd name="T70" fmla="*/ 143 w 371"/>
                <a:gd name="T71" fmla="*/ 346 h 596"/>
                <a:gd name="T72" fmla="*/ 147 w 371"/>
                <a:gd name="T73" fmla="*/ 343 h 596"/>
                <a:gd name="T74" fmla="*/ 163 w 371"/>
                <a:gd name="T75" fmla="*/ 340 h 596"/>
                <a:gd name="T76" fmla="*/ 163 w 371"/>
                <a:gd name="T77" fmla="*/ 340 h 596"/>
                <a:gd name="T78" fmla="*/ 172 w 371"/>
                <a:gd name="T79" fmla="*/ 342 h 596"/>
                <a:gd name="T80" fmla="*/ 173 w 371"/>
                <a:gd name="T81" fmla="*/ 342 h 596"/>
                <a:gd name="T82" fmla="*/ 179 w 371"/>
                <a:gd name="T83" fmla="*/ 345 h 596"/>
                <a:gd name="T84" fmla="*/ 179 w 371"/>
                <a:gd name="T85" fmla="*/ 331 h 596"/>
                <a:gd name="T86" fmla="*/ 178 w 371"/>
                <a:gd name="T87" fmla="*/ 319 h 596"/>
                <a:gd name="T88" fmla="*/ 182 w 371"/>
                <a:gd name="T89" fmla="*/ 307 h 596"/>
                <a:gd name="T90" fmla="*/ 186 w 371"/>
                <a:gd name="T91" fmla="*/ 303 h 596"/>
                <a:gd name="T92" fmla="*/ 187 w 371"/>
                <a:gd name="T93" fmla="*/ 303 h 596"/>
                <a:gd name="T94" fmla="*/ 207 w 371"/>
                <a:gd name="T95" fmla="*/ 296 h 596"/>
                <a:gd name="T96" fmla="*/ 207 w 371"/>
                <a:gd name="T97" fmla="*/ 296 h 596"/>
                <a:gd name="T98" fmla="*/ 212 w 371"/>
                <a:gd name="T99" fmla="*/ 297 h 596"/>
                <a:gd name="T100" fmla="*/ 216 w 371"/>
                <a:gd name="T101" fmla="*/ 298 h 596"/>
                <a:gd name="T102" fmla="*/ 217 w 371"/>
                <a:gd name="T103" fmla="*/ 298 h 596"/>
                <a:gd name="T104" fmla="*/ 234 w 371"/>
                <a:gd name="T105" fmla="*/ 317 h 596"/>
                <a:gd name="T106" fmla="*/ 362 w 371"/>
                <a:gd name="T107" fmla="*/ 73 h 596"/>
                <a:gd name="T108" fmla="*/ 313 w 371"/>
                <a:gd name="T109" fmla="*/ 94 h 596"/>
                <a:gd name="T110" fmla="*/ 269 w 371"/>
                <a:gd name="T111" fmla="*/ 98 h 596"/>
                <a:gd name="T112" fmla="*/ 208 w 371"/>
                <a:gd name="T113" fmla="*/ 92 h 596"/>
                <a:gd name="T114" fmla="*/ 174 w 371"/>
                <a:gd name="T115" fmla="*/ 80 h 596"/>
                <a:gd name="T116" fmla="*/ 139 w 371"/>
                <a:gd name="T117" fmla="*/ 53 h 596"/>
                <a:gd name="T118" fmla="*/ 124 w 371"/>
                <a:gd name="T119" fmla="*/ 35 h 596"/>
                <a:gd name="T120" fmla="*/ 105 w 371"/>
                <a:gd name="T121" fmla="*/ 6 h 596"/>
                <a:gd name="T122" fmla="*/ 91 w 371"/>
                <a:gd name="T12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1" h="596">
                  <a:moveTo>
                    <a:pt x="91" y="0"/>
                  </a:moveTo>
                  <a:lnTo>
                    <a:pt x="91" y="0"/>
                  </a:lnTo>
                  <a:lnTo>
                    <a:pt x="85" y="0"/>
                  </a:lnTo>
                  <a:lnTo>
                    <a:pt x="80" y="2"/>
                  </a:lnTo>
                  <a:lnTo>
                    <a:pt x="74" y="5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56" y="9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42" y="9"/>
                  </a:lnTo>
                  <a:lnTo>
                    <a:pt x="37" y="8"/>
                  </a:lnTo>
                  <a:lnTo>
                    <a:pt x="31" y="6"/>
                  </a:lnTo>
                  <a:lnTo>
                    <a:pt x="27" y="3"/>
                  </a:lnTo>
                  <a:lnTo>
                    <a:pt x="27" y="35"/>
                  </a:lnTo>
                  <a:lnTo>
                    <a:pt x="27" y="35"/>
                  </a:lnTo>
                  <a:lnTo>
                    <a:pt x="31" y="66"/>
                  </a:lnTo>
                  <a:lnTo>
                    <a:pt x="36" y="98"/>
                  </a:lnTo>
                  <a:lnTo>
                    <a:pt x="37" y="113"/>
                  </a:lnTo>
                  <a:lnTo>
                    <a:pt x="37" y="129"/>
                  </a:lnTo>
                  <a:lnTo>
                    <a:pt x="36" y="145"/>
                  </a:lnTo>
                  <a:lnTo>
                    <a:pt x="33" y="162"/>
                  </a:lnTo>
                  <a:lnTo>
                    <a:pt x="33" y="162"/>
                  </a:lnTo>
                  <a:lnTo>
                    <a:pt x="25" y="195"/>
                  </a:lnTo>
                  <a:lnTo>
                    <a:pt x="16" y="228"/>
                  </a:lnTo>
                  <a:lnTo>
                    <a:pt x="7" y="261"/>
                  </a:lnTo>
                  <a:lnTo>
                    <a:pt x="4" y="278"/>
                  </a:lnTo>
                  <a:lnTo>
                    <a:pt x="2" y="295"/>
                  </a:lnTo>
                  <a:lnTo>
                    <a:pt x="2" y="295"/>
                  </a:lnTo>
                  <a:lnTo>
                    <a:pt x="0" y="328"/>
                  </a:lnTo>
                  <a:lnTo>
                    <a:pt x="0" y="362"/>
                  </a:lnTo>
                  <a:lnTo>
                    <a:pt x="0" y="381"/>
                  </a:lnTo>
                  <a:lnTo>
                    <a:pt x="2" y="399"/>
                  </a:lnTo>
                  <a:lnTo>
                    <a:pt x="4" y="418"/>
                  </a:lnTo>
                  <a:lnTo>
                    <a:pt x="6" y="436"/>
                  </a:lnTo>
                  <a:lnTo>
                    <a:pt x="11" y="453"/>
                  </a:lnTo>
                  <a:lnTo>
                    <a:pt x="15" y="472"/>
                  </a:lnTo>
                  <a:lnTo>
                    <a:pt x="20" y="489"/>
                  </a:lnTo>
                  <a:lnTo>
                    <a:pt x="27" y="505"/>
                  </a:lnTo>
                  <a:lnTo>
                    <a:pt x="34" y="522"/>
                  </a:lnTo>
                  <a:lnTo>
                    <a:pt x="43" y="537"/>
                  </a:lnTo>
                  <a:lnTo>
                    <a:pt x="52" y="551"/>
                  </a:lnTo>
                  <a:lnTo>
                    <a:pt x="63" y="564"/>
                  </a:lnTo>
                  <a:lnTo>
                    <a:pt x="84" y="596"/>
                  </a:lnTo>
                  <a:lnTo>
                    <a:pt x="116" y="538"/>
                  </a:lnTo>
                  <a:lnTo>
                    <a:pt x="115" y="537"/>
                  </a:lnTo>
                  <a:lnTo>
                    <a:pt x="115" y="537"/>
                  </a:lnTo>
                  <a:lnTo>
                    <a:pt x="108" y="525"/>
                  </a:lnTo>
                  <a:lnTo>
                    <a:pt x="108" y="525"/>
                  </a:lnTo>
                  <a:lnTo>
                    <a:pt x="89" y="496"/>
                  </a:lnTo>
                  <a:lnTo>
                    <a:pt x="80" y="480"/>
                  </a:lnTo>
                  <a:lnTo>
                    <a:pt x="71" y="465"/>
                  </a:lnTo>
                  <a:lnTo>
                    <a:pt x="71" y="465"/>
                  </a:lnTo>
                  <a:lnTo>
                    <a:pt x="68" y="456"/>
                  </a:lnTo>
                  <a:lnTo>
                    <a:pt x="67" y="451"/>
                  </a:lnTo>
                  <a:lnTo>
                    <a:pt x="67" y="447"/>
                  </a:lnTo>
                  <a:lnTo>
                    <a:pt x="67" y="447"/>
                  </a:lnTo>
                  <a:lnTo>
                    <a:pt x="67" y="445"/>
                  </a:lnTo>
                  <a:lnTo>
                    <a:pt x="67" y="445"/>
                  </a:lnTo>
                  <a:lnTo>
                    <a:pt x="67" y="440"/>
                  </a:lnTo>
                  <a:lnTo>
                    <a:pt x="68" y="437"/>
                  </a:lnTo>
                  <a:lnTo>
                    <a:pt x="70" y="435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4" y="432"/>
                  </a:lnTo>
                  <a:lnTo>
                    <a:pt x="77" y="430"/>
                  </a:lnTo>
                  <a:lnTo>
                    <a:pt x="81" y="427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4" y="426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7"/>
                  </a:lnTo>
                  <a:lnTo>
                    <a:pt x="97" y="428"/>
                  </a:lnTo>
                  <a:lnTo>
                    <a:pt x="97" y="428"/>
                  </a:lnTo>
                  <a:lnTo>
                    <a:pt x="97" y="428"/>
                  </a:lnTo>
                  <a:lnTo>
                    <a:pt x="102" y="431"/>
                  </a:lnTo>
                  <a:lnTo>
                    <a:pt x="102" y="431"/>
                  </a:lnTo>
                  <a:lnTo>
                    <a:pt x="103" y="432"/>
                  </a:lnTo>
                  <a:lnTo>
                    <a:pt x="105" y="425"/>
                  </a:lnTo>
                  <a:lnTo>
                    <a:pt x="105" y="425"/>
                  </a:lnTo>
                  <a:lnTo>
                    <a:pt x="103" y="416"/>
                  </a:lnTo>
                  <a:lnTo>
                    <a:pt x="102" y="413"/>
                  </a:lnTo>
                  <a:lnTo>
                    <a:pt x="102" y="410"/>
                  </a:lnTo>
                  <a:lnTo>
                    <a:pt x="102" y="410"/>
                  </a:lnTo>
                  <a:lnTo>
                    <a:pt x="102" y="408"/>
                  </a:lnTo>
                  <a:lnTo>
                    <a:pt x="102" y="408"/>
                  </a:lnTo>
                  <a:lnTo>
                    <a:pt x="103" y="403"/>
                  </a:lnTo>
                  <a:lnTo>
                    <a:pt x="104" y="400"/>
                  </a:lnTo>
                  <a:lnTo>
                    <a:pt x="106" y="396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4" y="390"/>
                  </a:lnTo>
                  <a:lnTo>
                    <a:pt x="118" y="388"/>
                  </a:lnTo>
                  <a:lnTo>
                    <a:pt x="123" y="388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32" y="387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6" y="389"/>
                  </a:lnTo>
                  <a:lnTo>
                    <a:pt x="137" y="389"/>
                  </a:lnTo>
                  <a:lnTo>
                    <a:pt x="139" y="384"/>
                  </a:lnTo>
                  <a:lnTo>
                    <a:pt x="139" y="384"/>
                  </a:lnTo>
                  <a:lnTo>
                    <a:pt x="135" y="374"/>
                  </a:lnTo>
                  <a:lnTo>
                    <a:pt x="134" y="369"/>
                  </a:lnTo>
                  <a:lnTo>
                    <a:pt x="134" y="364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4" y="362"/>
                  </a:lnTo>
                  <a:lnTo>
                    <a:pt x="134" y="358"/>
                  </a:lnTo>
                  <a:lnTo>
                    <a:pt x="136" y="354"/>
                  </a:lnTo>
                  <a:lnTo>
                    <a:pt x="139" y="350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3" y="346"/>
                  </a:lnTo>
                  <a:lnTo>
                    <a:pt x="147" y="343"/>
                  </a:lnTo>
                  <a:lnTo>
                    <a:pt x="153" y="342"/>
                  </a:lnTo>
                  <a:lnTo>
                    <a:pt x="158" y="341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69" y="341"/>
                  </a:lnTo>
                  <a:lnTo>
                    <a:pt x="172" y="342"/>
                  </a:lnTo>
                  <a:lnTo>
                    <a:pt x="172" y="342"/>
                  </a:lnTo>
                  <a:lnTo>
                    <a:pt x="172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3" y="342"/>
                  </a:lnTo>
                  <a:lnTo>
                    <a:pt x="179" y="345"/>
                  </a:lnTo>
                  <a:lnTo>
                    <a:pt x="179" y="345"/>
                  </a:lnTo>
                  <a:lnTo>
                    <a:pt x="180" y="347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79" y="331"/>
                  </a:lnTo>
                  <a:lnTo>
                    <a:pt x="178" y="327"/>
                  </a:lnTo>
                  <a:lnTo>
                    <a:pt x="178" y="321"/>
                  </a:lnTo>
                  <a:lnTo>
                    <a:pt x="178" y="321"/>
                  </a:lnTo>
                  <a:lnTo>
                    <a:pt x="178" y="319"/>
                  </a:lnTo>
                  <a:lnTo>
                    <a:pt x="178" y="319"/>
                  </a:lnTo>
                  <a:lnTo>
                    <a:pt x="178" y="315"/>
                  </a:lnTo>
                  <a:lnTo>
                    <a:pt x="180" y="310"/>
                  </a:lnTo>
                  <a:lnTo>
                    <a:pt x="182" y="307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6" y="303"/>
                  </a:lnTo>
                  <a:lnTo>
                    <a:pt x="187" y="303"/>
                  </a:lnTo>
                  <a:lnTo>
                    <a:pt x="187" y="303"/>
                  </a:lnTo>
                  <a:lnTo>
                    <a:pt x="191" y="299"/>
                  </a:lnTo>
                  <a:lnTo>
                    <a:pt x="196" y="298"/>
                  </a:lnTo>
                  <a:lnTo>
                    <a:pt x="201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12" y="297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6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22" y="302"/>
                  </a:lnTo>
                  <a:lnTo>
                    <a:pt x="222" y="302"/>
                  </a:lnTo>
                  <a:lnTo>
                    <a:pt x="234" y="317"/>
                  </a:lnTo>
                  <a:lnTo>
                    <a:pt x="234" y="317"/>
                  </a:lnTo>
                  <a:lnTo>
                    <a:pt x="368" y="71"/>
                  </a:lnTo>
                  <a:lnTo>
                    <a:pt x="371" y="63"/>
                  </a:lnTo>
                  <a:lnTo>
                    <a:pt x="371" y="63"/>
                  </a:lnTo>
                  <a:lnTo>
                    <a:pt x="362" y="73"/>
                  </a:lnTo>
                  <a:lnTo>
                    <a:pt x="352" y="80"/>
                  </a:lnTo>
                  <a:lnTo>
                    <a:pt x="340" y="86"/>
                  </a:lnTo>
                  <a:lnTo>
                    <a:pt x="327" y="91"/>
                  </a:lnTo>
                  <a:lnTo>
                    <a:pt x="313" y="94"/>
                  </a:lnTo>
                  <a:lnTo>
                    <a:pt x="299" y="97"/>
                  </a:lnTo>
                  <a:lnTo>
                    <a:pt x="284" y="98"/>
                  </a:lnTo>
                  <a:lnTo>
                    <a:pt x="269" y="98"/>
                  </a:lnTo>
                  <a:lnTo>
                    <a:pt x="269" y="98"/>
                  </a:lnTo>
                  <a:lnTo>
                    <a:pt x="252" y="98"/>
                  </a:lnTo>
                  <a:lnTo>
                    <a:pt x="236" y="97"/>
                  </a:lnTo>
                  <a:lnTo>
                    <a:pt x="221" y="94"/>
                  </a:lnTo>
                  <a:lnTo>
                    <a:pt x="208" y="92"/>
                  </a:lnTo>
                  <a:lnTo>
                    <a:pt x="208" y="92"/>
                  </a:lnTo>
                  <a:lnTo>
                    <a:pt x="196" y="89"/>
                  </a:lnTo>
                  <a:lnTo>
                    <a:pt x="185" y="85"/>
                  </a:lnTo>
                  <a:lnTo>
                    <a:pt x="174" y="80"/>
                  </a:lnTo>
                  <a:lnTo>
                    <a:pt x="165" y="75"/>
                  </a:lnTo>
                  <a:lnTo>
                    <a:pt x="155" y="68"/>
                  </a:lnTo>
                  <a:lnTo>
                    <a:pt x="146" y="61"/>
                  </a:lnTo>
                  <a:lnTo>
                    <a:pt x="139" y="53"/>
                  </a:lnTo>
                  <a:lnTo>
                    <a:pt x="131" y="45"/>
                  </a:lnTo>
                  <a:lnTo>
                    <a:pt x="131" y="45"/>
                  </a:lnTo>
                  <a:lnTo>
                    <a:pt x="128" y="40"/>
                  </a:lnTo>
                  <a:lnTo>
                    <a:pt x="124" y="35"/>
                  </a:lnTo>
                  <a:lnTo>
                    <a:pt x="118" y="24"/>
                  </a:lnTo>
                  <a:lnTo>
                    <a:pt x="113" y="14"/>
                  </a:lnTo>
                  <a:lnTo>
                    <a:pt x="108" y="9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30966FD7-397D-35BE-518A-BECD9726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1553"/>
              <a:ext cx="29" cy="12"/>
            </a:xfrm>
            <a:custGeom>
              <a:avLst/>
              <a:gdLst>
                <a:gd name="T0" fmla="*/ 29 w 57"/>
                <a:gd name="T1" fmla="*/ 0 h 25"/>
                <a:gd name="T2" fmla="*/ 29 w 57"/>
                <a:gd name="T3" fmla="*/ 0 h 25"/>
                <a:gd name="T4" fmla="*/ 29 w 57"/>
                <a:gd name="T5" fmla="*/ 0 h 25"/>
                <a:gd name="T6" fmla="*/ 29 w 57"/>
                <a:gd name="T7" fmla="*/ 0 h 25"/>
                <a:gd name="T8" fmla="*/ 23 w 57"/>
                <a:gd name="T9" fmla="*/ 1 h 25"/>
                <a:gd name="T10" fmla="*/ 18 w 57"/>
                <a:gd name="T11" fmla="*/ 2 h 25"/>
                <a:gd name="T12" fmla="*/ 13 w 57"/>
                <a:gd name="T13" fmla="*/ 3 h 25"/>
                <a:gd name="T14" fmla="*/ 9 w 57"/>
                <a:gd name="T15" fmla="*/ 7 h 25"/>
                <a:gd name="T16" fmla="*/ 9 w 57"/>
                <a:gd name="T17" fmla="*/ 7 h 25"/>
                <a:gd name="T18" fmla="*/ 8 w 57"/>
                <a:gd name="T19" fmla="*/ 7 h 25"/>
                <a:gd name="T20" fmla="*/ 8 w 57"/>
                <a:gd name="T21" fmla="*/ 7 h 25"/>
                <a:gd name="T22" fmla="*/ 8 w 57"/>
                <a:gd name="T23" fmla="*/ 7 h 25"/>
                <a:gd name="T24" fmla="*/ 8 w 57"/>
                <a:gd name="T25" fmla="*/ 7 h 25"/>
                <a:gd name="T26" fmla="*/ 8 w 57"/>
                <a:gd name="T27" fmla="*/ 7 h 25"/>
                <a:gd name="T28" fmla="*/ 8 w 57"/>
                <a:gd name="T29" fmla="*/ 7 h 25"/>
                <a:gd name="T30" fmla="*/ 4 w 57"/>
                <a:gd name="T31" fmla="*/ 11 h 25"/>
                <a:gd name="T32" fmla="*/ 2 w 57"/>
                <a:gd name="T33" fmla="*/ 14 h 25"/>
                <a:gd name="T34" fmla="*/ 0 w 57"/>
                <a:gd name="T35" fmla="*/ 19 h 25"/>
                <a:gd name="T36" fmla="*/ 0 w 57"/>
                <a:gd name="T37" fmla="*/ 23 h 25"/>
                <a:gd name="T38" fmla="*/ 0 w 57"/>
                <a:gd name="T39" fmla="*/ 23 h 25"/>
                <a:gd name="T40" fmla="*/ 0 w 57"/>
                <a:gd name="T41" fmla="*/ 25 h 25"/>
                <a:gd name="T42" fmla="*/ 0 w 57"/>
                <a:gd name="T43" fmla="*/ 25 h 25"/>
                <a:gd name="T44" fmla="*/ 1 w 57"/>
                <a:gd name="T45" fmla="*/ 22 h 25"/>
                <a:gd name="T46" fmla="*/ 2 w 57"/>
                <a:gd name="T47" fmla="*/ 17 h 25"/>
                <a:gd name="T48" fmla="*/ 5 w 57"/>
                <a:gd name="T49" fmla="*/ 14 h 25"/>
                <a:gd name="T50" fmla="*/ 8 w 57"/>
                <a:gd name="T51" fmla="*/ 11 h 25"/>
                <a:gd name="T52" fmla="*/ 8 w 57"/>
                <a:gd name="T53" fmla="*/ 11 h 25"/>
                <a:gd name="T54" fmla="*/ 13 w 57"/>
                <a:gd name="T55" fmla="*/ 9 h 25"/>
                <a:gd name="T56" fmla="*/ 18 w 57"/>
                <a:gd name="T57" fmla="*/ 7 h 25"/>
                <a:gd name="T58" fmla="*/ 23 w 57"/>
                <a:gd name="T59" fmla="*/ 6 h 25"/>
                <a:gd name="T60" fmla="*/ 29 w 57"/>
                <a:gd name="T61" fmla="*/ 4 h 25"/>
                <a:gd name="T62" fmla="*/ 29 w 57"/>
                <a:gd name="T63" fmla="*/ 4 h 25"/>
                <a:gd name="T64" fmla="*/ 34 w 57"/>
                <a:gd name="T65" fmla="*/ 6 h 25"/>
                <a:gd name="T66" fmla="*/ 39 w 57"/>
                <a:gd name="T67" fmla="*/ 7 h 25"/>
                <a:gd name="T68" fmla="*/ 44 w 57"/>
                <a:gd name="T69" fmla="*/ 10 h 25"/>
                <a:gd name="T70" fmla="*/ 44 w 57"/>
                <a:gd name="T71" fmla="*/ 10 h 25"/>
                <a:gd name="T72" fmla="*/ 49 w 57"/>
                <a:gd name="T73" fmla="*/ 16 h 25"/>
                <a:gd name="T74" fmla="*/ 56 w 57"/>
                <a:gd name="T75" fmla="*/ 25 h 25"/>
                <a:gd name="T76" fmla="*/ 57 w 57"/>
                <a:gd name="T77" fmla="*/ 22 h 25"/>
                <a:gd name="T78" fmla="*/ 57 w 57"/>
                <a:gd name="T79" fmla="*/ 22 h 25"/>
                <a:gd name="T80" fmla="*/ 56 w 57"/>
                <a:gd name="T81" fmla="*/ 21 h 25"/>
                <a:gd name="T82" fmla="*/ 56 w 57"/>
                <a:gd name="T83" fmla="*/ 21 h 25"/>
                <a:gd name="T84" fmla="*/ 56 w 57"/>
                <a:gd name="T85" fmla="*/ 21 h 25"/>
                <a:gd name="T86" fmla="*/ 56 w 57"/>
                <a:gd name="T87" fmla="*/ 21 h 25"/>
                <a:gd name="T88" fmla="*/ 44 w 57"/>
                <a:gd name="T89" fmla="*/ 6 h 25"/>
                <a:gd name="T90" fmla="*/ 39 w 57"/>
                <a:gd name="T91" fmla="*/ 2 h 25"/>
                <a:gd name="T92" fmla="*/ 39 w 57"/>
                <a:gd name="T93" fmla="*/ 2 h 25"/>
                <a:gd name="T94" fmla="*/ 39 w 57"/>
                <a:gd name="T95" fmla="*/ 2 h 25"/>
                <a:gd name="T96" fmla="*/ 39 w 57"/>
                <a:gd name="T97" fmla="*/ 2 h 25"/>
                <a:gd name="T98" fmla="*/ 39 w 57"/>
                <a:gd name="T99" fmla="*/ 2 h 25"/>
                <a:gd name="T100" fmla="*/ 38 w 57"/>
                <a:gd name="T101" fmla="*/ 2 h 25"/>
                <a:gd name="T102" fmla="*/ 38 w 57"/>
                <a:gd name="T103" fmla="*/ 2 h 25"/>
                <a:gd name="T104" fmla="*/ 38 w 57"/>
                <a:gd name="T105" fmla="*/ 2 h 25"/>
                <a:gd name="T106" fmla="*/ 38 w 57"/>
                <a:gd name="T107" fmla="*/ 2 h 25"/>
                <a:gd name="T108" fmla="*/ 34 w 57"/>
                <a:gd name="T109" fmla="*/ 1 h 25"/>
                <a:gd name="T110" fmla="*/ 29 w 57"/>
                <a:gd name="T111" fmla="*/ 0 h 25"/>
                <a:gd name="T112" fmla="*/ 29 w 57"/>
                <a:gd name="T113" fmla="*/ 0 h 25"/>
                <a:gd name="T114" fmla="*/ 29 w 57"/>
                <a:gd name="T115" fmla="*/ 0 h 25"/>
                <a:gd name="T116" fmla="*/ 29 w 57"/>
                <a:gd name="T1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25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8" y="2"/>
                  </a:lnTo>
                  <a:lnTo>
                    <a:pt x="13" y="3"/>
                  </a:lnTo>
                  <a:lnTo>
                    <a:pt x="9" y="7"/>
                  </a:lnTo>
                  <a:lnTo>
                    <a:pt x="9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11"/>
                  </a:lnTo>
                  <a:lnTo>
                    <a:pt x="2" y="14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5" y="14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3" y="9"/>
                  </a:lnTo>
                  <a:lnTo>
                    <a:pt x="18" y="7"/>
                  </a:lnTo>
                  <a:lnTo>
                    <a:pt x="23" y="6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4" y="6"/>
                  </a:lnTo>
                  <a:lnTo>
                    <a:pt x="39" y="7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9" y="16"/>
                  </a:lnTo>
                  <a:lnTo>
                    <a:pt x="56" y="25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44" y="6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4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B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C0AEBC3A-15CA-4092-ECFA-0B3DAABD7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1553"/>
              <a:ext cx="29" cy="12"/>
            </a:xfrm>
            <a:custGeom>
              <a:avLst/>
              <a:gdLst>
                <a:gd name="T0" fmla="*/ 29 w 57"/>
                <a:gd name="T1" fmla="*/ 0 h 25"/>
                <a:gd name="T2" fmla="*/ 29 w 57"/>
                <a:gd name="T3" fmla="*/ 0 h 25"/>
                <a:gd name="T4" fmla="*/ 29 w 57"/>
                <a:gd name="T5" fmla="*/ 0 h 25"/>
                <a:gd name="T6" fmla="*/ 29 w 57"/>
                <a:gd name="T7" fmla="*/ 0 h 25"/>
                <a:gd name="T8" fmla="*/ 23 w 57"/>
                <a:gd name="T9" fmla="*/ 1 h 25"/>
                <a:gd name="T10" fmla="*/ 18 w 57"/>
                <a:gd name="T11" fmla="*/ 2 h 25"/>
                <a:gd name="T12" fmla="*/ 13 w 57"/>
                <a:gd name="T13" fmla="*/ 3 h 25"/>
                <a:gd name="T14" fmla="*/ 9 w 57"/>
                <a:gd name="T15" fmla="*/ 7 h 25"/>
                <a:gd name="T16" fmla="*/ 9 w 57"/>
                <a:gd name="T17" fmla="*/ 7 h 25"/>
                <a:gd name="T18" fmla="*/ 8 w 57"/>
                <a:gd name="T19" fmla="*/ 7 h 25"/>
                <a:gd name="T20" fmla="*/ 8 w 57"/>
                <a:gd name="T21" fmla="*/ 7 h 25"/>
                <a:gd name="T22" fmla="*/ 8 w 57"/>
                <a:gd name="T23" fmla="*/ 7 h 25"/>
                <a:gd name="T24" fmla="*/ 8 w 57"/>
                <a:gd name="T25" fmla="*/ 7 h 25"/>
                <a:gd name="T26" fmla="*/ 8 w 57"/>
                <a:gd name="T27" fmla="*/ 7 h 25"/>
                <a:gd name="T28" fmla="*/ 8 w 57"/>
                <a:gd name="T29" fmla="*/ 7 h 25"/>
                <a:gd name="T30" fmla="*/ 4 w 57"/>
                <a:gd name="T31" fmla="*/ 11 h 25"/>
                <a:gd name="T32" fmla="*/ 2 w 57"/>
                <a:gd name="T33" fmla="*/ 14 h 25"/>
                <a:gd name="T34" fmla="*/ 0 w 57"/>
                <a:gd name="T35" fmla="*/ 19 h 25"/>
                <a:gd name="T36" fmla="*/ 0 w 57"/>
                <a:gd name="T37" fmla="*/ 23 h 25"/>
                <a:gd name="T38" fmla="*/ 0 w 57"/>
                <a:gd name="T39" fmla="*/ 23 h 25"/>
                <a:gd name="T40" fmla="*/ 0 w 57"/>
                <a:gd name="T41" fmla="*/ 25 h 25"/>
                <a:gd name="T42" fmla="*/ 0 w 57"/>
                <a:gd name="T43" fmla="*/ 25 h 25"/>
                <a:gd name="T44" fmla="*/ 1 w 57"/>
                <a:gd name="T45" fmla="*/ 22 h 25"/>
                <a:gd name="T46" fmla="*/ 2 w 57"/>
                <a:gd name="T47" fmla="*/ 17 h 25"/>
                <a:gd name="T48" fmla="*/ 5 w 57"/>
                <a:gd name="T49" fmla="*/ 14 h 25"/>
                <a:gd name="T50" fmla="*/ 8 w 57"/>
                <a:gd name="T51" fmla="*/ 11 h 25"/>
                <a:gd name="T52" fmla="*/ 8 w 57"/>
                <a:gd name="T53" fmla="*/ 11 h 25"/>
                <a:gd name="T54" fmla="*/ 13 w 57"/>
                <a:gd name="T55" fmla="*/ 9 h 25"/>
                <a:gd name="T56" fmla="*/ 18 w 57"/>
                <a:gd name="T57" fmla="*/ 7 h 25"/>
                <a:gd name="T58" fmla="*/ 23 w 57"/>
                <a:gd name="T59" fmla="*/ 6 h 25"/>
                <a:gd name="T60" fmla="*/ 29 w 57"/>
                <a:gd name="T61" fmla="*/ 4 h 25"/>
                <a:gd name="T62" fmla="*/ 29 w 57"/>
                <a:gd name="T63" fmla="*/ 4 h 25"/>
                <a:gd name="T64" fmla="*/ 34 w 57"/>
                <a:gd name="T65" fmla="*/ 6 h 25"/>
                <a:gd name="T66" fmla="*/ 39 w 57"/>
                <a:gd name="T67" fmla="*/ 7 h 25"/>
                <a:gd name="T68" fmla="*/ 44 w 57"/>
                <a:gd name="T69" fmla="*/ 10 h 25"/>
                <a:gd name="T70" fmla="*/ 44 w 57"/>
                <a:gd name="T71" fmla="*/ 10 h 25"/>
                <a:gd name="T72" fmla="*/ 49 w 57"/>
                <a:gd name="T73" fmla="*/ 16 h 25"/>
                <a:gd name="T74" fmla="*/ 56 w 57"/>
                <a:gd name="T75" fmla="*/ 25 h 25"/>
                <a:gd name="T76" fmla="*/ 57 w 57"/>
                <a:gd name="T77" fmla="*/ 22 h 25"/>
                <a:gd name="T78" fmla="*/ 57 w 57"/>
                <a:gd name="T79" fmla="*/ 22 h 25"/>
                <a:gd name="T80" fmla="*/ 56 w 57"/>
                <a:gd name="T81" fmla="*/ 21 h 25"/>
                <a:gd name="T82" fmla="*/ 56 w 57"/>
                <a:gd name="T83" fmla="*/ 21 h 25"/>
                <a:gd name="T84" fmla="*/ 56 w 57"/>
                <a:gd name="T85" fmla="*/ 21 h 25"/>
                <a:gd name="T86" fmla="*/ 56 w 57"/>
                <a:gd name="T87" fmla="*/ 21 h 25"/>
                <a:gd name="T88" fmla="*/ 44 w 57"/>
                <a:gd name="T89" fmla="*/ 6 h 25"/>
                <a:gd name="T90" fmla="*/ 39 w 57"/>
                <a:gd name="T91" fmla="*/ 2 h 25"/>
                <a:gd name="T92" fmla="*/ 39 w 57"/>
                <a:gd name="T93" fmla="*/ 2 h 25"/>
                <a:gd name="T94" fmla="*/ 39 w 57"/>
                <a:gd name="T95" fmla="*/ 2 h 25"/>
                <a:gd name="T96" fmla="*/ 39 w 57"/>
                <a:gd name="T97" fmla="*/ 2 h 25"/>
                <a:gd name="T98" fmla="*/ 39 w 57"/>
                <a:gd name="T99" fmla="*/ 2 h 25"/>
                <a:gd name="T100" fmla="*/ 38 w 57"/>
                <a:gd name="T101" fmla="*/ 2 h 25"/>
                <a:gd name="T102" fmla="*/ 38 w 57"/>
                <a:gd name="T103" fmla="*/ 2 h 25"/>
                <a:gd name="T104" fmla="*/ 38 w 57"/>
                <a:gd name="T105" fmla="*/ 2 h 25"/>
                <a:gd name="T106" fmla="*/ 38 w 57"/>
                <a:gd name="T107" fmla="*/ 2 h 25"/>
                <a:gd name="T108" fmla="*/ 34 w 57"/>
                <a:gd name="T109" fmla="*/ 1 h 25"/>
                <a:gd name="T110" fmla="*/ 29 w 57"/>
                <a:gd name="T111" fmla="*/ 0 h 25"/>
                <a:gd name="T112" fmla="*/ 29 w 57"/>
                <a:gd name="T113" fmla="*/ 0 h 25"/>
                <a:gd name="T114" fmla="*/ 29 w 57"/>
                <a:gd name="T115" fmla="*/ 0 h 25"/>
                <a:gd name="T116" fmla="*/ 29 w 57"/>
                <a:gd name="T1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25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8" y="2"/>
                  </a:lnTo>
                  <a:lnTo>
                    <a:pt x="13" y="3"/>
                  </a:lnTo>
                  <a:lnTo>
                    <a:pt x="9" y="7"/>
                  </a:lnTo>
                  <a:lnTo>
                    <a:pt x="9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11"/>
                  </a:lnTo>
                  <a:lnTo>
                    <a:pt x="2" y="14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5" y="14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3" y="9"/>
                  </a:lnTo>
                  <a:lnTo>
                    <a:pt x="18" y="7"/>
                  </a:lnTo>
                  <a:lnTo>
                    <a:pt x="23" y="6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4" y="6"/>
                  </a:lnTo>
                  <a:lnTo>
                    <a:pt x="39" y="7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9" y="16"/>
                  </a:lnTo>
                  <a:lnTo>
                    <a:pt x="56" y="25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44" y="6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4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B2B0091A-F33A-A6AA-7F6F-485298D2B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1574"/>
              <a:ext cx="23" cy="13"/>
            </a:xfrm>
            <a:custGeom>
              <a:avLst/>
              <a:gdLst>
                <a:gd name="T0" fmla="*/ 29 w 46"/>
                <a:gd name="T1" fmla="*/ 0 h 24"/>
                <a:gd name="T2" fmla="*/ 29 w 46"/>
                <a:gd name="T3" fmla="*/ 0 h 24"/>
                <a:gd name="T4" fmla="*/ 29 w 46"/>
                <a:gd name="T5" fmla="*/ 0 h 24"/>
                <a:gd name="T6" fmla="*/ 29 w 46"/>
                <a:gd name="T7" fmla="*/ 0 h 24"/>
                <a:gd name="T8" fmla="*/ 24 w 46"/>
                <a:gd name="T9" fmla="*/ 1 h 24"/>
                <a:gd name="T10" fmla="*/ 19 w 46"/>
                <a:gd name="T11" fmla="*/ 2 h 24"/>
                <a:gd name="T12" fmla="*/ 13 w 46"/>
                <a:gd name="T13" fmla="*/ 3 h 24"/>
                <a:gd name="T14" fmla="*/ 9 w 46"/>
                <a:gd name="T15" fmla="*/ 6 h 24"/>
                <a:gd name="T16" fmla="*/ 9 w 46"/>
                <a:gd name="T17" fmla="*/ 6 h 24"/>
                <a:gd name="T18" fmla="*/ 9 w 46"/>
                <a:gd name="T19" fmla="*/ 6 h 24"/>
                <a:gd name="T20" fmla="*/ 9 w 46"/>
                <a:gd name="T21" fmla="*/ 6 h 24"/>
                <a:gd name="T22" fmla="*/ 9 w 46"/>
                <a:gd name="T23" fmla="*/ 6 h 24"/>
                <a:gd name="T24" fmla="*/ 9 w 46"/>
                <a:gd name="T25" fmla="*/ 6 h 24"/>
                <a:gd name="T26" fmla="*/ 9 w 46"/>
                <a:gd name="T27" fmla="*/ 6 h 24"/>
                <a:gd name="T28" fmla="*/ 9 w 46"/>
                <a:gd name="T29" fmla="*/ 6 h 24"/>
                <a:gd name="T30" fmla="*/ 5 w 46"/>
                <a:gd name="T31" fmla="*/ 10 h 24"/>
                <a:gd name="T32" fmla="*/ 2 w 46"/>
                <a:gd name="T33" fmla="*/ 14 h 24"/>
                <a:gd name="T34" fmla="*/ 0 w 46"/>
                <a:gd name="T35" fmla="*/ 18 h 24"/>
                <a:gd name="T36" fmla="*/ 0 w 46"/>
                <a:gd name="T37" fmla="*/ 22 h 24"/>
                <a:gd name="T38" fmla="*/ 0 w 46"/>
                <a:gd name="T39" fmla="*/ 22 h 24"/>
                <a:gd name="T40" fmla="*/ 0 w 46"/>
                <a:gd name="T41" fmla="*/ 24 h 24"/>
                <a:gd name="T42" fmla="*/ 0 w 46"/>
                <a:gd name="T43" fmla="*/ 24 h 24"/>
                <a:gd name="T44" fmla="*/ 1 w 46"/>
                <a:gd name="T45" fmla="*/ 21 h 24"/>
                <a:gd name="T46" fmla="*/ 2 w 46"/>
                <a:gd name="T47" fmla="*/ 17 h 24"/>
                <a:gd name="T48" fmla="*/ 6 w 46"/>
                <a:gd name="T49" fmla="*/ 14 h 24"/>
                <a:gd name="T50" fmla="*/ 9 w 46"/>
                <a:gd name="T51" fmla="*/ 10 h 24"/>
                <a:gd name="T52" fmla="*/ 9 w 46"/>
                <a:gd name="T53" fmla="*/ 10 h 24"/>
                <a:gd name="T54" fmla="*/ 13 w 46"/>
                <a:gd name="T55" fmla="*/ 8 h 24"/>
                <a:gd name="T56" fmla="*/ 19 w 46"/>
                <a:gd name="T57" fmla="*/ 6 h 24"/>
                <a:gd name="T58" fmla="*/ 24 w 46"/>
                <a:gd name="T59" fmla="*/ 5 h 24"/>
                <a:gd name="T60" fmla="*/ 29 w 46"/>
                <a:gd name="T61" fmla="*/ 4 h 24"/>
                <a:gd name="T62" fmla="*/ 29 w 46"/>
                <a:gd name="T63" fmla="*/ 4 h 24"/>
                <a:gd name="T64" fmla="*/ 35 w 46"/>
                <a:gd name="T65" fmla="*/ 5 h 24"/>
                <a:gd name="T66" fmla="*/ 39 w 46"/>
                <a:gd name="T67" fmla="*/ 6 h 24"/>
                <a:gd name="T68" fmla="*/ 45 w 46"/>
                <a:gd name="T69" fmla="*/ 9 h 24"/>
                <a:gd name="T70" fmla="*/ 46 w 46"/>
                <a:gd name="T71" fmla="*/ 7 h 24"/>
                <a:gd name="T72" fmla="*/ 46 w 46"/>
                <a:gd name="T73" fmla="*/ 7 h 24"/>
                <a:gd name="T74" fmla="*/ 45 w 46"/>
                <a:gd name="T75" fmla="*/ 5 h 24"/>
                <a:gd name="T76" fmla="*/ 39 w 46"/>
                <a:gd name="T77" fmla="*/ 2 h 24"/>
                <a:gd name="T78" fmla="*/ 39 w 46"/>
                <a:gd name="T79" fmla="*/ 2 h 24"/>
                <a:gd name="T80" fmla="*/ 39 w 46"/>
                <a:gd name="T81" fmla="*/ 2 h 24"/>
                <a:gd name="T82" fmla="*/ 39 w 46"/>
                <a:gd name="T83" fmla="*/ 2 h 24"/>
                <a:gd name="T84" fmla="*/ 39 w 46"/>
                <a:gd name="T85" fmla="*/ 2 h 24"/>
                <a:gd name="T86" fmla="*/ 38 w 46"/>
                <a:gd name="T87" fmla="*/ 2 h 24"/>
                <a:gd name="T88" fmla="*/ 38 w 46"/>
                <a:gd name="T89" fmla="*/ 2 h 24"/>
                <a:gd name="T90" fmla="*/ 38 w 46"/>
                <a:gd name="T91" fmla="*/ 2 h 24"/>
                <a:gd name="T92" fmla="*/ 35 w 46"/>
                <a:gd name="T93" fmla="*/ 1 h 24"/>
                <a:gd name="T94" fmla="*/ 29 w 46"/>
                <a:gd name="T95" fmla="*/ 0 h 24"/>
                <a:gd name="T96" fmla="*/ 29 w 46"/>
                <a:gd name="T97" fmla="*/ 0 h 24"/>
                <a:gd name="T98" fmla="*/ 29 w 46"/>
                <a:gd name="T99" fmla="*/ 0 h 24"/>
                <a:gd name="T100" fmla="*/ 29 w 46"/>
                <a:gd name="T10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24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3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2" y="17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3" y="8"/>
                  </a:lnTo>
                  <a:lnTo>
                    <a:pt x="19" y="6"/>
                  </a:lnTo>
                  <a:lnTo>
                    <a:pt x="24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5" y="5"/>
                  </a:lnTo>
                  <a:lnTo>
                    <a:pt x="39" y="6"/>
                  </a:lnTo>
                  <a:lnTo>
                    <a:pt x="45" y="9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5" y="5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B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467DC8D-5F3E-7BC8-D246-09D3E09D2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1574"/>
              <a:ext cx="23" cy="13"/>
            </a:xfrm>
            <a:custGeom>
              <a:avLst/>
              <a:gdLst>
                <a:gd name="T0" fmla="*/ 29 w 46"/>
                <a:gd name="T1" fmla="*/ 0 h 24"/>
                <a:gd name="T2" fmla="*/ 29 w 46"/>
                <a:gd name="T3" fmla="*/ 0 h 24"/>
                <a:gd name="T4" fmla="*/ 29 w 46"/>
                <a:gd name="T5" fmla="*/ 0 h 24"/>
                <a:gd name="T6" fmla="*/ 29 w 46"/>
                <a:gd name="T7" fmla="*/ 0 h 24"/>
                <a:gd name="T8" fmla="*/ 24 w 46"/>
                <a:gd name="T9" fmla="*/ 1 h 24"/>
                <a:gd name="T10" fmla="*/ 19 w 46"/>
                <a:gd name="T11" fmla="*/ 2 h 24"/>
                <a:gd name="T12" fmla="*/ 13 w 46"/>
                <a:gd name="T13" fmla="*/ 3 h 24"/>
                <a:gd name="T14" fmla="*/ 9 w 46"/>
                <a:gd name="T15" fmla="*/ 6 h 24"/>
                <a:gd name="T16" fmla="*/ 9 w 46"/>
                <a:gd name="T17" fmla="*/ 6 h 24"/>
                <a:gd name="T18" fmla="*/ 9 w 46"/>
                <a:gd name="T19" fmla="*/ 6 h 24"/>
                <a:gd name="T20" fmla="*/ 9 w 46"/>
                <a:gd name="T21" fmla="*/ 6 h 24"/>
                <a:gd name="T22" fmla="*/ 9 w 46"/>
                <a:gd name="T23" fmla="*/ 6 h 24"/>
                <a:gd name="T24" fmla="*/ 9 w 46"/>
                <a:gd name="T25" fmla="*/ 6 h 24"/>
                <a:gd name="T26" fmla="*/ 9 w 46"/>
                <a:gd name="T27" fmla="*/ 6 h 24"/>
                <a:gd name="T28" fmla="*/ 9 w 46"/>
                <a:gd name="T29" fmla="*/ 6 h 24"/>
                <a:gd name="T30" fmla="*/ 5 w 46"/>
                <a:gd name="T31" fmla="*/ 10 h 24"/>
                <a:gd name="T32" fmla="*/ 2 w 46"/>
                <a:gd name="T33" fmla="*/ 14 h 24"/>
                <a:gd name="T34" fmla="*/ 0 w 46"/>
                <a:gd name="T35" fmla="*/ 18 h 24"/>
                <a:gd name="T36" fmla="*/ 0 w 46"/>
                <a:gd name="T37" fmla="*/ 22 h 24"/>
                <a:gd name="T38" fmla="*/ 0 w 46"/>
                <a:gd name="T39" fmla="*/ 22 h 24"/>
                <a:gd name="T40" fmla="*/ 0 w 46"/>
                <a:gd name="T41" fmla="*/ 24 h 24"/>
                <a:gd name="T42" fmla="*/ 0 w 46"/>
                <a:gd name="T43" fmla="*/ 24 h 24"/>
                <a:gd name="T44" fmla="*/ 1 w 46"/>
                <a:gd name="T45" fmla="*/ 21 h 24"/>
                <a:gd name="T46" fmla="*/ 2 w 46"/>
                <a:gd name="T47" fmla="*/ 17 h 24"/>
                <a:gd name="T48" fmla="*/ 6 w 46"/>
                <a:gd name="T49" fmla="*/ 14 h 24"/>
                <a:gd name="T50" fmla="*/ 9 w 46"/>
                <a:gd name="T51" fmla="*/ 10 h 24"/>
                <a:gd name="T52" fmla="*/ 9 w 46"/>
                <a:gd name="T53" fmla="*/ 10 h 24"/>
                <a:gd name="T54" fmla="*/ 13 w 46"/>
                <a:gd name="T55" fmla="*/ 8 h 24"/>
                <a:gd name="T56" fmla="*/ 19 w 46"/>
                <a:gd name="T57" fmla="*/ 6 h 24"/>
                <a:gd name="T58" fmla="*/ 24 w 46"/>
                <a:gd name="T59" fmla="*/ 5 h 24"/>
                <a:gd name="T60" fmla="*/ 29 w 46"/>
                <a:gd name="T61" fmla="*/ 4 h 24"/>
                <a:gd name="T62" fmla="*/ 29 w 46"/>
                <a:gd name="T63" fmla="*/ 4 h 24"/>
                <a:gd name="T64" fmla="*/ 35 w 46"/>
                <a:gd name="T65" fmla="*/ 5 h 24"/>
                <a:gd name="T66" fmla="*/ 39 w 46"/>
                <a:gd name="T67" fmla="*/ 6 h 24"/>
                <a:gd name="T68" fmla="*/ 45 w 46"/>
                <a:gd name="T69" fmla="*/ 9 h 24"/>
                <a:gd name="T70" fmla="*/ 46 w 46"/>
                <a:gd name="T71" fmla="*/ 7 h 24"/>
                <a:gd name="T72" fmla="*/ 46 w 46"/>
                <a:gd name="T73" fmla="*/ 7 h 24"/>
                <a:gd name="T74" fmla="*/ 45 w 46"/>
                <a:gd name="T75" fmla="*/ 5 h 24"/>
                <a:gd name="T76" fmla="*/ 39 w 46"/>
                <a:gd name="T77" fmla="*/ 2 h 24"/>
                <a:gd name="T78" fmla="*/ 39 w 46"/>
                <a:gd name="T79" fmla="*/ 2 h 24"/>
                <a:gd name="T80" fmla="*/ 39 w 46"/>
                <a:gd name="T81" fmla="*/ 2 h 24"/>
                <a:gd name="T82" fmla="*/ 39 w 46"/>
                <a:gd name="T83" fmla="*/ 2 h 24"/>
                <a:gd name="T84" fmla="*/ 39 w 46"/>
                <a:gd name="T85" fmla="*/ 2 h 24"/>
                <a:gd name="T86" fmla="*/ 38 w 46"/>
                <a:gd name="T87" fmla="*/ 2 h 24"/>
                <a:gd name="T88" fmla="*/ 38 w 46"/>
                <a:gd name="T89" fmla="*/ 2 h 24"/>
                <a:gd name="T90" fmla="*/ 38 w 46"/>
                <a:gd name="T91" fmla="*/ 2 h 24"/>
                <a:gd name="T92" fmla="*/ 35 w 46"/>
                <a:gd name="T93" fmla="*/ 1 h 24"/>
                <a:gd name="T94" fmla="*/ 29 w 46"/>
                <a:gd name="T95" fmla="*/ 0 h 24"/>
                <a:gd name="T96" fmla="*/ 29 w 46"/>
                <a:gd name="T97" fmla="*/ 0 h 24"/>
                <a:gd name="T98" fmla="*/ 29 w 46"/>
                <a:gd name="T99" fmla="*/ 0 h 24"/>
                <a:gd name="T100" fmla="*/ 29 w 46"/>
                <a:gd name="T10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24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3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2" y="17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3" y="8"/>
                  </a:lnTo>
                  <a:lnTo>
                    <a:pt x="19" y="6"/>
                  </a:lnTo>
                  <a:lnTo>
                    <a:pt x="24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5" y="5"/>
                  </a:lnTo>
                  <a:lnTo>
                    <a:pt x="39" y="6"/>
                  </a:lnTo>
                  <a:lnTo>
                    <a:pt x="45" y="9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5" y="5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40BFF57C-5A90-43C9-11D6-5FDAC34A7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598"/>
              <a:ext cx="18" cy="11"/>
            </a:xfrm>
            <a:custGeom>
              <a:avLst/>
              <a:gdLst>
                <a:gd name="T0" fmla="*/ 26 w 35"/>
                <a:gd name="T1" fmla="*/ 0 h 23"/>
                <a:gd name="T2" fmla="*/ 26 w 35"/>
                <a:gd name="T3" fmla="*/ 0 h 23"/>
                <a:gd name="T4" fmla="*/ 26 w 35"/>
                <a:gd name="T5" fmla="*/ 0 h 23"/>
                <a:gd name="T6" fmla="*/ 26 w 35"/>
                <a:gd name="T7" fmla="*/ 0 h 23"/>
                <a:gd name="T8" fmla="*/ 21 w 35"/>
                <a:gd name="T9" fmla="*/ 1 h 23"/>
                <a:gd name="T10" fmla="*/ 16 w 35"/>
                <a:gd name="T11" fmla="*/ 1 h 23"/>
                <a:gd name="T12" fmla="*/ 12 w 35"/>
                <a:gd name="T13" fmla="*/ 3 h 23"/>
                <a:gd name="T14" fmla="*/ 8 w 35"/>
                <a:gd name="T15" fmla="*/ 6 h 23"/>
                <a:gd name="T16" fmla="*/ 8 w 35"/>
                <a:gd name="T17" fmla="*/ 6 h 23"/>
                <a:gd name="T18" fmla="*/ 8 w 35"/>
                <a:gd name="T19" fmla="*/ 6 h 23"/>
                <a:gd name="T20" fmla="*/ 8 w 35"/>
                <a:gd name="T21" fmla="*/ 6 h 23"/>
                <a:gd name="T22" fmla="*/ 7 w 35"/>
                <a:gd name="T23" fmla="*/ 6 h 23"/>
                <a:gd name="T24" fmla="*/ 7 w 35"/>
                <a:gd name="T25" fmla="*/ 6 h 23"/>
                <a:gd name="T26" fmla="*/ 7 w 35"/>
                <a:gd name="T27" fmla="*/ 6 h 23"/>
                <a:gd name="T28" fmla="*/ 4 w 35"/>
                <a:gd name="T29" fmla="*/ 9 h 23"/>
                <a:gd name="T30" fmla="*/ 2 w 35"/>
                <a:gd name="T31" fmla="*/ 13 h 23"/>
                <a:gd name="T32" fmla="*/ 1 w 35"/>
                <a:gd name="T33" fmla="*/ 16 h 23"/>
                <a:gd name="T34" fmla="*/ 0 w 35"/>
                <a:gd name="T35" fmla="*/ 21 h 23"/>
                <a:gd name="T36" fmla="*/ 0 w 35"/>
                <a:gd name="T37" fmla="*/ 21 h 23"/>
                <a:gd name="T38" fmla="*/ 0 w 35"/>
                <a:gd name="T39" fmla="*/ 23 h 23"/>
                <a:gd name="T40" fmla="*/ 0 w 35"/>
                <a:gd name="T41" fmla="*/ 23 h 23"/>
                <a:gd name="T42" fmla="*/ 1 w 35"/>
                <a:gd name="T43" fmla="*/ 20 h 23"/>
                <a:gd name="T44" fmla="*/ 2 w 35"/>
                <a:gd name="T45" fmla="*/ 16 h 23"/>
                <a:gd name="T46" fmla="*/ 4 w 35"/>
                <a:gd name="T47" fmla="*/ 13 h 23"/>
                <a:gd name="T48" fmla="*/ 7 w 35"/>
                <a:gd name="T49" fmla="*/ 10 h 23"/>
                <a:gd name="T50" fmla="*/ 7 w 35"/>
                <a:gd name="T51" fmla="*/ 10 h 23"/>
                <a:gd name="T52" fmla="*/ 12 w 35"/>
                <a:gd name="T53" fmla="*/ 8 h 23"/>
                <a:gd name="T54" fmla="*/ 16 w 35"/>
                <a:gd name="T55" fmla="*/ 7 h 23"/>
                <a:gd name="T56" fmla="*/ 21 w 35"/>
                <a:gd name="T57" fmla="*/ 6 h 23"/>
                <a:gd name="T58" fmla="*/ 26 w 35"/>
                <a:gd name="T59" fmla="*/ 5 h 23"/>
                <a:gd name="T60" fmla="*/ 26 w 35"/>
                <a:gd name="T61" fmla="*/ 5 h 23"/>
                <a:gd name="T62" fmla="*/ 31 w 35"/>
                <a:gd name="T63" fmla="*/ 6 h 23"/>
                <a:gd name="T64" fmla="*/ 34 w 35"/>
                <a:gd name="T65" fmla="*/ 7 h 23"/>
                <a:gd name="T66" fmla="*/ 35 w 35"/>
                <a:gd name="T67" fmla="*/ 2 h 23"/>
                <a:gd name="T68" fmla="*/ 34 w 35"/>
                <a:gd name="T69" fmla="*/ 2 h 23"/>
                <a:gd name="T70" fmla="*/ 34 w 35"/>
                <a:gd name="T71" fmla="*/ 2 h 23"/>
                <a:gd name="T72" fmla="*/ 34 w 35"/>
                <a:gd name="T73" fmla="*/ 2 h 23"/>
                <a:gd name="T74" fmla="*/ 34 w 35"/>
                <a:gd name="T75" fmla="*/ 2 h 23"/>
                <a:gd name="T76" fmla="*/ 34 w 35"/>
                <a:gd name="T77" fmla="*/ 2 h 23"/>
                <a:gd name="T78" fmla="*/ 34 w 35"/>
                <a:gd name="T79" fmla="*/ 2 h 23"/>
                <a:gd name="T80" fmla="*/ 34 w 35"/>
                <a:gd name="T81" fmla="*/ 2 h 23"/>
                <a:gd name="T82" fmla="*/ 34 w 35"/>
                <a:gd name="T83" fmla="*/ 2 h 23"/>
                <a:gd name="T84" fmla="*/ 34 w 35"/>
                <a:gd name="T85" fmla="*/ 2 h 23"/>
                <a:gd name="T86" fmla="*/ 30 w 35"/>
                <a:gd name="T87" fmla="*/ 0 h 23"/>
                <a:gd name="T88" fmla="*/ 26 w 35"/>
                <a:gd name="T89" fmla="*/ 0 h 23"/>
                <a:gd name="T90" fmla="*/ 26 w 35"/>
                <a:gd name="T91" fmla="*/ 0 h 23"/>
                <a:gd name="T92" fmla="*/ 26 w 35"/>
                <a:gd name="T93" fmla="*/ 0 h 23"/>
                <a:gd name="T94" fmla="*/ 26 w 35"/>
                <a:gd name="T9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23"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6" y="1"/>
                  </a:lnTo>
                  <a:lnTo>
                    <a:pt x="12" y="3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2" y="16"/>
                  </a:lnTo>
                  <a:lnTo>
                    <a:pt x="4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2" y="8"/>
                  </a:lnTo>
                  <a:lnTo>
                    <a:pt x="16" y="7"/>
                  </a:lnTo>
                  <a:lnTo>
                    <a:pt x="21" y="6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31" y="6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AB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3E5CF111-F264-B0C7-7632-860B09EEB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1598"/>
              <a:ext cx="18" cy="11"/>
            </a:xfrm>
            <a:custGeom>
              <a:avLst/>
              <a:gdLst>
                <a:gd name="T0" fmla="*/ 26 w 35"/>
                <a:gd name="T1" fmla="*/ 0 h 23"/>
                <a:gd name="T2" fmla="*/ 26 w 35"/>
                <a:gd name="T3" fmla="*/ 0 h 23"/>
                <a:gd name="T4" fmla="*/ 26 w 35"/>
                <a:gd name="T5" fmla="*/ 0 h 23"/>
                <a:gd name="T6" fmla="*/ 26 w 35"/>
                <a:gd name="T7" fmla="*/ 0 h 23"/>
                <a:gd name="T8" fmla="*/ 21 w 35"/>
                <a:gd name="T9" fmla="*/ 1 h 23"/>
                <a:gd name="T10" fmla="*/ 16 w 35"/>
                <a:gd name="T11" fmla="*/ 1 h 23"/>
                <a:gd name="T12" fmla="*/ 12 w 35"/>
                <a:gd name="T13" fmla="*/ 3 h 23"/>
                <a:gd name="T14" fmla="*/ 8 w 35"/>
                <a:gd name="T15" fmla="*/ 6 h 23"/>
                <a:gd name="T16" fmla="*/ 8 w 35"/>
                <a:gd name="T17" fmla="*/ 6 h 23"/>
                <a:gd name="T18" fmla="*/ 8 w 35"/>
                <a:gd name="T19" fmla="*/ 6 h 23"/>
                <a:gd name="T20" fmla="*/ 8 w 35"/>
                <a:gd name="T21" fmla="*/ 6 h 23"/>
                <a:gd name="T22" fmla="*/ 7 w 35"/>
                <a:gd name="T23" fmla="*/ 6 h 23"/>
                <a:gd name="T24" fmla="*/ 7 w 35"/>
                <a:gd name="T25" fmla="*/ 6 h 23"/>
                <a:gd name="T26" fmla="*/ 7 w 35"/>
                <a:gd name="T27" fmla="*/ 6 h 23"/>
                <a:gd name="T28" fmla="*/ 4 w 35"/>
                <a:gd name="T29" fmla="*/ 9 h 23"/>
                <a:gd name="T30" fmla="*/ 2 w 35"/>
                <a:gd name="T31" fmla="*/ 13 h 23"/>
                <a:gd name="T32" fmla="*/ 1 w 35"/>
                <a:gd name="T33" fmla="*/ 16 h 23"/>
                <a:gd name="T34" fmla="*/ 0 w 35"/>
                <a:gd name="T35" fmla="*/ 21 h 23"/>
                <a:gd name="T36" fmla="*/ 0 w 35"/>
                <a:gd name="T37" fmla="*/ 21 h 23"/>
                <a:gd name="T38" fmla="*/ 0 w 35"/>
                <a:gd name="T39" fmla="*/ 23 h 23"/>
                <a:gd name="T40" fmla="*/ 0 w 35"/>
                <a:gd name="T41" fmla="*/ 23 h 23"/>
                <a:gd name="T42" fmla="*/ 1 w 35"/>
                <a:gd name="T43" fmla="*/ 20 h 23"/>
                <a:gd name="T44" fmla="*/ 2 w 35"/>
                <a:gd name="T45" fmla="*/ 16 h 23"/>
                <a:gd name="T46" fmla="*/ 4 w 35"/>
                <a:gd name="T47" fmla="*/ 13 h 23"/>
                <a:gd name="T48" fmla="*/ 7 w 35"/>
                <a:gd name="T49" fmla="*/ 10 h 23"/>
                <a:gd name="T50" fmla="*/ 7 w 35"/>
                <a:gd name="T51" fmla="*/ 10 h 23"/>
                <a:gd name="T52" fmla="*/ 12 w 35"/>
                <a:gd name="T53" fmla="*/ 8 h 23"/>
                <a:gd name="T54" fmla="*/ 16 w 35"/>
                <a:gd name="T55" fmla="*/ 7 h 23"/>
                <a:gd name="T56" fmla="*/ 21 w 35"/>
                <a:gd name="T57" fmla="*/ 6 h 23"/>
                <a:gd name="T58" fmla="*/ 26 w 35"/>
                <a:gd name="T59" fmla="*/ 5 h 23"/>
                <a:gd name="T60" fmla="*/ 26 w 35"/>
                <a:gd name="T61" fmla="*/ 5 h 23"/>
                <a:gd name="T62" fmla="*/ 31 w 35"/>
                <a:gd name="T63" fmla="*/ 6 h 23"/>
                <a:gd name="T64" fmla="*/ 34 w 35"/>
                <a:gd name="T65" fmla="*/ 7 h 23"/>
                <a:gd name="T66" fmla="*/ 35 w 35"/>
                <a:gd name="T67" fmla="*/ 2 h 23"/>
                <a:gd name="T68" fmla="*/ 34 w 35"/>
                <a:gd name="T69" fmla="*/ 2 h 23"/>
                <a:gd name="T70" fmla="*/ 34 w 35"/>
                <a:gd name="T71" fmla="*/ 2 h 23"/>
                <a:gd name="T72" fmla="*/ 34 w 35"/>
                <a:gd name="T73" fmla="*/ 2 h 23"/>
                <a:gd name="T74" fmla="*/ 34 w 35"/>
                <a:gd name="T75" fmla="*/ 2 h 23"/>
                <a:gd name="T76" fmla="*/ 34 w 35"/>
                <a:gd name="T77" fmla="*/ 2 h 23"/>
                <a:gd name="T78" fmla="*/ 34 w 35"/>
                <a:gd name="T79" fmla="*/ 2 h 23"/>
                <a:gd name="T80" fmla="*/ 34 w 35"/>
                <a:gd name="T81" fmla="*/ 2 h 23"/>
                <a:gd name="T82" fmla="*/ 34 w 35"/>
                <a:gd name="T83" fmla="*/ 2 h 23"/>
                <a:gd name="T84" fmla="*/ 34 w 35"/>
                <a:gd name="T85" fmla="*/ 2 h 23"/>
                <a:gd name="T86" fmla="*/ 30 w 35"/>
                <a:gd name="T87" fmla="*/ 0 h 23"/>
                <a:gd name="T88" fmla="*/ 26 w 35"/>
                <a:gd name="T89" fmla="*/ 0 h 23"/>
                <a:gd name="T90" fmla="*/ 26 w 35"/>
                <a:gd name="T91" fmla="*/ 0 h 23"/>
                <a:gd name="T92" fmla="*/ 26 w 35"/>
                <a:gd name="T93" fmla="*/ 0 h 23"/>
                <a:gd name="T94" fmla="*/ 26 w 35"/>
                <a:gd name="T9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23"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6" y="1"/>
                  </a:lnTo>
                  <a:lnTo>
                    <a:pt x="12" y="3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2" y="16"/>
                  </a:lnTo>
                  <a:lnTo>
                    <a:pt x="4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2" y="8"/>
                  </a:lnTo>
                  <a:lnTo>
                    <a:pt x="16" y="7"/>
                  </a:lnTo>
                  <a:lnTo>
                    <a:pt x="21" y="6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31" y="6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837FAC53-10B4-CB47-132A-CB56AB9DC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618"/>
              <a:ext cx="17" cy="10"/>
            </a:xfrm>
            <a:custGeom>
              <a:avLst/>
              <a:gdLst>
                <a:gd name="T0" fmla="*/ 23 w 36"/>
                <a:gd name="T1" fmla="*/ 0 h 21"/>
                <a:gd name="T2" fmla="*/ 23 w 36"/>
                <a:gd name="T3" fmla="*/ 0 h 21"/>
                <a:gd name="T4" fmla="*/ 23 w 36"/>
                <a:gd name="T5" fmla="*/ 0 h 21"/>
                <a:gd name="T6" fmla="*/ 23 w 36"/>
                <a:gd name="T7" fmla="*/ 0 h 21"/>
                <a:gd name="T8" fmla="*/ 14 w 36"/>
                <a:gd name="T9" fmla="*/ 1 h 21"/>
                <a:gd name="T10" fmla="*/ 10 w 36"/>
                <a:gd name="T11" fmla="*/ 4 h 21"/>
                <a:gd name="T12" fmla="*/ 7 w 36"/>
                <a:gd name="T13" fmla="*/ 6 h 21"/>
                <a:gd name="T14" fmla="*/ 7 w 36"/>
                <a:gd name="T15" fmla="*/ 6 h 21"/>
                <a:gd name="T16" fmla="*/ 7 w 36"/>
                <a:gd name="T17" fmla="*/ 6 h 21"/>
                <a:gd name="T18" fmla="*/ 7 w 36"/>
                <a:gd name="T19" fmla="*/ 6 h 21"/>
                <a:gd name="T20" fmla="*/ 3 w 36"/>
                <a:gd name="T21" fmla="*/ 9 h 21"/>
                <a:gd name="T22" fmla="*/ 1 w 36"/>
                <a:gd name="T23" fmla="*/ 11 h 21"/>
                <a:gd name="T24" fmla="*/ 0 w 36"/>
                <a:gd name="T25" fmla="*/ 14 h 21"/>
                <a:gd name="T26" fmla="*/ 0 w 36"/>
                <a:gd name="T27" fmla="*/ 19 h 21"/>
                <a:gd name="T28" fmla="*/ 0 w 36"/>
                <a:gd name="T29" fmla="*/ 19 h 21"/>
                <a:gd name="T30" fmla="*/ 0 w 36"/>
                <a:gd name="T31" fmla="*/ 21 h 21"/>
                <a:gd name="T32" fmla="*/ 0 w 36"/>
                <a:gd name="T33" fmla="*/ 21 h 21"/>
                <a:gd name="T34" fmla="*/ 0 w 36"/>
                <a:gd name="T35" fmla="*/ 18 h 21"/>
                <a:gd name="T36" fmla="*/ 1 w 36"/>
                <a:gd name="T37" fmla="*/ 15 h 21"/>
                <a:gd name="T38" fmla="*/ 3 w 36"/>
                <a:gd name="T39" fmla="*/ 12 h 21"/>
                <a:gd name="T40" fmla="*/ 7 w 36"/>
                <a:gd name="T41" fmla="*/ 10 h 21"/>
                <a:gd name="T42" fmla="*/ 7 w 36"/>
                <a:gd name="T43" fmla="*/ 10 h 21"/>
                <a:gd name="T44" fmla="*/ 10 w 36"/>
                <a:gd name="T45" fmla="*/ 8 h 21"/>
                <a:gd name="T46" fmla="*/ 14 w 36"/>
                <a:gd name="T47" fmla="*/ 6 h 21"/>
                <a:gd name="T48" fmla="*/ 18 w 36"/>
                <a:gd name="T49" fmla="*/ 5 h 21"/>
                <a:gd name="T50" fmla="*/ 23 w 36"/>
                <a:gd name="T51" fmla="*/ 5 h 21"/>
                <a:gd name="T52" fmla="*/ 23 w 36"/>
                <a:gd name="T53" fmla="*/ 5 h 21"/>
                <a:gd name="T54" fmla="*/ 27 w 36"/>
                <a:gd name="T55" fmla="*/ 5 h 21"/>
                <a:gd name="T56" fmla="*/ 30 w 36"/>
                <a:gd name="T57" fmla="*/ 7 h 21"/>
                <a:gd name="T58" fmla="*/ 35 w 36"/>
                <a:gd name="T59" fmla="*/ 9 h 21"/>
                <a:gd name="T60" fmla="*/ 36 w 36"/>
                <a:gd name="T61" fmla="*/ 6 h 21"/>
                <a:gd name="T62" fmla="*/ 36 w 36"/>
                <a:gd name="T63" fmla="*/ 6 h 21"/>
                <a:gd name="T64" fmla="*/ 35 w 36"/>
                <a:gd name="T65" fmla="*/ 5 h 21"/>
                <a:gd name="T66" fmla="*/ 30 w 36"/>
                <a:gd name="T67" fmla="*/ 2 h 21"/>
                <a:gd name="T68" fmla="*/ 30 w 36"/>
                <a:gd name="T69" fmla="*/ 2 h 21"/>
                <a:gd name="T70" fmla="*/ 30 w 36"/>
                <a:gd name="T71" fmla="*/ 2 h 21"/>
                <a:gd name="T72" fmla="*/ 30 w 36"/>
                <a:gd name="T73" fmla="*/ 2 h 21"/>
                <a:gd name="T74" fmla="*/ 30 w 36"/>
                <a:gd name="T75" fmla="*/ 1 h 21"/>
                <a:gd name="T76" fmla="*/ 30 w 36"/>
                <a:gd name="T77" fmla="*/ 1 h 21"/>
                <a:gd name="T78" fmla="*/ 30 w 36"/>
                <a:gd name="T79" fmla="*/ 1 h 21"/>
                <a:gd name="T80" fmla="*/ 30 w 36"/>
                <a:gd name="T81" fmla="*/ 1 h 21"/>
                <a:gd name="T82" fmla="*/ 30 w 36"/>
                <a:gd name="T83" fmla="*/ 1 h 21"/>
                <a:gd name="T84" fmla="*/ 30 w 36"/>
                <a:gd name="T85" fmla="*/ 1 h 21"/>
                <a:gd name="T86" fmla="*/ 27 w 36"/>
                <a:gd name="T87" fmla="*/ 0 h 21"/>
                <a:gd name="T88" fmla="*/ 23 w 36"/>
                <a:gd name="T89" fmla="*/ 0 h 21"/>
                <a:gd name="T90" fmla="*/ 23 w 36"/>
                <a:gd name="T91" fmla="*/ 0 h 21"/>
                <a:gd name="T92" fmla="*/ 23 w 36"/>
                <a:gd name="T93" fmla="*/ 0 h 21"/>
                <a:gd name="T94" fmla="*/ 23 w 36"/>
                <a:gd name="T9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" h="21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3" y="9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4" y="6"/>
                  </a:lnTo>
                  <a:lnTo>
                    <a:pt x="18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7" y="5"/>
                  </a:lnTo>
                  <a:lnTo>
                    <a:pt x="30" y="7"/>
                  </a:lnTo>
                  <a:lnTo>
                    <a:pt x="35" y="9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AB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9DB75744-EA7A-D086-0AD4-84D08722E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618"/>
              <a:ext cx="17" cy="10"/>
            </a:xfrm>
            <a:custGeom>
              <a:avLst/>
              <a:gdLst>
                <a:gd name="T0" fmla="*/ 23 w 36"/>
                <a:gd name="T1" fmla="*/ 0 h 21"/>
                <a:gd name="T2" fmla="*/ 23 w 36"/>
                <a:gd name="T3" fmla="*/ 0 h 21"/>
                <a:gd name="T4" fmla="*/ 23 w 36"/>
                <a:gd name="T5" fmla="*/ 0 h 21"/>
                <a:gd name="T6" fmla="*/ 23 w 36"/>
                <a:gd name="T7" fmla="*/ 0 h 21"/>
                <a:gd name="T8" fmla="*/ 14 w 36"/>
                <a:gd name="T9" fmla="*/ 1 h 21"/>
                <a:gd name="T10" fmla="*/ 10 w 36"/>
                <a:gd name="T11" fmla="*/ 4 h 21"/>
                <a:gd name="T12" fmla="*/ 7 w 36"/>
                <a:gd name="T13" fmla="*/ 6 h 21"/>
                <a:gd name="T14" fmla="*/ 7 w 36"/>
                <a:gd name="T15" fmla="*/ 6 h 21"/>
                <a:gd name="T16" fmla="*/ 7 w 36"/>
                <a:gd name="T17" fmla="*/ 6 h 21"/>
                <a:gd name="T18" fmla="*/ 7 w 36"/>
                <a:gd name="T19" fmla="*/ 6 h 21"/>
                <a:gd name="T20" fmla="*/ 3 w 36"/>
                <a:gd name="T21" fmla="*/ 9 h 21"/>
                <a:gd name="T22" fmla="*/ 1 w 36"/>
                <a:gd name="T23" fmla="*/ 11 h 21"/>
                <a:gd name="T24" fmla="*/ 0 w 36"/>
                <a:gd name="T25" fmla="*/ 14 h 21"/>
                <a:gd name="T26" fmla="*/ 0 w 36"/>
                <a:gd name="T27" fmla="*/ 19 h 21"/>
                <a:gd name="T28" fmla="*/ 0 w 36"/>
                <a:gd name="T29" fmla="*/ 19 h 21"/>
                <a:gd name="T30" fmla="*/ 0 w 36"/>
                <a:gd name="T31" fmla="*/ 21 h 21"/>
                <a:gd name="T32" fmla="*/ 0 w 36"/>
                <a:gd name="T33" fmla="*/ 21 h 21"/>
                <a:gd name="T34" fmla="*/ 0 w 36"/>
                <a:gd name="T35" fmla="*/ 18 h 21"/>
                <a:gd name="T36" fmla="*/ 1 w 36"/>
                <a:gd name="T37" fmla="*/ 15 h 21"/>
                <a:gd name="T38" fmla="*/ 3 w 36"/>
                <a:gd name="T39" fmla="*/ 12 h 21"/>
                <a:gd name="T40" fmla="*/ 7 w 36"/>
                <a:gd name="T41" fmla="*/ 10 h 21"/>
                <a:gd name="T42" fmla="*/ 7 w 36"/>
                <a:gd name="T43" fmla="*/ 10 h 21"/>
                <a:gd name="T44" fmla="*/ 10 w 36"/>
                <a:gd name="T45" fmla="*/ 8 h 21"/>
                <a:gd name="T46" fmla="*/ 14 w 36"/>
                <a:gd name="T47" fmla="*/ 6 h 21"/>
                <a:gd name="T48" fmla="*/ 18 w 36"/>
                <a:gd name="T49" fmla="*/ 5 h 21"/>
                <a:gd name="T50" fmla="*/ 23 w 36"/>
                <a:gd name="T51" fmla="*/ 5 h 21"/>
                <a:gd name="T52" fmla="*/ 23 w 36"/>
                <a:gd name="T53" fmla="*/ 5 h 21"/>
                <a:gd name="T54" fmla="*/ 27 w 36"/>
                <a:gd name="T55" fmla="*/ 5 h 21"/>
                <a:gd name="T56" fmla="*/ 30 w 36"/>
                <a:gd name="T57" fmla="*/ 7 h 21"/>
                <a:gd name="T58" fmla="*/ 35 w 36"/>
                <a:gd name="T59" fmla="*/ 9 h 21"/>
                <a:gd name="T60" fmla="*/ 36 w 36"/>
                <a:gd name="T61" fmla="*/ 6 h 21"/>
                <a:gd name="T62" fmla="*/ 36 w 36"/>
                <a:gd name="T63" fmla="*/ 6 h 21"/>
                <a:gd name="T64" fmla="*/ 35 w 36"/>
                <a:gd name="T65" fmla="*/ 5 h 21"/>
                <a:gd name="T66" fmla="*/ 30 w 36"/>
                <a:gd name="T67" fmla="*/ 2 h 21"/>
                <a:gd name="T68" fmla="*/ 30 w 36"/>
                <a:gd name="T69" fmla="*/ 2 h 21"/>
                <a:gd name="T70" fmla="*/ 30 w 36"/>
                <a:gd name="T71" fmla="*/ 2 h 21"/>
                <a:gd name="T72" fmla="*/ 30 w 36"/>
                <a:gd name="T73" fmla="*/ 2 h 21"/>
                <a:gd name="T74" fmla="*/ 30 w 36"/>
                <a:gd name="T75" fmla="*/ 1 h 21"/>
                <a:gd name="T76" fmla="*/ 30 w 36"/>
                <a:gd name="T77" fmla="*/ 1 h 21"/>
                <a:gd name="T78" fmla="*/ 30 w 36"/>
                <a:gd name="T79" fmla="*/ 1 h 21"/>
                <a:gd name="T80" fmla="*/ 30 w 36"/>
                <a:gd name="T81" fmla="*/ 1 h 21"/>
                <a:gd name="T82" fmla="*/ 30 w 36"/>
                <a:gd name="T83" fmla="*/ 1 h 21"/>
                <a:gd name="T84" fmla="*/ 30 w 36"/>
                <a:gd name="T85" fmla="*/ 1 h 21"/>
                <a:gd name="T86" fmla="*/ 27 w 36"/>
                <a:gd name="T87" fmla="*/ 0 h 21"/>
                <a:gd name="T88" fmla="*/ 23 w 36"/>
                <a:gd name="T89" fmla="*/ 0 h 21"/>
                <a:gd name="T90" fmla="*/ 23 w 36"/>
                <a:gd name="T91" fmla="*/ 0 h 21"/>
                <a:gd name="T92" fmla="*/ 23 w 36"/>
                <a:gd name="T93" fmla="*/ 0 h 21"/>
                <a:gd name="T94" fmla="*/ 23 w 36"/>
                <a:gd name="T9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" h="21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3" y="9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4" y="6"/>
                  </a:lnTo>
                  <a:lnTo>
                    <a:pt x="18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7" y="5"/>
                  </a:lnTo>
                  <a:lnTo>
                    <a:pt x="30" y="7"/>
                  </a:lnTo>
                  <a:lnTo>
                    <a:pt x="35" y="9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53EF3F46-F208-C419-B339-09A627A8F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3"/>
              <a:ext cx="252" cy="376"/>
            </a:xfrm>
            <a:custGeom>
              <a:avLst/>
              <a:gdLst>
                <a:gd name="T0" fmla="*/ 2 w 503"/>
                <a:gd name="T1" fmla="*/ 0 h 751"/>
                <a:gd name="T2" fmla="*/ 0 w 503"/>
                <a:gd name="T3" fmla="*/ 0 h 751"/>
                <a:gd name="T4" fmla="*/ 61 w 503"/>
                <a:gd name="T5" fmla="*/ 2 h 751"/>
                <a:gd name="T6" fmla="*/ 120 w 503"/>
                <a:gd name="T7" fmla="*/ 11 h 751"/>
                <a:gd name="T8" fmla="*/ 164 w 503"/>
                <a:gd name="T9" fmla="*/ 23 h 751"/>
                <a:gd name="T10" fmla="*/ 191 w 503"/>
                <a:gd name="T11" fmla="*/ 35 h 751"/>
                <a:gd name="T12" fmla="*/ 216 w 503"/>
                <a:gd name="T13" fmla="*/ 48 h 751"/>
                <a:gd name="T14" fmla="*/ 228 w 503"/>
                <a:gd name="T15" fmla="*/ 57 h 751"/>
                <a:gd name="T16" fmla="*/ 282 w 503"/>
                <a:gd name="T17" fmla="*/ 98 h 751"/>
                <a:gd name="T18" fmla="*/ 335 w 503"/>
                <a:gd name="T19" fmla="*/ 144 h 751"/>
                <a:gd name="T20" fmla="*/ 385 w 503"/>
                <a:gd name="T21" fmla="*/ 191 h 751"/>
                <a:gd name="T22" fmla="*/ 428 w 503"/>
                <a:gd name="T23" fmla="*/ 241 h 751"/>
                <a:gd name="T24" fmla="*/ 464 w 503"/>
                <a:gd name="T25" fmla="*/ 291 h 751"/>
                <a:gd name="T26" fmla="*/ 483 w 503"/>
                <a:gd name="T27" fmla="*/ 328 h 751"/>
                <a:gd name="T28" fmla="*/ 492 w 503"/>
                <a:gd name="T29" fmla="*/ 352 h 751"/>
                <a:gd name="T30" fmla="*/ 497 w 503"/>
                <a:gd name="T31" fmla="*/ 375 h 751"/>
                <a:gd name="T32" fmla="*/ 498 w 503"/>
                <a:gd name="T33" fmla="*/ 397 h 751"/>
                <a:gd name="T34" fmla="*/ 496 w 503"/>
                <a:gd name="T35" fmla="*/ 419 h 751"/>
                <a:gd name="T36" fmla="*/ 493 w 503"/>
                <a:gd name="T37" fmla="*/ 430 h 751"/>
                <a:gd name="T38" fmla="*/ 477 w 503"/>
                <a:gd name="T39" fmla="*/ 472 h 751"/>
                <a:gd name="T40" fmla="*/ 432 w 503"/>
                <a:gd name="T41" fmla="*/ 569 h 751"/>
                <a:gd name="T42" fmla="*/ 365 w 503"/>
                <a:gd name="T43" fmla="*/ 701 h 751"/>
                <a:gd name="T44" fmla="*/ 341 w 503"/>
                <a:gd name="T45" fmla="*/ 745 h 751"/>
                <a:gd name="T46" fmla="*/ 345 w 503"/>
                <a:gd name="T47" fmla="*/ 751 h 751"/>
                <a:gd name="T48" fmla="*/ 345 w 503"/>
                <a:gd name="T49" fmla="*/ 748 h 751"/>
                <a:gd name="T50" fmla="*/ 363 w 503"/>
                <a:gd name="T51" fmla="*/ 713 h 751"/>
                <a:gd name="T52" fmla="*/ 432 w 503"/>
                <a:gd name="T53" fmla="*/ 578 h 751"/>
                <a:gd name="T54" fmla="*/ 480 w 503"/>
                <a:gd name="T55" fmla="*/ 474 h 751"/>
                <a:gd name="T56" fmla="*/ 497 w 503"/>
                <a:gd name="T57" fmla="*/ 430 h 751"/>
                <a:gd name="T58" fmla="*/ 501 w 503"/>
                <a:gd name="T59" fmla="*/ 419 h 751"/>
                <a:gd name="T60" fmla="*/ 503 w 503"/>
                <a:gd name="T61" fmla="*/ 397 h 751"/>
                <a:gd name="T62" fmla="*/ 502 w 503"/>
                <a:gd name="T63" fmla="*/ 375 h 751"/>
                <a:gd name="T64" fmla="*/ 496 w 503"/>
                <a:gd name="T65" fmla="*/ 352 h 751"/>
                <a:gd name="T66" fmla="*/ 488 w 503"/>
                <a:gd name="T67" fmla="*/ 328 h 751"/>
                <a:gd name="T68" fmla="*/ 468 w 503"/>
                <a:gd name="T69" fmla="*/ 291 h 751"/>
                <a:gd name="T70" fmla="*/ 432 w 503"/>
                <a:gd name="T71" fmla="*/ 241 h 751"/>
                <a:gd name="T72" fmla="*/ 389 w 503"/>
                <a:gd name="T73" fmla="*/ 191 h 751"/>
                <a:gd name="T74" fmla="*/ 339 w 503"/>
                <a:gd name="T75" fmla="*/ 144 h 751"/>
                <a:gd name="T76" fmla="*/ 286 w 503"/>
                <a:gd name="T77" fmla="*/ 98 h 751"/>
                <a:gd name="T78" fmla="*/ 232 w 503"/>
                <a:gd name="T79" fmla="*/ 57 h 751"/>
                <a:gd name="T80" fmla="*/ 220 w 503"/>
                <a:gd name="T81" fmla="*/ 48 h 751"/>
                <a:gd name="T82" fmla="*/ 194 w 503"/>
                <a:gd name="T83" fmla="*/ 35 h 751"/>
                <a:gd name="T84" fmla="*/ 167 w 503"/>
                <a:gd name="T85" fmla="*/ 23 h 751"/>
                <a:gd name="T86" fmla="*/ 123 w 503"/>
                <a:gd name="T87" fmla="*/ 11 h 751"/>
                <a:gd name="T88" fmla="*/ 63 w 503"/>
                <a:gd name="T89" fmla="*/ 2 h 751"/>
                <a:gd name="T90" fmla="*/ 2 w 503"/>
                <a:gd name="T9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75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1" y="2"/>
                  </a:lnTo>
                  <a:lnTo>
                    <a:pt x="91" y="6"/>
                  </a:lnTo>
                  <a:lnTo>
                    <a:pt x="120" y="11"/>
                  </a:lnTo>
                  <a:lnTo>
                    <a:pt x="149" y="19"/>
                  </a:lnTo>
                  <a:lnTo>
                    <a:pt x="164" y="23"/>
                  </a:lnTo>
                  <a:lnTo>
                    <a:pt x="177" y="29"/>
                  </a:lnTo>
                  <a:lnTo>
                    <a:pt x="191" y="35"/>
                  </a:lnTo>
                  <a:lnTo>
                    <a:pt x="203" y="42"/>
                  </a:lnTo>
                  <a:lnTo>
                    <a:pt x="216" y="48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55" y="76"/>
                  </a:lnTo>
                  <a:lnTo>
                    <a:pt x="282" y="98"/>
                  </a:lnTo>
                  <a:lnTo>
                    <a:pt x="309" y="120"/>
                  </a:lnTo>
                  <a:lnTo>
                    <a:pt x="335" y="144"/>
                  </a:lnTo>
                  <a:lnTo>
                    <a:pt x="361" y="168"/>
                  </a:lnTo>
                  <a:lnTo>
                    <a:pt x="385" y="191"/>
                  </a:lnTo>
                  <a:lnTo>
                    <a:pt x="407" y="216"/>
                  </a:lnTo>
                  <a:lnTo>
                    <a:pt x="428" y="241"/>
                  </a:lnTo>
                  <a:lnTo>
                    <a:pt x="448" y="266"/>
                  </a:lnTo>
                  <a:lnTo>
                    <a:pt x="464" y="291"/>
                  </a:lnTo>
                  <a:lnTo>
                    <a:pt x="477" y="315"/>
                  </a:lnTo>
                  <a:lnTo>
                    <a:pt x="483" y="328"/>
                  </a:lnTo>
                  <a:lnTo>
                    <a:pt x="488" y="340"/>
                  </a:lnTo>
                  <a:lnTo>
                    <a:pt x="492" y="352"/>
                  </a:lnTo>
                  <a:lnTo>
                    <a:pt x="495" y="364"/>
                  </a:lnTo>
                  <a:lnTo>
                    <a:pt x="497" y="375"/>
                  </a:lnTo>
                  <a:lnTo>
                    <a:pt x="498" y="387"/>
                  </a:lnTo>
                  <a:lnTo>
                    <a:pt x="498" y="397"/>
                  </a:lnTo>
                  <a:lnTo>
                    <a:pt x="497" y="408"/>
                  </a:lnTo>
                  <a:lnTo>
                    <a:pt x="496" y="419"/>
                  </a:lnTo>
                  <a:lnTo>
                    <a:pt x="493" y="430"/>
                  </a:lnTo>
                  <a:lnTo>
                    <a:pt x="493" y="430"/>
                  </a:lnTo>
                  <a:lnTo>
                    <a:pt x="485" y="449"/>
                  </a:lnTo>
                  <a:lnTo>
                    <a:pt x="477" y="472"/>
                  </a:lnTo>
                  <a:lnTo>
                    <a:pt x="456" y="519"/>
                  </a:lnTo>
                  <a:lnTo>
                    <a:pt x="432" y="569"/>
                  </a:lnTo>
                  <a:lnTo>
                    <a:pt x="409" y="617"/>
                  </a:lnTo>
                  <a:lnTo>
                    <a:pt x="365" y="701"/>
                  </a:lnTo>
                  <a:lnTo>
                    <a:pt x="341" y="745"/>
                  </a:lnTo>
                  <a:lnTo>
                    <a:pt x="341" y="745"/>
                  </a:lnTo>
                  <a:lnTo>
                    <a:pt x="342" y="749"/>
                  </a:lnTo>
                  <a:lnTo>
                    <a:pt x="345" y="751"/>
                  </a:lnTo>
                  <a:lnTo>
                    <a:pt x="345" y="751"/>
                  </a:lnTo>
                  <a:lnTo>
                    <a:pt x="345" y="748"/>
                  </a:lnTo>
                  <a:lnTo>
                    <a:pt x="345" y="748"/>
                  </a:lnTo>
                  <a:lnTo>
                    <a:pt x="363" y="713"/>
                  </a:lnTo>
                  <a:lnTo>
                    <a:pt x="406" y="629"/>
                  </a:lnTo>
                  <a:lnTo>
                    <a:pt x="432" y="578"/>
                  </a:lnTo>
                  <a:lnTo>
                    <a:pt x="457" y="525"/>
                  </a:lnTo>
                  <a:lnTo>
                    <a:pt x="480" y="474"/>
                  </a:lnTo>
                  <a:lnTo>
                    <a:pt x="490" y="452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501" y="419"/>
                  </a:lnTo>
                  <a:lnTo>
                    <a:pt x="502" y="408"/>
                  </a:lnTo>
                  <a:lnTo>
                    <a:pt x="503" y="397"/>
                  </a:lnTo>
                  <a:lnTo>
                    <a:pt x="503" y="387"/>
                  </a:lnTo>
                  <a:lnTo>
                    <a:pt x="502" y="375"/>
                  </a:lnTo>
                  <a:lnTo>
                    <a:pt x="500" y="364"/>
                  </a:lnTo>
                  <a:lnTo>
                    <a:pt x="496" y="352"/>
                  </a:lnTo>
                  <a:lnTo>
                    <a:pt x="492" y="340"/>
                  </a:lnTo>
                  <a:lnTo>
                    <a:pt x="488" y="328"/>
                  </a:lnTo>
                  <a:lnTo>
                    <a:pt x="481" y="315"/>
                  </a:lnTo>
                  <a:lnTo>
                    <a:pt x="468" y="291"/>
                  </a:lnTo>
                  <a:lnTo>
                    <a:pt x="452" y="266"/>
                  </a:lnTo>
                  <a:lnTo>
                    <a:pt x="432" y="241"/>
                  </a:lnTo>
                  <a:lnTo>
                    <a:pt x="412" y="216"/>
                  </a:lnTo>
                  <a:lnTo>
                    <a:pt x="389" y="191"/>
                  </a:lnTo>
                  <a:lnTo>
                    <a:pt x="365" y="168"/>
                  </a:lnTo>
                  <a:lnTo>
                    <a:pt x="339" y="144"/>
                  </a:lnTo>
                  <a:lnTo>
                    <a:pt x="313" y="120"/>
                  </a:lnTo>
                  <a:lnTo>
                    <a:pt x="286" y="98"/>
                  </a:lnTo>
                  <a:lnTo>
                    <a:pt x="259" y="76"/>
                  </a:lnTo>
                  <a:lnTo>
                    <a:pt x="232" y="57"/>
                  </a:lnTo>
                  <a:lnTo>
                    <a:pt x="232" y="57"/>
                  </a:lnTo>
                  <a:lnTo>
                    <a:pt x="220" y="48"/>
                  </a:lnTo>
                  <a:lnTo>
                    <a:pt x="207" y="42"/>
                  </a:lnTo>
                  <a:lnTo>
                    <a:pt x="194" y="35"/>
                  </a:lnTo>
                  <a:lnTo>
                    <a:pt x="181" y="29"/>
                  </a:lnTo>
                  <a:lnTo>
                    <a:pt x="167" y="23"/>
                  </a:lnTo>
                  <a:lnTo>
                    <a:pt x="153" y="19"/>
                  </a:lnTo>
                  <a:lnTo>
                    <a:pt x="123" y="11"/>
                  </a:lnTo>
                  <a:lnTo>
                    <a:pt x="93" y="6"/>
                  </a:lnTo>
                  <a:lnTo>
                    <a:pt x="63" y="2"/>
                  </a:lnTo>
                  <a:lnTo>
                    <a:pt x="3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8ABF3-11AD-98DE-4487-545D3C0B2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3"/>
              <a:ext cx="252" cy="376"/>
            </a:xfrm>
            <a:custGeom>
              <a:avLst/>
              <a:gdLst>
                <a:gd name="T0" fmla="*/ 2 w 503"/>
                <a:gd name="T1" fmla="*/ 0 h 751"/>
                <a:gd name="T2" fmla="*/ 0 w 503"/>
                <a:gd name="T3" fmla="*/ 0 h 751"/>
                <a:gd name="T4" fmla="*/ 61 w 503"/>
                <a:gd name="T5" fmla="*/ 2 h 751"/>
                <a:gd name="T6" fmla="*/ 120 w 503"/>
                <a:gd name="T7" fmla="*/ 11 h 751"/>
                <a:gd name="T8" fmla="*/ 164 w 503"/>
                <a:gd name="T9" fmla="*/ 23 h 751"/>
                <a:gd name="T10" fmla="*/ 191 w 503"/>
                <a:gd name="T11" fmla="*/ 35 h 751"/>
                <a:gd name="T12" fmla="*/ 216 w 503"/>
                <a:gd name="T13" fmla="*/ 48 h 751"/>
                <a:gd name="T14" fmla="*/ 228 w 503"/>
                <a:gd name="T15" fmla="*/ 57 h 751"/>
                <a:gd name="T16" fmla="*/ 282 w 503"/>
                <a:gd name="T17" fmla="*/ 98 h 751"/>
                <a:gd name="T18" fmla="*/ 335 w 503"/>
                <a:gd name="T19" fmla="*/ 144 h 751"/>
                <a:gd name="T20" fmla="*/ 385 w 503"/>
                <a:gd name="T21" fmla="*/ 191 h 751"/>
                <a:gd name="T22" fmla="*/ 428 w 503"/>
                <a:gd name="T23" fmla="*/ 241 h 751"/>
                <a:gd name="T24" fmla="*/ 464 w 503"/>
                <a:gd name="T25" fmla="*/ 291 h 751"/>
                <a:gd name="T26" fmla="*/ 483 w 503"/>
                <a:gd name="T27" fmla="*/ 328 h 751"/>
                <a:gd name="T28" fmla="*/ 492 w 503"/>
                <a:gd name="T29" fmla="*/ 352 h 751"/>
                <a:gd name="T30" fmla="*/ 497 w 503"/>
                <a:gd name="T31" fmla="*/ 375 h 751"/>
                <a:gd name="T32" fmla="*/ 498 w 503"/>
                <a:gd name="T33" fmla="*/ 397 h 751"/>
                <a:gd name="T34" fmla="*/ 496 w 503"/>
                <a:gd name="T35" fmla="*/ 419 h 751"/>
                <a:gd name="T36" fmla="*/ 493 w 503"/>
                <a:gd name="T37" fmla="*/ 430 h 751"/>
                <a:gd name="T38" fmla="*/ 477 w 503"/>
                <a:gd name="T39" fmla="*/ 472 h 751"/>
                <a:gd name="T40" fmla="*/ 432 w 503"/>
                <a:gd name="T41" fmla="*/ 569 h 751"/>
                <a:gd name="T42" fmla="*/ 365 w 503"/>
                <a:gd name="T43" fmla="*/ 701 h 751"/>
                <a:gd name="T44" fmla="*/ 341 w 503"/>
                <a:gd name="T45" fmla="*/ 745 h 751"/>
                <a:gd name="T46" fmla="*/ 345 w 503"/>
                <a:gd name="T47" fmla="*/ 751 h 751"/>
                <a:gd name="T48" fmla="*/ 345 w 503"/>
                <a:gd name="T49" fmla="*/ 748 h 751"/>
                <a:gd name="T50" fmla="*/ 363 w 503"/>
                <a:gd name="T51" fmla="*/ 713 h 751"/>
                <a:gd name="T52" fmla="*/ 432 w 503"/>
                <a:gd name="T53" fmla="*/ 578 h 751"/>
                <a:gd name="T54" fmla="*/ 480 w 503"/>
                <a:gd name="T55" fmla="*/ 474 h 751"/>
                <a:gd name="T56" fmla="*/ 497 w 503"/>
                <a:gd name="T57" fmla="*/ 430 h 751"/>
                <a:gd name="T58" fmla="*/ 501 w 503"/>
                <a:gd name="T59" fmla="*/ 419 h 751"/>
                <a:gd name="T60" fmla="*/ 503 w 503"/>
                <a:gd name="T61" fmla="*/ 397 h 751"/>
                <a:gd name="T62" fmla="*/ 502 w 503"/>
                <a:gd name="T63" fmla="*/ 375 h 751"/>
                <a:gd name="T64" fmla="*/ 496 w 503"/>
                <a:gd name="T65" fmla="*/ 352 h 751"/>
                <a:gd name="T66" fmla="*/ 488 w 503"/>
                <a:gd name="T67" fmla="*/ 328 h 751"/>
                <a:gd name="T68" fmla="*/ 468 w 503"/>
                <a:gd name="T69" fmla="*/ 291 h 751"/>
                <a:gd name="T70" fmla="*/ 432 w 503"/>
                <a:gd name="T71" fmla="*/ 241 h 751"/>
                <a:gd name="T72" fmla="*/ 389 w 503"/>
                <a:gd name="T73" fmla="*/ 191 h 751"/>
                <a:gd name="T74" fmla="*/ 339 w 503"/>
                <a:gd name="T75" fmla="*/ 144 h 751"/>
                <a:gd name="T76" fmla="*/ 286 w 503"/>
                <a:gd name="T77" fmla="*/ 98 h 751"/>
                <a:gd name="T78" fmla="*/ 232 w 503"/>
                <a:gd name="T79" fmla="*/ 57 h 751"/>
                <a:gd name="T80" fmla="*/ 220 w 503"/>
                <a:gd name="T81" fmla="*/ 48 h 751"/>
                <a:gd name="T82" fmla="*/ 194 w 503"/>
                <a:gd name="T83" fmla="*/ 35 h 751"/>
                <a:gd name="T84" fmla="*/ 167 w 503"/>
                <a:gd name="T85" fmla="*/ 23 h 751"/>
                <a:gd name="T86" fmla="*/ 123 w 503"/>
                <a:gd name="T87" fmla="*/ 11 h 751"/>
                <a:gd name="T88" fmla="*/ 63 w 503"/>
                <a:gd name="T89" fmla="*/ 2 h 751"/>
                <a:gd name="T90" fmla="*/ 2 w 503"/>
                <a:gd name="T9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75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1" y="2"/>
                  </a:lnTo>
                  <a:lnTo>
                    <a:pt x="91" y="6"/>
                  </a:lnTo>
                  <a:lnTo>
                    <a:pt x="120" y="11"/>
                  </a:lnTo>
                  <a:lnTo>
                    <a:pt x="149" y="19"/>
                  </a:lnTo>
                  <a:lnTo>
                    <a:pt x="164" y="23"/>
                  </a:lnTo>
                  <a:lnTo>
                    <a:pt x="177" y="29"/>
                  </a:lnTo>
                  <a:lnTo>
                    <a:pt x="191" y="35"/>
                  </a:lnTo>
                  <a:lnTo>
                    <a:pt x="203" y="42"/>
                  </a:lnTo>
                  <a:lnTo>
                    <a:pt x="216" y="48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55" y="76"/>
                  </a:lnTo>
                  <a:lnTo>
                    <a:pt x="282" y="98"/>
                  </a:lnTo>
                  <a:lnTo>
                    <a:pt x="309" y="120"/>
                  </a:lnTo>
                  <a:lnTo>
                    <a:pt x="335" y="144"/>
                  </a:lnTo>
                  <a:lnTo>
                    <a:pt x="361" y="168"/>
                  </a:lnTo>
                  <a:lnTo>
                    <a:pt x="385" y="191"/>
                  </a:lnTo>
                  <a:lnTo>
                    <a:pt x="407" y="216"/>
                  </a:lnTo>
                  <a:lnTo>
                    <a:pt x="428" y="241"/>
                  </a:lnTo>
                  <a:lnTo>
                    <a:pt x="448" y="266"/>
                  </a:lnTo>
                  <a:lnTo>
                    <a:pt x="464" y="291"/>
                  </a:lnTo>
                  <a:lnTo>
                    <a:pt x="477" y="315"/>
                  </a:lnTo>
                  <a:lnTo>
                    <a:pt x="483" y="328"/>
                  </a:lnTo>
                  <a:lnTo>
                    <a:pt x="488" y="340"/>
                  </a:lnTo>
                  <a:lnTo>
                    <a:pt x="492" y="352"/>
                  </a:lnTo>
                  <a:lnTo>
                    <a:pt x="495" y="364"/>
                  </a:lnTo>
                  <a:lnTo>
                    <a:pt x="497" y="375"/>
                  </a:lnTo>
                  <a:lnTo>
                    <a:pt x="498" y="387"/>
                  </a:lnTo>
                  <a:lnTo>
                    <a:pt x="498" y="397"/>
                  </a:lnTo>
                  <a:lnTo>
                    <a:pt x="497" y="408"/>
                  </a:lnTo>
                  <a:lnTo>
                    <a:pt x="496" y="419"/>
                  </a:lnTo>
                  <a:lnTo>
                    <a:pt x="493" y="430"/>
                  </a:lnTo>
                  <a:lnTo>
                    <a:pt x="493" y="430"/>
                  </a:lnTo>
                  <a:lnTo>
                    <a:pt x="485" y="449"/>
                  </a:lnTo>
                  <a:lnTo>
                    <a:pt x="477" y="472"/>
                  </a:lnTo>
                  <a:lnTo>
                    <a:pt x="456" y="519"/>
                  </a:lnTo>
                  <a:lnTo>
                    <a:pt x="432" y="569"/>
                  </a:lnTo>
                  <a:lnTo>
                    <a:pt x="409" y="617"/>
                  </a:lnTo>
                  <a:lnTo>
                    <a:pt x="365" y="701"/>
                  </a:lnTo>
                  <a:lnTo>
                    <a:pt x="341" y="745"/>
                  </a:lnTo>
                  <a:lnTo>
                    <a:pt x="341" y="745"/>
                  </a:lnTo>
                  <a:lnTo>
                    <a:pt x="342" y="749"/>
                  </a:lnTo>
                  <a:lnTo>
                    <a:pt x="345" y="751"/>
                  </a:lnTo>
                  <a:lnTo>
                    <a:pt x="345" y="751"/>
                  </a:lnTo>
                  <a:lnTo>
                    <a:pt x="345" y="748"/>
                  </a:lnTo>
                  <a:lnTo>
                    <a:pt x="345" y="748"/>
                  </a:lnTo>
                  <a:lnTo>
                    <a:pt x="363" y="713"/>
                  </a:lnTo>
                  <a:lnTo>
                    <a:pt x="406" y="629"/>
                  </a:lnTo>
                  <a:lnTo>
                    <a:pt x="432" y="578"/>
                  </a:lnTo>
                  <a:lnTo>
                    <a:pt x="457" y="525"/>
                  </a:lnTo>
                  <a:lnTo>
                    <a:pt x="480" y="474"/>
                  </a:lnTo>
                  <a:lnTo>
                    <a:pt x="490" y="452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501" y="419"/>
                  </a:lnTo>
                  <a:lnTo>
                    <a:pt x="502" y="408"/>
                  </a:lnTo>
                  <a:lnTo>
                    <a:pt x="503" y="397"/>
                  </a:lnTo>
                  <a:lnTo>
                    <a:pt x="503" y="387"/>
                  </a:lnTo>
                  <a:lnTo>
                    <a:pt x="502" y="375"/>
                  </a:lnTo>
                  <a:lnTo>
                    <a:pt x="500" y="364"/>
                  </a:lnTo>
                  <a:lnTo>
                    <a:pt x="496" y="352"/>
                  </a:lnTo>
                  <a:lnTo>
                    <a:pt x="492" y="340"/>
                  </a:lnTo>
                  <a:lnTo>
                    <a:pt x="488" y="328"/>
                  </a:lnTo>
                  <a:lnTo>
                    <a:pt x="481" y="315"/>
                  </a:lnTo>
                  <a:lnTo>
                    <a:pt x="468" y="291"/>
                  </a:lnTo>
                  <a:lnTo>
                    <a:pt x="452" y="266"/>
                  </a:lnTo>
                  <a:lnTo>
                    <a:pt x="432" y="241"/>
                  </a:lnTo>
                  <a:lnTo>
                    <a:pt x="412" y="216"/>
                  </a:lnTo>
                  <a:lnTo>
                    <a:pt x="389" y="191"/>
                  </a:lnTo>
                  <a:lnTo>
                    <a:pt x="365" y="168"/>
                  </a:lnTo>
                  <a:lnTo>
                    <a:pt x="339" y="144"/>
                  </a:lnTo>
                  <a:lnTo>
                    <a:pt x="313" y="120"/>
                  </a:lnTo>
                  <a:lnTo>
                    <a:pt x="286" y="98"/>
                  </a:lnTo>
                  <a:lnTo>
                    <a:pt x="259" y="76"/>
                  </a:lnTo>
                  <a:lnTo>
                    <a:pt x="232" y="57"/>
                  </a:lnTo>
                  <a:lnTo>
                    <a:pt x="232" y="57"/>
                  </a:lnTo>
                  <a:lnTo>
                    <a:pt x="220" y="48"/>
                  </a:lnTo>
                  <a:lnTo>
                    <a:pt x="207" y="42"/>
                  </a:lnTo>
                  <a:lnTo>
                    <a:pt x="194" y="35"/>
                  </a:lnTo>
                  <a:lnTo>
                    <a:pt x="181" y="29"/>
                  </a:lnTo>
                  <a:lnTo>
                    <a:pt x="167" y="23"/>
                  </a:lnTo>
                  <a:lnTo>
                    <a:pt x="153" y="19"/>
                  </a:lnTo>
                  <a:lnTo>
                    <a:pt x="123" y="11"/>
                  </a:lnTo>
                  <a:lnTo>
                    <a:pt x="93" y="6"/>
                  </a:lnTo>
                  <a:lnTo>
                    <a:pt x="63" y="2"/>
                  </a:lnTo>
                  <a:lnTo>
                    <a:pt x="3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BD39737D-E2F6-1F3D-09C8-AED3EAFAE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" y="3"/>
              <a:ext cx="441" cy="373"/>
            </a:xfrm>
            <a:custGeom>
              <a:avLst/>
              <a:gdLst>
                <a:gd name="T0" fmla="*/ 384 w 882"/>
                <a:gd name="T1" fmla="*/ 0 h 745"/>
                <a:gd name="T2" fmla="*/ 309 w 882"/>
                <a:gd name="T3" fmla="*/ 3 h 745"/>
                <a:gd name="T4" fmla="*/ 246 w 882"/>
                <a:gd name="T5" fmla="*/ 10 h 745"/>
                <a:gd name="T6" fmla="*/ 188 w 882"/>
                <a:gd name="T7" fmla="*/ 22 h 745"/>
                <a:gd name="T8" fmla="*/ 0 w 882"/>
                <a:gd name="T9" fmla="*/ 304 h 745"/>
                <a:gd name="T10" fmla="*/ 55 w 882"/>
                <a:gd name="T11" fmla="*/ 305 h 745"/>
                <a:gd name="T12" fmla="*/ 109 w 882"/>
                <a:gd name="T13" fmla="*/ 310 h 745"/>
                <a:gd name="T14" fmla="*/ 162 w 882"/>
                <a:gd name="T15" fmla="*/ 317 h 745"/>
                <a:gd name="T16" fmla="*/ 215 w 882"/>
                <a:gd name="T17" fmla="*/ 331 h 745"/>
                <a:gd name="T18" fmla="*/ 230 w 882"/>
                <a:gd name="T19" fmla="*/ 336 h 745"/>
                <a:gd name="T20" fmla="*/ 258 w 882"/>
                <a:gd name="T21" fmla="*/ 349 h 745"/>
                <a:gd name="T22" fmla="*/ 297 w 882"/>
                <a:gd name="T23" fmla="*/ 372 h 745"/>
                <a:gd name="T24" fmla="*/ 323 w 882"/>
                <a:gd name="T25" fmla="*/ 389 h 745"/>
                <a:gd name="T26" fmla="*/ 348 w 882"/>
                <a:gd name="T27" fmla="*/ 403 h 745"/>
                <a:gd name="T28" fmla="*/ 400 w 882"/>
                <a:gd name="T29" fmla="*/ 429 h 745"/>
                <a:gd name="T30" fmla="*/ 425 w 882"/>
                <a:gd name="T31" fmla="*/ 444 h 745"/>
                <a:gd name="T32" fmla="*/ 477 w 882"/>
                <a:gd name="T33" fmla="*/ 481 h 745"/>
                <a:gd name="T34" fmla="*/ 558 w 882"/>
                <a:gd name="T35" fmla="*/ 539 h 745"/>
                <a:gd name="T36" fmla="*/ 610 w 882"/>
                <a:gd name="T37" fmla="*/ 582 h 745"/>
                <a:gd name="T38" fmla="*/ 633 w 882"/>
                <a:gd name="T39" fmla="*/ 603 h 745"/>
                <a:gd name="T40" fmla="*/ 660 w 882"/>
                <a:gd name="T41" fmla="*/ 632 h 745"/>
                <a:gd name="T42" fmla="*/ 683 w 882"/>
                <a:gd name="T43" fmla="*/ 662 h 745"/>
                <a:gd name="T44" fmla="*/ 704 w 882"/>
                <a:gd name="T45" fmla="*/ 694 h 745"/>
                <a:gd name="T46" fmla="*/ 720 w 882"/>
                <a:gd name="T47" fmla="*/ 730 h 745"/>
                <a:gd name="T48" fmla="*/ 722 w 882"/>
                <a:gd name="T49" fmla="*/ 738 h 745"/>
                <a:gd name="T50" fmla="*/ 725 w 882"/>
                <a:gd name="T51" fmla="*/ 745 h 745"/>
                <a:gd name="T52" fmla="*/ 793 w 882"/>
                <a:gd name="T53" fmla="*/ 617 h 745"/>
                <a:gd name="T54" fmla="*/ 840 w 882"/>
                <a:gd name="T55" fmla="*/ 519 h 745"/>
                <a:gd name="T56" fmla="*/ 869 w 882"/>
                <a:gd name="T57" fmla="*/ 449 h 745"/>
                <a:gd name="T58" fmla="*/ 877 w 882"/>
                <a:gd name="T59" fmla="*/ 430 h 745"/>
                <a:gd name="T60" fmla="*/ 881 w 882"/>
                <a:gd name="T61" fmla="*/ 408 h 745"/>
                <a:gd name="T62" fmla="*/ 882 w 882"/>
                <a:gd name="T63" fmla="*/ 387 h 745"/>
                <a:gd name="T64" fmla="*/ 879 w 882"/>
                <a:gd name="T65" fmla="*/ 364 h 745"/>
                <a:gd name="T66" fmla="*/ 872 w 882"/>
                <a:gd name="T67" fmla="*/ 340 h 745"/>
                <a:gd name="T68" fmla="*/ 861 w 882"/>
                <a:gd name="T69" fmla="*/ 315 h 745"/>
                <a:gd name="T70" fmla="*/ 832 w 882"/>
                <a:gd name="T71" fmla="*/ 266 h 745"/>
                <a:gd name="T72" fmla="*/ 791 w 882"/>
                <a:gd name="T73" fmla="*/ 216 h 745"/>
                <a:gd name="T74" fmla="*/ 745 w 882"/>
                <a:gd name="T75" fmla="*/ 168 h 745"/>
                <a:gd name="T76" fmla="*/ 693 w 882"/>
                <a:gd name="T77" fmla="*/ 120 h 745"/>
                <a:gd name="T78" fmla="*/ 639 w 882"/>
                <a:gd name="T79" fmla="*/ 76 h 745"/>
                <a:gd name="T80" fmla="*/ 612 w 882"/>
                <a:gd name="T81" fmla="*/ 57 h 745"/>
                <a:gd name="T82" fmla="*/ 587 w 882"/>
                <a:gd name="T83" fmla="*/ 42 h 745"/>
                <a:gd name="T84" fmla="*/ 561 w 882"/>
                <a:gd name="T85" fmla="*/ 29 h 745"/>
                <a:gd name="T86" fmla="*/ 533 w 882"/>
                <a:gd name="T87" fmla="*/ 19 h 745"/>
                <a:gd name="T88" fmla="*/ 475 w 882"/>
                <a:gd name="T89" fmla="*/ 6 h 745"/>
                <a:gd name="T90" fmla="*/ 414 w 882"/>
                <a:gd name="T91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2" h="745">
                  <a:moveTo>
                    <a:pt x="384" y="0"/>
                  </a:moveTo>
                  <a:lnTo>
                    <a:pt x="384" y="0"/>
                  </a:lnTo>
                  <a:lnTo>
                    <a:pt x="346" y="1"/>
                  </a:lnTo>
                  <a:lnTo>
                    <a:pt x="309" y="3"/>
                  </a:lnTo>
                  <a:lnTo>
                    <a:pt x="275" y="7"/>
                  </a:lnTo>
                  <a:lnTo>
                    <a:pt x="246" y="10"/>
                  </a:lnTo>
                  <a:lnTo>
                    <a:pt x="204" y="18"/>
                  </a:lnTo>
                  <a:lnTo>
                    <a:pt x="188" y="22"/>
                  </a:lnTo>
                  <a:lnTo>
                    <a:pt x="1" y="30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5" y="305"/>
                  </a:lnTo>
                  <a:lnTo>
                    <a:pt x="83" y="306"/>
                  </a:lnTo>
                  <a:lnTo>
                    <a:pt x="109" y="310"/>
                  </a:lnTo>
                  <a:lnTo>
                    <a:pt x="136" y="313"/>
                  </a:lnTo>
                  <a:lnTo>
                    <a:pt x="162" y="317"/>
                  </a:lnTo>
                  <a:lnTo>
                    <a:pt x="189" y="324"/>
                  </a:lnTo>
                  <a:lnTo>
                    <a:pt x="215" y="331"/>
                  </a:lnTo>
                  <a:lnTo>
                    <a:pt x="215" y="331"/>
                  </a:lnTo>
                  <a:lnTo>
                    <a:pt x="230" y="336"/>
                  </a:lnTo>
                  <a:lnTo>
                    <a:pt x="244" y="342"/>
                  </a:lnTo>
                  <a:lnTo>
                    <a:pt x="258" y="349"/>
                  </a:lnTo>
                  <a:lnTo>
                    <a:pt x="271" y="356"/>
                  </a:lnTo>
                  <a:lnTo>
                    <a:pt x="297" y="372"/>
                  </a:lnTo>
                  <a:lnTo>
                    <a:pt x="323" y="389"/>
                  </a:lnTo>
                  <a:lnTo>
                    <a:pt x="323" y="389"/>
                  </a:lnTo>
                  <a:lnTo>
                    <a:pt x="336" y="396"/>
                  </a:lnTo>
                  <a:lnTo>
                    <a:pt x="348" y="403"/>
                  </a:lnTo>
                  <a:lnTo>
                    <a:pt x="374" y="416"/>
                  </a:lnTo>
                  <a:lnTo>
                    <a:pt x="400" y="429"/>
                  </a:lnTo>
                  <a:lnTo>
                    <a:pt x="412" y="436"/>
                  </a:lnTo>
                  <a:lnTo>
                    <a:pt x="425" y="444"/>
                  </a:lnTo>
                  <a:lnTo>
                    <a:pt x="425" y="444"/>
                  </a:lnTo>
                  <a:lnTo>
                    <a:pt x="477" y="481"/>
                  </a:lnTo>
                  <a:lnTo>
                    <a:pt x="531" y="520"/>
                  </a:lnTo>
                  <a:lnTo>
                    <a:pt x="558" y="539"/>
                  </a:lnTo>
                  <a:lnTo>
                    <a:pt x="584" y="560"/>
                  </a:lnTo>
                  <a:lnTo>
                    <a:pt x="610" y="582"/>
                  </a:lnTo>
                  <a:lnTo>
                    <a:pt x="633" y="603"/>
                  </a:lnTo>
                  <a:lnTo>
                    <a:pt x="633" y="603"/>
                  </a:lnTo>
                  <a:lnTo>
                    <a:pt x="647" y="617"/>
                  </a:lnTo>
                  <a:lnTo>
                    <a:pt x="660" y="632"/>
                  </a:lnTo>
                  <a:lnTo>
                    <a:pt x="672" y="647"/>
                  </a:lnTo>
                  <a:lnTo>
                    <a:pt x="683" y="662"/>
                  </a:lnTo>
                  <a:lnTo>
                    <a:pt x="694" y="678"/>
                  </a:lnTo>
                  <a:lnTo>
                    <a:pt x="704" y="694"/>
                  </a:lnTo>
                  <a:lnTo>
                    <a:pt x="712" y="712"/>
                  </a:lnTo>
                  <a:lnTo>
                    <a:pt x="720" y="730"/>
                  </a:lnTo>
                  <a:lnTo>
                    <a:pt x="720" y="730"/>
                  </a:lnTo>
                  <a:lnTo>
                    <a:pt x="722" y="738"/>
                  </a:lnTo>
                  <a:lnTo>
                    <a:pt x="725" y="745"/>
                  </a:lnTo>
                  <a:lnTo>
                    <a:pt x="725" y="745"/>
                  </a:lnTo>
                  <a:lnTo>
                    <a:pt x="749" y="701"/>
                  </a:lnTo>
                  <a:lnTo>
                    <a:pt x="793" y="617"/>
                  </a:lnTo>
                  <a:lnTo>
                    <a:pt x="816" y="569"/>
                  </a:lnTo>
                  <a:lnTo>
                    <a:pt x="840" y="519"/>
                  </a:lnTo>
                  <a:lnTo>
                    <a:pt x="861" y="472"/>
                  </a:lnTo>
                  <a:lnTo>
                    <a:pt x="869" y="449"/>
                  </a:lnTo>
                  <a:lnTo>
                    <a:pt x="877" y="430"/>
                  </a:lnTo>
                  <a:lnTo>
                    <a:pt x="877" y="430"/>
                  </a:lnTo>
                  <a:lnTo>
                    <a:pt x="880" y="419"/>
                  </a:lnTo>
                  <a:lnTo>
                    <a:pt x="881" y="408"/>
                  </a:lnTo>
                  <a:lnTo>
                    <a:pt x="882" y="397"/>
                  </a:lnTo>
                  <a:lnTo>
                    <a:pt x="882" y="387"/>
                  </a:lnTo>
                  <a:lnTo>
                    <a:pt x="881" y="375"/>
                  </a:lnTo>
                  <a:lnTo>
                    <a:pt x="879" y="364"/>
                  </a:lnTo>
                  <a:lnTo>
                    <a:pt x="876" y="352"/>
                  </a:lnTo>
                  <a:lnTo>
                    <a:pt x="872" y="340"/>
                  </a:lnTo>
                  <a:lnTo>
                    <a:pt x="867" y="328"/>
                  </a:lnTo>
                  <a:lnTo>
                    <a:pt x="861" y="315"/>
                  </a:lnTo>
                  <a:lnTo>
                    <a:pt x="848" y="291"/>
                  </a:lnTo>
                  <a:lnTo>
                    <a:pt x="832" y="266"/>
                  </a:lnTo>
                  <a:lnTo>
                    <a:pt x="812" y="241"/>
                  </a:lnTo>
                  <a:lnTo>
                    <a:pt x="791" y="216"/>
                  </a:lnTo>
                  <a:lnTo>
                    <a:pt x="769" y="191"/>
                  </a:lnTo>
                  <a:lnTo>
                    <a:pt x="745" y="168"/>
                  </a:lnTo>
                  <a:lnTo>
                    <a:pt x="719" y="144"/>
                  </a:lnTo>
                  <a:lnTo>
                    <a:pt x="693" y="120"/>
                  </a:lnTo>
                  <a:lnTo>
                    <a:pt x="666" y="98"/>
                  </a:lnTo>
                  <a:lnTo>
                    <a:pt x="639" y="76"/>
                  </a:lnTo>
                  <a:lnTo>
                    <a:pt x="612" y="57"/>
                  </a:lnTo>
                  <a:lnTo>
                    <a:pt x="612" y="57"/>
                  </a:lnTo>
                  <a:lnTo>
                    <a:pt x="600" y="48"/>
                  </a:lnTo>
                  <a:lnTo>
                    <a:pt x="587" y="42"/>
                  </a:lnTo>
                  <a:lnTo>
                    <a:pt x="575" y="35"/>
                  </a:lnTo>
                  <a:lnTo>
                    <a:pt x="561" y="29"/>
                  </a:lnTo>
                  <a:lnTo>
                    <a:pt x="548" y="23"/>
                  </a:lnTo>
                  <a:lnTo>
                    <a:pt x="533" y="19"/>
                  </a:lnTo>
                  <a:lnTo>
                    <a:pt x="504" y="11"/>
                  </a:lnTo>
                  <a:lnTo>
                    <a:pt x="475" y="6"/>
                  </a:lnTo>
                  <a:lnTo>
                    <a:pt x="445" y="2"/>
                  </a:lnTo>
                  <a:lnTo>
                    <a:pt x="414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A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81AC034B-32E7-C917-DE97-31D3F2102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" y="3"/>
              <a:ext cx="441" cy="373"/>
            </a:xfrm>
            <a:custGeom>
              <a:avLst/>
              <a:gdLst>
                <a:gd name="T0" fmla="*/ 384 w 882"/>
                <a:gd name="T1" fmla="*/ 0 h 745"/>
                <a:gd name="T2" fmla="*/ 309 w 882"/>
                <a:gd name="T3" fmla="*/ 3 h 745"/>
                <a:gd name="T4" fmla="*/ 246 w 882"/>
                <a:gd name="T5" fmla="*/ 10 h 745"/>
                <a:gd name="T6" fmla="*/ 188 w 882"/>
                <a:gd name="T7" fmla="*/ 22 h 745"/>
                <a:gd name="T8" fmla="*/ 0 w 882"/>
                <a:gd name="T9" fmla="*/ 304 h 745"/>
                <a:gd name="T10" fmla="*/ 55 w 882"/>
                <a:gd name="T11" fmla="*/ 305 h 745"/>
                <a:gd name="T12" fmla="*/ 109 w 882"/>
                <a:gd name="T13" fmla="*/ 310 h 745"/>
                <a:gd name="T14" fmla="*/ 162 w 882"/>
                <a:gd name="T15" fmla="*/ 317 h 745"/>
                <a:gd name="T16" fmla="*/ 215 w 882"/>
                <a:gd name="T17" fmla="*/ 331 h 745"/>
                <a:gd name="T18" fmla="*/ 230 w 882"/>
                <a:gd name="T19" fmla="*/ 336 h 745"/>
                <a:gd name="T20" fmla="*/ 258 w 882"/>
                <a:gd name="T21" fmla="*/ 349 h 745"/>
                <a:gd name="T22" fmla="*/ 297 w 882"/>
                <a:gd name="T23" fmla="*/ 372 h 745"/>
                <a:gd name="T24" fmla="*/ 323 w 882"/>
                <a:gd name="T25" fmla="*/ 389 h 745"/>
                <a:gd name="T26" fmla="*/ 348 w 882"/>
                <a:gd name="T27" fmla="*/ 403 h 745"/>
                <a:gd name="T28" fmla="*/ 400 w 882"/>
                <a:gd name="T29" fmla="*/ 429 h 745"/>
                <a:gd name="T30" fmla="*/ 425 w 882"/>
                <a:gd name="T31" fmla="*/ 444 h 745"/>
                <a:gd name="T32" fmla="*/ 477 w 882"/>
                <a:gd name="T33" fmla="*/ 481 h 745"/>
                <a:gd name="T34" fmla="*/ 558 w 882"/>
                <a:gd name="T35" fmla="*/ 539 h 745"/>
                <a:gd name="T36" fmla="*/ 610 w 882"/>
                <a:gd name="T37" fmla="*/ 582 h 745"/>
                <a:gd name="T38" fmla="*/ 633 w 882"/>
                <a:gd name="T39" fmla="*/ 603 h 745"/>
                <a:gd name="T40" fmla="*/ 660 w 882"/>
                <a:gd name="T41" fmla="*/ 632 h 745"/>
                <a:gd name="T42" fmla="*/ 683 w 882"/>
                <a:gd name="T43" fmla="*/ 662 h 745"/>
                <a:gd name="T44" fmla="*/ 704 w 882"/>
                <a:gd name="T45" fmla="*/ 694 h 745"/>
                <a:gd name="T46" fmla="*/ 720 w 882"/>
                <a:gd name="T47" fmla="*/ 730 h 745"/>
                <a:gd name="T48" fmla="*/ 722 w 882"/>
                <a:gd name="T49" fmla="*/ 738 h 745"/>
                <a:gd name="T50" fmla="*/ 725 w 882"/>
                <a:gd name="T51" fmla="*/ 745 h 745"/>
                <a:gd name="T52" fmla="*/ 793 w 882"/>
                <a:gd name="T53" fmla="*/ 617 h 745"/>
                <a:gd name="T54" fmla="*/ 840 w 882"/>
                <a:gd name="T55" fmla="*/ 519 h 745"/>
                <a:gd name="T56" fmla="*/ 869 w 882"/>
                <a:gd name="T57" fmla="*/ 449 h 745"/>
                <a:gd name="T58" fmla="*/ 877 w 882"/>
                <a:gd name="T59" fmla="*/ 430 h 745"/>
                <a:gd name="T60" fmla="*/ 881 w 882"/>
                <a:gd name="T61" fmla="*/ 408 h 745"/>
                <a:gd name="T62" fmla="*/ 882 w 882"/>
                <a:gd name="T63" fmla="*/ 387 h 745"/>
                <a:gd name="T64" fmla="*/ 879 w 882"/>
                <a:gd name="T65" fmla="*/ 364 h 745"/>
                <a:gd name="T66" fmla="*/ 872 w 882"/>
                <a:gd name="T67" fmla="*/ 340 h 745"/>
                <a:gd name="T68" fmla="*/ 861 w 882"/>
                <a:gd name="T69" fmla="*/ 315 h 745"/>
                <a:gd name="T70" fmla="*/ 832 w 882"/>
                <a:gd name="T71" fmla="*/ 266 h 745"/>
                <a:gd name="T72" fmla="*/ 791 w 882"/>
                <a:gd name="T73" fmla="*/ 216 h 745"/>
                <a:gd name="T74" fmla="*/ 745 w 882"/>
                <a:gd name="T75" fmla="*/ 168 h 745"/>
                <a:gd name="T76" fmla="*/ 693 w 882"/>
                <a:gd name="T77" fmla="*/ 120 h 745"/>
                <a:gd name="T78" fmla="*/ 639 w 882"/>
                <a:gd name="T79" fmla="*/ 76 h 745"/>
                <a:gd name="T80" fmla="*/ 612 w 882"/>
                <a:gd name="T81" fmla="*/ 57 h 745"/>
                <a:gd name="T82" fmla="*/ 587 w 882"/>
                <a:gd name="T83" fmla="*/ 42 h 745"/>
                <a:gd name="T84" fmla="*/ 561 w 882"/>
                <a:gd name="T85" fmla="*/ 29 h 745"/>
                <a:gd name="T86" fmla="*/ 533 w 882"/>
                <a:gd name="T87" fmla="*/ 19 h 745"/>
                <a:gd name="T88" fmla="*/ 475 w 882"/>
                <a:gd name="T89" fmla="*/ 6 h 745"/>
                <a:gd name="T90" fmla="*/ 414 w 882"/>
                <a:gd name="T91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2" h="745">
                  <a:moveTo>
                    <a:pt x="384" y="0"/>
                  </a:moveTo>
                  <a:lnTo>
                    <a:pt x="384" y="0"/>
                  </a:lnTo>
                  <a:lnTo>
                    <a:pt x="346" y="1"/>
                  </a:lnTo>
                  <a:lnTo>
                    <a:pt x="309" y="3"/>
                  </a:lnTo>
                  <a:lnTo>
                    <a:pt x="275" y="7"/>
                  </a:lnTo>
                  <a:lnTo>
                    <a:pt x="246" y="10"/>
                  </a:lnTo>
                  <a:lnTo>
                    <a:pt x="204" y="18"/>
                  </a:lnTo>
                  <a:lnTo>
                    <a:pt x="188" y="22"/>
                  </a:lnTo>
                  <a:lnTo>
                    <a:pt x="1" y="30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5" y="305"/>
                  </a:lnTo>
                  <a:lnTo>
                    <a:pt x="83" y="306"/>
                  </a:lnTo>
                  <a:lnTo>
                    <a:pt x="109" y="310"/>
                  </a:lnTo>
                  <a:lnTo>
                    <a:pt x="136" y="313"/>
                  </a:lnTo>
                  <a:lnTo>
                    <a:pt x="162" y="317"/>
                  </a:lnTo>
                  <a:lnTo>
                    <a:pt x="189" y="324"/>
                  </a:lnTo>
                  <a:lnTo>
                    <a:pt x="215" y="331"/>
                  </a:lnTo>
                  <a:lnTo>
                    <a:pt x="215" y="331"/>
                  </a:lnTo>
                  <a:lnTo>
                    <a:pt x="230" y="336"/>
                  </a:lnTo>
                  <a:lnTo>
                    <a:pt x="244" y="342"/>
                  </a:lnTo>
                  <a:lnTo>
                    <a:pt x="258" y="349"/>
                  </a:lnTo>
                  <a:lnTo>
                    <a:pt x="271" y="356"/>
                  </a:lnTo>
                  <a:lnTo>
                    <a:pt x="297" y="372"/>
                  </a:lnTo>
                  <a:lnTo>
                    <a:pt x="323" y="389"/>
                  </a:lnTo>
                  <a:lnTo>
                    <a:pt x="323" y="389"/>
                  </a:lnTo>
                  <a:lnTo>
                    <a:pt x="336" y="396"/>
                  </a:lnTo>
                  <a:lnTo>
                    <a:pt x="348" y="403"/>
                  </a:lnTo>
                  <a:lnTo>
                    <a:pt x="374" y="416"/>
                  </a:lnTo>
                  <a:lnTo>
                    <a:pt x="400" y="429"/>
                  </a:lnTo>
                  <a:lnTo>
                    <a:pt x="412" y="436"/>
                  </a:lnTo>
                  <a:lnTo>
                    <a:pt x="425" y="444"/>
                  </a:lnTo>
                  <a:lnTo>
                    <a:pt x="425" y="444"/>
                  </a:lnTo>
                  <a:lnTo>
                    <a:pt x="477" y="481"/>
                  </a:lnTo>
                  <a:lnTo>
                    <a:pt x="531" y="520"/>
                  </a:lnTo>
                  <a:lnTo>
                    <a:pt x="558" y="539"/>
                  </a:lnTo>
                  <a:lnTo>
                    <a:pt x="584" y="560"/>
                  </a:lnTo>
                  <a:lnTo>
                    <a:pt x="610" y="582"/>
                  </a:lnTo>
                  <a:lnTo>
                    <a:pt x="633" y="603"/>
                  </a:lnTo>
                  <a:lnTo>
                    <a:pt x="633" y="603"/>
                  </a:lnTo>
                  <a:lnTo>
                    <a:pt x="647" y="617"/>
                  </a:lnTo>
                  <a:lnTo>
                    <a:pt x="660" y="632"/>
                  </a:lnTo>
                  <a:lnTo>
                    <a:pt x="672" y="647"/>
                  </a:lnTo>
                  <a:lnTo>
                    <a:pt x="683" y="662"/>
                  </a:lnTo>
                  <a:lnTo>
                    <a:pt x="694" y="678"/>
                  </a:lnTo>
                  <a:lnTo>
                    <a:pt x="704" y="694"/>
                  </a:lnTo>
                  <a:lnTo>
                    <a:pt x="712" y="712"/>
                  </a:lnTo>
                  <a:lnTo>
                    <a:pt x="720" y="730"/>
                  </a:lnTo>
                  <a:lnTo>
                    <a:pt x="720" y="730"/>
                  </a:lnTo>
                  <a:lnTo>
                    <a:pt x="722" y="738"/>
                  </a:lnTo>
                  <a:lnTo>
                    <a:pt x="725" y="745"/>
                  </a:lnTo>
                  <a:lnTo>
                    <a:pt x="725" y="745"/>
                  </a:lnTo>
                  <a:lnTo>
                    <a:pt x="749" y="701"/>
                  </a:lnTo>
                  <a:lnTo>
                    <a:pt x="793" y="617"/>
                  </a:lnTo>
                  <a:lnTo>
                    <a:pt x="816" y="569"/>
                  </a:lnTo>
                  <a:lnTo>
                    <a:pt x="840" y="519"/>
                  </a:lnTo>
                  <a:lnTo>
                    <a:pt x="861" y="472"/>
                  </a:lnTo>
                  <a:lnTo>
                    <a:pt x="869" y="449"/>
                  </a:lnTo>
                  <a:lnTo>
                    <a:pt x="877" y="430"/>
                  </a:lnTo>
                  <a:lnTo>
                    <a:pt x="877" y="430"/>
                  </a:lnTo>
                  <a:lnTo>
                    <a:pt x="880" y="419"/>
                  </a:lnTo>
                  <a:lnTo>
                    <a:pt x="881" y="408"/>
                  </a:lnTo>
                  <a:lnTo>
                    <a:pt x="882" y="397"/>
                  </a:lnTo>
                  <a:lnTo>
                    <a:pt x="882" y="387"/>
                  </a:lnTo>
                  <a:lnTo>
                    <a:pt x="881" y="375"/>
                  </a:lnTo>
                  <a:lnTo>
                    <a:pt x="879" y="364"/>
                  </a:lnTo>
                  <a:lnTo>
                    <a:pt x="876" y="352"/>
                  </a:lnTo>
                  <a:lnTo>
                    <a:pt x="872" y="340"/>
                  </a:lnTo>
                  <a:lnTo>
                    <a:pt x="867" y="328"/>
                  </a:lnTo>
                  <a:lnTo>
                    <a:pt x="861" y="315"/>
                  </a:lnTo>
                  <a:lnTo>
                    <a:pt x="848" y="291"/>
                  </a:lnTo>
                  <a:lnTo>
                    <a:pt x="832" y="266"/>
                  </a:lnTo>
                  <a:lnTo>
                    <a:pt x="812" y="241"/>
                  </a:lnTo>
                  <a:lnTo>
                    <a:pt x="791" y="216"/>
                  </a:lnTo>
                  <a:lnTo>
                    <a:pt x="769" y="191"/>
                  </a:lnTo>
                  <a:lnTo>
                    <a:pt x="745" y="168"/>
                  </a:lnTo>
                  <a:lnTo>
                    <a:pt x="719" y="144"/>
                  </a:lnTo>
                  <a:lnTo>
                    <a:pt x="693" y="120"/>
                  </a:lnTo>
                  <a:lnTo>
                    <a:pt x="666" y="98"/>
                  </a:lnTo>
                  <a:lnTo>
                    <a:pt x="639" y="76"/>
                  </a:lnTo>
                  <a:lnTo>
                    <a:pt x="612" y="57"/>
                  </a:lnTo>
                  <a:lnTo>
                    <a:pt x="612" y="57"/>
                  </a:lnTo>
                  <a:lnTo>
                    <a:pt x="600" y="48"/>
                  </a:lnTo>
                  <a:lnTo>
                    <a:pt x="587" y="42"/>
                  </a:lnTo>
                  <a:lnTo>
                    <a:pt x="575" y="35"/>
                  </a:lnTo>
                  <a:lnTo>
                    <a:pt x="561" y="29"/>
                  </a:lnTo>
                  <a:lnTo>
                    <a:pt x="548" y="23"/>
                  </a:lnTo>
                  <a:lnTo>
                    <a:pt x="533" y="19"/>
                  </a:lnTo>
                  <a:lnTo>
                    <a:pt x="504" y="11"/>
                  </a:lnTo>
                  <a:lnTo>
                    <a:pt x="475" y="6"/>
                  </a:lnTo>
                  <a:lnTo>
                    <a:pt x="445" y="2"/>
                  </a:lnTo>
                  <a:lnTo>
                    <a:pt x="414" y="0"/>
                  </a:lnTo>
                  <a:lnTo>
                    <a:pt x="3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F0270C03-D638-2B74-3850-C1FB1C3DB8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3" y="156"/>
              <a:ext cx="554" cy="263"/>
            </a:xfrm>
            <a:custGeom>
              <a:avLst/>
              <a:gdLst>
                <a:gd name="T0" fmla="*/ 1106 w 1107"/>
                <a:gd name="T1" fmla="*/ 443 h 527"/>
                <a:gd name="T2" fmla="*/ 1106 w 1107"/>
                <a:gd name="T3" fmla="*/ 444 h 527"/>
                <a:gd name="T4" fmla="*/ 1106 w 1107"/>
                <a:gd name="T5" fmla="*/ 445 h 527"/>
                <a:gd name="T6" fmla="*/ 1107 w 1107"/>
                <a:gd name="T7" fmla="*/ 456 h 527"/>
                <a:gd name="T8" fmla="*/ 1107 w 1107"/>
                <a:gd name="T9" fmla="*/ 473 h 527"/>
                <a:gd name="T10" fmla="*/ 1106 w 1107"/>
                <a:gd name="T11" fmla="*/ 443 h 527"/>
                <a:gd name="T12" fmla="*/ 372 w 1107"/>
                <a:gd name="T13" fmla="*/ 5 h 527"/>
                <a:gd name="T14" fmla="*/ 360 w 1107"/>
                <a:gd name="T15" fmla="*/ 23 h 527"/>
                <a:gd name="T16" fmla="*/ 340 w 1107"/>
                <a:gd name="T17" fmla="*/ 36 h 527"/>
                <a:gd name="T18" fmla="*/ 318 w 1107"/>
                <a:gd name="T19" fmla="*/ 46 h 527"/>
                <a:gd name="T20" fmla="*/ 293 w 1107"/>
                <a:gd name="T21" fmla="*/ 54 h 527"/>
                <a:gd name="T22" fmla="*/ 288 w 1107"/>
                <a:gd name="T23" fmla="*/ 57 h 527"/>
                <a:gd name="T24" fmla="*/ 277 w 1107"/>
                <a:gd name="T25" fmla="*/ 63 h 527"/>
                <a:gd name="T26" fmla="*/ 267 w 1107"/>
                <a:gd name="T27" fmla="*/ 73 h 527"/>
                <a:gd name="T28" fmla="*/ 256 w 1107"/>
                <a:gd name="T29" fmla="*/ 92 h 527"/>
                <a:gd name="T30" fmla="*/ 242 w 1107"/>
                <a:gd name="T31" fmla="*/ 127 h 527"/>
                <a:gd name="T32" fmla="*/ 227 w 1107"/>
                <a:gd name="T33" fmla="*/ 167 h 527"/>
                <a:gd name="T34" fmla="*/ 212 w 1107"/>
                <a:gd name="T35" fmla="*/ 197 h 527"/>
                <a:gd name="T36" fmla="*/ 151 w 1107"/>
                <a:gd name="T37" fmla="*/ 290 h 527"/>
                <a:gd name="T38" fmla="*/ 44 w 1107"/>
                <a:gd name="T39" fmla="*/ 439 h 527"/>
                <a:gd name="T40" fmla="*/ 6 w 1107"/>
                <a:gd name="T41" fmla="*/ 491 h 527"/>
                <a:gd name="T42" fmla="*/ 1 w 1107"/>
                <a:gd name="T43" fmla="*/ 506 h 527"/>
                <a:gd name="T44" fmla="*/ 0 w 1107"/>
                <a:gd name="T45" fmla="*/ 527 h 527"/>
                <a:gd name="T46" fmla="*/ 0 w 1107"/>
                <a:gd name="T47" fmla="*/ 518 h 527"/>
                <a:gd name="T48" fmla="*/ 3 w 1107"/>
                <a:gd name="T49" fmla="*/ 502 h 527"/>
                <a:gd name="T50" fmla="*/ 6 w 1107"/>
                <a:gd name="T51" fmla="*/ 496 h 527"/>
                <a:gd name="T52" fmla="*/ 114 w 1107"/>
                <a:gd name="T53" fmla="*/ 347 h 527"/>
                <a:gd name="T54" fmla="*/ 185 w 1107"/>
                <a:gd name="T55" fmla="*/ 243 h 527"/>
                <a:gd name="T56" fmla="*/ 221 w 1107"/>
                <a:gd name="T57" fmla="*/ 184 h 527"/>
                <a:gd name="T58" fmla="*/ 227 w 1107"/>
                <a:gd name="T59" fmla="*/ 171 h 527"/>
                <a:gd name="T60" fmla="*/ 249 w 1107"/>
                <a:gd name="T61" fmla="*/ 113 h 527"/>
                <a:gd name="T62" fmla="*/ 263 w 1107"/>
                <a:gd name="T63" fmla="*/ 84 h 527"/>
                <a:gd name="T64" fmla="*/ 272 w 1107"/>
                <a:gd name="T65" fmla="*/ 72 h 527"/>
                <a:gd name="T66" fmla="*/ 281 w 1107"/>
                <a:gd name="T67" fmla="*/ 64 h 527"/>
                <a:gd name="T68" fmla="*/ 293 w 1107"/>
                <a:gd name="T69" fmla="*/ 59 h 527"/>
                <a:gd name="T70" fmla="*/ 306 w 1107"/>
                <a:gd name="T71" fmla="*/ 55 h 527"/>
                <a:gd name="T72" fmla="*/ 330 w 1107"/>
                <a:gd name="T73" fmla="*/ 46 h 527"/>
                <a:gd name="T74" fmla="*/ 355 w 1107"/>
                <a:gd name="T75" fmla="*/ 31 h 527"/>
                <a:gd name="T76" fmla="*/ 376 w 1107"/>
                <a:gd name="T77" fmla="*/ 5 h 527"/>
                <a:gd name="T78" fmla="*/ 378 w 1107"/>
                <a:gd name="T79" fmla="*/ 0 h 527"/>
                <a:gd name="T80" fmla="*/ 373 w 1107"/>
                <a:gd name="T8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7" h="527">
                  <a:moveTo>
                    <a:pt x="1106" y="443"/>
                  </a:moveTo>
                  <a:lnTo>
                    <a:pt x="1106" y="443"/>
                  </a:lnTo>
                  <a:lnTo>
                    <a:pt x="1106" y="444"/>
                  </a:lnTo>
                  <a:lnTo>
                    <a:pt x="1106" y="444"/>
                  </a:lnTo>
                  <a:lnTo>
                    <a:pt x="1106" y="445"/>
                  </a:lnTo>
                  <a:lnTo>
                    <a:pt x="1106" y="445"/>
                  </a:lnTo>
                  <a:lnTo>
                    <a:pt x="1106" y="445"/>
                  </a:lnTo>
                  <a:lnTo>
                    <a:pt x="1107" y="456"/>
                  </a:lnTo>
                  <a:lnTo>
                    <a:pt x="1107" y="473"/>
                  </a:lnTo>
                  <a:lnTo>
                    <a:pt x="1107" y="473"/>
                  </a:lnTo>
                  <a:lnTo>
                    <a:pt x="1107" y="456"/>
                  </a:lnTo>
                  <a:lnTo>
                    <a:pt x="1106" y="443"/>
                  </a:lnTo>
                  <a:close/>
                  <a:moveTo>
                    <a:pt x="373" y="0"/>
                  </a:moveTo>
                  <a:lnTo>
                    <a:pt x="372" y="5"/>
                  </a:lnTo>
                  <a:lnTo>
                    <a:pt x="360" y="23"/>
                  </a:lnTo>
                  <a:lnTo>
                    <a:pt x="360" y="23"/>
                  </a:lnTo>
                  <a:lnTo>
                    <a:pt x="355" y="26"/>
                  </a:lnTo>
                  <a:lnTo>
                    <a:pt x="340" y="36"/>
                  </a:lnTo>
                  <a:lnTo>
                    <a:pt x="330" y="41"/>
                  </a:lnTo>
                  <a:lnTo>
                    <a:pt x="318" y="46"/>
                  </a:lnTo>
                  <a:lnTo>
                    <a:pt x="306" y="51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288" y="57"/>
                  </a:lnTo>
                  <a:lnTo>
                    <a:pt x="281" y="60"/>
                  </a:lnTo>
                  <a:lnTo>
                    <a:pt x="277" y="63"/>
                  </a:lnTo>
                  <a:lnTo>
                    <a:pt x="272" y="67"/>
                  </a:lnTo>
                  <a:lnTo>
                    <a:pt x="267" y="73"/>
                  </a:lnTo>
                  <a:lnTo>
                    <a:pt x="263" y="79"/>
                  </a:lnTo>
                  <a:lnTo>
                    <a:pt x="256" y="92"/>
                  </a:lnTo>
                  <a:lnTo>
                    <a:pt x="249" y="109"/>
                  </a:lnTo>
                  <a:lnTo>
                    <a:pt x="242" y="127"/>
                  </a:lnTo>
                  <a:lnTo>
                    <a:pt x="227" y="167"/>
                  </a:lnTo>
                  <a:lnTo>
                    <a:pt x="227" y="167"/>
                  </a:lnTo>
                  <a:lnTo>
                    <a:pt x="221" y="180"/>
                  </a:lnTo>
                  <a:lnTo>
                    <a:pt x="212" y="197"/>
                  </a:lnTo>
                  <a:lnTo>
                    <a:pt x="185" y="240"/>
                  </a:lnTo>
                  <a:lnTo>
                    <a:pt x="151" y="290"/>
                  </a:lnTo>
                  <a:lnTo>
                    <a:pt x="114" y="343"/>
                  </a:lnTo>
                  <a:lnTo>
                    <a:pt x="44" y="439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3" y="498"/>
                  </a:lnTo>
                  <a:lnTo>
                    <a:pt x="1" y="506"/>
                  </a:lnTo>
                  <a:lnTo>
                    <a:pt x="0" y="516"/>
                  </a:lnTo>
                  <a:lnTo>
                    <a:pt x="0" y="527"/>
                  </a:lnTo>
                  <a:lnTo>
                    <a:pt x="0" y="527"/>
                  </a:lnTo>
                  <a:lnTo>
                    <a:pt x="0" y="518"/>
                  </a:lnTo>
                  <a:lnTo>
                    <a:pt x="2" y="510"/>
                  </a:lnTo>
                  <a:lnTo>
                    <a:pt x="3" y="502"/>
                  </a:lnTo>
                  <a:lnTo>
                    <a:pt x="6" y="496"/>
                  </a:lnTo>
                  <a:lnTo>
                    <a:pt x="6" y="496"/>
                  </a:lnTo>
                  <a:lnTo>
                    <a:pt x="44" y="444"/>
                  </a:lnTo>
                  <a:lnTo>
                    <a:pt x="114" y="347"/>
                  </a:lnTo>
                  <a:lnTo>
                    <a:pt x="151" y="294"/>
                  </a:lnTo>
                  <a:lnTo>
                    <a:pt x="185" y="243"/>
                  </a:lnTo>
                  <a:lnTo>
                    <a:pt x="212" y="202"/>
                  </a:lnTo>
                  <a:lnTo>
                    <a:pt x="221" y="184"/>
                  </a:lnTo>
                  <a:lnTo>
                    <a:pt x="227" y="171"/>
                  </a:lnTo>
                  <a:lnTo>
                    <a:pt x="227" y="171"/>
                  </a:lnTo>
                  <a:lnTo>
                    <a:pt x="242" y="131"/>
                  </a:lnTo>
                  <a:lnTo>
                    <a:pt x="249" y="113"/>
                  </a:lnTo>
                  <a:lnTo>
                    <a:pt x="256" y="97"/>
                  </a:lnTo>
                  <a:lnTo>
                    <a:pt x="263" y="84"/>
                  </a:lnTo>
                  <a:lnTo>
                    <a:pt x="267" y="77"/>
                  </a:lnTo>
                  <a:lnTo>
                    <a:pt x="272" y="72"/>
                  </a:lnTo>
                  <a:lnTo>
                    <a:pt x="277" y="67"/>
                  </a:lnTo>
                  <a:lnTo>
                    <a:pt x="281" y="64"/>
                  </a:lnTo>
                  <a:lnTo>
                    <a:pt x="288" y="61"/>
                  </a:lnTo>
                  <a:lnTo>
                    <a:pt x="293" y="59"/>
                  </a:lnTo>
                  <a:lnTo>
                    <a:pt x="293" y="59"/>
                  </a:lnTo>
                  <a:lnTo>
                    <a:pt x="306" y="55"/>
                  </a:lnTo>
                  <a:lnTo>
                    <a:pt x="318" y="50"/>
                  </a:lnTo>
                  <a:lnTo>
                    <a:pt x="330" y="46"/>
                  </a:lnTo>
                  <a:lnTo>
                    <a:pt x="340" y="40"/>
                  </a:lnTo>
                  <a:lnTo>
                    <a:pt x="355" y="31"/>
                  </a:lnTo>
                  <a:lnTo>
                    <a:pt x="360" y="27"/>
                  </a:lnTo>
                  <a:lnTo>
                    <a:pt x="376" y="5"/>
                  </a:lnTo>
                  <a:lnTo>
                    <a:pt x="376" y="5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8E5A4FF8-BBE2-7F1B-838D-C4B396861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7" y="377"/>
              <a:ext cx="0" cy="15"/>
            </a:xfrm>
            <a:custGeom>
              <a:avLst/>
              <a:gdLst>
                <a:gd name="T0" fmla="*/ 0 w 1"/>
                <a:gd name="T1" fmla="*/ 0 h 30"/>
                <a:gd name="T2" fmla="*/ 0 w 1"/>
                <a:gd name="T3" fmla="*/ 0 h 30"/>
                <a:gd name="T4" fmla="*/ 0 w 1"/>
                <a:gd name="T5" fmla="*/ 1 h 30"/>
                <a:gd name="T6" fmla="*/ 0 w 1"/>
                <a:gd name="T7" fmla="*/ 1 h 30"/>
                <a:gd name="T8" fmla="*/ 0 w 1"/>
                <a:gd name="T9" fmla="*/ 2 h 30"/>
                <a:gd name="T10" fmla="*/ 0 w 1"/>
                <a:gd name="T11" fmla="*/ 2 h 30"/>
                <a:gd name="T12" fmla="*/ 0 w 1"/>
                <a:gd name="T13" fmla="*/ 2 h 30"/>
                <a:gd name="T14" fmla="*/ 1 w 1"/>
                <a:gd name="T15" fmla="*/ 13 h 30"/>
                <a:gd name="T16" fmla="*/ 1 w 1"/>
                <a:gd name="T17" fmla="*/ 30 h 30"/>
                <a:gd name="T18" fmla="*/ 1 w 1"/>
                <a:gd name="T19" fmla="*/ 30 h 30"/>
                <a:gd name="T20" fmla="*/ 1 w 1"/>
                <a:gd name="T21" fmla="*/ 13 h 30"/>
                <a:gd name="T22" fmla="*/ 0 w 1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30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46507479-BAA2-5E18-5FD5-0F1BC48BD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156"/>
              <a:ext cx="189" cy="263"/>
            </a:xfrm>
            <a:custGeom>
              <a:avLst/>
              <a:gdLst>
                <a:gd name="T0" fmla="*/ 372 w 378"/>
                <a:gd name="T1" fmla="*/ 5 h 527"/>
                <a:gd name="T2" fmla="*/ 360 w 378"/>
                <a:gd name="T3" fmla="*/ 23 h 527"/>
                <a:gd name="T4" fmla="*/ 340 w 378"/>
                <a:gd name="T5" fmla="*/ 36 h 527"/>
                <a:gd name="T6" fmla="*/ 318 w 378"/>
                <a:gd name="T7" fmla="*/ 46 h 527"/>
                <a:gd name="T8" fmla="*/ 293 w 378"/>
                <a:gd name="T9" fmla="*/ 54 h 527"/>
                <a:gd name="T10" fmla="*/ 288 w 378"/>
                <a:gd name="T11" fmla="*/ 57 h 527"/>
                <a:gd name="T12" fmla="*/ 277 w 378"/>
                <a:gd name="T13" fmla="*/ 63 h 527"/>
                <a:gd name="T14" fmla="*/ 267 w 378"/>
                <a:gd name="T15" fmla="*/ 73 h 527"/>
                <a:gd name="T16" fmla="*/ 256 w 378"/>
                <a:gd name="T17" fmla="*/ 92 h 527"/>
                <a:gd name="T18" fmla="*/ 242 w 378"/>
                <a:gd name="T19" fmla="*/ 127 h 527"/>
                <a:gd name="T20" fmla="*/ 227 w 378"/>
                <a:gd name="T21" fmla="*/ 167 h 527"/>
                <a:gd name="T22" fmla="*/ 212 w 378"/>
                <a:gd name="T23" fmla="*/ 197 h 527"/>
                <a:gd name="T24" fmla="*/ 151 w 378"/>
                <a:gd name="T25" fmla="*/ 290 h 527"/>
                <a:gd name="T26" fmla="*/ 44 w 378"/>
                <a:gd name="T27" fmla="*/ 439 h 527"/>
                <a:gd name="T28" fmla="*/ 6 w 378"/>
                <a:gd name="T29" fmla="*/ 491 h 527"/>
                <a:gd name="T30" fmla="*/ 1 w 378"/>
                <a:gd name="T31" fmla="*/ 506 h 527"/>
                <a:gd name="T32" fmla="*/ 0 w 378"/>
                <a:gd name="T33" fmla="*/ 527 h 527"/>
                <a:gd name="T34" fmla="*/ 0 w 378"/>
                <a:gd name="T35" fmla="*/ 518 h 527"/>
                <a:gd name="T36" fmla="*/ 3 w 378"/>
                <a:gd name="T37" fmla="*/ 502 h 527"/>
                <a:gd name="T38" fmla="*/ 6 w 378"/>
                <a:gd name="T39" fmla="*/ 496 h 527"/>
                <a:gd name="T40" fmla="*/ 114 w 378"/>
                <a:gd name="T41" fmla="*/ 347 h 527"/>
                <a:gd name="T42" fmla="*/ 185 w 378"/>
                <a:gd name="T43" fmla="*/ 243 h 527"/>
                <a:gd name="T44" fmla="*/ 221 w 378"/>
                <a:gd name="T45" fmla="*/ 184 h 527"/>
                <a:gd name="T46" fmla="*/ 227 w 378"/>
                <a:gd name="T47" fmla="*/ 171 h 527"/>
                <a:gd name="T48" fmla="*/ 249 w 378"/>
                <a:gd name="T49" fmla="*/ 113 h 527"/>
                <a:gd name="T50" fmla="*/ 263 w 378"/>
                <a:gd name="T51" fmla="*/ 84 h 527"/>
                <a:gd name="T52" fmla="*/ 272 w 378"/>
                <a:gd name="T53" fmla="*/ 72 h 527"/>
                <a:gd name="T54" fmla="*/ 281 w 378"/>
                <a:gd name="T55" fmla="*/ 64 h 527"/>
                <a:gd name="T56" fmla="*/ 293 w 378"/>
                <a:gd name="T57" fmla="*/ 59 h 527"/>
                <a:gd name="T58" fmla="*/ 306 w 378"/>
                <a:gd name="T59" fmla="*/ 55 h 527"/>
                <a:gd name="T60" fmla="*/ 330 w 378"/>
                <a:gd name="T61" fmla="*/ 46 h 527"/>
                <a:gd name="T62" fmla="*/ 355 w 378"/>
                <a:gd name="T63" fmla="*/ 31 h 527"/>
                <a:gd name="T64" fmla="*/ 376 w 378"/>
                <a:gd name="T65" fmla="*/ 5 h 527"/>
                <a:gd name="T66" fmla="*/ 378 w 378"/>
                <a:gd name="T67" fmla="*/ 0 h 527"/>
                <a:gd name="T68" fmla="*/ 373 w 378"/>
                <a:gd name="T6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8" h="527">
                  <a:moveTo>
                    <a:pt x="373" y="0"/>
                  </a:moveTo>
                  <a:lnTo>
                    <a:pt x="372" y="5"/>
                  </a:lnTo>
                  <a:lnTo>
                    <a:pt x="360" y="23"/>
                  </a:lnTo>
                  <a:lnTo>
                    <a:pt x="360" y="23"/>
                  </a:lnTo>
                  <a:lnTo>
                    <a:pt x="355" y="26"/>
                  </a:lnTo>
                  <a:lnTo>
                    <a:pt x="340" y="36"/>
                  </a:lnTo>
                  <a:lnTo>
                    <a:pt x="330" y="41"/>
                  </a:lnTo>
                  <a:lnTo>
                    <a:pt x="318" y="46"/>
                  </a:lnTo>
                  <a:lnTo>
                    <a:pt x="306" y="51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288" y="57"/>
                  </a:lnTo>
                  <a:lnTo>
                    <a:pt x="281" y="60"/>
                  </a:lnTo>
                  <a:lnTo>
                    <a:pt x="277" y="63"/>
                  </a:lnTo>
                  <a:lnTo>
                    <a:pt x="272" y="67"/>
                  </a:lnTo>
                  <a:lnTo>
                    <a:pt x="267" y="73"/>
                  </a:lnTo>
                  <a:lnTo>
                    <a:pt x="263" y="79"/>
                  </a:lnTo>
                  <a:lnTo>
                    <a:pt x="256" y="92"/>
                  </a:lnTo>
                  <a:lnTo>
                    <a:pt x="249" y="109"/>
                  </a:lnTo>
                  <a:lnTo>
                    <a:pt x="242" y="127"/>
                  </a:lnTo>
                  <a:lnTo>
                    <a:pt x="227" y="167"/>
                  </a:lnTo>
                  <a:lnTo>
                    <a:pt x="227" y="167"/>
                  </a:lnTo>
                  <a:lnTo>
                    <a:pt x="221" y="180"/>
                  </a:lnTo>
                  <a:lnTo>
                    <a:pt x="212" y="197"/>
                  </a:lnTo>
                  <a:lnTo>
                    <a:pt x="185" y="240"/>
                  </a:lnTo>
                  <a:lnTo>
                    <a:pt x="151" y="290"/>
                  </a:lnTo>
                  <a:lnTo>
                    <a:pt x="114" y="343"/>
                  </a:lnTo>
                  <a:lnTo>
                    <a:pt x="44" y="439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3" y="498"/>
                  </a:lnTo>
                  <a:lnTo>
                    <a:pt x="1" y="506"/>
                  </a:lnTo>
                  <a:lnTo>
                    <a:pt x="0" y="516"/>
                  </a:lnTo>
                  <a:lnTo>
                    <a:pt x="0" y="527"/>
                  </a:lnTo>
                  <a:lnTo>
                    <a:pt x="0" y="527"/>
                  </a:lnTo>
                  <a:lnTo>
                    <a:pt x="0" y="518"/>
                  </a:lnTo>
                  <a:lnTo>
                    <a:pt x="2" y="510"/>
                  </a:lnTo>
                  <a:lnTo>
                    <a:pt x="3" y="502"/>
                  </a:lnTo>
                  <a:lnTo>
                    <a:pt x="6" y="496"/>
                  </a:lnTo>
                  <a:lnTo>
                    <a:pt x="6" y="496"/>
                  </a:lnTo>
                  <a:lnTo>
                    <a:pt x="44" y="444"/>
                  </a:lnTo>
                  <a:lnTo>
                    <a:pt x="114" y="347"/>
                  </a:lnTo>
                  <a:lnTo>
                    <a:pt x="151" y="294"/>
                  </a:lnTo>
                  <a:lnTo>
                    <a:pt x="185" y="243"/>
                  </a:lnTo>
                  <a:lnTo>
                    <a:pt x="212" y="202"/>
                  </a:lnTo>
                  <a:lnTo>
                    <a:pt x="221" y="184"/>
                  </a:lnTo>
                  <a:lnTo>
                    <a:pt x="227" y="171"/>
                  </a:lnTo>
                  <a:lnTo>
                    <a:pt x="227" y="171"/>
                  </a:lnTo>
                  <a:lnTo>
                    <a:pt x="242" y="131"/>
                  </a:lnTo>
                  <a:lnTo>
                    <a:pt x="249" y="113"/>
                  </a:lnTo>
                  <a:lnTo>
                    <a:pt x="256" y="97"/>
                  </a:lnTo>
                  <a:lnTo>
                    <a:pt x="263" y="84"/>
                  </a:lnTo>
                  <a:lnTo>
                    <a:pt x="267" y="77"/>
                  </a:lnTo>
                  <a:lnTo>
                    <a:pt x="272" y="72"/>
                  </a:lnTo>
                  <a:lnTo>
                    <a:pt x="277" y="67"/>
                  </a:lnTo>
                  <a:lnTo>
                    <a:pt x="281" y="64"/>
                  </a:lnTo>
                  <a:lnTo>
                    <a:pt x="288" y="61"/>
                  </a:lnTo>
                  <a:lnTo>
                    <a:pt x="293" y="59"/>
                  </a:lnTo>
                  <a:lnTo>
                    <a:pt x="293" y="59"/>
                  </a:lnTo>
                  <a:lnTo>
                    <a:pt x="306" y="55"/>
                  </a:lnTo>
                  <a:lnTo>
                    <a:pt x="318" y="50"/>
                  </a:lnTo>
                  <a:lnTo>
                    <a:pt x="330" y="46"/>
                  </a:lnTo>
                  <a:lnTo>
                    <a:pt x="340" y="40"/>
                  </a:lnTo>
                  <a:lnTo>
                    <a:pt x="355" y="31"/>
                  </a:lnTo>
                  <a:lnTo>
                    <a:pt x="360" y="27"/>
                  </a:lnTo>
                  <a:lnTo>
                    <a:pt x="376" y="5"/>
                  </a:lnTo>
                  <a:lnTo>
                    <a:pt x="376" y="5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6575F760-675F-D1C5-32E6-959E17ED4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156"/>
              <a:ext cx="366" cy="222"/>
            </a:xfrm>
            <a:custGeom>
              <a:avLst/>
              <a:gdLst>
                <a:gd name="T0" fmla="*/ 0 w 730"/>
                <a:gd name="T1" fmla="*/ 5 h 445"/>
                <a:gd name="T2" fmla="*/ 57 w 730"/>
                <a:gd name="T3" fmla="*/ 6 h 445"/>
                <a:gd name="T4" fmla="*/ 112 w 730"/>
                <a:gd name="T5" fmla="*/ 9 h 445"/>
                <a:gd name="T6" fmla="*/ 167 w 730"/>
                <a:gd name="T7" fmla="*/ 18 h 445"/>
                <a:gd name="T8" fmla="*/ 221 w 730"/>
                <a:gd name="T9" fmla="*/ 32 h 445"/>
                <a:gd name="T10" fmla="*/ 236 w 730"/>
                <a:gd name="T11" fmla="*/ 36 h 445"/>
                <a:gd name="T12" fmla="*/ 264 w 730"/>
                <a:gd name="T13" fmla="*/ 49 h 445"/>
                <a:gd name="T14" fmla="*/ 303 w 730"/>
                <a:gd name="T15" fmla="*/ 72 h 445"/>
                <a:gd name="T16" fmla="*/ 329 w 730"/>
                <a:gd name="T17" fmla="*/ 89 h 445"/>
                <a:gd name="T18" fmla="*/ 354 w 730"/>
                <a:gd name="T19" fmla="*/ 103 h 445"/>
                <a:gd name="T20" fmla="*/ 406 w 730"/>
                <a:gd name="T21" fmla="*/ 129 h 445"/>
                <a:gd name="T22" fmla="*/ 431 w 730"/>
                <a:gd name="T23" fmla="*/ 144 h 445"/>
                <a:gd name="T24" fmla="*/ 472 w 730"/>
                <a:gd name="T25" fmla="*/ 174 h 445"/>
                <a:gd name="T26" fmla="*/ 557 w 730"/>
                <a:gd name="T27" fmla="*/ 233 h 445"/>
                <a:gd name="T28" fmla="*/ 598 w 730"/>
                <a:gd name="T29" fmla="*/ 266 h 445"/>
                <a:gd name="T30" fmla="*/ 636 w 730"/>
                <a:gd name="T31" fmla="*/ 300 h 445"/>
                <a:gd name="T32" fmla="*/ 671 w 730"/>
                <a:gd name="T33" fmla="*/ 338 h 445"/>
                <a:gd name="T34" fmla="*/ 699 w 730"/>
                <a:gd name="T35" fmla="*/ 380 h 445"/>
                <a:gd name="T36" fmla="*/ 722 w 730"/>
                <a:gd name="T37" fmla="*/ 426 h 445"/>
                <a:gd name="T38" fmla="*/ 725 w 730"/>
                <a:gd name="T39" fmla="*/ 436 h 445"/>
                <a:gd name="T40" fmla="*/ 730 w 730"/>
                <a:gd name="T41" fmla="*/ 445 h 445"/>
                <a:gd name="T42" fmla="*/ 730 w 730"/>
                <a:gd name="T43" fmla="*/ 444 h 445"/>
                <a:gd name="T44" fmla="*/ 730 w 730"/>
                <a:gd name="T45" fmla="*/ 443 h 445"/>
                <a:gd name="T46" fmla="*/ 730 w 730"/>
                <a:gd name="T47" fmla="*/ 443 h 445"/>
                <a:gd name="T48" fmla="*/ 728 w 730"/>
                <a:gd name="T49" fmla="*/ 440 h 445"/>
                <a:gd name="T50" fmla="*/ 722 w 730"/>
                <a:gd name="T51" fmla="*/ 422 h 445"/>
                <a:gd name="T52" fmla="*/ 714 w 730"/>
                <a:gd name="T53" fmla="*/ 405 h 445"/>
                <a:gd name="T54" fmla="*/ 697 w 730"/>
                <a:gd name="T55" fmla="*/ 372 h 445"/>
                <a:gd name="T56" fmla="*/ 676 w 730"/>
                <a:gd name="T57" fmla="*/ 342 h 445"/>
                <a:gd name="T58" fmla="*/ 652 w 730"/>
                <a:gd name="T59" fmla="*/ 313 h 445"/>
                <a:gd name="T60" fmla="*/ 639 w 730"/>
                <a:gd name="T61" fmla="*/ 299 h 445"/>
                <a:gd name="T62" fmla="*/ 591 w 730"/>
                <a:gd name="T63" fmla="*/ 257 h 445"/>
                <a:gd name="T64" fmla="*/ 539 w 730"/>
                <a:gd name="T65" fmla="*/ 218 h 445"/>
                <a:gd name="T66" fmla="*/ 435 w 730"/>
                <a:gd name="T67" fmla="*/ 144 h 445"/>
                <a:gd name="T68" fmla="*/ 422 w 730"/>
                <a:gd name="T69" fmla="*/ 137 h 445"/>
                <a:gd name="T70" fmla="*/ 384 w 730"/>
                <a:gd name="T71" fmla="*/ 116 h 445"/>
                <a:gd name="T72" fmla="*/ 347 w 730"/>
                <a:gd name="T73" fmla="*/ 97 h 445"/>
                <a:gd name="T74" fmla="*/ 334 w 730"/>
                <a:gd name="T75" fmla="*/ 89 h 445"/>
                <a:gd name="T76" fmla="*/ 281 w 730"/>
                <a:gd name="T77" fmla="*/ 57 h 445"/>
                <a:gd name="T78" fmla="*/ 254 w 730"/>
                <a:gd name="T79" fmla="*/ 42 h 445"/>
                <a:gd name="T80" fmla="*/ 225 w 730"/>
                <a:gd name="T81" fmla="*/ 32 h 445"/>
                <a:gd name="T82" fmla="*/ 198 w 730"/>
                <a:gd name="T83" fmla="*/ 24 h 445"/>
                <a:gd name="T84" fmla="*/ 143 w 730"/>
                <a:gd name="T85" fmla="*/ 13 h 445"/>
                <a:gd name="T86" fmla="*/ 87 w 730"/>
                <a:gd name="T87" fmla="*/ 7 h 445"/>
                <a:gd name="T88" fmla="*/ 2 w 730"/>
                <a:gd name="T89" fmla="*/ 5 h 445"/>
                <a:gd name="T90" fmla="*/ 6 w 730"/>
                <a:gd name="T91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0" h="445">
                  <a:moveTo>
                    <a:pt x="2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57" y="6"/>
                  </a:lnTo>
                  <a:lnTo>
                    <a:pt x="84" y="7"/>
                  </a:lnTo>
                  <a:lnTo>
                    <a:pt x="112" y="9"/>
                  </a:lnTo>
                  <a:lnTo>
                    <a:pt x="139" y="13"/>
                  </a:lnTo>
                  <a:lnTo>
                    <a:pt x="167" y="18"/>
                  </a:lnTo>
                  <a:lnTo>
                    <a:pt x="194" y="24"/>
                  </a:lnTo>
                  <a:lnTo>
                    <a:pt x="221" y="32"/>
                  </a:lnTo>
                  <a:lnTo>
                    <a:pt x="221" y="32"/>
                  </a:lnTo>
                  <a:lnTo>
                    <a:pt x="236" y="36"/>
                  </a:lnTo>
                  <a:lnTo>
                    <a:pt x="250" y="42"/>
                  </a:lnTo>
                  <a:lnTo>
                    <a:pt x="264" y="49"/>
                  </a:lnTo>
                  <a:lnTo>
                    <a:pt x="277" y="57"/>
                  </a:lnTo>
                  <a:lnTo>
                    <a:pt x="303" y="72"/>
                  </a:lnTo>
                  <a:lnTo>
                    <a:pt x="329" y="89"/>
                  </a:lnTo>
                  <a:lnTo>
                    <a:pt x="329" y="89"/>
                  </a:lnTo>
                  <a:lnTo>
                    <a:pt x="342" y="97"/>
                  </a:lnTo>
                  <a:lnTo>
                    <a:pt x="354" y="103"/>
                  </a:lnTo>
                  <a:lnTo>
                    <a:pt x="380" y="116"/>
                  </a:lnTo>
                  <a:lnTo>
                    <a:pt x="406" y="129"/>
                  </a:lnTo>
                  <a:lnTo>
                    <a:pt x="418" y="137"/>
                  </a:lnTo>
                  <a:lnTo>
                    <a:pt x="431" y="144"/>
                  </a:lnTo>
                  <a:lnTo>
                    <a:pt x="431" y="144"/>
                  </a:lnTo>
                  <a:lnTo>
                    <a:pt x="472" y="174"/>
                  </a:lnTo>
                  <a:lnTo>
                    <a:pt x="515" y="203"/>
                  </a:lnTo>
                  <a:lnTo>
                    <a:pt x="557" y="233"/>
                  </a:lnTo>
                  <a:lnTo>
                    <a:pt x="577" y="250"/>
                  </a:lnTo>
                  <a:lnTo>
                    <a:pt x="598" y="266"/>
                  </a:lnTo>
                  <a:lnTo>
                    <a:pt x="618" y="283"/>
                  </a:lnTo>
                  <a:lnTo>
                    <a:pt x="636" y="300"/>
                  </a:lnTo>
                  <a:lnTo>
                    <a:pt x="653" y="319"/>
                  </a:lnTo>
                  <a:lnTo>
                    <a:pt x="671" y="338"/>
                  </a:lnTo>
                  <a:lnTo>
                    <a:pt x="686" y="359"/>
                  </a:lnTo>
                  <a:lnTo>
                    <a:pt x="699" y="380"/>
                  </a:lnTo>
                  <a:lnTo>
                    <a:pt x="711" y="402"/>
                  </a:lnTo>
                  <a:lnTo>
                    <a:pt x="722" y="426"/>
                  </a:lnTo>
                  <a:lnTo>
                    <a:pt x="722" y="426"/>
                  </a:lnTo>
                  <a:lnTo>
                    <a:pt x="725" y="436"/>
                  </a:lnTo>
                  <a:lnTo>
                    <a:pt x="728" y="445"/>
                  </a:lnTo>
                  <a:lnTo>
                    <a:pt x="730" y="445"/>
                  </a:lnTo>
                  <a:lnTo>
                    <a:pt x="730" y="445"/>
                  </a:lnTo>
                  <a:lnTo>
                    <a:pt x="730" y="444"/>
                  </a:lnTo>
                  <a:lnTo>
                    <a:pt x="730" y="444"/>
                  </a:lnTo>
                  <a:lnTo>
                    <a:pt x="730" y="443"/>
                  </a:lnTo>
                  <a:lnTo>
                    <a:pt x="730" y="443"/>
                  </a:lnTo>
                  <a:lnTo>
                    <a:pt x="730" y="443"/>
                  </a:lnTo>
                  <a:lnTo>
                    <a:pt x="728" y="440"/>
                  </a:lnTo>
                  <a:lnTo>
                    <a:pt x="728" y="440"/>
                  </a:lnTo>
                  <a:lnTo>
                    <a:pt x="725" y="432"/>
                  </a:lnTo>
                  <a:lnTo>
                    <a:pt x="722" y="422"/>
                  </a:lnTo>
                  <a:lnTo>
                    <a:pt x="722" y="422"/>
                  </a:lnTo>
                  <a:lnTo>
                    <a:pt x="714" y="405"/>
                  </a:lnTo>
                  <a:lnTo>
                    <a:pt x="706" y="388"/>
                  </a:lnTo>
                  <a:lnTo>
                    <a:pt x="697" y="372"/>
                  </a:lnTo>
                  <a:lnTo>
                    <a:pt x="687" y="357"/>
                  </a:lnTo>
                  <a:lnTo>
                    <a:pt x="676" y="342"/>
                  </a:lnTo>
                  <a:lnTo>
                    <a:pt x="664" y="328"/>
                  </a:lnTo>
                  <a:lnTo>
                    <a:pt x="652" y="313"/>
                  </a:lnTo>
                  <a:lnTo>
                    <a:pt x="639" y="299"/>
                  </a:lnTo>
                  <a:lnTo>
                    <a:pt x="639" y="299"/>
                  </a:lnTo>
                  <a:lnTo>
                    <a:pt x="616" y="278"/>
                  </a:lnTo>
                  <a:lnTo>
                    <a:pt x="591" y="257"/>
                  </a:lnTo>
                  <a:lnTo>
                    <a:pt x="565" y="238"/>
                  </a:lnTo>
                  <a:lnTo>
                    <a:pt x="539" y="218"/>
                  </a:lnTo>
                  <a:lnTo>
                    <a:pt x="486" y="181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22" y="137"/>
                  </a:lnTo>
                  <a:lnTo>
                    <a:pt x="410" y="129"/>
                  </a:lnTo>
                  <a:lnTo>
                    <a:pt x="384" y="116"/>
                  </a:lnTo>
                  <a:lnTo>
                    <a:pt x="358" y="103"/>
                  </a:lnTo>
                  <a:lnTo>
                    <a:pt x="347" y="97"/>
                  </a:lnTo>
                  <a:lnTo>
                    <a:pt x="334" y="89"/>
                  </a:lnTo>
                  <a:lnTo>
                    <a:pt x="334" y="89"/>
                  </a:lnTo>
                  <a:lnTo>
                    <a:pt x="308" y="73"/>
                  </a:lnTo>
                  <a:lnTo>
                    <a:pt x="281" y="57"/>
                  </a:lnTo>
                  <a:lnTo>
                    <a:pt x="268" y="49"/>
                  </a:lnTo>
                  <a:lnTo>
                    <a:pt x="254" y="42"/>
                  </a:lnTo>
                  <a:lnTo>
                    <a:pt x="240" y="36"/>
                  </a:lnTo>
                  <a:lnTo>
                    <a:pt x="225" y="32"/>
                  </a:lnTo>
                  <a:lnTo>
                    <a:pt x="225" y="32"/>
                  </a:lnTo>
                  <a:lnTo>
                    <a:pt x="198" y="24"/>
                  </a:lnTo>
                  <a:lnTo>
                    <a:pt x="170" y="18"/>
                  </a:lnTo>
                  <a:lnTo>
                    <a:pt x="143" y="13"/>
                  </a:lnTo>
                  <a:lnTo>
                    <a:pt x="116" y="9"/>
                  </a:lnTo>
                  <a:lnTo>
                    <a:pt x="87" y="7"/>
                  </a:lnTo>
                  <a:lnTo>
                    <a:pt x="59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45067770-26A0-0ADF-32E8-9EE09EB28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156"/>
              <a:ext cx="366" cy="222"/>
            </a:xfrm>
            <a:custGeom>
              <a:avLst/>
              <a:gdLst>
                <a:gd name="T0" fmla="*/ 0 w 730"/>
                <a:gd name="T1" fmla="*/ 5 h 445"/>
                <a:gd name="T2" fmla="*/ 57 w 730"/>
                <a:gd name="T3" fmla="*/ 6 h 445"/>
                <a:gd name="T4" fmla="*/ 112 w 730"/>
                <a:gd name="T5" fmla="*/ 9 h 445"/>
                <a:gd name="T6" fmla="*/ 167 w 730"/>
                <a:gd name="T7" fmla="*/ 18 h 445"/>
                <a:gd name="T8" fmla="*/ 221 w 730"/>
                <a:gd name="T9" fmla="*/ 32 h 445"/>
                <a:gd name="T10" fmla="*/ 236 w 730"/>
                <a:gd name="T11" fmla="*/ 36 h 445"/>
                <a:gd name="T12" fmla="*/ 264 w 730"/>
                <a:gd name="T13" fmla="*/ 49 h 445"/>
                <a:gd name="T14" fmla="*/ 303 w 730"/>
                <a:gd name="T15" fmla="*/ 72 h 445"/>
                <a:gd name="T16" fmla="*/ 329 w 730"/>
                <a:gd name="T17" fmla="*/ 89 h 445"/>
                <a:gd name="T18" fmla="*/ 354 w 730"/>
                <a:gd name="T19" fmla="*/ 103 h 445"/>
                <a:gd name="T20" fmla="*/ 406 w 730"/>
                <a:gd name="T21" fmla="*/ 129 h 445"/>
                <a:gd name="T22" fmla="*/ 431 w 730"/>
                <a:gd name="T23" fmla="*/ 144 h 445"/>
                <a:gd name="T24" fmla="*/ 472 w 730"/>
                <a:gd name="T25" fmla="*/ 174 h 445"/>
                <a:gd name="T26" fmla="*/ 557 w 730"/>
                <a:gd name="T27" fmla="*/ 233 h 445"/>
                <a:gd name="T28" fmla="*/ 598 w 730"/>
                <a:gd name="T29" fmla="*/ 266 h 445"/>
                <a:gd name="T30" fmla="*/ 636 w 730"/>
                <a:gd name="T31" fmla="*/ 300 h 445"/>
                <a:gd name="T32" fmla="*/ 671 w 730"/>
                <a:gd name="T33" fmla="*/ 338 h 445"/>
                <a:gd name="T34" fmla="*/ 699 w 730"/>
                <a:gd name="T35" fmla="*/ 380 h 445"/>
                <a:gd name="T36" fmla="*/ 722 w 730"/>
                <a:gd name="T37" fmla="*/ 426 h 445"/>
                <a:gd name="T38" fmla="*/ 725 w 730"/>
                <a:gd name="T39" fmla="*/ 436 h 445"/>
                <a:gd name="T40" fmla="*/ 730 w 730"/>
                <a:gd name="T41" fmla="*/ 445 h 445"/>
                <a:gd name="T42" fmla="*/ 730 w 730"/>
                <a:gd name="T43" fmla="*/ 444 h 445"/>
                <a:gd name="T44" fmla="*/ 730 w 730"/>
                <a:gd name="T45" fmla="*/ 443 h 445"/>
                <a:gd name="T46" fmla="*/ 730 w 730"/>
                <a:gd name="T47" fmla="*/ 443 h 445"/>
                <a:gd name="T48" fmla="*/ 728 w 730"/>
                <a:gd name="T49" fmla="*/ 440 h 445"/>
                <a:gd name="T50" fmla="*/ 722 w 730"/>
                <a:gd name="T51" fmla="*/ 422 h 445"/>
                <a:gd name="T52" fmla="*/ 714 w 730"/>
                <a:gd name="T53" fmla="*/ 405 h 445"/>
                <a:gd name="T54" fmla="*/ 697 w 730"/>
                <a:gd name="T55" fmla="*/ 372 h 445"/>
                <a:gd name="T56" fmla="*/ 676 w 730"/>
                <a:gd name="T57" fmla="*/ 342 h 445"/>
                <a:gd name="T58" fmla="*/ 652 w 730"/>
                <a:gd name="T59" fmla="*/ 313 h 445"/>
                <a:gd name="T60" fmla="*/ 639 w 730"/>
                <a:gd name="T61" fmla="*/ 299 h 445"/>
                <a:gd name="T62" fmla="*/ 591 w 730"/>
                <a:gd name="T63" fmla="*/ 257 h 445"/>
                <a:gd name="T64" fmla="*/ 539 w 730"/>
                <a:gd name="T65" fmla="*/ 218 h 445"/>
                <a:gd name="T66" fmla="*/ 435 w 730"/>
                <a:gd name="T67" fmla="*/ 144 h 445"/>
                <a:gd name="T68" fmla="*/ 422 w 730"/>
                <a:gd name="T69" fmla="*/ 137 h 445"/>
                <a:gd name="T70" fmla="*/ 384 w 730"/>
                <a:gd name="T71" fmla="*/ 116 h 445"/>
                <a:gd name="T72" fmla="*/ 347 w 730"/>
                <a:gd name="T73" fmla="*/ 97 h 445"/>
                <a:gd name="T74" fmla="*/ 334 w 730"/>
                <a:gd name="T75" fmla="*/ 89 h 445"/>
                <a:gd name="T76" fmla="*/ 281 w 730"/>
                <a:gd name="T77" fmla="*/ 57 h 445"/>
                <a:gd name="T78" fmla="*/ 254 w 730"/>
                <a:gd name="T79" fmla="*/ 42 h 445"/>
                <a:gd name="T80" fmla="*/ 225 w 730"/>
                <a:gd name="T81" fmla="*/ 32 h 445"/>
                <a:gd name="T82" fmla="*/ 198 w 730"/>
                <a:gd name="T83" fmla="*/ 24 h 445"/>
                <a:gd name="T84" fmla="*/ 143 w 730"/>
                <a:gd name="T85" fmla="*/ 13 h 445"/>
                <a:gd name="T86" fmla="*/ 87 w 730"/>
                <a:gd name="T87" fmla="*/ 7 h 445"/>
                <a:gd name="T88" fmla="*/ 2 w 730"/>
                <a:gd name="T89" fmla="*/ 5 h 445"/>
                <a:gd name="T90" fmla="*/ 6 w 730"/>
                <a:gd name="T91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0" h="445">
                  <a:moveTo>
                    <a:pt x="2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57" y="6"/>
                  </a:lnTo>
                  <a:lnTo>
                    <a:pt x="84" y="7"/>
                  </a:lnTo>
                  <a:lnTo>
                    <a:pt x="112" y="9"/>
                  </a:lnTo>
                  <a:lnTo>
                    <a:pt x="139" y="13"/>
                  </a:lnTo>
                  <a:lnTo>
                    <a:pt x="167" y="18"/>
                  </a:lnTo>
                  <a:lnTo>
                    <a:pt x="194" y="24"/>
                  </a:lnTo>
                  <a:lnTo>
                    <a:pt x="221" y="32"/>
                  </a:lnTo>
                  <a:lnTo>
                    <a:pt x="221" y="32"/>
                  </a:lnTo>
                  <a:lnTo>
                    <a:pt x="236" y="36"/>
                  </a:lnTo>
                  <a:lnTo>
                    <a:pt x="250" y="42"/>
                  </a:lnTo>
                  <a:lnTo>
                    <a:pt x="264" y="49"/>
                  </a:lnTo>
                  <a:lnTo>
                    <a:pt x="277" y="57"/>
                  </a:lnTo>
                  <a:lnTo>
                    <a:pt x="303" y="72"/>
                  </a:lnTo>
                  <a:lnTo>
                    <a:pt x="329" y="89"/>
                  </a:lnTo>
                  <a:lnTo>
                    <a:pt x="329" y="89"/>
                  </a:lnTo>
                  <a:lnTo>
                    <a:pt x="342" y="97"/>
                  </a:lnTo>
                  <a:lnTo>
                    <a:pt x="354" y="103"/>
                  </a:lnTo>
                  <a:lnTo>
                    <a:pt x="380" y="116"/>
                  </a:lnTo>
                  <a:lnTo>
                    <a:pt x="406" y="129"/>
                  </a:lnTo>
                  <a:lnTo>
                    <a:pt x="418" y="137"/>
                  </a:lnTo>
                  <a:lnTo>
                    <a:pt x="431" y="144"/>
                  </a:lnTo>
                  <a:lnTo>
                    <a:pt x="431" y="144"/>
                  </a:lnTo>
                  <a:lnTo>
                    <a:pt x="472" y="174"/>
                  </a:lnTo>
                  <a:lnTo>
                    <a:pt x="515" y="203"/>
                  </a:lnTo>
                  <a:lnTo>
                    <a:pt x="557" y="233"/>
                  </a:lnTo>
                  <a:lnTo>
                    <a:pt x="577" y="250"/>
                  </a:lnTo>
                  <a:lnTo>
                    <a:pt x="598" y="266"/>
                  </a:lnTo>
                  <a:lnTo>
                    <a:pt x="618" y="283"/>
                  </a:lnTo>
                  <a:lnTo>
                    <a:pt x="636" y="300"/>
                  </a:lnTo>
                  <a:lnTo>
                    <a:pt x="653" y="319"/>
                  </a:lnTo>
                  <a:lnTo>
                    <a:pt x="671" y="338"/>
                  </a:lnTo>
                  <a:lnTo>
                    <a:pt x="686" y="359"/>
                  </a:lnTo>
                  <a:lnTo>
                    <a:pt x="699" y="380"/>
                  </a:lnTo>
                  <a:lnTo>
                    <a:pt x="711" y="402"/>
                  </a:lnTo>
                  <a:lnTo>
                    <a:pt x="722" y="426"/>
                  </a:lnTo>
                  <a:lnTo>
                    <a:pt x="722" y="426"/>
                  </a:lnTo>
                  <a:lnTo>
                    <a:pt x="725" y="436"/>
                  </a:lnTo>
                  <a:lnTo>
                    <a:pt x="728" y="445"/>
                  </a:lnTo>
                  <a:lnTo>
                    <a:pt x="730" y="445"/>
                  </a:lnTo>
                  <a:lnTo>
                    <a:pt x="730" y="445"/>
                  </a:lnTo>
                  <a:lnTo>
                    <a:pt x="730" y="444"/>
                  </a:lnTo>
                  <a:lnTo>
                    <a:pt x="730" y="444"/>
                  </a:lnTo>
                  <a:lnTo>
                    <a:pt x="730" y="443"/>
                  </a:lnTo>
                  <a:lnTo>
                    <a:pt x="730" y="443"/>
                  </a:lnTo>
                  <a:lnTo>
                    <a:pt x="730" y="443"/>
                  </a:lnTo>
                  <a:lnTo>
                    <a:pt x="728" y="440"/>
                  </a:lnTo>
                  <a:lnTo>
                    <a:pt x="728" y="440"/>
                  </a:lnTo>
                  <a:lnTo>
                    <a:pt x="725" y="432"/>
                  </a:lnTo>
                  <a:lnTo>
                    <a:pt x="722" y="422"/>
                  </a:lnTo>
                  <a:lnTo>
                    <a:pt x="722" y="422"/>
                  </a:lnTo>
                  <a:lnTo>
                    <a:pt x="714" y="405"/>
                  </a:lnTo>
                  <a:lnTo>
                    <a:pt x="706" y="388"/>
                  </a:lnTo>
                  <a:lnTo>
                    <a:pt x="697" y="372"/>
                  </a:lnTo>
                  <a:lnTo>
                    <a:pt x="687" y="357"/>
                  </a:lnTo>
                  <a:lnTo>
                    <a:pt x="676" y="342"/>
                  </a:lnTo>
                  <a:lnTo>
                    <a:pt x="664" y="328"/>
                  </a:lnTo>
                  <a:lnTo>
                    <a:pt x="652" y="313"/>
                  </a:lnTo>
                  <a:lnTo>
                    <a:pt x="639" y="299"/>
                  </a:lnTo>
                  <a:lnTo>
                    <a:pt x="639" y="299"/>
                  </a:lnTo>
                  <a:lnTo>
                    <a:pt x="616" y="278"/>
                  </a:lnTo>
                  <a:lnTo>
                    <a:pt x="591" y="257"/>
                  </a:lnTo>
                  <a:lnTo>
                    <a:pt x="565" y="238"/>
                  </a:lnTo>
                  <a:lnTo>
                    <a:pt x="539" y="218"/>
                  </a:lnTo>
                  <a:lnTo>
                    <a:pt x="486" y="181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22" y="137"/>
                  </a:lnTo>
                  <a:lnTo>
                    <a:pt x="410" y="129"/>
                  </a:lnTo>
                  <a:lnTo>
                    <a:pt x="384" y="116"/>
                  </a:lnTo>
                  <a:lnTo>
                    <a:pt x="358" y="103"/>
                  </a:lnTo>
                  <a:lnTo>
                    <a:pt x="347" y="97"/>
                  </a:lnTo>
                  <a:lnTo>
                    <a:pt x="334" y="89"/>
                  </a:lnTo>
                  <a:lnTo>
                    <a:pt x="334" y="89"/>
                  </a:lnTo>
                  <a:lnTo>
                    <a:pt x="308" y="73"/>
                  </a:lnTo>
                  <a:lnTo>
                    <a:pt x="281" y="57"/>
                  </a:lnTo>
                  <a:lnTo>
                    <a:pt x="268" y="49"/>
                  </a:lnTo>
                  <a:lnTo>
                    <a:pt x="254" y="42"/>
                  </a:lnTo>
                  <a:lnTo>
                    <a:pt x="240" y="36"/>
                  </a:lnTo>
                  <a:lnTo>
                    <a:pt x="225" y="32"/>
                  </a:lnTo>
                  <a:lnTo>
                    <a:pt x="225" y="32"/>
                  </a:lnTo>
                  <a:lnTo>
                    <a:pt x="198" y="24"/>
                  </a:lnTo>
                  <a:lnTo>
                    <a:pt x="170" y="18"/>
                  </a:lnTo>
                  <a:lnTo>
                    <a:pt x="143" y="13"/>
                  </a:lnTo>
                  <a:lnTo>
                    <a:pt x="116" y="9"/>
                  </a:lnTo>
                  <a:lnTo>
                    <a:pt x="87" y="7"/>
                  </a:lnTo>
                  <a:lnTo>
                    <a:pt x="59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F64B6-98F0-5775-024D-5103AF046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158"/>
              <a:ext cx="554" cy="497"/>
            </a:xfrm>
            <a:custGeom>
              <a:avLst/>
              <a:gdLst>
                <a:gd name="T0" fmla="*/ 360 w 1107"/>
                <a:gd name="T1" fmla="*/ 22 h 995"/>
                <a:gd name="T2" fmla="*/ 330 w 1107"/>
                <a:gd name="T3" fmla="*/ 41 h 995"/>
                <a:gd name="T4" fmla="*/ 293 w 1107"/>
                <a:gd name="T5" fmla="*/ 54 h 995"/>
                <a:gd name="T6" fmla="*/ 281 w 1107"/>
                <a:gd name="T7" fmla="*/ 59 h 995"/>
                <a:gd name="T8" fmla="*/ 267 w 1107"/>
                <a:gd name="T9" fmla="*/ 72 h 995"/>
                <a:gd name="T10" fmla="*/ 249 w 1107"/>
                <a:gd name="T11" fmla="*/ 108 h 995"/>
                <a:gd name="T12" fmla="*/ 227 w 1107"/>
                <a:gd name="T13" fmla="*/ 166 h 995"/>
                <a:gd name="T14" fmla="*/ 185 w 1107"/>
                <a:gd name="T15" fmla="*/ 238 h 995"/>
                <a:gd name="T16" fmla="*/ 44 w 1107"/>
                <a:gd name="T17" fmla="*/ 439 h 995"/>
                <a:gd name="T18" fmla="*/ 3 w 1107"/>
                <a:gd name="T19" fmla="*/ 497 h 995"/>
                <a:gd name="T20" fmla="*/ 0 w 1107"/>
                <a:gd name="T21" fmla="*/ 522 h 995"/>
                <a:gd name="T22" fmla="*/ 0 w 1107"/>
                <a:gd name="T23" fmla="*/ 533 h 995"/>
                <a:gd name="T24" fmla="*/ 86 w 1107"/>
                <a:gd name="T25" fmla="*/ 518 h 995"/>
                <a:gd name="T26" fmla="*/ 145 w 1107"/>
                <a:gd name="T27" fmla="*/ 517 h 995"/>
                <a:gd name="T28" fmla="*/ 234 w 1107"/>
                <a:gd name="T29" fmla="*/ 530 h 995"/>
                <a:gd name="T30" fmla="*/ 320 w 1107"/>
                <a:gd name="T31" fmla="*/ 556 h 995"/>
                <a:gd name="T32" fmla="*/ 404 w 1107"/>
                <a:gd name="T33" fmla="*/ 590 h 995"/>
                <a:gd name="T34" fmla="*/ 483 w 1107"/>
                <a:gd name="T35" fmla="*/ 632 h 995"/>
                <a:gd name="T36" fmla="*/ 556 w 1107"/>
                <a:gd name="T37" fmla="*/ 677 h 995"/>
                <a:gd name="T38" fmla="*/ 652 w 1107"/>
                <a:gd name="T39" fmla="*/ 744 h 995"/>
                <a:gd name="T40" fmla="*/ 718 w 1107"/>
                <a:gd name="T41" fmla="*/ 804 h 995"/>
                <a:gd name="T42" fmla="*/ 736 w 1107"/>
                <a:gd name="T43" fmla="*/ 826 h 995"/>
                <a:gd name="T44" fmla="*/ 775 w 1107"/>
                <a:gd name="T45" fmla="*/ 886 h 995"/>
                <a:gd name="T46" fmla="*/ 804 w 1107"/>
                <a:gd name="T47" fmla="*/ 949 h 995"/>
                <a:gd name="T48" fmla="*/ 820 w 1107"/>
                <a:gd name="T49" fmla="*/ 995 h 995"/>
                <a:gd name="T50" fmla="*/ 854 w 1107"/>
                <a:gd name="T51" fmla="*/ 974 h 995"/>
                <a:gd name="T52" fmla="*/ 879 w 1107"/>
                <a:gd name="T53" fmla="*/ 944 h 995"/>
                <a:gd name="T54" fmla="*/ 886 w 1107"/>
                <a:gd name="T55" fmla="*/ 904 h 995"/>
                <a:gd name="T56" fmla="*/ 887 w 1107"/>
                <a:gd name="T57" fmla="*/ 880 h 995"/>
                <a:gd name="T58" fmla="*/ 895 w 1107"/>
                <a:gd name="T59" fmla="*/ 851 h 995"/>
                <a:gd name="T60" fmla="*/ 944 w 1107"/>
                <a:gd name="T61" fmla="*/ 752 h 995"/>
                <a:gd name="T62" fmla="*/ 973 w 1107"/>
                <a:gd name="T63" fmla="*/ 694 h 995"/>
                <a:gd name="T64" fmla="*/ 1008 w 1107"/>
                <a:gd name="T65" fmla="*/ 634 h 995"/>
                <a:gd name="T66" fmla="*/ 1085 w 1107"/>
                <a:gd name="T67" fmla="*/ 529 h 995"/>
                <a:gd name="T68" fmla="*/ 1103 w 1107"/>
                <a:gd name="T69" fmla="*/ 500 h 995"/>
                <a:gd name="T70" fmla="*/ 1107 w 1107"/>
                <a:gd name="T71" fmla="*/ 468 h 995"/>
                <a:gd name="T72" fmla="*/ 1106 w 1107"/>
                <a:gd name="T73" fmla="*/ 440 h 995"/>
                <a:gd name="T74" fmla="*/ 1104 w 1107"/>
                <a:gd name="T75" fmla="*/ 440 h 995"/>
                <a:gd name="T76" fmla="*/ 1098 w 1107"/>
                <a:gd name="T77" fmla="*/ 421 h 995"/>
                <a:gd name="T78" fmla="*/ 1062 w 1107"/>
                <a:gd name="T79" fmla="*/ 354 h 995"/>
                <a:gd name="T80" fmla="*/ 1012 w 1107"/>
                <a:gd name="T81" fmla="*/ 295 h 995"/>
                <a:gd name="T82" fmla="*/ 953 w 1107"/>
                <a:gd name="T83" fmla="*/ 245 h 995"/>
                <a:gd name="T84" fmla="*/ 848 w 1107"/>
                <a:gd name="T85" fmla="*/ 169 h 995"/>
                <a:gd name="T86" fmla="*/ 794 w 1107"/>
                <a:gd name="T87" fmla="*/ 132 h 995"/>
                <a:gd name="T88" fmla="*/ 730 w 1107"/>
                <a:gd name="T89" fmla="*/ 98 h 995"/>
                <a:gd name="T90" fmla="*/ 705 w 1107"/>
                <a:gd name="T91" fmla="*/ 84 h 995"/>
                <a:gd name="T92" fmla="*/ 640 w 1107"/>
                <a:gd name="T93" fmla="*/ 44 h 995"/>
                <a:gd name="T94" fmla="*/ 597 w 1107"/>
                <a:gd name="T95" fmla="*/ 27 h 995"/>
                <a:gd name="T96" fmla="*/ 543 w 1107"/>
                <a:gd name="T97" fmla="*/ 13 h 995"/>
                <a:gd name="T98" fmla="*/ 460 w 1107"/>
                <a:gd name="T99" fmla="*/ 2 h 995"/>
                <a:gd name="T100" fmla="*/ 376 w 1107"/>
                <a:gd name="T101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07" h="995">
                  <a:moveTo>
                    <a:pt x="376" y="0"/>
                  </a:moveTo>
                  <a:lnTo>
                    <a:pt x="360" y="22"/>
                  </a:lnTo>
                  <a:lnTo>
                    <a:pt x="360" y="22"/>
                  </a:lnTo>
                  <a:lnTo>
                    <a:pt x="355" y="26"/>
                  </a:lnTo>
                  <a:lnTo>
                    <a:pt x="340" y="35"/>
                  </a:lnTo>
                  <a:lnTo>
                    <a:pt x="330" y="41"/>
                  </a:lnTo>
                  <a:lnTo>
                    <a:pt x="318" y="45"/>
                  </a:lnTo>
                  <a:lnTo>
                    <a:pt x="306" y="50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288" y="56"/>
                  </a:lnTo>
                  <a:lnTo>
                    <a:pt x="281" y="59"/>
                  </a:lnTo>
                  <a:lnTo>
                    <a:pt x="277" y="62"/>
                  </a:lnTo>
                  <a:lnTo>
                    <a:pt x="272" y="67"/>
                  </a:lnTo>
                  <a:lnTo>
                    <a:pt x="267" y="72"/>
                  </a:lnTo>
                  <a:lnTo>
                    <a:pt x="263" y="79"/>
                  </a:lnTo>
                  <a:lnTo>
                    <a:pt x="256" y="92"/>
                  </a:lnTo>
                  <a:lnTo>
                    <a:pt x="249" y="108"/>
                  </a:lnTo>
                  <a:lnTo>
                    <a:pt x="242" y="126"/>
                  </a:lnTo>
                  <a:lnTo>
                    <a:pt x="227" y="166"/>
                  </a:lnTo>
                  <a:lnTo>
                    <a:pt x="227" y="166"/>
                  </a:lnTo>
                  <a:lnTo>
                    <a:pt x="221" y="179"/>
                  </a:lnTo>
                  <a:lnTo>
                    <a:pt x="212" y="197"/>
                  </a:lnTo>
                  <a:lnTo>
                    <a:pt x="185" y="238"/>
                  </a:lnTo>
                  <a:lnTo>
                    <a:pt x="151" y="289"/>
                  </a:lnTo>
                  <a:lnTo>
                    <a:pt x="114" y="342"/>
                  </a:lnTo>
                  <a:lnTo>
                    <a:pt x="44" y="439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3" y="497"/>
                  </a:lnTo>
                  <a:lnTo>
                    <a:pt x="2" y="505"/>
                  </a:lnTo>
                  <a:lnTo>
                    <a:pt x="0" y="513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33"/>
                  </a:lnTo>
                  <a:lnTo>
                    <a:pt x="0" y="533"/>
                  </a:lnTo>
                  <a:lnTo>
                    <a:pt x="29" y="525"/>
                  </a:lnTo>
                  <a:lnTo>
                    <a:pt x="57" y="520"/>
                  </a:lnTo>
                  <a:lnTo>
                    <a:pt x="86" y="518"/>
                  </a:lnTo>
                  <a:lnTo>
                    <a:pt x="116" y="517"/>
                  </a:lnTo>
                  <a:lnTo>
                    <a:pt x="116" y="517"/>
                  </a:lnTo>
                  <a:lnTo>
                    <a:pt x="145" y="517"/>
                  </a:lnTo>
                  <a:lnTo>
                    <a:pt x="174" y="520"/>
                  </a:lnTo>
                  <a:lnTo>
                    <a:pt x="204" y="524"/>
                  </a:lnTo>
                  <a:lnTo>
                    <a:pt x="234" y="530"/>
                  </a:lnTo>
                  <a:lnTo>
                    <a:pt x="262" y="537"/>
                  </a:lnTo>
                  <a:lnTo>
                    <a:pt x="291" y="546"/>
                  </a:lnTo>
                  <a:lnTo>
                    <a:pt x="320" y="556"/>
                  </a:lnTo>
                  <a:lnTo>
                    <a:pt x="349" y="567"/>
                  </a:lnTo>
                  <a:lnTo>
                    <a:pt x="377" y="577"/>
                  </a:lnTo>
                  <a:lnTo>
                    <a:pt x="404" y="590"/>
                  </a:lnTo>
                  <a:lnTo>
                    <a:pt x="431" y="603"/>
                  </a:lnTo>
                  <a:lnTo>
                    <a:pt x="457" y="617"/>
                  </a:lnTo>
                  <a:lnTo>
                    <a:pt x="483" y="632"/>
                  </a:lnTo>
                  <a:lnTo>
                    <a:pt x="508" y="647"/>
                  </a:lnTo>
                  <a:lnTo>
                    <a:pt x="556" y="677"/>
                  </a:lnTo>
                  <a:lnTo>
                    <a:pt x="556" y="677"/>
                  </a:lnTo>
                  <a:lnTo>
                    <a:pt x="603" y="710"/>
                  </a:lnTo>
                  <a:lnTo>
                    <a:pt x="627" y="726"/>
                  </a:lnTo>
                  <a:lnTo>
                    <a:pt x="652" y="744"/>
                  </a:lnTo>
                  <a:lnTo>
                    <a:pt x="676" y="764"/>
                  </a:lnTo>
                  <a:lnTo>
                    <a:pt x="698" y="783"/>
                  </a:lnTo>
                  <a:lnTo>
                    <a:pt x="718" y="804"/>
                  </a:lnTo>
                  <a:lnTo>
                    <a:pt x="727" y="815"/>
                  </a:lnTo>
                  <a:lnTo>
                    <a:pt x="736" y="826"/>
                  </a:lnTo>
                  <a:lnTo>
                    <a:pt x="736" y="826"/>
                  </a:lnTo>
                  <a:lnTo>
                    <a:pt x="750" y="846"/>
                  </a:lnTo>
                  <a:lnTo>
                    <a:pt x="763" y="866"/>
                  </a:lnTo>
                  <a:lnTo>
                    <a:pt x="775" y="886"/>
                  </a:lnTo>
                  <a:lnTo>
                    <a:pt x="785" y="907"/>
                  </a:lnTo>
                  <a:lnTo>
                    <a:pt x="795" y="929"/>
                  </a:lnTo>
                  <a:lnTo>
                    <a:pt x="804" y="949"/>
                  </a:lnTo>
                  <a:lnTo>
                    <a:pt x="812" y="972"/>
                  </a:lnTo>
                  <a:lnTo>
                    <a:pt x="820" y="995"/>
                  </a:lnTo>
                  <a:lnTo>
                    <a:pt x="820" y="995"/>
                  </a:lnTo>
                  <a:lnTo>
                    <a:pt x="840" y="984"/>
                  </a:lnTo>
                  <a:lnTo>
                    <a:pt x="840" y="984"/>
                  </a:lnTo>
                  <a:lnTo>
                    <a:pt x="854" y="974"/>
                  </a:lnTo>
                  <a:lnTo>
                    <a:pt x="865" y="966"/>
                  </a:lnTo>
                  <a:lnTo>
                    <a:pt x="872" y="955"/>
                  </a:lnTo>
                  <a:lnTo>
                    <a:pt x="879" y="944"/>
                  </a:lnTo>
                  <a:lnTo>
                    <a:pt x="882" y="931"/>
                  </a:lnTo>
                  <a:lnTo>
                    <a:pt x="885" y="918"/>
                  </a:lnTo>
                  <a:lnTo>
                    <a:pt x="886" y="904"/>
                  </a:lnTo>
                  <a:lnTo>
                    <a:pt x="886" y="889"/>
                  </a:lnTo>
                  <a:lnTo>
                    <a:pt x="886" y="889"/>
                  </a:lnTo>
                  <a:lnTo>
                    <a:pt x="887" y="880"/>
                  </a:lnTo>
                  <a:lnTo>
                    <a:pt x="888" y="870"/>
                  </a:lnTo>
                  <a:lnTo>
                    <a:pt x="891" y="860"/>
                  </a:lnTo>
                  <a:lnTo>
                    <a:pt x="895" y="851"/>
                  </a:lnTo>
                  <a:lnTo>
                    <a:pt x="904" y="829"/>
                  </a:lnTo>
                  <a:lnTo>
                    <a:pt x="915" y="804"/>
                  </a:lnTo>
                  <a:lnTo>
                    <a:pt x="944" y="752"/>
                  </a:lnTo>
                  <a:lnTo>
                    <a:pt x="959" y="724"/>
                  </a:lnTo>
                  <a:lnTo>
                    <a:pt x="973" y="694"/>
                  </a:lnTo>
                  <a:lnTo>
                    <a:pt x="973" y="694"/>
                  </a:lnTo>
                  <a:lnTo>
                    <a:pt x="981" y="679"/>
                  </a:lnTo>
                  <a:lnTo>
                    <a:pt x="989" y="664"/>
                  </a:lnTo>
                  <a:lnTo>
                    <a:pt x="1008" y="634"/>
                  </a:lnTo>
                  <a:lnTo>
                    <a:pt x="1028" y="604"/>
                  </a:lnTo>
                  <a:lnTo>
                    <a:pt x="1049" y="576"/>
                  </a:lnTo>
                  <a:lnTo>
                    <a:pt x="1085" y="529"/>
                  </a:lnTo>
                  <a:lnTo>
                    <a:pt x="1096" y="511"/>
                  </a:lnTo>
                  <a:lnTo>
                    <a:pt x="1103" y="500"/>
                  </a:lnTo>
                  <a:lnTo>
                    <a:pt x="1103" y="500"/>
                  </a:lnTo>
                  <a:lnTo>
                    <a:pt x="1105" y="494"/>
                  </a:lnTo>
                  <a:lnTo>
                    <a:pt x="1106" y="485"/>
                  </a:lnTo>
                  <a:lnTo>
                    <a:pt x="1107" y="468"/>
                  </a:lnTo>
                  <a:lnTo>
                    <a:pt x="1107" y="468"/>
                  </a:lnTo>
                  <a:lnTo>
                    <a:pt x="1107" y="451"/>
                  </a:lnTo>
                  <a:lnTo>
                    <a:pt x="1106" y="440"/>
                  </a:lnTo>
                  <a:lnTo>
                    <a:pt x="1106" y="440"/>
                  </a:lnTo>
                  <a:lnTo>
                    <a:pt x="1104" y="440"/>
                  </a:lnTo>
                  <a:lnTo>
                    <a:pt x="1104" y="440"/>
                  </a:lnTo>
                  <a:lnTo>
                    <a:pt x="1101" y="431"/>
                  </a:lnTo>
                  <a:lnTo>
                    <a:pt x="1098" y="421"/>
                  </a:lnTo>
                  <a:lnTo>
                    <a:pt x="1098" y="421"/>
                  </a:lnTo>
                  <a:lnTo>
                    <a:pt x="1087" y="397"/>
                  </a:lnTo>
                  <a:lnTo>
                    <a:pt x="1075" y="375"/>
                  </a:lnTo>
                  <a:lnTo>
                    <a:pt x="1062" y="354"/>
                  </a:lnTo>
                  <a:lnTo>
                    <a:pt x="1047" y="333"/>
                  </a:lnTo>
                  <a:lnTo>
                    <a:pt x="1029" y="314"/>
                  </a:lnTo>
                  <a:lnTo>
                    <a:pt x="1012" y="295"/>
                  </a:lnTo>
                  <a:lnTo>
                    <a:pt x="994" y="278"/>
                  </a:lnTo>
                  <a:lnTo>
                    <a:pt x="974" y="261"/>
                  </a:lnTo>
                  <a:lnTo>
                    <a:pt x="953" y="245"/>
                  </a:lnTo>
                  <a:lnTo>
                    <a:pt x="933" y="228"/>
                  </a:lnTo>
                  <a:lnTo>
                    <a:pt x="891" y="198"/>
                  </a:lnTo>
                  <a:lnTo>
                    <a:pt x="848" y="169"/>
                  </a:lnTo>
                  <a:lnTo>
                    <a:pt x="807" y="139"/>
                  </a:lnTo>
                  <a:lnTo>
                    <a:pt x="807" y="139"/>
                  </a:lnTo>
                  <a:lnTo>
                    <a:pt x="794" y="132"/>
                  </a:lnTo>
                  <a:lnTo>
                    <a:pt x="782" y="124"/>
                  </a:lnTo>
                  <a:lnTo>
                    <a:pt x="756" y="111"/>
                  </a:lnTo>
                  <a:lnTo>
                    <a:pt x="730" y="98"/>
                  </a:lnTo>
                  <a:lnTo>
                    <a:pt x="718" y="92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679" y="67"/>
                  </a:lnTo>
                  <a:lnTo>
                    <a:pt x="653" y="52"/>
                  </a:lnTo>
                  <a:lnTo>
                    <a:pt x="640" y="44"/>
                  </a:lnTo>
                  <a:lnTo>
                    <a:pt x="626" y="37"/>
                  </a:lnTo>
                  <a:lnTo>
                    <a:pt x="612" y="31"/>
                  </a:lnTo>
                  <a:lnTo>
                    <a:pt x="597" y="27"/>
                  </a:lnTo>
                  <a:lnTo>
                    <a:pt x="597" y="27"/>
                  </a:lnTo>
                  <a:lnTo>
                    <a:pt x="570" y="19"/>
                  </a:lnTo>
                  <a:lnTo>
                    <a:pt x="543" y="13"/>
                  </a:lnTo>
                  <a:lnTo>
                    <a:pt x="515" y="8"/>
                  </a:lnTo>
                  <a:lnTo>
                    <a:pt x="488" y="4"/>
                  </a:lnTo>
                  <a:lnTo>
                    <a:pt x="460" y="2"/>
                  </a:lnTo>
                  <a:lnTo>
                    <a:pt x="433" y="1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797AEE6C-F267-62C9-20F8-C87001B64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158"/>
              <a:ext cx="554" cy="497"/>
            </a:xfrm>
            <a:custGeom>
              <a:avLst/>
              <a:gdLst>
                <a:gd name="T0" fmla="*/ 360 w 1107"/>
                <a:gd name="T1" fmla="*/ 22 h 995"/>
                <a:gd name="T2" fmla="*/ 330 w 1107"/>
                <a:gd name="T3" fmla="*/ 41 h 995"/>
                <a:gd name="T4" fmla="*/ 293 w 1107"/>
                <a:gd name="T5" fmla="*/ 54 h 995"/>
                <a:gd name="T6" fmla="*/ 281 w 1107"/>
                <a:gd name="T7" fmla="*/ 59 h 995"/>
                <a:gd name="T8" fmla="*/ 267 w 1107"/>
                <a:gd name="T9" fmla="*/ 72 h 995"/>
                <a:gd name="T10" fmla="*/ 249 w 1107"/>
                <a:gd name="T11" fmla="*/ 108 h 995"/>
                <a:gd name="T12" fmla="*/ 227 w 1107"/>
                <a:gd name="T13" fmla="*/ 166 h 995"/>
                <a:gd name="T14" fmla="*/ 185 w 1107"/>
                <a:gd name="T15" fmla="*/ 238 h 995"/>
                <a:gd name="T16" fmla="*/ 44 w 1107"/>
                <a:gd name="T17" fmla="*/ 439 h 995"/>
                <a:gd name="T18" fmla="*/ 3 w 1107"/>
                <a:gd name="T19" fmla="*/ 497 h 995"/>
                <a:gd name="T20" fmla="*/ 0 w 1107"/>
                <a:gd name="T21" fmla="*/ 522 h 995"/>
                <a:gd name="T22" fmla="*/ 0 w 1107"/>
                <a:gd name="T23" fmla="*/ 533 h 995"/>
                <a:gd name="T24" fmla="*/ 86 w 1107"/>
                <a:gd name="T25" fmla="*/ 518 h 995"/>
                <a:gd name="T26" fmla="*/ 145 w 1107"/>
                <a:gd name="T27" fmla="*/ 517 h 995"/>
                <a:gd name="T28" fmla="*/ 234 w 1107"/>
                <a:gd name="T29" fmla="*/ 530 h 995"/>
                <a:gd name="T30" fmla="*/ 320 w 1107"/>
                <a:gd name="T31" fmla="*/ 556 h 995"/>
                <a:gd name="T32" fmla="*/ 404 w 1107"/>
                <a:gd name="T33" fmla="*/ 590 h 995"/>
                <a:gd name="T34" fmla="*/ 483 w 1107"/>
                <a:gd name="T35" fmla="*/ 632 h 995"/>
                <a:gd name="T36" fmla="*/ 556 w 1107"/>
                <a:gd name="T37" fmla="*/ 677 h 995"/>
                <a:gd name="T38" fmla="*/ 652 w 1107"/>
                <a:gd name="T39" fmla="*/ 744 h 995"/>
                <a:gd name="T40" fmla="*/ 718 w 1107"/>
                <a:gd name="T41" fmla="*/ 804 h 995"/>
                <a:gd name="T42" fmla="*/ 736 w 1107"/>
                <a:gd name="T43" fmla="*/ 826 h 995"/>
                <a:gd name="T44" fmla="*/ 775 w 1107"/>
                <a:gd name="T45" fmla="*/ 886 h 995"/>
                <a:gd name="T46" fmla="*/ 804 w 1107"/>
                <a:gd name="T47" fmla="*/ 949 h 995"/>
                <a:gd name="T48" fmla="*/ 820 w 1107"/>
                <a:gd name="T49" fmla="*/ 995 h 995"/>
                <a:gd name="T50" fmla="*/ 854 w 1107"/>
                <a:gd name="T51" fmla="*/ 974 h 995"/>
                <a:gd name="T52" fmla="*/ 879 w 1107"/>
                <a:gd name="T53" fmla="*/ 944 h 995"/>
                <a:gd name="T54" fmla="*/ 886 w 1107"/>
                <a:gd name="T55" fmla="*/ 904 h 995"/>
                <a:gd name="T56" fmla="*/ 887 w 1107"/>
                <a:gd name="T57" fmla="*/ 880 h 995"/>
                <a:gd name="T58" fmla="*/ 895 w 1107"/>
                <a:gd name="T59" fmla="*/ 851 h 995"/>
                <a:gd name="T60" fmla="*/ 944 w 1107"/>
                <a:gd name="T61" fmla="*/ 752 h 995"/>
                <a:gd name="T62" fmla="*/ 973 w 1107"/>
                <a:gd name="T63" fmla="*/ 694 h 995"/>
                <a:gd name="T64" fmla="*/ 1008 w 1107"/>
                <a:gd name="T65" fmla="*/ 634 h 995"/>
                <a:gd name="T66" fmla="*/ 1085 w 1107"/>
                <a:gd name="T67" fmla="*/ 529 h 995"/>
                <a:gd name="T68" fmla="*/ 1103 w 1107"/>
                <a:gd name="T69" fmla="*/ 500 h 995"/>
                <a:gd name="T70" fmla="*/ 1107 w 1107"/>
                <a:gd name="T71" fmla="*/ 468 h 995"/>
                <a:gd name="T72" fmla="*/ 1106 w 1107"/>
                <a:gd name="T73" fmla="*/ 440 h 995"/>
                <a:gd name="T74" fmla="*/ 1104 w 1107"/>
                <a:gd name="T75" fmla="*/ 440 h 995"/>
                <a:gd name="T76" fmla="*/ 1098 w 1107"/>
                <a:gd name="T77" fmla="*/ 421 h 995"/>
                <a:gd name="T78" fmla="*/ 1062 w 1107"/>
                <a:gd name="T79" fmla="*/ 354 h 995"/>
                <a:gd name="T80" fmla="*/ 1012 w 1107"/>
                <a:gd name="T81" fmla="*/ 295 h 995"/>
                <a:gd name="T82" fmla="*/ 953 w 1107"/>
                <a:gd name="T83" fmla="*/ 245 h 995"/>
                <a:gd name="T84" fmla="*/ 848 w 1107"/>
                <a:gd name="T85" fmla="*/ 169 h 995"/>
                <a:gd name="T86" fmla="*/ 794 w 1107"/>
                <a:gd name="T87" fmla="*/ 132 h 995"/>
                <a:gd name="T88" fmla="*/ 730 w 1107"/>
                <a:gd name="T89" fmla="*/ 98 h 995"/>
                <a:gd name="T90" fmla="*/ 705 w 1107"/>
                <a:gd name="T91" fmla="*/ 84 h 995"/>
                <a:gd name="T92" fmla="*/ 640 w 1107"/>
                <a:gd name="T93" fmla="*/ 44 h 995"/>
                <a:gd name="T94" fmla="*/ 597 w 1107"/>
                <a:gd name="T95" fmla="*/ 27 h 995"/>
                <a:gd name="T96" fmla="*/ 543 w 1107"/>
                <a:gd name="T97" fmla="*/ 13 h 995"/>
                <a:gd name="T98" fmla="*/ 460 w 1107"/>
                <a:gd name="T99" fmla="*/ 2 h 995"/>
                <a:gd name="T100" fmla="*/ 376 w 1107"/>
                <a:gd name="T101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07" h="995">
                  <a:moveTo>
                    <a:pt x="376" y="0"/>
                  </a:moveTo>
                  <a:lnTo>
                    <a:pt x="360" y="22"/>
                  </a:lnTo>
                  <a:lnTo>
                    <a:pt x="360" y="22"/>
                  </a:lnTo>
                  <a:lnTo>
                    <a:pt x="355" y="26"/>
                  </a:lnTo>
                  <a:lnTo>
                    <a:pt x="340" y="35"/>
                  </a:lnTo>
                  <a:lnTo>
                    <a:pt x="330" y="41"/>
                  </a:lnTo>
                  <a:lnTo>
                    <a:pt x="318" y="45"/>
                  </a:lnTo>
                  <a:lnTo>
                    <a:pt x="306" y="50"/>
                  </a:lnTo>
                  <a:lnTo>
                    <a:pt x="293" y="54"/>
                  </a:lnTo>
                  <a:lnTo>
                    <a:pt x="293" y="54"/>
                  </a:lnTo>
                  <a:lnTo>
                    <a:pt x="288" y="56"/>
                  </a:lnTo>
                  <a:lnTo>
                    <a:pt x="281" y="59"/>
                  </a:lnTo>
                  <a:lnTo>
                    <a:pt x="277" y="62"/>
                  </a:lnTo>
                  <a:lnTo>
                    <a:pt x="272" y="67"/>
                  </a:lnTo>
                  <a:lnTo>
                    <a:pt x="267" y="72"/>
                  </a:lnTo>
                  <a:lnTo>
                    <a:pt x="263" y="79"/>
                  </a:lnTo>
                  <a:lnTo>
                    <a:pt x="256" y="92"/>
                  </a:lnTo>
                  <a:lnTo>
                    <a:pt x="249" y="108"/>
                  </a:lnTo>
                  <a:lnTo>
                    <a:pt x="242" y="126"/>
                  </a:lnTo>
                  <a:lnTo>
                    <a:pt x="227" y="166"/>
                  </a:lnTo>
                  <a:lnTo>
                    <a:pt x="227" y="166"/>
                  </a:lnTo>
                  <a:lnTo>
                    <a:pt x="221" y="179"/>
                  </a:lnTo>
                  <a:lnTo>
                    <a:pt x="212" y="197"/>
                  </a:lnTo>
                  <a:lnTo>
                    <a:pt x="185" y="238"/>
                  </a:lnTo>
                  <a:lnTo>
                    <a:pt x="151" y="289"/>
                  </a:lnTo>
                  <a:lnTo>
                    <a:pt x="114" y="342"/>
                  </a:lnTo>
                  <a:lnTo>
                    <a:pt x="44" y="439"/>
                  </a:lnTo>
                  <a:lnTo>
                    <a:pt x="6" y="491"/>
                  </a:lnTo>
                  <a:lnTo>
                    <a:pt x="6" y="491"/>
                  </a:lnTo>
                  <a:lnTo>
                    <a:pt x="3" y="497"/>
                  </a:lnTo>
                  <a:lnTo>
                    <a:pt x="2" y="505"/>
                  </a:lnTo>
                  <a:lnTo>
                    <a:pt x="0" y="513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33"/>
                  </a:lnTo>
                  <a:lnTo>
                    <a:pt x="0" y="533"/>
                  </a:lnTo>
                  <a:lnTo>
                    <a:pt x="29" y="525"/>
                  </a:lnTo>
                  <a:lnTo>
                    <a:pt x="57" y="520"/>
                  </a:lnTo>
                  <a:lnTo>
                    <a:pt x="86" y="518"/>
                  </a:lnTo>
                  <a:lnTo>
                    <a:pt x="116" y="517"/>
                  </a:lnTo>
                  <a:lnTo>
                    <a:pt x="116" y="517"/>
                  </a:lnTo>
                  <a:lnTo>
                    <a:pt x="145" y="517"/>
                  </a:lnTo>
                  <a:lnTo>
                    <a:pt x="174" y="520"/>
                  </a:lnTo>
                  <a:lnTo>
                    <a:pt x="204" y="524"/>
                  </a:lnTo>
                  <a:lnTo>
                    <a:pt x="234" y="530"/>
                  </a:lnTo>
                  <a:lnTo>
                    <a:pt x="262" y="537"/>
                  </a:lnTo>
                  <a:lnTo>
                    <a:pt x="291" y="546"/>
                  </a:lnTo>
                  <a:lnTo>
                    <a:pt x="320" y="556"/>
                  </a:lnTo>
                  <a:lnTo>
                    <a:pt x="349" y="567"/>
                  </a:lnTo>
                  <a:lnTo>
                    <a:pt x="377" y="577"/>
                  </a:lnTo>
                  <a:lnTo>
                    <a:pt x="404" y="590"/>
                  </a:lnTo>
                  <a:lnTo>
                    <a:pt x="431" y="603"/>
                  </a:lnTo>
                  <a:lnTo>
                    <a:pt x="457" y="617"/>
                  </a:lnTo>
                  <a:lnTo>
                    <a:pt x="483" y="632"/>
                  </a:lnTo>
                  <a:lnTo>
                    <a:pt x="508" y="647"/>
                  </a:lnTo>
                  <a:lnTo>
                    <a:pt x="556" y="677"/>
                  </a:lnTo>
                  <a:lnTo>
                    <a:pt x="556" y="677"/>
                  </a:lnTo>
                  <a:lnTo>
                    <a:pt x="603" y="710"/>
                  </a:lnTo>
                  <a:lnTo>
                    <a:pt x="627" y="726"/>
                  </a:lnTo>
                  <a:lnTo>
                    <a:pt x="652" y="744"/>
                  </a:lnTo>
                  <a:lnTo>
                    <a:pt x="676" y="764"/>
                  </a:lnTo>
                  <a:lnTo>
                    <a:pt x="698" y="783"/>
                  </a:lnTo>
                  <a:lnTo>
                    <a:pt x="718" y="804"/>
                  </a:lnTo>
                  <a:lnTo>
                    <a:pt x="727" y="815"/>
                  </a:lnTo>
                  <a:lnTo>
                    <a:pt x="736" y="826"/>
                  </a:lnTo>
                  <a:lnTo>
                    <a:pt x="736" y="826"/>
                  </a:lnTo>
                  <a:lnTo>
                    <a:pt x="750" y="846"/>
                  </a:lnTo>
                  <a:lnTo>
                    <a:pt x="763" y="866"/>
                  </a:lnTo>
                  <a:lnTo>
                    <a:pt x="775" y="886"/>
                  </a:lnTo>
                  <a:lnTo>
                    <a:pt x="785" y="907"/>
                  </a:lnTo>
                  <a:lnTo>
                    <a:pt x="795" y="929"/>
                  </a:lnTo>
                  <a:lnTo>
                    <a:pt x="804" y="949"/>
                  </a:lnTo>
                  <a:lnTo>
                    <a:pt x="812" y="972"/>
                  </a:lnTo>
                  <a:lnTo>
                    <a:pt x="820" y="995"/>
                  </a:lnTo>
                  <a:lnTo>
                    <a:pt x="820" y="995"/>
                  </a:lnTo>
                  <a:lnTo>
                    <a:pt x="840" y="984"/>
                  </a:lnTo>
                  <a:lnTo>
                    <a:pt x="840" y="984"/>
                  </a:lnTo>
                  <a:lnTo>
                    <a:pt x="854" y="974"/>
                  </a:lnTo>
                  <a:lnTo>
                    <a:pt x="865" y="966"/>
                  </a:lnTo>
                  <a:lnTo>
                    <a:pt x="872" y="955"/>
                  </a:lnTo>
                  <a:lnTo>
                    <a:pt x="879" y="944"/>
                  </a:lnTo>
                  <a:lnTo>
                    <a:pt x="882" y="931"/>
                  </a:lnTo>
                  <a:lnTo>
                    <a:pt x="885" y="918"/>
                  </a:lnTo>
                  <a:lnTo>
                    <a:pt x="886" y="904"/>
                  </a:lnTo>
                  <a:lnTo>
                    <a:pt x="886" y="889"/>
                  </a:lnTo>
                  <a:lnTo>
                    <a:pt x="886" y="889"/>
                  </a:lnTo>
                  <a:lnTo>
                    <a:pt x="887" y="880"/>
                  </a:lnTo>
                  <a:lnTo>
                    <a:pt x="888" y="870"/>
                  </a:lnTo>
                  <a:lnTo>
                    <a:pt x="891" y="860"/>
                  </a:lnTo>
                  <a:lnTo>
                    <a:pt x="895" y="851"/>
                  </a:lnTo>
                  <a:lnTo>
                    <a:pt x="904" y="829"/>
                  </a:lnTo>
                  <a:lnTo>
                    <a:pt x="915" y="804"/>
                  </a:lnTo>
                  <a:lnTo>
                    <a:pt x="944" y="752"/>
                  </a:lnTo>
                  <a:lnTo>
                    <a:pt x="959" y="724"/>
                  </a:lnTo>
                  <a:lnTo>
                    <a:pt x="973" y="694"/>
                  </a:lnTo>
                  <a:lnTo>
                    <a:pt x="973" y="694"/>
                  </a:lnTo>
                  <a:lnTo>
                    <a:pt x="981" y="679"/>
                  </a:lnTo>
                  <a:lnTo>
                    <a:pt x="989" y="664"/>
                  </a:lnTo>
                  <a:lnTo>
                    <a:pt x="1008" y="634"/>
                  </a:lnTo>
                  <a:lnTo>
                    <a:pt x="1028" y="604"/>
                  </a:lnTo>
                  <a:lnTo>
                    <a:pt x="1049" y="576"/>
                  </a:lnTo>
                  <a:lnTo>
                    <a:pt x="1085" y="529"/>
                  </a:lnTo>
                  <a:lnTo>
                    <a:pt x="1096" y="511"/>
                  </a:lnTo>
                  <a:lnTo>
                    <a:pt x="1103" y="500"/>
                  </a:lnTo>
                  <a:lnTo>
                    <a:pt x="1103" y="500"/>
                  </a:lnTo>
                  <a:lnTo>
                    <a:pt x="1105" y="494"/>
                  </a:lnTo>
                  <a:lnTo>
                    <a:pt x="1106" y="485"/>
                  </a:lnTo>
                  <a:lnTo>
                    <a:pt x="1107" y="468"/>
                  </a:lnTo>
                  <a:lnTo>
                    <a:pt x="1107" y="468"/>
                  </a:lnTo>
                  <a:lnTo>
                    <a:pt x="1107" y="451"/>
                  </a:lnTo>
                  <a:lnTo>
                    <a:pt x="1106" y="440"/>
                  </a:lnTo>
                  <a:lnTo>
                    <a:pt x="1106" y="440"/>
                  </a:lnTo>
                  <a:lnTo>
                    <a:pt x="1104" y="440"/>
                  </a:lnTo>
                  <a:lnTo>
                    <a:pt x="1104" y="440"/>
                  </a:lnTo>
                  <a:lnTo>
                    <a:pt x="1101" y="431"/>
                  </a:lnTo>
                  <a:lnTo>
                    <a:pt x="1098" y="421"/>
                  </a:lnTo>
                  <a:lnTo>
                    <a:pt x="1098" y="421"/>
                  </a:lnTo>
                  <a:lnTo>
                    <a:pt x="1087" y="397"/>
                  </a:lnTo>
                  <a:lnTo>
                    <a:pt x="1075" y="375"/>
                  </a:lnTo>
                  <a:lnTo>
                    <a:pt x="1062" y="354"/>
                  </a:lnTo>
                  <a:lnTo>
                    <a:pt x="1047" y="333"/>
                  </a:lnTo>
                  <a:lnTo>
                    <a:pt x="1029" y="314"/>
                  </a:lnTo>
                  <a:lnTo>
                    <a:pt x="1012" y="295"/>
                  </a:lnTo>
                  <a:lnTo>
                    <a:pt x="994" y="278"/>
                  </a:lnTo>
                  <a:lnTo>
                    <a:pt x="974" y="261"/>
                  </a:lnTo>
                  <a:lnTo>
                    <a:pt x="953" y="245"/>
                  </a:lnTo>
                  <a:lnTo>
                    <a:pt x="933" y="228"/>
                  </a:lnTo>
                  <a:lnTo>
                    <a:pt x="891" y="198"/>
                  </a:lnTo>
                  <a:lnTo>
                    <a:pt x="848" y="169"/>
                  </a:lnTo>
                  <a:lnTo>
                    <a:pt x="807" y="139"/>
                  </a:lnTo>
                  <a:lnTo>
                    <a:pt x="807" y="139"/>
                  </a:lnTo>
                  <a:lnTo>
                    <a:pt x="794" y="132"/>
                  </a:lnTo>
                  <a:lnTo>
                    <a:pt x="782" y="124"/>
                  </a:lnTo>
                  <a:lnTo>
                    <a:pt x="756" y="111"/>
                  </a:lnTo>
                  <a:lnTo>
                    <a:pt x="730" y="98"/>
                  </a:lnTo>
                  <a:lnTo>
                    <a:pt x="718" y="92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679" y="67"/>
                  </a:lnTo>
                  <a:lnTo>
                    <a:pt x="653" y="52"/>
                  </a:lnTo>
                  <a:lnTo>
                    <a:pt x="640" y="44"/>
                  </a:lnTo>
                  <a:lnTo>
                    <a:pt x="626" y="37"/>
                  </a:lnTo>
                  <a:lnTo>
                    <a:pt x="612" y="31"/>
                  </a:lnTo>
                  <a:lnTo>
                    <a:pt x="597" y="27"/>
                  </a:lnTo>
                  <a:lnTo>
                    <a:pt x="597" y="27"/>
                  </a:lnTo>
                  <a:lnTo>
                    <a:pt x="570" y="19"/>
                  </a:lnTo>
                  <a:lnTo>
                    <a:pt x="543" y="13"/>
                  </a:lnTo>
                  <a:lnTo>
                    <a:pt x="515" y="8"/>
                  </a:lnTo>
                  <a:lnTo>
                    <a:pt x="488" y="4"/>
                  </a:lnTo>
                  <a:lnTo>
                    <a:pt x="460" y="2"/>
                  </a:lnTo>
                  <a:lnTo>
                    <a:pt x="433" y="1"/>
                  </a:lnTo>
                  <a:lnTo>
                    <a:pt x="376" y="0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6AA425AF-90D3-D03E-BDEF-5E650286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443"/>
              <a:ext cx="1" cy="3"/>
            </a:xfrm>
            <a:custGeom>
              <a:avLst/>
              <a:gdLst>
                <a:gd name="T0" fmla="*/ 1 w 2"/>
                <a:gd name="T1" fmla="*/ 0 h 6"/>
                <a:gd name="T2" fmla="*/ 0 w 2"/>
                <a:gd name="T3" fmla="*/ 6 h 6"/>
                <a:gd name="T4" fmla="*/ 0 w 2"/>
                <a:gd name="T5" fmla="*/ 6 h 6"/>
                <a:gd name="T6" fmla="*/ 2 w 2"/>
                <a:gd name="T7" fmla="*/ 5 h 6"/>
                <a:gd name="T8" fmla="*/ 2 w 2"/>
                <a:gd name="T9" fmla="*/ 5 h 6"/>
                <a:gd name="T10" fmla="*/ 1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A8966624-8075-A3C4-7CE1-3B9D28C37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443"/>
              <a:ext cx="1" cy="3"/>
            </a:xfrm>
            <a:custGeom>
              <a:avLst/>
              <a:gdLst>
                <a:gd name="T0" fmla="*/ 1 w 2"/>
                <a:gd name="T1" fmla="*/ 0 h 6"/>
                <a:gd name="T2" fmla="*/ 0 w 2"/>
                <a:gd name="T3" fmla="*/ 6 h 6"/>
                <a:gd name="T4" fmla="*/ 0 w 2"/>
                <a:gd name="T5" fmla="*/ 6 h 6"/>
                <a:gd name="T6" fmla="*/ 2 w 2"/>
                <a:gd name="T7" fmla="*/ 5 h 6"/>
                <a:gd name="T8" fmla="*/ 2 w 2"/>
                <a:gd name="T9" fmla="*/ 5 h 6"/>
                <a:gd name="T10" fmla="*/ 1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926F6831-2038-216B-6AE4-310208972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156"/>
              <a:ext cx="319" cy="149"/>
            </a:xfrm>
            <a:custGeom>
              <a:avLst/>
              <a:gdLst>
                <a:gd name="T0" fmla="*/ 4 w 637"/>
                <a:gd name="T1" fmla="*/ 0 h 299"/>
                <a:gd name="T2" fmla="*/ 0 w 637"/>
                <a:gd name="T3" fmla="*/ 5 h 299"/>
                <a:gd name="T4" fmla="*/ 0 w 637"/>
                <a:gd name="T5" fmla="*/ 5 h 299"/>
                <a:gd name="T6" fmla="*/ 57 w 637"/>
                <a:gd name="T7" fmla="*/ 6 h 299"/>
                <a:gd name="T8" fmla="*/ 85 w 637"/>
                <a:gd name="T9" fmla="*/ 7 h 299"/>
                <a:gd name="T10" fmla="*/ 114 w 637"/>
                <a:gd name="T11" fmla="*/ 9 h 299"/>
                <a:gd name="T12" fmla="*/ 141 w 637"/>
                <a:gd name="T13" fmla="*/ 13 h 299"/>
                <a:gd name="T14" fmla="*/ 168 w 637"/>
                <a:gd name="T15" fmla="*/ 18 h 299"/>
                <a:gd name="T16" fmla="*/ 196 w 637"/>
                <a:gd name="T17" fmla="*/ 24 h 299"/>
                <a:gd name="T18" fmla="*/ 223 w 637"/>
                <a:gd name="T19" fmla="*/ 32 h 299"/>
                <a:gd name="T20" fmla="*/ 223 w 637"/>
                <a:gd name="T21" fmla="*/ 32 h 299"/>
                <a:gd name="T22" fmla="*/ 238 w 637"/>
                <a:gd name="T23" fmla="*/ 36 h 299"/>
                <a:gd name="T24" fmla="*/ 252 w 637"/>
                <a:gd name="T25" fmla="*/ 42 h 299"/>
                <a:gd name="T26" fmla="*/ 266 w 637"/>
                <a:gd name="T27" fmla="*/ 49 h 299"/>
                <a:gd name="T28" fmla="*/ 279 w 637"/>
                <a:gd name="T29" fmla="*/ 57 h 299"/>
                <a:gd name="T30" fmla="*/ 306 w 637"/>
                <a:gd name="T31" fmla="*/ 73 h 299"/>
                <a:gd name="T32" fmla="*/ 332 w 637"/>
                <a:gd name="T33" fmla="*/ 89 h 299"/>
                <a:gd name="T34" fmla="*/ 332 w 637"/>
                <a:gd name="T35" fmla="*/ 89 h 299"/>
                <a:gd name="T36" fmla="*/ 345 w 637"/>
                <a:gd name="T37" fmla="*/ 97 h 299"/>
                <a:gd name="T38" fmla="*/ 356 w 637"/>
                <a:gd name="T39" fmla="*/ 103 h 299"/>
                <a:gd name="T40" fmla="*/ 382 w 637"/>
                <a:gd name="T41" fmla="*/ 116 h 299"/>
                <a:gd name="T42" fmla="*/ 408 w 637"/>
                <a:gd name="T43" fmla="*/ 129 h 299"/>
                <a:gd name="T44" fmla="*/ 420 w 637"/>
                <a:gd name="T45" fmla="*/ 137 h 299"/>
                <a:gd name="T46" fmla="*/ 433 w 637"/>
                <a:gd name="T47" fmla="*/ 144 h 299"/>
                <a:gd name="T48" fmla="*/ 433 w 637"/>
                <a:gd name="T49" fmla="*/ 144 h 299"/>
                <a:gd name="T50" fmla="*/ 484 w 637"/>
                <a:gd name="T51" fmla="*/ 181 h 299"/>
                <a:gd name="T52" fmla="*/ 537 w 637"/>
                <a:gd name="T53" fmla="*/ 218 h 299"/>
                <a:gd name="T54" fmla="*/ 563 w 637"/>
                <a:gd name="T55" fmla="*/ 238 h 299"/>
                <a:gd name="T56" fmla="*/ 589 w 637"/>
                <a:gd name="T57" fmla="*/ 257 h 299"/>
                <a:gd name="T58" fmla="*/ 614 w 637"/>
                <a:gd name="T59" fmla="*/ 278 h 299"/>
                <a:gd name="T60" fmla="*/ 637 w 637"/>
                <a:gd name="T61" fmla="*/ 299 h 299"/>
                <a:gd name="T62" fmla="*/ 637 w 637"/>
                <a:gd name="T63" fmla="*/ 299 h 299"/>
                <a:gd name="T64" fmla="*/ 614 w 637"/>
                <a:gd name="T65" fmla="*/ 278 h 299"/>
                <a:gd name="T66" fmla="*/ 588 w 637"/>
                <a:gd name="T67" fmla="*/ 256 h 299"/>
                <a:gd name="T68" fmla="*/ 562 w 637"/>
                <a:gd name="T69" fmla="*/ 235 h 299"/>
                <a:gd name="T70" fmla="*/ 535 w 637"/>
                <a:gd name="T71" fmla="*/ 216 h 299"/>
                <a:gd name="T72" fmla="*/ 481 w 637"/>
                <a:gd name="T73" fmla="*/ 177 h 299"/>
                <a:gd name="T74" fmla="*/ 429 w 637"/>
                <a:gd name="T75" fmla="*/ 140 h 299"/>
                <a:gd name="T76" fmla="*/ 429 w 637"/>
                <a:gd name="T77" fmla="*/ 140 h 299"/>
                <a:gd name="T78" fmla="*/ 416 w 637"/>
                <a:gd name="T79" fmla="*/ 132 h 299"/>
                <a:gd name="T80" fmla="*/ 404 w 637"/>
                <a:gd name="T81" fmla="*/ 125 h 299"/>
                <a:gd name="T82" fmla="*/ 378 w 637"/>
                <a:gd name="T83" fmla="*/ 112 h 299"/>
                <a:gd name="T84" fmla="*/ 352 w 637"/>
                <a:gd name="T85" fmla="*/ 99 h 299"/>
                <a:gd name="T86" fmla="*/ 340 w 637"/>
                <a:gd name="T87" fmla="*/ 92 h 299"/>
                <a:gd name="T88" fmla="*/ 327 w 637"/>
                <a:gd name="T89" fmla="*/ 85 h 299"/>
                <a:gd name="T90" fmla="*/ 327 w 637"/>
                <a:gd name="T91" fmla="*/ 85 h 299"/>
                <a:gd name="T92" fmla="*/ 301 w 637"/>
                <a:gd name="T93" fmla="*/ 68 h 299"/>
                <a:gd name="T94" fmla="*/ 275 w 637"/>
                <a:gd name="T95" fmla="*/ 52 h 299"/>
                <a:gd name="T96" fmla="*/ 262 w 637"/>
                <a:gd name="T97" fmla="*/ 45 h 299"/>
                <a:gd name="T98" fmla="*/ 248 w 637"/>
                <a:gd name="T99" fmla="*/ 38 h 299"/>
                <a:gd name="T100" fmla="*/ 234 w 637"/>
                <a:gd name="T101" fmla="*/ 32 h 299"/>
                <a:gd name="T102" fmla="*/ 219 w 637"/>
                <a:gd name="T103" fmla="*/ 27 h 299"/>
                <a:gd name="T104" fmla="*/ 219 w 637"/>
                <a:gd name="T105" fmla="*/ 27 h 299"/>
                <a:gd name="T106" fmla="*/ 193 w 637"/>
                <a:gd name="T107" fmla="*/ 20 h 299"/>
                <a:gd name="T108" fmla="*/ 166 w 637"/>
                <a:gd name="T109" fmla="*/ 13 h 299"/>
                <a:gd name="T110" fmla="*/ 140 w 637"/>
                <a:gd name="T111" fmla="*/ 9 h 299"/>
                <a:gd name="T112" fmla="*/ 113 w 637"/>
                <a:gd name="T113" fmla="*/ 6 h 299"/>
                <a:gd name="T114" fmla="*/ 87 w 637"/>
                <a:gd name="T115" fmla="*/ 2 h 299"/>
                <a:gd name="T116" fmla="*/ 59 w 637"/>
                <a:gd name="T117" fmla="*/ 1 h 299"/>
                <a:gd name="T118" fmla="*/ 4 w 637"/>
                <a:gd name="T11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299">
                  <a:moveTo>
                    <a:pt x="4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57" y="6"/>
                  </a:lnTo>
                  <a:lnTo>
                    <a:pt x="85" y="7"/>
                  </a:lnTo>
                  <a:lnTo>
                    <a:pt x="114" y="9"/>
                  </a:lnTo>
                  <a:lnTo>
                    <a:pt x="141" y="13"/>
                  </a:lnTo>
                  <a:lnTo>
                    <a:pt x="168" y="18"/>
                  </a:lnTo>
                  <a:lnTo>
                    <a:pt x="196" y="24"/>
                  </a:lnTo>
                  <a:lnTo>
                    <a:pt x="223" y="32"/>
                  </a:lnTo>
                  <a:lnTo>
                    <a:pt x="223" y="32"/>
                  </a:lnTo>
                  <a:lnTo>
                    <a:pt x="238" y="36"/>
                  </a:lnTo>
                  <a:lnTo>
                    <a:pt x="252" y="42"/>
                  </a:lnTo>
                  <a:lnTo>
                    <a:pt x="266" y="49"/>
                  </a:lnTo>
                  <a:lnTo>
                    <a:pt x="279" y="57"/>
                  </a:lnTo>
                  <a:lnTo>
                    <a:pt x="306" y="73"/>
                  </a:lnTo>
                  <a:lnTo>
                    <a:pt x="332" y="89"/>
                  </a:lnTo>
                  <a:lnTo>
                    <a:pt x="332" y="89"/>
                  </a:lnTo>
                  <a:lnTo>
                    <a:pt x="345" y="97"/>
                  </a:lnTo>
                  <a:lnTo>
                    <a:pt x="356" y="103"/>
                  </a:lnTo>
                  <a:lnTo>
                    <a:pt x="382" y="116"/>
                  </a:lnTo>
                  <a:lnTo>
                    <a:pt x="408" y="129"/>
                  </a:lnTo>
                  <a:lnTo>
                    <a:pt x="420" y="137"/>
                  </a:lnTo>
                  <a:lnTo>
                    <a:pt x="433" y="144"/>
                  </a:lnTo>
                  <a:lnTo>
                    <a:pt x="433" y="144"/>
                  </a:lnTo>
                  <a:lnTo>
                    <a:pt x="484" y="181"/>
                  </a:lnTo>
                  <a:lnTo>
                    <a:pt x="537" y="218"/>
                  </a:lnTo>
                  <a:lnTo>
                    <a:pt x="563" y="238"/>
                  </a:lnTo>
                  <a:lnTo>
                    <a:pt x="589" y="257"/>
                  </a:lnTo>
                  <a:lnTo>
                    <a:pt x="614" y="278"/>
                  </a:lnTo>
                  <a:lnTo>
                    <a:pt x="637" y="299"/>
                  </a:lnTo>
                  <a:lnTo>
                    <a:pt x="637" y="299"/>
                  </a:lnTo>
                  <a:lnTo>
                    <a:pt x="614" y="278"/>
                  </a:lnTo>
                  <a:lnTo>
                    <a:pt x="588" y="256"/>
                  </a:lnTo>
                  <a:lnTo>
                    <a:pt x="562" y="235"/>
                  </a:lnTo>
                  <a:lnTo>
                    <a:pt x="535" y="216"/>
                  </a:lnTo>
                  <a:lnTo>
                    <a:pt x="481" y="177"/>
                  </a:lnTo>
                  <a:lnTo>
                    <a:pt x="429" y="140"/>
                  </a:lnTo>
                  <a:lnTo>
                    <a:pt x="429" y="140"/>
                  </a:lnTo>
                  <a:lnTo>
                    <a:pt x="416" y="132"/>
                  </a:lnTo>
                  <a:lnTo>
                    <a:pt x="404" y="125"/>
                  </a:lnTo>
                  <a:lnTo>
                    <a:pt x="378" y="112"/>
                  </a:lnTo>
                  <a:lnTo>
                    <a:pt x="352" y="99"/>
                  </a:lnTo>
                  <a:lnTo>
                    <a:pt x="340" y="92"/>
                  </a:lnTo>
                  <a:lnTo>
                    <a:pt x="327" y="85"/>
                  </a:lnTo>
                  <a:lnTo>
                    <a:pt x="327" y="85"/>
                  </a:lnTo>
                  <a:lnTo>
                    <a:pt x="301" y="68"/>
                  </a:lnTo>
                  <a:lnTo>
                    <a:pt x="275" y="52"/>
                  </a:lnTo>
                  <a:lnTo>
                    <a:pt x="262" y="45"/>
                  </a:lnTo>
                  <a:lnTo>
                    <a:pt x="248" y="38"/>
                  </a:lnTo>
                  <a:lnTo>
                    <a:pt x="234" y="32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193" y="20"/>
                  </a:lnTo>
                  <a:lnTo>
                    <a:pt x="166" y="13"/>
                  </a:lnTo>
                  <a:lnTo>
                    <a:pt x="140" y="9"/>
                  </a:lnTo>
                  <a:lnTo>
                    <a:pt x="113" y="6"/>
                  </a:lnTo>
                  <a:lnTo>
                    <a:pt x="87" y="2"/>
                  </a:lnTo>
                  <a:lnTo>
                    <a:pt x="59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597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B0199985-AFED-253E-BC14-5259119D7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156"/>
              <a:ext cx="319" cy="149"/>
            </a:xfrm>
            <a:custGeom>
              <a:avLst/>
              <a:gdLst>
                <a:gd name="T0" fmla="*/ 4 w 637"/>
                <a:gd name="T1" fmla="*/ 0 h 299"/>
                <a:gd name="T2" fmla="*/ 0 w 637"/>
                <a:gd name="T3" fmla="*/ 5 h 299"/>
                <a:gd name="T4" fmla="*/ 0 w 637"/>
                <a:gd name="T5" fmla="*/ 5 h 299"/>
                <a:gd name="T6" fmla="*/ 57 w 637"/>
                <a:gd name="T7" fmla="*/ 6 h 299"/>
                <a:gd name="T8" fmla="*/ 85 w 637"/>
                <a:gd name="T9" fmla="*/ 7 h 299"/>
                <a:gd name="T10" fmla="*/ 114 w 637"/>
                <a:gd name="T11" fmla="*/ 9 h 299"/>
                <a:gd name="T12" fmla="*/ 141 w 637"/>
                <a:gd name="T13" fmla="*/ 13 h 299"/>
                <a:gd name="T14" fmla="*/ 168 w 637"/>
                <a:gd name="T15" fmla="*/ 18 h 299"/>
                <a:gd name="T16" fmla="*/ 196 w 637"/>
                <a:gd name="T17" fmla="*/ 24 h 299"/>
                <a:gd name="T18" fmla="*/ 223 w 637"/>
                <a:gd name="T19" fmla="*/ 32 h 299"/>
                <a:gd name="T20" fmla="*/ 223 w 637"/>
                <a:gd name="T21" fmla="*/ 32 h 299"/>
                <a:gd name="T22" fmla="*/ 238 w 637"/>
                <a:gd name="T23" fmla="*/ 36 h 299"/>
                <a:gd name="T24" fmla="*/ 252 w 637"/>
                <a:gd name="T25" fmla="*/ 42 h 299"/>
                <a:gd name="T26" fmla="*/ 266 w 637"/>
                <a:gd name="T27" fmla="*/ 49 h 299"/>
                <a:gd name="T28" fmla="*/ 279 w 637"/>
                <a:gd name="T29" fmla="*/ 57 h 299"/>
                <a:gd name="T30" fmla="*/ 306 w 637"/>
                <a:gd name="T31" fmla="*/ 73 h 299"/>
                <a:gd name="T32" fmla="*/ 332 w 637"/>
                <a:gd name="T33" fmla="*/ 89 h 299"/>
                <a:gd name="T34" fmla="*/ 332 w 637"/>
                <a:gd name="T35" fmla="*/ 89 h 299"/>
                <a:gd name="T36" fmla="*/ 345 w 637"/>
                <a:gd name="T37" fmla="*/ 97 h 299"/>
                <a:gd name="T38" fmla="*/ 356 w 637"/>
                <a:gd name="T39" fmla="*/ 103 h 299"/>
                <a:gd name="T40" fmla="*/ 382 w 637"/>
                <a:gd name="T41" fmla="*/ 116 h 299"/>
                <a:gd name="T42" fmla="*/ 408 w 637"/>
                <a:gd name="T43" fmla="*/ 129 h 299"/>
                <a:gd name="T44" fmla="*/ 420 w 637"/>
                <a:gd name="T45" fmla="*/ 137 h 299"/>
                <a:gd name="T46" fmla="*/ 433 w 637"/>
                <a:gd name="T47" fmla="*/ 144 h 299"/>
                <a:gd name="T48" fmla="*/ 433 w 637"/>
                <a:gd name="T49" fmla="*/ 144 h 299"/>
                <a:gd name="T50" fmla="*/ 484 w 637"/>
                <a:gd name="T51" fmla="*/ 181 h 299"/>
                <a:gd name="T52" fmla="*/ 537 w 637"/>
                <a:gd name="T53" fmla="*/ 218 h 299"/>
                <a:gd name="T54" fmla="*/ 563 w 637"/>
                <a:gd name="T55" fmla="*/ 238 h 299"/>
                <a:gd name="T56" fmla="*/ 589 w 637"/>
                <a:gd name="T57" fmla="*/ 257 h 299"/>
                <a:gd name="T58" fmla="*/ 614 w 637"/>
                <a:gd name="T59" fmla="*/ 278 h 299"/>
                <a:gd name="T60" fmla="*/ 637 w 637"/>
                <a:gd name="T61" fmla="*/ 299 h 299"/>
                <a:gd name="T62" fmla="*/ 637 w 637"/>
                <a:gd name="T63" fmla="*/ 299 h 299"/>
                <a:gd name="T64" fmla="*/ 614 w 637"/>
                <a:gd name="T65" fmla="*/ 278 h 299"/>
                <a:gd name="T66" fmla="*/ 588 w 637"/>
                <a:gd name="T67" fmla="*/ 256 h 299"/>
                <a:gd name="T68" fmla="*/ 562 w 637"/>
                <a:gd name="T69" fmla="*/ 235 h 299"/>
                <a:gd name="T70" fmla="*/ 535 w 637"/>
                <a:gd name="T71" fmla="*/ 216 h 299"/>
                <a:gd name="T72" fmla="*/ 481 w 637"/>
                <a:gd name="T73" fmla="*/ 177 h 299"/>
                <a:gd name="T74" fmla="*/ 429 w 637"/>
                <a:gd name="T75" fmla="*/ 140 h 299"/>
                <a:gd name="T76" fmla="*/ 429 w 637"/>
                <a:gd name="T77" fmla="*/ 140 h 299"/>
                <a:gd name="T78" fmla="*/ 416 w 637"/>
                <a:gd name="T79" fmla="*/ 132 h 299"/>
                <a:gd name="T80" fmla="*/ 404 w 637"/>
                <a:gd name="T81" fmla="*/ 125 h 299"/>
                <a:gd name="T82" fmla="*/ 378 w 637"/>
                <a:gd name="T83" fmla="*/ 112 h 299"/>
                <a:gd name="T84" fmla="*/ 352 w 637"/>
                <a:gd name="T85" fmla="*/ 99 h 299"/>
                <a:gd name="T86" fmla="*/ 340 w 637"/>
                <a:gd name="T87" fmla="*/ 92 h 299"/>
                <a:gd name="T88" fmla="*/ 327 w 637"/>
                <a:gd name="T89" fmla="*/ 85 h 299"/>
                <a:gd name="T90" fmla="*/ 327 w 637"/>
                <a:gd name="T91" fmla="*/ 85 h 299"/>
                <a:gd name="T92" fmla="*/ 301 w 637"/>
                <a:gd name="T93" fmla="*/ 68 h 299"/>
                <a:gd name="T94" fmla="*/ 275 w 637"/>
                <a:gd name="T95" fmla="*/ 52 h 299"/>
                <a:gd name="T96" fmla="*/ 262 w 637"/>
                <a:gd name="T97" fmla="*/ 45 h 299"/>
                <a:gd name="T98" fmla="*/ 248 w 637"/>
                <a:gd name="T99" fmla="*/ 38 h 299"/>
                <a:gd name="T100" fmla="*/ 234 w 637"/>
                <a:gd name="T101" fmla="*/ 32 h 299"/>
                <a:gd name="T102" fmla="*/ 219 w 637"/>
                <a:gd name="T103" fmla="*/ 27 h 299"/>
                <a:gd name="T104" fmla="*/ 219 w 637"/>
                <a:gd name="T105" fmla="*/ 27 h 299"/>
                <a:gd name="T106" fmla="*/ 193 w 637"/>
                <a:gd name="T107" fmla="*/ 20 h 299"/>
                <a:gd name="T108" fmla="*/ 166 w 637"/>
                <a:gd name="T109" fmla="*/ 13 h 299"/>
                <a:gd name="T110" fmla="*/ 140 w 637"/>
                <a:gd name="T111" fmla="*/ 9 h 299"/>
                <a:gd name="T112" fmla="*/ 113 w 637"/>
                <a:gd name="T113" fmla="*/ 6 h 299"/>
                <a:gd name="T114" fmla="*/ 87 w 637"/>
                <a:gd name="T115" fmla="*/ 2 h 299"/>
                <a:gd name="T116" fmla="*/ 59 w 637"/>
                <a:gd name="T117" fmla="*/ 1 h 299"/>
                <a:gd name="T118" fmla="*/ 4 w 637"/>
                <a:gd name="T11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299">
                  <a:moveTo>
                    <a:pt x="4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57" y="6"/>
                  </a:lnTo>
                  <a:lnTo>
                    <a:pt x="85" y="7"/>
                  </a:lnTo>
                  <a:lnTo>
                    <a:pt x="114" y="9"/>
                  </a:lnTo>
                  <a:lnTo>
                    <a:pt x="141" y="13"/>
                  </a:lnTo>
                  <a:lnTo>
                    <a:pt x="168" y="18"/>
                  </a:lnTo>
                  <a:lnTo>
                    <a:pt x="196" y="24"/>
                  </a:lnTo>
                  <a:lnTo>
                    <a:pt x="223" y="32"/>
                  </a:lnTo>
                  <a:lnTo>
                    <a:pt x="223" y="32"/>
                  </a:lnTo>
                  <a:lnTo>
                    <a:pt x="238" y="36"/>
                  </a:lnTo>
                  <a:lnTo>
                    <a:pt x="252" y="42"/>
                  </a:lnTo>
                  <a:lnTo>
                    <a:pt x="266" y="49"/>
                  </a:lnTo>
                  <a:lnTo>
                    <a:pt x="279" y="57"/>
                  </a:lnTo>
                  <a:lnTo>
                    <a:pt x="306" y="73"/>
                  </a:lnTo>
                  <a:lnTo>
                    <a:pt x="332" y="89"/>
                  </a:lnTo>
                  <a:lnTo>
                    <a:pt x="332" y="89"/>
                  </a:lnTo>
                  <a:lnTo>
                    <a:pt x="345" y="97"/>
                  </a:lnTo>
                  <a:lnTo>
                    <a:pt x="356" y="103"/>
                  </a:lnTo>
                  <a:lnTo>
                    <a:pt x="382" y="116"/>
                  </a:lnTo>
                  <a:lnTo>
                    <a:pt x="408" y="129"/>
                  </a:lnTo>
                  <a:lnTo>
                    <a:pt x="420" y="137"/>
                  </a:lnTo>
                  <a:lnTo>
                    <a:pt x="433" y="144"/>
                  </a:lnTo>
                  <a:lnTo>
                    <a:pt x="433" y="144"/>
                  </a:lnTo>
                  <a:lnTo>
                    <a:pt x="484" y="181"/>
                  </a:lnTo>
                  <a:lnTo>
                    <a:pt x="537" y="218"/>
                  </a:lnTo>
                  <a:lnTo>
                    <a:pt x="563" y="238"/>
                  </a:lnTo>
                  <a:lnTo>
                    <a:pt x="589" y="257"/>
                  </a:lnTo>
                  <a:lnTo>
                    <a:pt x="614" y="278"/>
                  </a:lnTo>
                  <a:lnTo>
                    <a:pt x="637" y="299"/>
                  </a:lnTo>
                  <a:lnTo>
                    <a:pt x="637" y="299"/>
                  </a:lnTo>
                  <a:lnTo>
                    <a:pt x="614" y="278"/>
                  </a:lnTo>
                  <a:lnTo>
                    <a:pt x="588" y="256"/>
                  </a:lnTo>
                  <a:lnTo>
                    <a:pt x="562" y="235"/>
                  </a:lnTo>
                  <a:lnTo>
                    <a:pt x="535" y="216"/>
                  </a:lnTo>
                  <a:lnTo>
                    <a:pt x="481" y="177"/>
                  </a:lnTo>
                  <a:lnTo>
                    <a:pt x="429" y="140"/>
                  </a:lnTo>
                  <a:lnTo>
                    <a:pt x="429" y="140"/>
                  </a:lnTo>
                  <a:lnTo>
                    <a:pt x="416" y="132"/>
                  </a:lnTo>
                  <a:lnTo>
                    <a:pt x="404" y="125"/>
                  </a:lnTo>
                  <a:lnTo>
                    <a:pt x="378" y="112"/>
                  </a:lnTo>
                  <a:lnTo>
                    <a:pt x="352" y="99"/>
                  </a:lnTo>
                  <a:lnTo>
                    <a:pt x="340" y="92"/>
                  </a:lnTo>
                  <a:lnTo>
                    <a:pt x="327" y="85"/>
                  </a:lnTo>
                  <a:lnTo>
                    <a:pt x="327" y="85"/>
                  </a:lnTo>
                  <a:lnTo>
                    <a:pt x="301" y="68"/>
                  </a:lnTo>
                  <a:lnTo>
                    <a:pt x="275" y="52"/>
                  </a:lnTo>
                  <a:lnTo>
                    <a:pt x="262" y="45"/>
                  </a:lnTo>
                  <a:lnTo>
                    <a:pt x="248" y="38"/>
                  </a:lnTo>
                  <a:lnTo>
                    <a:pt x="234" y="32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193" y="20"/>
                  </a:lnTo>
                  <a:lnTo>
                    <a:pt x="166" y="13"/>
                  </a:lnTo>
                  <a:lnTo>
                    <a:pt x="140" y="9"/>
                  </a:lnTo>
                  <a:lnTo>
                    <a:pt x="113" y="6"/>
                  </a:lnTo>
                  <a:lnTo>
                    <a:pt x="87" y="2"/>
                  </a:lnTo>
                  <a:lnTo>
                    <a:pt x="59" y="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B8796C8A-711B-A6A7-B76D-2D15609AC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3734"/>
              <a:ext cx="495" cy="582"/>
            </a:xfrm>
            <a:custGeom>
              <a:avLst/>
              <a:gdLst>
                <a:gd name="T0" fmla="*/ 94 w 988"/>
                <a:gd name="T1" fmla="*/ 563 h 1164"/>
                <a:gd name="T2" fmla="*/ 0 w 988"/>
                <a:gd name="T3" fmla="*/ 1164 h 1164"/>
                <a:gd name="T4" fmla="*/ 70 w 988"/>
                <a:gd name="T5" fmla="*/ 713 h 1164"/>
                <a:gd name="T6" fmla="*/ 70 w 988"/>
                <a:gd name="T7" fmla="*/ 713 h 1164"/>
                <a:gd name="T8" fmla="*/ 94 w 988"/>
                <a:gd name="T9" fmla="*/ 563 h 1164"/>
                <a:gd name="T10" fmla="*/ 988 w 988"/>
                <a:gd name="T11" fmla="*/ 497 h 1164"/>
                <a:gd name="T12" fmla="*/ 985 w 988"/>
                <a:gd name="T13" fmla="*/ 503 h 1164"/>
                <a:gd name="T14" fmla="*/ 561 w 988"/>
                <a:gd name="T15" fmla="*/ 788 h 1164"/>
                <a:gd name="T16" fmla="*/ 985 w 988"/>
                <a:gd name="T17" fmla="*/ 503 h 1164"/>
                <a:gd name="T18" fmla="*/ 988 w 988"/>
                <a:gd name="T19" fmla="*/ 497 h 1164"/>
                <a:gd name="T20" fmla="*/ 988 w 988"/>
                <a:gd name="T21" fmla="*/ 497 h 1164"/>
                <a:gd name="T22" fmla="*/ 183 w 988"/>
                <a:gd name="T23" fmla="*/ 0 h 1164"/>
                <a:gd name="T24" fmla="*/ 182 w 988"/>
                <a:gd name="T25" fmla="*/ 5 h 1164"/>
                <a:gd name="T26" fmla="*/ 184 w 988"/>
                <a:gd name="T27" fmla="*/ 2 h 1164"/>
                <a:gd name="T28" fmla="*/ 184 w 988"/>
                <a:gd name="T29" fmla="*/ 2 h 1164"/>
                <a:gd name="T30" fmla="*/ 184 w 988"/>
                <a:gd name="T31" fmla="*/ 2 h 1164"/>
                <a:gd name="T32" fmla="*/ 183 w 988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8" h="1164">
                  <a:moveTo>
                    <a:pt x="94" y="563"/>
                  </a:moveTo>
                  <a:lnTo>
                    <a:pt x="0" y="1164"/>
                  </a:lnTo>
                  <a:lnTo>
                    <a:pt x="70" y="713"/>
                  </a:lnTo>
                  <a:lnTo>
                    <a:pt x="70" y="713"/>
                  </a:lnTo>
                  <a:lnTo>
                    <a:pt x="94" y="563"/>
                  </a:lnTo>
                  <a:close/>
                  <a:moveTo>
                    <a:pt x="988" y="497"/>
                  </a:moveTo>
                  <a:lnTo>
                    <a:pt x="985" y="503"/>
                  </a:lnTo>
                  <a:lnTo>
                    <a:pt x="561" y="788"/>
                  </a:lnTo>
                  <a:lnTo>
                    <a:pt x="985" y="503"/>
                  </a:lnTo>
                  <a:lnTo>
                    <a:pt x="988" y="497"/>
                  </a:lnTo>
                  <a:lnTo>
                    <a:pt x="988" y="497"/>
                  </a:lnTo>
                  <a:close/>
                  <a:moveTo>
                    <a:pt x="183" y="0"/>
                  </a:moveTo>
                  <a:lnTo>
                    <a:pt x="182" y="5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4" y="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5847699A-2C08-E9C7-BACD-70B3A1418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4015"/>
              <a:ext cx="47" cy="301"/>
            </a:xfrm>
            <a:custGeom>
              <a:avLst/>
              <a:gdLst>
                <a:gd name="T0" fmla="*/ 94 w 94"/>
                <a:gd name="T1" fmla="*/ 0 h 601"/>
                <a:gd name="T2" fmla="*/ 0 w 94"/>
                <a:gd name="T3" fmla="*/ 601 h 601"/>
                <a:gd name="T4" fmla="*/ 70 w 94"/>
                <a:gd name="T5" fmla="*/ 150 h 601"/>
                <a:gd name="T6" fmla="*/ 70 w 94"/>
                <a:gd name="T7" fmla="*/ 150 h 601"/>
                <a:gd name="T8" fmla="*/ 94 w 94"/>
                <a:gd name="T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1">
                  <a:moveTo>
                    <a:pt x="94" y="0"/>
                  </a:moveTo>
                  <a:lnTo>
                    <a:pt x="0" y="601"/>
                  </a:lnTo>
                  <a:lnTo>
                    <a:pt x="70" y="150"/>
                  </a:lnTo>
                  <a:lnTo>
                    <a:pt x="70" y="150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7370F076-C10C-201A-564B-3F07612C2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3982"/>
              <a:ext cx="214" cy="146"/>
            </a:xfrm>
            <a:custGeom>
              <a:avLst/>
              <a:gdLst>
                <a:gd name="T0" fmla="*/ 427 w 427"/>
                <a:gd name="T1" fmla="*/ 0 h 291"/>
                <a:gd name="T2" fmla="*/ 424 w 427"/>
                <a:gd name="T3" fmla="*/ 6 h 291"/>
                <a:gd name="T4" fmla="*/ 0 w 427"/>
                <a:gd name="T5" fmla="*/ 291 h 291"/>
                <a:gd name="T6" fmla="*/ 424 w 427"/>
                <a:gd name="T7" fmla="*/ 6 h 291"/>
                <a:gd name="T8" fmla="*/ 427 w 427"/>
                <a:gd name="T9" fmla="*/ 0 h 291"/>
                <a:gd name="T10" fmla="*/ 427 w 427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291">
                  <a:moveTo>
                    <a:pt x="427" y="0"/>
                  </a:moveTo>
                  <a:lnTo>
                    <a:pt x="424" y="6"/>
                  </a:lnTo>
                  <a:lnTo>
                    <a:pt x="0" y="291"/>
                  </a:lnTo>
                  <a:lnTo>
                    <a:pt x="424" y="6"/>
                  </a:lnTo>
                  <a:lnTo>
                    <a:pt x="427" y="0"/>
                  </a:lnTo>
                  <a:lnTo>
                    <a:pt x="4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0B55161D-A098-5C92-C366-8CC674AED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734"/>
              <a:ext cx="1" cy="3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2 w 2"/>
                <a:gd name="T7" fmla="*/ 2 h 5"/>
                <a:gd name="T8" fmla="*/ 2 w 2"/>
                <a:gd name="T9" fmla="*/ 2 h 5"/>
                <a:gd name="T10" fmla="*/ 1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id="{3A548732-296A-51FD-2B38-07D3485C6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6" y="3735"/>
              <a:ext cx="285" cy="180"/>
            </a:xfrm>
            <a:custGeom>
              <a:avLst/>
              <a:gdLst>
                <a:gd name="T0" fmla="*/ 560 w 570"/>
                <a:gd name="T1" fmla="*/ 267 h 360"/>
                <a:gd name="T2" fmla="*/ 562 w 570"/>
                <a:gd name="T3" fmla="*/ 279 h 360"/>
                <a:gd name="T4" fmla="*/ 565 w 570"/>
                <a:gd name="T5" fmla="*/ 313 h 360"/>
                <a:gd name="T6" fmla="*/ 568 w 570"/>
                <a:gd name="T7" fmla="*/ 349 h 360"/>
                <a:gd name="T8" fmla="*/ 570 w 570"/>
                <a:gd name="T9" fmla="*/ 360 h 360"/>
                <a:gd name="T10" fmla="*/ 566 w 570"/>
                <a:gd name="T11" fmla="*/ 337 h 360"/>
                <a:gd name="T12" fmla="*/ 563 w 570"/>
                <a:gd name="T13" fmla="*/ 291 h 360"/>
                <a:gd name="T14" fmla="*/ 560 w 570"/>
                <a:gd name="T15" fmla="*/ 267 h 360"/>
                <a:gd name="T16" fmla="*/ 24 w 570"/>
                <a:gd name="T17" fmla="*/ 105 h 360"/>
                <a:gd name="T18" fmla="*/ 24 w 570"/>
                <a:gd name="T19" fmla="*/ 105 h 360"/>
                <a:gd name="T20" fmla="*/ 23 w 570"/>
                <a:gd name="T21" fmla="*/ 105 h 360"/>
                <a:gd name="T22" fmla="*/ 24 w 570"/>
                <a:gd name="T23" fmla="*/ 105 h 360"/>
                <a:gd name="T24" fmla="*/ 23 w 570"/>
                <a:gd name="T25" fmla="*/ 105 h 360"/>
                <a:gd name="T26" fmla="*/ 23 w 570"/>
                <a:gd name="T27" fmla="*/ 104 h 360"/>
                <a:gd name="T28" fmla="*/ 23 w 570"/>
                <a:gd name="T29" fmla="*/ 104 h 360"/>
                <a:gd name="T30" fmla="*/ 23 w 570"/>
                <a:gd name="T31" fmla="*/ 104 h 360"/>
                <a:gd name="T32" fmla="*/ 23 w 570"/>
                <a:gd name="T33" fmla="*/ 104 h 360"/>
                <a:gd name="T34" fmla="*/ 23 w 570"/>
                <a:gd name="T35" fmla="*/ 104 h 360"/>
                <a:gd name="T36" fmla="*/ 246 w 570"/>
                <a:gd name="T37" fmla="*/ 15 h 360"/>
                <a:gd name="T38" fmla="*/ 246 w 570"/>
                <a:gd name="T39" fmla="*/ 15 h 360"/>
                <a:gd name="T40" fmla="*/ 247 w 570"/>
                <a:gd name="T41" fmla="*/ 40 h 360"/>
                <a:gd name="T42" fmla="*/ 244 w 570"/>
                <a:gd name="T43" fmla="*/ 103 h 360"/>
                <a:gd name="T44" fmla="*/ 240 w 570"/>
                <a:gd name="T45" fmla="*/ 167 h 360"/>
                <a:gd name="T46" fmla="*/ 240 w 570"/>
                <a:gd name="T47" fmla="*/ 186 h 360"/>
                <a:gd name="T48" fmla="*/ 245 w 570"/>
                <a:gd name="T49" fmla="*/ 221 h 360"/>
                <a:gd name="T50" fmla="*/ 249 w 570"/>
                <a:gd name="T51" fmla="*/ 240 h 360"/>
                <a:gd name="T52" fmla="*/ 244 w 570"/>
                <a:gd name="T53" fmla="*/ 213 h 360"/>
                <a:gd name="T54" fmla="*/ 240 w 570"/>
                <a:gd name="T55" fmla="*/ 184 h 360"/>
                <a:gd name="T56" fmla="*/ 241 w 570"/>
                <a:gd name="T57" fmla="*/ 128 h 360"/>
                <a:gd name="T58" fmla="*/ 247 w 570"/>
                <a:gd name="T59" fmla="*/ 44 h 360"/>
                <a:gd name="T60" fmla="*/ 0 w 570"/>
                <a:gd name="T61" fmla="*/ 0 h 360"/>
                <a:gd name="T62" fmla="*/ 0 w 570"/>
                <a:gd name="T63" fmla="*/ 0 h 360"/>
                <a:gd name="T64" fmla="*/ 8 w 570"/>
                <a:gd name="T65" fmla="*/ 52 h 360"/>
                <a:gd name="T66" fmla="*/ 14 w 570"/>
                <a:gd name="T67" fmla="*/ 79 h 360"/>
                <a:gd name="T68" fmla="*/ 23 w 570"/>
                <a:gd name="T69" fmla="*/ 104 h 360"/>
                <a:gd name="T70" fmla="*/ 18 w 570"/>
                <a:gd name="T71" fmla="*/ 92 h 360"/>
                <a:gd name="T72" fmla="*/ 11 w 570"/>
                <a:gd name="T73" fmla="*/ 65 h 360"/>
                <a:gd name="T74" fmla="*/ 4 w 570"/>
                <a:gd name="T75" fmla="*/ 2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0" h="360">
                  <a:moveTo>
                    <a:pt x="560" y="267"/>
                  </a:moveTo>
                  <a:lnTo>
                    <a:pt x="560" y="267"/>
                  </a:lnTo>
                  <a:lnTo>
                    <a:pt x="560" y="267"/>
                  </a:lnTo>
                  <a:lnTo>
                    <a:pt x="562" y="279"/>
                  </a:lnTo>
                  <a:lnTo>
                    <a:pt x="563" y="291"/>
                  </a:lnTo>
                  <a:lnTo>
                    <a:pt x="565" y="313"/>
                  </a:lnTo>
                  <a:lnTo>
                    <a:pt x="566" y="337"/>
                  </a:lnTo>
                  <a:lnTo>
                    <a:pt x="568" y="349"/>
                  </a:lnTo>
                  <a:lnTo>
                    <a:pt x="570" y="360"/>
                  </a:lnTo>
                  <a:lnTo>
                    <a:pt x="570" y="360"/>
                  </a:lnTo>
                  <a:lnTo>
                    <a:pt x="568" y="349"/>
                  </a:lnTo>
                  <a:lnTo>
                    <a:pt x="566" y="337"/>
                  </a:lnTo>
                  <a:lnTo>
                    <a:pt x="565" y="313"/>
                  </a:lnTo>
                  <a:lnTo>
                    <a:pt x="563" y="291"/>
                  </a:lnTo>
                  <a:lnTo>
                    <a:pt x="562" y="279"/>
                  </a:lnTo>
                  <a:lnTo>
                    <a:pt x="560" y="267"/>
                  </a:lnTo>
                  <a:close/>
                  <a:moveTo>
                    <a:pt x="24" y="105"/>
                  </a:moveTo>
                  <a:lnTo>
                    <a:pt x="24" y="105"/>
                  </a:lnTo>
                  <a:lnTo>
                    <a:pt x="24" y="105"/>
                  </a:lnTo>
                  <a:lnTo>
                    <a:pt x="24" y="105"/>
                  </a:lnTo>
                  <a:lnTo>
                    <a:pt x="24" y="105"/>
                  </a:lnTo>
                  <a:close/>
                  <a:moveTo>
                    <a:pt x="23" y="105"/>
                  </a:moveTo>
                  <a:lnTo>
                    <a:pt x="23" y="105"/>
                  </a:lnTo>
                  <a:lnTo>
                    <a:pt x="24" y="105"/>
                  </a:lnTo>
                  <a:lnTo>
                    <a:pt x="24" y="105"/>
                  </a:lnTo>
                  <a:lnTo>
                    <a:pt x="23" y="105"/>
                  </a:lnTo>
                  <a:close/>
                  <a:moveTo>
                    <a:pt x="23" y="104"/>
                  </a:moveTo>
                  <a:lnTo>
                    <a:pt x="23" y="104"/>
                  </a:lnTo>
                  <a:lnTo>
                    <a:pt x="23" y="104"/>
                  </a:lnTo>
                  <a:lnTo>
                    <a:pt x="23" y="104"/>
                  </a:lnTo>
                  <a:lnTo>
                    <a:pt x="23" y="104"/>
                  </a:lnTo>
                  <a:close/>
                  <a:moveTo>
                    <a:pt x="23" y="104"/>
                  </a:moveTo>
                  <a:lnTo>
                    <a:pt x="23" y="104"/>
                  </a:lnTo>
                  <a:lnTo>
                    <a:pt x="23" y="104"/>
                  </a:lnTo>
                  <a:lnTo>
                    <a:pt x="23" y="104"/>
                  </a:lnTo>
                  <a:lnTo>
                    <a:pt x="23" y="104"/>
                  </a:lnTo>
                  <a:close/>
                  <a:moveTo>
                    <a:pt x="246" y="15"/>
                  </a:moveTo>
                  <a:lnTo>
                    <a:pt x="246" y="15"/>
                  </a:lnTo>
                  <a:lnTo>
                    <a:pt x="246" y="15"/>
                  </a:lnTo>
                  <a:lnTo>
                    <a:pt x="246" y="15"/>
                  </a:lnTo>
                  <a:lnTo>
                    <a:pt x="247" y="40"/>
                  </a:lnTo>
                  <a:lnTo>
                    <a:pt x="247" y="40"/>
                  </a:lnTo>
                  <a:lnTo>
                    <a:pt x="246" y="72"/>
                  </a:lnTo>
                  <a:lnTo>
                    <a:pt x="244" y="103"/>
                  </a:lnTo>
                  <a:lnTo>
                    <a:pt x="241" y="136"/>
                  </a:lnTo>
                  <a:lnTo>
                    <a:pt x="240" y="167"/>
                  </a:lnTo>
                  <a:lnTo>
                    <a:pt x="240" y="167"/>
                  </a:lnTo>
                  <a:lnTo>
                    <a:pt x="240" y="186"/>
                  </a:lnTo>
                  <a:lnTo>
                    <a:pt x="243" y="204"/>
                  </a:lnTo>
                  <a:lnTo>
                    <a:pt x="245" y="221"/>
                  </a:lnTo>
                  <a:lnTo>
                    <a:pt x="249" y="240"/>
                  </a:lnTo>
                  <a:lnTo>
                    <a:pt x="249" y="240"/>
                  </a:lnTo>
                  <a:lnTo>
                    <a:pt x="246" y="226"/>
                  </a:lnTo>
                  <a:lnTo>
                    <a:pt x="244" y="213"/>
                  </a:lnTo>
                  <a:lnTo>
                    <a:pt x="241" y="199"/>
                  </a:lnTo>
                  <a:lnTo>
                    <a:pt x="240" y="184"/>
                  </a:lnTo>
                  <a:lnTo>
                    <a:pt x="240" y="156"/>
                  </a:lnTo>
                  <a:lnTo>
                    <a:pt x="241" y="128"/>
                  </a:lnTo>
                  <a:lnTo>
                    <a:pt x="246" y="71"/>
                  </a:lnTo>
                  <a:lnTo>
                    <a:pt x="247" y="44"/>
                  </a:lnTo>
                  <a:lnTo>
                    <a:pt x="246" y="1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5"/>
                  </a:lnTo>
                  <a:lnTo>
                    <a:pt x="8" y="52"/>
                  </a:lnTo>
                  <a:lnTo>
                    <a:pt x="11" y="65"/>
                  </a:lnTo>
                  <a:lnTo>
                    <a:pt x="14" y="79"/>
                  </a:lnTo>
                  <a:lnTo>
                    <a:pt x="18" y="92"/>
                  </a:lnTo>
                  <a:lnTo>
                    <a:pt x="23" y="104"/>
                  </a:lnTo>
                  <a:lnTo>
                    <a:pt x="23" y="104"/>
                  </a:lnTo>
                  <a:lnTo>
                    <a:pt x="18" y="92"/>
                  </a:lnTo>
                  <a:lnTo>
                    <a:pt x="14" y="79"/>
                  </a:lnTo>
                  <a:lnTo>
                    <a:pt x="11" y="65"/>
                  </a:lnTo>
                  <a:lnTo>
                    <a:pt x="8" y="52"/>
                  </a:lnTo>
                  <a:lnTo>
                    <a:pt x="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FD539958-4856-18F0-6955-BCBFDA15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" y="3868"/>
              <a:ext cx="4" cy="47"/>
            </a:xfrm>
            <a:custGeom>
              <a:avLst/>
              <a:gdLst>
                <a:gd name="T0" fmla="*/ 0 w 10"/>
                <a:gd name="T1" fmla="*/ 0 h 93"/>
                <a:gd name="T2" fmla="*/ 0 w 10"/>
                <a:gd name="T3" fmla="*/ 0 h 93"/>
                <a:gd name="T4" fmla="*/ 0 w 10"/>
                <a:gd name="T5" fmla="*/ 0 h 93"/>
                <a:gd name="T6" fmla="*/ 2 w 10"/>
                <a:gd name="T7" fmla="*/ 12 h 93"/>
                <a:gd name="T8" fmla="*/ 3 w 10"/>
                <a:gd name="T9" fmla="*/ 24 h 93"/>
                <a:gd name="T10" fmla="*/ 5 w 10"/>
                <a:gd name="T11" fmla="*/ 46 h 93"/>
                <a:gd name="T12" fmla="*/ 6 w 10"/>
                <a:gd name="T13" fmla="*/ 70 h 93"/>
                <a:gd name="T14" fmla="*/ 8 w 10"/>
                <a:gd name="T15" fmla="*/ 82 h 93"/>
                <a:gd name="T16" fmla="*/ 10 w 10"/>
                <a:gd name="T17" fmla="*/ 93 h 93"/>
                <a:gd name="T18" fmla="*/ 10 w 10"/>
                <a:gd name="T19" fmla="*/ 93 h 93"/>
                <a:gd name="T20" fmla="*/ 8 w 10"/>
                <a:gd name="T21" fmla="*/ 82 h 93"/>
                <a:gd name="T22" fmla="*/ 6 w 10"/>
                <a:gd name="T23" fmla="*/ 70 h 93"/>
                <a:gd name="T24" fmla="*/ 5 w 10"/>
                <a:gd name="T25" fmla="*/ 46 h 93"/>
                <a:gd name="T26" fmla="*/ 3 w 10"/>
                <a:gd name="T27" fmla="*/ 24 h 93"/>
                <a:gd name="T28" fmla="*/ 2 w 10"/>
                <a:gd name="T29" fmla="*/ 12 h 93"/>
                <a:gd name="T30" fmla="*/ 0 w 10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9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3" y="24"/>
                  </a:lnTo>
                  <a:lnTo>
                    <a:pt x="5" y="46"/>
                  </a:lnTo>
                  <a:lnTo>
                    <a:pt x="6" y="70"/>
                  </a:lnTo>
                  <a:lnTo>
                    <a:pt x="8" y="8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82"/>
                  </a:lnTo>
                  <a:lnTo>
                    <a:pt x="6" y="70"/>
                  </a:lnTo>
                  <a:lnTo>
                    <a:pt x="5" y="46"/>
                  </a:lnTo>
                  <a:lnTo>
                    <a:pt x="3" y="24"/>
                  </a:lnTo>
                  <a:lnTo>
                    <a:pt x="2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885B2925-E37F-1B41-C096-804DEBF8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8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D30079D8-D172-9A7F-261F-3B98A3CBD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8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3AD04E63-25BD-B400-FBAD-96F2DAF2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8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ADE2AB79-508E-B997-48A3-E7654B2F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8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090CC63A-A604-FD54-D4FC-D7640AA32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" y="3743"/>
              <a:ext cx="4" cy="112"/>
            </a:xfrm>
            <a:custGeom>
              <a:avLst/>
              <a:gdLst>
                <a:gd name="T0" fmla="*/ 6 w 9"/>
                <a:gd name="T1" fmla="*/ 0 h 225"/>
                <a:gd name="T2" fmla="*/ 6 w 9"/>
                <a:gd name="T3" fmla="*/ 0 h 225"/>
                <a:gd name="T4" fmla="*/ 6 w 9"/>
                <a:gd name="T5" fmla="*/ 0 h 225"/>
                <a:gd name="T6" fmla="*/ 6 w 9"/>
                <a:gd name="T7" fmla="*/ 0 h 225"/>
                <a:gd name="T8" fmla="*/ 7 w 9"/>
                <a:gd name="T9" fmla="*/ 25 h 225"/>
                <a:gd name="T10" fmla="*/ 7 w 9"/>
                <a:gd name="T11" fmla="*/ 25 h 225"/>
                <a:gd name="T12" fmla="*/ 6 w 9"/>
                <a:gd name="T13" fmla="*/ 57 h 225"/>
                <a:gd name="T14" fmla="*/ 4 w 9"/>
                <a:gd name="T15" fmla="*/ 88 h 225"/>
                <a:gd name="T16" fmla="*/ 1 w 9"/>
                <a:gd name="T17" fmla="*/ 121 h 225"/>
                <a:gd name="T18" fmla="*/ 0 w 9"/>
                <a:gd name="T19" fmla="*/ 152 h 225"/>
                <a:gd name="T20" fmla="*/ 0 w 9"/>
                <a:gd name="T21" fmla="*/ 152 h 225"/>
                <a:gd name="T22" fmla="*/ 0 w 9"/>
                <a:gd name="T23" fmla="*/ 171 h 225"/>
                <a:gd name="T24" fmla="*/ 3 w 9"/>
                <a:gd name="T25" fmla="*/ 189 h 225"/>
                <a:gd name="T26" fmla="*/ 5 w 9"/>
                <a:gd name="T27" fmla="*/ 206 h 225"/>
                <a:gd name="T28" fmla="*/ 9 w 9"/>
                <a:gd name="T29" fmla="*/ 225 h 225"/>
                <a:gd name="T30" fmla="*/ 9 w 9"/>
                <a:gd name="T31" fmla="*/ 225 h 225"/>
                <a:gd name="T32" fmla="*/ 6 w 9"/>
                <a:gd name="T33" fmla="*/ 211 h 225"/>
                <a:gd name="T34" fmla="*/ 4 w 9"/>
                <a:gd name="T35" fmla="*/ 198 h 225"/>
                <a:gd name="T36" fmla="*/ 1 w 9"/>
                <a:gd name="T37" fmla="*/ 184 h 225"/>
                <a:gd name="T38" fmla="*/ 0 w 9"/>
                <a:gd name="T39" fmla="*/ 169 h 225"/>
                <a:gd name="T40" fmla="*/ 0 w 9"/>
                <a:gd name="T41" fmla="*/ 141 h 225"/>
                <a:gd name="T42" fmla="*/ 1 w 9"/>
                <a:gd name="T43" fmla="*/ 113 h 225"/>
                <a:gd name="T44" fmla="*/ 6 w 9"/>
                <a:gd name="T45" fmla="*/ 56 h 225"/>
                <a:gd name="T46" fmla="*/ 7 w 9"/>
                <a:gd name="T47" fmla="*/ 29 h 225"/>
                <a:gd name="T48" fmla="*/ 6 w 9"/>
                <a:gd name="T4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" h="225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57"/>
                  </a:lnTo>
                  <a:lnTo>
                    <a:pt x="4" y="88"/>
                  </a:lnTo>
                  <a:lnTo>
                    <a:pt x="1" y="12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71"/>
                  </a:lnTo>
                  <a:lnTo>
                    <a:pt x="3" y="189"/>
                  </a:lnTo>
                  <a:lnTo>
                    <a:pt x="5" y="206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11"/>
                  </a:lnTo>
                  <a:lnTo>
                    <a:pt x="4" y="198"/>
                  </a:lnTo>
                  <a:lnTo>
                    <a:pt x="1" y="184"/>
                  </a:lnTo>
                  <a:lnTo>
                    <a:pt x="0" y="169"/>
                  </a:lnTo>
                  <a:lnTo>
                    <a:pt x="0" y="141"/>
                  </a:lnTo>
                  <a:lnTo>
                    <a:pt x="1" y="113"/>
                  </a:lnTo>
                  <a:lnTo>
                    <a:pt x="6" y="56"/>
                  </a:lnTo>
                  <a:lnTo>
                    <a:pt x="7" y="29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id="{69027BCA-E85F-7406-54A6-22B4C5082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735"/>
              <a:ext cx="12" cy="52"/>
            </a:xfrm>
            <a:custGeom>
              <a:avLst/>
              <a:gdLst>
                <a:gd name="T0" fmla="*/ 0 w 23"/>
                <a:gd name="T1" fmla="*/ 0 h 104"/>
                <a:gd name="T2" fmla="*/ 0 w 23"/>
                <a:gd name="T3" fmla="*/ 0 h 104"/>
                <a:gd name="T4" fmla="*/ 0 w 23"/>
                <a:gd name="T5" fmla="*/ 0 h 104"/>
                <a:gd name="T6" fmla="*/ 4 w 23"/>
                <a:gd name="T7" fmla="*/ 25 h 104"/>
                <a:gd name="T8" fmla="*/ 8 w 23"/>
                <a:gd name="T9" fmla="*/ 52 h 104"/>
                <a:gd name="T10" fmla="*/ 11 w 23"/>
                <a:gd name="T11" fmla="*/ 65 h 104"/>
                <a:gd name="T12" fmla="*/ 14 w 23"/>
                <a:gd name="T13" fmla="*/ 79 h 104"/>
                <a:gd name="T14" fmla="*/ 18 w 23"/>
                <a:gd name="T15" fmla="*/ 92 h 104"/>
                <a:gd name="T16" fmla="*/ 23 w 23"/>
                <a:gd name="T17" fmla="*/ 104 h 104"/>
                <a:gd name="T18" fmla="*/ 23 w 23"/>
                <a:gd name="T19" fmla="*/ 104 h 104"/>
                <a:gd name="T20" fmla="*/ 18 w 23"/>
                <a:gd name="T21" fmla="*/ 92 h 104"/>
                <a:gd name="T22" fmla="*/ 14 w 23"/>
                <a:gd name="T23" fmla="*/ 79 h 104"/>
                <a:gd name="T24" fmla="*/ 11 w 23"/>
                <a:gd name="T25" fmla="*/ 65 h 104"/>
                <a:gd name="T26" fmla="*/ 8 w 23"/>
                <a:gd name="T27" fmla="*/ 52 h 104"/>
                <a:gd name="T28" fmla="*/ 4 w 23"/>
                <a:gd name="T29" fmla="*/ 25 h 104"/>
                <a:gd name="T30" fmla="*/ 0 w 23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5"/>
                  </a:lnTo>
                  <a:lnTo>
                    <a:pt x="8" y="52"/>
                  </a:lnTo>
                  <a:lnTo>
                    <a:pt x="11" y="65"/>
                  </a:lnTo>
                  <a:lnTo>
                    <a:pt x="14" y="79"/>
                  </a:lnTo>
                  <a:lnTo>
                    <a:pt x="18" y="92"/>
                  </a:lnTo>
                  <a:lnTo>
                    <a:pt x="23" y="104"/>
                  </a:lnTo>
                  <a:lnTo>
                    <a:pt x="23" y="104"/>
                  </a:lnTo>
                  <a:lnTo>
                    <a:pt x="18" y="92"/>
                  </a:lnTo>
                  <a:lnTo>
                    <a:pt x="14" y="79"/>
                  </a:lnTo>
                  <a:lnTo>
                    <a:pt x="11" y="65"/>
                  </a:lnTo>
                  <a:lnTo>
                    <a:pt x="8" y="52"/>
                  </a:lnTo>
                  <a:lnTo>
                    <a:pt x="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id="{E6D8ADA0-2E52-DB50-5AD7-B5014FF3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735"/>
              <a:ext cx="460" cy="460"/>
            </a:xfrm>
            <a:custGeom>
              <a:avLst/>
              <a:gdLst>
                <a:gd name="T0" fmla="*/ 109 w 919"/>
                <a:gd name="T1" fmla="*/ 17 h 921"/>
                <a:gd name="T2" fmla="*/ 0 w 919"/>
                <a:gd name="T3" fmla="*/ 711 h 921"/>
                <a:gd name="T4" fmla="*/ 8 w 919"/>
                <a:gd name="T5" fmla="*/ 744 h 921"/>
                <a:gd name="T6" fmla="*/ 26 w 919"/>
                <a:gd name="T7" fmla="*/ 774 h 921"/>
                <a:gd name="T8" fmla="*/ 61 w 919"/>
                <a:gd name="T9" fmla="*/ 811 h 921"/>
                <a:gd name="T10" fmla="*/ 115 w 919"/>
                <a:gd name="T11" fmla="*/ 854 h 921"/>
                <a:gd name="T12" fmla="*/ 156 w 919"/>
                <a:gd name="T13" fmla="*/ 878 h 921"/>
                <a:gd name="T14" fmla="*/ 219 w 919"/>
                <a:gd name="T15" fmla="*/ 903 h 921"/>
                <a:gd name="T16" fmla="*/ 288 w 919"/>
                <a:gd name="T17" fmla="*/ 917 h 921"/>
                <a:gd name="T18" fmla="*/ 915 w 919"/>
                <a:gd name="T19" fmla="*/ 501 h 921"/>
                <a:gd name="T20" fmla="*/ 919 w 919"/>
                <a:gd name="T21" fmla="*/ 490 h 921"/>
                <a:gd name="T22" fmla="*/ 861 w 919"/>
                <a:gd name="T23" fmla="*/ 496 h 921"/>
                <a:gd name="T24" fmla="*/ 835 w 919"/>
                <a:gd name="T25" fmla="*/ 493 h 921"/>
                <a:gd name="T26" fmla="*/ 796 w 919"/>
                <a:gd name="T27" fmla="*/ 484 h 921"/>
                <a:gd name="T28" fmla="*/ 759 w 919"/>
                <a:gd name="T29" fmla="*/ 462 h 921"/>
                <a:gd name="T30" fmla="*/ 739 w 919"/>
                <a:gd name="T31" fmla="*/ 444 h 921"/>
                <a:gd name="T32" fmla="*/ 711 w 919"/>
                <a:gd name="T33" fmla="*/ 410 h 921"/>
                <a:gd name="T34" fmla="*/ 689 w 919"/>
                <a:gd name="T35" fmla="*/ 375 h 921"/>
                <a:gd name="T36" fmla="*/ 684 w 919"/>
                <a:gd name="T37" fmla="*/ 360 h 921"/>
                <a:gd name="T38" fmla="*/ 679 w 919"/>
                <a:gd name="T39" fmla="*/ 313 h 921"/>
                <a:gd name="T40" fmla="*/ 674 w 919"/>
                <a:gd name="T41" fmla="*/ 267 h 921"/>
                <a:gd name="T42" fmla="*/ 632 w 919"/>
                <a:gd name="T43" fmla="*/ 298 h 921"/>
                <a:gd name="T44" fmla="*/ 587 w 919"/>
                <a:gd name="T45" fmla="*/ 319 h 921"/>
                <a:gd name="T46" fmla="*/ 553 w 919"/>
                <a:gd name="T47" fmla="*/ 328 h 921"/>
                <a:gd name="T48" fmla="*/ 486 w 919"/>
                <a:gd name="T49" fmla="*/ 335 h 921"/>
                <a:gd name="T50" fmla="*/ 456 w 919"/>
                <a:gd name="T51" fmla="*/ 333 h 921"/>
                <a:gd name="T52" fmla="*/ 417 w 919"/>
                <a:gd name="T53" fmla="*/ 318 h 921"/>
                <a:gd name="T54" fmla="*/ 384 w 919"/>
                <a:gd name="T55" fmla="*/ 284 h 921"/>
                <a:gd name="T56" fmla="*/ 372 w 919"/>
                <a:gd name="T57" fmla="*/ 263 h 921"/>
                <a:gd name="T58" fmla="*/ 363 w 919"/>
                <a:gd name="T59" fmla="*/ 240 h 921"/>
                <a:gd name="T60" fmla="*/ 354 w 919"/>
                <a:gd name="T61" fmla="*/ 186 h 921"/>
                <a:gd name="T62" fmla="*/ 355 w 919"/>
                <a:gd name="T63" fmla="*/ 136 h 921"/>
                <a:gd name="T64" fmla="*/ 361 w 919"/>
                <a:gd name="T65" fmla="*/ 40 h 921"/>
                <a:gd name="T66" fmla="*/ 360 w 919"/>
                <a:gd name="T67" fmla="*/ 15 h 921"/>
                <a:gd name="T68" fmla="*/ 338 w 919"/>
                <a:gd name="T69" fmla="*/ 33 h 921"/>
                <a:gd name="T70" fmla="*/ 311 w 919"/>
                <a:gd name="T71" fmla="*/ 70 h 921"/>
                <a:gd name="T72" fmla="*/ 287 w 919"/>
                <a:gd name="T73" fmla="*/ 98 h 921"/>
                <a:gd name="T74" fmla="*/ 263 w 919"/>
                <a:gd name="T75" fmla="*/ 115 h 921"/>
                <a:gd name="T76" fmla="*/ 222 w 919"/>
                <a:gd name="T77" fmla="*/ 137 h 921"/>
                <a:gd name="T78" fmla="*/ 199 w 919"/>
                <a:gd name="T79" fmla="*/ 141 h 921"/>
                <a:gd name="T80" fmla="*/ 182 w 919"/>
                <a:gd name="T81" fmla="*/ 141 h 921"/>
                <a:gd name="T82" fmla="*/ 158 w 919"/>
                <a:gd name="T83" fmla="*/ 131 h 921"/>
                <a:gd name="T84" fmla="*/ 141 w 919"/>
                <a:gd name="T85" fmla="*/ 113 h 921"/>
                <a:gd name="T86" fmla="*/ 138 w 919"/>
                <a:gd name="T87" fmla="*/ 105 h 921"/>
                <a:gd name="T88" fmla="*/ 138 w 919"/>
                <a:gd name="T89" fmla="*/ 105 h 921"/>
                <a:gd name="T90" fmla="*/ 137 w 919"/>
                <a:gd name="T91" fmla="*/ 104 h 921"/>
                <a:gd name="T92" fmla="*/ 137 w 919"/>
                <a:gd name="T93" fmla="*/ 104 h 921"/>
                <a:gd name="T94" fmla="*/ 137 w 919"/>
                <a:gd name="T95" fmla="*/ 104 h 921"/>
                <a:gd name="T96" fmla="*/ 137 w 919"/>
                <a:gd name="T97" fmla="*/ 104 h 921"/>
                <a:gd name="T98" fmla="*/ 125 w 919"/>
                <a:gd name="T99" fmla="*/ 65 h 921"/>
                <a:gd name="T100" fmla="*/ 114 w 919"/>
                <a:gd name="T10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9" h="921">
                  <a:moveTo>
                    <a:pt x="114" y="0"/>
                  </a:moveTo>
                  <a:lnTo>
                    <a:pt x="112" y="3"/>
                  </a:lnTo>
                  <a:lnTo>
                    <a:pt x="109" y="17"/>
                  </a:lnTo>
                  <a:lnTo>
                    <a:pt x="24" y="561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1" y="722"/>
                  </a:lnTo>
                  <a:lnTo>
                    <a:pt x="4" y="733"/>
                  </a:lnTo>
                  <a:lnTo>
                    <a:pt x="8" y="744"/>
                  </a:lnTo>
                  <a:lnTo>
                    <a:pt x="13" y="754"/>
                  </a:lnTo>
                  <a:lnTo>
                    <a:pt x="19" y="765"/>
                  </a:lnTo>
                  <a:lnTo>
                    <a:pt x="26" y="774"/>
                  </a:lnTo>
                  <a:lnTo>
                    <a:pt x="35" y="784"/>
                  </a:lnTo>
                  <a:lnTo>
                    <a:pt x="42" y="794"/>
                  </a:lnTo>
                  <a:lnTo>
                    <a:pt x="61" y="811"/>
                  </a:lnTo>
                  <a:lnTo>
                    <a:pt x="79" y="827"/>
                  </a:lnTo>
                  <a:lnTo>
                    <a:pt x="98" y="843"/>
                  </a:lnTo>
                  <a:lnTo>
                    <a:pt x="115" y="854"/>
                  </a:lnTo>
                  <a:lnTo>
                    <a:pt x="115" y="854"/>
                  </a:lnTo>
                  <a:lnTo>
                    <a:pt x="135" y="866"/>
                  </a:lnTo>
                  <a:lnTo>
                    <a:pt x="156" y="878"/>
                  </a:lnTo>
                  <a:lnTo>
                    <a:pt x="177" y="888"/>
                  </a:lnTo>
                  <a:lnTo>
                    <a:pt x="197" y="897"/>
                  </a:lnTo>
                  <a:lnTo>
                    <a:pt x="219" y="903"/>
                  </a:lnTo>
                  <a:lnTo>
                    <a:pt x="242" y="910"/>
                  </a:lnTo>
                  <a:lnTo>
                    <a:pt x="264" y="914"/>
                  </a:lnTo>
                  <a:lnTo>
                    <a:pt x="288" y="917"/>
                  </a:lnTo>
                  <a:lnTo>
                    <a:pt x="290" y="921"/>
                  </a:lnTo>
                  <a:lnTo>
                    <a:pt x="491" y="786"/>
                  </a:lnTo>
                  <a:lnTo>
                    <a:pt x="915" y="501"/>
                  </a:lnTo>
                  <a:lnTo>
                    <a:pt x="918" y="495"/>
                  </a:lnTo>
                  <a:lnTo>
                    <a:pt x="919" y="490"/>
                  </a:lnTo>
                  <a:lnTo>
                    <a:pt x="919" y="490"/>
                  </a:lnTo>
                  <a:lnTo>
                    <a:pt x="890" y="493"/>
                  </a:lnTo>
                  <a:lnTo>
                    <a:pt x="876" y="495"/>
                  </a:lnTo>
                  <a:lnTo>
                    <a:pt x="861" y="496"/>
                  </a:lnTo>
                  <a:lnTo>
                    <a:pt x="861" y="496"/>
                  </a:lnTo>
                  <a:lnTo>
                    <a:pt x="848" y="495"/>
                  </a:lnTo>
                  <a:lnTo>
                    <a:pt x="835" y="493"/>
                  </a:lnTo>
                  <a:lnTo>
                    <a:pt x="821" y="491"/>
                  </a:lnTo>
                  <a:lnTo>
                    <a:pt x="807" y="488"/>
                  </a:lnTo>
                  <a:lnTo>
                    <a:pt x="796" y="484"/>
                  </a:lnTo>
                  <a:lnTo>
                    <a:pt x="783" y="478"/>
                  </a:lnTo>
                  <a:lnTo>
                    <a:pt x="771" y="471"/>
                  </a:lnTo>
                  <a:lnTo>
                    <a:pt x="759" y="462"/>
                  </a:lnTo>
                  <a:lnTo>
                    <a:pt x="759" y="462"/>
                  </a:lnTo>
                  <a:lnTo>
                    <a:pt x="749" y="453"/>
                  </a:lnTo>
                  <a:lnTo>
                    <a:pt x="739" y="444"/>
                  </a:lnTo>
                  <a:lnTo>
                    <a:pt x="729" y="433"/>
                  </a:lnTo>
                  <a:lnTo>
                    <a:pt x="720" y="422"/>
                  </a:lnTo>
                  <a:lnTo>
                    <a:pt x="711" y="410"/>
                  </a:lnTo>
                  <a:lnTo>
                    <a:pt x="703" y="399"/>
                  </a:lnTo>
                  <a:lnTo>
                    <a:pt x="696" y="387"/>
                  </a:lnTo>
                  <a:lnTo>
                    <a:pt x="689" y="375"/>
                  </a:lnTo>
                  <a:lnTo>
                    <a:pt x="689" y="375"/>
                  </a:lnTo>
                  <a:lnTo>
                    <a:pt x="684" y="360"/>
                  </a:lnTo>
                  <a:lnTo>
                    <a:pt x="684" y="360"/>
                  </a:lnTo>
                  <a:lnTo>
                    <a:pt x="682" y="349"/>
                  </a:lnTo>
                  <a:lnTo>
                    <a:pt x="680" y="337"/>
                  </a:lnTo>
                  <a:lnTo>
                    <a:pt x="679" y="313"/>
                  </a:lnTo>
                  <a:lnTo>
                    <a:pt x="677" y="291"/>
                  </a:lnTo>
                  <a:lnTo>
                    <a:pt x="676" y="279"/>
                  </a:lnTo>
                  <a:lnTo>
                    <a:pt x="674" y="267"/>
                  </a:lnTo>
                  <a:lnTo>
                    <a:pt x="674" y="267"/>
                  </a:lnTo>
                  <a:lnTo>
                    <a:pt x="645" y="289"/>
                  </a:lnTo>
                  <a:lnTo>
                    <a:pt x="632" y="298"/>
                  </a:lnTo>
                  <a:lnTo>
                    <a:pt x="618" y="306"/>
                  </a:lnTo>
                  <a:lnTo>
                    <a:pt x="604" y="313"/>
                  </a:lnTo>
                  <a:lnTo>
                    <a:pt x="587" y="319"/>
                  </a:lnTo>
                  <a:lnTo>
                    <a:pt x="571" y="324"/>
                  </a:lnTo>
                  <a:lnTo>
                    <a:pt x="553" y="328"/>
                  </a:lnTo>
                  <a:lnTo>
                    <a:pt x="553" y="328"/>
                  </a:lnTo>
                  <a:lnTo>
                    <a:pt x="518" y="333"/>
                  </a:lnTo>
                  <a:lnTo>
                    <a:pt x="502" y="335"/>
                  </a:lnTo>
                  <a:lnTo>
                    <a:pt x="486" y="335"/>
                  </a:lnTo>
                  <a:lnTo>
                    <a:pt x="486" y="335"/>
                  </a:lnTo>
                  <a:lnTo>
                    <a:pt x="470" y="335"/>
                  </a:lnTo>
                  <a:lnTo>
                    <a:pt x="456" y="333"/>
                  </a:lnTo>
                  <a:lnTo>
                    <a:pt x="442" y="330"/>
                  </a:lnTo>
                  <a:lnTo>
                    <a:pt x="429" y="324"/>
                  </a:lnTo>
                  <a:lnTo>
                    <a:pt x="417" y="318"/>
                  </a:lnTo>
                  <a:lnTo>
                    <a:pt x="405" y="309"/>
                  </a:lnTo>
                  <a:lnTo>
                    <a:pt x="395" y="297"/>
                  </a:lnTo>
                  <a:lnTo>
                    <a:pt x="384" y="284"/>
                  </a:lnTo>
                  <a:lnTo>
                    <a:pt x="384" y="284"/>
                  </a:lnTo>
                  <a:lnTo>
                    <a:pt x="377" y="273"/>
                  </a:lnTo>
                  <a:lnTo>
                    <a:pt x="372" y="263"/>
                  </a:lnTo>
                  <a:lnTo>
                    <a:pt x="367" y="251"/>
                  </a:lnTo>
                  <a:lnTo>
                    <a:pt x="363" y="240"/>
                  </a:lnTo>
                  <a:lnTo>
                    <a:pt x="363" y="240"/>
                  </a:lnTo>
                  <a:lnTo>
                    <a:pt x="359" y="221"/>
                  </a:lnTo>
                  <a:lnTo>
                    <a:pt x="357" y="204"/>
                  </a:lnTo>
                  <a:lnTo>
                    <a:pt x="354" y="186"/>
                  </a:lnTo>
                  <a:lnTo>
                    <a:pt x="354" y="167"/>
                  </a:lnTo>
                  <a:lnTo>
                    <a:pt x="354" y="167"/>
                  </a:lnTo>
                  <a:lnTo>
                    <a:pt x="355" y="136"/>
                  </a:lnTo>
                  <a:lnTo>
                    <a:pt x="358" y="103"/>
                  </a:lnTo>
                  <a:lnTo>
                    <a:pt x="360" y="72"/>
                  </a:lnTo>
                  <a:lnTo>
                    <a:pt x="361" y="40"/>
                  </a:lnTo>
                  <a:lnTo>
                    <a:pt x="361" y="40"/>
                  </a:lnTo>
                  <a:lnTo>
                    <a:pt x="360" y="15"/>
                  </a:lnTo>
                  <a:lnTo>
                    <a:pt x="360" y="15"/>
                  </a:lnTo>
                  <a:lnTo>
                    <a:pt x="354" y="19"/>
                  </a:lnTo>
                  <a:lnTo>
                    <a:pt x="348" y="23"/>
                  </a:lnTo>
                  <a:lnTo>
                    <a:pt x="338" y="33"/>
                  </a:lnTo>
                  <a:lnTo>
                    <a:pt x="328" y="44"/>
                  </a:lnTo>
                  <a:lnTo>
                    <a:pt x="320" y="57"/>
                  </a:lnTo>
                  <a:lnTo>
                    <a:pt x="311" y="70"/>
                  </a:lnTo>
                  <a:lnTo>
                    <a:pt x="302" y="81"/>
                  </a:lnTo>
                  <a:lnTo>
                    <a:pt x="293" y="92"/>
                  </a:lnTo>
                  <a:lnTo>
                    <a:pt x="287" y="98"/>
                  </a:lnTo>
                  <a:lnTo>
                    <a:pt x="282" y="102"/>
                  </a:lnTo>
                  <a:lnTo>
                    <a:pt x="282" y="102"/>
                  </a:lnTo>
                  <a:lnTo>
                    <a:pt x="263" y="115"/>
                  </a:lnTo>
                  <a:lnTo>
                    <a:pt x="243" y="127"/>
                  </a:lnTo>
                  <a:lnTo>
                    <a:pt x="233" y="132"/>
                  </a:lnTo>
                  <a:lnTo>
                    <a:pt x="222" y="137"/>
                  </a:lnTo>
                  <a:lnTo>
                    <a:pt x="210" y="140"/>
                  </a:lnTo>
                  <a:lnTo>
                    <a:pt x="199" y="141"/>
                  </a:lnTo>
                  <a:lnTo>
                    <a:pt x="199" y="141"/>
                  </a:lnTo>
                  <a:lnTo>
                    <a:pt x="192" y="141"/>
                  </a:lnTo>
                  <a:lnTo>
                    <a:pt x="192" y="141"/>
                  </a:lnTo>
                  <a:lnTo>
                    <a:pt x="182" y="141"/>
                  </a:lnTo>
                  <a:lnTo>
                    <a:pt x="173" y="139"/>
                  </a:lnTo>
                  <a:lnTo>
                    <a:pt x="165" y="136"/>
                  </a:lnTo>
                  <a:lnTo>
                    <a:pt x="158" y="131"/>
                  </a:lnTo>
                  <a:lnTo>
                    <a:pt x="152" y="126"/>
                  </a:lnTo>
                  <a:lnTo>
                    <a:pt x="146" y="119"/>
                  </a:lnTo>
                  <a:lnTo>
                    <a:pt x="141" y="113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7" y="105"/>
                  </a:lnTo>
                  <a:lnTo>
                    <a:pt x="137" y="105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2" y="92"/>
                  </a:lnTo>
                  <a:lnTo>
                    <a:pt x="128" y="79"/>
                  </a:lnTo>
                  <a:lnTo>
                    <a:pt x="125" y="65"/>
                  </a:lnTo>
                  <a:lnTo>
                    <a:pt x="122" y="52"/>
                  </a:lnTo>
                  <a:lnTo>
                    <a:pt x="118" y="25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8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F0230E97-AE73-6A08-46AF-DA75EA7E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735"/>
              <a:ext cx="460" cy="460"/>
            </a:xfrm>
            <a:custGeom>
              <a:avLst/>
              <a:gdLst>
                <a:gd name="T0" fmla="*/ 109 w 919"/>
                <a:gd name="T1" fmla="*/ 17 h 921"/>
                <a:gd name="T2" fmla="*/ 0 w 919"/>
                <a:gd name="T3" fmla="*/ 711 h 921"/>
                <a:gd name="T4" fmla="*/ 8 w 919"/>
                <a:gd name="T5" fmla="*/ 744 h 921"/>
                <a:gd name="T6" fmla="*/ 26 w 919"/>
                <a:gd name="T7" fmla="*/ 774 h 921"/>
                <a:gd name="T8" fmla="*/ 61 w 919"/>
                <a:gd name="T9" fmla="*/ 811 h 921"/>
                <a:gd name="T10" fmla="*/ 115 w 919"/>
                <a:gd name="T11" fmla="*/ 854 h 921"/>
                <a:gd name="T12" fmla="*/ 156 w 919"/>
                <a:gd name="T13" fmla="*/ 878 h 921"/>
                <a:gd name="T14" fmla="*/ 219 w 919"/>
                <a:gd name="T15" fmla="*/ 903 h 921"/>
                <a:gd name="T16" fmla="*/ 288 w 919"/>
                <a:gd name="T17" fmla="*/ 917 h 921"/>
                <a:gd name="T18" fmla="*/ 915 w 919"/>
                <a:gd name="T19" fmla="*/ 501 h 921"/>
                <a:gd name="T20" fmla="*/ 919 w 919"/>
                <a:gd name="T21" fmla="*/ 490 h 921"/>
                <a:gd name="T22" fmla="*/ 861 w 919"/>
                <a:gd name="T23" fmla="*/ 496 h 921"/>
                <a:gd name="T24" fmla="*/ 835 w 919"/>
                <a:gd name="T25" fmla="*/ 493 h 921"/>
                <a:gd name="T26" fmla="*/ 796 w 919"/>
                <a:gd name="T27" fmla="*/ 484 h 921"/>
                <a:gd name="T28" fmla="*/ 759 w 919"/>
                <a:gd name="T29" fmla="*/ 462 h 921"/>
                <a:gd name="T30" fmla="*/ 739 w 919"/>
                <a:gd name="T31" fmla="*/ 444 h 921"/>
                <a:gd name="T32" fmla="*/ 711 w 919"/>
                <a:gd name="T33" fmla="*/ 410 h 921"/>
                <a:gd name="T34" fmla="*/ 689 w 919"/>
                <a:gd name="T35" fmla="*/ 375 h 921"/>
                <a:gd name="T36" fmla="*/ 684 w 919"/>
                <a:gd name="T37" fmla="*/ 360 h 921"/>
                <a:gd name="T38" fmla="*/ 679 w 919"/>
                <a:gd name="T39" fmla="*/ 313 h 921"/>
                <a:gd name="T40" fmla="*/ 674 w 919"/>
                <a:gd name="T41" fmla="*/ 267 h 921"/>
                <a:gd name="T42" fmla="*/ 632 w 919"/>
                <a:gd name="T43" fmla="*/ 298 h 921"/>
                <a:gd name="T44" fmla="*/ 587 w 919"/>
                <a:gd name="T45" fmla="*/ 319 h 921"/>
                <a:gd name="T46" fmla="*/ 553 w 919"/>
                <a:gd name="T47" fmla="*/ 328 h 921"/>
                <a:gd name="T48" fmla="*/ 486 w 919"/>
                <a:gd name="T49" fmla="*/ 335 h 921"/>
                <a:gd name="T50" fmla="*/ 456 w 919"/>
                <a:gd name="T51" fmla="*/ 333 h 921"/>
                <a:gd name="T52" fmla="*/ 417 w 919"/>
                <a:gd name="T53" fmla="*/ 318 h 921"/>
                <a:gd name="T54" fmla="*/ 384 w 919"/>
                <a:gd name="T55" fmla="*/ 284 h 921"/>
                <a:gd name="T56" fmla="*/ 372 w 919"/>
                <a:gd name="T57" fmla="*/ 263 h 921"/>
                <a:gd name="T58" fmla="*/ 363 w 919"/>
                <a:gd name="T59" fmla="*/ 240 h 921"/>
                <a:gd name="T60" fmla="*/ 354 w 919"/>
                <a:gd name="T61" fmla="*/ 186 h 921"/>
                <a:gd name="T62" fmla="*/ 355 w 919"/>
                <a:gd name="T63" fmla="*/ 136 h 921"/>
                <a:gd name="T64" fmla="*/ 361 w 919"/>
                <a:gd name="T65" fmla="*/ 40 h 921"/>
                <a:gd name="T66" fmla="*/ 360 w 919"/>
                <a:gd name="T67" fmla="*/ 15 h 921"/>
                <a:gd name="T68" fmla="*/ 338 w 919"/>
                <a:gd name="T69" fmla="*/ 33 h 921"/>
                <a:gd name="T70" fmla="*/ 311 w 919"/>
                <a:gd name="T71" fmla="*/ 70 h 921"/>
                <a:gd name="T72" fmla="*/ 287 w 919"/>
                <a:gd name="T73" fmla="*/ 98 h 921"/>
                <a:gd name="T74" fmla="*/ 263 w 919"/>
                <a:gd name="T75" fmla="*/ 115 h 921"/>
                <a:gd name="T76" fmla="*/ 222 w 919"/>
                <a:gd name="T77" fmla="*/ 137 h 921"/>
                <a:gd name="T78" fmla="*/ 199 w 919"/>
                <a:gd name="T79" fmla="*/ 141 h 921"/>
                <a:gd name="T80" fmla="*/ 182 w 919"/>
                <a:gd name="T81" fmla="*/ 141 h 921"/>
                <a:gd name="T82" fmla="*/ 158 w 919"/>
                <a:gd name="T83" fmla="*/ 131 h 921"/>
                <a:gd name="T84" fmla="*/ 141 w 919"/>
                <a:gd name="T85" fmla="*/ 113 h 921"/>
                <a:gd name="T86" fmla="*/ 138 w 919"/>
                <a:gd name="T87" fmla="*/ 105 h 921"/>
                <a:gd name="T88" fmla="*/ 138 w 919"/>
                <a:gd name="T89" fmla="*/ 105 h 921"/>
                <a:gd name="T90" fmla="*/ 137 w 919"/>
                <a:gd name="T91" fmla="*/ 104 h 921"/>
                <a:gd name="T92" fmla="*/ 137 w 919"/>
                <a:gd name="T93" fmla="*/ 104 h 921"/>
                <a:gd name="T94" fmla="*/ 137 w 919"/>
                <a:gd name="T95" fmla="*/ 104 h 921"/>
                <a:gd name="T96" fmla="*/ 137 w 919"/>
                <a:gd name="T97" fmla="*/ 104 h 921"/>
                <a:gd name="T98" fmla="*/ 125 w 919"/>
                <a:gd name="T99" fmla="*/ 65 h 921"/>
                <a:gd name="T100" fmla="*/ 114 w 919"/>
                <a:gd name="T10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9" h="921">
                  <a:moveTo>
                    <a:pt x="114" y="0"/>
                  </a:moveTo>
                  <a:lnTo>
                    <a:pt x="112" y="3"/>
                  </a:lnTo>
                  <a:lnTo>
                    <a:pt x="109" y="17"/>
                  </a:lnTo>
                  <a:lnTo>
                    <a:pt x="24" y="561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1" y="722"/>
                  </a:lnTo>
                  <a:lnTo>
                    <a:pt x="4" y="733"/>
                  </a:lnTo>
                  <a:lnTo>
                    <a:pt x="8" y="744"/>
                  </a:lnTo>
                  <a:lnTo>
                    <a:pt x="13" y="754"/>
                  </a:lnTo>
                  <a:lnTo>
                    <a:pt x="19" y="765"/>
                  </a:lnTo>
                  <a:lnTo>
                    <a:pt x="26" y="774"/>
                  </a:lnTo>
                  <a:lnTo>
                    <a:pt x="35" y="784"/>
                  </a:lnTo>
                  <a:lnTo>
                    <a:pt x="42" y="794"/>
                  </a:lnTo>
                  <a:lnTo>
                    <a:pt x="61" y="811"/>
                  </a:lnTo>
                  <a:lnTo>
                    <a:pt x="79" y="827"/>
                  </a:lnTo>
                  <a:lnTo>
                    <a:pt x="98" y="843"/>
                  </a:lnTo>
                  <a:lnTo>
                    <a:pt x="115" y="854"/>
                  </a:lnTo>
                  <a:lnTo>
                    <a:pt x="115" y="854"/>
                  </a:lnTo>
                  <a:lnTo>
                    <a:pt x="135" y="866"/>
                  </a:lnTo>
                  <a:lnTo>
                    <a:pt x="156" y="878"/>
                  </a:lnTo>
                  <a:lnTo>
                    <a:pt x="177" y="888"/>
                  </a:lnTo>
                  <a:lnTo>
                    <a:pt x="197" y="897"/>
                  </a:lnTo>
                  <a:lnTo>
                    <a:pt x="219" y="903"/>
                  </a:lnTo>
                  <a:lnTo>
                    <a:pt x="242" y="910"/>
                  </a:lnTo>
                  <a:lnTo>
                    <a:pt x="264" y="914"/>
                  </a:lnTo>
                  <a:lnTo>
                    <a:pt x="288" y="917"/>
                  </a:lnTo>
                  <a:lnTo>
                    <a:pt x="290" y="921"/>
                  </a:lnTo>
                  <a:lnTo>
                    <a:pt x="491" y="786"/>
                  </a:lnTo>
                  <a:lnTo>
                    <a:pt x="915" y="501"/>
                  </a:lnTo>
                  <a:lnTo>
                    <a:pt x="918" y="495"/>
                  </a:lnTo>
                  <a:lnTo>
                    <a:pt x="919" y="490"/>
                  </a:lnTo>
                  <a:lnTo>
                    <a:pt x="919" y="490"/>
                  </a:lnTo>
                  <a:lnTo>
                    <a:pt x="890" y="493"/>
                  </a:lnTo>
                  <a:lnTo>
                    <a:pt x="876" y="495"/>
                  </a:lnTo>
                  <a:lnTo>
                    <a:pt x="861" y="496"/>
                  </a:lnTo>
                  <a:lnTo>
                    <a:pt x="861" y="496"/>
                  </a:lnTo>
                  <a:lnTo>
                    <a:pt x="848" y="495"/>
                  </a:lnTo>
                  <a:lnTo>
                    <a:pt x="835" y="493"/>
                  </a:lnTo>
                  <a:lnTo>
                    <a:pt x="821" y="491"/>
                  </a:lnTo>
                  <a:lnTo>
                    <a:pt x="807" y="488"/>
                  </a:lnTo>
                  <a:lnTo>
                    <a:pt x="796" y="484"/>
                  </a:lnTo>
                  <a:lnTo>
                    <a:pt x="783" y="478"/>
                  </a:lnTo>
                  <a:lnTo>
                    <a:pt x="771" y="471"/>
                  </a:lnTo>
                  <a:lnTo>
                    <a:pt x="759" y="462"/>
                  </a:lnTo>
                  <a:lnTo>
                    <a:pt x="759" y="462"/>
                  </a:lnTo>
                  <a:lnTo>
                    <a:pt x="749" y="453"/>
                  </a:lnTo>
                  <a:lnTo>
                    <a:pt x="739" y="444"/>
                  </a:lnTo>
                  <a:lnTo>
                    <a:pt x="729" y="433"/>
                  </a:lnTo>
                  <a:lnTo>
                    <a:pt x="720" y="422"/>
                  </a:lnTo>
                  <a:lnTo>
                    <a:pt x="711" y="410"/>
                  </a:lnTo>
                  <a:lnTo>
                    <a:pt x="703" y="399"/>
                  </a:lnTo>
                  <a:lnTo>
                    <a:pt x="696" y="387"/>
                  </a:lnTo>
                  <a:lnTo>
                    <a:pt x="689" y="375"/>
                  </a:lnTo>
                  <a:lnTo>
                    <a:pt x="689" y="375"/>
                  </a:lnTo>
                  <a:lnTo>
                    <a:pt x="684" y="360"/>
                  </a:lnTo>
                  <a:lnTo>
                    <a:pt x="684" y="360"/>
                  </a:lnTo>
                  <a:lnTo>
                    <a:pt x="682" y="349"/>
                  </a:lnTo>
                  <a:lnTo>
                    <a:pt x="680" y="337"/>
                  </a:lnTo>
                  <a:lnTo>
                    <a:pt x="679" y="313"/>
                  </a:lnTo>
                  <a:lnTo>
                    <a:pt x="677" y="291"/>
                  </a:lnTo>
                  <a:lnTo>
                    <a:pt x="676" y="279"/>
                  </a:lnTo>
                  <a:lnTo>
                    <a:pt x="674" y="267"/>
                  </a:lnTo>
                  <a:lnTo>
                    <a:pt x="674" y="267"/>
                  </a:lnTo>
                  <a:lnTo>
                    <a:pt x="645" y="289"/>
                  </a:lnTo>
                  <a:lnTo>
                    <a:pt x="632" y="298"/>
                  </a:lnTo>
                  <a:lnTo>
                    <a:pt x="618" y="306"/>
                  </a:lnTo>
                  <a:lnTo>
                    <a:pt x="604" y="313"/>
                  </a:lnTo>
                  <a:lnTo>
                    <a:pt x="587" y="319"/>
                  </a:lnTo>
                  <a:lnTo>
                    <a:pt x="571" y="324"/>
                  </a:lnTo>
                  <a:lnTo>
                    <a:pt x="553" y="328"/>
                  </a:lnTo>
                  <a:lnTo>
                    <a:pt x="553" y="328"/>
                  </a:lnTo>
                  <a:lnTo>
                    <a:pt x="518" y="333"/>
                  </a:lnTo>
                  <a:lnTo>
                    <a:pt x="502" y="335"/>
                  </a:lnTo>
                  <a:lnTo>
                    <a:pt x="486" y="335"/>
                  </a:lnTo>
                  <a:lnTo>
                    <a:pt x="486" y="335"/>
                  </a:lnTo>
                  <a:lnTo>
                    <a:pt x="470" y="335"/>
                  </a:lnTo>
                  <a:lnTo>
                    <a:pt x="456" y="333"/>
                  </a:lnTo>
                  <a:lnTo>
                    <a:pt x="442" y="330"/>
                  </a:lnTo>
                  <a:lnTo>
                    <a:pt x="429" y="324"/>
                  </a:lnTo>
                  <a:lnTo>
                    <a:pt x="417" y="318"/>
                  </a:lnTo>
                  <a:lnTo>
                    <a:pt x="405" y="309"/>
                  </a:lnTo>
                  <a:lnTo>
                    <a:pt x="395" y="297"/>
                  </a:lnTo>
                  <a:lnTo>
                    <a:pt x="384" y="284"/>
                  </a:lnTo>
                  <a:lnTo>
                    <a:pt x="384" y="284"/>
                  </a:lnTo>
                  <a:lnTo>
                    <a:pt x="377" y="273"/>
                  </a:lnTo>
                  <a:lnTo>
                    <a:pt x="372" y="263"/>
                  </a:lnTo>
                  <a:lnTo>
                    <a:pt x="367" y="251"/>
                  </a:lnTo>
                  <a:lnTo>
                    <a:pt x="363" y="240"/>
                  </a:lnTo>
                  <a:lnTo>
                    <a:pt x="363" y="240"/>
                  </a:lnTo>
                  <a:lnTo>
                    <a:pt x="359" y="221"/>
                  </a:lnTo>
                  <a:lnTo>
                    <a:pt x="357" y="204"/>
                  </a:lnTo>
                  <a:lnTo>
                    <a:pt x="354" y="186"/>
                  </a:lnTo>
                  <a:lnTo>
                    <a:pt x="354" y="167"/>
                  </a:lnTo>
                  <a:lnTo>
                    <a:pt x="354" y="167"/>
                  </a:lnTo>
                  <a:lnTo>
                    <a:pt x="355" y="136"/>
                  </a:lnTo>
                  <a:lnTo>
                    <a:pt x="358" y="103"/>
                  </a:lnTo>
                  <a:lnTo>
                    <a:pt x="360" y="72"/>
                  </a:lnTo>
                  <a:lnTo>
                    <a:pt x="361" y="40"/>
                  </a:lnTo>
                  <a:lnTo>
                    <a:pt x="361" y="40"/>
                  </a:lnTo>
                  <a:lnTo>
                    <a:pt x="360" y="15"/>
                  </a:lnTo>
                  <a:lnTo>
                    <a:pt x="360" y="15"/>
                  </a:lnTo>
                  <a:lnTo>
                    <a:pt x="354" y="19"/>
                  </a:lnTo>
                  <a:lnTo>
                    <a:pt x="348" y="23"/>
                  </a:lnTo>
                  <a:lnTo>
                    <a:pt x="338" y="33"/>
                  </a:lnTo>
                  <a:lnTo>
                    <a:pt x="328" y="44"/>
                  </a:lnTo>
                  <a:lnTo>
                    <a:pt x="320" y="57"/>
                  </a:lnTo>
                  <a:lnTo>
                    <a:pt x="311" y="70"/>
                  </a:lnTo>
                  <a:lnTo>
                    <a:pt x="302" y="81"/>
                  </a:lnTo>
                  <a:lnTo>
                    <a:pt x="293" y="92"/>
                  </a:lnTo>
                  <a:lnTo>
                    <a:pt x="287" y="98"/>
                  </a:lnTo>
                  <a:lnTo>
                    <a:pt x="282" y="102"/>
                  </a:lnTo>
                  <a:lnTo>
                    <a:pt x="282" y="102"/>
                  </a:lnTo>
                  <a:lnTo>
                    <a:pt x="263" y="115"/>
                  </a:lnTo>
                  <a:lnTo>
                    <a:pt x="243" y="127"/>
                  </a:lnTo>
                  <a:lnTo>
                    <a:pt x="233" y="132"/>
                  </a:lnTo>
                  <a:lnTo>
                    <a:pt x="222" y="137"/>
                  </a:lnTo>
                  <a:lnTo>
                    <a:pt x="210" y="140"/>
                  </a:lnTo>
                  <a:lnTo>
                    <a:pt x="199" y="141"/>
                  </a:lnTo>
                  <a:lnTo>
                    <a:pt x="199" y="141"/>
                  </a:lnTo>
                  <a:lnTo>
                    <a:pt x="192" y="141"/>
                  </a:lnTo>
                  <a:lnTo>
                    <a:pt x="192" y="141"/>
                  </a:lnTo>
                  <a:lnTo>
                    <a:pt x="182" y="141"/>
                  </a:lnTo>
                  <a:lnTo>
                    <a:pt x="173" y="139"/>
                  </a:lnTo>
                  <a:lnTo>
                    <a:pt x="165" y="136"/>
                  </a:lnTo>
                  <a:lnTo>
                    <a:pt x="158" y="131"/>
                  </a:lnTo>
                  <a:lnTo>
                    <a:pt x="152" y="126"/>
                  </a:lnTo>
                  <a:lnTo>
                    <a:pt x="146" y="119"/>
                  </a:lnTo>
                  <a:lnTo>
                    <a:pt x="141" y="113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7" y="105"/>
                  </a:lnTo>
                  <a:lnTo>
                    <a:pt x="137" y="105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2" y="92"/>
                  </a:lnTo>
                  <a:lnTo>
                    <a:pt x="128" y="79"/>
                  </a:lnTo>
                  <a:lnTo>
                    <a:pt x="125" y="65"/>
                  </a:lnTo>
                  <a:lnTo>
                    <a:pt x="122" y="52"/>
                  </a:lnTo>
                  <a:lnTo>
                    <a:pt x="118" y="25"/>
                  </a:lnTo>
                  <a:lnTo>
                    <a:pt x="114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410A03AC-7A38-3AF0-7B93-0A711616C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4091"/>
              <a:ext cx="181" cy="225"/>
            </a:xfrm>
            <a:custGeom>
              <a:avLst/>
              <a:gdLst>
                <a:gd name="T0" fmla="*/ 70 w 360"/>
                <a:gd name="T1" fmla="*/ 0 h 451"/>
                <a:gd name="T2" fmla="*/ 0 w 360"/>
                <a:gd name="T3" fmla="*/ 451 h 451"/>
                <a:gd name="T4" fmla="*/ 360 w 360"/>
                <a:gd name="T5" fmla="*/ 210 h 451"/>
                <a:gd name="T6" fmla="*/ 358 w 360"/>
                <a:gd name="T7" fmla="*/ 206 h 451"/>
                <a:gd name="T8" fmla="*/ 358 w 360"/>
                <a:gd name="T9" fmla="*/ 206 h 451"/>
                <a:gd name="T10" fmla="*/ 334 w 360"/>
                <a:gd name="T11" fmla="*/ 203 h 451"/>
                <a:gd name="T12" fmla="*/ 312 w 360"/>
                <a:gd name="T13" fmla="*/ 199 h 451"/>
                <a:gd name="T14" fmla="*/ 289 w 360"/>
                <a:gd name="T15" fmla="*/ 192 h 451"/>
                <a:gd name="T16" fmla="*/ 267 w 360"/>
                <a:gd name="T17" fmla="*/ 186 h 451"/>
                <a:gd name="T18" fmla="*/ 247 w 360"/>
                <a:gd name="T19" fmla="*/ 177 h 451"/>
                <a:gd name="T20" fmla="*/ 226 w 360"/>
                <a:gd name="T21" fmla="*/ 167 h 451"/>
                <a:gd name="T22" fmla="*/ 205 w 360"/>
                <a:gd name="T23" fmla="*/ 155 h 451"/>
                <a:gd name="T24" fmla="*/ 185 w 360"/>
                <a:gd name="T25" fmla="*/ 143 h 451"/>
                <a:gd name="T26" fmla="*/ 185 w 360"/>
                <a:gd name="T27" fmla="*/ 143 h 451"/>
                <a:gd name="T28" fmla="*/ 168 w 360"/>
                <a:gd name="T29" fmla="*/ 132 h 451"/>
                <a:gd name="T30" fmla="*/ 149 w 360"/>
                <a:gd name="T31" fmla="*/ 116 h 451"/>
                <a:gd name="T32" fmla="*/ 131 w 360"/>
                <a:gd name="T33" fmla="*/ 100 h 451"/>
                <a:gd name="T34" fmla="*/ 112 w 360"/>
                <a:gd name="T35" fmla="*/ 83 h 451"/>
                <a:gd name="T36" fmla="*/ 105 w 360"/>
                <a:gd name="T37" fmla="*/ 73 h 451"/>
                <a:gd name="T38" fmla="*/ 96 w 360"/>
                <a:gd name="T39" fmla="*/ 63 h 451"/>
                <a:gd name="T40" fmla="*/ 89 w 360"/>
                <a:gd name="T41" fmla="*/ 54 h 451"/>
                <a:gd name="T42" fmla="*/ 83 w 360"/>
                <a:gd name="T43" fmla="*/ 43 h 451"/>
                <a:gd name="T44" fmla="*/ 78 w 360"/>
                <a:gd name="T45" fmla="*/ 33 h 451"/>
                <a:gd name="T46" fmla="*/ 74 w 360"/>
                <a:gd name="T47" fmla="*/ 22 h 451"/>
                <a:gd name="T48" fmla="*/ 71 w 360"/>
                <a:gd name="T49" fmla="*/ 11 h 451"/>
                <a:gd name="T50" fmla="*/ 70 w 360"/>
                <a:gd name="T51" fmla="*/ 0 h 451"/>
                <a:gd name="T52" fmla="*/ 70 w 360"/>
                <a:gd name="T53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0" h="451">
                  <a:moveTo>
                    <a:pt x="70" y="0"/>
                  </a:moveTo>
                  <a:lnTo>
                    <a:pt x="0" y="451"/>
                  </a:lnTo>
                  <a:lnTo>
                    <a:pt x="360" y="210"/>
                  </a:lnTo>
                  <a:lnTo>
                    <a:pt x="358" y="206"/>
                  </a:lnTo>
                  <a:lnTo>
                    <a:pt x="358" y="206"/>
                  </a:lnTo>
                  <a:lnTo>
                    <a:pt x="334" y="203"/>
                  </a:lnTo>
                  <a:lnTo>
                    <a:pt x="312" y="199"/>
                  </a:lnTo>
                  <a:lnTo>
                    <a:pt x="289" y="192"/>
                  </a:lnTo>
                  <a:lnTo>
                    <a:pt x="267" y="186"/>
                  </a:lnTo>
                  <a:lnTo>
                    <a:pt x="247" y="177"/>
                  </a:lnTo>
                  <a:lnTo>
                    <a:pt x="226" y="167"/>
                  </a:lnTo>
                  <a:lnTo>
                    <a:pt x="205" y="155"/>
                  </a:lnTo>
                  <a:lnTo>
                    <a:pt x="185" y="143"/>
                  </a:lnTo>
                  <a:lnTo>
                    <a:pt x="185" y="143"/>
                  </a:lnTo>
                  <a:lnTo>
                    <a:pt x="168" y="132"/>
                  </a:lnTo>
                  <a:lnTo>
                    <a:pt x="149" y="116"/>
                  </a:lnTo>
                  <a:lnTo>
                    <a:pt x="131" y="100"/>
                  </a:lnTo>
                  <a:lnTo>
                    <a:pt x="112" y="83"/>
                  </a:lnTo>
                  <a:lnTo>
                    <a:pt x="105" y="73"/>
                  </a:lnTo>
                  <a:lnTo>
                    <a:pt x="96" y="63"/>
                  </a:lnTo>
                  <a:lnTo>
                    <a:pt x="89" y="54"/>
                  </a:lnTo>
                  <a:lnTo>
                    <a:pt x="83" y="43"/>
                  </a:lnTo>
                  <a:lnTo>
                    <a:pt x="78" y="33"/>
                  </a:lnTo>
                  <a:lnTo>
                    <a:pt x="74" y="22"/>
                  </a:lnTo>
                  <a:lnTo>
                    <a:pt x="71" y="11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737E5B57-C126-2F50-8A45-8F5F44E41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4091"/>
              <a:ext cx="181" cy="225"/>
            </a:xfrm>
            <a:custGeom>
              <a:avLst/>
              <a:gdLst>
                <a:gd name="T0" fmla="*/ 70 w 360"/>
                <a:gd name="T1" fmla="*/ 0 h 451"/>
                <a:gd name="T2" fmla="*/ 0 w 360"/>
                <a:gd name="T3" fmla="*/ 451 h 451"/>
                <a:gd name="T4" fmla="*/ 360 w 360"/>
                <a:gd name="T5" fmla="*/ 210 h 451"/>
                <a:gd name="T6" fmla="*/ 358 w 360"/>
                <a:gd name="T7" fmla="*/ 206 h 451"/>
                <a:gd name="T8" fmla="*/ 358 w 360"/>
                <a:gd name="T9" fmla="*/ 206 h 451"/>
                <a:gd name="T10" fmla="*/ 334 w 360"/>
                <a:gd name="T11" fmla="*/ 203 h 451"/>
                <a:gd name="T12" fmla="*/ 312 w 360"/>
                <a:gd name="T13" fmla="*/ 199 h 451"/>
                <a:gd name="T14" fmla="*/ 289 w 360"/>
                <a:gd name="T15" fmla="*/ 192 h 451"/>
                <a:gd name="T16" fmla="*/ 267 w 360"/>
                <a:gd name="T17" fmla="*/ 186 h 451"/>
                <a:gd name="T18" fmla="*/ 247 w 360"/>
                <a:gd name="T19" fmla="*/ 177 h 451"/>
                <a:gd name="T20" fmla="*/ 226 w 360"/>
                <a:gd name="T21" fmla="*/ 167 h 451"/>
                <a:gd name="T22" fmla="*/ 205 w 360"/>
                <a:gd name="T23" fmla="*/ 155 h 451"/>
                <a:gd name="T24" fmla="*/ 185 w 360"/>
                <a:gd name="T25" fmla="*/ 143 h 451"/>
                <a:gd name="T26" fmla="*/ 185 w 360"/>
                <a:gd name="T27" fmla="*/ 143 h 451"/>
                <a:gd name="T28" fmla="*/ 168 w 360"/>
                <a:gd name="T29" fmla="*/ 132 h 451"/>
                <a:gd name="T30" fmla="*/ 149 w 360"/>
                <a:gd name="T31" fmla="*/ 116 h 451"/>
                <a:gd name="T32" fmla="*/ 131 w 360"/>
                <a:gd name="T33" fmla="*/ 100 h 451"/>
                <a:gd name="T34" fmla="*/ 112 w 360"/>
                <a:gd name="T35" fmla="*/ 83 h 451"/>
                <a:gd name="T36" fmla="*/ 105 w 360"/>
                <a:gd name="T37" fmla="*/ 73 h 451"/>
                <a:gd name="T38" fmla="*/ 96 w 360"/>
                <a:gd name="T39" fmla="*/ 63 h 451"/>
                <a:gd name="T40" fmla="*/ 89 w 360"/>
                <a:gd name="T41" fmla="*/ 54 h 451"/>
                <a:gd name="T42" fmla="*/ 83 w 360"/>
                <a:gd name="T43" fmla="*/ 43 h 451"/>
                <a:gd name="T44" fmla="*/ 78 w 360"/>
                <a:gd name="T45" fmla="*/ 33 h 451"/>
                <a:gd name="T46" fmla="*/ 74 w 360"/>
                <a:gd name="T47" fmla="*/ 22 h 451"/>
                <a:gd name="T48" fmla="*/ 71 w 360"/>
                <a:gd name="T49" fmla="*/ 11 h 451"/>
                <a:gd name="T50" fmla="*/ 70 w 360"/>
                <a:gd name="T51" fmla="*/ 0 h 451"/>
                <a:gd name="T52" fmla="*/ 70 w 360"/>
                <a:gd name="T53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0" h="451">
                  <a:moveTo>
                    <a:pt x="70" y="0"/>
                  </a:moveTo>
                  <a:lnTo>
                    <a:pt x="0" y="451"/>
                  </a:lnTo>
                  <a:lnTo>
                    <a:pt x="360" y="210"/>
                  </a:lnTo>
                  <a:lnTo>
                    <a:pt x="358" y="206"/>
                  </a:lnTo>
                  <a:lnTo>
                    <a:pt x="358" y="206"/>
                  </a:lnTo>
                  <a:lnTo>
                    <a:pt x="334" y="203"/>
                  </a:lnTo>
                  <a:lnTo>
                    <a:pt x="312" y="199"/>
                  </a:lnTo>
                  <a:lnTo>
                    <a:pt x="289" y="192"/>
                  </a:lnTo>
                  <a:lnTo>
                    <a:pt x="267" y="186"/>
                  </a:lnTo>
                  <a:lnTo>
                    <a:pt x="247" y="177"/>
                  </a:lnTo>
                  <a:lnTo>
                    <a:pt x="226" y="167"/>
                  </a:lnTo>
                  <a:lnTo>
                    <a:pt x="205" y="155"/>
                  </a:lnTo>
                  <a:lnTo>
                    <a:pt x="185" y="143"/>
                  </a:lnTo>
                  <a:lnTo>
                    <a:pt x="185" y="143"/>
                  </a:lnTo>
                  <a:lnTo>
                    <a:pt x="168" y="132"/>
                  </a:lnTo>
                  <a:lnTo>
                    <a:pt x="149" y="116"/>
                  </a:lnTo>
                  <a:lnTo>
                    <a:pt x="131" y="100"/>
                  </a:lnTo>
                  <a:lnTo>
                    <a:pt x="112" y="83"/>
                  </a:lnTo>
                  <a:lnTo>
                    <a:pt x="105" y="73"/>
                  </a:lnTo>
                  <a:lnTo>
                    <a:pt x="96" y="63"/>
                  </a:lnTo>
                  <a:lnTo>
                    <a:pt x="89" y="54"/>
                  </a:lnTo>
                  <a:lnTo>
                    <a:pt x="83" y="43"/>
                  </a:lnTo>
                  <a:lnTo>
                    <a:pt x="78" y="33"/>
                  </a:lnTo>
                  <a:lnTo>
                    <a:pt x="74" y="22"/>
                  </a:lnTo>
                  <a:lnTo>
                    <a:pt x="71" y="11"/>
                  </a:lnTo>
                  <a:lnTo>
                    <a:pt x="70" y="0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114">
              <a:extLst>
                <a:ext uri="{FF2B5EF4-FFF2-40B4-BE49-F238E27FC236}">
                  <a16:creationId xmlns:a16="http://schemas.microsoft.com/office/drawing/2014/main" id="{3B2FE1C7-498C-C999-44EA-B45D7CDE1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2" y="424"/>
              <a:ext cx="3" cy="19"/>
            </a:xfrm>
            <a:custGeom>
              <a:avLst/>
              <a:gdLst>
                <a:gd name="T0" fmla="*/ 6 w 8"/>
                <a:gd name="T1" fmla="*/ 23 h 37"/>
                <a:gd name="T2" fmla="*/ 6 w 8"/>
                <a:gd name="T3" fmla="*/ 23 h 37"/>
                <a:gd name="T4" fmla="*/ 8 w 8"/>
                <a:gd name="T5" fmla="*/ 37 h 37"/>
                <a:gd name="T6" fmla="*/ 8 w 8"/>
                <a:gd name="T7" fmla="*/ 37 h 37"/>
                <a:gd name="T8" fmla="*/ 8 w 8"/>
                <a:gd name="T9" fmla="*/ 37 h 37"/>
                <a:gd name="T10" fmla="*/ 6 w 8"/>
                <a:gd name="T11" fmla="*/ 23 h 37"/>
                <a:gd name="T12" fmla="*/ 4 w 8"/>
                <a:gd name="T13" fmla="*/ 0 h 37"/>
                <a:gd name="T14" fmla="*/ 4 w 8"/>
                <a:gd name="T15" fmla="*/ 0 h 37"/>
                <a:gd name="T16" fmla="*/ 0 w 8"/>
                <a:gd name="T17" fmla="*/ 1 h 37"/>
                <a:gd name="T18" fmla="*/ 5 w 8"/>
                <a:gd name="T19" fmla="*/ 9 h 37"/>
                <a:gd name="T20" fmla="*/ 5 w 8"/>
                <a:gd name="T21" fmla="*/ 9 h 37"/>
                <a:gd name="T22" fmla="*/ 4 w 8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7">
                  <a:moveTo>
                    <a:pt x="6" y="23"/>
                  </a:moveTo>
                  <a:lnTo>
                    <a:pt x="6" y="23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6" y="23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015C0B8F-6E0B-57AA-C3FB-0ECE42829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436"/>
              <a:ext cx="1" cy="7"/>
            </a:xfrm>
            <a:custGeom>
              <a:avLst/>
              <a:gdLst>
                <a:gd name="T0" fmla="*/ 0 w 2"/>
                <a:gd name="T1" fmla="*/ 0 h 14"/>
                <a:gd name="T2" fmla="*/ 0 w 2"/>
                <a:gd name="T3" fmla="*/ 0 h 14"/>
                <a:gd name="T4" fmla="*/ 2 w 2"/>
                <a:gd name="T5" fmla="*/ 14 h 14"/>
                <a:gd name="T6" fmla="*/ 2 w 2"/>
                <a:gd name="T7" fmla="*/ 14 h 14"/>
                <a:gd name="T8" fmla="*/ 2 w 2"/>
                <a:gd name="T9" fmla="*/ 14 h 14"/>
                <a:gd name="T10" fmla="*/ 0 w 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4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BCF673C0-9874-4A3A-50C1-E4C2F5A56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424"/>
              <a:ext cx="2" cy="5"/>
            </a:xfrm>
            <a:custGeom>
              <a:avLst/>
              <a:gdLst>
                <a:gd name="T0" fmla="*/ 4 w 5"/>
                <a:gd name="T1" fmla="*/ 0 h 9"/>
                <a:gd name="T2" fmla="*/ 4 w 5"/>
                <a:gd name="T3" fmla="*/ 0 h 9"/>
                <a:gd name="T4" fmla="*/ 0 w 5"/>
                <a:gd name="T5" fmla="*/ 1 h 9"/>
                <a:gd name="T6" fmla="*/ 5 w 5"/>
                <a:gd name="T7" fmla="*/ 9 h 9"/>
                <a:gd name="T8" fmla="*/ 5 w 5"/>
                <a:gd name="T9" fmla="*/ 9 h 9"/>
                <a:gd name="T10" fmla="*/ 4 w 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Freeform 117">
              <a:extLst>
                <a:ext uri="{FF2B5EF4-FFF2-40B4-BE49-F238E27FC236}">
                  <a16:creationId xmlns:a16="http://schemas.microsoft.com/office/drawing/2014/main" id="{582E6187-4248-DF7D-B2ED-722D145FD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424"/>
              <a:ext cx="2" cy="19"/>
            </a:xfrm>
            <a:custGeom>
              <a:avLst/>
              <a:gdLst>
                <a:gd name="T0" fmla="*/ 0 w 4"/>
                <a:gd name="T1" fmla="*/ 0 h 37"/>
                <a:gd name="T2" fmla="*/ 0 w 4"/>
                <a:gd name="T3" fmla="*/ 0 h 37"/>
                <a:gd name="T4" fmla="*/ 0 w 4"/>
                <a:gd name="T5" fmla="*/ 0 h 37"/>
                <a:gd name="T6" fmla="*/ 0 w 4"/>
                <a:gd name="T7" fmla="*/ 0 h 37"/>
                <a:gd name="T8" fmla="*/ 1 w 4"/>
                <a:gd name="T9" fmla="*/ 9 h 37"/>
                <a:gd name="T10" fmla="*/ 1 w 4"/>
                <a:gd name="T11" fmla="*/ 9 h 37"/>
                <a:gd name="T12" fmla="*/ 1 w 4"/>
                <a:gd name="T13" fmla="*/ 9 h 37"/>
                <a:gd name="T14" fmla="*/ 2 w 4"/>
                <a:gd name="T15" fmla="*/ 23 h 37"/>
                <a:gd name="T16" fmla="*/ 2 w 4"/>
                <a:gd name="T17" fmla="*/ 23 h 37"/>
                <a:gd name="T18" fmla="*/ 4 w 4"/>
                <a:gd name="T19" fmla="*/ 37 h 37"/>
                <a:gd name="T20" fmla="*/ 4 w 4"/>
                <a:gd name="T21" fmla="*/ 34 h 37"/>
                <a:gd name="T22" fmla="*/ 4 w 4"/>
                <a:gd name="T23" fmla="*/ 34 h 37"/>
                <a:gd name="T24" fmla="*/ 2 w 4"/>
                <a:gd name="T25" fmla="*/ 18 h 37"/>
                <a:gd name="T26" fmla="*/ 0 w 4"/>
                <a:gd name="T2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4" y="37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F2201821-EA25-0D86-D902-7BE89EF5C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424"/>
              <a:ext cx="2" cy="19"/>
            </a:xfrm>
            <a:custGeom>
              <a:avLst/>
              <a:gdLst>
                <a:gd name="T0" fmla="*/ 0 w 4"/>
                <a:gd name="T1" fmla="*/ 0 h 37"/>
                <a:gd name="T2" fmla="*/ 0 w 4"/>
                <a:gd name="T3" fmla="*/ 0 h 37"/>
                <a:gd name="T4" fmla="*/ 0 w 4"/>
                <a:gd name="T5" fmla="*/ 0 h 37"/>
                <a:gd name="T6" fmla="*/ 0 w 4"/>
                <a:gd name="T7" fmla="*/ 0 h 37"/>
                <a:gd name="T8" fmla="*/ 1 w 4"/>
                <a:gd name="T9" fmla="*/ 9 h 37"/>
                <a:gd name="T10" fmla="*/ 1 w 4"/>
                <a:gd name="T11" fmla="*/ 9 h 37"/>
                <a:gd name="T12" fmla="*/ 1 w 4"/>
                <a:gd name="T13" fmla="*/ 9 h 37"/>
                <a:gd name="T14" fmla="*/ 2 w 4"/>
                <a:gd name="T15" fmla="*/ 23 h 37"/>
                <a:gd name="T16" fmla="*/ 2 w 4"/>
                <a:gd name="T17" fmla="*/ 23 h 37"/>
                <a:gd name="T18" fmla="*/ 4 w 4"/>
                <a:gd name="T19" fmla="*/ 37 h 37"/>
                <a:gd name="T20" fmla="*/ 4 w 4"/>
                <a:gd name="T21" fmla="*/ 34 h 37"/>
                <a:gd name="T22" fmla="*/ 4 w 4"/>
                <a:gd name="T23" fmla="*/ 34 h 37"/>
                <a:gd name="T24" fmla="*/ 2 w 4"/>
                <a:gd name="T25" fmla="*/ 18 h 37"/>
                <a:gd name="T26" fmla="*/ 0 w 4"/>
                <a:gd name="T2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4" y="37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979393D0-AE54-E59A-722E-ED1B9E9FE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5" y="446"/>
              <a:ext cx="406" cy="225"/>
            </a:xfrm>
            <a:custGeom>
              <a:avLst/>
              <a:gdLst>
                <a:gd name="T0" fmla="*/ 812 w 812"/>
                <a:gd name="T1" fmla="*/ 426 h 450"/>
                <a:gd name="T2" fmla="*/ 812 w 812"/>
                <a:gd name="T3" fmla="*/ 426 h 450"/>
                <a:gd name="T4" fmla="*/ 779 w 812"/>
                <a:gd name="T5" fmla="*/ 443 h 450"/>
                <a:gd name="T6" fmla="*/ 767 w 812"/>
                <a:gd name="T7" fmla="*/ 448 h 450"/>
                <a:gd name="T8" fmla="*/ 766 w 812"/>
                <a:gd name="T9" fmla="*/ 450 h 450"/>
                <a:gd name="T10" fmla="*/ 766 w 812"/>
                <a:gd name="T11" fmla="*/ 450 h 450"/>
                <a:gd name="T12" fmla="*/ 766 w 812"/>
                <a:gd name="T13" fmla="*/ 450 h 450"/>
                <a:gd name="T14" fmla="*/ 774 w 812"/>
                <a:gd name="T15" fmla="*/ 445 h 450"/>
                <a:gd name="T16" fmla="*/ 774 w 812"/>
                <a:gd name="T17" fmla="*/ 445 h 450"/>
                <a:gd name="T18" fmla="*/ 789 w 812"/>
                <a:gd name="T19" fmla="*/ 438 h 450"/>
                <a:gd name="T20" fmla="*/ 812 w 812"/>
                <a:gd name="T21" fmla="*/ 426 h 450"/>
                <a:gd name="T22" fmla="*/ 812 w 812"/>
                <a:gd name="T23" fmla="*/ 426 h 450"/>
                <a:gd name="T24" fmla="*/ 196 w 812"/>
                <a:gd name="T25" fmla="*/ 12 h 450"/>
                <a:gd name="T26" fmla="*/ 196 w 812"/>
                <a:gd name="T27" fmla="*/ 12 h 450"/>
                <a:gd name="T28" fmla="*/ 198 w 812"/>
                <a:gd name="T29" fmla="*/ 12 h 450"/>
                <a:gd name="T30" fmla="*/ 198 w 812"/>
                <a:gd name="T31" fmla="*/ 12 h 450"/>
                <a:gd name="T32" fmla="*/ 196 w 812"/>
                <a:gd name="T33" fmla="*/ 12 h 450"/>
                <a:gd name="T34" fmla="*/ 5 w 812"/>
                <a:gd name="T35" fmla="*/ 5 h 450"/>
                <a:gd name="T36" fmla="*/ 5 w 812"/>
                <a:gd name="T37" fmla="*/ 5 h 450"/>
                <a:gd name="T38" fmla="*/ 4 w 812"/>
                <a:gd name="T39" fmla="*/ 5 h 450"/>
                <a:gd name="T40" fmla="*/ 4 w 812"/>
                <a:gd name="T41" fmla="*/ 5 h 450"/>
                <a:gd name="T42" fmla="*/ 5 w 812"/>
                <a:gd name="T43" fmla="*/ 5 h 450"/>
                <a:gd name="T44" fmla="*/ 36 w 812"/>
                <a:gd name="T45" fmla="*/ 2 h 450"/>
                <a:gd name="T46" fmla="*/ 36 w 812"/>
                <a:gd name="T47" fmla="*/ 2 h 450"/>
                <a:gd name="T48" fmla="*/ 6 w 812"/>
                <a:gd name="T49" fmla="*/ 5 h 450"/>
                <a:gd name="T50" fmla="*/ 6 w 812"/>
                <a:gd name="T51" fmla="*/ 5 h 450"/>
                <a:gd name="T52" fmla="*/ 34 w 812"/>
                <a:gd name="T53" fmla="*/ 2 h 450"/>
                <a:gd name="T54" fmla="*/ 34 w 812"/>
                <a:gd name="T55" fmla="*/ 2 h 450"/>
                <a:gd name="T56" fmla="*/ 34 w 812"/>
                <a:gd name="T57" fmla="*/ 2 h 450"/>
                <a:gd name="T58" fmla="*/ 34 w 812"/>
                <a:gd name="T59" fmla="*/ 2 h 450"/>
                <a:gd name="T60" fmla="*/ 36 w 812"/>
                <a:gd name="T61" fmla="*/ 2 h 450"/>
                <a:gd name="T62" fmla="*/ 36 w 812"/>
                <a:gd name="T63" fmla="*/ 2 h 450"/>
                <a:gd name="T64" fmla="*/ 36 w 812"/>
                <a:gd name="T65" fmla="*/ 2 h 450"/>
                <a:gd name="T66" fmla="*/ 37 w 812"/>
                <a:gd name="T67" fmla="*/ 2 h 450"/>
                <a:gd name="T68" fmla="*/ 37 w 812"/>
                <a:gd name="T69" fmla="*/ 2 h 450"/>
                <a:gd name="T70" fmla="*/ 36 w 812"/>
                <a:gd name="T71" fmla="*/ 2 h 450"/>
                <a:gd name="T72" fmla="*/ 36 w 812"/>
                <a:gd name="T73" fmla="*/ 2 h 450"/>
                <a:gd name="T74" fmla="*/ 37 w 812"/>
                <a:gd name="T75" fmla="*/ 2 h 450"/>
                <a:gd name="T76" fmla="*/ 37 w 812"/>
                <a:gd name="T77" fmla="*/ 2 h 450"/>
                <a:gd name="T78" fmla="*/ 37 w 812"/>
                <a:gd name="T79" fmla="*/ 2 h 450"/>
                <a:gd name="T80" fmla="*/ 37 w 812"/>
                <a:gd name="T81" fmla="*/ 2 h 450"/>
                <a:gd name="T82" fmla="*/ 37 w 812"/>
                <a:gd name="T83" fmla="*/ 2 h 450"/>
                <a:gd name="T84" fmla="*/ 38 w 812"/>
                <a:gd name="T85" fmla="*/ 2 h 450"/>
                <a:gd name="T86" fmla="*/ 38 w 812"/>
                <a:gd name="T87" fmla="*/ 2 h 450"/>
                <a:gd name="T88" fmla="*/ 37 w 812"/>
                <a:gd name="T89" fmla="*/ 2 h 450"/>
                <a:gd name="T90" fmla="*/ 37 w 812"/>
                <a:gd name="T91" fmla="*/ 2 h 450"/>
                <a:gd name="T92" fmla="*/ 38 w 812"/>
                <a:gd name="T93" fmla="*/ 2 h 450"/>
                <a:gd name="T94" fmla="*/ 2 w 812"/>
                <a:gd name="T95" fmla="*/ 0 h 450"/>
                <a:gd name="T96" fmla="*/ 2 w 812"/>
                <a:gd name="T97" fmla="*/ 0 h 450"/>
                <a:gd name="T98" fmla="*/ 2 w 812"/>
                <a:gd name="T99" fmla="*/ 0 h 450"/>
                <a:gd name="T100" fmla="*/ 2 w 812"/>
                <a:gd name="T101" fmla="*/ 0 h 450"/>
                <a:gd name="T102" fmla="*/ 2 w 812"/>
                <a:gd name="T103" fmla="*/ 1 h 450"/>
                <a:gd name="T104" fmla="*/ 0 w 812"/>
                <a:gd name="T105" fmla="*/ 6 h 450"/>
                <a:gd name="T106" fmla="*/ 0 w 812"/>
                <a:gd name="T107" fmla="*/ 6 h 450"/>
                <a:gd name="T108" fmla="*/ 3 w 812"/>
                <a:gd name="T109" fmla="*/ 5 h 450"/>
                <a:gd name="T110" fmla="*/ 3 w 812"/>
                <a:gd name="T111" fmla="*/ 5 h 450"/>
                <a:gd name="T112" fmla="*/ 3 w 812"/>
                <a:gd name="T113" fmla="*/ 5 h 450"/>
                <a:gd name="T114" fmla="*/ 3 w 812"/>
                <a:gd name="T115" fmla="*/ 5 h 450"/>
                <a:gd name="T116" fmla="*/ 3 w 812"/>
                <a:gd name="T117" fmla="*/ 5 h 450"/>
                <a:gd name="T118" fmla="*/ 2 w 812"/>
                <a:gd name="T11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2" h="450">
                  <a:moveTo>
                    <a:pt x="812" y="426"/>
                  </a:moveTo>
                  <a:lnTo>
                    <a:pt x="812" y="426"/>
                  </a:lnTo>
                  <a:lnTo>
                    <a:pt x="779" y="443"/>
                  </a:lnTo>
                  <a:lnTo>
                    <a:pt x="767" y="448"/>
                  </a:lnTo>
                  <a:lnTo>
                    <a:pt x="766" y="450"/>
                  </a:lnTo>
                  <a:lnTo>
                    <a:pt x="766" y="450"/>
                  </a:lnTo>
                  <a:lnTo>
                    <a:pt x="766" y="450"/>
                  </a:lnTo>
                  <a:lnTo>
                    <a:pt x="774" y="445"/>
                  </a:lnTo>
                  <a:lnTo>
                    <a:pt x="774" y="445"/>
                  </a:lnTo>
                  <a:lnTo>
                    <a:pt x="789" y="438"/>
                  </a:lnTo>
                  <a:lnTo>
                    <a:pt x="812" y="426"/>
                  </a:lnTo>
                  <a:lnTo>
                    <a:pt x="812" y="426"/>
                  </a:lnTo>
                  <a:close/>
                  <a:moveTo>
                    <a:pt x="196" y="12"/>
                  </a:moveTo>
                  <a:lnTo>
                    <a:pt x="196" y="12"/>
                  </a:lnTo>
                  <a:lnTo>
                    <a:pt x="198" y="12"/>
                  </a:lnTo>
                  <a:lnTo>
                    <a:pt x="198" y="12"/>
                  </a:lnTo>
                  <a:lnTo>
                    <a:pt x="196" y="12"/>
                  </a:lnTo>
                  <a:close/>
                  <a:moveTo>
                    <a:pt x="5" y="5"/>
                  </a:move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close/>
                  <a:moveTo>
                    <a:pt x="36" y="2"/>
                  </a:moveTo>
                  <a:lnTo>
                    <a:pt x="36" y="2"/>
                  </a:lnTo>
                  <a:lnTo>
                    <a:pt x="6" y="5"/>
                  </a:lnTo>
                  <a:lnTo>
                    <a:pt x="6" y="5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2"/>
                  </a:lnTo>
                  <a:close/>
                  <a:moveTo>
                    <a:pt x="37" y="2"/>
                  </a:moveTo>
                  <a:lnTo>
                    <a:pt x="37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close/>
                  <a:moveTo>
                    <a:pt x="38" y="2"/>
                  </a:moveTo>
                  <a:lnTo>
                    <a:pt x="38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8" y="2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120">
              <a:extLst>
                <a:ext uri="{FF2B5EF4-FFF2-40B4-BE49-F238E27FC236}">
                  <a16:creationId xmlns:a16="http://schemas.microsoft.com/office/drawing/2014/main" id="{A79A0447-6498-B5FB-1A25-718F2A59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659"/>
              <a:ext cx="23" cy="12"/>
            </a:xfrm>
            <a:custGeom>
              <a:avLst/>
              <a:gdLst>
                <a:gd name="T0" fmla="*/ 46 w 46"/>
                <a:gd name="T1" fmla="*/ 0 h 24"/>
                <a:gd name="T2" fmla="*/ 46 w 46"/>
                <a:gd name="T3" fmla="*/ 0 h 24"/>
                <a:gd name="T4" fmla="*/ 13 w 46"/>
                <a:gd name="T5" fmla="*/ 17 h 24"/>
                <a:gd name="T6" fmla="*/ 1 w 46"/>
                <a:gd name="T7" fmla="*/ 22 h 24"/>
                <a:gd name="T8" fmla="*/ 0 w 46"/>
                <a:gd name="T9" fmla="*/ 24 h 24"/>
                <a:gd name="T10" fmla="*/ 0 w 46"/>
                <a:gd name="T11" fmla="*/ 24 h 24"/>
                <a:gd name="T12" fmla="*/ 0 w 46"/>
                <a:gd name="T13" fmla="*/ 24 h 24"/>
                <a:gd name="T14" fmla="*/ 8 w 46"/>
                <a:gd name="T15" fmla="*/ 19 h 24"/>
                <a:gd name="T16" fmla="*/ 8 w 46"/>
                <a:gd name="T17" fmla="*/ 19 h 24"/>
                <a:gd name="T18" fmla="*/ 23 w 46"/>
                <a:gd name="T19" fmla="*/ 12 h 24"/>
                <a:gd name="T20" fmla="*/ 46 w 46"/>
                <a:gd name="T21" fmla="*/ 0 h 24"/>
                <a:gd name="T22" fmla="*/ 46 w 46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24">
                  <a:moveTo>
                    <a:pt x="46" y="0"/>
                  </a:moveTo>
                  <a:lnTo>
                    <a:pt x="46" y="0"/>
                  </a:lnTo>
                  <a:lnTo>
                    <a:pt x="13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23" y="12"/>
                  </a:lnTo>
                  <a:lnTo>
                    <a:pt x="46" y="0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Rectangle 121">
              <a:extLst>
                <a:ext uri="{FF2B5EF4-FFF2-40B4-BE49-F238E27FC236}">
                  <a16:creationId xmlns:a16="http://schemas.microsoft.com/office/drawing/2014/main" id="{749C9B05-41DC-1BEF-D389-F3804AF0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45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Rectangle 122">
              <a:extLst>
                <a:ext uri="{FF2B5EF4-FFF2-40B4-BE49-F238E27FC236}">
                  <a16:creationId xmlns:a16="http://schemas.microsoft.com/office/drawing/2014/main" id="{0FCDBEB2-D630-C380-013C-32831F4F6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44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123">
              <a:extLst>
                <a:ext uri="{FF2B5EF4-FFF2-40B4-BE49-F238E27FC236}">
                  <a16:creationId xmlns:a16="http://schemas.microsoft.com/office/drawing/2014/main" id="{3C642873-1E0B-B697-7149-EAC19AF1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447"/>
              <a:ext cx="15" cy="1"/>
            </a:xfrm>
            <a:custGeom>
              <a:avLst/>
              <a:gdLst>
                <a:gd name="T0" fmla="*/ 30 w 30"/>
                <a:gd name="T1" fmla="*/ 0 h 3"/>
                <a:gd name="T2" fmla="*/ 30 w 30"/>
                <a:gd name="T3" fmla="*/ 0 h 3"/>
                <a:gd name="T4" fmla="*/ 0 w 30"/>
                <a:gd name="T5" fmla="*/ 3 h 3"/>
                <a:gd name="T6" fmla="*/ 0 w 30"/>
                <a:gd name="T7" fmla="*/ 3 h 3"/>
                <a:gd name="T8" fmla="*/ 28 w 30"/>
                <a:gd name="T9" fmla="*/ 0 h 3"/>
                <a:gd name="T10" fmla="*/ 28 w 30"/>
                <a:gd name="T11" fmla="*/ 0 h 3"/>
                <a:gd name="T12" fmla="*/ 28 w 30"/>
                <a:gd name="T13" fmla="*/ 0 h 3"/>
                <a:gd name="T14" fmla="*/ 28 w 30"/>
                <a:gd name="T15" fmla="*/ 0 h 3"/>
                <a:gd name="T16" fmla="*/ 30 w 30"/>
                <a:gd name="T17" fmla="*/ 0 h 3"/>
                <a:gd name="T18" fmla="*/ 30 w 30"/>
                <a:gd name="T19" fmla="*/ 0 h 3"/>
                <a:gd name="T20" fmla="*/ 30 w 30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">
                  <a:moveTo>
                    <a:pt x="30" y="0"/>
                  </a:moveTo>
                  <a:lnTo>
                    <a:pt x="3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124">
              <a:extLst>
                <a:ext uri="{FF2B5EF4-FFF2-40B4-BE49-F238E27FC236}">
                  <a16:creationId xmlns:a16="http://schemas.microsoft.com/office/drawing/2014/main" id="{C2ECFA32-14A1-B3A0-9C57-85E7E341B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47"/>
              <a:ext cx="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  <a:gd name="T8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Rectangle 125">
              <a:extLst>
                <a:ext uri="{FF2B5EF4-FFF2-40B4-BE49-F238E27FC236}">
                  <a16:creationId xmlns:a16="http://schemas.microsoft.com/office/drawing/2014/main" id="{446FDB2A-724C-339C-3B84-EE1E12BC8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4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126">
              <a:extLst>
                <a:ext uri="{FF2B5EF4-FFF2-40B4-BE49-F238E27FC236}">
                  <a16:creationId xmlns:a16="http://schemas.microsoft.com/office/drawing/2014/main" id="{ED403E65-50C6-B273-F1C2-6FB3F1DBB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446"/>
              <a:ext cx="2" cy="2"/>
            </a:xfrm>
            <a:custGeom>
              <a:avLst/>
              <a:gdLst>
                <a:gd name="T0" fmla="*/ 2 w 3"/>
                <a:gd name="T1" fmla="*/ 0 h 6"/>
                <a:gd name="T2" fmla="*/ 2 w 3"/>
                <a:gd name="T3" fmla="*/ 0 h 6"/>
                <a:gd name="T4" fmla="*/ 2 w 3"/>
                <a:gd name="T5" fmla="*/ 0 h 6"/>
                <a:gd name="T6" fmla="*/ 2 w 3"/>
                <a:gd name="T7" fmla="*/ 0 h 6"/>
                <a:gd name="T8" fmla="*/ 2 w 3"/>
                <a:gd name="T9" fmla="*/ 1 h 6"/>
                <a:gd name="T10" fmla="*/ 0 w 3"/>
                <a:gd name="T11" fmla="*/ 6 h 6"/>
                <a:gd name="T12" fmla="*/ 0 w 3"/>
                <a:gd name="T13" fmla="*/ 6 h 6"/>
                <a:gd name="T14" fmla="*/ 3 w 3"/>
                <a:gd name="T15" fmla="*/ 5 h 6"/>
                <a:gd name="T16" fmla="*/ 3 w 3"/>
                <a:gd name="T17" fmla="*/ 5 h 6"/>
                <a:gd name="T18" fmla="*/ 3 w 3"/>
                <a:gd name="T19" fmla="*/ 5 h 6"/>
                <a:gd name="T20" fmla="*/ 3 w 3"/>
                <a:gd name="T21" fmla="*/ 5 h 6"/>
                <a:gd name="T22" fmla="*/ 3 w 3"/>
                <a:gd name="T23" fmla="*/ 5 h 6"/>
                <a:gd name="T24" fmla="*/ 2 w 3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127">
              <a:extLst>
                <a:ext uri="{FF2B5EF4-FFF2-40B4-BE49-F238E27FC236}">
                  <a16:creationId xmlns:a16="http://schemas.microsoft.com/office/drawing/2014/main" id="{34209ED2-ECDE-B87F-ECA5-805AAE707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" y="444"/>
              <a:ext cx="408" cy="227"/>
            </a:xfrm>
            <a:custGeom>
              <a:avLst/>
              <a:gdLst>
                <a:gd name="T0" fmla="*/ 66 w 816"/>
                <a:gd name="T1" fmla="*/ 0 h 453"/>
                <a:gd name="T2" fmla="*/ 0 w 816"/>
                <a:gd name="T3" fmla="*/ 3 h 453"/>
                <a:gd name="T4" fmla="*/ 1 w 816"/>
                <a:gd name="T5" fmla="*/ 8 h 453"/>
                <a:gd name="T6" fmla="*/ 1 w 816"/>
                <a:gd name="T7" fmla="*/ 8 h 453"/>
                <a:gd name="T8" fmla="*/ 2 w 816"/>
                <a:gd name="T9" fmla="*/ 8 h 453"/>
                <a:gd name="T10" fmla="*/ 3 w 816"/>
                <a:gd name="T11" fmla="*/ 8 h 453"/>
                <a:gd name="T12" fmla="*/ 4 w 816"/>
                <a:gd name="T13" fmla="*/ 8 h 453"/>
                <a:gd name="T14" fmla="*/ 34 w 816"/>
                <a:gd name="T15" fmla="*/ 5 h 453"/>
                <a:gd name="T16" fmla="*/ 34 w 816"/>
                <a:gd name="T17" fmla="*/ 5 h 453"/>
                <a:gd name="T18" fmla="*/ 35 w 816"/>
                <a:gd name="T19" fmla="*/ 5 h 453"/>
                <a:gd name="T20" fmla="*/ 35 w 816"/>
                <a:gd name="T21" fmla="*/ 5 h 453"/>
                <a:gd name="T22" fmla="*/ 36 w 816"/>
                <a:gd name="T23" fmla="*/ 5 h 453"/>
                <a:gd name="T24" fmla="*/ 66 w 816"/>
                <a:gd name="T25" fmla="*/ 4 h 453"/>
                <a:gd name="T26" fmla="*/ 80 w 816"/>
                <a:gd name="T27" fmla="*/ 4 h 453"/>
                <a:gd name="T28" fmla="*/ 107 w 816"/>
                <a:gd name="T29" fmla="*/ 5 h 453"/>
                <a:gd name="T30" fmla="*/ 165 w 816"/>
                <a:gd name="T31" fmla="*/ 11 h 453"/>
                <a:gd name="T32" fmla="*/ 194 w 816"/>
                <a:gd name="T33" fmla="*/ 15 h 453"/>
                <a:gd name="T34" fmla="*/ 196 w 816"/>
                <a:gd name="T35" fmla="*/ 15 h 453"/>
                <a:gd name="T36" fmla="*/ 225 w 816"/>
                <a:gd name="T37" fmla="*/ 22 h 453"/>
                <a:gd name="T38" fmla="*/ 281 w 816"/>
                <a:gd name="T39" fmla="*/ 39 h 453"/>
                <a:gd name="T40" fmla="*/ 334 w 816"/>
                <a:gd name="T41" fmla="*/ 61 h 453"/>
                <a:gd name="T42" fmla="*/ 413 w 816"/>
                <a:gd name="T43" fmla="*/ 98 h 453"/>
                <a:gd name="T44" fmla="*/ 464 w 816"/>
                <a:gd name="T45" fmla="*/ 124 h 453"/>
                <a:gd name="T46" fmla="*/ 516 w 816"/>
                <a:gd name="T47" fmla="*/ 154 h 453"/>
                <a:gd name="T48" fmla="*/ 566 w 816"/>
                <a:gd name="T49" fmla="*/ 188 h 453"/>
                <a:gd name="T50" fmla="*/ 613 w 816"/>
                <a:gd name="T51" fmla="*/ 224 h 453"/>
                <a:gd name="T52" fmla="*/ 632 w 816"/>
                <a:gd name="T53" fmla="*/ 242 h 453"/>
                <a:gd name="T54" fmla="*/ 664 w 816"/>
                <a:gd name="T55" fmla="*/ 278 h 453"/>
                <a:gd name="T56" fmla="*/ 679 w 816"/>
                <a:gd name="T57" fmla="*/ 296 h 453"/>
                <a:gd name="T58" fmla="*/ 718 w 816"/>
                <a:gd name="T59" fmla="*/ 351 h 453"/>
                <a:gd name="T60" fmla="*/ 740 w 816"/>
                <a:gd name="T61" fmla="*/ 389 h 453"/>
                <a:gd name="T62" fmla="*/ 758 w 816"/>
                <a:gd name="T63" fmla="*/ 430 h 453"/>
                <a:gd name="T64" fmla="*/ 765 w 816"/>
                <a:gd name="T65" fmla="*/ 451 h 453"/>
                <a:gd name="T66" fmla="*/ 777 w 816"/>
                <a:gd name="T67" fmla="*/ 446 h 453"/>
                <a:gd name="T68" fmla="*/ 816 w 816"/>
                <a:gd name="T69" fmla="*/ 425 h 453"/>
                <a:gd name="T70" fmla="*/ 815 w 816"/>
                <a:gd name="T71" fmla="*/ 423 h 453"/>
                <a:gd name="T72" fmla="*/ 789 w 816"/>
                <a:gd name="T73" fmla="*/ 436 h 453"/>
                <a:gd name="T74" fmla="*/ 764 w 816"/>
                <a:gd name="T75" fmla="*/ 449 h 453"/>
                <a:gd name="T76" fmla="*/ 758 w 816"/>
                <a:gd name="T77" fmla="*/ 427 h 453"/>
                <a:gd name="T78" fmla="*/ 740 w 816"/>
                <a:gd name="T79" fmla="*/ 385 h 453"/>
                <a:gd name="T80" fmla="*/ 718 w 816"/>
                <a:gd name="T81" fmla="*/ 347 h 453"/>
                <a:gd name="T82" fmla="*/ 679 w 816"/>
                <a:gd name="T83" fmla="*/ 292 h 453"/>
                <a:gd name="T84" fmla="*/ 667 w 816"/>
                <a:gd name="T85" fmla="*/ 275 h 453"/>
                <a:gd name="T86" fmla="*/ 639 w 816"/>
                <a:gd name="T87" fmla="*/ 245 h 453"/>
                <a:gd name="T88" fmla="*/ 609 w 816"/>
                <a:gd name="T89" fmla="*/ 217 h 453"/>
                <a:gd name="T90" fmla="*/ 576 w 816"/>
                <a:gd name="T91" fmla="*/ 190 h 453"/>
                <a:gd name="T92" fmla="*/ 522 w 816"/>
                <a:gd name="T93" fmla="*/ 154 h 453"/>
                <a:gd name="T94" fmla="*/ 449 w 816"/>
                <a:gd name="T95" fmla="*/ 112 h 453"/>
                <a:gd name="T96" fmla="*/ 413 w 816"/>
                <a:gd name="T97" fmla="*/ 93 h 453"/>
                <a:gd name="T98" fmla="*/ 334 w 816"/>
                <a:gd name="T99" fmla="*/ 56 h 453"/>
                <a:gd name="T100" fmla="*/ 281 w 816"/>
                <a:gd name="T101" fmla="*/ 35 h 453"/>
                <a:gd name="T102" fmla="*/ 225 w 816"/>
                <a:gd name="T103" fmla="*/ 17 h 453"/>
                <a:gd name="T104" fmla="*/ 196 w 816"/>
                <a:gd name="T105" fmla="*/ 11 h 453"/>
                <a:gd name="T106" fmla="*/ 130 w 816"/>
                <a:gd name="T107" fmla="*/ 3 h 453"/>
                <a:gd name="T108" fmla="*/ 66 w 816"/>
                <a:gd name="T10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" h="453">
                  <a:moveTo>
                    <a:pt x="66" y="0"/>
                  </a:moveTo>
                  <a:lnTo>
                    <a:pt x="66" y="0"/>
                  </a:lnTo>
                  <a:lnTo>
                    <a:pt x="34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107" y="5"/>
                  </a:lnTo>
                  <a:lnTo>
                    <a:pt x="137" y="8"/>
                  </a:lnTo>
                  <a:lnTo>
                    <a:pt x="165" y="11"/>
                  </a:lnTo>
                  <a:lnTo>
                    <a:pt x="194" y="15"/>
                  </a:lnTo>
                  <a:lnTo>
                    <a:pt x="194" y="15"/>
                  </a:lnTo>
                  <a:lnTo>
                    <a:pt x="196" y="15"/>
                  </a:lnTo>
                  <a:lnTo>
                    <a:pt x="196" y="15"/>
                  </a:lnTo>
                  <a:lnTo>
                    <a:pt x="196" y="15"/>
                  </a:lnTo>
                  <a:lnTo>
                    <a:pt x="225" y="22"/>
                  </a:lnTo>
                  <a:lnTo>
                    <a:pt x="253" y="29"/>
                  </a:lnTo>
                  <a:lnTo>
                    <a:pt x="281" y="39"/>
                  </a:lnTo>
                  <a:lnTo>
                    <a:pt x="308" y="49"/>
                  </a:lnTo>
                  <a:lnTo>
                    <a:pt x="334" y="61"/>
                  </a:lnTo>
                  <a:lnTo>
                    <a:pt x="360" y="73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64" y="124"/>
                  </a:lnTo>
                  <a:lnTo>
                    <a:pt x="490" y="139"/>
                  </a:lnTo>
                  <a:lnTo>
                    <a:pt x="516" y="154"/>
                  </a:lnTo>
                  <a:lnTo>
                    <a:pt x="541" y="170"/>
                  </a:lnTo>
                  <a:lnTo>
                    <a:pt x="566" y="188"/>
                  </a:lnTo>
                  <a:lnTo>
                    <a:pt x="591" y="205"/>
                  </a:lnTo>
                  <a:lnTo>
                    <a:pt x="613" y="224"/>
                  </a:lnTo>
                  <a:lnTo>
                    <a:pt x="613" y="224"/>
                  </a:lnTo>
                  <a:lnTo>
                    <a:pt x="632" y="242"/>
                  </a:lnTo>
                  <a:lnTo>
                    <a:pt x="649" y="259"/>
                  </a:lnTo>
                  <a:lnTo>
                    <a:pt x="664" y="278"/>
                  </a:lnTo>
                  <a:lnTo>
                    <a:pt x="679" y="296"/>
                  </a:lnTo>
                  <a:lnTo>
                    <a:pt x="679" y="296"/>
                  </a:lnTo>
                  <a:lnTo>
                    <a:pt x="705" y="333"/>
                  </a:lnTo>
                  <a:lnTo>
                    <a:pt x="718" y="351"/>
                  </a:lnTo>
                  <a:lnTo>
                    <a:pt x="729" y="371"/>
                  </a:lnTo>
                  <a:lnTo>
                    <a:pt x="740" y="389"/>
                  </a:lnTo>
                  <a:lnTo>
                    <a:pt x="750" y="410"/>
                  </a:lnTo>
                  <a:lnTo>
                    <a:pt x="758" y="430"/>
                  </a:lnTo>
                  <a:lnTo>
                    <a:pt x="764" y="453"/>
                  </a:lnTo>
                  <a:lnTo>
                    <a:pt x="765" y="451"/>
                  </a:lnTo>
                  <a:lnTo>
                    <a:pt x="765" y="451"/>
                  </a:lnTo>
                  <a:lnTo>
                    <a:pt x="777" y="446"/>
                  </a:lnTo>
                  <a:lnTo>
                    <a:pt x="810" y="429"/>
                  </a:lnTo>
                  <a:lnTo>
                    <a:pt x="816" y="425"/>
                  </a:lnTo>
                  <a:lnTo>
                    <a:pt x="816" y="425"/>
                  </a:lnTo>
                  <a:lnTo>
                    <a:pt x="815" y="423"/>
                  </a:lnTo>
                  <a:lnTo>
                    <a:pt x="815" y="423"/>
                  </a:lnTo>
                  <a:lnTo>
                    <a:pt x="789" y="436"/>
                  </a:lnTo>
                  <a:lnTo>
                    <a:pt x="772" y="443"/>
                  </a:lnTo>
                  <a:lnTo>
                    <a:pt x="764" y="449"/>
                  </a:lnTo>
                  <a:lnTo>
                    <a:pt x="764" y="449"/>
                  </a:lnTo>
                  <a:lnTo>
                    <a:pt x="758" y="427"/>
                  </a:lnTo>
                  <a:lnTo>
                    <a:pt x="750" y="405"/>
                  </a:lnTo>
                  <a:lnTo>
                    <a:pt x="740" y="385"/>
                  </a:lnTo>
                  <a:lnTo>
                    <a:pt x="729" y="366"/>
                  </a:lnTo>
                  <a:lnTo>
                    <a:pt x="718" y="347"/>
                  </a:lnTo>
                  <a:lnTo>
                    <a:pt x="705" y="328"/>
                  </a:lnTo>
                  <a:lnTo>
                    <a:pt x="679" y="292"/>
                  </a:lnTo>
                  <a:lnTo>
                    <a:pt x="679" y="292"/>
                  </a:lnTo>
                  <a:lnTo>
                    <a:pt x="667" y="275"/>
                  </a:lnTo>
                  <a:lnTo>
                    <a:pt x="654" y="260"/>
                  </a:lnTo>
                  <a:lnTo>
                    <a:pt x="639" y="245"/>
                  </a:lnTo>
                  <a:lnTo>
                    <a:pt x="625" y="231"/>
                  </a:lnTo>
                  <a:lnTo>
                    <a:pt x="609" y="217"/>
                  </a:lnTo>
                  <a:lnTo>
                    <a:pt x="593" y="203"/>
                  </a:lnTo>
                  <a:lnTo>
                    <a:pt x="576" y="190"/>
                  </a:lnTo>
                  <a:lnTo>
                    <a:pt x="558" y="178"/>
                  </a:lnTo>
                  <a:lnTo>
                    <a:pt x="522" y="154"/>
                  </a:lnTo>
                  <a:lnTo>
                    <a:pt x="486" y="132"/>
                  </a:lnTo>
                  <a:lnTo>
                    <a:pt x="449" y="112"/>
                  </a:lnTo>
                  <a:lnTo>
                    <a:pt x="413" y="93"/>
                  </a:lnTo>
                  <a:lnTo>
                    <a:pt x="413" y="93"/>
                  </a:lnTo>
                  <a:lnTo>
                    <a:pt x="360" y="68"/>
                  </a:lnTo>
                  <a:lnTo>
                    <a:pt x="334" y="56"/>
                  </a:lnTo>
                  <a:lnTo>
                    <a:pt x="308" y="44"/>
                  </a:lnTo>
                  <a:lnTo>
                    <a:pt x="281" y="35"/>
                  </a:lnTo>
                  <a:lnTo>
                    <a:pt x="253" y="25"/>
                  </a:lnTo>
                  <a:lnTo>
                    <a:pt x="225" y="17"/>
                  </a:lnTo>
                  <a:lnTo>
                    <a:pt x="196" y="11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0" y="3"/>
                  </a:lnTo>
                  <a:lnTo>
                    <a:pt x="99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128">
              <a:extLst>
                <a:ext uri="{FF2B5EF4-FFF2-40B4-BE49-F238E27FC236}">
                  <a16:creationId xmlns:a16="http://schemas.microsoft.com/office/drawing/2014/main" id="{43B303D7-C6B3-AB97-1A50-CE0D623A3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" y="444"/>
              <a:ext cx="408" cy="227"/>
            </a:xfrm>
            <a:custGeom>
              <a:avLst/>
              <a:gdLst>
                <a:gd name="T0" fmla="*/ 66 w 816"/>
                <a:gd name="T1" fmla="*/ 0 h 453"/>
                <a:gd name="T2" fmla="*/ 0 w 816"/>
                <a:gd name="T3" fmla="*/ 3 h 453"/>
                <a:gd name="T4" fmla="*/ 1 w 816"/>
                <a:gd name="T5" fmla="*/ 8 h 453"/>
                <a:gd name="T6" fmla="*/ 1 w 816"/>
                <a:gd name="T7" fmla="*/ 8 h 453"/>
                <a:gd name="T8" fmla="*/ 2 w 816"/>
                <a:gd name="T9" fmla="*/ 8 h 453"/>
                <a:gd name="T10" fmla="*/ 3 w 816"/>
                <a:gd name="T11" fmla="*/ 8 h 453"/>
                <a:gd name="T12" fmla="*/ 4 w 816"/>
                <a:gd name="T13" fmla="*/ 8 h 453"/>
                <a:gd name="T14" fmla="*/ 34 w 816"/>
                <a:gd name="T15" fmla="*/ 5 h 453"/>
                <a:gd name="T16" fmla="*/ 34 w 816"/>
                <a:gd name="T17" fmla="*/ 5 h 453"/>
                <a:gd name="T18" fmla="*/ 35 w 816"/>
                <a:gd name="T19" fmla="*/ 5 h 453"/>
                <a:gd name="T20" fmla="*/ 35 w 816"/>
                <a:gd name="T21" fmla="*/ 5 h 453"/>
                <a:gd name="T22" fmla="*/ 36 w 816"/>
                <a:gd name="T23" fmla="*/ 5 h 453"/>
                <a:gd name="T24" fmla="*/ 66 w 816"/>
                <a:gd name="T25" fmla="*/ 4 h 453"/>
                <a:gd name="T26" fmla="*/ 80 w 816"/>
                <a:gd name="T27" fmla="*/ 4 h 453"/>
                <a:gd name="T28" fmla="*/ 107 w 816"/>
                <a:gd name="T29" fmla="*/ 5 h 453"/>
                <a:gd name="T30" fmla="*/ 165 w 816"/>
                <a:gd name="T31" fmla="*/ 11 h 453"/>
                <a:gd name="T32" fmla="*/ 194 w 816"/>
                <a:gd name="T33" fmla="*/ 15 h 453"/>
                <a:gd name="T34" fmla="*/ 196 w 816"/>
                <a:gd name="T35" fmla="*/ 15 h 453"/>
                <a:gd name="T36" fmla="*/ 225 w 816"/>
                <a:gd name="T37" fmla="*/ 22 h 453"/>
                <a:gd name="T38" fmla="*/ 281 w 816"/>
                <a:gd name="T39" fmla="*/ 39 h 453"/>
                <a:gd name="T40" fmla="*/ 334 w 816"/>
                <a:gd name="T41" fmla="*/ 61 h 453"/>
                <a:gd name="T42" fmla="*/ 413 w 816"/>
                <a:gd name="T43" fmla="*/ 98 h 453"/>
                <a:gd name="T44" fmla="*/ 464 w 816"/>
                <a:gd name="T45" fmla="*/ 124 h 453"/>
                <a:gd name="T46" fmla="*/ 516 w 816"/>
                <a:gd name="T47" fmla="*/ 154 h 453"/>
                <a:gd name="T48" fmla="*/ 566 w 816"/>
                <a:gd name="T49" fmla="*/ 188 h 453"/>
                <a:gd name="T50" fmla="*/ 613 w 816"/>
                <a:gd name="T51" fmla="*/ 224 h 453"/>
                <a:gd name="T52" fmla="*/ 632 w 816"/>
                <a:gd name="T53" fmla="*/ 242 h 453"/>
                <a:gd name="T54" fmla="*/ 664 w 816"/>
                <a:gd name="T55" fmla="*/ 278 h 453"/>
                <a:gd name="T56" fmla="*/ 679 w 816"/>
                <a:gd name="T57" fmla="*/ 296 h 453"/>
                <a:gd name="T58" fmla="*/ 718 w 816"/>
                <a:gd name="T59" fmla="*/ 351 h 453"/>
                <a:gd name="T60" fmla="*/ 740 w 816"/>
                <a:gd name="T61" fmla="*/ 389 h 453"/>
                <a:gd name="T62" fmla="*/ 758 w 816"/>
                <a:gd name="T63" fmla="*/ 430 h 453"/>
                <a:gd name="T64" fmla="*/ 765 w 816"/>
                <a:gd name="T65" fmla="*/ 451 h 453"/>
                <a:gd name="T66" fmla="*/ 777 w 816"/>
                <a:gd name="T67" fmla="*/ 446 h 453"/>
                <a:gd name="T68" fmla="*/ 816 w 816"/>
                <a:gd name="T69" fmla="*/ 425 h 453"/>
                <a:gd name="T70" fmla="*/ 815 w 816"/>
                <a:gd name="T71" fmla="*/ 423 h 453"/>
                <a:gd name="T72" fmla="*/ 789 w 816"/>
                <a:gd name="T73" fmla="*/ 436 h 453"/>
                <a:gd name="T74" fmla="*/ 764 w 816"/>
                <a:gd name="T75" fmla="*/ 449 h 453"/>
                <a:gd name="T76" fmla="*/ 758 w 816"/>
                <a:gd name="T77" fmla="*/ 427 h 453"/>
                <a:gd name="T78" fmla="*/ 740 w 816"/>
                <a:gd name="T79" fmla="*/ 385 h 453"/>
                <a:gd name="T80" fmla="*/ 718 w 816"/>
                <a:gd name="T81" fmla="*/ 347 h 453"/>
                <a:gd name="T82" fmla="*/ 679 w 816"/>
                <a:gd name="T83" fmla="*/ 292 h 453"/>
                <a:gd name="T84" fmla="*/ 667 w 816"/>
                <a:gd name="T85" fmla="*/ 275 h 453"/>
                <a:gd name="T86" fmla="*/ 639 w 816"/>
                <a:gd name="T87" fmla="*/ 245 h 453"/>
                <a:gd name="T88" fmla="*/ 609 w 816"/>
                <a:gd name="T89" fmla="*/ 217 h 453"/>
                <a:gd name="T90" fmla="*/ 576 w 816"/>
                <a:gd name="T91" fmla="*/ 190 h 453"/>
                <a:gd name="T92" fmla="*/ 522 w 816"/>
                <a:gd name="T93" fmla="*/ 154 h 453"/>
                <a:gd name="T94" fmla="*/ 449 w 816"/>
                <a:gd name="T95" fmla="*/ 112 h 453"/>
                <a:gd name="T96" fmla="*/ 413 w 816"/>
                <a:gd name="T97" fmla="*/ 93 h 453"/>
                <a:gd name="T98" fmla="*/ 334 w 816"/>
                <a:gd name="T99" fmla="*/ 56 h 453"/>
                <a:gd name="T100" fmla="*/ 281 w 816"/>
                <a:gd name="T101" fmla="*/ 35 h 453"/>
                <a:gd name="T102" fmla="*/ 225 w 816"/>
                <a:gd name="T103" fmla="*/ 17 h 453"/>
                <a:gd name="T104" fmla="*/ 196 w 816"/>
                <a:gd name="T105" fmla="*/ 11 h 453"/>
                <a:gd name="T106" fmla="*/ 130 w 816"/>
                <a:gd name="T107" fmla="*/ 3 h 453"/>
                <a:gd name="T108" fmla="*/ 66 w 816"/>
                <a:gd name="T10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" h="453">
                  <a:moveTo>
                    <a:pt x="66" y="0"/>
                  </a:moveTo>
                  <a:lnTo>
                    <a:pt x="66" y="0"/>
                  </a:lnTo>
                  <a:lnTo>
                    <a:pt x="34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107" y="5"/>
                  </a:lnTo>
                  <a:lnTo>
                    <a:pt x="137" y="8"/>
                  </a:lnTo>
                  <a:lnTo>
                    <a:pt x="165" y="11"/>
                  </a:lnTo>
                  <a:lnTo>
                    <a:pt x="194" y="15"/>
                  </a:lnTo>
                  <a:lnTo>
                    <a:pt x="194" y="15"/>
                  </a:lnTo>
                  <a:lnTo>
                    <a:pt x="196" y="15"/>
                  </a:lnTo>
                  <a:lnTo>
                    <a:pt x="196" y="15"/>
                  </a:lnTo>
                  <a:lnTo>
                    <a:pt x="196" y="15"/>
                  </a:lnTo>
                  <a:lnTo>
                    <a:pt x="225" y="22"/>
                  </a:lnTo>
                  <a:lnTo>
                    <a:pt x="253" y="29"/>
                  </a:lnTo>
                  <a:lnTo>
                    <a:pt x="281" y="39"/>
                  </a:lnTo>
                  <a:lnTo>
                    <a:pt x="308" y="49"/>
                  </a:lnTo>
                  <a:lnTo>
                    <a:pt x="334" y="61"/>
                  </a:lnTo>
                  <a:lnTo>
                    <a:pt x="360" y="73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64" y="124"/>
                  </a:lnTo>
                  <a:lnTo>
                    <a:pt x="490" y="139"/>
                  </a:lnTo>
                  <a:lnTo>
                    <a:pt x="516" y="154"/>
                  </a:lnTo>
                  <a:lnTo>
                    <a:pt x="541" y="170"/>
                  </a:lnTo>
                  <a:lnTo>
                    <a:pt x="566" y="188"/>
                  </a:lnTo>
                  <a:lnTo>
                    <a:pt x="591" y="205"/>
                  </a:lnTo>
                  <a:lnTo>
                    <a:pt x="613" y="224"/>
                  </a:lnTo>
                  <a:lnTo>
                    <a:pt x="613" y="224"/>
                  </a:lnTo>
                  <a:lnTo>
                    <a:pt x="632" y="242"/>
                  </a:lnTo>
                  <a:lnTo>
                    <a:pt x="649" y="259"/>
                  </a:lnTo>
                  <a:lnTo>
                    <a:pt x="664" y="278"/>
                  </a:lnTo>
                  <a:lnTo>
                    <a:pt x="679" y="296"/>
                  </a:lnTo>
                  <a:lnTo>
                    <a:pt x="679" y="296"/>
                  </a:lnTo>
                  <a:lnTo>
                    <a:pt x="705" y="333"/>
                  </a:lnTo>
                  <a:lnTo>
                    <a:pt x="718" y="351"/>
                  </a:lnTo>
                  <a:lnTo>
                    <a:pt x="729" y="371"/>
                  </a:lnTo>
                  <a:lnTo>
                    <a:pt x="740" y="389"/>
                  </a:lnTo>
                  <a:lnTo>
                    <a:pt x="750" y="410"/>
                  </a:lnTo>
                  <a:lnTo>
                    <a:pt x="758" y="430"/>
                  </a:lnTo>
                  <a:lnTo>
                    <a:pt x="764" y="453"/>
                  </a:lnTo>
                  <a:lnTo>
                    <a:pt x="765" y="451"/>
                  </a:lnTo>
                  <a:lnTo>
                    <a:pt x="765" y="451"/>
                  </a:lnTo>
                  <a:lnTo>
                    <a:pt x="777" y="446"/>
                  </a:lnTo>
                  <a:lnTo>
                    <a:pt x="810" y="429"/>
                  </a:lnTo>
                  <a:lnTo>
                    <a:pt x="816" y="425"/>
                  </a:lnTo>
                  <a:lnTo>
                    <a:pt x="816" y="425"/>
                  </a:lnTo>
                  <a:lnTo>
                    <a:pt x="815" y="423"/>
                  </a:lnTo>
                  <a:lnTo>
                    <a:pt x="815" y="423"/>
                  </a:lnTo>
                  <a:lnTo>
                    <a:pt x="789" y="436"/>
                  </a:lnTo>
                  <a:lnTo>
                    <a:pt x="772" y="443"/>
                  </a:lnTo>
                  <a:lnTo>
                    <a:pt x="764" y="449"/>
                  </a:lnTo>
                  <a:lnTo>
                    <a:pt x="764" y="449"/>
                  </a:lnTo>
                  <a:lnTo>
                    <a:pt x="758" y="427"/>
                  </a:lnTo>
                  <a:lnTo>
                    <a:pt x="750" y="405"/>
                  </a:lnTo>
                  <a:lnTo>
                    <a:pt x="740" y="385"/>
                  </a:lnTo>
                  <a:lnTo>
                    <a:pt x="729" y="366"/>
                  </a:lnTo>
                  <a:lnTo>
                    <a:pt x="718" y="347"/>
                  </a:lnTo>
                  <a:lnTo>
                    <a:pt x="705" y="328"/>
                  </a:lnTo>
                  <a:lnTo>
                    <a:pt x="679" y="292"/>
                  </a:lnTo>
                  <a:lnTo>
                    <a:pt x="679" y="292"/>
                  </a:lnTo>
                  <a:lnTo>
                    <a:pt x="667" y="275"/>
                  </a:lnTo>
                  <a:lnTo>
                    <a:pt x="654" y="260"/>
                  </a:lnTo>
                  <a:lnTo>
                    <a:pt x="639" y="245"/>
                  </a:lnTo>
                  <a:lnTo>
                    <a:pt x="625" y="231"/>
                  </a:lnTo>
                  <a:lnTo>
                    <a:pt x="609" y="217"/>
                  </a:lnTo>
                  <a:lnTo>
                    <a:pt x="593" y="203"/>
                  </a:lnTo>
                  <a:lnTo>
                    <a:pt x="576" y="190"/>
                  </a:lnTo>
                  <a:lnTo>
                    <a:pt x="558" y="178"/>
                  </a:lnTo>
                  <a:lnTo>
                    <a:pt x="522" y="154"/>
                  </a:lnTo>
                  <a:lnTo>
                    <a:pt x="486" y="132"/>
                  </a:lnTo>
                  <a:lnTo>
                    <a:pt x="449" y="112"/>
                  </a:lnTo>
                  <a:lnTo>
                    <a:pt x="413" y="93"/>
                  </a:lnTo>
                  <a:lnTo>
                    <a:pt x="413" y="93"/>
                  </a:lnTo>
                  <a:lnTo>
                    <a:pt x="360" y="68"/>
                  </a:lnTo>
                  <a:lnTo>
                    <a:pt x="334" y="56"/>
                  </a:lnTo>
                  <a:lnTo>
                    <a:pt x="308" y="44"/>
                  </a:lnTo>
                  <a:lnTo>
                    <a:pt x="281" y="35"/>
                  </a:lnTo>
                  <a:lnTo>
                    <a:pt x="253" y="25"/>
                  </a:lnTo>
                  <a:lnTo>
                    <a:pt x="225" y="17"/>
                  </a:lnTo>
                  <a:lnTo>
                    <a:pt x="196" y="11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0" y="3"/>
                  </a:lnTo>
                  <a:lnTo>
                    <a:pt x="99" y="1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129">
              <a:extLst>
                <a:ext uri="{FF2B5EF4-FFF2-40B4-BE49-F238E27FC236}">
                  <a16:creationId xmlns:a16="http://schemas.microsoft.com/office/drawing/2014/main" id="{2C70824D-23B9-BBAF-C5B5-30A8B528B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7" y="446"/>
              <a:ext cx="306" cy="110"/>
            </a:xfrm>
            <a:custGeom>
              <a:avLst/>
              <a:gdLst>
                <a:gd name="T0" fmla="*/ 31 w 612"/>
                <a:gd name="T1" fmla="*/ 1 h 220"/>
                <a:gd name="T2" fmla="*/ 3 w 612"/>
                <a:gd name="T3" fmla="*/ 4 h 220"/>
                <a:gd name="T4" fmla="*/ 2 w 612"/>
                <a:gd name="T5" fmla="*/ 4 h 220"/>
                <a:gd name="T6" fmla="*/ 1 w 612"/>
                <a:gd name="T7" fmla="*/ 4 h 220"/>
                <a:gd name="T8" fmla="*/ 0 w 612"/>
                <a:gd name="T9" fmla="*/ 4 h 220"/>
                <a:gd name="T10" fmla="*/ 0 w 612"/>
                <a:gd name="T11" fmla="*/ 4 h 220"/>
                <a:gd name="T12" fmla="*/ 31 w 612"/>
                <a:gd name="T13" fmla="*/ 1 h 220"/>
                <a:gd name="T14" fmla="*/ 33 w 612"/>
                <a:gd name="T15" fmla="*/ 1 h 220"/>
                <a:gd name="T16" fmla="*/ 31 w 612"/>
                <a:gd name="T17" fmla="*/ 1 h 220"/>
                <a:gd name="T18" fmla="*/ 34 w 612"/>
                <a:gd name="T19" fmla="*/ 1 h 220"/>
                <a:gd name="T20" fmla="*/ 34 w 612"/>
                <a:gd name="T21" fmla="*/ 1 h 220"/>
                <a:gd name="T22" fmla="*/ 34 w 612"/>
                <a:gd name="T23" fmla="*/ 1 h 220"/>
                <a:gd name="T24" fmla="*/ 79 w 612"/>
                <a:gd name="T25" fmla="*/ 0 h 220"/>
                <a:gd name="T26" fmla="*/ 136 w 612"/>
                <a:gd name="T27" fmla="*/ 4 h 220"/>
                <a:gd name="T28" fmla="*/ 195 w 612"/>
                <a:gd name="T29" fmla="*/ 11 h 220"/>
                <a:gd name="T30" fmla="*/ 224 w 612"/>
                <a:gd name="T31" fmla="*/ 18 h 220"/>
                <a:gd name="T32" fmla="*/ 280 w 612"/>
                <a:gd name="T33" fmla="*/ 35 h 220"/>
                <a:gd name="T34" fmla="*/ 333 w 612"/>
                <a:gd name="T35" fmla="*/ 57 h 220"/>
                <a:gd name="T36" fmla="*/ 412 w 612"/>
                <a:gd name="T37" fmla="*/ 94 h 220"/>
                <a:gd name="T38" fmla="*/ 463 w 612"/>
                <a:gd name="T39" fmla="*/ 120 h 220"/>
                <a:gd name="T40" fmla="*/ 515 w 612"/>
                <a:gd name="T41" fmla="*/ 150 h 220"/>
                <a:gd name="T42" fmla="*/ 565 w 612"/>
                <a:gd name="T43" fmla="*/ 184 h 220"/>
                <a:gd name="T44" fmla="*/ 612 w 612"/>
                <a:gd name="T45" fmla="*/ 220 h 220"/>
                <a:gd name="T46" fmla="*/ 590 w 612"/>
                <a:gd name="T47" fmla="*/ 201 h 220"/>
                <a:gd name="T48" fmla="*/ 540 w 612"/>
                <a:gd name="T49" fmla="*/ 166 h 220"/>
                <a:gd name="T50" fmla="*/ 489 w 612"/>
                <a:gd name="T51" fmla="*/ 135 h 220"/>
                <a:gd name="T52" fmla="*/ 412 w 612"/>
                <a:gd name="T53" fmla="*/ 94 h 220"/>
                <a:gd name="T54" fmla="*/ 359 w 612"/>
                <a:gd name="T55" fmla="*/ 69 h 220"/>
                <a:gd name="T56" fmla="*/ 307 w 612"/>
                <a:gd name="T57" fmla="*/ 45 h 220"/>
                <a:gd name="T58" fmla="*/ 252 w 612"/>
                <a:gd name="T59" fmla="*/ 25 h 220"/>
                <a:gd name="T60" fmla="*/ 195 w 612"/>
                <a:gd name="T61" fmla="*/ 11 h 220"/>
                <a:gd name="T62" fmla="*/ 195 w 612"/>
                <a:gd name="T63" fmla="*/ 11 h 220"/>
                <a:gd name="T64" fmla="*/ 193 w 612"/>
                <a:gd name="T65" fmla="*/ 11 h 220"/>
                <a:gd name="T66" fmla="*/ 136 w 612"/>
                <a:gd name="T67" fmla="*/ 4 h 220"/>
                <a:gd name="T68" fmla="*/ 79 w 612"/>
                <a:gd name="T6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2" h="220">
                  <a:moveTo>
                    <a:pt x="31" y="1"/>
                  </a:moveTo>
                  <a:lnTo>
                    <a:pt x="31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1" y="1"/>
                  </a:lnTo>
                  <a:close/>
                  <a:moveTo>
                    <a:pt x="33" y="1"/>
                  </a:moveTo>
                  <a:lnTo>
                    <a:pt x="33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3" y="1"/>
                  </a:lnTo>
                  <a:close/>
                  <a:moveTo>
                    <a:pt x="34" y="1"/>
                  </a:move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close/>
                  <a:moveTo>
                    <a:pt x="79" y="0"/>
                  </a:moveTo>
                  <a:lnTo>
                    <a:pt x="79" y="0"/>
                  </a:lnTo>
                  <a:lnTo>
                    <a:pt x="107" y="1"/>
                  </a:lnTo>
                  <a:lnTo>
                    <a:pt x="136" y="4"/>
                  </a:lnTo>
                  <a:lnTo>
                    <a:pt x="165" y="7"/>
                  </a:lnTo>
                  <a:lnTo>
                    <a:pt x="195" y="11"/>
                  </a:lnTo>
                  <a:lnTo>
                    <a:pt x="195" y="11"/>
                  </a:lnTo>
                  <a:lnTo>
                    <a:pt x="224" y="18"/>
                  </a:lnTo>
                  <a:lnTo>
                    <a:pt x="252" y="25"/>
                  </a:lnTo>
                  <a:lnTo>
                    <a:pt x="280" y="35"/>
                  </a:lnTo>
                  <a:lnTo>
                    <a:pt x="307" y="45"/>
                  </a:lnTo>
                  <a:lnTo>
                    <a:pt x="333" y="57"/>
                  </a:lnTo>
                  <a:lnTo>
                    <a:pt x="359" y="69"/>
                  </a:lnTo>
                  <a:lnTo>
                    <a:pt x="412" y="94"/>
                  </a:lnTo>
                  <a:lnTo>
                    <a:pt x="412" y="94"/>
                  </a:lnTo>
                  <a:lnTo>
                    <a:pt x="463" y="120"/>
                  </a:lnTo>
                  <a:lnTo>
                    <a:pt x="489" y="135"/>
                  </a:lnTo>
                  <a:lnTo>
                    <a:pt x="515" y="150"/>
                  </a:lnTo>
                  <a:lnTo>
                    <a:pt x="540" y="166"/>
                  </a:lnTo>
                  <a:lnTo>
                    <a:pt x="565" y="184"/>
                  </a:lnTo>
                  <a:lnTo>
                    <a:pt x="590" y="201"/>
                  </a:lnTo>
                  <a:lnTo>
                    <a:pt x="612" y="220"/>
                  </a:lnTo>
                  <a:lnTo>
                    <a:pt x="612" y="220"/>
                  </a:lnTo>
                  <a:lnTo>
                    <a:pt x="590" y="201"/>
                  </a:lnTo>
                  <a:lnTo>
                    <a:pt x="565" y="184"/>
                  </a:lnTo>
                  <a:lnTo>
                    <a:pt x="540" y="166"/>
                  </a:lnTo>
                  <a:lnTo>
                    <a:pt x="515" y="150"/>
                  </a:lnTo>
                  <a:lnTo>
                    <a:pt x="489" y="135"/>
                  </a:lnTo>
                  <a:lnTo>
                    <a:pt x="463" y="120"/>
                  </a:lnTo>
                  <a:lnTo>
                    <a:pt x="412" y="94"/>
                  </a:lnTo>
                  <a:lnTo>
                    <a:pt x="412" y="94"/>
                  </a:lnTo>
                  <a:lnTo>
                    <a:pt x="359" y="69"/>
                  </a:lnTo>
                  <a:lnTo>
                    <a:pt x="333" y="57"/>
                  </a:lnTo>
                  <a:lnTo>
                    <a:pt x="307" y="45"/>
                  </a:lnTo>
                  <a:lnTo>
                    <a:pt x="280" y="35"/>
                  </a:lnTo>
                  <a:lnTo>
                    <a:pt x="252" y="25"/>
                  </a:lnTo>
                  <a:lnTo>
                    <a:pt x="224" y="18"/>
                  </a:lnTo>
                  <a:lnTo>
                    <a:pt x="195" y="11"/>
                  </a:lnTo>
                  <a:lnTo>
                    <a:pt x="195" y="11"/>
                  </a:lnTo>
                  <a:lnTo>
                    <a:pt x="195" y="11"/>
                  </a:lnTo>
                  <a:lnTo>
                    <a:pt x="193" y="11"/>
                  </a:lnTo>
                  <a:lnTo>
                    <a:pt x="193" y="11"/>
                  </a:lnTo>
                  <a:lnTo>
                    <a:pt x="164" y="7"/>
                  </a:lnTo>
                  <a:lnTo>
                    <a:pt x="136" y="4"/>
                  </a:lnTo>
                  <a:lnTo>
                    <a:pt x="106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98D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130">
              <a:extLst>
                <a:ext uri="{FF2B5EF4-FFF2-40B4-BE49-F238E27FC236}">
                  <a16:creationId xmlns:a16="http://schemas.microsoft.com/office/drawing/2014/main" id="{AC7636FE-AEC4-801F-DD0E-B566129BA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447"/>
              <a:ext cx="15" cy="1"/>
            </a:xfrm>
            <a:custGeom>
              <a:avLst/>
              <a:gdLst>
                <a:gd name="T0" fmla="*/ 31 w 31"/>
                <a:gd name="T1" fmla="*/ 0 h 3"/>
                <a:gd name="T2" fmla="*/ 31 w 31"/>
                <a:gd name="T3" fmla="*/ 0 h 3"/>
                <a:gd name="T4" fmla="*/ 3 w 31"/>
                <a:gd name="T5" fmla="*/ 3 h 3"/>
                <a:gd name="T6" fmla="*/ 3 w 31"/>
                <a:gd name="T7" fmla="*/ 3 h 3"/>
                <a:gd name="T8" fmla="*/ 2 w 31"/>
                <a:gd name="T9" fmla="*/ 3 h 3"/>
                <a:gd name="T10" fmla="*/ 2 w 31"/>
                <a:gd name="T11" fmla="*/ 3 h 3"/>
                <a:gd name="T12" fmla="*/ 1 w 31"/>
                <a:gd name="T13" fmla="*/ 3 h 3"/>
                <a:gd name="T14" fmla="*/ 1 w 31"/>
                <a:gd name="T15" fmla="*/ 3 h 3"/>
                <a:gd name="T16" fmla="*/ 0 w 31"/>
                <a:gd name="T17" fmla="*/ 3 h 3"/>
                <a:gd name="T18" fmla="*/ 0 w 31"/>
                <a:gd name="T19" fmla="*/ 3 h 3"/>
                <a:gd name="T20" fmla="*/ 0 w 31"/>
                <a:gd name="T21" fmla="*/ 3 h 3"/>
                <a:gd name="T22" fmla="*/ 0 w 31"/>
                <a:gd name="T23" fmla="*/ 3 h 3"/>
                <a:gd name="T24" fmla="*/ 0 w 31"/>
                <a:gd name="T25" fmla="*/ 3 h 3"/>
                <a:gd name="T26" fmla="*/ 31 w 3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">
                  <a:moveTo>
                    <a:pt x="31" y="0"/>
                  </a:moveTo>
                  <a:lnTo>
                    <a:pt x="3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Rectangle 131">
              <a:extLst>
                <a:ext uri="{FF2B5EF4-FFF2-40B4-BE49-F238E27FC236}">
                  <a16:creationId xmlns:a16="http://schemas.microsoft.com/office/drawing/2014/main" id="{018F73CE-FDD8-73A9-3597-BA5450556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44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Rectangle 132">
              <a:extLst>
                <a:ext uri="{FF2B5EF4-FFF2-40B4-BE49-F238E27FC236}">
                  <a16:creationId xmlns:a16="http://schemas.microsoft.com/office/drawing/2014/main" id="{7281BB4C-13CA-E7A7-05C0-B4BC4CB6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4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133">
              <a:extLst>
                <a:ext uri="{FF2B5EF4-FFF2-40B4-BE49-F238E27FC236}">
                  <a16:creationId xmlns:a16="http://schemas.microsoft.com/office/drawing/2014/main" id="{6EE5FEBA-B41C-1CA2-A12A-D4E2B0A02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446"/>
              <a:ext cx="267" cy="110"/>
            </a:xfrm>
            <a:custGeom>
              <a:avLst/>
              <a:gdLst>
                <a:gd name="T0" fmla="*/ 0 w 533"/>
                <a:gd name="T1" fmla="*/ 0 h 220"/>
                <a:gd name="T2" fmla="*/ 0 w 533"/>
                <a:gd name="T3" fmla="*/ 0 h 220"/>
                <a:gd name="T4" fmla="*/ 28 w 533"/>
                <a:gd name="T5" fmla="*/ 1 h 220"/>
                <a:gd name="T6" fmla="*/ 57 w 533"/>
                <a:gd name="T7" fmla="*/ 4 h 220"/>
                <a:gd name="T8" fmla="*/ 86 w 533"/>
                <a:gd name="T9" fmla="*/ 7 h 220"/>
                <a:gd name="T10" fmla="*/ 116 w 533"/>
                <a:gd name="T11" fmla="*/ 11 h 220"/>
                <a:gd name="T12" fmla="*/ 116 w 533"/>
                <a:gd name="T13" fmla="*/ 11 h 220"/>
                <a:gd name="T14" fmla="*/ 145 w 533"/>
                <a:gd name="T15" fmla="*/ 18 h 220"/>
                <a:gd name="T16" fmla="*/ 173 w 533"/>
                <a:gd name="T17" fmla="*/ 25 h 220"/>
                <a:gd name="T18" fmla="*/ 201 w 533"/>
                <a:gd name="T19" fmla="*/ 35 h 220"/>
                <a:gd name="T20" fmla="*/ 228 w 533"/>
                <a:gd name="T21" fmla="*/ 45 h 220"/>
                <a:gd name="T22" fmla="*/ 254 w 533"/>
                <a:gd name="T23" fmla="*/ 57 h 220"/>
                <a:gd name="T24" fmla="*/ 280 w 533"/>
                <a:gd name="T25" fmla="*/ 69 h 220"/>
                <a:gd name="T26" fmla="*/ 333 w 533"/>
                <a:gd name="T27" fmla="*/ 94 h 220"/>
                <a:gd name="T28" fmla="*/ 333 w 533"/>
                <a:gd name="T29" fmla="*/ 94 h 220"/>
                <a:gd name="T30" fmla="*/ 384 w 533"/>
                <a:gd name="T31" fmla="*/ 120 h 220"/>
                <a:gd name="T32" fmla="*/ 410 w 533"/>
                <a:gd name="T33" fmla="*/ 135 h 220"/>
                <a:gd name="T34" fmla="*/ 436 w 533"/>
                <a:gd name="T35" fmla="*/ 150 h 220"/>
                <a:gd name="T36" fmla="*/ 461 w 533"/>
                <a:gd name="T37" fmla="*/ 166 h 220"/>
                <a:gd name="T38" fmla="*/ 486 w 533"/>
                <a:gd name="T39" fmla="*/ 184 h 220"/>
                <a:gd name="T40" fmla="*/ 511 w 533"/>
                <a:gd name="T41" fmla="*/ 201 h 220"/>
                <a:gd name="T42" fmla="*/ 533 w 533"/>
                <a:gd name="T43" fmla="*/ 220 h 220"/>
                <a:gd name="T44" fmla="*/ 533 w 533"/>
                <a:gd name="T45" fmla="*/ 220 h 220"/>
                <a:gd name="T46" fmla="*/ 511 w 533"/>
                <a:gd name="T47" fmla="*/ 201 h 220"/>
                <a:gd name="T48" fmla="*/ 486 w 533"/>
                <a:gd name="T49" fmla="*/ 184 h 220"/>
                <a:gd name="T50" fmla="*/ 461 w 533"/>
                <a:gd name="T51" fmla="*/ 166 h 220"/>
                <a:gd name="T52" fmla="*/ 436 w 533"/>
                <a:gd name="T53" fmla="*/ 150 h 220"/>
                <a:gd name="T54" fmla="*/ 410 w 533"/>
                <a:gd name="T55" fmla="*/ 135 h 220"/>
                <a:gd name="T56" fmla="*/ 384 w 533"/>
                <a:gd name="T57" fmla="*/ 120 h 220"/>
                <a:gd name="T58" fmla="*/ 333 w 533"/>
                <a:gd name="T59" fmla="*/ 94 h 220"/>
                <a:gd name="T60" fmla="*/ 333 w 533"/>
                <a:gd name="T61" fmla="*/ 94 h 220"/>
                <a:gd name="T62" fmla="*/ 280 w 533"/>
                <a:gd name="T63" fmla="*/ 69 h 220"/>
                <a:gd name="T64" fmla="*/ 254 w 533"/>
                <a:gd name="T65" fmla="*/ 57 h 220"/>
                <a:gd name="T66" fmla="*/ 228 w 533"/>
                <a:gd name="T67" fmla="*/ 45 h 220"/>
                <a:gd name="T68" fmla="*/ 201 w 533"/>
                <a:gd name="T69" fmla="*/ 35 h 220"/>
                <a:gd name="T70" fmla="*/ 173 w 533"/>
                <a:gd name="T71" fmla="*/ 25 h 220"/>
                <a:gd name="T72" fmla="*/ 145 w 533"/>
                <a:gd name="T73" fmla="*/ 18 h 220"/>
                <a:gd name="T74" fmla="*/ 116 w 533"/>
                <a:gd name="T75" fmla="*/ 11 h 220"/>
                <a:gd name="T76" fmla="*/ 116 w 533"/>
                <a:gd name="T77" fmla="*/ 11 h 220"/>
                <a:gd name="T78" fmla="*/ 116 w 533"/>
                <a:gd name="T79" fmla="*/ 11 h 220"/>
                <a:gd name="T80" fmla="*/ 114 w 533"/>
                <a:gd name="T81" fmla="*/ 11 h 220"/>
                <a:gd name="T82" fmla="*/ 114 w 533"/>
                <a:gd name="T83" fmla="*/ 11 h 220"/>
                <a:gd name="T84" fmla="*/ 85 w 533"/>
                <a:gd name="T85" fmla="*/ 7 h 220"/>
                <a:gd name="T86" fmla="*/ 57 w 533"/>
                <a:gd name="T87" fmla="*/ 4 h 220"/>
                <a:gd name="T88" fmla="*/ 27 w 533"/>
                <a:gd name="T89" fmla="*/ 1 h 220"/>
                <a:gd name="T90" fmla="*/ 0 w 533"/>
                <a:gd name="T9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3" h="220">
                  <a:moveTo>
                    <a:pt x="0" y="0"/>
                  </a:moveTo>
                  <a:lnTo>
                    <a:pt x="0" y="0"/>
                  </a:lnTo>
                  <a:lnTo>
                    <a:pt x="28" y="1"/>
                  </a:lnTo>
                  <a:lnTo>
                    <a:pt x="57" y="4"/>
                  </a:lnTo>
                  <a:lnTo>
                    <a:pt x="86" y="7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45" y="18"/>
                  </a:lnTo>
                  <a:lnTo>
                    <a:pt x="173" y="25"/>
                  </a:lnTo>
                  <a:lnTo>
                    <a:pt x="201" y="35"/>
                  </a:lnTo>
                  <a:lnTo>
                    <a:pt x="228" y="45"/>
                  </a:lnTo>
                  <a:lnTo>
                    <a:pt x="254" y="57"/>
                  </a:lnTo>
                  <a:lnTo>
                    <a:pt x="280" y="69"/>
                  </a:lnTo>
                  <a:lnTo>
                    <a:pt x="333" y="94"/>
                  </a:lnTo>
                  <a:lnTo>
                    <a:pt x="333" y="94"/>
                  </a:lnTo>
                  <a:lnTo>
                    <a:pt x="384" y="120"/>
                  </a:lnTo>
                  <a:lnTo>
                    <a:pt x="410" y="135"/>
                  </a:lnTo>
                  <a:lnTo>
                    <a:pt x="436" y="150"/>
                  </a:lnTo>
                  <a:lnTo>
                    <a:pt x="461" y="166"/>
                  </a:lnTo>
                  <a:lnTo>
                    <a:pt x="486" y="184"/>
                  </a:lnTo>
                  <a:lnTo>
                    <a:pt x="511" y="201"/>
                  </a:lnTo>
                  <a:lnTo>
                    <a:pt x="533" y="220"/>
                  </a:lnTo>
                  <a:lnTo>
                    <a:pt x="533" y="220"/>
                  </a:lnTo>
                  <a:lnTo>
                    <a:pt x="511" y="201"/>
                  </a:lnTo>
                  <a:lnTo>
                    <a:pt x="486" y="184"/>
                  </a:lnTo>
                  <a:lnTo>
                    <a:pt x="461" y="166"/>
                  </a:lnTo>
                  <a:lnTo>
                    <a:pt x="436" y="150"/>
                  </a:lnTo>
                  <a:lnTo>
                    <a:pt x="410" y="135"/>
                  </a:lnTo>
                  <a:lnTo>
                    <a:pt x="384" y="120"/>
                  </a:lnTo>
                  <a:lnTo>
                    <a:pt x="333" y="94"/>
                  </a:lnTo>
                  <a:lnTo>
                    <a:pt x="333" y="94"/>
                  </a:lnTo>
                  <a:lnTo>
                    <a:pt x="280" y="69"/>
                  </a:lnTo>
                  <a:lnTo>
                    <a:pt x="254" y="57"/>
                  </a:lnTo>
                  <a:lnTo>
                    <a:pt x="228" y="45"/>
                  </a:lnTo>
                  <a:lnTo>
                    <a:pt x="201" y="35"/>
                  </a:lnTo>
                  <a:lnTo>
                    <a:pt x="173" y="25"/>
                  </a:lnTo>
                  <a:lnTo>
                    <a:pt x="145" y="18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85" y="7"/>
                  </a:lnTo>
                  <a:lnTo>
                    <a:pt x="57" y="4"/>
                  </a:lnTo>
                  <a:lnTo>
                    <a:pt x="27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134">
              <a:extLst>
                <a:ext uri="{FF2B5EF4-FFF2-40B4-BE49-F238E27FC236}">
                  <a16:creationId xmlns:a16="http://schemas.microsoft.com/office/drawing/2014/main" id="{2D77C23D-E83E-1959-8114-6CC66205A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443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0 h 5"/>
                <a:gd name="T6" fmla="*/ 1 w 1"/>
                <a:gd name="T7" fmla="*/ 5 h 5"/>
                <a:gd name="T8" fmla="*/ 1 w 1"/>
                <a:gd name="T9" fmla="*/ 5 h 5"/>
                <a:gd name="T10" fmla="*/ 1 w 1"/>
                <a:gd name="T11" fmla="*/ 5 h 5"/>
                <a:gd name="T12" fmla="*/ 1 w 1"/>
                <a:gd name="T13" fmla="*/ 5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135">
              <a:extLst>
                <a:ext uri="{FF2B5EF4-FFF2-40B4-BE49-F238E27FC236}">
                  <a16:creationId xmlns:a16="http://schemas.microsoft.com/office/drawing/2014/main" id="{A51DF293-F6FD-8CED-953F-9E9C2E2A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443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0 h 5"/>
                <a:gd name="T6" fmla="*/ 1 w 1"/>
                <a:gd name="T7" fmla="*/ 5 h 5"/>
                <a:gd name="T8" fmla="*/ 1 w 1"/>
                <a:gd name="T9" fmla="*/ 5 h 5"/>
                <a:gd name="T10" fmla="*/ 1 w 1"/>
                <a:gd name="T11" fmla="*/ 5 h 5"/>
                <a:gd name="T12" fmla="*/ 1 w 1"/>
                <a:gd name="T13" fmla="*/ 5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136">
              <a:extLst>
                <a:ext uri="{FF2B5EF4-FFF2-40B4-BE49-F238E27FC236}">
                  <a16:creationId xmlns:a16="http://schemas.microsoft.com/office/drawing/2014/main" id="{6F481F51-4A57-A79D-BAFB-D262BC238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416"/>
              <a:ext cx="411" cy="252"/>
            </a:xfrm>
            <a:custGeom>
              <a:avLst/>
              <a:gdLst>
                <a:gd name="T0" fmla="*/ 116 w 820"/>
                <a:gd name="T1" fmla="*/ 0 h 504"/>
                <a:gd name="T2" fmla="*/ 57 w 820"/>
                <a:gd name="T3" fmla="*/ 3 h 504"/>
                <a:gd name="T4" fmla="*/ 0 w 820"/>
                <a:gd name="T5" fmla="*/ 16 h 504"/>
                <a:gd name="T6" fmla="*/ 2 w 820"/>
                <a:gd name="T7" fmla="*/ 34 h 504"/>
                <a:gd name="T8" fmla="*/ 4 w 820"/>
                <a:gd name="T9" fmla="*/ 53 h 504"/>
                <a:gd name="T10" fmla="*/ 5 w 820"/>
                <a:gd name="T11" fmla="*/ 58 h 504"/>
                <a:gd name="T12" fmla="*/ 39 w 820"/>
                <a:gd name="T13" fmla="*/ 56 h 504"/>
                <a:gd name="T14" fmla="*/ 71 w 820"/>
                <a:gd name="T15" fmla="*/ 55 h 504"/>
                <a:gd name="T16" fmla="*/ 135 w 820"/>
                <a:gd name="T17" fmla="*/ 58 h 504"/>
                <a:gd name="T18" fmla="*/ 201 w 820"/>
                <a:gd name="T19" fmla="*/ 66 h 504"/>
                <a:gd name="T20" fmla="*/ 230 w 820"/>
                <a:gd name="T21" fmla="*/ 72 h 504"/>
                <a:gd name="T22" fmla="*/ 286 w 820"/>
                <a:gd name="T23" fmla="*/ 90 h 504"/>
                <a:gd name="T24" fmla="*/ 339 w 820"/>
                <a:gd name="T25" fmla="*/ 111 h 504"/>
                <a:gd name="T26" fmla="*/ 418 w 820"/>
                <a:gd name="T27" fmla="*/ 148 h 504"/>
                <a:gd name="T28" fmla="*/ 454 w 820"/>
                <a:gd name="T29" fmla="*/ 167 h 504"/>
                <a:gd name="T30" fmla="*/ 527 w 820"/>
                <a:gd name="T31" fmla="*/ 209 h 504"/>
                <a:gd name="T32" fmla="*/ 581 w 820"/>
                <a:gd name="T33" fmla="*/ 245 h 504"/>
                <a:gd name="T34" fmla="*/ 614 w 820"/>
                <a:gd name="T35" fmla="*/ 272 h 504"/>
                <a:gd name="T36" fmla="*/ 644 w 820"/>
                <a:gd name="T37" fmla="*/ 300 h 504"/>
                <a:gd name="T38" fmla="*/ 672 w 820"/>
                <a:gd name="T39" fmla="*/ 330 h 504"/>
                <a:gd name="T40" fmla="*/ 684 w 820"/>
                <a:gd name="T41" fmla="*/ 347 h 504"/>
                <a:gd name="T42" fmla="*/ 723 w 820"/>
                <a:gd name="T43" fmla="*/ 402 h 504"/>
                <a:gd name="T44" fmla="*/ 745 w 820"/>
                <a:gd name="T45" fmla="*/ 440 h 504"/>
                <a:gd name="T46" fmla="*/ 763 w 820"/>
                <a:gd name="T47" fmla="*/ 482 h 504"/>
                <a:gd name="T48" fmla="*/ 777 w 820"/>
                <a:gd name="T49" fmla="*/ 498 h 504"/>
                <a:gd name="T50" fmla="*/ 794 w 820"/>
                <a:gd name="T51" fmla="*/ 491 h 504"/>
                <a:gd name="T52" fmla="*/ 820 w 820"/>
                <a:gd name="T53" fmla="*/ 478 h 504"/>
                <a:gd name="T54" fmla="*/ 804 w 820"/>
                <a:gd name="T55" fmla="*/ 432 h 504"/>
                <a:gd name="T56" fmla="*/ 785 w 820"/>
                <a:gd name="T57" fmla="*/ 390 h 504"/>
                <a:gd name="T58" fmla="*/ 763 w 820"/>
                <a:gd name="T59" fmla="*/ 349 h 504"/>
                <a:gd name="T60" fmla="*/ 736 w 820"/>
                <a:gd name="T61" fmla="*/ 309 h 504"/>
                <a:gd name="T62" fmla="*/ 727 w 820"/>
                <a:gd name="T63" fmla="*/ 298 h 504"/>
                <a:gd name="T64" fmla="*/ 698 w 820"/>
                <a:gd name="T65" fmla="*/ 266 h 504"/>
                <a:gd name="T66" fmla="*/ 652 w 820"/>
                <a:gd name="T67" fmla="*/ 227 h 504"/>
                <a:gd name="T68" fmla="*/ 603 w 820"/>
                <a:gd name="T69" fmla="*/ 193 h 504"/>
                <a:gd name="T70" fmla="*/ 556 w 820"/>
                <a:gd name="T71" fmla="*/ 160 h 504"/>
                <a:gd name="T72" fmla="*/ 483 w 820"/>
                <a:gd name="T73" fmla="*/ 115 h 504"/>
                <a:gd name="T74" fmla="*/ 431 w 820"/>
                <a:gd name="T75" fmla="*/ 86 h 504"/>
                <a:gd name="T76" fmla="*/ 377 w 820"/>
                <a:gd name="T77" fmla="*/ 60 h 504"/>
                <a:gd name="T78" fmla="*/ 320 w 820"/>
                <a:gd name="T79" fmla="*/ 39 h 504"/>
                <a:gd name="T80" fmla="*/ 262 w 820"/>
                <a:gd name="T81" fmla="*/ 20 h 504"/>
                <a:gd name="T82" fmla="*/ 204 w 820"/>
                <a:gd name="T83" fmla="*/ 7 h 504"/>
                <a:gd name="T84" fmla="*/ 145 w 820"/>
                <a:gd name="T8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0" h="504">
                  <a:moveTo>
                    <a:pt x="116" y="0"/>
                  </a:moveTo>
                  <a:lnTo>
                    <a:pt x="116" y="0"/>
                  </a:lnTo>
                  <a:lnTo>
                    <a:pt x="86" y="1"/>
                  </a:lnTo>
                  <a:lnTo>
                    <a:pt x="57" y="3"/>
                  </a:lnTo>
                  <a:lnTo>
                    <a:pt x="29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34"/>
                  </a:lnTo>
                  <a:lnTo>
                    <a:pt x="4" y="50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5" y="58"/>
                  </a:lnTo>
                  <a:lnTo>
                    <a:pt x="5" y="58"/>
                  </a:lnTo>
                  <a:lnTo>
                    <a:pt x="39" y="56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104" y="56"/>
                  </a:lnTo>
                  <a:lnTo>
                    <a:pt x="135" y="58"/>
                  </a:lnTo>
                  <a:lnTo>
                    <a:pt x="168" y="61"/>
                  </a:lnTo>
                  <a:lnTo>
                    <a:pt x="201" y="66"/>
                  </a:lnTo>
                  <a:lnTo>
                    <a:pt x="201" y="66"/>
                  </a:lnTo>
                  <a:lnTo>
                    <a:pt x="230" y="72"/>
                  </a:lnTo>
                  <a:lnTo>
                    <a:pt x="258" y="80"/>
                  </a:lnTo>
                  <a:lnTo>
                    <a:pt x="286" y="90"/>
                  </a:lnTo>
                  <a:lnTo>
                    <a:pt x="313" y="99"/>
                  </a:lnTo>
                  <a:lnTo>
                    <a:pt x="339" y="111"/>
                  </a:lnTo>
                  <a:lnTo>
                    <a:pt x="365" y="123"/>
                  </a:lnTo>
                  <a:lnTo>
                    <a:pt x="418" y="148"/>
                  </a:lnTo>
                  <a:lnTo>
                    <a:pt x="418" y="148"/>
                  </a:lnTo>
                  <a:lnTo>
                    <a:pt x="454" y="167"/>
                  </a:lnTo>
                  <a:lnTo>
                    <a:pt x="491" y="187"/>
                  </a:lnTo>
                  <a:lnTo>
                    <a:pt x="527" y="209"/>
                  </a:lnTo>
                  <a:lnTo>
                    <a:pt x="563" y="233"/>
                  </a:lnTo>
                  <a:lnTo>
                    <a:pt x="581" y="245"/>
                  </a:lnTo>
                  <a:lnTo>
                    <a:pt x="598" y="258"/>
                  </a:lnTo>
                  <a:lnTo>
                    <a:pt x="614" y="272"/>
                  </a:lnTo>
                  <a:lnTo>
                    <a:pt x="630" y="286"/>
                  </a:lnTo>
                  <a:lnTo>
                    <a:pt x="644" y="300"/>
                  </a:lnTo>
                  <a:lnTo>
                    <a:pt x="659" y="315"/>
                  </a:lnTo>
                  <a:lnTo>
                    <a:pt x="672" y="330"/>
                  </a:lnTo>
                  <a:lnTo>
                    <a:pt x="684" y="347"/>
                  </a:lnTo>
                  <a:lnTo>
                    <a:pt x="684" y="347"/>
                  </a:lnTo>
                  <a:lnTo>
                    <a:pt x="710" y="383"/>
                  </a:lnTo>
                  <a:lnTo>
                    <a:pt x="723" y="402"/>
                  </a:lnTo>
                  <a:lnTo>
                    <a:pt x="734" y="421"/>
                  </a:lnTo>
                  <a:lnTo>
                    <a:pt x="745" y="440"/>
                  </a:lnTo>
                  <a:lnTo>
                    <a:pt x="755" y="460"/>
                  </a:lnTo>
                  <a:lnTo>
                    <a:pt x="763" y="482"/>
                  </a:lnTo>
                  <a:lnTo>
                    <a:pt x="769" y="504"/>
                  </a:lnTo>
                  <a:lnTo>
                    <a:pt x="777" y="498"/>
                  </a:lnTo>
                  <a:lnTo>
                    <a:pt x="777" y="498"/>
                  </a:lnTo>
                  <a:lnTo>
                    <a:pt x="794" y="491"/>
                  </a:lnTo>
                  <a:lnTo>
                    <a:pt x="820" y="478"/>
                  </a:lnTo>
                  <a:lnTo>
                    <a:pt x="820" y="478"/>
                  </a:lnTo>
                  <a:lnTo>
                    <a:pt x="812" y="455"/>
                  </a:lnTo>
                  <a:lnTo>
                    <a:pt x="804" y="432"/>
                  </a:lnTo>
                  <a:lnTo>
                    <a:pt x="795" y="412"/>
                  </a:lnTo>
                  <a:lnTo>
                    <a:pt x="785" y="390"/>
                  </a:lnTo>
                  <a:lnTo>
                    <a:pt x="775" y="369"/>
                  </a:lnTo>
                  <a:lnTo>
                    <a:pt x="763" y="349"/>
                  </a:lnTo>
                  <a:lnTo>
                    <a:pt x="750" y="329"/>
                  </a:lnTo>
                  <a:lnTo>
                    <a:pt x="736" y="309"/>
                  </a:lnTo>
                  <a:lnTo>
                    <a:pt x="736" y="309"/>
                  </a:lnTo>
                  <a:lnTo>
                    <a:pt x="727" y="298"/>
                  </a:lnTo>
                  <a:lnTo>
                    <a:pt x="718" y="287"/>
                  </a:lnTo>
                  <a:lnTo>
                    <a:pt x="698" y="266"/>
                  </a:lnTo>
                  <a:lnTo>
                    <a:pt x="676" y="247"/>
                  </a:lnTo>
                  <a:lnTo>
                    <a:pt x="652" y="227"/>
                  </a:lnTo>
                  <a:lnTo>
                    <a:pt x="627" y="209"/>
                  </a:lnTo>
                  <a:lnTo>
                    <a:pt x="603" y="193"/>
                  </a:lnTo>
                  <a:lnTo>
                    <a:pt x="556" y="160"/>
                  </a:lnTo>
                  <a:lnTo>
                    <a:pt x="556" y="160"/>
                  </a:lnTo>
                  <a:lnTo>
                    <a:pt x="508" y="130"/>
                  </a:lnTo>
                  <a:lnTo>
                    <a:pt x="483" y="115"/>
                  </a:lnTo>
                  <a:lnTo>
                    <a:pt x="457" y="100"/>
                  </a:lnTo>
                  <a:lnTo>
                    <a:pt x="431" y="86"/>
                  </a:lnTo>
                  <a:lnTo>
                    <a:pt x="404" y="73"/>
                  </a:lnTo>
                  <a:lnTo>
                    <a:pt x="377" y="60"/>
                  </a:lnTo>
                  <a:lnTo>
                    <a:pt x="349" y="50"/>
                  </a:lnTo>
                  <a:lnTo>
                    <a:pt x="320" y="39"/>
                  </a:lnTo>
                  <a:lnTo>
                    <a:pt x="291" y="29"/>
                  </a:lnTo>
                  <a:lnTo>
                    <a:pt x="262" y="20"/>
                  </a:lnTo>
                  <a:lnTo>
                    <a:pt x="234" y="13"/>
                  </a:lnTo>
                  <a:lnTo>
                    <a:pt x="204" y="7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137">
              <a:extLst>
                <a:ext uri="{FF2B5EF4-FFF2-40B4-BE49-F238E27FC236}">
                  <a16:creationId xmlns:a16="http://schemas.microsoft.com/office/drawing/2014/main" id="{44DB20C1-B462-CAB1-0497-7B47E9906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416"/>
              <a:ext cx="411" cy="252"/>
            </a:xfrm>
            <a:custGeom>
              <a:avLst/>
              <a:gdLst>
                <a:gd name="T0" fmla="*/ 116 w 820"/>
                <a:gd name="T1" fmla="*/ 0 h 504"/>
                <a:gd name="T2" fmla="*/ 57 w 820"/>
                <a:gd name="T3" fmla="*/ 3 h 504"/>
                <a:gd name="T4" fmla="*/ 0 w 820"/>
                <a:gd name="T5" fmla="*/ 16 h 504"/>
                <a:gd name="T6" fmla="*/ 2 w 820"/>
                <a:gd name="T7" fmla="*/ 34 h 504"/>
                <a:gd name="T8" fmla="*/ 4 w 820"/>
                <a:gd name="T9" fmla="*/ 53 h 504"/>
                <a:gd name="T10" fmla="*/ 5 w 820"/>
                <a:gd name="T11" fmla="*/ 58 h 504"/>
                <a:gd name="T12" fmla="*/ 39 w 820"/>
                <a:gd name="T13" fmla="*/ 56 h 504"/>
                <a:gd name="T14" fmla="*/ 71 w 820"/>
                <a:gd name="T15" fmla="*/ 55 h 504"/>
                <a:gd name="T16" fmla="*/ 135 w 820"/>
                <a:gd name="T17" fmla="*/ 58 h 504"/>
                <a:gd name="T18" fmla="*/ 201 w 820"/>
                <a:gd name="T19" fmla="*/ 66 h 504"/>
                <a:gd name="T20" fmla="*/ 230 w 820"/>
                <a:gd name="T21" fmla="*/ 72 h 504"/>
                <a:gd name="T22" fmla="*/ 286 w 820"/>
                <a:gd name="T23" fmla="*/ 90 h 504"/>
                <a:gd name="T24" fmla="*/ 339 w 820"/>
                <a:gd name="T25" fmla="*/ 111 h 504"/>
                <a:gd name="T26" fmla="*/ 418 w 820"/>
                <a:gd name="T27" fmla="*/ 148 h 504"/>
                <a:gd name="T28" fmla="*/ 454 w 820"/>
                <a:gd name="T29" fmla="*/ 167 h 504"/>
                <a:gd name="T30" fmla="*/ 527 w 820"/>
                <a:gd name="T31" fmla="*/ 209 h 504"/>
                <a:gd name="T32" fmla="*/ 581 w 820"/>
                <a:gd name="T33" fmla="*/ 245 h 504"/>
                <a:gd name="T34" fmla="*/ 614 w 820"/>
                <a:gd name="T35" fmla="*/ 272 h 504"/>
                <a:gd name="T36" fmla="*/ 644 w 820"/>
                <a:gd name="T37" fmla="*/ 300 h 504"/>
                <a:gd name="T38" fmla="*/ 672 w 820"/>
                <a:gd name="T39" fmla="*/ 330 h 504"/>
                <a:gd name="T40" fmla="*/ 684 w 820"/>
                <a:gd name="T41" fmla="*/ 347 h 504"/>
                <a:gd name="T42" fmla="*/ 723 w 820"/>
                <a:gd name="T43" fmla="*/ 402 h 504"/>
                <a:gd name="T44" fmla="*/ 745 w 820"/>
                <a:gd name="T45" fmla="*/ 440 h 504"/>
                <a:gd name="T46" fmla="*/ 763 w 820"/>
                <a:gd name="T47" fmla="*/ 482 h 504"/>
                <a:gd name="T48" fmla="*/ 777 w 820"/>
                <a:gd name="T49" fmla="*/ 498 h 504"/>
                <a:gd name="T50" fmla="*/ 794 w 820"/>
                <a:gd name="T51" fmla="*/ 491 h 504"/>
                <a:gd name="T52" fmla="*/ 820 w 820"/>
                <a:gd name="T53" fmla="*/ 478 h 504"/>
                <a:gd name="T54" fmla="*/ 804 w 820"/>
                <a:gd name="T55" fmla="*/ 432 h 504"/>
                <a:gd name="T56" fmla="*/ 785 w 820"/>
                <a:gd name="T57" fmla="*/ 390 h 504"/>
                <a:gd name="T58" fmla="*/ 763 w 820"/>
                <a:gd name="T59" fmla="*/ 349 h 504"/>
                <a:gd name="T60" fmla="*/ 736 w 820"/>
                <a:gd name="T61" fmla="*/ 309 h 504"/>
                <a:gd name="T62" fmla="*/ 727 w 820"/>
                <a:gd name="T63" fmla="*/ 298 h 504"/>
                <a:gd name="T64" fmla="*/ 698 w 820"/>
                <a:gd name="T65" fmla="*/ 266 h 504"/>
                <a:gd name="T66" fmla="*/ 652 w 820"/>
                <a:gd name="T67" fmla="*/ 227 h 504"/>
                <a:gd name="T68" fmla="*/ 603 w 820"/>
                <a:gd name="T69" fmla="*/ 193 h 504"/>
                <a:gd name="T70" fmla="*/ 556 w 820"/>
                <a:gd name="T71" fmla="*/ 160 h 504"/>
                <a:gd name="T72" fmla="*/ 483 w 820"/>
                <a:gd name="T73" fmla="*/ 115 h 504"/>
                <a:gd name="T74" fmla="*/ 431 w 820"/>
                <a:gd name="T75" fmla="*/ 86 h 504"/>
                <a:gd name="T76" fmla="*/ 377 w 820"/>
                <a:gd name="T77" fmla="*/ 60 h 504"/>
                <a:gd name="T78" fmla="*/ 320 w 820"/>
                <a:gd name="T79" fmla="*/ 39 h 504"/>
                <a:gd name="T80" fmla="*/ 262 w 820"/>
                <a:gd name="T81" fmla="*/ 20 h 504"/>
                <a:gd name="T82" fmla="*/ 204 w 820"/>
                <a:gd name="T83" fmla="*/ 7 h 504"/>
                <a:gd name="T84" fmla="*/ 145 w 820"/>
                <a:gd name="T8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0" h="504">
                  <a:moveTo>
                    <a:pt x="116" y="0"/>
                  </a:moveTo>
                  <a:lnTo>
                    <a:pt x="116" y="0"/>
                  </a:lnTo>
                  <a:lnTo>
                    <a:pt x="86" y="1"/>
                  </a:lnTo>
                  <a:lnTo>
                    <a:pt x="57" y="3"/>
                  </a:lnTo>
                  <a:lnTo>
                    <a:pt x="29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34"/>
                  </a:lnTo>
                  <a:lnTo>
                    <a:pt x="4" y="50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5" y="58"/>
                  </a:lnTo>
                  <a:lnTo>
                    <a:pt x="5" y="58"/>
                  </a:lnTo>
                  <a:lnTo>
                    <a:pt x="39" y="56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104" y="56"/>
                  </a:lnTo>
                  <a:lnTo>
                    <a:pt x="135" y="58"/>
                  </a:lnTo>
                  <a:lnTo>
                    <a:pt x="168" y="61"/>
                  </a:lnTo>
                  <a:lnTo>
                    <a:pt x="201" y="66"/>
                  </a:lnTo>
                  <a:lnTo>
                    <a:pt x="201" y="66"/>
                  </a:lnTo>
                  <a:lnTo>
                    <a:pt x="230" y="72"/>
                  </a:lnTo>
                  <a:lnTo>
                    <a:pt x="258" y="80"/>
                  </a:lnTo>
                  <a:lnTo>
                    <a:pt x="286" y="90"/>
                  </a:lnTo>
                  <a:lnTo>
                    <a:pt x="313" y="99"/>
                  </a:lnTo>
                  <a:lnTo>
                    <a:pt x="339" y="111"/>
                  </a:lnTo>
                  <a:lnTo>
                    <a:pt x="365" y="123"/>
                  </a:lnTo>
                  <a:lnTo>
                    <a:pt x="418" y="148"/>
                  </a:lnTo>
                  <a:lnTo>
                    <a:pt x="418" y="148"/>
                  </a:lnTo>
                  <a:lnTo>
                    <a:pt x="454" y="167"/>
                  </a:lnTo>
                  <a:lnTo>
                    <a:pt x="491" y="187"/>
                  </a:lnTo>
                  <a:lnTo>
                    <a:pt x="527" y="209"/>
                  </a:lnTo>
                  <a:lnTo>
                    <a:pt x="563" y="233"/>
                  </a:lnTo>
                  <a:lnTo>
                    <a:pt x="581" y="245"/>
                  </a:lnTo>
                  <a:lnTo>
                    <a:pt x="598" y="258"/>
                  </a:lnTo>
                  <a:lnTo>
                    <a:pt x="614" y="272"/>
                  </a:lnTo>
                  <a:lnTo>
                    <a:pt x="630" y="286"/>
                  </a:lnTo>
                  <a:lnTo>
                    <a:pt x="644" y="300"/>
                  </a:lnTo>
                  <a:lnTo>
                    <a:pt x="659" y="315"/>
                  </a:lnTo>
                  <a:lnTo>
                    <a:pt x="672" y="330"/>
                  </a:lnTo>
                  <a:lnTo>
                    <a:pt x="684" y="347"/>
                  </a:lnTo>
                  <a:lnTo>
                    <a:pt x="684" y="347"/>
                  </a:lnTo>
                  <a:lnTo>
                    <a:pt x="710" y="383"/>
                  </a:lnTo>
                  <a:lnTo>
                    <a:pt x="723" y="402"/>
                  </a:lnTo>
                  <a:lnTo>
                    <a:pt x="734" y="421"/>
                  </a:lnTo>
                  <a:lnTo>
                    <a:pt x="745" y="440"/>
                  </a:lnTo>
                  <a:lnTo>
                    <a:pt x="755" y="460"/>
                  </a:lnTo>
                  <a:lnTo>
                    <a:pt x="763" y="482"/>
                  </a:lnTo>
                  <a:lnTo>
                    <a:pt x="769" y="504"/>
                  </a:lnTo>
                  <a:lnTo>
                    <a:pt x="777" y="498"/>
                  </a:lnTo>
                  <a:lnTo>
                    <a:pt x="777" y="498"/>
                  </a:lnTo>
                  <a:lnTo>
                    <a:pt x="794" y="491"/>
                  </a:lnTo>
                  <a:lnTo>
                    <a:pt x="820" y="478"/>
                  </a:lnTo>
                  <a:lnTo>
                    <a:pt x="820" y="478"/>
                  </a:lnTo>
                  <a:lnTo>
                    <a:pt x="812" y="455"/>
                  </a:lnTo>
                  <a:lnTo>
                    <a:pt x="804" y="432"/>
                  </a:lnTo>
                  <a:lnTo>
                    <a:pt x="795" y="412"/>
                  </a:lnTo>
                  <a:lnTo>
                    <a:pt x="785" y="390"/>
                  </a:lnTo>
                  <a:lnTo>
                    <a:pt x="775" y="369"/>
                  </a:lnTo>
                  <a:lnTo>
                    <a:pt x="763" y="349"/>
                  </a:lnTo>
                  <a:lnTo>
                    <a:pt x="750" y="329"/>
                  </a:lnTo>
                  <a:lnTo>
                    <a:pt x="736" y="309"/>
                  </a:lnTo>
                  <a:lnTo>
                    <a:pt x="736" y="309"/>
                  </a:lnTo>
                  <a:lnTo>
                    <a:pt x="727" y="298"/>
                  </a:lnTo>
                  <a:lnTo>
                    <a:pt x="718" y="287"/>
                  </a:lnTo>
                  <a:lnTo>
                    <a:pt x="698" y="266"/>
                  </a:lnTo>
                  <a:lnTo>
                    <a:pt x="676" y="247"/>
                  </a:lnTo>
                  <a:lnTo>
                    <a:pt x="652" y="227"/>
                  </a:lnTo>
                  <a:lnTo>
                    <a:pt x="627" y="209"/>
                  </a:lnTo>
                  <a:lnTo>
                    <a:pt x="603" y="193"/>
                  </a:lnTo>
                  <a:lnTo>
                    <a:pt x="556" y="160"/>
                  </a:lnTo>
                  <a:lnTo>
                    <a:pt x="556" y="160"/>
                  </a:lnTo>
                  <a:lnTo>
                    <a:pt x="508" y="130"/>
                  </a:lnTo>
                  <a:lnTo>
                    <a:pt x="483" y="115"/>
                  </a:lnTo>
                  <a:lnTo>
                    <a:pt x="457" y="100"/>
                  </a:lnTo>
                  <a:lnTo>
                    <a:pt x="431" y="86"/>
                  </a:lnTo>
                  <a:lnTo>
                    <a:pt x="404" y="73"/>
                  </a:lnTo>
                  <a:lnTo>
                    <a:pt x="377" y="60"/>
                  </a:lnTo>
                  <a:lnTo>
                    <a:pt x="349" y="50"/>
                  </a:lnTo>
                  <a:lnTo>
                    <a:pt x="320" y="39"/>
                  </a:lnTo>
                  <a:lnTo>
                    <a:pt x="291" y="29"/>
                  </a:lnTo>
                  <a:lnTo>
                    <a:pt x="262" y="20"/>
                  </a:lnTo>
                  <a:lnTo>
                    <a:pt x="234" y="13"/>
                  </a:lnTo>
                  <a:lnTo>
                    <a:pt x="204" y="7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138">
              <a:extLst>
                <a:ext uri="{FF2B5EF4-FFF2-40B4-BE49-F238E27FC236}">
                  <a16:creationId xmlns:a16="http://schemas.microsoft.com/office/drawing/2014/main" id="{3BCD424C-1120-E61E-4756-6A66C493D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" y="1766"/>
              <a:ext cx="743" cy="697"/>
            </a:xfrm>
            <a:custGeom>
              <a:avLst/>
              <a:gdLst>
                <a:gd name="T0" fmla="*/ 100 w 1487"/>
                <a:gd name="T1" fmla="*/ 1346 h 1394"/>
                <a:gd name="T2" fmla="*/ 39 w 1487"/>
                <a:gd name="T3" fmla="*/ 1376 h 1394"/>
                <a:gd name="T4" fmla="*/ 13 w 1487"/>
                <a:gd name="T5" fmla="*/ 1378 h 1394"/>
                <a:gd name="T6" fmla="*/ 22 w 1487"/>
                <a:gd name="T7" fmla="*/ 1361 h 1394"/>
                <a:gd name="T8" fmla="*/ 61 w 1487"/>
                <a:gd name="T9" fmla="*/ 1324 h 1394"/>
                <a:gd name="T10" fmla="*/ 130 w 1487"/>
                <a:gd name="T11" fmla="*/ 1280 h 1394"/>
                <a:gd name="T12" fmla="*/ 234 w 1487"/>
                <a:gd name="T13" fmla="*/ 1207 h 1394"/>
                <a:gd name="T14" fmla="*/ 303 w 1487"/>
                <a:gd name="T15" fmla="*/ 1155 h 1394"/>
                <a:gd name="T16" fmla="*/ 304 w 1487"/>
                <a:gd name="T17" fmla="*/ 1139 h 1394"/>
                <a:gd name="T18" fmla="*/ 263 w 1487"/>
                <a:gd name="T19" fmla="*/ 1128 h 1394"/>
                <a:gd name="T20" fmla="*/ 194 w 1487"/>
                <a:gd name="T21" fmla="*/ 1131 h 1394"/>
                <a:gd name="T22" fmla="*/ 173 w 1487"/>
                <a:gd name="T23" fmla="*/ 1122 h 1394"/>
                <a:gd name="T24" fmla="*/ 179 w 1487"/>
                <a:gd name="T25" fmla="*/ 1105 h 1394"/>
                <a:gd name="T26" fmla="*/ 216 w 1487"/>
                <a:gd name="T27" fmla="*/ 1090 h 1394"/>
                <a:gd name="T28" fmla="*/ 324 w 1487"/>
                <a:gd name="T29" fmla="*/ 1078 h 1394"/>
                <a:gd name="T30" fmla="*/ 453 w 1487"/>
                <a:gd name="T31" fmla="*/ 1079 h 1394"/>
                <a:gd name="T32" fmla="*/ 510 w 1487"/>
                <a:gd name="T33" fmla="*/ 1073 h 1394"/>
                <a:gd name="T34" fmla="*/ 767 w 1487"/>
                <a:gd name="T35" fmla="*/ 921 h 1394"/>
                <a:gd name="T36" fmla="*/ 1045 w 1487"/>
                <a:gd name="T37" fmla="*/ 750 h 1394"/>
                <a:gd name="T38" fmla="*/ 1199 w 1487"/>
                <a:gd name="T39" fmla="*/ 663 h 1394"/>
                <a:gd name="T40" fmla="*/ 1273 w 1487"/>
                <a:gd name="T41" fmla="*/ 606 h 1394"/>
                <a:gd name="T42" fmla="*/ 1343 w 1487"/>
                <a:gd name="T43" fmla="*/ 517 h 1394"/>
                <a:gd name="T44" fmla="*/ 1393 w 1487"/>
                <a:gd name="T45" fmla="*/ 416 h 1394"/>
                <a:gd name="T46" fmla="*/ 1443 w 1487"/>
                <a:gd name="T47" fmla="*/ 249 h 1394"/>
                <a:gd name="T48" fmla="*/ 1482 w 1487"/>
                <a:gd name="T49" fmla="*/ 47 h 1394"/>
                <a:gd name="T50" fmla="*/ 1484 w 1487"/>
                <a:gd name="T51" fmla="*/ 1 h 1394"/>
                <a:gd name="T52" fmla="*/ 1474 w 1487"/>
                <a:gd name="T53" fmla="*/ 7 h 1394"/>
                <a:gd name="T54" fmla="*/ 1430 w 1487"/>
                <a:gd name="T55" fmla="*/ 243 h 1394"/>
                <a:gd name="T56" fmla="*/ 1379 w 1487"/>
                <a:gd name="T57" fmla="*/ 416 h 1394"/>
                <a:gd name="T58" fmla="*/ 1330 w 1487"/>
                <a:gd name="T59" fmla="*/ 515 h 1394"/>
                <a:gd name="T60" fmla="*/ 1270 w 1487"/>
                <a:gd name="T61" fmla="*/ 591 h 1394"/>
                <a:gd name="T62" fmla="*/ 1182 w 1487"/>
                <a:gd name="T63" fmla="*/ 658 h 1394"/>
                <a:gd name="T64" fmla="*/ 997 w 1487"/>
                <a:gd name="T65" fmla="*/ 763 h 1394"/>
                <a:gd name="T66" fmla="*/ 710 w 1487"/>
                <a:gd name="T67" fmla="*/ 940 h 1394"/>
                <a:gd name="T68" fmla="*/ 508 w 1487"/>
                <a:gd name="T69" fmla="*/ 1057 h 1394"/>
                <a:gd name="T70" fmla="*/ 431 w 1487"/>
                <a:gd name="T71" fmla="*/ 1067 h 1394"/>
                <a:gd name="T72" fmla="*/ 266 w 1487"/>
                <a:gd name="T73" fmla="*/ 1067 h 1394"/>
                <a:gd name="T74" fmla="*/ 204 w 1487"/>
                <a:gd name="T75" fmla="*/ 1079 h 1394"/>
                <a:gd name="T76" fmla="*/ 164 w 1487"/>
                <a:gd name="T77" fmla="*/ 1102 h 1394"/>
                <a:gd name="T78" fmla="*/ 165 w 1487"/>
                <a:gd name="T79" fmla="*/ 1132 h 1394"/>
                <a:gd name="T80" fmla="*/ 194 w 1487"/>
                <a:gd name="T81" fmla="*/ 1144 h 1394"/>
                <a:gd name="T82" fmla="*/ 261 w 1487"/>
                <a:gd name="T83" fmla="*/ 1143 h 1394"/>
                <a:gd name="T84" fmla="*/ 289 w 1487"/>
                <a:gd name="T85" fmla="*/ 1145 h 1394"/>
                <a:gd name="T86" fmla="*/ 283 w 1487"/>
                <a:gd name="T87" fmla="*/ 1155 h 1394"/>
                <a:gd name="T88" fmla="*/ 208 w 1487"/>
                <a:gd name="T89" fmla="*/ 1209 h 1394"/>
                <a:gd name="T90" fmla="*/ 97 w 1487"/>
                <a:gd name="T91" fmla="*/ 1285 h 1394"/>
                <a:gd name="T92" fmla="*/ 23 w 1487"/>
                <a:gd name="T93" fmla="*/ 1339 h 1394"/>
                <a:gd name="T94" fmla="*/ 0 w 1487"/>
                <a:gd name="T95" fmla="*/ 1381 h 1394"/>
                <a:gd name="T96" fmla="*/ 11 w 1487"/>
                <a:gd name="T97" fmla="*/ 1394 h 1394"/>
                <a:gd name="T98" fmla="*/ 39 w 1487"/>
                <a:gd name="T99" fmla="*/ 1390 h 1394"/>
                <a:gd name="T100" fmla="*/ 93 w 1487"/>
                <a:gd name="T101" fmla="*/ 1363 h 1394"/>
                <a:gd name="T102" fmla="*/ 222 w 1487"/>
                <a:gd name="T103" fmla="*/ 1287 h 1394"/>
                <a:gd name="T104" fmla="*/ 218 w 1487"/>
                <a:gd name="T105" fmla="*/ 1278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87" h="1394">
                  <a:moveTo>
                    <a:pt x="214" y="1278"/>
                  </a:moveTo>
                  <a:lnTo>
                    <a:pt x="214" y="1278"/>
                  </a:lnTo>
                  <a:lnTo>
                    <a:pt x="175" y="1300"/>
                  </a:lnTo>
                  <a:lnTo>
                    <a:pt x="138" y="1323"/>
                  </a:lnTo>
                  <a:lnTo>
                    <a:pt x="100" y="1346"/>
                  </a:lnTo>
                  <a:lnTo>
                    <a:pt x="80" y="1357"/>
                  </a:lnTo>
                  <a:lnTo>
                    <a:pt x="61" y="1366"/>
                  </a:lnTo>
                  <a:lnTo>
                    <a:pt x="61" y="1366"/>
                  </a:lnTo>
                  <a:lnTo>
                    <a:pt x="50" y="1372"/>
                  </a:lnTo>
                  <a:lnTo>
                    <a:pt x="39" y="1376"/>
                  </a:lnTo>
                  <a:lnTo>
                    <a:pt x="28" y="1379"/>
                  </a:lnTo>
                  <a:lnTo>
                    <a:pt x="16" y="1382"/>
                  </a:lnTo>
                  <a:lnTo>
                    <a:pt x="16" y="1382"/>
                  </a:lnTo>
                  <a:lnTo>
                    <a:pt x="14" y="1381"/>
                  </a:lnTo>
                  <a:lnTo>
                    <a:pt x="13" y="1378"/>
                  </a:lnTo>
                  <a:lnTo>
                    <a:pt x="13" y="1376"/>
                  </a:lnTo>
                  <a:lnTo>
                    <a:pt x="14" y="1372"/>
                  </a:lnTo>
                  <a:lnTo>
                    <a:pt x="19" y="1365"/>
                  </a:lnTo>
                  <a:lnTo>
                    <a:pt x="22" y="1361"/>
                  </a:lnTo>
                  <a:lnTo>
                    <a:pt x="22" y="1361"/>
                  </a:lnTo>
                  <a:lnTo>
                    <a:pt x="31" y="1350"/>
                  </a:lnTo>
                  <a:lnTo>
                    <a:pt x="40" y="1340"/>
                  </a:lnTo>
                  <a:lnTo>
                    <a:pt x="50" y="1332"/>
                  </a:lnTo>
                  <a:lnTo>
                    <a:pt x="61" y="1324"/>
                  </a:lnTo>
                  <a:lnTo>
                    <a:pt x="61" y="1324"/>
                  </a:lnTo>
                  <a:lnTo>
                    <a:pt x="78" y="1312"/>
                  </a:lnTo>
                  <a:lnTo>
                    <a:pt x="96" y="1301"/>
                  </a:lnTo>
                  <a:lnTo>
                    <a:pt x="113" y="1291"/>
                  </a:lnTo>
                  <a:lnTo>
                    <a:pt x="130" y="1280"/>
                  </a:lnTo>
                  <a:lnTo>
                    <a:pt x="130" y="1280"/>
                  </a:lnTo>
                  <a:lnTo>
                    <a:pt x="173" y="1248"/>
                  </a:lnTo>
                  <a:lnTo>
                    <a:pt x="194" y="1234"/>
                  </a:lnTo>
                  <a:lnTo>
                    <a:pt x="216" y="1219"/>
                  </a:lnTo>
                  <a:lnTo>
                    <a:pt x="216" y="1219"/>
                  </a:lnTo>
                  <a:lnTo>
                    <a:pt x="234" y="1207"/>
                  </a:lnTo>
                  <a:lnTo>
                    <a:pt x="253" y="1193"/>
                  </a:lnTo>
                  <a:lnTo>
                    <a:pt x="289" y="1167"/>
                  </a:lnTo>
                  <a:lnTo>
                    <a:pt x="289" y="1167"/>
                  </a:lnTo>
                  <a:lnTo>
                    <a:pt x="295" y="1162"/>
                  </a:lnTo>
                  <a:lnTo>
                    <a:pt x="303" y="1155"/>
                  </a:lnTo>
                  <a:lnTo>
                    <a:pt x="305" y="1151"/>
                  </a:lnTo>
                  <a:lnTo>
                    <a:pt x="306" y="1147"/>
                  </a:lnTo>
                  <a:lnTo>
                    <a:pt x="306" y="1143"/>
                  </a:lnTo>
                  <a:lnTo>
                    <a:pt x="304" y="1139"/>
                  </a:lnTo>
                  <a:lnTo>
                    <a:pt x="304" y="1139"/>
                  </a:lnTo>
                  <a:lnTo>
                    <a:pt x="299" y="1137"/>
                  </a:lnTo>
                  <a:lnTo>
                    <a:pt x="295" y="1133"/>
                  </a:lnTo>
                  <a:lnTo>
                    <a:pt x="285" y="1130"/>
                  </a:lnTo>
                  <a:lnTo>
                    <a:pt x="274" y="1129"/>
                  </a:lnTo>
                  <a:lnTo>
                    <a:pt x="263" y="1128"/>
                  </a:lnTo>
                  <a:lnTo>
                    <a:pt x="239" y="1130"/>
                  </a:lnTo>
                  <a:lnTo>
                    <a:pt x="219" y="1132"/>
                  </a:lnTo>
                  <a:lnTo>
                    <a:pt x="219" y="1132"/>
                  </a:lnTo>
                  <a:lnTo>
                    <a:pt x="207" y="1132"/>
                  </a:lnTo>
                  <a:lnTo>
                    <a:pt x="194" y="1131"/>
                  </a:lnTo>
                  <a:lnTo>
                    <a:pt x="188" y="1130"/>
                  </a:lnTo>
                  <a:lnTo>
                    <a:pt x="181" y="1129"/>
                  </a:lnTo>
                  <a:lnTo>
                    <a:pt x="177" y="1126"/>
                  </a:lnTo>
                  <a:lnTo>
                    <a:pt x="173" y="1122"/>
                  </a:lnTo>
                  <a:lnTo>
                    <a:pt x="173" y="1122"/>
                  </a:lnTo>
                  <a:lnTo>
                    <a:pt x="170" y="1119"/>
                  </a:lnTo>
                  <a:lnTo>
                    <a:pt x="170" y="1116"/>
                  </a:lnTo>
                  <a:lnTo>
                    <a:pt x="171" y="1114"/>
                  </a:lnTo>
                  <a:lnTo>
                    <a:pt x="173" y="1111"/>
                  </a:lnTo>
                  <a:lnTo>
                    <a:pt x="179" y="1105"/>
                  </a:lnTo>
                  <a:lnTo>
                    <a:pt x="187" y="1101"/>
                  </a:lnTo>
                  <a:lnTo>
                    <a:pt x="195" y="1098"/>
                  </a:lnTo>
                  <a:lnTo>
                    <a:pt x="204" y="1094"/>
                  </a:lnTo>
                  <a:lnTo>
                    <a:pt x="216" y="1090"/>
                  </a:lnTo>
                  <a:lnTo>
                    <a:pt x="216" y="1090"/>
                  </a:lnTo>
                  <a:lnTo>
                    <a:pt x="233" y="1086"/>
                  </a:lnTo>
                  <a:lnTo>
                    <a:pt x="252" y="1082"/>
                  </a:lnTo>
                  <a:lnTo>
                    <a:pt x="269" y="1080"/>
                  </a:lnTo>
                  <a:lnTo>
                    <a:pt x="287" y="1079"/>
                  </a:lnTo>
                  <a:lnTo>
                    <a:pt x="324" y="1078"/>
                  </a:lnTo>
                  <a:lnTo>
                    <a:pt x="361" y="1079"/>
                  </a:lnTo>
                  <a:lnTo>
                    <a:pt x="361" y="1079"/>
                  </a:lnTo>
                  <a:lnTo>
                    <a:pt x="407" y="1080"/>
                  </a:lnTo>
                  <a:lnTo>
                    <a:pt x="431" y="1080"/>
                  </a:lnTo>
                  <a:lnTo>
                    <a:pt x="453" y="1079"/>
                  </a:lnTo>
                  <a:lnTo>
                    <a:pt x="453" y="1079"/>
                  </a:lnTo>
                  <a:lnTo>
                    <a:pt x="471" y="1078"/>
                  </a:lnTo>
                  <a:lnTo>
                    <a:pt x="490" y="1076"/>
                  </a:lnTo>
                  <a:lnTo>
                    <a:pt x="500" y="1075"/>
                  </a:lnTo>
                  <a:lnTo>
                    <a:pt x="510" y="1073"/>
                  </a:lnTo>
                  <a:lnTo>
                    <a:pt x="517" y="1069"/>
                  </a:lnTo>
                  <a:lnTo>
                    <a:pt x="525" y="1066"/>
                  </a:lnTo>
                  <a:lnTo>
                    <a:pt x="525" y="1066"/>
                  </a:lnTo>
                  <a:lnTo>
                    <a:pt x="686" y="970"/>
                  </a:lnTo>
                  <a:lnTo>
                    <a:pt x="767" y="921"/>
                  </a:lnTo>
                  <a:lnTo>
                    <a:pt x="847" y="872"/>
                  </a:lnTo>
                  <a:lnTo>
                    <a:pt x="847" y="872"/>
                  </a:lnTo>
                  <a:lnTo>
                    <a:pt x="945" y="810"/>
                  </a:lnTo>
                  <a:lnTo>
                    <a:pt x="995" y="780"/>
                  </a:lnTo>
                  <a:lnTo>
                    <a:pt x="1045" y="750"/>
                  </a:lnTo>
                  <a:lnTo>
                    <a:pt x="1045" y="750"/>
                  </a:lnTo>
                  <a:lnTo>
                    <a:pt x="1103" y="716"/>
                  </a:lnTo>
                  <a:lnTo>
                    <a:pt x="1160" y="684"/>
                  </a:lnTo>
                  <a:lnTo>
                    <a:pt x="1160" y="684"/>
                  </a:lnTo>
                  <a:lnTo>
                    <a:pt x="1199" y="663"/>
                  </a:lnTo>
                  <a:lnTo>
                    <a:pt x="1219" y="651"/>
                  </a:lnTo>
                  <a:lnTo>
                    <a:pt x="1237" y="638"/>
                  </a:lnTo>
                  <a:lnTo>
                    <a:pt x="1237" y="638"/>
                  </a:lnTo>
                  <a:lnTo>
                    <a:pt x="1255" y="623"/>
                  </a:lnTo>
                  <a:lnTo>
                    <a:pt x="1273" y="606"/>
                  </a:lnTo>
                  <a:lnTo>
                    <a:pt x="1289" y="590"/>
                  </a:lnTo>
                  <a:lnTo>
                    <a:pt x="1304" y="573"/>
                  </a:lnTo>
                  <a:lnTo>
                    <a:pt x="1318" y="555"/>
                  </a:lnTo>
                  <a:lnTo>
                    <a:pt x="1331" y="537"/>
                  </a:lnTo>
                  <a:lnTo>
                    <a:pt x="1343" y="517"/>
                  </a:lnTo>
                  <a:lnTo>
                    <a:pt x="1355" y="498"/>
                  </a:lnTo>
                  <a:lnTo>
                    <a:pt x="1366" y="477"/>
                  </a:lnTo>
                  <a:lnTo>
                    <a:pt x="1376" y="457"/>
                  </a:lnTo>
                  <a:lnTo>
                    <a:pt x="1384" y="436"/>
                  </a:lnTo>
                  <a:lnTo>
                    <a:pt x="1393" y="416"/>
                  </a:lnTo>
                  <a:lnTo>
                    <a:pt x="1408" y="371"/>
                  </a:lnTo>
                  <a:lnTo>
                    <a:pt x="1422" y="328"/>
                  </a:lnTo>
                  <a:lnTo>
                    <a:pt x="1422" y="328"/>
                  </a:lnTo>
                  <a:lnTo>
                    <a:pt x="1432" y="288"/>
                  </a:lnTo>
                  <a:lnTo>
                    <a:pt x="1443" y="249"/>
                  </a:lnTo>
                  <a:lnTo>
                    <a:pt x="1452" y="208"/>
                  </a:lnTo>
                  <a:lnTo>
                    <a:pt x="1460" y="168"/>
                  </a:lnTo>
                  <a:lnTo>
                    <a:pt x="1468" y="128"/>
                  </a:lnTo>
                  <a:lnTo>
                    <a:pt x="1475" y="88"/>
                  </a:lnTo>
                  <a:lnTo>
                    <a:pt x="1482" y="47"/>
                  </a:lnTo>
                  <a:lnTo>
                    <a:pt x="1487" y="7"/>
                  </a:lnTo>
                  <a:lnTo>
                    <a:pt x="1487" y="7"/>
                  </a:lnTo>
                  <a:lnTo>
                    <a:pt x="1487" y="4"/>
                  </a:lnTo>
                  <a:lnTo>
                    <a:pt x="1486" y="2"/>
                  </a:lnTo>
                  <a:lnTo>
                    <a:pt x="1484" y="1"/>
                  </a:lnTo>
                  <a:lnTo>
                    <a:pt x="1482" y="0"/>
                  </a:lnTo>
                  <a:lnTo>
                    <a:pt x="1480" y="1"/>
                  </a:lnTo>
                  <a:lnTo>
                    <a:pt x="1478" y="2"/>
                  </a:lnTo>
                  <a:lnTo>
                    <a:pt x="1475" y="5"/>
                  </a:lnTo>
                  <a:lnTo>
                    <a:pt x="1474" y="7"/>
                  </a:lnTo>
                  <a:lnTo>
                    <a:pt x="1474" y="7"/>
                  </a:lnTo>
                  <a:lnTo>
                    <a:pt x="1466" y="65"/>
                  </a:lnTo>
                  <a:lnTo>
                    <a:pt x="1455" y="125"/>
                  </a:lnTo>
                  <a:lnTo>
                    <a:pt x="1443" y="185"/>
                  </a:lnTo>
                  <a:lnTo>
                    <a:pt x="1430" y="243"/>
                  </a:lnTo>
                  <a:lnTo>
                    <a:pt x="1430" y="243"/>
                  </a:lnTo>
                  <a:lnTo>
                    <a:pt x="1419" y="288"/>
                  </a:lnTo>
                  <a:lnTo>
                    <a:pt x="1407" y="331"/>
                  </a:lnTo>
                  <a:lnTo>
                    <a:pt x="1394" y="373"/>
                  </a:lnTo>
                  <a:lnTo>
                    <a:pt x="1379" y="416"/>
                  </a:lnTo>
                  <a:lnTo>
                    <a:pt x="1370" y="436"/>
                  </a:lnTo>
                  <a:lnTo>
                    <a:pt x="1362" y="457"/>
                  </a:lnTo>
                  <a:lnTo>
                    <a:pt x="1352" y="476"/>
                  </a:lnTo>
                  <a:lnTo>
                    <a:pt x="1341" y="497"/>
                  </a:lnTo>
                  <a:lnTo>
                    <a:pt x="1330" y="515"/>
                  </a:lnTo>
                  <a:lnTo>
                    <a:pt x="1317" y="534"/>
                  </a:lnTo>
                  <a:lnTo>
                    <a:pt x="1304" y="552"/>
                  </a:lnTo>
                  <a:lnTo>
                    <a:pt x="1289" y="571"/>
                  </a:lnTo>
                  <a:lnTo>
                    <a:pt x="1289" y="571"/>
                  </a:lnTo>
                  <a:lnTo>
                    <a:pt x="1270" y="591"/>
                  </a:lnTo>
                  <a:lnTo>
                    <a:pt x="1249" y="611"/>
                  </a:lnTo>
                  <a:lnTo>
                    <a:pt x="1227" y="629"/>
                  </a:lnTo>
                  <a:lnTo>
                    <a:pt x="1203" y="645"/>
                  </a:lnTo>
                  <a:lnTo>
                    <a:pt x="1203" y="645"/>
                  </a:lnTo>
                  <a:lnTo>
                    <a:pt x="1182" y="658"/>
                  </a:lnTo>
                  <a:lnTo>
                    <a:pt x="1160" y="670"/>
                  </a:lnTo>
                  <a:lnTo>
                    <a:pt x="1117" y="693"/>
                  </a:lnTo>
                  <a:lnTo>
                    <a:pt x="1117" y="693"/>
                  </a:lnTo>
                  <a:lnTo>
                    <a:pt x="1057" y="728"/>
                  </a:lnTo>
                  <a:lnTo>
                    <a:pt x="997" y="763"/>
                  </a:lnTo>
                  <a:lnTo>
                    <a:pt x="939" y="798"/>
                  </a:lnTo>
                  <a:lnTo>
                    <a:pt x="881" y="834"/>
                  </a:lnTo>
                  <a:lnTo>
                    <a:pt x="881" y="834"/>
                  </a:lnTo>
                  <a:lnTo>
                    <a:pt x="796" y="888"/>
                  </a:lnTo>
                  <a:lnTo>
                    <a:pt x="710" y="940"/>
                  </a:lnTo>
                  <a:lnTo>
                    <a:pt x="538" y="1043"/>
                  </a:lnTo>
                  <a:lnTo>
                    <a:pt x="538" y="1043"/>
                  </a:lnTo>
                  <a:lnTo>
                    <a:pt x="528" y="1049"/>
                  </a:lnTo>
                  <a:lnTo>
                    <a:pt x="518" y="1053"/>
                  </a:lnTo>
                  <a:lnTo>
                    <a:pt x="508" y="1057"/>
                  </a:lnTo>
                  <a:lnTo>
                    <a:pt x="498" y="1060"/>
                  </a:lnTo>
                  <a:lnTo>
                    <a:pt x="476" y="1064"/>
                  </a:lnTo>
                  <a:lnTo>
                    <a:pt x="453" y="1066"/>
                  </a:lnTo>
                  <a:lnTo>
                    <a:pt x="453" y="1066"/>
                  </a:lnTo>
                  <a:lnTo>
                    <a:pt x="431" y="1067"/>
                  </a:lnTo>
                  <a:lnTo>
                    <a:pt x="407" y="1067"/>
                  </a:lnTo>
                  <a:lnTo>
                    <a:pt x="360" y="1067"/>
                  </a:lnTo>
                  <a:lnTo>
                    <a:pt x="313" y="1066"/>
                  </a:lnTo>
                  <a:lnTo>
                    <a:pt x="290" y="1066"/>
                  </a:lnTo>
                  <a:lnTo>
                    <a:pt x="266" y="1067"/>
                  </a:lnTo>
                  <a:lnTo>
                    <a:pt x="266" y="1067"/>
                  </a:lnTo>
                  <a:lnTo>
                    <a:pt x="242" y="1070"/>
                  </a:lnTo>
                  <a:lnTo>
                    <a:pt x="229" y="1073"/>
                  </a:lnTo>
                  <a:lnTo>
                    <a:pt x="216" y="1076"/>
                  </a:lnTo>
                  <a:lnTo>
                    <a:pt x="204" y="1079"/>
                  </a:lnTo>
                  <a:lnTo>
                    <a:pt x="192" y="1083"/>
                  </a:lnTo>
                  <a:lnTo>
                    <a:pt x="181" y="1089"/>
                  </a:lnTo>
                  <a:lnTo>
                    <a:pt x="170" y="1095"/>
                  </a:lnTo>
                  <a:lnTo>
                    <a:pt x="170" y="1095"/>
                  </a:lnTo>
                  <a:lnTo>
                    <a:pt x="164" y="1102"/>
                  </a:lnTo>
                  <a:lnTo>
                    <a:pt x="161" y="1107"/>
                  </a:lnTo>
                  <a:lnTo>
                    <a:pt x="158" y="1114"/>
                  </a:lnTo>
                  <a:lnTo>
                    <a:pt x="160" y="1120"/>
                  </a:lnTo>
                  <a:lnTo>
                    <a:pt x="162" y="1127"/>
                  </a:lnTo>
                  <a:lnTo>
                    <a:pt x="165" y="1132"/>
                  </a:lnTo>
                  <a:lnTo>
                    <a:pt x="171" y="1137"/>
                  </a:lnTo>
                  <a:lnTo>
                    <a:pt x="179" y="1141"/>
                  </a:lnTo>
                  <a:lnTo>
                    <a:pt x="179" y="1141"/>
                  </a:lnTo>
                  <a:lnTo>
                    <a:pt x="187" y="1143"/>
                  </a:lnTo>
                  <a:lnTo>
                    <a:pt x="194" y="1144"/>
                  </a:lnTo>
                  <a:lnTo>
                    <a:pt x="212" y="1145"/>
                  </a:lnTo>
                  <a:lnTo>
                    <a:pt x="229" y="1145"/>
                  </a:lnTo>
                  <a:lnTo>
                    <a:pt x="245" y="1144"/>
                  </a:lnTo>
                  <a:lnTo>
                    <a:pt x="245" y="1144"/>
                  </a:lnTo>
                  <a:lnTo>
                    <a:pt x="261" y="1143"/>
                  </a:lnTo>
                  <a:lnTo>
                    <a:pt x="278" y="1143"/>
                  </a:lnTo>
                  <a:lnTo>
                    <a:pt x="278" y="1143"/>
                  </a:lnTo>
                  <a:lnTo>
                    <a:pt x="281" y="1143"/>
                  </a:lnTo>
                  <a:lnTo>
                    <a:pt x="285" y="1144"/>
                  </a:lnTo>
                  <a:lnTo>
                    <a:pt x="289" y="1145"/>
                  </a:lnTo>
                  <a:lnTo>
                    <a:pt x="290" y="1146"/>
                  </a:lnTo>
                  <a:lnTo>
                    <a:pt x="291" y="1148"/>
                  </a:lnTo>
                  <a:lnTo>
                    <a:pt x="289" y="1150"/>
                  </a:lnTo>
                  <a:lnTo>
                    <a:pt x="289" y="1150"/>
                  </a:lnTo>
                  <a:lnTo>
                    <a:pt x="283" y="1155"/>
                  </a:lnTo>
                  <a:lnTo>
                    <a:pt x="278" y="1159"/>
                  </a:lnTo>
                  <a:lnTo>
                    <a:pt x="265" y="1168"/>
                  </a:lnTo>
                  <a:lnTo>
                    <a:pt x="265" y="1168"/>
                  </a:lnTo>
                  <a:lnTo>
                    <a:pt x="237" y="1189"/>
                  </a:lnTo>
                  <a:lnTo>
                    <a:pt x="208" y="1209"/>
                  </a:lnTo>
                  <a:lnTo>
                    <a:pt x="179" y="1229"/>
                  </a:lnTo>
                  <a:lnTo>
                    <a:pt x="150" y="1249"/>
                  </a:lnTo>
                  <a:lnTo>
                    <a:pt x="150" y="1249"/>
                  </a:lnTo>
                  <a:lnTo>
                    <a:pt x="124" y="1267"/>
                  </a:lnTo>
                  <a:lnTo>
                    <a:pt x="97" y="1285"/>
                  </a:lnTo>
                  <a:lnTo>
                    <a:pt x="71" y="1302"/>
                  </a:lnTo>
                  <a:lnTo>
                    <a:pt x="45" y="1321"/>
                  </a:lnTo>
                  <a:lnTo>
                    <a:pt x="45" y="1321"/>
                  </a:lnTo>
                  <a:lnTo>
                    <a:pt x="31" y="1332"/>
                  </a:lnTo>
                  <a:lnTo>
                    <a:pt x="23" y="1339"/>
                  </a:lnTo>
                  <a:lnTo>
                    <a:pt x="16" y="1346"/>
                  </a:lnTo>
                  <a:lnTo>
                    <a:pt x="10" y="1354"/>
                  </a:lnTo>
                  <a:lnTo>
                    <a:pt x="5" y="1362"/>
                  </a:lnTo>
                  <a:lnTo>
                    <a:pt x="1" y="1371"/>
                  </a:lnTo>
                  <a:lnTo>
                    <a:pt x="0" y="1381"/>
                  </a:lnTo>
                  <a:lnTo>
                    <a:pt x="0" y="1381"/>
                  </a:lnTo>
                  <a:lnTo>
                    <a:pt x="0" y="1386"/>
                  </a:lnTo>
                  <a:lnTo>
                    <a:pt x="2" y="1389"/>
                  </a:lnTo>
                  <a:lnTo>
                    <a:pt x="7" y="1391"/>
                  </a:lnTo>
                  <a:lnTo>
                    <a:pt x="11" y="1394"/>
                  </a:lnTo>
                  <a:lnTo>
                    <a:pt x="16" y="1394"/>
                  </a:lnTo>
                  <a:lnTo>
                    <a:pt x="22" y="1394"/>
                  </a:lnTo>
                  <a:lnTo>
                    <a:pt x="31" y="1392"/>
                  </a:lnTo>
                  <a:lnTo>
                    <a:pt x="31" y="1392"/>
                  </a:lnTo>
                  <a:lnTo>
                    <a:pt x="39" y="1390"/>
                  </a:lnTo>
                  <a:lnTo>
                    <a:pt x="48" y="1387"/>
                  </a:lnTo>
                  <a:lnTo>
                    <a:pt x="63" y="1381"/>
                  </a:lnTo>
                  <a:lnTo>
                    <a:pt x="79" y="1372"/>
                  </a:lnTo>
                  <a:lnTo>
                    <a:pt x="93" y="1363"/>
                  </a:lnTo>
                  <a:lnTo>
                    <a:pt x="93" y="1363"/>
                  </a:lnTo>
                  <a:lnTo>
                    <a:pt x="156" y="1325"/>
                  </a:lnTo>
                  <a:lnTo>
                    <a:pt x="188" y="1307"/>
                  </a:lnTo>
                  <a:lnTo>
                    <a:pt x="220" y="1289"/>
                  </a:lnTo>
                  <a:lnTo>
                    <a:pt x="220" y="1289"/>
                  </a:lnTo>
                  <a:lnTo>
                    <a:pt x="222" y="1287"/>
                  </a:lnTo>
                  <a:lnTo>
                    <a:pt x="224" y="1285"/>
                  </a:lnTo>
                  <a:lnTo>
                    <a:pt x="224" y="1283"/>
                  </a:lnTo>
                  <a:lnTo>
                    <a:pt x="222" y="1281"/>
                  </a:lnTo>
                  <a:lnTo>
                    <a:pt x="220" y="1279"/>
                  </a:lnTo>
                  <a:lnTo>
                    <a:pt x="218" y="1278"/>
                  </a:lnTo>
                  <a:lnTo>
                    <a:pt x="216" y="1276"/>
                  </a:lnTo>
                  <a:lnTo>
                    <a:pt x="214" y="1278"/>
                  </a:lnTo>
                  <a:lnTo>
                    <a:pt x="214" y="12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139">
              <a:extLst>
                <a:ext uri="{FF2B5EF4-FFF2-40B4-BE49-F238E27FC236}">
                  <a16:creationId xmlns:a16="http://schemas.microsoft.com/office/drawing/2014/main" id="{A0515A0F-B32D-20B4-76E5-02F9DFC3B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" y="2420"/>
              <a:ext cx="123" cy="66"/>
            </a:xfrm>
            <a:custGeom>
              <a:avLst/>
              <a:gdLst>
                <a:gd name="T0" fmla="*/ 48 w 246"/>
                <a:gd name="T1" fmla="*/ 64 h 131"/>
                <a:gd name="T2" fmla="*/ 33 w 246"/>
                <a:gd name="T3" fmla="*/ 69 h 131"/>
                <a:gd name="T4" fmla="*/ 18 w 246"/>
                <a:gd name="T5" fmla="*/ 78 h 131"/>
                <a:gd name="T6" fmla="*/ 6 w 246"/>
                <a:gd name="T7" fmla="*/ 91 h 131"/>
                <a:gd name="T8" fmla="*/ 0 w 246"/>
                <a:gd name="T9" fmla="*/ 105 h 131"/>
                <a:gd name="T10" fmla="*/ 0 w 246"/>
                <a:gd name="T11" fmla="*/ 114 h 131"/>
                <a:gd name="T12" fmla="*/ 7 w 246"/>
                <a:gd name="T13" fmla="*/ 125 h 131"/>
                <a:gd name="T14" fmla="*/ 18 w 246"/>
                <a:gd name="T15" fmla="*/ 130 h 131"/>
                <a:gd name="T16" fmla="*/ 32 w 246"/>
                <a:gd name="T17" fmla="*/ 131 h 131"/>
                <a:gd name="T18" fmla="*/ 38 w 246"/>
                <a:gd name="T19" fmla="*/ 130 h 131"/>
                <a:gd name="T20" fmla="*/ 64 w 246"/>
                <a:gd name="T21" fmla="*/ 121 h 131"/>
                <a:gd name="T22" fmla="*/ 88 w 246"/>
                <a:gd name="T23" fmla="*/ 108 h 131"/>
                <a:gd name="T24" fmla="*/ 135 w 246"/>
                <a:gd name="T25" fmla="*/ 81 h 131"/>
                <a:gd name="T26" fmla="*/ 163 w 246"/>
                <a:gd name="T27" fmla="*/ 65 h 131"/>
                <a:gd name="T28" fmla="*/ 218 w 246"/>
                <a:gd name="T29" fmla="*/ 30 h 131"/>
                <a:gd name="T30" fmla="*/ 244 w 246"/>
                <a:gd name="T31" fmla="*/ 11 h 131"/>
                <a:gd name="T32" fmla="*/ 246 w 246"/>
                <a:gd name="T33" fmla="*/ 9 h 131"/>
                <a:gd name="T34" fmla="*/ 245 w 246"/>
                <a:gd name="T35" fmla="*/ 4 h 131"/>
                <a:gd name="T36" fmla="*/ 242 w 246"/>
                <a:gd name="T37" fmla="*/ 1 h 131"/>
                <a:gd name="T38" fmla="*/ 238 w 246"/>
                <a:gd name="T39" fmla="*/ 0 h 131"/>
                <a:gd name="T40" fmla="*/ 234 w 246"/>
                <a:gd name="T41" fmla="*/ 1 h 131"/>
                <a:gd name="T42" fmla="*/ 202 w 246"/>
                <a:gd name="T43" fmla="*/ 25 h 131"/>
                <a:gd name="T44" fmla="*/ 167 w 246"/>
                <a:gd name="T45" fmla="*/ 45 h 131"/>
                <a:gd name="T46" fmla="*/ 112 w 246"/>
                <a:gd name="T47" fmla="*/ 79 h 131"/>
                <a:gd name="T48" fmla="*/ 94 w 246"/>
                <a:gd name="T49" fmla="*/ 89 h 131"/>
                <a:gd name="T50" fmla="*/ 50 w 246"/>
                <a:gd name="T51" fmla="*/ 112 h 131"/>
                <a:gd name="T52" fmla="*/ 35 w 246"/>
                <a:gd name="T53" fmla="*/ 117 h 131"/>
                <a:gd name="T54" fmla="*/ 23 w 246"/>
                <a:gd name="T55" fmla="*/ 118 h 131"/>
                <a:gd name="T56" fmla="*/ 15 w 246"/>
                <a:gd name="T57" fmla="*/ 114 h 131"/>
                <a:gd name="T58" fmla="*/ 14 w 246"/>
                <a:gd name="T59" fmla="*/ 105 h 131"/>
                <a:gd name="T60" fmla="*/ 21 w 246"/>
                <a:gd name="T61" fmla="*/ 94 h 131"/>
                <a:gd name="T62" fmla="*/ 27 w 246"/>
                <a:gd name="T63" fmla="*/ 88 h 131"/>
                <a:gd name="T64" fmla="*/ 43 w 246"/>
                <a:gd name="T65" fmla="*/ 79 h 131"/>
                <a:gd name="T66" fmla="*/ 51 w 246"/>
                <a:gd name="T67" fmla="*/ 76 h 131"/>
                <a:gd name="T68" fmla="*/ 56 w 246"/>
                <a:gd name="T69" fmla="*/ 73 h 131"/>
                <a:gd name="T70" fmla="*/ 56 w 246"/>
                <a:gd name="T71" fmla="*/ 68 h 131"/>
                <a:gd name="T72" fmla="*/ 52 w 246"/>
                <a:gd name="T73" fmla="*/ 64 h 131"/>
                <a:gd name="T74" fmla="*/ 48 w 246"/>
                <a:gd name="T75" fmla="*/ 6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131">
                  <a:moveTo>
                    <a:pt x="48" y="64"/>
                  </a:moveTo>
                  <a:lnTo>
                    <a:pt x="48" y="64"/>
                  </a:lnTo>
                  <a:lnTo>
                    <a:pt x="40" y="66"/>
                  </a:lnTo>
                  <a:lnTo>
                    <a:pt x="33" y="69"/>
                  </a:lnTo>
                  <a:lnTo>
                    <a:pt x="25" y="73"/>
                  </a:lnTo>
                  <a:lnTo>
                    <a:pt x="18" y="78"/>
                  </a:lnTo>
                  <a:lnTo>
                    <a:pt x="11" y="83"/>
                  </a:lnTo>
                  <a:lnTo>
                    <a:pt x="6" y="91"/>
                  </a:lnTo>
                  <a:lnTo>
                    <a:pt x="1" y="98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14"/>
                  </a:lnTo>
                  <a:lnTo>
                    <a:pt x="2" y="120"/>
                  </a:lnTo>
                  <a:lnTo>
                    <a:pt x="7" y="125"/>
                  </a:lnTo>
                  <a:lnTo>
                    <a:pt x="11" y="128"/>
                  </a:lnTo>
                  <a:lnTo>
                    <a:pt x="18" y="130"/>
                  </a:lnTo>
                  <a:lnTo>
                    <a:pt x="24" y="131"/>
                  </a:lnTo>
                  <a:lnTo>
                    <a:pt x="32" y="131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51" y="126"/>
                  </a:lnTo>
                  <a:lnTo>
                    <a:pt x="64" y="121"/>
                  </a:lnTo>
                  <a:lnTo>
                    <a:pt x="76" y="115"/>
                  </a:lnTo>
                  <a:lnTo>
                    <a:pt x="88" y="108"/>
                  </a:lnTo>
                  <a:lnTo>
                    <a:pt x="112" y="94"/>
                  </a:lnTo>
                  <a:lnTo>
                    <a:pt x="135" y="81"/>
                  </a:lnTo>
                  <a:lnTo>
                    <a:pt x="135" y="81"/>
                  </a:lnTo>
                  <a:lnTo>
                    <a:pt x="163" y="65"/>
                  </a:lnTo>
                  <a:lnTo>
                    <a:pt x="191" y="48"/>
                  </a:lnTo>
                  <a:lnTo>
                    <a:pt x="218" y="30"/>
                  </a:lnTo>
                  <a:lnTo>
                    <a:pt x="231" y="21"/>
                  </a:lnTo>
                  <a:lnTo>
                    <a:pt x="244" y="11"/>
                  </a:lnTo>
                  <a:lnTo>
                    <a:pt x="244" y="11"/>
                  </a:lnTo>
                  <a:lnTo>
                    <a:pt x="246" y="9"/>
                  </a:lnTo>
                  <a:lnTo>
                    <a:pt x="246" y="6"/>
                  </a:lnTo>
                  <a:lnTo>
                    <a:pt x="245" y="4"/>
                  </a:lnTo>
                  <a:lnTo>
                    <a:pt x="244" y="2"/>
                  </a:lnTo>
                  <a:lnTo>
                    <a:pt x="242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4" y="1"/>
                  </a:lnTo>
                  <a:lnTo>
                    <a:pt x="234" y="1"/>
                  </a:lnTo>
                  <a:lnTo>
                    <a:pt x="219" y="14"/>
                  </a:lnTo>
                  <a:lnTo>
                    <a:pt x="202" y="25"/>
                  </a:lnTo>
                  <a:lnTo>
                    <a:pt x="167" y="45"/>
                  </a:lnTo>
                  <a:lnTo>
                    <a:pt x="167" y="45"/>
                  </a:lnTo>
                  <a:lnTo>
                    <a:pt x="130" y="68"/>
                  </a:lnTo>
                  <a:lnTo>
                    <a:pt x="112" y="79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64" y="104"/>
                  </a:lnTo>
                  <a:lnTo>
                    <a:pt x="50" y="112"/>
                  </a:lnTo>
                  <a:lnTo>
                    <a:pt x="35" y="117"/>
                  </a:lnTo>
                  <a:lnTo>
                    <a:pt x="35" y="117"/>
                  </a:lnTo>
                  <a:lnTo>
                    <a:pt x="28" y="118"/>
                  </a:lnTo>
                  <a:lnTo>
                    <a:pt x="23" y="118"/>
                  </a:lnTo>
                  <a:lnTo>
                    <a:pt x="19" y="116"/>
                  </a:lnTo>
                  <a:lnTo>
                    <a:pt x="15" y="114"/>
                  </a:lnTo>
                  <a:lnTo>
                    <a:pt x="14" y="109"/>
                  </a:lnTo>
                  <a:lnTo>
                    <a:pt x="14" y="105"/>
                  </a:lnTo>
                  <a:lnTo>
                    <a:pt x="17" y="100"/>
                  </a:lnTo>
                  <a:lnTo>
                    <a:pt x="21" y="94"/>
                  </a:lnTo>
                  <a:lnTo>
                    <a:pt x="21" y="94"/>
                  </a:lnTo>
                  <a:lnTo>
                    <a:pt x="27" y="88"/>
                  </a:lnTo>
                  <a:lnTo>
                    <a:pt x="35" y="82"/>
                  </a:lnTo>
                  <a:lnTo>
                    <a:pt x="43" y="79"/>
                  </a:lnTo>
                  <a:lnTo>
                    <a:pt x="51" y="76"/>
                  </a:lnTo>
                  <a:lnTo>
                    <a:pt x="51" y="76"/>
                  </a:lnTo>
                  <a:lnTo>
                    <a:pt x="53" y="75"/>
                  </a:lnTo>
                  <a:lnTo>
                    <a:pt x="56" y="73"/>
                  </a:lnTo>
                  <a:lnTo>
                    <a:pt x="56" y="70"/>
                  </a:lnTo>
                  <a:lnTo>
                    <a:pt x="56" y="68"/>
                  </a:lnTo>
                  <a:lnTo>
                    <a:pt x="55" y="66"/>
                  </a:lnTo>
                  <a:lnTo>
                    <a:pt x="52" y="64"/>
                  </a:lnTo>
                  <a:lnTo>
                    <a:pt x="50" y="63"/>
                  </a:lnTo>
                  <a:lnTo>
                    <a:pt x="48" y="64"/>
                  </a:lnTo>
                  <a:lnTo>
                    <a:pt x="4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140">
              <a:extLst>
                <a:ext uri="{FF2B5EF4-FFF2-40B4-BE49-F238E27FC236}">
                  <a16:creationId xmlns:a16="http://schemas.microsoft.com/office/drawing/2014/main" id="{59FE9E6B-961E-F59D-0468-B6FD93B85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" y="2445"/>
              <a:ext cx="115" cy="57"/>
            </a:xfrm>
            <a:custGeom>
              <a:avLst/>
              <a:gdLst>
                <a:gd name="T0" fmla="*/ 27 w 229"/>
                <a:gd name="T1" fmla="*/ 49 h 114"/>
                <a:gd name="T2" fmla="*/ 15 w 229"/>
                <a:gd name="T3" fmla="*/ 59 h 114"/>
                <a:gd name="T4" fmla="*/ 5 w 229"/>
                <a:gd name="T5" fmla="*/ 72 h 114"/>
                <a:gd name="T6" fmla="*/ 0 w 229"/>
                <a:gd name="T7" fmla="*/ 87 h 114"/>
                <a:gd name="T8" fmla="*/ 1 w 229"/>
                <a:gd name="T9" fmla="*/ 102 h 114"/>
                <a:gd name="T10" fmla="*/ 4 w 229"/>
                <a:gd name="T11" fmla="*/ 107 h 114"/>
                <a:gd name="T12" fmla="*/ 15 w 229"/>
                <a:gd name="T13" fmla="*/ 114 h 114"/>
                <a:gd name="T14" fmla="*/ 28 w 229"/>
                <a:gd name="T15" fmla="*/ 114 h 114"/>
                <a:gd name="T16" fmla="*/ 47 w 229"/>
                <a:gd name="T17" fmla="*/ 110 h 114"/>
                <a:gd name="T18" fmla="*/ 70 w 229"/>
                <a:gd name="T19" fmla="*/ 103 h 114"/>
                <a:gd name="T20" fmla="*/ 119 w 229"/>
                <a:gd name="T21" fmla="*/ 83 h 114"/>
                <a:gd name="T22" fmla="*/ 166 w 229"/>
                <a:gd name="T23" fmla="*/ 58 h 114"/>
                <a:gd name="T24" fmla="*/ 208 w 229"/>
                <a:gd name="T25" fmla="*/ 27 h 114"/>
                <a:gd name="T26" fmla="*/ 226 w 229"/>
                <a:gd name="T27" fmla="*/ 11 h 114"/>
                <a:gd name="T28" fmla="*/ 229 w 229"/>
                <a:gd name="T29" fmla="*/ 6 h 114"/>
                <a:gd name="T30" fmla="*/ 226 w 229"/>
                <a:gd name="T31" fmla="*/ 2 h 114"/>
                <a:gd name="T32" fmla="*/ 222 w 229"/>
                <a:gd name="T33" fmla="*/ 0 h 114"/>
                <a:gd name="T34" fmla="*/ 218 w 229"/>
                <a:gd name="T35" fmla="*/ 1 h 114"/>
                <a:gd name="T36" fmla="*/ 203 w 229"/>
                <a:gd name="T37" fmla="*/ 14 h 114"/>
                <a:gd name="T38" fmla="*/ 172 w 229"/>
                <a:gd name="T39" fmla="*/ 38 h 114"/>
                <a:gd name="T40" fmla="*/ 139 w 229"/>
                <a:gd name="T41" fmla="*/ 57 h 114"/>
                <a:gd name="T42" fmla="*/ 104 w 229"/>
                <a:gd name="T43" fmla="*/ 75 h 114"/>
                <a:gd name="T44" fmla="*/ 87 w 229"/>
                <a:gd name="T45" fmla="*/ 82 h 114"/>
                <a:gd name="T46" fmla="*/ 39 w 229"/>
                <a:gd name="T47" fmla="*/ 98 h 114"/>
                <a:gd name="T48" fmla="*/ 30 w 229"/>
                <a:gd name="T49" fmla="*/ 101 h 114"/>
                <a:gd name="T50" fmla="*/ 22 w 229"/>
                <a:gd name="T51" fmla="*/ 101 h 114"/>
                <a:gd name="T52" fmla="*/ 14 w 229"/>
                <a:gd name="T53" fmla="*/ 98 h 114"/>
                <a:gd name="T54" fmla="*/ 13 w 229"/>
                <a:gd name="T55" fmla="*/ 90 h 114"/>
                <a:gd name="T56" fmla="*/ 14 w 229"/>
                <a:gd name="T57" fmla="*/ 85 h 114"/>
                <a:gd name="T58" fmla="*/ 21 w 229"/>
                <a:gd name="T59" fmla="*/ 72 h 114"/>
                <a:gd name="T60" fmla="*/ 34 w 229"/>
                <a:gd name="T61" fmla="*/ 61 h 114"/>
                <a:gd name="T62" fmla="*/ 35 w 229"/>
                <a:gd name="T63" fmla="*/ 58 h 114"/>
                <a:gd name="T64" fmla="*/ 36 w 229"/>
                <a:gd name="T65" fmla="*/ 53 h 114"/>
                <a:gd name="T66" fmla="*/ 34 w 229"/>
                <a:gd name="T67" fmla="*/ 49 h 114"/>
                <a:gd name="T68" fmla="*/ 29 w 229"/>
                <a:gd name="T69" fmla="*/ 48 h 114"/>
                <a:gd name="T70" fmla="*/ 27 w 229"/>
                <a:gd name="T71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9" h="114">
                  <a:moveTo>
                    <a:pt x="27" y="49"/>
                  </a:moveTo>
                  <a:lnTo>
                    <a:pt x="27" y="49"/>
                  </a:lnTo>
                  <a:lnTo>
                    <a:pt x="21" y="54"/>
                  </a:lnTo>
                  <a:lnTo>
                    <a:pt x="15" y="59"/>
                  </a:lnTo>
                  <a:lnTo>
                    <a:pt x="10" y="65"/>
                  </a:lnTo>
                  <a:lnTo>
                    <a:pt x="5" y="72"/>
                  </a:lnTo>
                  <a:lnTo>
                    <a:pt x="2" y="79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1" y="102"/>
                  </a:lnTo>
                  <a:lnTo>
                    <a:pt x="4" y="107"/>
                  </a:lnTo>
                  <a:lnTo>
                    <a:pt x="9" y="112"/>
                  </a:lnTo>
                  <a:lnTo>
                    <a:pt x="15" y="114"/>
                  </a:lnTo>
                  <a:lnTo>
                    <a:pt x="22" y="114"/>
                  </a:lnTo>
                  <a:lnTo>
                    <a:pt x="28" y="114"/>
                  </a:lnTo>
                  <a:lnTo>
                    <a:pt x="35" y="113"/>
                  </a:lnTo>
                  <a:lnTo>
                    <a:pt x="47" y="110"/>
                  </a:lnTo>
                  <a:lnTo>
                    <a:pt x="47" y="110"/>
                  </a:lnTo>
                  <a:lnTo>
                    <a:pt x="70" y="103"/>
                  </a:lnTo>
                  <a:lnTo>
                    <a:pt x="95" y="94"/>
                  </a:lnTo>
                  <a:lnTo>
                    <a:pt x="119" y="83"/>
                  </a:lnTo>
                  <a:lnTo>
                    <a:pt x="143" y="71"/>
                  </a:lnTo>
                  <a:lnTo>
                    <a:pt x="166" y="58"/>
                  </a:lnTo>
                  <a:lnTo>
                    <a:pt x="187" y="43"/>
                  </a:lnTo>
                  <a:lnTo>
                    <a:pt x="208" y="27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9" y="9"/>
                  </a:lnTo>
                  <a:lnTo>
                    <a:pt x="229" y="6"/>
                  </a:lnTo>
                  <a:lnTo>
                    <a:pt x="228" y="3"/>
                  </a:lnTo>
                  <a:lnTo>
                    <a:pt x="226" y="2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20" y="0"/>
                  </a:lnTo>
                  <a:lnTo>
                    <a:pt x="218" y="1"/>
                  </a:lnTo>
                  <a:lnTo>
                    <a:pt x="218" y="1"/>
                  </a:lnTo>
                  <a:lnTo>
                    <a:pt x="203" y="14"/>
                  </a:lnTo>
                  <a:lnTo>
                    <a:pt x="189" y="26"/>
                  </a:lnTo>
                  <a:lnTo>
                    <a:pt x="172" y="38"/>
                  </a:lnTo>
                  <a:lnTo>
                    <a:pt x="156" y="48"/>
                  </a:lnTo>
                  <a:lnTo>
                    <a:pt x="139" y="57"/>
                  </a:lnTo>
                  <a:lnTo>
                    <a:pt x="122" y="66"/>
                  </a:lnTo>
                  <a:lnTo>
                    <a:pt x="104" y="75"/>
                  </a:lnTo>
                  <a:lnTo>
                    <a:pt x="87" y="82"/>
                  </a:lnTo>
                  <a:lnTo>
                    <a:pt x="87" y="82"/>
                  </a:lnTo>
                  <a:lnTo>
                    <a:pt x="63" y="91"/>
                  </a:lnTo>
                  <a:lnTo>
                    <a:pt x="39" y="98"/>
                  </a:lnTo>
                  <a:lnTo>
                    <a:pt x="39" y="98"/>
                  </a:lnTo>
                  <a:lnTo>
                    <a:pt x="30" y="101"/>
                  </a:lnTo>
                  <a:lnTo>
                    <a:pt x="26" y="102"/>
                  </a:lnTo>
                  <a:lnTo>
                    <a:pt x="22" y="101"/>
                  </a:lnTo>
                  <a:lnTo>
                    <a:pt x="17" y="101"/>
                  </a:lnTo>
                  <a:lnTo>
                    <a:pt x="14" y="98"/>
                  </a:lnTo>
                  <a:lnTo>
                    <a:pt x="13" y="94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4" y="85"/>
                  </a:lnTo>
                  <a:lnTo>
                    <a:pt x="15" y="81"/>
                  </a:lnTo>
                  <a:lnTo>
                    <a:pt x="21" y="72"/>
                  </a:lnTo>
                  <a:lnTo>
                    <a:pt x="27" y="66"/>
                  </a:lnTo>
                  <a:lnTo>
                    <a:pt x="34" y="61"/>
                  </a:lnTo>
                  <a:lnTo>
                    <a:pt x="34" y="61"/>
                  </a:lnTo>
                  <a:lnTo>
                    <a:pt x="35" y="58"/>
                  </a:lnTo>
                  <a:lnTo>
                    <a:pt x="36" y="55"/>
                  </a:lnTo>
                  <a:lnTo>
                    <a:pt x="36" y="53"/>
                  </a:lnTo>
                  <a:lnTo>
                    <a:pt x="35" y="51"/>
                  </a:lnTo>
                  <a:lnTo>
                    <a:pt x="34" y="49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7" y="49"/>
                  </a:lnTo>
                  <a:lnTo>
                    <a:pt x="2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141">
              <a:extLst>
                <a:ext uri="{FF2B5EF4-FFF2-40B4-BE49-F238E27FC236}">
                  <a16:creationId xmlns:a16="http://schemas.microsoft.com/office/drawing/2014/main" id="{D3947950-8827-5588-4CC8-8D6A83FA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2311"/>
              <a:ext cx="389" cy="197"/>
            </a:xfrm>
            <a:custGeom>
              <a:avLst/>
              <a:gdLst>
                <a:gd name="T0" fmla="*/ 17 w 777"/>
                <a:gd name="T1" fmla="*/ 348 h 394"/>
                <a:gd name="T2" fmla="*/ 6 w 777"/>
                <a:gd name="T3" fmla="*/ 358 h 394"/>
                <a:gd name="T4" fmla="*/ 0 w 777"/>
                <a:gd name="T5" fmla="*/ 370 h 394"/>
                <a:gd name="T6" fmla="*/ 1 w 777"/>
                <a:gd name="T7" fmla="*/ 382 h 394"/>
                <a:gd name="T8" fmla="*/ 13 w 777"/>
                <a:gd name="T9" fmla="*/ 391 h 394"/>
                <a:gd name="T10" fmla="*/ 17 w 777"/>
                <a:gd name="T11" fmla="*/ 394 h 394"/>
                <a:gd name="T12" fmla="*/ 30 w 777"/>
                <a:gd name="T13" fmla="*/ 394 h 394"/>
                <a:gd name="T14" fmla="*/ 49 w 777"/>
                <a:gd name="T15" fmla="*/ 389 h 394"/>
                <a:gd name="T16" fmla="*/ 78 w 777"/>
                <a:gd name="T17" fmla="*/ 382 h 394"/>
                <a:gd name="T18" fmla="*/ 107 w 777"/>
                <a:gd name="T19" fmla="*/ 373 h 394"/>
                <a:gd name="T20" fmla="*/ 135 w 777"/>
                <a:gd name="T21" fmla="*/ 363 h 394"/>
                <a:gd name="T22" fmla="*/ 188 w 777"/>
                <a:gd name="T23" fmla="*/ 337 h 394"/>
                <a:gd name="T24" fmla="*/ 214 w 777"/>
                <a:gd name="T25" fmla="*/ 322 h 394"/>
                <a:gd name="T26" fmla="*/ 303 w 777"/>
                <a:gd name="T27" fmla="*/ 268 h 394"/>
                <a:gd name="T28" fmla="*/ 333 w 777"/>
                <a:gd name="T29" fmla="*/ 249 h 394"/>
                <a:gd name="T30" fmla="*/ 383 w 777"/>
                <a:gd name="T31" fmla="*/ 214 h 394"/>
                <a:gd name="T32" fmla="*/ 430 w 777"/>
                <a:gd name="T33" fmla="*/ 173 h 394"/>
                <a:gd name="T34" fmla="*/ 442 w 777"/>
                <a:gd name="T35" fmla="*/ 163 h 394"/>
                <a:gd name="T36" fmla="*/ 481 w 777"/>
                <a:gd name="T37" fmla="*/ 134 h 394"/>
                <a:gd name="T38" fmla="*/ 538 w 777"/>
                <a:gd name="T39" fmla="*/ 102 h 394"/>
                <a:gd name="T40" fmla="*/ 566 w 777"/>
                <a:gd name="T41" fmla="*/ 88 h 394"/>
                <a:gd name="T42" fmla="*/ 623 w 777"/>
                <a:gd name="T43" fmla="*/ 63 h 394"/>
                <a:gd name="T44" fmla="*/ 712 w 777"/>
                <a:gd name="T45" fmla="*/ 32 h 394"/>
                <a:gd name="T46" fmla="*/ 773 w 777"/>
                <a:gd name="T47" fmla="*/ 13 h 394"/>
                <a:gd name="T48" fmla="*/ 776 w 777"/>
                <a:gd name="T49" fmla="*/ 10 h 394"/>
                <a:gd name="T50" fmla="*/ 776 w 777"/>
                <a:gd name="T51" fmla="*/ 4 h 394"/>
                <a:gd name="T52" fmla="*/ 774 w 777"/>
                <a:gd name="T53" fmla="*/ 1 h 394"/>
                <a:gd name="T54" fmla="*/ 768 w 777"/>
                <a:gd name="T55" fmla="*/ 0 h 394"/>
                <a:gd name="T56" fmla="*/ 721 w 777"/>
                <a:gd name="T57" fmla="*/ 16 h 394"/>
                <a:gd name="T58" fmla="*/ 626 w 777"/>
                <a:gd name="T59" fmla="*/ 49 h 394"/>
                <a:gd name="T60" fmla="*/ 557 w 777"/>
                <a:gd name="T61" fmla="*/ 79 h 394"/>
                <a:gd name="T62" fmla="*/ 513 w 777"/>
                <a:gd name="T63" fmla="*/ 102 h 394"/>
                <a:gd name="T64" fmla="*/ 470 w 777"/>
                <a:gd name="T65" fmla="*/ 128 h 394"/>
                <a:gd name="T66" fmla="*/ 429 w 777"/>
                <a:gd name="T67" fmla="*/ 157 h 394"/>
                <a:gd name="T68" fmla="*/ 410 w 777"/>
                <a:gd name="T69" fmla="*/ 175 h 394"/>
                <a:gd name="T70" fmla="*/ 366 w 777"/>
                <a:gd name="T71" fmla="*/ 210 h 394"/>
                <a:gd name="T72" fmla="*/ 319 w 777"/>
                <a:gd name="T73" fmla="*/ 243 h 394"/>
                <a:gd name="T74" fmla="*/ 222 w 777"/>
                <a:gd name="T75" fmla="*/ 302 h 394"/>
                <a:gd name="T76" fmla="*/ 196 w 777"/>
                <a:gd name="T77" fmla="*/ 318 h 394"/>
                <a:gd name="T78" fmla="*/ 145 w 777"/>
                <a:gd name="T79" fmla="*/ 345 h 394"/>
                <a:gd name="T80" fmla="*/ 118 w 777"/>
                <a:gd name="T81" fmla="*/ 356 h 394"/>
                <a:gd name="T82" fmla="*/ 94 w 777"/>
                <a:gd name="T83" fmla="*/ 364 h 394"/>
                <a:gd name="T84" fmla="*/ 69 w 777"/>
                <a:gd name="T85" fmla="*/ 371 h 394"/>
                <a:gd name="T86" fmla="*/ 44 w 777"/>
                <a:gd name="T87" fmla="*/ 377 h 394"/>
                <a:gd name="T88" fmla="*/ 28 w 777"/>
                <a:gd name="T89" fmla="*/ 381 h 394"/>
                <a:gd name="T90" fmla="*/ 19 w 777"/>
                <a:gd name="T91" fmla="*/ 374 h 394"/>
                <a:gd name="T92" fmla="*/ 16 w 777"/>
                <a:gd name="T93" fmla="*/ 369 h 394"/>
                <a:gd name="T94" fmla="*/ 17 w 777"/>
                <a:gd name="T95" fmla="*/ 363 h 394"/>
                <a:gd name="T96" fmla="*/ 24 w 777"/>
                <a:gd name="T97" fmla="*/ 359 h 394"/>
                <a:gd name="T98" fmla="*/ 26 w 777"/>
                <a:gd name="T99" fmla="*/ 357 h 394"/>
                <a:gd name="T100" fmla="*/ 26 w 777"/>
                <a:gd name="T101" fmla="*/ 352 h 394"/>
                <a:gd name="T102" fmla="*/ 24 w 777"/>
                <a:gd name="T103" fmla="*/ 348 h 394"/>
                <a:gd name="T104" fmla="*/ 19 w 777"/>
                <a:gd name="T105" fmla="*/ 347 h 394"/>
                <a:gd name="T106" fmla="*/ 17 w 777"/>
                <a:gd name="T107" fmla="*/ 34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7" h="394">
                  <a:moveTo>
                    <a:pt x="17" y="348"/>
                  </a:moveTo>
                  <a:lnTo>
                    <a:pt x="17" y="348"/>
                  </a:lnTo>
                  <a:lnTo>
                    <a:pt x="12" y="352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0" y="370"/>
                  </a:lnTo>
                  <a:lnTo>
                    <a:pt x="0" y="376"/>
                  </a:lnTo>
                  <a:lnTo>
                    <a:pt x="1" y="382"/>
                  </a:lnTo>
                  <a:lnTo>
                    <a:pt x="5" y="387"/>
                  </a:lnTo>
                  <a:lnTo>
                    <a:pt x="13" y="391"/>
                  </a:lnTo>
                  <a:lnTo>
                    <a:pt x="13" y="391"/>
                  </a:lnTo>
                  <a:lnTo>
                    <a:pt x="17" y="394"/>
                  </a:lnTo>
                  <a:lnTo>
                    <a:pt x="22" y="394"/>
                  </a:lnTo>
                  <a:lnTo>
                    <a:pt x="30" y="394"/>
                  </a:lnTo>
                  <a:lnTo>
                    <a:pt x="40" y="391"/>
                  </a:lnTo>
                  <a:lnTo>
                    <a:pt x="49" y="389"/>
                  </a:lnTo>
                  <a:lnTo>
                    <a:pt x="49" y="389"/>
                  </a:lnTo>
                  <a:lnTo>
                    <a:pt x="78" y="382"/>
                  </a:lnTo>
                  <a:lnTo>
                    <a:pt x="107" y="373"/>
                  </a:lnTo>
                  <a:lnTo>
                    <a:pt x="107" y="373"/>
                  </a:lnTo>
                  <a:lnTo>
                    <a:pt x="122" y="369"/>
                  </a:lnTo>
                  <a:lnTo>
                    <a:pt x="135" y="363"/>
                  </a:lnTo>
                  <a:lnTo>
                    <a:pt x="162" y="350"/>
                  </a:lnTo>
                  <a:lnTo>
                    <a:pt x="188" y="337"/>
                  </a:lnTo>
                  <a:lnTo>
                    <a:pt x="214" y="322"/>
                  </a:lnTo>
                  <a:lnTo>
                    <a:pt x="214" y="322"/>
                  </a:lnTo>
                  <a:lnTo>
                    <a:pt x="274" y="286"/>
                  </a:lnTo>
                  <a:lnTo>
                    <a:pt x="303" y="268"/>
                  </a:lnTo>
                  <a:lnTo>
                    <a:pt x="333" y="249"/>
                  </a:lnTo>
                  <a:lnTo>
                    <a:pt x="333" y="249"/>
                  </a:lnTo>
                  <a:lnTo>
                    <a:pt x="358" y="232"/>
                  </a:lnTo>
                  <a:lnTo>
                    <a:pt x="383" y="214"/>
                  </a:lnTo>
                  <a:lnTo>
                    <a:pt x="406" y="194"/>
                  </a:lnTo>
                  <a:lnTo>
                    <a:pt x="430" y="173"/>
                  </a:lnTo>
                  <a:lnTo>
                    <a:pt x="430" y="173"/>
                  </a:lnTo>
                  <a:lnTo>
                    <a:pt x="442" y="163"/>
                  </a:lnTo>
                  <a:lnTo>
                    <a:pt x="455" y="153"/>
                  </a:lnTo>
                  <a:lnTo>
                    <a:pt x="481" y="134"/>
                  </a:lnTo>
                  <a:lnTo>
                    <a:pt x="509" y="117"/>
                  </a:lnTo>
                  <a:lnTo>
                    <a:pt x="538" y="102"/>
                  </a:lnTo>
                  <a:lnTo>
                    <a:pt x="538" y="102"/>
                  </a:lnTo>
                  <a:lnTo>
                    <a:pt x="566" y="88"/>
                  </a:lnTo>
                  <a:lnTo>
                    <a:pt x="595" y="75"/>
                  </a:lnTo>
                  <a:lnTo>
                    <a:pt x="623" y="63"/>
                  </a:lnTo>
                  <a:lnTo>
                    <a:pt x="653" y="52"/>
                  </a:lnTo>
                  <a:lnTo>
                    <a:pt x="712" y="32"/>
                  </a:lnTo>
                  <a:lnTo>
                    <a:pt x="773" y="13"/>
                  </a:lnTo>
                  <a:lnTo>
                    <a:pt x="773" y="13"/>
                  </a:lnTo>
                  <a:lnTo>
                    <a:pt x="775" y="12"/>
                  </a:lnTo>
                  <a:lnTo>
                    <a:pt x="776" y="10"/>
                  </a:lnTo>
                  <a:lnTo>
                    <a:pt x="777" y="8"/>
                  </a:lnTo>
                  <a:lnTo>
                    <a:pt x="776" y="4"/>
                  </a:lnTo>
                  <a:lnTo>
                    <a:pt x="776" y="2"/>
                  </a:lnTo>
                  <a:lnTo>
                    <a:pt x="774" y="1"/>
                  </a:lnTo>
                  <a:lnTo>
                    <a:pt x="772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721" y="16"/>
                  </a:lnTo>
                  <a:lnTo>
                    <a:pt x="673" y="32"/>
                  </a:lnTo>
                  <a:lnTo>
                    <a:pt x="626" y="49"/>
                  </a:lnTo>
                  <a:lnTo>
                    <a:pt x="580" y="68"/>
                  </a:lnTo>
                  <a:lnTo>
                    <a:pt x="557" y="79"/>
                  </a:lnTo>
                  <a:lnTo>
                    <a:pt x="534" y="90"/>
                  </a:lnTo>
                  <a:lnTo>
                    <a:pt x="513" y="102"/>
                  </a:lnTo>
                  <a:lnTo>
                    <a:pt x="491" y="114"/>
                  </a:lnTo>
                  <a:lnTo>
                    <a:pt x="470" y="128"/>
                  </a:lnTo>
                  <a:lnTo>
                    <a:pt x="450" y="142"/>
                  </a:lnTo>
                  <a:lnTo>
                    <a:pt x="429" y="157"/>
                  </a:lnTo>
                  <a:lnTo>
                    <a:pt x="410" y="175"/>
                  </a:lnTo>
                  <a:lnTo>
                    <a:pt x="410" y="175"/>
                  </a:lnTo>
                  <a:lnTo>
                    <a:pt x="388" y="193"/>
                  </a:lnTo>
                  <a:lnTo>
                    <a:pt x="366" y="210"/>
                  </a:lnTo>
                  <a:lnTo>
                    <a:pt x="342" y="227"/>
                  </a:lnTo>
                  <a:lnTo>
                    <a:pt x="319" y="243"/>
                  </a:lnTo>
                  <a:lnTo>
                    <a:pt x="271" y="273"/>
                  </a:lnTo>
                  <a:lnTo>
                    <a:pt x="222" y="302"/>
                  </a:lnTo>
                  <a:lnTo>
                    <a:pt x="222" y="302"/>
                  </a:lnTo>
                  <a:lnTo>
                    <a:pt x="196" y="318"/>
                  </a:lnTo>
                  <a:lnTo>
                    <a:pt x="171" y="332"/>
                  </a:lnTo>
                  <a:lnTo>
                    <a:pt x="145" y="345"/>
                  </a:lnTo>
                  <a:lnTo>
                    <a:pt x="132" y="350"/>
                  </a:lnTo>
                  <a:lnTo>
                    <a:pt x="118" y="356"/>
                  </a:lnTo>
                  <a:lnTo>
                    <a:pt x="118" y="356"/>
                  </a:lnTo>
                  <a:lnTo>
                    <a:pt x="94" y="364"/>
                  </a:lnTo>
                  <a:lnTo>
                    <a:pt x="69" y="371"/>
                  </a:lnTo>
                  <a:lnTo>
                    <a:pt x="69" y="371"/>
                  </a:lnTo>
                  <a:lnTo>
                    <a:pt x="44" y="377"/>
                  </a:lnTo>
                  <a:lnTo>
                    <a:pt x="44" y="377"/>
                  </a:lnTo>
                  <a:lnTo>
                    <a:pt x="37" y="379"/>
                  </a:lnTo>
                  <a:lnTo>
                    <a:pt x="28" y="381"/>
                  </a:lnTo>
                  <a:lnTo>
                    <a:pt x="28" y="381"/>
                  </a:lnTo>
                  <a:lnTo>
                    <a:pt x="19" y="374"/>
                  </a:lnTo>
                  <a:lnTo>
                    <a:pt x="17" y="372"/>
                  </a:lnTo>
                  <a:lnTo>
                    <a:pt x="16" y="369"/>
                  </a:lnTo>
                  <a:lnTo>
                    <a:pt x="16" y="366"/>
                  </a:lnTo>
                  <a:lnTo>
                    <a:pt x="17" y="363"/>
                  </a:lnTo>
                  <a:lnTo>
                    <a:pt x="20" y="361"/>
                  </a:lnTo>
                  <a:lnTo>
                    <a:pt x="24" y="359"/>
                  </a:lnTo>
                  <a:lnTo>
                    <a:pt x="24" y="359"/>
                  </a:lnTo>
                  <a:lnTo>
                    <a:pt x="26" y="357"/>
                  </a:lnTo>
                  <a:lnTo>
                    <a:pt x="27" y="354"/>
                  </a:lnTo>
                  <a:lnTo>
                    <a:pt x="26" y="352"/>
                  </a:lnTo>
                  <a:lnTo>
                    <a:pt x="26" y="350"/>
                  </a:lnTo>
                  <a:lnTo>
                    <a:pt x="24" y="348"/>
                  </a:lnTo>
                  <a:lnTo>
                    <a:pt x="22" y="347"/>
                  </a:lnTo>
                  <a:lnTo>
                    <a:pt x="19" y="347"/>
                  </a:lnTo>
                  <a:lnTo>
                    <a:pt x="17" y="348"/>
                  </a:lnTo>
                  <a:lnTo>
                    <a:pt x="17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142">
              <a:extLst>
                <a:ext uri="{FF2B5EF4-FFF2-40B4-BE49-F238E27FC236}">
                  <a16:creationId xmlns:a16="http://schemas.microsoft.com/office/drawing/2014/main" id="{B50C4937-B58B-FDB1-C6C5-30B087324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1550"/>
              <a:ext cx="73" cy="95"/>
            </a:xfrm>
            <a:custGeom>
              <a:avLst/>
              <a:gdLst>
                <a:gd name="T0" fmla="*/ 47 w 146"/>
                <a:gd name="T1" fmla="*/ 15 h 189"/>
                <a:gd name="T2" fmla="*/ 93 w 146"/>
                <a:gd name="T3" fmla="*/ 76 h 189"/>
                <a:gd name="T4" fmla="*/ 113 w 146"/>
                <a:gd name="T5" fmla="*/ 108 h 189"/>
                <a:gd name="T6" fmla="*/ 129 w 146"/>
                <a:gd name="T7" fmla="*/ 143 h 189"/>
                <a:gd name="T8" fmla="*/ 131 w 146"/>
                <a:gd name="T9" fmla="*/ 149 h 189"/>
                <a:gd name="T10" fmla="*/ 133 w 146"/>
                <a:gd name="T11" fmla="*/ 161 h 189"/>
                <a:gd name="T12" fmla="*/ 131 w 146"/>
                <a:gd name="T13" fmla="*/ 168 h 189"/>
                <a:gd name="T14" fmla="*/ 129 w 146"/>
                <a:gd name="T15" fmla="*/ 171 h 189"/>
                <a:gd name="T16" fmla="*/ 123 w 146"/>
                <a:gd name="T17" fmla="*/ 175 h 189"/>
                <a:gd name="T18" fmla="*/ 115 w 146"/>
                <a:gd name="T19" fmla="*/ 176 h 189"/>
                <a:gd name="T20" fmla="*/ 107 w 146"/>
                <a:gd name="T21" fmla="*/ 173 h 189"/>
                <a:gd name="T22" fmla="*/ 93 w 146"/>
                <a:gd name="T23" fmla="*/ 161 h 189"/>
                <a:gd name="T24" fmla="*/ 78 w 146"/>
                <a:gd name="T25" fmla="*/ 143 h 189"/>
                <a:gd name="T26" fmla="*/ 58 w 146"/>
                <a:gd name="T27" fmla="*/ 111 h 189"/>
                <a:gd name="T28" fmla="*/ 38 w 146"/>
                <a:gd name="T29" fmla="*/ 80 h 189"/>
                <a:gd name="T30" fmla="*/ 18 w 146"/>
                <a:gd name="T31" fmla="*/ 46 h 189"/>
                <a:gd name="T32" fmla="*/ 17 w 146"/>
                <a:gd name="T33" fmla="*/ 42 h 189"/>
                <a:gd name="T34" fmla="*/ 15 w 146"/>
                <a:gd name="T35" fmla="*/ 31 h 189"/>
                <a:gd name="T36" fmla="*/ 22 w 146"/>
                <a:gd name="T37" fmla="*/ 18 h 189"/>
                <a:gd name="T38" fmla="*/ 33 w 146"/>
                <a:gd name="T39" fmla="*/ 13 h 189"/>
                <a:gd name="T40" fmla="*/ 43 w 146"/>
                <a:gd name="T41" fmla="*/ 14 h 189"/>
                <a:gd name="T42" fmla="*/ 48 w 146"/>
                <a:gd name="T43" fmla="*/ 16 h 189"/>
                <a:gd name="T44" fmla="*/ 53 w 146"/>
                <a:gd name="T45" fmla="*/ 17 h 189"/>
                <a:gd name="T46" fmla="*/ 56 w 146"/>
                <a:gd name="T47" fmla="*/ 14 h 189"/>
                <a:gd name="T48" fmla="*/ 58 w 146"/>
                <a:gd name="T49" fmla="*/ 9 h 189"/>
                <a:gd name="T50" fmla="*/ 54 w 146"/>
                <a:gd name="T51" fmla="*/ 5 h 189"/>
                <a:gd name="T52" fmla="*/ 49 w 146"/>
                <a:gd name="T53" fmla="*/ 2 h 189"/>
                <a:gd name="T54" fmla="*/ 35 w 146"/>
                <a:gd name="T55" fmla="*/ 0 h 189"/>
                <a:gd name="T56" fmla="*/ 21 w 146"/>
                <a:gd name="T57" fmla="*/ 1 h 189"/>
                <a:gd name="T58" fmla="*/ 9 w 146"/>
                <a:gd name="T59" fmla="*/ 7 h 189"/>
                <a:gd name="T60" fmla="*/ 4 w 146"/>
                <a:gd name="T61" fmla="*/ 13 h 189"/>
                <a:gd name="T62" fmla="*/ 1 w 146"/>
                <a:gd name="T63" fmla="*/ 24 h 189"/>
                <a:gd name="T64" fmla="*/ 1 w 146"/>
                <a:gd name="T65" fmla="*/ 36 h 189"/>
                <a:gd name="T66" fmla="*/ 9 w 146"/>
                <a:gd name="T67" fmla="*/ 59 h 189"/>
                <a:gd name="T68" fmla="*/ 23 w 146"/>
                <a:gd name="T69" fmla="*/ 81 h 189"/>
                <a:gd name="T70" fmla="*/ 36 w 146"/>
                <a:gd name="T71" fmla="*/ 101 h 189"/>
                <a:gd name="T72" fmla="*/ 63 w 146"/>
                <a:gd name="T73" fmla="*/ 146 h 189"/>
                <a:gd name="T74" fmla="*/ 84 w 146"/>
                <a:gd name="T75" fmla="*/ 171 h 189"/>
                <a:gd name="T76" fmla="*/ 98 w 146"/>
                <a:gd name="T77" fmla="*/ 183 h 189"/>
                <a:gd name="T78" fmla="*/ 113 w 146"/>
                <a:gd name="T79" fmla="*/ 189 h 189"/>
                <a:gd name="T80" fmla="*/ 129 w 146"/>
                <a:gd name="T81" fmla="*/ 187 h 189"/>
                <a:gd name="T82" fmla="*/ 137 w 146"/>
                <a:gd name="T83" fmla="*/ 182 h 189"/>
                <a:gd name="T84" fmla="*/ 144 w 146"/>
                <a:gd name="T85" fmla="*/ 173 h 189"/>
                <a:gd name="T86" fmla="*/ 146 w 146"/>
                <a:gd name="T87" fmla="*/ 162 h 189"/>
                <a:gd name="T88" fmla="*/ 145 w 146"/>
                <a:gd name="T89" fmla="*/ 150 h 189"/>
                <a:gd name="T90" fmla="*/ 137 w 146"/>
                <a:gd name="T91" fmla="*/ 127 h 189"/>
                <a:gd name="T92" fmla="*/ 120 w 146"/>
                <a:gd name="T93" fmla="*/ 96 h 189"/>
                <a:gd name="T94" fmla="*/ 105 w 146"/>
                <a:gd name="T95" fmla="*/ 72 h 189"/>
                <a:gd name="T96" fmla="*/ 73 w 146"/>
                <a:gd name="T97" fmla="*/ 28 h 189"/>
                <a:gd name="T98" fmla="*/ 55 w 146"/>
                <a:gd name="T99" fmla="*/ 6 h 189"/>
                <a:gd name="T100" fmla="*/ 51 w 146"/>
                <a:gd name="T101" fmla="*/ 4 h 189"/>
                <a:gd name="T102" fmla="*/ 47 w 146"/>
                <a:gd name="T103" fmla="*/ 6 h 189"/>
                <a:gd name="T104" fmla="*/ 45 w 146"/>
                <a:gd name="T105" fmla="*/ 11 h 189"/>
                <a:gd name="T106" fmla="*/ 47 w 146"/>
                <a:gd name="T107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6" h="189">
                  <a:moveTo>
                    <a:pt x="47" y="15"/>
                  </a:moveTo>
                  <a:lnTo>
                    <a:pt x="47" y="15"/>
                  </a:lnTo>
                  <a:lnTo>
                    <a:pt x="71" y="44"/>
                  </a:lnTo>
                  <a:lnTo>
                    <a:pt x="93" y="76"/>
                  </a:lnTo>
                  <a:lnTo>
                    <a:pt x="103" y="92"/>
                  </a:lnTo>
                  <a:lnTo>
                    <a:pt x="113" y="108"/>
                  </a:lnTo>
                  <a:lnTo>
                    <a:pt x="121" y="125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31" y="149"/>
                  </a:lnTo>
                  <a:lnTo>
                    <a:pt x="132" y="157"/>
                  </a:lnTo>
                  <a:lnTo>
                    <a:pt x="133" y="161"/>
                  </a:lnTo>
                  <a:lnTo>
                    <a:pt x="132" y="165"/>
                  </a:lnTo>
                  <a:lnTo>
                    <a:pt x="131" y="168"/>
                  </a:lnTo>
                  <a:lnTo>
                    <a:pt x="129" y="171"/>
                  </a:lnTo>
                  <a:lnTo>
                    <a:pt x="129" y="171"/>
                  </a:lnTo>
                  <a:lnTo>
                    <a:pt x="126" y="174"/>
                  </a:lnTo>
                  <a:lnTo>
                    <a:pt x="123" y="175"/>
                  </a:lnTo>
                  <a:lnTo>
                    <a:pt x="119" y="176"/>
                  </a:lnTo>
                  <a:lnTo>
                    <a:pt x="115" y="176"/>
                  </a:lnTo>
                  <a:lnTo>
                    <a:pt x="112" y="175"/>
                  </a:lnTo>
                  <a:lnTo>
                    <a:pt x="107" y="173"/>
                  </a:lnTo>
                  <a:lnTo>
                    <a:pt x="100" y="168"/>
                  </a:lnTo>
                  <a:lnTo>
                    <a:pt x="93" y="161"/>
                  </a:lnTo>
                  <a:lnTo>
                    <a:pt x="87" y="155"/>
                  </a:lnTo>
                  <a:lnTo>
                    <a:pt x="78" y="143"/>
                  </a:lnTo>
                  <a:lnTo>
                    <a:pt x="78" y="143"/>
                  </a:lnTo>
                  <a:lnTo>
                    <a:pt x="58" y="111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28" y="6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7" y="42"/>
                  </a:lnTo>
                  <a:lnTo>
                    <a:pt x="15" y="39"/>
                  </a:lnTo>
                  <a:lnTo>
                    <a:pt x="15" y="31"/>
                  </a:lnTo>
                  <a:lnTo>
                    <a:pt x="17" y="24"/>
                  </a:lnTo>
                  <a:lnTo>
                    <a:pt x="22" y="18"/>
                  </a:lnTo>
                  <a:lnTo>
                    <a:pt x="26" y="15"/>
                  </a:lnTo>
                  <a:lnTo>
                    <a:pt x="33" y="13"/>
                  </a:lnTo>
                  <a:lnTo>
                    <a:pt x="40" y="13"/>
                  </a:lnTo>
                  <a:lnTo>
                    <a:pt x="43" y="1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5" y="16"/>
                  </a:lnTo>
                  <a:lnTo>
                    <a:pt x="56" y="14"/>
                  </a:lnTo>
                  <a:lnTo>
                    <a:pt x="58" y="12"/>
                  </a:lnTo>
                  <a:lnTo>
                    <a:pt x="58" y="9"/>
                  </a:lnTo>
                  <a:lnTo>
                    <a:pt x="56" y="7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4" y="3"/>
                  </a:lnTo>
                  <a:lnTo>
                    <a:pt x="9" y="7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4" y="47"/>
                  </a:lnTo>
                  <a:lnTo>
                    <a:pt x="9" y="59"/>
                  </a:lnTo>
                  <a:lnTo>
                    <a:pt x="15" y="70"/>
                  </a:lnTo>
                  <a:lnTo>
                    <a:pt x="23" y="81"/>
                  </a:lnTo>
                  <a:lnTo>
                    <a:pt x="36" y="101"/>
                  </a:lnTo>
                  <a:lnTo>
                    <a:pt x="36" y="101"/>
                  </a:lnTo>
                  <a:lnTo>
                    <a:pt x="52" y="128"/>
                  </a:lnTo>
                  <a:lnTo>
                    <a:pt x="63" y="146"/>
                  </a:lnTo>
                  <a:lnTo>
                    <a:pt x="76" y="163"/>
                  </a:lnTo>
                  <a:lnTo>
                    <a:pt x="84" y="171"/>
                  </a:lnTo>
                  <a:lnTo>
                    <a:pt x="90" y="178"/>
                  </a:lnTo>
                  <a:lnTo>
                    <a:pt x="98" y="183"/>
                  </a:lnTo>
                  <a:lnTo>
                    <a:pt x="105" y="187"/>
                  </a:lnTo>
                  <a:lnTo>
                    <a:pt x="113" y="189"/>
                  </a:lnTo>
                  <a:lnTo>
                    <a:pt x="121" y="189"/>
                  </a:lnTo>
                  <a:lnTo>
                    <a:pt x="129" y="187"/>
                  </a:lnTo>
                  <a:lnTo>
                    <a:pt x="137" y="182"/>
                  </a:lnTo>
                  <a:lnTo>
                    <a:pt x="137" y="182"/>
                  </a:lnTo>
                  <a:lnTo>
                    <a:pt x="141" y="178"/>
                  </a:lnTo>
                  <a:lnTo>
                    <a:pt x="144" y="173"/>
                  </a:lnTo>
                  <a:lnTo>
                    <a:pt x="145" y="168"/>
                  </a:lnTo>
                  <a:lnTo>
                    <a:pt x="146" y="162"/>
                  </a:lnTo>
                  <a:lnTo>
                    <a:pt x="146" y="157"/>
                  </a:lnTo>
                  <a:lnTo>
                    <a:pt x="145" y="150"/>
                  </a:lnTo>
                  <a:lnTo>
                    <a:pt x="142" y="139"/>
                  </a:lnTo>
                  <a:lnTo>
                    <a:pt x="137" y="127"/>
                  </a:lnTo>
                  <a:lnTo>
                    <a:pt x="131" y="115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05" y="72"/>
                  </a:lnTo>
                  <a:lnTo>
                    <a:pt x="90" y="50"/>
                  </a:lnTo>
                  <a:lnTo>
                    <a:pt x="73" y="28"/>
                  </a:lnTo>
                  <a:lnTo>
                    <a:pt x="55" y="6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6" y="7"/>
                  </a:lnTo>
                  <a:lnTo>
                    <a:pt x="45" y="11"/>
                  </a:lnTo>
                  <a:lnTo>
                    <a:pt x="46" y="13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143">
              <a:extLst>
                <a:ext uri="{FF2B5EF4-FFF2-40B4-BE49-F238E27FC236}">
                  <a16:creationId xmlns:a16="http://schemas.microsoft.com/office/drawing/2014/main" id="{F1E033F4-B686-778C-938B-B202C5B7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1572"/>
              <a:ext cx="73" cy="94"/>
            </a:xfrm>
            <a:custGeom>
              <a:avLst/>
              <a:gdLst>
                <a:gd name="T0" fmla="*/ 46 w 146"/>
                <a:gd name="T1" fmla="*/ 15 h 190"/>
                <a:gd name="T2" fmla="*/ 93 w 146"/>
                <a:gd name="T3" fmla="*/ 76 h 190"/>
                <a:gd name="T4" fmla="*/ 112 w 146"/>
                <a:gd name="T5" fmla="*/ 109 h 190"/>
                <a:gd name="T6" fmla="*/ 129 w 146"/>
                <a:gd name="T7" fmla="*/ 143 h 190"/>
                <a:gd name="T8" fmla="*/ 131 w 146"/>
                <a:gd name="T9" fmla="*/ 150 h 190"/>
                <a:gd name="T10" fmla="*/ 133 w 146"/>
                <a:gd name="T11" fmla="*/ 162 h 190"/>
                <a:gd name="T12" fmla="*/ 131 w 146"/>
                <a:gd name="T13" fmla="*/ 168 h 190"/>
                <a:gd name="T14" fmla="*/ 129 w 146"/>
                <a:gd name="T15" fmla="*/ 171 h 190"/>
                <a:gd name="T16" fmla="*/ 122 w 146"/>
                <a:gd name="T17" fmla="*/ 176 h 190"/>
                <a:gd name="T18" fmla="*/ 115 w 146"/>
                <a:gd name="T19" fmla="*/ 177 h 190"/>
                <a:gd name="T20" fmla="*/ 107 w 146"/>
                <a:gd name="T21" fmla="*/ 174 h 190"/>
                <a:gd name="T22" fmla="*/ 93 w 146"/>
                <a:gd name="T23" fmla="*/ 162 h 190"/>
                <a:gd name="T24" fmla="*/ 78 w 146"/>
                <a:gd name="T25" fmla="*/ 143 h 190"/>
                <a:gd name="T26" fmla="*/ 57 w 146"/>
                <a:gd name="T27" fmla="*/ 112 h 190"/>
                <a:gd name="T28" fmla="*/ 38 w 146"/>
                <a:gd name="T29" fmla="*/ 80 h 190"/>
                <a:gd name="T30" fmla="*/ 18 w 146"/>
                <a:gd name="T31" fmla="*/ 47 h 190"/>
                <a:gd name="T32" fmla="*/ 17 w 146"/>
                <a:gd name="T33" fmla="*/ 42 h 190"/>
                <a:gd name="T34" fmla="*/ 15 w 146"/>
                <a:gd name="T35" fmla="*/ 32 h 190"/>
                <a:gd name="T36" fmla="*/ 21 w 146"/>
                <a:gd name="T37" fmla="*/ 19 h 190"/>
                <a:gd name="T38" fmla="*/ 32 w 146"/>
                <a:gd name="T39" fmla="*/ 13 h 190"/>
                <a:gd name="T40" fmla="*/ 43 w 146"/>
                <a:gd name="T41" fmla="*/ 14 h 190"/>
                <a:gd name="T42" fmla="*/ 47 w 146"/>
                <a:gd name="T43" fmla="*/ 16 h 190"/>
                <a:gd name="T44" fmla="*/ 53 w 146"/>
                <a:gd name="T45" fmla="*/ 17 h 190"/>
                <a:gd name="T46" fmla="*/ 56 w 146"/>
                <a:gd name="T47" fmla="*/ 14 h 190"/>
                <a:gd name="T48" fmla="*/ 57 w 146"/>
                <a:gd name="T49" fmla="*/ 10 h 190"/>
                <a:gd name="T50" fmla="*/ 54 w 146"/>
                <a:gd name="T51" fmla="*/ 6 h 190"/>
                <a:gd name="T52" fmla="*/ 48 w 146"/>
                <a:gd name="T53" fmla="*/ 2 h 190"/>
                <a:gd name="T54" fmla="*/ 34 w 146"/>
                <a:gd name="T55" fmla="*/ 0 h 190"/>
                <a:gd name="T56" fmla="*/ 20 w 146"/>
                <a:gd name="T57" fmla="*/ 1 h 190"/>
                <a:gd name="T58" fmla="*/ 8 w 146"/>
                <a:gd name="T59" fmla="*/ 8 h 190"/>
                <a:gd name="T60" fmla="*/ 4 w 146"/>
                <a:gd name="T61" fmla="*/ 13 h 190"/>
                <a:gd name="T62" fmla="*/ 1 w 146"/>
                <a:gd name="T63" fmla="*/ 24 h 190"/>
                <a:gd name="T64" fmla="*/ 1 w 146"/>
                <a:gd name="T65" fmla="*/ 36 h 190"/>
                <a:gd name="T66" fmla="*/ 8 w 146"/>
                <a:gd name="T67" fmla="*/ 60 h 190"/>
                <a:gd name="T68" fmla="*/ 22 w 146"/>
                <a:gd name="T69" fmla="*/ 81 h 190"/>
                <a:gd name="T70" fmla="*/ 35 w 146"/>
                <a:gd name="T71" fmla="*/ 101 h 190"/>
                <a:gd name="T72" fmla="*/ 63 w 146"/>
                <a:gd name="T73" fmla="*/ 146 h 190"/>
                <a:gd name="T74" fmla="*/ 83 w 146"/>
                <a:gd name="T75" fmla="*/ 171 h 190"/>
                <a:gd name="T76" fmla="*/ 97 w 146"/>
                <a:gd name="T77" fmla="*/ 183 h 190"/>
                <a:gd name="T78" fmla="*/ 112 w 146"/>
                <a:gd name="T79" fmla="*/ 190 h 190"/>
                <a:gd name="T80" fmla="*/ 129 w 146"/>
                <a:gd name="T81" fmla="*/ 188 h 190"/>
                <a:gd name="T82" fmla="*/ 136 w 146"/>
                <a:gd name="T83" fmla="*/ 182 h 190"/>
                <a:gd name="T84" fmla="*/ 144 w 146"/>
                <a:gd name="T85" fmla="*/ 174 h 190"/>
                <a:gd name="T86" fmla="*/ 146 w 146"/>
                <a:gd name="T87" fmla="*/ 163 h 190"/>
                <a:gd name="T88" fmla="*/ 145 w 146"/>
                <a:gd name="T89" fmla="*/ 151 h 190"/>
                <a:gd name="T90" fmla="*/ 136 w 146"/>
                <a:gd name="T91" fmla="*/ 127 h 190"/>
                <a:gd name="T92" fmla="*/ 120 w 146"/>
                <a:gd name="T93" fmla="*/ 97 h 190"/>
                <a:gd name="T94" fmla="*/ 105 w 146"/>
                <a:gd name="T95" fmla="*/ 73 h 190"/>
                <a:gd name="T96" fmla="*/ 72 w 146"/>
                <a:gd name="T97" fmla="*/ 28 h 190"/>
                <a:gd name="T98" fmla="*/ 55 w 146"/>
                <a:gd name="T99" fmla="*/ 7 h 190"/>
                <a:gd name="T100" fmla="*/ 51 w 146"/>
                <a:gd name="T101" fmla="*/ 4 h 190"/>
                <a:gd name="T102" fmla="*/ 46 w 146"/>
                <a:gd name="T103" fmla="*/ 7 h 190"/>
                <a:gd name="T104" fmla="*/ 44 w 146"/>
                <a:gd name="T105" fmla="*/ 11 h 190"/>
                <a:gd name="T106" fmla="*/ 46 w 146"/>
                <a:gd name="T107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6" h="190">
                  <a:moveTo>
                    <a:pt x="46" y="15"/>
                  </a:moveTo>
                  <a:lnTo>
                    <a:pt x="46" y="15"/>
                  </a:lnTo>
                  <a:lnTo>
                    <a:pt x="70" y="45"/>
                  </a:lnTo>
                  <a:lnTo>
                    <a:pt x="93" y="76"/>
                  </a:lnTo>
                  <a:lnTo>
                    <a:pt x="103" y="92"/>
                  </a:lnTo>
                  <a:lnTo>
                    <a:pt x="112" y="109"/>
                  </a:lnTo>
                  <a:lnTo>
                    <a:pt x="121" y="126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31" y="150"/>
                  </a:lnTo>
                  <a:lnTo>
                    <a:pt x="132" y="157"/>
                  </a:lnTo>
                  <a:lnTo>
                    <a:pt x="133" y="162"/>
                  </a:lnTo>
                  <a:lnTo>
                    <a:pt x="132" y="165"/>
                  </a:lnTo>
                  <a:lnTo>
                    <a:pt x="131" y="168"/>
                  </a:lnTo>
                  <a:lnTo>
                    <a:pt x="129" y="171"/>
                  </a:lnTo>
                  <a:lnTo>
                    <a:pt x="129" y="171"/>
                  </a:lnTo>
                  <a:lnTo>
                    <a:pt x="125" y="175"/>
                  </a:lnTo>
                  <a:lnTo>
                    <a:pt x="122" y="176"/>
                  </a:lnTo>
                  <a:lnTo>
                    <a:pt x="119" y="177"/>
                  </a:lnTo>
                  <a:lnTo>
                    <a:pt x="115" y="177"/>
                  </a:lnTo>
                  <a:lnTo>
                    <a:pt x="111" y="176"/>
                  </a:lnTo>
                  <a:lnTo>
                    <a:pt x="107" y="174"/>
                  </a:lnTo>
                  <a:lnTo>
                    <a:pt x="99" y="168"/>
                  </a:lnTo>
                  <a:lnTo>
                    <a:pt x="93" y="162"/>
                  </a:lnTo>
                  <a:lnTo>
                    <a:pt x="86" y="155"/>
                  </a:lnTo>
                  <a:lnTo>
                    <a:pt x="78" y="143"/>
                  </a:lnTo>
                  <a:lnTo>
                    <a:pt x="78" y="143"/>
                  </a:lnTo>
                  <a:lnTo>
                    <a:pt x="57" y="112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28" y="64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7" y="42"/>
                  </a:lnTo>
                  <a:lnTo>
                    <a:pt x="15" y="39"/>
                  </a:lnTo>
                  <a:lnTo>
                    <a:pt x="15" y="32"/>
                  </a:lnTo>
                  <a:lnTo>
                    <a:pt x="17" y="24"/>
                  </a:lnTo>
                  <a:lnTo>
                    <a:pt x="21" y="19"/>
                  </a:lnTo>
                  <a:lnTo>
                    <a:pt x="26" y="15"/>
                  </a:lnTo>
                  <a:lnTo>
                    <a:pt x="32" y="13"/>
                  </a:lnTo>
                  <a:lnTo>
                    <a:pt x="40" y="13"/>
                  </a:lnTo>
                  <a:lnTo>
                    <a:pt x="43" y="14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5" y="16"/>
                  </a:lnTo>
                  <a:lnTo>
                    <a:pt x="56" y="14"/>
                  </a:lnTo>
                  <a:lnTo>
                    <a:pt x="57" y="12"/>
                  </a:lnTo>
                  <a:lnTo>
                    <a:pt x="57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3"/>
                  </a:lnTo>
                  <a:lnTo>
                    <a:pt x="8" y="8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4" y="48"/>
                  </a:lnTo>
                  <a:lnTo>
                    <a:pt x="8" y="60"/>
                  </a:lnTo>
                  <a:lnTo>
                    <a:pt x="15" y="71"/>
                  </a:lnTo>
                  <a:lnTo>
                    <a:pt x="22" y="81"/>
                  </a:lnTo>
                  <a:lnTo>
                    <a:pt x="35" y="101"/>
                  </a:lnTo>
                  <a:lnTo>
                    <a:pt x="35" y="101"/>
                  </a:lnTo>
                  <a:lnTo>
                    <a:pt x="52" y="128"/>
                  </a:lnTo>
                  <a:lnTo>
                    <a:pt x="63" y="146"/>
                  </a:lnTo>
                  <a:lnTo>
                    <a:pt x="76" y="164"/>
                  </a:lnTo>
                  <a:lnTo>
                    <a:pt x="83" y="171"/>
                  </a:lnTo>
                  <a:lnTo>
                    <a:pt x="90" y="178"/>
                  </a:lnTo>
                  <a:lnTo>
                    <a:pt x="97" y="183"/>
                  </a:lnTo>
                  <a:lnTo>
                    <a:pt x="105" y="188"/>
                  </a:lnTo>
                  <a:lnTo>
                    <a:pt x="112" y="190"/>
                  </a:lnTo>
                  <a:lnTo>
                    <a:pt x="121" y="190"/>
                  </a:lnTo>
                  <a:lnTo>
                    <a:pt x="129" y="188"/>
                  </a:lnTo>
                  <a:lnTo>
                    <a:pt x="136" y="182"/>
                  </a:lnTo>
                  <a:lnTo>
                    <a:pt x="136" y="182"/>
                  </a:lnTo>
                  <a:lnTo>
                    <a:pt x="141" y="178"/>
                  </a:lnTo>
                  <a:lnTo>
                    <a:pt x="144" y="174"/>
                  </a:lnTo>
                  <a:lnTo>
                    <a:pt x="145" y="168"/>
                  </a:lnTo>
                  <a:lnTo>
                    <a:pt x="146" y="163"/>
                  </a:lnTo>
                  <a:lnTo>
                    <a:pt x="146" y="157"/>
                  </a:lnTo>
                  <a:lnTo>
                    <a:pt x="145" y="151"/>
                  </a:lnTo>
                  <a:lnTo>
                    <a:pt x="142" y="139"/>
                  </a:lnTo>
                  <a:lnTo>
                    <a:pt x="136" y="127"/>
                  </a:lnTo>
                  <a:lnTo>
                    <a:pt x="131" y="115"/>
                  </a:lnTo>
                  <a:lnTo>
                    <a:pt x="120" y="97"/>
                  </a:lnTo>
                  <a:lnTo>
                    <a:pt x="120" y="97"/>
                  </a:lnTo>
                  <a:lnTo>
                    <a:pt x="105" y="73"/>
                  </a:lnTo>
                  <a:lnTo>
                    <a:pt x="90" y="50"/>
                  </a:lnTo>
                  <a:lnTo>
                    <a:pt x="72" y="28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3" y="4"/>
                  </a:lnTo>
                  <a:lnTo>
                    <a:pt x="51" y="4"/>
                  </a:lnTo>
                  <a:lnTo>
                    <a:pt x="48" y="4"/>
                  </a:lnTo>
                  <a:lnTo>
                    <a:pt x="46" y="7"/>
                  </a:lnTo>
                  <a:lnTo>
                    <a:pt x="45" y="8"/>
                  </a:lnTo>
                  <a:lnTo>
                    <a:pt x="44" y="11"/>
                  </a:lnTo>
                  <a:lnTo>
                    <a:pt x="45" y="13"/>
                  </a:lnTo>
                  <a:lnTo>
                    <a:pt x="46" y="15"/>
                  </a:lnTo>
                  <a:lnTo>
                    <a:pt x="4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144">
              <a:extLst>
                <a:ext uri="{FF2B5EF4-FFF2-40B4-BE49-F238E27FC236}">
                  <a16:creationId xmlns:a16="http://schemas.microsoft.com/office/drawing/2014/main" id="{221D8BFF-9DE0-DEBD-D32C-BCB47ECE3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1595"/>
              <a:ext cx="66" cy="84"/>
            </a:xfrm>
            <a:custGeom>
              <a:avLst/>
              <a:gdLst>
                <a:gd name="T0" fmla="*/ 40 w 131"/>
                <a:gd name="T1" fmla="*/ 15 h 168"/>
                <a:gd name="T2" fmla="*/ 80 w 131"/>
                <a:gd name="T3" fmla="*/ 67 h 168"/>
                <a:gd name="T4" fmla="*/ 99 w 131"/>
                <a:gd name="T5" fmla="*/ 95 h 168"/>
                <a:gd name="T6" fmla="*/ 113 w 131"/>
                <a:gd name="T7" fmla="*/ 124 h 168"/>
                <a:gd name="T8" fmla="*/ 115 w 131"/>
                <a:gd name="T9" fmla="*/ 131 h 168"/>
                <a:gd name="T10" fmla="*/ 116 w 131"/>
                <a:gd name="T11" fmla="*/ 144 h 168"/>
                <a:gd name="T12" fmla="*/ 115 w 131"/>
                <a:gd name="T13" fmla="*/ 149 h 168"/>
                <a:gd name="T14" fmla="*/ 113 w 131"/>
                <a:gd name="T15" fmla="*/ 153 h 168"/>
                <a:gd name="T16" fmla="*/ 108 w 131"/>
                <a:gd name="T17" fmla="*/ 156 h 168"/>
                <a:gd name="T18" fmla="*/ 100 w 131"/>
                <a:gd name="T19" fmla="*/ 155 h 168"/>
                <a:gd name="T20" fmla="*/ 89 w 131"/>
                <a:gd name="T21" fmla="*/ 148 h 168"/>
                <a:gd name="T22" fmla="*/ 76 w 131"/>
                <a:gd name="T23" fmla="*/ 135 h 168"/>
                <a:gd name="T24" fmla="*/ 69 w 131"/>
                <a:gd name="T25" fmla="*/ 124 h 168"/>
                <a:gd name="T26" fmla="*/ 37 w 131"/>
                <a:gd name="T27" fmla="*/ 75 h 168"/>
                <a:gd name="T28" fmla="*/ 26 w 131"/>
                <a:gd name="T29" fmla="*/ 58 h 168"/>
                <a:gd name="T30" fmla="*/ 18 w 131"/>
                <a:gd name="T31" fmla="*/ 41 h 168"/>
                <a:gd name="T32" fmla="*/ 14 w 131"/>
                <a:gd name="T33" fmla="*/ 28 h 168"/>
                <a:gd name="T34" fmla="*/ 20 w 131"/>
                <a:gd name="T35" fmla="*/ 17 h 168"/>
                <a:gd name="T36" fmla="*/ 30 w 131"/>
                <a:gd name="T37" fmla="*/ 13 h 168"/>
                <a:gd name="T38" fmla="*/ 43 w 131"/>
                <a:gd name="T39" fmla="*/ 16 h 168"/>
                <a:gd name="T40" fmla="*/ 45 w 131"/>
                <a:gd name="T41" fmla="*/ 16 h 168"/>
                <a:gd name="T42" fmla="*/ 49 w 131"/>
                <a:gd name="T43" fmla="*/ 15 h 168"/>
                <a:gd name="T44" fmla="*/ 51 w 131"/>
                <a:gd name="T45" fmla="*/ 11 h 168"/>
                <a:gd name="T46" fmla="*/ 50 w 131"/>
                <a:gd name="T47" fmla="*/ 6 h 168"/>
                <a:gd name="T48" fmla="*/ 49 w 131"/>
                <a:gd name="T49" fmla="*/ 4 h 168"/>
                <a:gd name="T50" fmla="*/ 37 w 131"/>
                <a:gd name="T51" fmla="*/ 0 h 168"/>
                <a:gd name="T52" fmla="*/ 24 w 131"/>
                <a:gd name="T53" fmla="*/ 0 h 168"/>
                <a:gd name="T54" fmla="*/ 12 w 131"/>
                <a:gd name="T55" fmla="*/ 3 h 168"/>
                <a:gd name="T56" fmla="*/ 4 w 131"/>
                <a:gd name="T57" fmla="*/ 12 h 168"/>
                <a:gd name="T58" fmla="*/ 1 w 131"/>
                <a:gd name="T59" fmla="*/ 16 h 168"/>
                <a:gd name="T60" fmla="*/ 0 w 131"/>
                <a:gd name="T61" fmla="*/ 25 h 168"/>
                <a:gd name="T62" fmla="*/ 2 w 131"/>
                <a:gd name="T63" fmla="*/ 39 h 168"/>
                <a:gd name="T64" fmla="*/ 10 w 131"/>
                <a:gd name="T65" fmla="*/ 57 h 168"/>
                <a:gd name="T66" fmla="*/ 25 w 131"/>
                <a:gd name="T67" fmla="*/ 81 h 168"/>
                <a:gd name="T68" fmla="*/ 41 w 131"/>
                <a:gd name="T69" fmla="*/ 108 h 168"/>
                <a:gd name="T70" fmla="*/ 62 w 131"/>
                <a:gd name="T71" fmla="*/ 141 h 168"/>
                <a:gd name="T72" fmla="*/ 75 w 131"/>
                <a:gd name="T73" fmla="*/ 155 h 168"/>
                <a:gd name="T74" fmla="*/ 89 w 131"/>
                <a:gd name="T75" fmla="*/ 164 h 168"/>
                <a:gd name="T76" fmla="*/ 104 w 131"/>
                <a:gd name="T77" fmla="*/ 168 h 168"/>
                <a:gd name="T78" fmla="*/ 120 w 131"/>
                <a:gd name="T79" fmla="*/ 164 h 168"/>
                <a:gd name="T80" fmla="*/ 124 w 131"/>
                <a:gd name="T81" fmla="*/ 160 h 168"/>
                <a:gd name="T82" fmla="*/ 129 w 131"/>
                <a:gd name="T83" fmla="*/ 154 h 168"/>
                <a:gd name="T84" fmla="*/ 131 w 131"/>
                <a:gd name="T85" fmla="*/ 146 h 168"/>
                <a:gd name="T86" fmla="*/ 130 w 131"/>
                <a:gd name="T87" fmla="*/ 131 h 168"/>
                <a:gd name="T88" fmla="*/ 122 w 131"/>
                <a:gd name="T89" fmla="*/ 108 h 168"/>
                <a:gd name="T90" fmla="*/ 108 w 131"/>
                <a:gd name="T91" fmla="*/ 83 h 168"/>
                <a:gd name="T92" fmla="*/ 74 w 131"/>
                <a:gd name="T93" fmla="*/ 36 h 168"/>
                <a:gd name="T94" fmla="*/ 50 w 131"/>
                <a:gd name="T95" fmla="*/ 5 h 168"/>
                <a:gd name="T96" fmla="*/ 46 w 131"/>
                <a:gd name="T97" fmla="*/ 3 h 168"/>
                <a:gd name="T98" fmla="*/ 41 w 131"/>
                <a:gd name="T99" fmla="*/ 5 h 168"/>
                <a:gd name="T100" fmla="*/ 39 w 131"/>
                <a:gd name="T101" fmla="*/ 10 h 168"/>
                <a:gd name="T102" fmla="*/ 40 w 131"/>
                <a:gd name="T103" fmla="*/ 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" h="168">
                  <a:moveTo>
                    <a:pt x="40" y="15"/>
                  </a:moveTo>
                  <a:lnTo>
                    <a:pt x="40" y="15"/>
                  </a:lnTo>
                  <a:lnTo>
                    <a:pt x="61" y="40"/>
                  </a:lnTo>
                  <a:lnTo>
                    <a:pt x="80" y="67"/>
                  </a:lnTo>
                  <a:lnTo>
                    <a:pt x="90" y="81"/>
                  </a:lnTo>
                  <a:lnTo>
                    <a:pt x="99" y="95"/>
                  </a:lnTo>
                  <a:lnTo>
                    <a:pt x="107" y="110"/>
                  </a:lnTo>
                  <a:lnTo>
                    <a:pt x="113" y="124"/>
                  </a:lnTo>
                  <a:lnTo>
                    <a:pt x="113" y="124"/>
                  </a:lnTo>
                  <a:lnTo>
                    <a:pt x="115" y="131"/>
                  </a:lnTo>
                  <a:lnTo>
                    <a:pt x="116" y="137"/>
                  </a:lnTo>
                  <a:lnTo>
                    <a:pt x="116" y="144"/>
                  </a:lnTo>
                  <a:lnTo>
                    <a:pt x="116" y="147"/>
                  </a:lnTo>
                  <a:lnTo>
                    <a:pt x="115" y="149"/>
                  </a:lnTo>
                  <a:lnTo>
                    <a:pt x="115" y="149"/>
                  </a:lnTo>
                  <a:lnTo>
                    <a:pt x="113" y="153"/>
                  </a:lnTo>
                  <a:lnTo>
                    <a:pt x="110" y="155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0" y="155"/>
                  </a:lnTo>
                  <a:lnTo>
                    <a:pt x="97" y="153"/>
                  </a:lnTo>
                  <a:lnTo>
                    <a:pt x="89" y="148"/>
                  </a:lnTo>
                  <a:lnTo>
                    <a:pt x="83" y="142"/>
                  </a:lnTo>
                  <a:lnTo>
                    <a:pt x="76" y="135"/>
                  </a:lnTo>
                  <a:lnTo>
                    <a:pt x="69" y="124"/>
                  </a:lnTo>
                  <a:lnTo>
                    <a:pt x="69" y="124"/>
                  </a:lnTo>
                  <a:lnTo>
                    <a:pt x="52" y="100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26" y="58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5" y="34"/>
                  </a:lnTo>
                  <a:lnTo>
                    <a:pt x="14" y="28"/>
                  </a:lnTo>
                  <a:lnTo>
                    <a:pt x="17" y="23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0" y="13"/>
                  </a:lnTo>
                  <a:lnTo>
                    <a:pt x="35" y="13"/>
                  </a:lnTo>
                  <a:lnTo>
                    <a:pt x="43" y="16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7" y="16"/>
                  </a:lnTo>
                  <a:lnTo>
                    <a:pt x="49" y="15"/>
                  </a:lnTo>
                  <a:lnTo>
                    <a:pt x="51" y="13"/>
                  </a:lnTo>
                  <a:lnTo>
                    <a:pt x="51" y="11"/>
                  </a:lnTo>
                  <a:lnTo>
                    <a:pt x="51" y="8"/>
                  </a:lnTo>
                  <a:lnTo>
                    <a:pt x="50" y="6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4" y="2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2" y="3"/>
                  </a:lnTo>
                  <a:lnTo>
                    <a:pt x="8" y="7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6" y="48"/>
                  </a:lnTo>
                  <a:lnTo>
                    <a:pt x="10" y="57"/>
                  </a:lnTo>
                  <a:lnTo>
                    <a:pt x="15" y="65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41" y="108"/>
                  </a:lnTo>
                  <a:lnTo>
                    <a:pt x="51" y="124"/>
                  </a:lnTo>
                  <a:lnTo>
                    <a:pt x="62" y="141"/>
                  </a:lnTo>
                  <a:lnTo>
                    <a:pt x="69" y="148"/>
                  </a:lnTo>
                  <a:lnTo>
                    <a:pt x="75" y="155"/>
                  </a:lnTo>
                  <a:lnTo>
                    <a:pt x="82" y="160"/>
                  </a:lnTo>
                  <a:lnTo>
                    <a:pt x="89" y="164"/>
                  </a:lnTo>
                  <a:lnTo>
                    <a:pt x="97" y="167"/>
                  </a:lnTo>
                  <a:lnTo>
                    <a:pt x="104" y="168"/>
                  </a:lnTo>
                  <a:lnTo>
                    <a:pt x="112" y="167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4" y="160"/>
                  </a:lnTo>
                  <a:lnTo>
                    <a:pt x="126" y="157"/>
                  </a:lnTo>
                  <a:lnTo>
                    <a:pt x="129" y="154"/>
                  </a:lnTo>
                  <a:lnTo>
                    <a:pt x="130" y="151"/>
                  </a:lnTo>
                  <a:lnTo>
                    <a:pt x="131" y="146"/>
                  </a:lnTo>
                  <a:lnTo>
                    <a:pt x="131" y="142"/>
                  </a:lnTo>
                  <a:lnTo>
                    <a:pt x="130" y="131"/>
                  </a:lnTo>
                  <a:lnTo>
                    <a:pt x="127" y="120"/>
                  </a:lnTo>
                  <a:lnTo>
                    <a:pt x="122" y="108"/>
                  </a:lnTo>
                  <a:lnTo>
                    <a:pt x="115" y="96"/>
                  </a:lnTo>
                  <a:lnTo>
                    <a:pt x="108" y="83"/>
                  </a:lnTo>
                  <a:lnTo>
                    <a:pt x="91" y="58"/>
                  </a:lnTo>
                  <a:lnTo>
                    <a:pt x="74" y="36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8" y="4"/>
                  </a:lnTo>
                  <a:lnTo>
                    <a:pt x="46" y="3"/>
                  </a:lnTo>
                  <a:lnTo>
                    <a:pt x="44" y="4"/>
                  </a:lnTo>
                  <a:lnTo>
                    <a:pt x="41" y="5"/>
                  </a:lnTo>
                  <a:lnTo>
                    <a:pt x="40" y="7"/>
                  </a:lnTo>
                  <a:lnTo>
                    <a:pt x="39" y="10"/>
                  </a:lnTo>
                  <a:lnTo>
                    <a:pt x="39" y="12"/>
                  </a:lnTo>
                  <a:lnTo>
                    <a:pt x="40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145">
              <a:extLst>
                <a:ext uri="{FF2B5EF4-FFF2-40B4-BE49-F238E27FC236}">
                  <a16:creationId xmlns:a16="http://schemas.microsoft.com/office/drawing/2014/main" id="{27239C38-C79E-C27D-4352-C4ED8858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1614"/>
              <a:ext cx="60" cy="76"/>
            </a:xfrm>
            <a:custGeom>
              <a:avLst/>
              <a:gdLst>
                <a:gd name="T0" fmla="*/ 38 w 121"/>
                <a:gd name="T1" fmla="*/ 15 h 152"/>
                <a:gd name="T2" fmla="*/ 74 w 121"/>
                <a:gd name="T3" fmla="*/ 63 h 152"/>
                <a:gd name="T4" fmla="*/ 89 w 121"/>
                <a:gd name="T5" fmla="*/ 88 h 152"/>
                <a:gd name="T6" fmla="*/ 102 w 121"/>
                <a:gd name="T7" fmla="*/ 114 h 152"/>
                <a:gd name="T8" fmla="*/ 104 w 121"/>
                <a:gd name="T9" fmla="*/ 119 h 152"/>
                <a:gd name="T10" fmla="*/ 107 w 121"/>
                <a:gd name="T11" fmla="*/ 131 h 152"/>
                <a:gd name="T12" fmla="*/ 104 w 121"/>
                <a:gd name="T13" fmla="*/ 136 h 152"/>
                <a:gd name="T14" fmla="*/ 102 w 121"/>
                <a:gd name="T15" fmla="*/ 139 h 152"/>
                <a:gd name="T16" fmla="*/ 97 w 121"/>
                <a:gd name="T17" fmla="*/ 141 h 152"/>
                <a:gd name="T18" fmla="*/ 88 w 121"/>
                <a:gd name="T19" fmla="*/ 137 h 152"/>
                <a:gd name="T20" fmla="*/ 76 w 121"/>
                <a:gd name="T21" fmla="*/ 129 h 152"/>
                <a:gd name="T22" fmla="*/ 64 w 121"/>
                <a:gd name="T23" fmla="*/ 114 h 152"/>
                <a:gd name="T24" fmla="*/ 51 w 121"/>
                <a:gd name="T25" fmla="*/ 93 h 152"/>
                <a:gd name="T26" fmla="*/ 38 w 121"/>
                <a:gd name="T27" fmla="*/ 71 h 152"/>
                <a:gd name="T28" fmla="*/ 22 w 121"/>
                <a:gd name="T29" fmla="*/ 44 h 152"/>
                <a:gd name="T30" fmla="*/ 15 w 121"/>
                <a:gd name="T31" fmla="*/ 29 h 152"/>
                <a:gd name="T32" fmla="*/ 13 w 121"/>
                <a:gd name="T33" fmla="*/ 23 h 152"/>
                <a:gd name="T34" fmla="*/ 15 w 121"/>
                <a:gd name="T35" fmla="*/ 18 h 152"/>
                <a:gd name="T36" fmla="*/ 22 w 121"/>
                <a:gd name="T37" fmla="*/ 14 h 152"/>
                <a:gd name="T38" fmla="*/ 32 w 121"/>
                <a:gd name="T39" fmla="*/ 14 h 152"/>
                <a:gd name="T40" fmla="*/ 39 w 121"/>
                <a:gd name="T41" fmla="*/ 16 h 152"/>
                <a:gd name="T42" fmla="*/ 42 w 121"/>
                <a:gd name="T43" fmla="*/ 17 h 152"/>
                <a:gd name="T44" fmla="*/ 47 w 121"/>
                <a:gd name="T45" fmla="*/ 16 h 152"/>
                <a:gd name="T46" fmla="*/ 49 w 121"/>
                <a:gd name="T47" fmla="*/ 12 h 152"/>
                <a:gd name="T48" fmla="*/ 48 w 121"/>
                <a:gd name="T49" fmla="*/ 7 h 152"/>
                <a:gd name="T50" fmla="*/ 46 w 121"/>
                <a:gd name="T51" fmla="*/ 5 h 152"/>
                <a:gd name="T52" fmla="*/ 35 w 121"/>
                <a:gd name="T53" fmla="*/ 1 h 152"/>
                <a:gd name="T54" fmla="*/ 24 w 121"/>
                <a:gd name="T55" fmla="*/ 1 h 152"/>
                <a:gd name="T56" fmla="*/ 15 w 121"/>
                <a:gd name="T57" fmla="*/ 4 h 152"/>
                <a:gd name="T58" fmla="*/ 6 w 121"/>
                <a:gd name="T59" fmla="*/ 12 h 152"/>
                <a:gd name="T60" fmla="*/ 3 w 121"/>
                <a:gd name="T61" fmla="*/ 14 h 152"/>
                <a:gd name="T62" fmla="*/ 0 w 121"/>
                <a:gd name="T63" fmla="*/ 21 h 152"/>
                <a:gd name="T64" fmla="*/ 3 w 121"/>
                <a:gd name="T65" fmla="*/ 33 h 152"/>
                <a:gd name="T66" fmla="*/ 9 w 121"/>
                <a:gd name="T67" fmla="*/ 51 h 152"/>
                <a:gd name="T68" fmla="*/ 22 w 121"/>
                <a:gd name="T69" fmla="*/ 71 h 152"/>
                <a:gd name="T70" fmla="*/ 37 w 121"/>
                <a:gd name="T71" fmla="*/ 96 h 152"/>
                <a:gd name="T72" fmla="*/ 56 w 121"/>
                <a:gd name="T73" fmla="*/ 127 h 152"/>
                <a:gd name="T74" fmla="*/ 68 w 121"/>
                <a:gd name="T75" fmla="*/ 139 h 152"/>
                <a:gd name="T76" fmla="*/ 80 w 121"/>
                <a:gd name="T77" fmla="*/ 147 h 152"/>
                <a:gd name="T78" fmla="*/ 94 w 121"/>
                <a:gd name="T79" fmla="*/ 152 h 152"/>
                <a:gd name="T80" fmla="*/ 109 w 121"/>
                <a:gd name="T81" fmla="*/ 148 h 152"/>
                <a:gd name="T82" fmla="*/ 112 w 121"/>
                <a:gd name="T83" fmla="*/ 147 h 152"/>
                <a:gd name="T84" fmla="*/ 117 w 121"/>
                <a:gd name="T85" fmla="*/ 142 h 152"/>
                <a:gd name="T86" fmla="*/ 120 w 121"/>
                <a:gd name="T87" fmla="*/ 134 h 152"/>
                <a:gd name="T88" fmla="*/ 120 w 121"/>
                <a:gd name="T89" fmla="*/ 121 h 152"/>
                <a:gd name="T90" fmla="*/ 112 w 121"/>
                <a:gd name="T91" fmla="*/ 101 h 152"/>
                <a:gd name="T92" fmla="*/ 100 w 121"/>
                <a:gd name="T93" fmla="*/ 77 h 152"/>
                <a:gd name="T94" fmla="*/ 69 w 121"/>
                <a:gd name="T95" fmla="*/ 33 h 152"/>
                <a:gd name="T96" fmla="*/ 47 w 121"/>
                <a:gd name="T97" fmla="*/ 6 h 152"/>
                <a:gd name="T98" fmla="*/ 43 w 121"/>
                <a:gd name="T99" fmla="*/ 4 h 152"/>
                <a:gd name="T100" fmla="*/ 38 w 121"/>
                <a:gd name="T101" fmla="*/ 5 h 152"/>
                <a:gd name="T102" fmla="*/ 36 w 121"/>
                <a:gd name="T103" fmla="*/ 11 h 152"/>
                <a:gd name="T104" fmla="*/ 38 w 121"/>
                <a:gd name="T105" fmla="*/ 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52">
                  <a:moveTo>
                    <a:pt x="38" y="15"/>
                  </a:moveTo>
                  <a:lnTo>
                    <a:pt x="38" y="15"/>
                  </a:lnTo>
                  <a:lnTo>
                    <a:pt x="57" y="38"/>
                  </a:lnTo>
                  <a:lnTo>
                    <a:pt x="74" y="63"/>
                  </a:lnTo>
                  <a:lnTo>
                    <a:pt x="83" y="75"/>
                  </a:lnTo>
                  <a:lnTo>
                    <a:pt x="89" y="88"/>
                  </a:lnTo>
                  <a:lnTo>
                    <a:pt x="97" y="101"/>
                  </a:lnTo>
                  <a:lnTo>
                    <a:pt x="102" y="114"/>
                  </a:lnTo>
                  <a:lnTo>
                    <a:pt x="102" y="114"/>
                  </a:lnTo>
                  <a:lnTo>
                    <a:pt x="104" y="119"/>
                  </a:lnTo>
                  <a:lnTo>
                    <a:pt x="106" y="126"/>
                  </a:lnTo>
                  <a:lnTo>
                    <a:pt x="107" y="131"/>
                  </a:lnTo>
                  <a:lnTo>
                    <a:pt x="106" y="134"/>
                  </a:lnTo>
                  <a:lnTo>
                    <a:pt x="104" y="136"/>
                  </a:lnTo>
                  <a:lnTo>
                    <a:pt x="104" y="136"/>
                  </a:lnTo>
                  <a:lnTo>
                    <a:pt x="102" y="139"/>
                  </a:lnTo>
                  <a:lnTo>
                    <a:pt x="99" y="140"/>
                  </a:lnTo>
                  <a:lnTo>
                    <a:pt x="97" y="141"/>
                  </a:lnTo>
                  <a:lnTo>
                    <a:pt x="94" y="140"/>
                  </a:lnTo>
                  <a:lnTo>
                    <a:pt x="88" y="137"/>
                  </a:lnTo>
                  <a:lnTo>
                    <a:pt x="82" y="133"/>
                  </a:lnTo>
                  <a:lnTo>
                    <a:pt x="76" y="129"/>
                  </a:lnTo>
                  <a:lnTo>
                    <a:pt x="72" y="123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51" y="93"/>
                  </a:lnTo>
                  <a:lnTo>
                    <a:pt x="38" y="71"/>
                  </a:lnTo>
                  <a:lnTo>
                    <a:pt x="38" y="71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3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3" y="23"/>
                  </a:lnTo>
                  <a:lnTo>
                    <a:pt x="15" y="20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6" y="15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42" y="17"/>
                  </a:lnTo>
                  <a:lnTo>
                    <a:pt x="45" y="17"/>
                  </a:lnTo>
                  <a:lnTo>
                    <a:pt x="47" y="16"/>
                  </a:lnTo>
                  <a:lnTo>
                    <a:pt x="48" y="14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8" y="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1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20" y="2"/>
                  </a:lnTo>
                  <a:lnTo>
                    <a:pt x="15" y="4"/>
                  </a:lnTo>
                  <a:lnTo>
                    <a:pt x="10" y="7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3" y="33"/>
                  </a:lnTo>
                  <a:lnTo>
                    <a:pt x="5" y="42"/>
                  </a:lnTo>
                  <a:lnTo>
                    <a:pt x="9" y="51"/>
                  </a:lnTo>
                  <a:lnTo>
                    <a:pt x="15" y="58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37" y="96"/>
                  </a:lnTo>
                  <a:lnTo>
                    <a:pt x="46" y="111"/>
                  </a:lnTo>
                  <a:lnTo>
                    <a:pt x="56" y="127"/>
                  </a:lnTo>
                  <a:lnTo>
                    <a:pt x="61" y="133"/>
                  </a:lnTo>
                  <a:lnTo>
                    <a:pt x="68" y="139"/>
                  </a:lnTo>
                  <a:lnTo>
                    <a:pt x="74" y="144"/>
                  </a:lnTo>
                  <a:lnTo>
                    <a:pt x="80" y="147"/>
                  </a:lnTo>
                  <a:lnTo>
                    <a:pt x="87" y="150"/>
                  </a:lnTo>
                  <a:lnTo>
                    <a:pt x="94" y="152"/>
                  </a:lnTo>
                  <a:lnTo>
                    <a:pt x="101" y="152"/>
                  </a:lnTo>
                  <a:lnTo>
                    <a:pt x="109" y="148"/>
                  </a:lnTo>
                  <a:lnTo>
                    <a:pt x="109" y="148"/>
                  </a:lnTo>
                  <a:lnTo>
                    <a:pt x="112" y="147"/>
                  </a:lnTo>
                  <a:lnTo>
                    <a:pt x="115" y="144"/>
                  </a:lnTo>
                  <a:lnTo>
                    <a:pt x="117" y="142"/>
                  </a:lnTo>
                  <a:lnTo>
                    <a:pt x="119" y="139"/>
                  </a:lnTo>
                  <a:lnTo>
                    <a:pt x="120" y="134"/>
                  </a:lnTo>
                  <a:lnTo>
                    <a:pt x="121" y="130"/>
                  </a:lnTo>
                  <a:lnTo>
                    <a:pt x="120" y="121"/>
                  </a:lnTo>
                  <a:lnTo>
                    <a:pt x="116" y="111"/>
                  </a:lnTo>
                  <a:lnTo>
                    <a:pt x="112" y="101"/>
                  </a:lnTo>
                  <a:lnTo>
                    <a:pt x="107" y="89"/>
                  </a:lnTo>
                  <a:lnTo>
                    <a:pt x="100" y="77"/>
                  </a:lnTo>
                  <a:lnTo>
                    <a:pt x="85" y="54"/>
                  </a:lnTo>
                  <a:lnTo>
                    <a:pt x="69" y="33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4"/>
                  </a:lnTo>
                  <a:lnTo>
                    <a:pt x="38" y="5"/>
                  </a:lnTo>
                  <a:lnTo>
                    <a:pt x="37" y="7"/>
                  </a:lnTo>
                  <a:lnTo>
                    <a:pt x="36" y="11"/>
                  </a:lnTo>
                  <a:lnTo>
                    <a:pt x="37" y="13"/>
                  </a:lnTo>
                  <a:lnTo>
                    <a:pt x="38" y="15"/>
                  </a:lnTo>
                  <a:lnTo>
                    <a:pt x="3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146">
              <a:extLst>
                <a:ext uri="{FF2B5EF4-FFF2-40B4-BE49-F238E27FC236}">
                  <a16:creationId xmlns:a16="http://schemas.microsoft.com/office/drawing/2014/main" id="{C57FD5D0-5EDA-2681-3A85-E6051D7A4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1669"/>
              <a:ext cx="1854" cy="2650"/>
            </a:xfrm>
            <a:custGeom>
              <a:avLst/>
              <a:gdLst>
                <a:gd name="T0" fmla="*/ 2297 w 3708"/>
                <a:gd name="T1" fmla="*/ 254 h 5301"/>
                <a:gd name="T2" fmla="*/ 1478 w 3708"/>
                <a:gd name="T3" fmla="*/ 1757 h 5301"/>
                <a:gd name="T4" fmla="*/ 537 w 3708"/>
                <a:gd name="T5" fmla="*/ 3484 h 5301"/>
                <a:gd name="T6" fmla="*/ 188 w 3708"/>
                <a:gd name="T7" fmla="*/ 4125 h 5301"/>
                <a:gd name="T8" fmla="*/ 164 w 3708"/>
                <a:gd name="T9" fmla="*/ 4247 h 5301"/>
                <a:gd name="T10" fmla="*/ 0 w 3708"/>
                <a:gd name="T11" fmla="*/ 5293 h 5301"/>
                <a:gd name="T12" fmla="*/ 5 w 3708"/>
                <a:gd name="T13" fmla="*/ 5301 h 5301"/>
                <a:gd name="T14" fmla="*/ 638 w 3708"/>
                <a:gd name="T15" fmla="*/ 4878 h 5301"/>
                <a:gd name="T16" fmla="*/ 981 w 3708"/>
                <a:gd name="T17" fmla="*/ 4649 h 5301"/>
                <a:gd name="T18" fmla="*/ 998 w 3708"/>
                <a:gd name="T19" fmla="*/ 4635 h 5301"/>
                <a:gd name="T20" fmla="*/ 1261 w 3708"/>
                <a:gd name="T21" fmla="*/ 4141 h 5301"/>
                <a:gd name="T22" fmla="*/ 2187 w 3708"/>
                <a:gd name="T23" fmla="*/ 2400 h 5301"/>
                <a:gd name="T24" fmla="*/ 2775 w 3708"/>
                <a:gd name="T25" fmla="*/ 1296 h 5301"/>
                <a:gd name="T26" fmla="*/ 2773 w 3708"/>
                <a:gd name="T27" fmla="*/ 1297 h 5301"/>
                <a:gd name="T28" fmla="*/ 2784 w 3708"/>
                <a:gd name="T29" fmla="*/ 1293 h 5301"/>
                <a:gd name="T30" fmla="*/ 3126 w 3708"/>
                <a:gd name="T31" fmla="*/ 1151 h 5301"/>
                <a:gd name="T32" fmla="*/ 3275 w 3708"/>
                <a:gd name="T33" fmla="*/ 1086 h 5301"/>
                <a:gd name="T34" fmla="*/ 3355 w 3708"/>
                <a:gd name="T35" fmla="*/ 1042 h 5301"/>
                <a:gd name="T36" fmla="*/ 3430 w 3708"/>
                <a:gd name="T37" fmla="*/ 985 h 5301"/>
                <a:gd name="T38" fmla="*/ 3481 w 3708"/>
                <a:gd name="T39" fmla="*/ 931 h 5301"/>
                <a:gd name="T40" fmla="*/ 3524 w 3708"/>
                <a:gd name="T41" fmla="*/ 869 h 5301"/>
                <a:gd name="T42" fmla="*/ 3552 w 3708"/>
                <a:gd name="T43" fmla="*/ 813 h 5301"/>
                <a:gd name="T44" fmla="*/ 3593 w 3708"/>
                <a:gd name="T45" fmla="*/ 693 h 5301"/>
                <a:gd name="T46" fmla="*/ 3651 w 3708"/>
                <a:gd name="T47" fmla="*/ 519 h 5301"/>
                <a:gd name="T48" fmla="*/ 3708 w 3708"/>
                <a:gd name="T49" fmla="*/ 368 h 5301"/>
                <a:gd name="T50" fmla="*/ 3704 w 3708"/>
                <a:gd name="T51" fmla="*/ 360 h 5301"/>
                <a:gd name="T52" fmla="*/ 3695 w 3708"/>
                <a:gd name="T53" fmla="*/ 363 h 5301"/>
                <a:gd name="T54" fmla="*/ 3633 w 3708"/>
                <a:gd name="T55" fmla="*/ 528 h 5301"/>
                <a:gd name="T56" fmla="*/ 3579 w 3708"/>
                <a:gd name="T57" fmla="*/ 697 h 5301"/>
                <a:gd name="T58" fmla="*/ 3539 w 3708"/>
                <a:gd name="T59" fmla="*/ 810 h 5301"/>
                <a:gd name="T60" fmla="*/ 3508 w 3708"/>
                <a:gd name="T61" fmla="*/ 871 h 5301"/>
                <a:gd name="T62" fmla="*/ 3452 w 3708"/>
                <a:gd name="T63" fmla="*/ 945 h 5301"/>
                <a:gd name="T64" fmla="*/ 3391 w 3708"/>
                <a:gd name="T65" fmla="*/ 1002 h 5301"/>
                <a:gd name="T66" fmla="*/ 3285 w 3708"/>
                <a:gd name="T67" fmla="*/ 1066 h 5301"/>
                <a:gd name="T68" fmla="*/ 3167 w 3708"/>
                <a:gd name="T69" fmla="*/ 1119 h 5301"/>
                <a:gd name="T70" fmla="*/ 2778 w 3708"/>
                <a:gd name="T71" fmla="*/ 1281 h 5301"/>
                <a:gd name="T72" fmla="*/ 2763 w 3708"/>
                <a:gd name="T73" fmla="*/ 1292 h 5301"/>
                <a:gd name="T74" fmla="*/ 2687 w 3708"/>
                <a:gd name="T75" fmla="*/ 1435 h 5301"/>
                <a:gd name="T76" fmla="*/ 1880 w 3708"/>
                <a:gd name="T77" fmla="*/ 2951 h 5301"/>
                <a:gd name="T78" fmla="*/ 1068 w 3708"/>
                <a:gd name="T79" fmla="*/ 4477 h 5301"/>
                <a:gd name="T80" fmla="*/ 987 w 3708"/>
                <a:gd name="T81" fmla="*/ 4628 h 5301"/>
                <a:gd name="T82" fmla="*/ 985 w 3708"/>
                <a:gd name="T83" fmla="*/ 4630 h 5301"/>
                <a:gd name="T84" fmla="*/ 128 w 3708"/>
                <a:gd name="T85" fmla="*/ 5206 h 5301"/>
                <a:gd name="T86" fmla="*/ 12 w 3708"/>
                <a:gd name="T87" fmla="*/ 5297 h 5301"/>
                <a:gd name="T88" fmla="*/ 190 w 3708"/>
                <a:gd name="T89" fmla="*/ 4170 h 5301"/>
                <a:gd name="T90" fmla="*/ 202 w 3708"/>
                <a:gd name="T91" fmla="*/ 4126 h 5301"/>
                <a:gd name="T92" fmla="*/ 429 w 3708"/>
                <a:gd name="T93" fmla="*/ 3707 h 5301"/>
                <a:gd name="T94" fmla="*/ 1320 w 3708"/>
                <a:gd name="T95" fmla="*/ 2072 h 5301"/>
                <a:gd name="T96" fmla="*/ 2210 w 3708"/>
                <a:gd name="T97" fmla="*/ 439 h 5301"/>
                <a:gd name="T98" fmla="*/ 2444 w 3708"/>
                <a:gd name="T99" fmla="*/ 10 h 5301"/>
                <a:gd name="T100" fmla="*/ 2442 w 3708"/>
                <a:gd name="T101" fmla="*/ 1 h 5301"/>
                <a:gd name="T102" fmla="*/ 2433 w 3708"/>
                <a:gd name="T103" fmla="*/ 4 h 5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08" h="5301">
                  <a:moveTo>
                    <a:pt x="2433" y="4"/>
                  </a:moveTo>
                  <a:lnTo>
                    <a:pt x="2433" y="4"/>
                  </a:lnTo>
                  <a:lnTo>
                    <a:pt x="2297" y="254"/>
                  </a:lnTo>
                  <a:lnTo>
                    <a:pt x="2297" y="254"/>
                  </a:lnTo>
                  <a:lnTo>
                    <a:pt x="1948" y="894"/>
                  </a:lnTo>
                  <a:lnTo>
                    <a:pt x="1948" y="894"/>
                  </a:lnTo>
                  <a:lnTo>
                    <a:pt x="1478" y="1757"/>
                  </a:lnTo>
                  <a:lnTo>
                    <a:pt x="1478" y="1757"/>
                  </a:lnTo>
                  <a:lnTo>
                    <a:pt x="977" y="2675"/>
                  </a:lnTo>
                  <a:lnTo>
                    <a:pt x="977" y="2675"/>
                  </a:lnTo>
                  <a:lnTo>
                    <a:pt x="537" y="3484"/>
                  </a:lnTo>
                  <a:lnTo>
                    <a:pt x="537" y="3484"/>
                  </a:lnTo>
                  <a:lnTo>
                    <a:pt x="247" y="4015"/>
                  </a:lnTo>
                  <a:lnTo>
                    <a:pt x="247" y="4015"/>
                  </a:lnTo>
                  <a:lnTo>
                    <a:pt x="188" y="4125"/>
                  </a:lnTo>
                  <a:lnTo>
                    <a:pt x="188" y="4125"/>
                  </a:lnTo>
                  <a:lnTo>
                    <a:pt x="183" y="4133"/>
                  </a:lnTo>
                  <a:lnTo>
                    <a:pt x="181" y="4141"/>
                  </a:lnTo>
                  <a:lnTo>
                    <a:pt x="181" y="4141"/>
                  </a:lnTo>
                  <a:lnTo>
                    <a:pt x="164" y="4247"/>
                  </a:lnTo>
                  <a:lnTo>
                    <a:pt x="164" y="4247"/>
                  </a:lnTo>
                  <a:lnTo>
                    <a:pt x="20" y="5164"/>
                  </a:lnTo>
                  <a:lnTo>
                    <a:pt x="20" y="5164"/>
                  </a:lnTo>
                  <a:lnTo>
                    <a:pt x="0" y="5293"/>
                  </a:lnTo>
                  <a:lnTo>
                    <a:pt x="0" y="5293"/>
                  </a:lnTo>
                  <a:lnTo>
                    <a:pt x="0" y="5297"/>
                  </a:lnTo>
                  <a:lnTo>
                    <a:pt x="2" y="5300"/>
                  </a:lnTo>
                  <a:lnTo>
                    <a:pt x="5" y="5301"/>
                  </a:lnTo>
                  <a:lnTo>
                    <a:pt x="8" y="5301"/>
                  </a:lnTo>
                  <a:lnTo>
                    <a:pt x="10" y="5300"/>
                  </a:lnTo>
                  <a:lnTo>
                    <a:pt x="10" y="5300"/>
                  </a:lnTo>
                  <a:lnTo>
                    <a:pt x="638" y="4878"/>
                  </a:lnTo>
                  <a:lnTo>
                    <a:pt x="638" y="4878"/>
                  </a:lnTo>
                  <a:lnTo>
                    <a:pt x="963" y="4661"/>
                  </a:lnTo>
                  <a:lnTo>
                    <a:pt x="963" y="4661"/>
                  </a:lnTo>
                  <a:lnTo>
                    <a:pt x="981" y="4649"/>
                  </a:lnTo>
                  <a:lnTo>
                    <a:pt x="992" y="4643"/>
                  </a:lnTo>
                  <a:lnTo>
                    <a:pt x="995" y="4640"/>
                  </a:lnTo>
                  <a:lnTo>
                    <a:pt x="998" y="4635"/>
                  </a:lnTo>
                  <a:lnTo>
                    <a:pt x="998" y="4635"/>
                  </a:lnTo>
                  <a:lnTo>
                    <a:pt x="1013" y="4605"/>
                  </a:lnTo>
                  <a:lnTo>
                    <a:pt x="1013" y="4605"/>
                  </a:lnTo>
                  <a:lnTo>
                    <a:pt x="1261" y="4141"/>
                  </a:lnTo>
                  <a:lnTo>
                    <a:pt x="1261" y="4141"/>
                  </a:lnTo>
                  <a:lnTo>
                    <a:pt x="1699" y="3319"/>
                  </a:lnTo>
                  <a:lnTo>
                    <a:pt x="1699" y="3319"/>
                  </a:lnTo>
                  <a:lnTo>
                    <a:pt x="2187" y="2400"/>
                  </a:lnTo>
                  <a:lnTo>
                    <a:pt x="2187" y="2400"/>
                  </a:lnTo>
                  <a:lnTo>
                    <a:pt x="2593" y="1638"/>
                  </a:lnTo>
                  <a:lnTo>
                    <a:pt x="2593" y="1638"/>
                  </a:lnTo>
                  <a:lnTo>
                    <a:pt x="2775" y="1296"/>
                  </a:lnTo>
                  <a:lnTo>
                    <a:pt x="2775" y="1296"/>
                  </a:lnTo>
                  <a:lnTo>
                    <a:pt x="2776" y="1294"/>
                  </a:lnTo>
                  <a:lnTo>
                    <a:pt x="2776" y="1294"/>
                  </a:lnTo>
                  <a:lnTo>
                    <a:pt x="2775" y="1296"/>
                  </a:lnTo>
                  <a:lnTo>
                    <a:pt x="2773" y="1297"/>
                  </a:lnTo>
                  <a:lnTo>
                    <a:pt x="2774" y="1296"/>
                  </a:lnTo>
                  <a:lnTo>
                    <a:pt x="2774" y="1296"/>
                  </a:lnTo>
                  <a:lnTo>
                    <a:pt x="2784" y="1293"/>
                  </a:lnTo>
                  <a:lnTo>
                    <a:pt x="2784" y="1293"/>
                  </a:lnTo>
                  <a:lnTo>
                    <a:pt x="2864" y="1259"/>
                  </a:lnTo>
                  <a:lnTo>
                    <a:pt x="2864" y="1259"/>
                  </a:lnTo>
                  <a:lnTo>
                    <a:pt x="2995" y="1205"/>
                  </a:lnTo>
                  <a:lnTo>
                    <a:pt x="3126" y="1151"/>
                  </a:lnTo>
                  <a:lnTo>
                    <a:pt x="3126" y="1151"/>
                  </a:lnTo>
                  <a:lnTo>
                    <a:pt x="3176" y="1130"/>
                  </a:lnTo>
                  <a:lnTo>
                    <a:pt x="3226" y="1108"/>
                  </a:lnTo>
                  <a:lnTo>
                    <a:pt x="3275" y="1086"/>
                  </a:lnTo>
                  <a:lnTo>
                    <a:pt x="3298" y="1074"/>
                  </a:lnTo>
                  <a:lnTo>
                    <a:pt x="3322" y="1062"/>
                  </a:lnTo>
                  <a:lnTo>
                    <a:pt x="3322" y="1062"/>
                  </a:lnTo>
                  <a:lnTo>
                    <a:pt x="3355" y="1042"/>
                  </a:lnTo>
                  <a:lnTo>
                    <a:pt x="3386" y="1020"/>
                  </a:lnTo>
                  <a:lnTo>
                    <a:pt x="3401" y="1009"/>
                  </a:lnTo>
                  <a:lnTo>
                    <a:pt x="3416" y="997"/>
                  </a:lnTo>
                  <a:lnTo>
                    <a:pt x="3430" y="985"/>
                  </a:lnTo>
                  <a:lnTo>
                    <a:pt x="3443" y="972"/>
                  </a:lnTo>
                  <a:lnTo>
                    <a:pt x="3456" y="959"/>
                  </a:lnTo>
                  <a:lnTo>
                    <a:pt x="3469" y="945"/>
                  </a:lnTo>
                  <a:lnTo>
                    <a:pt x="3481" y="931"/>
                  </a:lnTo>
                  <a:lnTo>
                    <a:pt x="3492" y="915"/>
                  </a:lnTo>
                  <a:lnTo>
                    <a:pt x="3503" y="900"/>
                  </a:lnTo>
                  <a:lnTo>
                    <a:pt x="3514" y="885"/>
                  </a:lnTo>
                  <a:lnTo>
                    <a:pt x="3524" y="869"/>
                  </a:lnTo>
                  <a:lnTo>
                    <a:pt x="3534" y="851"/>
                  </a:lnTo>
                  <a:lnTo>
                    <a:pt x="3534" y="851"/>
                  </a:lnTo>
                  <a:lnTo>
                    <a:pt x="3543" y="833"/>
                  </a:lnTo>
                  <a:lnTo>
                    <a:pt x="3552" y="813"/>
                  </a:lnTo>
                  <a:lnTo>
                    <a:pt x="3560" y="794"/>
                  </a:lnTo>
                  <a:lnTo>
                    <a:pt x="3567" y="774"/>
                  </a:lnTo>
                  <a:lnTo>
                    <a:pt x="3580" y="734"/>
                  </a:lnTo>
                  <a:lnTo>
                    <a:pt x="3593" y="693"/>
                  </a:lnTo>
                  <a:lnTo>
                    <a:pt x="3593" y="693"/>
                  </a:lnTo>
                  <a:lnTo>
                    <a:pt x="3620" y="605"/>
                  </a:lnTo>
                  <a:lnTo>
                    <a:pt x="3651" y="519"/>
                  </a:lnTo>
                  <a:lnTo>
                    <a:pt x="3651" y="519"/>
                  </a:lnTo>
                  <a:lnTo>
                    <a:pt x="3678" y="443"/>
                  </a:lnTo>
                  <a:lnTo>
                    <a:pt x="3693" y="405"/>
                  </a:lnTo>
                  <a:lnTo>
                    <a:pt x="3708" y="368"/>
                  </a:lnTo>
                  <a:lnTo>
                    <a:pt x="3708" y="368"/>
                  </a:lnTo>
                  <a:lnTo>
                    <a:pt x="3708" y="365"/>
                  </a:lnTo>
                  <a:lnTo>
                    <a:pt x="3708" y="362"/>
                  </a:lnTo>
                  <a:lnTo>
                    <a:pt x="3706" y="361"/>
                  </a:lnTo>
                  <a:lnTo>
                    <a:pt x="3704" y="360"/>
                  </a:lnTo>
                  <a:lnTo>
                    <a:pt x="3702" y="359"/>
                  </a:lnTo>
                  <a:lnTo>
                    <a:pt x="3699" y="360"/>
                  </a:lnTo>
                  <a:lnTo>
                    <a:pt x="3697" y="361"/>
                  </a:lnTo>
                  <a:lnTo>
                    <a:pt x="3695" y="363"/>
                  </a:lnTo>
                  <a:lnTo>
                    <a:pt x="3695" y="363"/>
                  </a:lnTo>
                  <a:lnTo>
                    <a:pt x="3673" y="418"/>
                  </a:lnTo>
                  <a:lnTo>
                    <a:pt x="3653" y="473"/>
                  </a:lnTo>
                  <a:lnTo>
                    <a:pt x="3633" y="528"/>
                  </a:lnTo>
                  <a:lnTo>
                    <a:pt x="3615" y="584"/>
                  </a:lnTo>
                  <a:lnTo>
                    <a:pt x="3615" y="584"/>
                  </a:lnTo>
                  <a:lnTo>
                    <a:pt x="3597" y="640"/>
                  </a:lnTo>
                  <a:lnTo>
                    <a:pt x="3579" y="697"/>
                  </a:lnTo>
                  <a:lnTo>
                    <a:pt x="3571" y="726"/>
                  </a:lnTo>
                  <a:lnTo>
                    <a:pt x="3561" y="754"/>
                  </a:lnTo>
                  <a:lnTo>
                    <a:pt x="3551" y="782"/>
                  </a:lnTo>
                  <a:lnTo>
                    <a:pt x="3539" y="810"/>
                  </a:lnTo>
                  <a:lnTo>
                    <a:pt x="3539" y="810"/>
                  </a:lnTo>
                  <a:lnTo>
                    <a:pt x="3529" y="831"/>
                  </a:lnTo>
                  <a:lnTo>
                    <a:pt x="3520" y="851"/>
                  </a:lnTo>
                  <a:lnTo>
                    <a:pt x="3508" y="871"/>
                  </a:lnTo>
                  <a:lnTo>
                    <a:pt x="3495" y="890"/>
                  </a:lnTo>
                  <a:lnTo>
                    <a:pt x="3482" y="909"/>
                  </a:lnTo>
                  <a:lnTo>
                    <a:pt x="3468" y="927"/>
                  </a:lnTo>
                  <a:lnTo>
                    <a:pt x="3452" y="945"/>
                  </a:lnTo>
                  <a:lnTo>
                    <a:pt x="3436" y="961"/>
                  </a:lnTo>
                  <a:lnTo>
                    <a:pt x="3436" y="961"/>
                  </a:lnTo>
                  <a:lnTo>
                    <a:pt x="3414" y="983"/>
                  </a:lnTo>
                  <a:lnTo>
                    <a:pt x="3391" y="1002"/>
                  </a:lnTo>
                  <a:lnTo>
                    <a:pt x="3366" y="1019"/>
                  </a:lnTo>
                  <a:lnTo>
                    <a:pt x="3340" y="1036"/>
                  </a:lnTo>
                  <a:lnTo>
                    <a:pt x="3313" y="1052"/>
                  </a:lnTo>
                  <a:lnTo>
                    <a:pt x="3285" y="1066"/>
                  </a:lnTo>
                  <a:lnTo>
                    <a:pt x="3257" y="1079"/>
                  </a:lnTo>
                  <a:lnTo>
                    <a:pt x="3229" y="1092"/>
                  </a:lnTo>
                  <a:lnTo>
                    <a:pt x="3229" y="1092"/>
                  </a:lnTo>
                  <a:lnTo>
                    <a:pt x="3167" y="1119"/>
                  </a:lnTo>
                  <a:lnTo>
                    <a:pt x="3105" y="1145"/>
                  </a:lnTo>
                  <a:lnTo>
                    <a:pt x="2982" y="1197"/>
                  </a:lnTo>
                  <a:lnTo>
                    <a:pt x="2982" y="1197"/>
                  </a:lnTo>
                  <a:lnTo>
                    <a:pt x="2778" y="1281"/>
                  </a:lnTo>
                  <a:lnTo>
                    <a:pt x="2778" y="1281"/>
                  </a:lnTo>
                  <a:lnTo>
                    <a:pt x="2771" y="1284"/>
                  </a:lnTo>
                  <a:lnTo>
                    <a:pt x="2766" y="1287"/>
                  </a:lnTo>
                  <a:lnTo>
                    <a:pt x="2763" y="1292"/>
                  </a:lnTo>
                  <a:lnTo>
                    <a:pt x="2759" y="1298"/>
                  </a:lnTo>
                  <a:lnTo>
                    <a:pt x="2759" y="1298"/>
                  </a:lnTo>
                  <a:lnTo>
                    <a:pt x="2687" y="1435"/>
                  </a:lnTo>
                  <a:lnTo>
                    <a:pt x="2687" y="1435"/>
                  </a:lnTo>
                  <a:lnTo>
                    <a:pt x="2352" y="2062"/>
                  </a:lnTo>
                  <a:lnTo>
                    <a:pt x="2352" y="2062"/>
                  </a:lnTo>
                  <a:lnTo>
                    <a:pt x="1880" y="2951"/>
                  </a:lnTo>
                  <a:lnTo>
                    <a:pt x="1880" y="2951"/>
                  </a:lnTo>
                  <a:lnTo>
                    <a:pt x="1405" y="3843"/>
                  </a:lnTo>
                  <a:lnTo>
                    <a:pt x="1405" y="3843"/>
                  </a:lnTo>
                  <a:lnTo>
                    <a:pt x="1068" y="4477"/>
                  </a:lnTo>
                  <a:lnTo>
                    <a:pt x="1068" y="4477"/>
                  </a:lnTo>
                  <a:lnTo>
                    <a:pt x="993" y="4617"/>
                  </a:lnTo>
                  <a:lnTo>
                    <a:pt x="993" y="4617"/>
                  </a:lnTo>
                  <a:lnTo>
                    <a:pt x="987" y="4628"/>
                  </a:lnTo>
                  <a:lnTo>
                    <a:pt x="987" y="4628"/>
                  </a:lnTo>
                  <a:lnTo>
                    <a:pt x="986" y="4630"/>
                  </a:lnTo>
                  <a:lnTo>
                    <a:pt x="987" y="4629"/>
                  </a:lnTo>
                  <a:lnTo>
                    <a:pt x="987" y="4629"/>
                  </a:lnTo>
                  <a:lnTo>
                    <a:pt x="985" y="4630"/>
                  </a:lnTo>
                  <a:lnTo>
                    <a:pt x="985" y="4630"/>
                  </a:lnTo>
                  <a:lnTo>
                    <a:pt x="901" y="4686"/>
                  </a:lnTo>
                  <a:lnTo>
                    <a:pt x="901" y="4686"/>
                  </a:lnTo>
                  <a:lnTo>
                    <a:pt x="128" y="5206"/>
                  </a:lnTo>
                  <a:lnTo>
                    <a:pt x="128" y="5206"/>
                  </a:lnTo>
                  <a:lnTo>
                    <a:pt x="2" y="5289"/>
                  </a:lnTo>
                  <a:lnTo>
                    <a:pt x="2" y="5289"/>
                  </a:lnTo>
                  <a:lnTo>
                    <a:pt x="12" y="5297"/>
                  </a:lnTo>
                  <a:lnTo>
                    <a:pt x="12" y="5297"/>
                  </a:lnTo>
                  <a:lnTo>
                    <a:pt x="130" y="4545"/>
                  </a:lnTo>
                  <a:lnTo>
                    <a:pt x="130" y="4545"/>
                  </a:lnTo>
                  <a:lnTo>
                    <a:pt x="190" y="4170"/>
                  </a:lnTo>
                  <a:lnTo>
                    <a:pt x="190" y="4170"/>
                  </a:lnTo>
                  <a:lnTo>
                    <a:pt x="193" y="4153"/>
                  </a:lnTo>
                  <a:lnTo>
                    <a:pt x="196" y="4139"/>
                  </a:lnTo>
                  <a:lnTo>
                    <a:pt x="202" y="4126"/>
                  </a:lnTo>
                  <a:lnTo>
                    <a:pt x="210" y="4109"/>
                  </a:lnTo>
                  <a:lnTo>
                    <a:pt x="210" y="4109"/>
                  </a:lnTo>
                  <a:lnTo>
                    <a:pt x="429" y="3707"/>
                  </a:lnTo>
                  <a:lnTo>
                    <a:pt x="429" y="3707"/>
                  </a:lnTo>
                  <a:lnTo>
                    <a:pt x="829" y="2973"/>
                  </a:lnTo>
                  <a:lnTo>
                    <a:pt x="829" y="2973"/>
                  </a:lnTo>
                  <a:lnTo>
                    <a:pt x="1320" y="2072"/>
                  </a:lnTo>
                  <a:lnTo>
                    <a:pt x="1320" y="2072"/>
                  </a:lnTo>
                  <a:lnTo>
                    <a:pt x="1811" y="1172"/>
                  </a:lnTo>
                  <a:lnTo>
                    <a:pt x="1811" y="1172"/>
                  </a:lnTo>
                  <a:lnTo>
                    <a:pt x="2210" y="439"/>
                  </a:lnTo>
                  <a:lnTo>
                    <a:pt x="2210" y="439"/>
                  </a:lnTo>
                  <a:lnTo>
                    <a:pt x="2428" y="40"/>
                  </a:lnTo>
                  <a:lnTo>
                    <a:pt x="2428" y="40"/>
                  </a:lnTo>
                  <a:lnTo>
                    <a:pt x="2444" y="10"/>
                  </a:lnTo>
                  <a:lnTo>
                    <a:pt x="2444" y="10"/>
                  </a:lnTo>
                  <a:lnTo>
                    <a:pt x="2445" y="7"/>
                  </a:lnTo>
                  <a:lnTo>
                    <a:pt x="2445" y="5"/>
                  </a:lnTo>
                  <a:lnTo>
                    <a:pt x="2444" y="2"/>
                  </a:lnTo>
                  <a:lnTo>
                    <a:pt x="2442" y="1"/>
                  </a:lnTo>
                  <a:lnTo>
                    <a:pt x="2440" y="0"/>
                  </a:lnTo>
                  <a:lnTo>
                    <a:pt x="2438" y="0"/>
                  </a:lnTo>
                  <a:lnTo>
                    <a:pt x="2436" y="1"/>
                  </a:lnTo>
                  <a:lnTo>
                    <a:pt x="2433" y="4"/>
                  </a:lnTo>
                  <a:lnTo>
                    <a:pt x="243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147">
              <a:extLst>
                <a:ext uri="{FF2B5EF4-FFF2-40B4-BE49-F238E27FC236}">
                  <a16:creationId xmlns:a16="http://schemas.microsoft.com/office/drawing/2014/main" id="{8AA5413F-E18B-8D60-DDB0-BB117936E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0"/>
              <a:ext cx="1243" cy="2123"/>
            </a:xfrm>
            <a:custGeom>
              <a:avLst/>
              <a:gdLst>
                <a:gd name="T0" fmla="*/ 799 w 2487"/>
                <a:gd name="T1" fmla="*/ 3569 h 4246"/>
                <a:gd name="T2" fmla="*/ 839 w 2487"/>
                <a:gd name="T3" fmla="*/ 3385 h 4246"/>
                <a:gd name="T4" fmla="*/ 951 w 2487"/>
                <a:gd name="T5" fmla="*/ 3081 h 4246"/>
                <a:gd name="T6" fmla="*/ 1000 w 2487"/>
                <a:gd name="T7" fmla="*/ 3022 h 4246"/>
                <a:gd name="T8" fmla="*/ 1242 w 2487"/>
                <a:gd name="T9" fmla="*/ 2751 h 4246"/>
                <a:gd name="T10" fmla="*/ 1989 w 2487"/>
                <a:gd name="T11" fmla="*/ 1347 h 4246"/>
                <a:gd name="T12" fmla="*/ 1991 w 2487"/>
                <a:gd name="T13" fmla="*/ 1343 h 4246"/>
                <a:gd name="T14" fmla="*/ 2089 w 2487"/>
                <a:gd name="T15" fmla="*/ 1284 h 4246"/>
                <a:gd name="T16" fmla="*/ 2109 w 2487"/>
                <a:gd name="T17" fmla="*/ 1220 h 4246"/>
                <a:gd name="T18" fmla="*/ 2137 w 2487"/>
                <a:gd name="T19" fmla="*/ 1128 h 4246"/>
                <a:gd name="T20" fmla="*/ 2308 w 2487"/>
                <a:gd name="T21" fmla="*/ 849 h 4246"/>
                <a:gd name="T22" fmla="*/ 2331 w 2487"/>
                <a:gd name="T23" fmla="*/ 790 h 4246"/>
                <a:gd name="T24" fmla="*/ 2328 w 2487"/>
                <a:gd name="T25" fmla="*/ 757 h 4246"/>
                <a:gd name="T26" fmla="*/ 2462 w 2487"/>
                <a:gd name="T27" fmla="*/ 488 h 4246"/>
                <a:gd name="T28" fmla="*/ 2486 w 2487"/>
                <a:gd name="T29" fmla="*/ 383 h 4246"/>
                <a:gd name="T30" fmla="*/ 2432 w 2487"/>
                <a:gd name="T31" fmla="*/ 266 h 4246"/>
                <a:gd name="T32" fmla="*/ 2319 w 2487"/>
                <a:gd name="T33" fmla="*/ 143 h 4246"/>
                <a:gd name="T34" fmla="*/ 2177 w 2487"/>
                <a:gd name="T35" fmla="*/ 37 h 4246"/>
                <a:gd name="T36" fmla="*/ 2002 w 2487"/>
                <a:gd name="T37" fmla="*/ 0 h 4246"/>
                <a:gd name="T38" fmla="*/ 1780 w 2487"/>
                <a:gd name="T39" fmla="*/ 23 h 4246"/>
                <a:gd name="T40" fmla="*/ 1608 w 2487"/>
                <a:gd name="T41" fmla="*/ 279 h 4246"/>
                <a:gd name="T42" fmla="*/ 1572 w 2487"/>
                <a:gd name="T43" fmla="*/ 334 h 4246"/>
                <a:gd name="T44" fmla="*/ 1493 w 2487"/>
                <a:gd name="T45" fmla="*/ 370 h 4246"/>
                <a:gd name="T46" fmla="*/ 1440 w 2487"/>
                <a:gd name="T47" fmla="*/ 474 h 4246"/>
                <a:gd name="T48" fmla="*/ 1263 w 2487"/>
                <a:gd name="T49" fmla="*/ 739 h 4246"/>
                <a:gd name="T50" fmla="*/ 1209 w 2487"/>
                <a:gd name="T51" fmla="*/ 850 h 4246"/>
                <a:gd name="T52" fmla="*/ 1217 w 2487"/>
                <a:gd name="T53" fmla="*/ 896 h 4246"/>
                <a:gd name="T54" fmla="*/ 1179 w 2487"/>
                <a:gd name="T55" fmla="*/ 965 h 4246"/>
                <a:gd name="T56" fmla="*/ 33 w 2487"/>
                <a:gd name="T57" fmla="*/ 3064 h 4246"/>
                <a:gd name="T58" fmla="*/ 6 w 2487"/>
                <a:gd name="T59" fmla="*/ 3132 h 4246"/>
                <a:gd name="T60" fmla="*/ 539 w 2487"/>
                <a:gd name="T61" fmla="*/ 2163 h 4246"/>
                <a:gd name="T62" fmla="*/ 1227 w 2487"/>
                <a:gd name="T63" fmla="*/ 902 h 4246"/>
                <a:gd name="T64" fmla="*/ 1223 w 2487"/>
                <a:gd name="T65" fmla="*/ 823 h 4246"/>
                <a:gd name="T66" fmla="*/ 1320 w 2487"/>
                <a:gd name="T67" fmla="*/ 683 h 4246"/>
                <a:gd name="T68" fmla="*/ 1447 w 2487"/>
                <a:gd name="T69" fmla="*/ 488 h 4246"/>
                <a:gd name="T70" fmla="*/ 1496 w 2487"/>
                <a:gd name="T71" fmla="*/ 385 h 4246"/>
                <a:gd name="T72" fmla="*/ 1570 w 2487"/>
                <a:gd name="T73" fmla="*/ 351 h 4246"/>
                <a:gd name="T74" fmla="*/ 1787 w 2487"/>
                <a:gd name="T75" fmla="*/ 33 h 4246"/>
                <a:gd name="T76" fmla="*/ 1826 w 2487"/>
                <a:gd name="T77" fmla="*/ 27 h 4246"/>
                <a:gd name="T78" fmla="*/ 2039 w 2487"/>
                <a:gd name="T79" fmla="*/ 15 h 4246"/>
                <a:gd name="T80" fmla="*/ 2167 w 2487"/>
                <a:gd name="T81" fmla="*/ 47 h 4246"/>
                <a:gd name="T82" fmla="*/ 2304 w 2487"/>
                <a:gd name="T83" fmla="*/ 146 h 4246"/>
                <a:gd name="T84" fmla="*/ 2433 w 2487"/>
                <a:gd name="T85" fmla="*/ 289 h 4246"/>
                <a:gd name="T86" fmla="*/ 2474 w 2487"/>
                <a:gd name="T87" fmla="*/ 402 h 4246"/>
                <a:gd name="T88" fmla="*/ 2418 w 2487"/>
                <a:gd name="T89" fmla="*/ 557 h 4246"/>
                <a:gd name="T90" fmla="*/ 2316 w 2487"/>
                <a:gd name="T91" fmla="*/ 759 h 4246"/>
                <a:gd name="T92" fmla="*/ 2308 w 2487"/>
                <a:gd name="T93" fmla="*/ 828 h 4246"/>
                <a:gd name="T94" fmla="*/ 2199 w 2487"/>
                <a:gd name="T95" fmla="*/ 986 h 4246"/>
                <a:gd name="T96" fmla="*/ 2099 w 2487"/>
                <a:gd name="T97" fmla="*/ 1182 h 4246"/>
                <a:gd name="T98" fmla="*/ 2086 w 2487"/>
                <a:gd name="T99" fmla="*/ 1267 h 4246"/>
                <a:gd name="T100" fmla="*/ 2007 w 2487"/>
                <a:gd name="T101" fmla="*/ 1322 h 4246"/>
                <a:gd name="T102" fmla="*/ 1704 w 2487"/>
                <a:gd name="T103" fmla="*/ 1854 h 4246"/>
                <a:gd name="T104" fmla="*/ 1146 w 2487"/>
                <a:gd name="T105" fmla="*/ 2902 h 4246"/>
                <a:gd name="T106" fmla="*/ 1006 w 2487"/>
                <a:gd name="T107" fmla="*/ 3002 h 4246"/>
                <a:gd name="T108" fmla="*/ 940 w 2487"/>
                <a:gd name="T109" fmla="*/ 3072 h 4246"/>
                <a:gd name="T110" fmla="*/ 847 w 2487"/>
                <a:gd name="T111" fmla="*/ 3300 h 4246"/>
                <a:gd name="T112" fmla="*/ 793 w 2487"/>
                <a:gd name="T113" fmla="*/ 3552 h 4246"/>
                <a:gd name="T114" fmla="*/ 423 w 2487"/>
                <a:gd name="T115" fmla="*/ 4241 h 4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87" h="4246">
                  <a:moveTo>
                    <a:pt x="435" y="4242"/>
                  </a:moveTo>
                  <a:lnTo>
                    <a:pt x="435" y="4242"/>
                  </a:lnTo>
                  <a:lnTo>
                    <a:pt x="512" y="4099"/>
                  </a:lnTo>
                  <a:lnTo>
                    <a:pt x="589" y="3957"/>
                  </a:lnTo>
                  <a:lnTo>
                    <a:pt x="743" y="3672"/>
                  </a:lnTo>
                  <a:lnTo>
                    <a:pt x="743" y="3672"/>
                  </a:lnTo>
                  <a:lnTo>
                    <a:pt x="799" y="3569"/>
                  </a:lnTo>
                  <a:lnTo>
                    <a:pt x="799" y="3569"/>
                  </a:lnTo>
                  <a:lnTo>
                    <a:pt x="804" y="3559"/>
                  </a:lnTo>
                  <a:lnTo>
                    <a:pt x="807" y="3549"/>
                  </a:lnTo>
                  <a:lnTo>
                    <a:pt x="810" y="3538"/>
                  </a:lnTo>
                  <a:lnTo>
                    <a:pt x="812" y="3527"/>
                  </a:lnTo>
                  <a:lnTo>
                    <a:pt x="817" y="3504"/>
                  </a:lnTo>
                  <a:lnTo>
                    <a:pt x="820" y="3482"/>
                  </a:lnTo>
                  <a:lnTo>
                    <a:pt x="820" y="3482"/>
                  </a:lnTo>
                  <a:lnTo>
                    <a:pt x="839" y="3385"/>
                  </a:lnTo>
                  <a:lnTo>
                    <a:pt x="850" y="3336"/>
                  </a:lnTo>
                  <a:lnTo>
                    <a:pt x="857" y="3312"/>
                  </a:lnTo>
                  <a:lnTo>
                    <a:pt x="864" y="3289"/>
                  </a:lnTo>
                  <a:lnTo>
                    <a:pt x="864" y="3289"/>
                  </a:lnTo>
                  <a:lnTo>
                    <a:pt x="883" y="3236"/>
                  </a:lnTo>
                  <a:lnTo>
                    <a:pt x="903" y="3183"/>
                  </a:lnTo>
                  <a:lnTo>
                    <a:pt x="926" y="3132"/>
                  </a:lnTo>
                  <a:lnTo>
                    <a:pt x="951" y="3081"/>
                  </a:lnTo>
                  <a:lnTo>
                    <a:pt x="951" y="3081"/>
                  </a:lnTo>
                  <a:lnTo>
                    <a:pt x="961" y="3064"/>
                  </a:lnTo>
                  <a:lnTo>
                    <a:pt x="972" y="3048"/>
                  </a:lnTo>
                  <a:lnTo>
                    <a:pt x="978" y="3041"/>
                  </a:lnTo>
                  <a:lnTo>
                    <a:pt x="985" y="3035"/>
                  </a:lnTo>
                  <a:lnTo>
                    <a:pt x="992" y="3028"/>
                  </a:lnTo>
                  <a:lnTo>
                    <a:pt x="1000" y="3022"/>
                  </a:lnTo>
                  <a:lnTo>
                    <a:pt x="1000" y="3022"/>
                  </a:lnTo>
                  <a:lnTo>
                    <a:pt x="1092" y="2957"/>
                  </a:lnTo>
                  <a:lnTo>
                    <a:pt x="1092" y="2957"/>
                  </a:lnTo>
                  <a:lnTo>
                    <a:pt x="1154" y="2911"/>
                  </a:lnTo>
                  <a:lnTo>
                    <a:pt x="1154" y="2911"/>
                  </a:lnTo>
                  <a:lnTo>
                    <a:pt x="1157" y="2908"/>
                  </a:lnTo>
                  <a:lnTo>
                    <a:pt x="1159" y="2903"/>
                  </a:lnTo>
                  <a:lnTo>
                    <a:pt x="1159" y="2903"/>
                  </a:lnTo>
                  <a:lnTo>
                    <a:pt x="1242" y="2751"/>
                  </a:lnTo>
                  <a:lnTo>
                    <a:pt x="1242" y="2751"/>
                  </a:lnTo>
                  <a:lnTo>
                    <a:pt x="1603" y="2074"/>
                  </a:lnTo>
                  <a:lnTo>
                    <a:pt x="1603" y="2074"/>
                  </a:lnTo>
                  <a:lnTo>
                    <a:pt x="1940" y="1441"/>
                  </a:lnTo>
                  <a:lnTo>
                    <a:pt x="1940" y="1441"/>
                  </a:lnTo>
                  <a:lnTo>
                    <a:pt x="1980" y="1365"/>
                  </a:lnTo>
                  <a:lnTo>
                    <a:pt x="1980" y="1365"/>
                  </a:lnTo>
                  <a:lnTo>
                    <a:pt x="1989" y="1347"/>
                  </a:lnTo>
                  <a:lnTo>
                    <a:pt x="1989" y="1347"/>
                  </a:lnTo>
                  <a:lnTo>
                    <a:pt x="1992" y="1342"/>
                  </a:lnTo>
                  <a:lnTo>
                    <a:pt x="1993" y="1342"/>
                  </a:lnTo>
                  <a:lnTo>
                    <a:pt x="1993" y="1342"/>
                  </a:lnTo>
                  <a:lnTo>
                    <a:pt x="1991" y="1343"/>
                  </a:lnTo>
                  <a:lnTo>
                    <a:pt x="1989" y="1344"/>
                  </a:lnTo>
                  <a:lnTo>
                    <a:pt x="1991" y="1343"/>
                  </a:lnTo>
                  <a:lnTo>
                    <a:pt x="1991" y="1343"/>
                  </a:lnTo>
                  <a:lnTo>
                    <a:pt x="2000" y="1340"/>
                  </a:lnTo>
                  <a:lnTo>
                    <a:pt x="2000" y="1340"/>
                  </a:lnTo>
                  <a:lnTo>
                    <a:pt x="2030" y="1327"/>
                  </a:lnTo>
                  <a:lnTo>
                    <a:pt x="2045" y="1319"/>
                  </a:lnTo>
                  <a:lnTo>
                    <a:pt x="2059" y="1311"/>
                  </a:lnTo>
                  <a:lnTo>
                    <a:pt x="2072" y="1301"/>
                  </a:lnTo>
                  <a:lnTo>
                    <a:pt x="2084" y="1290"/>
                  </a:lnTo>
                  <a:lnTo>
                    <a:pt x="2089" y="1284"/>
                  </a:lnTo>
                  <a:lnTo>
                    <a:pt x="2094" y="1277"/>
                  </a:lnTo>
                  <a:lnTo>
                    <a:pt x="2098" y="1271"/>
                  </a:lnTo>
                  <a:lnTo>
                    <a:pt x="2101" y="1263"/>
                  </a:lnTo>
                  <a:lnTo>
                    <a:pt x="2101" y="1263"/>
                  </a:lnTo>
                  <a:lnTo>
                    <a:pt x="2104" y="1257"/>
                  </a:lnTo>
                  <a:lnTo>
                    <a:pt x="2105" y="1249"/>
                  </a:lnTo>
                  <a:lnTo>
                    <a:pt x="2108" y="1234"/>
                  </a:lnTo>
                  <a:lnTo>
                    <a:pt x="2109" y="1220"/>
                  </a:lnTo>
                  <a:lnTo>
                    <a:pt x="2109" y="1205"/>
                  </a:lnTo>
                  <a:lnTo>
                    <a:pt x="2109" y="1205"/>
                  </a:lnTo>
                  <a:lnTo>
                    <a:pt x="2110" y="1195"/>
                  </a:lnTo>
                  <a:lnTo>
                    <a:pt x="2112" y="1185"/>
                  </a:lnTo>
                  <a:lnTo>
                    <a:pt x="2115" y="1174"/>
                  </a:lnTo>
                  <a:lnTo>
                    <a:pt x="2118" y="1164"/>
                  </a:lnTo>
                  <a:lnTo>
                    <a:pt x="2128" y="1146"/>
                  </a:lnTo>
                  <a:lnTo>
                    <a:pt x="2137" y="1128"/>
                  </a:lnTo>
                  <a:lnTo>
                    <a:pt x="2137" y="1128"/>
                  </a:lnTo>
                  <a:lnTo>
                    <a:pt x="2178" y="1047"/>
                  </a:lnTo>
                  <a:lnTo>
                    <a:pt x="2200" y="1007"/>
                  </a:lnTo>
                  <a:lnTo>
                    <a:pt x="2223" y="969"/>
                  </a:lnTo>
                  <a:lnTo>
                    <a:pt x="2223" y="969"/>
                  </a:lnTo>
                  <a:lnTo>
                    <a:pt x="2243" y="938"/>
                  </a:lnTo>
                  <a:lnTo>
                    <a:pt x="2264" y="907"/>
                  </a:lnTo>
                  <a:lnTo>
                    <a:pt x="2308" y="849"/>
                  </a:lnTo>
                  <a:lnTo>
                    <a:pt x="2308" y="849"/>
                  </a:lnTo>
                  <a:lnTo>
                    <a:pt x="2319" y="835"/>
                  </a:lnTo>
                  <a:lnTo>
                    <a:pt x="2323" y="827"/>
                  </a:lnTo>
                  <a:lnTo>
                    <a:pt x="2327" y="819"/>
                  </a:lnTo>
                  <a:lnTo>
                    <a:pt x="2327" y="819"/>
                  </a:lnTo>
                  <a:lnTo>
                    <a:pt x="2329" y="812"/>
                  </a:lnTo>
                  <a:lnTo>
                    <a:pt x="2330" y="806"/>
                  </a:lnTo>
                  <a:lnTo>
                    <a:pt x="2331" y="790"/>
                  </a:lnTo>
                  <a:lnTo>
                    <a:pt x="2330" y="775"/>
                  </a:lnTo>
                  <a:lnTo>
                    <a:pt x="2329" y="761"/>
                  </a:lnTo>
                  <a:lnTo>
                    <a:pt x="2329" y="761"/>
                  </a:lnTo>
                  <a:lnTo>
                    <a:pt x="2329" y="755"/>
                  </a:lnTo>
                  <a:lnTo>
                    <a:pt x="2329" y="755"/>
                  </a:lnTo>
                  <a:lnTo>
                    <a:pt x="2328" y="758"/>
                  </a:lnTo>
                  <a:lnTo>
                    <a:pt x="2328" y="757"/>
                  </a:lnTo>
                  <a:lnTo>
                    <a:pt x="2328" y="757"/>
                  </a:lnTo>
                  <a:lnTo>
                    <a:pt x="2331" y="751"/>
                  </a:lnTo>
                  <a:lnTo>
                    <a:pt x="2331" y="751"/>
                  </a:lnTo>
                  <a:lnTo>
                    <a:pt x="2348" y="720"/>
                  </a:lnTo>
                  <a:lnTo>
                    <a:pt x="2348" y="720"/>
                  </a:lnTo>
                  <a:lnTo>
                    <a:pt x="2379" y="662"/>
                  </a:lnTo>
                  <a:lnTo>
                    <a:pt x="2408" y="605"/>
                  </a:lnTo>
                  <a:lnTo>
                    <a:pt x="2436" y="548"/>
                  </a:lnTo>
                  <a:lnTo>
                    <a:pt x="2462" y="488"/>
                  </a:lnTo>
                  <a:lnTo>
                    <a:pt x="2462" y="488"/>
                  </a:lnTo>
                  <a:lnTo>
                    <a:pt x="2473" y="462"/>
                  </a:lnTo>
                  <a:lnTo>
                    <a:pt x="2477" y="450"/>
                  </a:lnTo>
                  <a:lnTo>
                    <a:pt x="2482" y="437"/>
                  </a:lnTo>
                  <a:lnTo>
                    <a:pt x="2484" y="424"/>
                  </a:lnTo>
                  <a:lnTo>
                    <a:pt x="2486" y="411"/>
                  </a:lnTo>
                  <a:lnTo>
                    <a:pt x="2487" y="397"/>
                  </a:lnTo>
                  <a:lnTo>
                    <a:pt x="2486" y="383"/>
                  </a:lnTo>
                  <a:lnTo>
                    <a:pt x="2486" y="383"/>
                  </a:lnTo>
                  <a:lnTo>
                    <a:pt x="2483" y="366"/>
                  </a:lnTo>
                  <a:lnTo>
                    <a:pt x="2478" y="351"/>
                  </a:lnTo>
                  <a:lnTo>
                    <a:pt x="2473" y="336"/>
                  </a:lnTo>
                  <a:lnTo>
                    <a:pt x="2466" y="321"/>
                  </a:lnTo>
                  <a:lnTo>
                    <a:pt x="2458" y="306"/>
                  </a:lnTo>
                  <a:lnTo>
                    <a:pt x="2450" y="292"/>
                  </a:lnTo>
                  <a:lnTo>
                    <a:pt x="2432" y="266"/>
                  </a:lnTo>
                  <a:lnTo>
                    <a:pt x="2432" y="266"/>
                  </a:lnTo>
                  <a:lnTo>
                    <a:pt x="2419" y="248"/>
                  </a:lnTo>
                  <a:lnTo>
                    <a:pt x="2406" y="232"/>
                  </a:lnTo>
                  <a:lnTo>
                    <a:pt x="2393" y="217"/>
                  </a:lnTo>
                  <a:lnTo>
                    <a:pt x="2379" y="202"/>
                  </a:lnTo>
                  <a:lnTo>
                    <a:pt x="2349" y="171"/>
                  </a:lnTo>
                  <a:lnTo>
                    <a:pt x="2319" y="143"/>
                  </a:lnTo>
                  <a:lnTo>
                    <a:pt x="2319" y="143"/>
                  </a:lnTo>
                  <a:lnTo>
                    <a:pt x="2289" y="117"/>
                  </a:lnTo>
                  <a:lnTo>
                    <a:pt x="2257" y="90"/>
                  </a:lnTo>
                  <a:lnTo>
                    <a:pt x="2241" y="78"/>
                  </a:lnTo>
                  <a:lnTo>
                    <a:pt x="2225" y="66"/>
                  </a:lnTo>
                  <a:lnTo>
                    <a:pt x="2208" y="54"/>
                  </a:lnTo>
                  <a:lnTo>
                    <a:pt x="2191" y="44"/>
                  </a:lnTo>
                  <a:lnTo>
                    <a:pt x="2191" y="44"/>
                  </a:lnTo>
                  <a:lnTo>
                    <a:pt x="2177" y="37"/>
                  </a:lnTo>
                  <a:lnTo>
                    <a:pt x="2162" y="30"/>
                  </a:lnTo>
                  <a:lnTo>
                    <a:pt x="2147" y="24"/>
                  </a:lnTo>
                  <a:lnTo>
                    <a:pt x="2131" y="18"/>
                  </a:lnTo>
                  <a:lnTo>
                    <a:pt x="2116" y="14"/>
                  </a:lnTo>
                  <a:lnTo>
                    <a:pt x="2100" y="11"/>
                  </a:lnTo>
                  <a:lnTo>
                    <a:pt x="2069" y="5"/>
                  </a:lnTo>
                  <a:lnTo>
                    <a:pt x="2036" y="1"/>
                  </a:lnTo>
                  <a:lnTo>
                    <a:pt x="2002" y="0"/>
                  </a:lnTo>
                  <a:lnTo>
                    <a:pt x="1970" y="0"/>
                  </a:lnTo>
                  <a:lnTo>
                    <a:pt x="1939" y="1"/>
                  </a:lnTo>
                  <a:lnTo>
                    <a:pt x="1939" y="1"/>
                  </a:lnTo>
                  <a:lnTo>
                    <a:pt x="1898" y="3"/>
                  </a:lnTo>
                  <a:lnTo>
                    <a:pt x="1859" y="8"/>
                  </a:lnTo>
                  <a:lnTo>
                    <a:pt x="1819" y="14"/>
                  </a:lnTo>
                  <a:lnTo>
                    <a:pt x="1780" y="23"/>
                  </a:lnTo>
                  <a:lnTo>
                    <a:pt x="1780" y="23"/>
                  </a:lnTo>
                  <a:lnTo>
                    <a:pt x="1778" y="24"/>
                  </a:lnTo>
                  <a:lnTo>
                    <a:pt x="1775" y="26"/>
                  </a:lnTo>
                  <a:lnTo>
                    <a:pt x="1771" y="31"/>
                  </a:lnTo>
                  <a:lnTo>
                    <a:pt x="1764" y="43"/>
                  </a:lnTo>
                  <a:lnTo>
                    <a:pt x="1764" y="43"/>
                  </a:lnTo>
                  <a:lnTo>
                    <a:pt x="1721" y="110"/>
                  </a:lnTo>
                  <a:lnTo>
                    <a:pt x="1721" y="110"/>
                  </a:lnTo>
                  <a:lnTo>
                    <a:pt x="1608" y="279"/>
                  </a:lnTo>
                  <a:lnTo>
                    <a:pt x="1608" y="279"/>
                  </a:lnTo>
                  <a:lnTo>
                    <a:pt x="1574" y="330"/>
                  </a:lnTo>
                  <a:lnTo>
                    <a:pt x="1574" y="330"/>
                  </a:lnTo>
                  <a:lnTo>
                    <a:pt x="1571" y="334"/>
                  </a:lnTo>
                  <a:lnTo>
                    <a:pt x="1571" y="334"/>
                  </a:lnTo>
                  <a:lnTo>
                    <a:pt x="1571" y="334"/>
                  </a:lnTo>
                  <a:lnTo>
                    <a:pt x="1572" y="334"/>
                  </a:lnTo>
                  <a:lnTo>
                    <a:pt x="1572" y="334"/>
                  </a:lnTo>
                  <a:lnTo>
                    <a:pt x="1569" y="335"/>
                  </a:lnTo>
                  <a:lnTo>
                    <a:pt x="1569" y="335"/>
                  </a:lnTo>
                  <a:lnTo>
                    <a:pt x="1561" y="340"/>
                  </a:lnTo>
                  <a:lnTo>
                    <a:pt x="1553" y="345"/>
                  </a:lnTo>
                  <a:lnTo>
                    <a:pt x="1535" y="352"/>
                  </a:lnTo>
                  <a:lnTo>
                    <a:pt x="1500" y="366"/>
                  </a:lnTo>
                  <a:lnTo>
                    <a:pt x="1500" y="366"/>
                  </a:lnTo>
                  <a:lnTo>
                    <a:pt x="1493" y="370"/>
                  </a:lnTo>
                  <a:lnTo>
                    <a:pt x="1488" y="374"/>
                  </a:lnTo>
                  <a:lnTo>
                    <a:pt x="1481" y="379"/>
                  </a:lnTo>
                  <a:lnTo>
                    <a:pt x="1477" y="385"/>
                  </a:lnTo>
                  <a:lnTo>
                    <a:pt x="1468" y="399"/>
                  </a:lnTo>
                  <a:lnTo>
                    <a:pt x="1461" y="414"/>
                  </a:lnTo>
                  <a:lnTo>
                    <a:pt x="1454" y="429"/>
                  </a:lnTo>
                  <a:lnTo>
                    <a:pt x="1450" y="446"/>
                  </a:lnTo>
                  <a:lnTo>
                    <a:pt x="1440" y="474"/>
                  </a:lnTo>
                  <a:lnTo>
                    <a:pt x="1440" y="474"/>
                  </a:lnTo>
                  <a:lnTo>
                    <a:pt x="1431" y="493"/>
                  </a:lnTo>
                  <a:lnTo>
                    <a:pt x="1421" y="512"/>
                  </a:lnTo>
                  <a:lnTo>
                    <a:pt x="1399" y="546"/>
                  </a:lnTo>
                  <a:lnTo>
                    <a:pt x="1399" y="546"/>
                  </a:lnTo>
                  <a:lnTo>
                    <a:pt x="1366" y="595"/>
                  </a:lnTo>
                  <a:lnTo>
                    <a:pt x="1333" y="644"/>
                  </a:lnTo>
                  <a:lnTo>
                    <a:pt x="1263" y="739"/>
                  </a:lnTo>
                  <a:lnTo>
                    <a:pt x="1263" y="739"/>
                  </a:lnTo>
                  <a:lnTo>
                    <a:pt x="1220" y="799"/>
                  </a:lnTo>
                  <a:lnTo>
                    <a:pt x="1220" y="799"/>
                  </a:lnTo>
                  <a:lnTo>
                    <a:pt x="1214" y="808"/>
                  </a:lnTo>
                  <a:lnTo>
                    <a:pt x="1211" y="817"/>
                  </a:lnTo>
                  <a:lnTo>
                    <a:pt x="1209" y="828"/>
                  </a:lnTo>
                  <a:lnTo>
                    <a:pt x="1209" y="839"/>
                  </a:lnTo>
                  <a:lnTo>
                    <a:pt x="1209" y="850"/>
                  </a:lnTo>
                  <a:lnTo>
                    <a:pt x="1210" y="862"/>
                  </a:lnTo>
                  <a:lnTo>
                    <a:pt x="1213" y="883"/>
                  </a:lnTo>
                  <a:lnTo>
                    <a:pt x="1213" y="883"/>
                  </a:lnTo>
                  <a:lnTo>
                    <a:pt x="1216" y="899"/>
                  </a:lnTo>
                  <a:lnTo>
                    <a:pt x="1216" y="899"/>
                  </a:lnTo>
                  <a:lnTo>
                    <a:pt x="1217" y="900"/>
                  </a:lnTo>
                  <a:lnTo>
                    <a:pt x="1217" y="898"/>
                  </a:lnTo>
                  <a:lnTo>
                    <a:pt x="1217" y="896"/>
                  </a:lnTo>
                  <a:lnTo>
                    <a:pt x="1217" y="894"/>
                  </a:lnTo>
                  <a:lnTo>
                    <a:pt x="1217" y="896"/>
                  </a:lnTo>
                  <a:lnTo>
                    <a:pt x="1217" y="896"/>
                  </a:lnTo>
                  <a:lnTo>
                    <a:pt x="1216" y="898"/>
                  </a:lnTo>
                  <a:lnTo>
                    <a:pt x="1216" y="898"/>
                  </a:lnTo>
                  <a:lnTo>
                    <a:pt x="1208" y="911"/>
                  </a:lnTo>
                  <a:lnTo>
                    <a:pt x="1208" y="911"/>
                  </a:lnTo>
                  <a:lnTo>
                    <a:pt x="1179" y="965"/>
                  </a:lnTo>
                  <a:lnTo>
                    <a:pt x="1179" y="965"/>
                  </a:lnTo>
                  <a:lnTo>
                    <a:pt x="1066" y="1171"/>
                  </a:lnTo>
                  <a:lnTo>
                    <a:pt x="1066" y="1171"/>
                  </a:lnTo>
                  <a:lnTo>
                    <a:pt x="704" y="1834"/>
                  </a:lnTo>
                  <a:lnTo>
                    <a:pt x="704" y="1834"/>
                  </a:lnTo>
                  <a:lnTo>
                    <a:pt x="302" y="2571"/>
                  </a:lnTo>
                  <a:lnTo>
                    <a:pt x="302" y="2571"/>
                  </a:lnTo>
                  <a:lnTo>
                    <a:pt x="33" y="3064"/>
                  </a:lnTo>
                  <a:lnTo>
                    <a:pt x="33" y="3064"/>
                  </a:lnTo>
                  <a:lnTo>
                    <a:pt x="2" y="3122"/>
                  </a:lnTo>
                  <a:lnTo>
                    <a:pt x="2" y="3122"/>
                  </a:lnTo>
                  <a:lnTo>
                    <a:pt x="0" y="3125"/>
                  </a:lnTo>
                  <a:lnTo>
                    <a:pt x="0" y="3127"/>
                  </a:lnTo>
                  <a:lnTo>
                    <a:pt x="2" y="3129"/>
                  </a:lnTo>
                  <a:lnTo>
                    <a:pt x="4" y="3131"/>
                  </a:lnTo>
                  <a:lnTo>
                    <a:pt x="6" y="3132"/>
                  </a:lnTo>
                  <a:lnTo>
                    <a:pt x="8" y="3132"/>
                  </a:lnTo>
                  <a:lnTo>
                    <a:pt x="10" y="3131"/>
                  </a:lnTo>
                  <a:lnTo>
                    <a:pt x="12" y="3129"/>
                  </a:lnTo>
                  <a:lnTo>
                    <a:pt x="12" y="3129"/>
                  </a:lnTo>
                  <a:lnTo>
                    <a:pt x="173" y="2835"/>
                  </a:lnTo>
                  <a:lnTo>
                    <a:pt x="173" y="2835"/>
                  </a:lnTo>
                  <a:lnTo>
                    <a:pt x="539" y="2163"/>
                  </a:lnTo>
                  <a:lnTo>
                    <a:pt x="539" y="2163"/>
                  </a:lnTo>
                  <a:lnTo>
                    <a:pt x="939" y="1430"/>
                  </a:lnTo>
                  <a:lnTo>
                    <a:pt x="939" y="1430"/>
                  </a:lnTo>
                  <a:lnTo>
                    <a:pt x="1201" y="951"/>
                  </a:lnTo>
                  <a:lnTo>
                    <a:pt x="1201" y="951"/>
                  </a:lnTo>
                  <a:lnTo>
                    <a:pt x="1224" y="909"/>
                  </a:lnTo>
                  <a:lnTo>
                    <a:pt x="1224" y="909"/>
                  </a:lnTo>
                  <a:lnTo>
                    <a:pt x="1227" y="902"/>
                  </a:lnTo>
                  <a:lnTo>
                    <a:pt x="1227" y="902"/>
                  </a:lnTo>
                  <a:lnTo>
                    <a:pt x="1229" y="898"/>
                  </a:lnTo>
                  <a:lnTo>
                    <a:pt x="1229" y="894"/>
                  </a:lnTo>
                  <a:lnTo>
                    <a:pt x="1226" y="886"/>
                  </a:lnTo>
                  <a:lnTo>
                    <a:pt x="1226" y="886"/>
                  </a:lnTo>
                  <a:lnTo>
                    <a:pt x="1224" y="871"/>
                  </a:lnTo>
                  <a:lnTo>
                    <a:pt x="1222" y="854"/>
                  </a:lnTo>
                  <a:lnTo>
                    <a:pt x="1222" y="838"/>
                  </a:lnTo>
                  <a:lnTo>
                    <a:pt x="1223" y="823"/>
                  </a:lnTo>
                  <a:lnTo>
                    <a:pt x="1223" y="823"/>
                  </a:lnTo>
                  <a:lnTo>
                    <a:pt x="1225" y="815"/>
                  </a:lnTo>
                  <a:lnTo>
                    <a:pt x="1229" y="809"/>
                  </a:lnTo>
                  <a:lnTo>
                    <a:pt x="1233" y="801"/>
                  </a:lnTo>
                  <a:lnTo>
                    <a:pt x="1237" y="795"/>
                  </a:lnTo>
                  <a:lnTo>
                    <a:pt x="1257" y="770"/>
                  </a:lnTo>
                  <a:lnTo>
                    <a:pt x="1257" y="770"/>
                  </a:lnTo>
                  <a:lnTo>
                    <a:pt x="1320" y="683"/>
                  </a:lnTo>
                  <a:lnTo>
                    <a:pt x="1320" y="683"/>
                  </a:lnTo>
                  <a:lnTo>
                    <a:pt x="1351" y="639"/>
                  </a:lnTo>
                  <a:lnTo>
                    <a:pt x="1384" y="594"/>
                  </a:lnTo>
                  <a:lnTo>
                    <a:pt x="1413" y="549"/>
                  </a:lnTo>
                  <a:lnTo>
                    <a:pt x="1427" y="526"/>
                  </a:lnTo>
                  <a:lnTo>
                    <a:pt x="1441" y="502"/>
                  </a:lnTo>
                  <a:lnTo>
                    <a:pt x="1441" y="502"/>
                  </a:lnTo>
                  <a:lnTo>
                    <a:pt x="1447" y="488"/>
                  </a:lnTo>
                  <a:lnTo>
                    <a:pt x="1454" y="474"/>
                  </a:lnTo>
                  <a:lnTo>
                    <a:pt x="1464" y="443"/>
                  </a:lnTo>
                  <a:lnTo>
                    <a:pt x="1469" y="428"/>
                  </a:lnTo>
                  <a:lnTo>
                    <a:pt x="1476" y="414"/>
                  </a:lnTo>
                  <a:lnTo>
                    <a:pt x="1483" y="400"/>
                  </a:lnTo>
                  <a:lnTo>
                    <a:pt x="1492" y="388"/>
                  </a:lnTo>
                  <a:lnTo>
                    <a:pt x="1492" y="388"/>
                  </a:lnTo>
                  <a:lnTo>
                    <a:pt x="1496" y="385"/>
                  </a:lnTo>
                  <a:lnTo>
                    <a:pt x="1500" y="382"/>
                  </a:lnTo>
                  <a:lnTo>
                    <a:pt x="1507" y="377"/>
                  </a:lnTo>
                  <a:lnTo>
                    <a:pt x="1526" y="372"/>
                  </a:lnTo>
                  <a:lnTo>
                    <a:pt x="1526" y="372"/>
                  </a:lnTo>
                  <a:lnTo>
                    <a:pt x="1541" y="365"/>
                  </a:lnTo>
                  <a:lnTo>
                    <a:pt x="1557" y="358"/>
                  </a:lnTo>
                  <a:lnTo>
                    <a:pt x="1557" y="358"/>
                  </a:lnTo>
                  <a:lnTo>
                    <a:pt x="1570" y="351"/>
                  </a:lnTo>
                  <a:lnTo>
                    <a:pt x="1578" y="346"/>
                  </a:lnTo>
                  <a:lnTo>
                    <a:pt x="1582" y="342"/>
                  </a:lnTo>
                  <a:lnTo>
                    <a:pt x="1582" y="342"/>
                  </a:lnTo>
                  <a:lnTo>
                    <a:pt x="1657" y="228"/>
                  </a:lnTo>
                  <a:lnTo>
                    <a:pt x="1657" y="228"/>
                  </a:lnTo>
                  <a:lnTo>
                    <a:pt x="1765" y="65"/>
                  </a:lnTo>
                  <a:lnTo>
                    <a:pt x="1765" y="65"/>
                  </a:lnTo>
                  <a:lnTo>
                    <a:pt x="1787" y="33"/>
                  </a:lnTo>
                  <a:lnTo>
                    <a:pt x="1787" y="33"/>
                  </a:lnTo>
                  <a:lnTo>
                    <a:pt x="1785" y="35"/>
                  </a:lnTo>
                  <a:lnTo>
                    <a:pt x="1784" y="35"/>
                  </a:lnTo>
                  <a:lnTo>
                    <a:pt x="1786" y="35"/>
                  </a:lnTo>
                  <a:lnTo>
                    <a:pt x="1786" y="35"/>
                  </a:lnTo>
                  <a:lnTo>
                    <a:pt x="1793" y="33"/>
                  </a:lnTo>
                  <a:lnTo>
                    <a:pt x="1793" y="33"/>
                  </a:lnTo>
                  <a:lnTo>
                    <a:pt x="1826" y="27"/>
                  </a:lnTo>
                  <a:lnTo>
                    <a:pt x="1826" y="27"/>
                  </a:lnTo>
                  <a:lnTo>
                    <a:pt x="1856" y="22"/>
                  </a:lnTo>
                  <a:lnTo>
                    <a:pt x="1886" y="17"/>
                  </a:lnTo>
                  <a:lnTo>
                    <a:pt x="1917" y="15"/>
                  </a:lnTo>
                  <a:lnTo>
                    <a:pt x="1947" y="13"/>
                  </a:lnTo>
                  <a:lnTo>
                    <a:pt x="1979" y="13"/>
                  </a:lnTo>
                  <a:lnTo>
                    <a:pt x="2009" y="13"/>
                  </a:lnTo>
                  <a:lnTo>
                    <a:pt x="2039" y="15"/>
                  </a:lnTo>
                  <a:lnTo>
                    <a:pt x="2070" y="20"/>
                  </a:lnTo>
                  <a:lnTo>
                    <a:pt x="2070" y="20"/>
                  </a:lnTo>
                  <a:lnTo>
                    <a:pt x="2087" y="22"/>
                  </a:lnTo>
                  <a:lnTo>
                    <a:pt x="2103" y="25"/>
                  </a:lnTo>
                  <a:lnTo>
                    <a:pt x="2120" y="29"/>
                  </a:lnTo>
                  <a:lnTo>
                    <a:pt x="2136" y="35"/>
                  </a:lnTo>
                  <a:lnTo>
                    <a:pt x="2152" y="40"/>
                  </a:lnTo>
                  <a:lnTo>
                    <a:pt x="2167" y="47"/>
                  </a:lnTo>
                  <a:lnTo>
                    <a:pt x="2182" y="55"/>
                  </a:lnTo>
                  <a:lnTo>
                    <a:pt x="2198" y="64"/>
                  </a:lnTo>
                  <a:lnTo>
                    <a:pt x="2198" y="64"/>
                  </a:lnTo>
                  <a:lnTo>
                    <a:pt x="2216" y="76"/>
                  </a:lnTo>
                  <a:lnTo>
                    <a:pt x="2234" y="89"/>
                  </a:lnTo>
                  <a:lnTo>
                    <a:pt x="2252" y="103"/>
                  </a:lnTo>
                  <a:lnTo>
                    <a:pt x="2269" y="117"/>
                  </a:lnTo>
                  <a:lnTo>
                    <a:pt x="2304" y="146"/>
                  </a:lnTo>
                  <a:lnTo>
                    <a:pt x="2336" y="177"/>
                  </a:lnTo>
                  <a:lnTo>
                    <a:pt x="2336" y="177"/>
                  </a:lnTo>
                  <a:lnTo>
                    <a:pt x="2366" y="207"/>
                  </a:lnTo>
                  <a:lnTo>
                    <a:pt x="2381" y="222"/>
                  </a:lnTo>
                  <a:lnTo>
                    <a:pt x="2395" y="239"/>
                  </a:lnTo>
                  <a:lnTo>
                    <a:pt x="2408" y="255"/>
                  </a:lnTo>
                  <a:lnTo>
                    <a:pt x="2421" y="272"/>
                  </a:lnTo>
                  <a:lnTo>
                    <a:pt x="2433" y="289"/>
                  </a:lnTo>
                  <a:lnTo>
                    <a:pt x="2444" y="307"/>
                  </a:lnTo>
                  <a:lnTo>
                    <a:pt x="2444" y="307"/>
                  </a:lnTo>
                  <a:lnTo>
                    <a:pt x="2452" y="322"/>
                  </a:lnTo>
                  <a:lnTo>
                    <a:pt x="2459" y="337"/>
                  </a:lnTo>
                  <a:lnTo>
                    <a:pt x="2465" y="352"/>
                  </a:lnTo>
                  <a:lnTo>
                    <a:pt x="2470" y="369"/>
                  </a:lnTo>
                  <a:lnTo>
                    <a:pt x="2473" y="385"/>
                  </a:lnTo>
                  <a:lnTo>
                    <a:pt x="2474" y="402"/>
                  </a:lnTo>
                  <a:lnTo>
                    <a:pt x="2473" y="419"/>
                  </a:lnTo>
                  <a:lnTo>
                    <a:pt x="2471" y="426"/>
                  </a:lnTo>
                  <a:lnTo>
                    <a:pt x="2469" y="435"/>
                  </a:lnTo>
                  <a:lnTo>
                    <a:pt x="2469" y="435"/>
                  </a:lnTo>
                  <a:lnTo>
                    <a:pt x="2458" y="466"/>
                  </a:lnTo>
                  <a:lnTo>
                    <a:pt x="2446" y="497"/>
                  </a:lnTo>
                  <a:lnTo>
                    <a:pt x="2433" y="528"/>
                  </a:lnTo>
                  <a:lnTo>
                    <a:pt x="2418" y="557"/>
                  </a:lnTo>
                  <a:lnTo>
                    <a:pt x="2387" y="617"/>
                  </a:lnTo>
                  <a:lnTo>
                    <a:pt x="2357" y="677"/>
                  </a:lnTo>
                  <a:lnTo>
                    <a:pt x="2357" y="677"/>
                  </a:lnTo>
                  <a:lnTo>
                    <a:pt x="2319" y="747"/>
                  </a:lnTo>
                  <a:lnTo>
                    <a:pt x="2319" y="747"/>
                  </a:lnTo>
                  <a:lnTo>
                    <a:pt x="2316" y="752"/>
                  </a:lnTo>
                  <a:lnTo>
                    <a:pt x="2316" y="759"/>
                  </a:lnTo>
                  <a:lnTo>
                    <a:pt x="2316" y="759"/>
                  </a:lnTo>
                  <a:lnTo>
                    <a:pt x="2317" y="773"/>
                  </a:lnTo>
                  <a:lnTo>
                    <a:pt x="2318" y="789"/>
                  </a:lnTo>
                  <a:lnTo>
                    <a:pt x="2318" y="797"/>
                  </a:lnTo>
                  <a:lnTo>
                    <a:pt x="2317" y="806"/>
                  </a:lnTo>
                  <a:lnTo>
                    <a:pt x="2316" y="812"/>
                  </a:lnTo>
                  <a:lnTo>
                    <a:pt x="2312" y="820"/>
                  </a:lnTo>
                  <a:lnTo>
                    <a:pt x="2312" y="820"/>
                  </a:lnTo>
                  <a:lnTo>
                    <a:pt x="2308" y="828"/>
                  </a:lnTo>
                  <a:lnTo>
                    <a:pt x="2302" y="837"/>
                  </a:lnTo>
                  <a:lnTo>
                    <a:pt x="2289" y="853"/>
                  </a:lnTo>
                  <a:lnTo>
                    <a:pt x="2289" y="853"/>
                  </a:lnTo>
                  <a:lnTo>
                    <a:pt x="2244" y="913"/>
                  </a:lnTo>
                  <a:lnTo>
                    <a:pt x="2244" y="913"/>
                  </a:lnTo>
                  <a:lnTo>
                    <a:pt x="2232" y="931"/>
                  </a:lnTo>
                  <a:lnTo>
                    <a:pt x="2220" y="950"/>
                  </a:lnTo>
                  <a:lnTo>
                    <a:pt x="2199" y="986"/>
                  </a:lnTo>
                  <a:lnTo>
                    <a:pt x="2178" y="1023"/>
                  </a:lnTo>
                  <a:lnTo>
                    <a:pt x="2157" y="1061"/>
                  </a:lnTo>
                  <a:lnTo>
                    <a:pt x="2157" y="1061"/>
                  </a:lnTo>
                  <a:lnTo>
                    <a:pt x="2139" y="1094"/>
                  </a:lnTo>
                  <a:lnTo>
                    <a:pt x="2121" y="1129"/>
                  </a:lnTo>
                  <a:lnTo>
                    <a:pt x="2112" y="1146"/>
                  </a:lnTo>
                  <a:lnTo>
                    <a:pt x="2104" y="1163"/>
                  </a:lnTo>
                  <a:lnTo>
                    <a:pt x="2099" y="1182"/>
                  </a:lnTo>
                  <a:lnTo>
                    <a:pt x="2097" y="1200"/>
                  </a:lnTo>
                  <a:lnTo>
                    <a:pt x="2097" y="1200"/>
                  </a:lnTo>
                  <a:lnTo>
                    <a:pt x="2094" y="1234"/>
                  </a:lnTo>
                  <a:lnTo>
                    <a:pt x="2094" y="1242"/>
                  </a:lnTo>
                  <a:lnTo>
                    <a:pt x="2091" y="1251"/>
                  </a:lnTo>
                  <a:lnTo>
                    <a:pt x="2089" y="1259"/>
                  </a:lnTo>
                  <a:lnTo>
                    <a:pt x="2086" y="1267"/>
                  </a:lnTo>
                  <a:lnTo>
                    <a:pt x="2086" y="1267"/>
                  </a:lnTo>
                  <a:lnTo>
                    <a:pt x="2079" y="1276"/>
                  </a:lnTo>
                  <a:lnTo>
                    <a:pt x="2073" y="1285"/>
                  </a:lnTo>
                  <a:lnTo>
                    <a:pt x="2064" y="1291"/>
                  </a:lnTo>
                  <a:lnTo>
                    <a:pt x="2055" y="1298"/>
                  </a:lnTo>
                  <a:lnTo>
                    <a:pt x="2035" y="1309"/>
                  </a:lnTo>
                  <a:lnTo>
                    <a:pt x="2014" y="1318"/>
                  </a:lnTo>
                  <a:lnTo>
                    <a:pt x="2014" y="1318"/>
                  </a:lnTo>
                  <a:lnTo>
                    <a:pt x="2007" y="1322"/>
                  </a:lnTo>
                  <a:lnTo>
                    <a:pt x="1996" y="1326"/>
                  </a:lnTo>
                  <a:lnTo>
                    <a:pt x="1986" y="1330"/>
                  </a:lnTo>
                  <a:lnTo>
                    <a:pt x="1983" y="1334"/>
                  </a:lnTo>
                  <a:lnTo>
                    <a:pt x="1980" y="1337"/>
                  </a:lnTo>
                  <a:lnTo>
                    <a:pt x="1980" y="1337"/>
                  </a:lnTo>
                  <a:lnTo>
                    <a:pt x="1972" y="1352"/>
                  </a:lnTo>
                  <a:lnTo>
                    <a:pt x="1972" y="1352"/>
                  </a:lnTo>
                  <a:lnTo>
                    <a:pt x="1704" y="1854"/>
                  </a:lnTo>
                  <a:lnTo>
                    <a:pt x="1704" y="1854"/>
                  </a:lnTo>
                  <a:lnTo>
                    <a:pt x="1315" y="2585"/>
                  </a:lnTo>
                  <a:lnTo>
                    <a:pt x="1315" y="2585"/>
                  </a:lnTo>
                  <a:lnTo>
                    <a:pt x="1183" y="2833"/>
                  </a:lnTo>
                  <a:lnTo>
                    <a:pt x="1183" y="2833"/>
                  </a:lnTo>
                  <a:lnTo>
                    <a:pt x="1150" y="2893"/>
                  </a:lnTo>
                  <a:lnTo>
                    <a:pt x="1150" y="2893"/>
                  </a:lnTo>
                  <a:lnTo>
                    <a:pt x="1146" y="2902"/>
                  </a:lnTo>
                  <a:lnTo>
                    <a:pt x="1146" y="2902"/>
                  </a:lnTo>
                  <a:lnTo>
                    <a:pt x="1146" y="2900"/>
                  </a:lnTo>
                  <a:lnTo>
                    <a:pt x="1144" y="2902"/>
                  </a:lnTo>
                  <a:lnTo>
                    <a:pt x="1137" y="2908"/>
                  </a:lnTo>
                  <a:lnTo>
                    <a:pt x="1137" y="2908"/>
                  </a:lnTo>
                  <a:lnTo>
                    <a:pt x="1100" y="2935"/>
                  </a:lnTo>
                  <a:lnTo>
                    <a:pt x="1100" y="2935"/>
                  </a:lnTo>
                  <a:lnTo>
                    <a:pt x="1006" y="3002"/>
                  </a:lnTo>
                  <a:lnTo>
                    <a:pt x="1006" y="3002"/>
                  </a:lnTo>
                  <a:lnTo>
                    <a:pt x="991" y="3012"/>
                  </a:lnTo>
                  <a:lnTo>
                    <a:pt x="978" y="3023"/>
                  </a:lnTo>
                  <a:lnTo>
                    <a:pt x="966" y="3034"/>
                  </a:lnTo>
                  <a:lnTo>
                    <a:pt x="961" y="3040"/>
                  </a:lnTo>
                  <a:lnTo>
                    <a:pt x="955" y="3048"/>
                  </a:lnTo>
                  <a:lnTo>
                    <a:pt x="955" y="3048"/>
                  </a:lnTo>
                  <a:lnTo>
                    <a:pt x="940" y="3072"/>
                  </a:lnTo>
                  <a:lnTo>
                    <a:pt x="927" y="3098"/>
                  </a:lnTo>
                  <a:lnTo>
                    <a:pt x="914" y="3124"/>
                  </a:lnTo>
                  <a:lnTo>
                    <a:pt x="903" y="3150"/>
                  </a:lnTo>
                  <a:lnTo>
                    <a:pt x="882" y="3203"/>
                  </a:lnTo>
                  <a:lnTo>
                    <a:pt x="862" y="3257"/>
                  </a:lnTo>
                  <a:lnTo>
                    <a:pt x="862" y="3257"/>
                  </a:lnTo>
                  <a:lnTo>
                    <a:pt x="855" y="3279"/>
                  </a:lnTo>
                  <a:lnTo>
                    <a:pt x="847" y="3300"/>
                  </a:lnTo>
                  <a:lnTo>
                    <a:pt x="836" y="3345"/>
                  </a:lnTo>
                  <a:lnTo>
                    <a:pt x="826" y="3389"/>
                  </a:lnTo>
                  <a:lnTo>
                    <a:pt x="817" y="3435"/>
                  </a:lnTo>
                  <a:lnTo>
                    <a:pt x="817" y="3435"/>
                  </a:lnTo>
                  <a:lnTo>
                    <a:pt x="797" y="3533"/>
                  </a:lnTo>
                  <a:lnTo>
                    <a:pt x="797" y="3533"/>
                  </a:lnTo>
                  <a:lnTo>
                    <a:pt x="794" y="3546"/>
                  </a:lnTo>
                  <a:lnTo>
                    <a:pt x="793" y="3552"/>
                  </a:lnTo>
                  <a:lnTo>
                    <a:pt x="791" y="3556"/>
                  </a:lnTo>
                  <a:lnTo>
                    <a:pt x="791" y="3556"/>
                  </a:lnTo>
                  <a:lnTo>
                    <a:pt x="468" y="4154"/>
                  </a:lnTo>
                  <a:lnTo>
                    <a:pt x="468" y="4154"/>
                  </a:lnTo>
                  <a:lnTo>
                    <a:pt x="424" y="4236"/>
                  </a:lnTo>
                  <a:lnTo>
                    <a:pt x="424" y="4236"/>
                  </a:lnTo>
                  <a:lnTo>
                    <a:pt x="423" y="4238"/>
                  </a:lnTo>
                  <a:lnTo>
                    <a:pt x="423" y="4241"/>
                  </a:lnTo>
                  <a:lnTo>
                    <a:pt x="424" y="4244"/>
                  </a:lnTo>
                  <a:lnTo>
                    <a:pt x="426" y="4245"/>
                  </a:lnTo>
                  <a:lnTo>
                    <a:pt x="429" y="4246"/>
                  </a:lnTo>
                  <a:lnTo>
                    <a:pt x="431" y="4246"/>
                  </a:lnTo>
                  <a:lnTo>
                    <a:pt x="433" y="4245"/>
                  </a:lnTo>
                  <a:lnTo>
                    <a:pt x="435" y="4242"/>
                  </a:lnTo>
                  <a:lnTo>
                    <a:pt x="435" y="4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148">
              <a:extLst>
                <a:ext uri="{FF2B5EF4-FFF2-40B4-BE49-F238E27FC236}">
                  <a16:creationId xmlns:a16="http://schemas.microsoft.com/office/drawing/2014/main" id="{44090B57-2E45-D157-9DD8-D2F372226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1723"/>
              <a:ext cx="265" cy="134"/>
            </a:xfrm>
            <a:custGeom>
              <a:avLst/>
              <a:gdLst>
                <a:gd name="T0" fmla="*/ 2 w 530"/>
                <a:gd name="T1" fmla="*/ 97 h 266"/>
                <a:gd name="T2" fmla="*/ 17 w 530"/>
                <a:gd name="T3" fmla="*/ 107 h 266"/>
                <a:gd name="T4" fmla="*/ 49 w 530"/>
                <a:gd name="T5" fmla="*/ 120 h 266"/>
                <a:gd name="T6" fmla="*/ 65 w 530"/>
                <a:gd name="T7" fmla="*/ 124 h 266"/>
                <a:gd name="T8" fmla="*/ 113 w 530"/>
                <a:gd name="T9" fmla="*/ 138 h 266"/>
                <a:gd name="T10" fmla="*/ 161 w 530"/>
                <a:gd name="T11" fmla="*/ 156 h 266"/>
                <a:gd name="T12" fmla="*/ 217 w 530"/>
                <a:gd name="T13" fmla="*/ 179 h 266"/>
                <a:gd name="T14" fmla="*/ 273 w 530"/>
                <a:gd name="T15" fmla="*/ 204 h 266"/>
                <a:gd name="T16" fmla="*/ 295 w 530"/>
                <a:gd name="T17" fmla="*/ 215 h 266"/>
                <a:gd name="T18" fmla="*/ 334 w 530"/>
                <a:gd name="T19" fmla="*/ 245 h 266"/>
                <a:gd name="T20" fmla="*/ 354 w 530"/>
                <a:gd name="T21" fmla="*/ 259 h 266"/>
                <a:gd name="T22" fmla="*/ 369 w 530"/>
                <a:gd name="T23" fmla="*/ 265 h 266"/>
                <a:gd name="T24" fmla="*/ 383 w 530"/>
                <a:gd name="T25" fmla="*/ 265 h 266"/>
                <a:gd name="T26" fmla="*/ 397 w 530"/>
                <a:gd name="T27" fmla="*/ 260 h 266"/>
                <a:gd name="T28" fmla="*/ 410 w 530"/>
                <a:gd name="T29" fmla="*/ 250 h 266"/>
                <a:gd name="T30" fmla="*/ 433 w 530"/>
                <a:gd name="T31" fmla="*/ 225 h 266"/>
                <a:gd name="T32" fmla="*/ 450 w 530"/>
                <a:gd name="T33" fmla="*/ 200 h 266"/>
                <a:gd name="T34" fmla="*/ 464 w 530"/>
                <a:gd name="T35" fmla="*/ 177 h 266"/>
                <a:gd name="T36" fmla="*/ 486 w 530"/>
                <a:gd name="T37" fmla="*/ 131 h 266"/>
                <a:gd name="T38" fmla="*/ 513 w 530"/>
                <a:gd name="T39" fmla="*/ 57 h 266"/>
                <a:gd name="T40" fmla="*/ 530 w 530"/>
                <a:gd name="T41" fmla="*/ 8 h 266"/>
                <a:gd name="T42" fmla="*/ 529 w 530"/>
                <a:gd name="T43" fmla="*/ 3 h 266"/>
                <a:gd name="T44" fmla="*/ 526 w 530"/>
                <a:gd name="T45" fmla="*/ 1 h 266"/>
                <a:gd name="T46" fmla="*/ 522 w 530"/>
                <a:gd name="T47" fmla="*/ 1 h 266"/>
                <a:gd name="T48" fmla="*/ 517 w 530"/>
                <a:gd name="T49" fmla="*/ 4 h 266"/>
                <a:gd name="T50" fmla="*/ 487 w 530"/>
                <a:gd name="T51" fmla="*/ 91 h 266"/>
                <a:gd name="T52" fmla="*/ 471 w 530"/>
                <a:gd name="T53" fmla="*/ 133 h 266"/>
                <a:gd name="T54" fmla="*/ 451 w 530"/>
                <a:gd name="T55" fmla="*/ 174 h 266"/>
                <a:gd name="T56" fmla="*/ 441 w 530"/>
                <a:gd name="T57" fmla="*/ 190 h 266"/>
                <a:gd name="T58" fmla="*/ 418 w 530"/>
                <a:gd name="T59" fmla="*/ 224 h 266"/>
                <a:gd name="T60" fmla="*/ 405 w 530"/>
                <a:gd name="T61" fmla="*/ 238 h 266"/>
                <a:gd name="T62" fmla="*/ 394 w 530"/>
                <a:gd name="T63" fmla="*/ 246 h 266"/>
                <a:gd name="T64" fmla="*/ 383 w 530"/>
                <a:gd name="T65" fmla="*/ 251 h 266"/>
                <a:gd name="T66" fmla="*/ 372 w 530"/>
                <a:gd name="T67" fmla="*/ 252 h 266"/>
                <a:gd name="T68" fmla="*/ 360 w 530"/>
                <a:gd name="T69" fmla="*/ 248 h 266"/>
                <a:gd name="T70" fmla="*/ 350 w 530"/>
                <a:gd name="T71" fmla="*/ 241 h 266"/>
                <a:gd name="T72" fmla="*/ 322 w 530"/>
                <a:gd name="T73" fmla="*/ 220 h 266"/>
                <a:gd name="T74" fmla="*/ 306 w 530"/>
                <a:gd name="T75" fmla="*/ 208 h 266"/>
                <a:gd name="T76" fmla="*/ 269 w 530"/>
                <a:gd name="T77" fmla="*/ 186 h 266"/>
                <a:gd name="T78" fmla="*/ 211 w 530"/>
                <a:gd name="T79" fmla="*/ 161 h 266"/>
                <a:gd name="T80" fmla="*/ 172 w 530"/>
                <a:gd name="T81" fmla="*/ 146 h 266"/>
                <a:gd name="T82" fmla="*/ 109 w 530"/>
                <a:gd name="T83" fmla="*/ 122 h 266"/>
                <a:gd name="T84" fmla="*/ 87 w 530"/>
                <a:gd name="T85" fmla="*/ 117 h 266"/>
                <a:gd name="T86" fmla="*/ 48 w 530"/>
                <a:gd name="T87" fmla="*/ 106 h 266"/>
                <a:gd name="T88" fmla="*/ 28 w 530"/>
                <a:gd name="T89" fmla="*/ 99 h 266"/>
                <a:gd name="T90" fmla="*/ 11 w 530"/>
                <a:gd name="T91" fmla="*/ 89 h 266"/>
                <a:gd name="T92" fmla="*/ 9 w 530"/>
                <a:gd name="T93" fmla="*/ 87 h 266"/>
                <a:gd name="T94" fmla="*/ 4 w 530"/>
                <a:gd name="T95" fmla="*/ 87 h 266"/>
                <a:gd name="T96" fmla="*/ 0 w 530"/>
                <a:gd name="T97" fmla="*/ 91 h 266"/>
                <a:gd name="T98" fmla="*/ 0 w 530"/>
                <a:gd name="T99" fmla="*/ 95 h 266"/>
                <a:gd name="T100" fmla="*/ 2 w 530"/>
                <a:gd name="T101" fmla="*/ 9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266">
                  <a:moveTo>
                    <a:pt x="2" y="97"/>
                  </a:moveTo>
                  <a:lnTo>
                    <a:pt x="2" y="97"/>
                  </a:lnTo>
                  <a:lnTo>
                    <a:pt x="9" y="103"/>
                  </a:lnTo>
                  <a:lnTo>
                    <a:pt x="17" y="107"/>
                  </a:lnTo>
                  <a:lnTo>
                    <a:pt x="33" y="115"/>
                  </a:lnTo>
                  <a:lnTo>
                    <a:pt x="49" y="120"/>
                  </a:lnTo>
                  <a:lnTo>
                    <a:pt x="65" y="124"/>
                  </a:lnTo>
                  <a:lnTo>
                    <a:pt x="65" y="124"/>
                  </a:lnTo>
                  <a:lnTo>
                    <a:pt x="90" y="131"/>
                  </a:lnTo>
                  <a:lnTo>
                    <a:pt x="113" y="138"/>
                  </a:lnTo>
                  <a:lnTo>
                    <a:pt x="137" y="147"/>
                  </a:lnTo>
                  <a:lnTo>
                    <a:pt x="161" y="156"/>
                  </a:lnTo>
                  <a:lnTo>
                    <a:pt x="161" y="156"/>
                  </a:lnTo>
                  <a:lnTo>
                    <a:pt x="217" y="179"/>
                  </a:lnTo>
                  <a:lnTo>
                    <a:pt x="273" y="204"/>
                  </a:lnTo>
                  <a:lnTo>
                    <a:pt x="273" y="204"/>
                  </a:lnTo>
                  <a:lnTo>
                    <a:pt x="284" y="209"/>
                  </a:lnTo>
                  <a:lnTo>
                    <a:pt x="295" y="215"/>
                  </a:lnTo>
                  <a:lnTo>
                    <a:pt x="315" y="230"/>
                  </a:lnTo>
                  <a:lnTo>
                    <a:pt x="334" y="245"/>
                  </a:lnTo>
                  <a:lnTo>
                    <a:pt x="354" y="259"/>
                  </a:lnTo>
                  <a:lnTo>
                    <a:pt x="354" y="259"/>
                  </a:lnTo>
                  <a:lnTo>
                    <a:pt x="361" y="263"/>
                  </a:lnTo>
                  <a:lnTo>
                    <a:pt x="369" y="265"/>
                  </a:lnTo>
                  <a:lnTo>
                    <a:pt x="376" y="266"/>
                  </a:lnTo>
                  <a:lnTo>
                    <a:pt x="383" y="265"/>
                  </a:lnTo>
                  <a:lnTo>
                    <a:pt x="391" y="263"/>
                  </a:lnTo>
                  <a:lnTo>
                    <a:pt x="397" y="260"/>
                  </a:lnTo>
                  <a:lnTo>
                    <a:pt x="404" y="256"/>
                  </a:lnTo>
                  <a:lnTo>
                    <a:pt x="410" y="250"/>
                  </a:lnTo>
                  <a:lnTo>
                    <a:pt x="422" y="238"/>
                  </a:lnTo>
                  <a:lnTo>
                    <a:pt x="433" y="225"/>
                  </a:lnTo>
                  <a:lnTo>
                    <a:pt x="443" y="212"/>
                  </a:lnTo>
                  <a:lnTo>
                    <a:pt x="450" y="200"/>
                  </a:lnTo>
                  <a:lnTo>
                    <a:pt x="450" y="200"/>
                  </a:lnTo>
                  <a:lnTo>
                    <a:pt x="464" y="177"/>
                  </a:lnTo>
                  <a:lnTo>
                    <a:pt x="476" y="155"/>
                  </a:lnTo>
                  <a:lnTo>
                    <a:pt x="486" y="131"/>
                  </a:lnTo>
                  <a:lnTo>
                    <a:pt x="496" y="107"/>
                  </a:lnTo>
                  <a:lnTo>
                    <a:pt x="513" y="57"/>
                  </a:lnTo>
                  <a:lnTo>
                    <a:pt x="530" y="8"/>
                  </a:lnTo>
                  <a:lnTo>
                    <a:pt x="530" y="8"/>
                  </a:lnTo>
                  <a:lnTo>
                    <a:pt x="530" y="5"/>
                  </a:lnTo>
                  <a:lnTo>
                    <a:pt x="529" y="3"/>
                  </a:lnTo>
                  <a:lnTo>
                    <a:pt x="528" y="1"/>
                  </a:lnTo>
                  <a:lnTo>
                    <a:pt x="526" y="1"/>
                  </a:lnTo>
                  <a:lnTo>
                    <a:pt x="524" y="0"/>
                  </a:lnTo>
                  <a:lnTo>
                    <a:pt x="522" y="1"/>
                  </a:lnTo>
                  <a:lnTo>
                    <a:pt x="520" y="2"/>
                  </a:lnTo>
                  <a:lnTo>
                    <a:pt x="517" y="4"/>
                  </a:lnTo>
                  <a:lnTo>
                    <a:pt x="517" y="4"/>
                  </a:lnTo>
                  <a:lnTo>
                    <a:pt x="487" y="91"/>
                  </a:lnTo>
                  <a:lnTo>
                    <a:pt x="479" y="111"/>
                  </a:lnTo>
                  <a:lnTo>
                    <a:pt x="471" y="133"/>
                  </a:lnTo>
                  <a:lnTo>
                    <a:pt x="461" y="154"/>
                  </a:lnTo>
                  <a:lnTo>
                    <a:pt x="451" y="174"/>
                  </a:lnTo>
                  <a:lnTo>
                    <a:pt x="451" y="174"/>
                  </a:lnTo>
                  <a:lnTo>
                    <a:pt x="441" y="190"/>
                  </a:lnTo>
                  <a:lnTo>
                    <a:pt x="430" y="208"/>
                  </a:lnTo>
                  <a:lnTo>
                    <a:pt x="418" y="224"/>
                  </a:lnTo>
                  <a:lnTo>
                    <a:pt x="405" y="238"/>
                  </a:lnTo>
                  <a:lnTo>
                    <a:pt x="405" y="238"/>
                  </a:lnTo>
                  <a:lnTo>
                    <a:pt x="399" y="243"/>
                  </a:lnTo>
                  <a:lnTo>
                    <a:pt x="394" y="246"/>
                  </a:lnTo>
                  <a:lnTo>
                    <a:pt x="389" y="249"/>
                  </a:lnTo>
                  <a:lnTo>
                    <a:pt x="383" y="251"/>
                  </a:lnTo>
                  <a:lnTo>
                    <a:pt x="378" y="252"/>
                  </a:lnTo>
                  <a:lnTo>
                    <a:pt x="372" y="252"/>
                  </a:lnTo>
                  <a:lnTo>
                    <a:pt x="367" y="250"/>
                  </a:lnTo>
                  <a:lnTo>
                    <a:pt x="360" y="248"/>
                  </a:lnTo>
                  <a:lnTo>
                    <a:pt x="360" y="248"/>
                  </a:lnTo>
                  <a:lnTo>
                    <a:pt x="350" y="241"/>
                  </a:lnTo>
                  <a:lnTo>
                    <a:pt x="341" y="234"/>
                  </a:lnTo>
                  <a:lnTo>
                    <a:pt x="322" y="220"/>
                  </a:lnTo>
                  <a:lnTo>
                    <a:pt x="322" y="220"/>
                  </a:lnTo>
                  <a:lnTo>
                    <a:pt x="306" y="208"/>
                  </a:lnTo>
                  <a:lnTo>
                    <a:pt x="288" y="197"/>
                  </a:lnTo>
                  <a:lnTo>
                    <a:pt x="269" y="186"/>
                  </a:lnTo>
                  <a:lnTo>
                    <a:pt x="250" y="177"/>
                  </a:lnTo>
                  <a:lnTo>
                    <a:pt x="211" y="161"/>
                  </a:lnTo>
                  <a:lnTo>
                    <a:pt x="172" y="146"/>
                  </a:lnTo>
                  <a:lnTo>
                    <a:pt x="172" y="146"/>
                  </a:lnTo>
                  <a:lnTo>
                    <a:pt x="130" y="130"/>
                  </a:lnTo>
                  <a:lnTo>
                    <a:pt x="109" y="122"/>
                  </a:lnTo>
                  <a:lnTo>
                    <a:pt x="87" y="117"/>
                  </a:lnTo>
                  <a:lnTo>
                    <a:pt x="87" y="117"/>
                  </a:lnTo>
                  <a:lnTo>
                    <a:pt x="68" y="111"/>
                  </a:lnTo>
                  <a:lnTo>
                    <a:pt x="48" y="106"/>
                  </a:lnTo>
                  <a:lnTo>
                    <a:pt x="38" y="103"/>
                  </a:lnTo>
                  <a:lnTo>
                    <a:pt x="28" y="99"/>
                  </a:lnTo>
                  <a:lnTo>
                    <a:pt x="20" y="94"/>
                  </a:lnTo>
                  <a:lnTo>
                    <a:pt x="11" y="89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6"/>
                  </a:lnTo>
                  <a:lnTo>
                    <a:pt x="4" y="87"/>
                  </a:lnTo>
                  <a:lnTo>
                    <a:pt x="1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2" y="97"/>
                  </a:lnTo>
                  <a:lnTo>
                    <a:pt x="2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149">
              <a:extLst>
                <a:ext uri="{FF2B5EF4-FFF2-40B4-BE49-F238E27FC236}">
                  <a16:creationId xmlns:a16="http://schemas.microsoft.com/office/drawing/2014/main" id="{E880AACE-A181-1046-4B16-81776D45A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956"/>
              <a:ext cx="30" cy="78"/>
            </a:xfrm>
            <a:custGeom>
              <a:avLst/>
              <a:gdLst>
                <a:gd name="T0" fmla="*/ 58 w 58"/>
                <a:gd name="T1" fmla="*/ 149 h 156"/>
                <a:gd name="T2" fmla="*/ 58 w 58"/>
                <a:gd name="T3" fmla="*/ 149 h 156"/>
                <a:gd name="T4" fmla="*/ 56 w 58"/>
                <a:gd name="T5" fmla="*/ 130 h 156"/>
                <a:gd name="T6" fmla="*/ 52 w 58"/>
                <a:gd name="T7" fmla="*/ 111 h 156"/>
                <a:gd name="T8" fmla="*/ 46 w 58"/>
                <a:gd name="T9" fmla="*/ 94 h 156"/>
                <a:gd name="T10" fmla="*/ 40 w 58"/>
                <a:gd name="T11" fmla="*/ 76 h 156"/>
                <a:gd name="T12" fmla="*/ 26 w 58"/>
                <a:gd name="T13" fmla="*/ 40 h 156"/>
                <a:gd name="T14" fmla="*/ 13 w 58"/>
                <a:gd name="T15" fmla="*/ 4 h 156"/>
                <a:gd name="T16" fmla="*/ 13 w 58"/>
                <a:gd name="T17" fmla="*/ 4 h 156"/>
                <a:gd name="T18" fmla="*/ 11 w 58"/>
                <a:gd name="T19" fmla="*/ 2 h 156"/>
                <a:gd name="T20" fmla="*/ 10 w 58"/>
                <a:gd name="T21" fmla="*/ 1 h 156"/>
                <a:gd name="T22" fmla="*/ 6 w 58"/>
                <a:gd name="T23" fmla="*/ 0 h 156"/>
                <a:gd name="T24" fmla="*/ 4 w 58"/>
                <a:gd name="T25" fmla="*/ 1 h 156"/>
                <a:gd name="T26" fmla="*/ 2 w 58"/>
                <a:gd name="T27" fmla="*/ 1 h 156"/>
                <a:gd name="T28" fmla="*/ 1 w 58"/>
                <a:gd name="T29" fmla="*/ 3 h 156"/>
                <a:gd name="T30" fmla="*/ 0 w 58"/>
                <a:gd name="T31" fmla="*/ 5 h 156"/>
                <a:gd name="T32" fmla="*/ 0 w 58"/>
                <a:gd name="T33" fmla="*/ 8 h 156"/>
                <a:gd name="T34" fmla="*/ 0 w 58"/>
                <a:gd name="T35" fmla="*/ 8 h 156"/>
                <a:gd name="T36" fmla="*/ 14 w 58"/>
                <a:gd name="T37" fmla="*/ 43 h 156"/>
                <a:gd name="T38" fmla="*/ 27 w 58"/>
                <a:gd name="T39" fmla="*/ 78 h 156"/>
                <a:gd name="T40" fmla="*/ 33 w 58"/>
                <a:gd name="T41" fmla="*/ 95 h 156"/>
                <a:gd name="T42" fmla="*/ 39 w 58"/>
                <a:gd name="T43" fmla="*/ 113 h 156"/>
                <a:gd name="T44" fmla="*/ 43 w 58"/>
                <a:gd name="T45" fmla="*/ 131 h 156"/>
                <a:gd name="T46" fmla="*/ 45 w 58"/>
                <a:gd name="T47" fmla="*/ 149 h 156"/>
                <a:gd name="T48" fmla="*/ 45 w 58"/>
                <a:gd name="T49" fmla="*/ 149 h 156"/>
                <a:gd name="T50" fmla="*/ 46 w 58"/>
                <a:gd name="T51" fmla="*/ 153 h 156"/>
                <a:gd name="T52" fmla="*/ 48 w 58"/>
                <a:gd name="T53" fmla="*/ 154 h 156"/>
                <a:gd name="T54" fmla="*/ 50 w 58"/>
                <a:gd name="T55" fmla="*/ 155 h 156"/>
                <a:gd name="T56" fmla="*/ 52 w 58"/>
                <a:gd name="T57" fmla="*/ 156 h 156"/>
                <a:gd name="T58" fmla="*/ 55 w 58"/>
                <a:gd name="T59" fmla="*/ 155 h 156"/>
                <a:gd name="T60" fmla="*/ 56 w 58"/>
                <a:gd name="T61" fmla="*/ 154 h 156"/>
                <a:gd name="T62" fmla="*/ 58 w 58"/>
                <a:gd name="T63" fmla="*/ 153 h 156"/>
                <a:gd name="T64" fmla="*/ 58 w 58"/>
                <a:gd name="T65" fmla="*/ 149 h 156"/>
                <a:gd name="T66" fmla="*/ 58 w 58"/>
                <a:gd name="T67" fmla="*/ 14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" h="156">
                  <a:moveTo>
                    <a:pt x="58" y="149"/>
                  </a:moveTo>
                  <a:lnTo>
                    <a:pt x="58" y="149"/>
                  </a:lnTo>
                  <a:lnTo>
                    <a:pt x="56" y="130"/>
                  </a:lnTo>
                  <a:lnTo>
                    <a:pt x="52" y="111"/>
                  </a:lnTo>
                  <a:lnTo>
                    <a:pt x="46" y="94"/>
                  </a:lnTo>
                  <a:lnTo>
                    <a:pt x="40" y="76"/>
                  </a:lnTo>
                  <a:lnTo>
                    <a:pt x="26" y="40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43"/>
                  </a:lnTo>
                  <a:lnTo>
                    <a:pt x="27" y="78"/>
                  </a:lnTo>
                  <a:lnTo>
                    <a:pt x="33" y="95"/>
                  </a:lnTo>
                  <a:lnTo>
                    <a:pt x="39" y="113"/>
                  </a:lnTo>
                  <a:lnTo>
                    <a:pt x="43" y="131"/>
                  </a:lnTo>
                  <a:lnTo>
                    <a:pt x="45" y="149"/>
                  </a:lnTo>
                  <a:lnTo>
                    <a:pt x="45" y="149"/>
                  </a:lnTo>
                  <a:lnTo>
                    <a:pt x="46" y="153"/>
                  </a:lnTo>
                  <a:lnTo>
                    <a:pt x="48" y="154"/>
                  </a:lnTo>
                  <a:lnTo>
                    <a:pt x="50" y="155"/>
                  </a:lnTo>
                  <a:lnTo>
                    <a:pt x="52" y="156"/>
                  </a:lnTo>
                  <a:lnTo>
                    <a:pt x="55" y="155"/>
                  </a:lnTo>
                  <a:lnTo>
                    <a:pt x="56" y="154"/>
                  </a:lnTo>
                  <a:lnTo>
                    <a:pt x="58" y="153"/>
                  </a:lnTo>
                  <a:lnTo>
                    <a:pt x="58" y="149"/>
                  </a:lnTo>
                  <a:lnTo>
                    <a:pt x="58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150">
              <a:extLst>
                <a:ext uri="{FF2B5EF4-FFF2-40B4-BE49-F238E27FC236}">
                  <a16:creationId xmlns:a16="http://schemas.microsoft.com/office/drawing/2014/main" id="{D2EF37BF-0BE9-7258-D3C2-2B5A34083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" y="1979"/>
              <a:ext cx="435" cy="226"/>
            </a:xfrm>
            <a:custGeom>
              <a:avLst/>
              <a:gdLst>
                <a:gd name="T0" fmla="*/ 3 w 871"/>
                <a:gd name="T1" fmla="*/ 391 h 452"/>
                <a:gd name="T2" fmla="*/ 22 w 871"/>
                <a:gd name="T3" fmla="*/ 410 h 452"/>
                <a:gd name="T4" fmla="*/ 44 w 871"/>
                <a:gd name="T5" fmla="*/ 426 h 452"/>
                <a:gd name="T6" fmla="*/ 68 w 871"/>
                <a:gd name="T7" fmla="*/ 439 h 452"/>
                <a:gd name="T8" fmla="*/ 94 w 871"/>
                <a:gd name="T9" fmla="*/ 448 h 452"/>
                <a:gd name="T10" fmla="*/ 107 w 871"/>
                <a:gd name="T11" fmla="*/ 450 h 452"/>
                <a:gd name="T12" fmla="*/ 134 w 871"/>
                <a:gd name="T13" fmla="*/ 452 h 452"/>
                <a:gd name="T14" fmla="*/ 175 w 871"/>
                <a:gd name="T15" fmla="*/ 448 h 452"/>
                <a:gd name="T16" fmla="*/ 201 w 871"/>
                <a:gd name="T17" fmla="*/ 444 h 452"/>
                <a:gd name="T18" fmla="*/ 277 w 871"/>
                <a:gd name="T19" fmla="*/ 428 h 452"/>
                <a:gd name="T20" fmla="*/ 351 w 871"/>
                <a:gd name="T21" fmla="*/ 407 h 452"/>
                <a:gd name="T22" fmla="*/ 423 w 871"/>
                <a:gd name="T23" fmla="*/ 382 h 452"/>
                <a:gd name="T24" fmla="*/ 495 w 871"/>
                <a:gd name="T25" fmla="*/ 353 h 452"/>
                <a:gd name="T26" fmla="*/ 525 w 871"/>
                <a:gd name="T27" fmla="*/ 339 h 452"/>
                <a:gd name="T28" fmla="*/ 586 w 871"/>
                <a:gd name="T29" fmla="*/ 305 h 452"/>
                <a:gd name="T30" fmla="*/ 643 w 871"/>
                <a:gd name="T31" fmla="*/ 268 h 452"/>
                <a:gd name="T32" fmla="*/ 699 w 871"/>
                <a:gd name="T33" fmla="*/ 227 h 452"/>
                <a:gd name="T34" fmla="*/ 726 w 871"/>
                <a:gd name="T35" fmla="*/ 205 h 452"/>
                <a:gd name="T36" fmla="*/ 772 w 871"/>
                <a:gd name="T37" fmla="*/ 161 h 452"/>
                <a:gd name="T38" fmla="*/ 815 w 871"/>
                <a:gd name="T39" fmla="*/ 111 h 452"/>
                <a:gd name="T40" fmla="*/ 832 w 871"/>
                <a:gd name="T41" fmla="*/ 88 h 452"/>
                <a:gd name="T42" fmla="*/ 848 w 871"/>
                <a:gd name="T43" fmla="*/ 63 h 452"/>
                <a:gd name="T44" fmla="*/ 862 w 871"/>
                <a:gd name="T45" fmla="*/ 36 h 452"/>
                <a:gd name="T46" fmla="*/ 871 w 871"/>
                <a:gd name="T47" fmla="*/ 8 h 452"/>
                <a:gd name="T48" fmla="*/ 871 w 871"/>
                <a:gd name="T49" fmla="*/ 6 h 452"/>
                <a:gd name="T50" fmla="*/ 868 w 871"/>
                <a:gd name="T51" fmla="*/ 1 h 452"/>
                <a:gd name="T52" fmla="*/ 863 w 871"/>
                <a:gd name="T53" fmla="*/ 0 h 452"/>
                <a:gd name="T54" fmla="*/ 859 w 871"/>
                <a:gd name="T55" fmla="*/ 3 h 452"/>
                <a:gd name="T56" fmla="*/ 858 w 871"/>
                <a:gd name="T57" fmla="*/ 5 h 452"/>
                <a:gd name="T58" fmla="*/ 850 w 871"/>
                <a:gd name="T59" fmla="*/ 31 h 452"/>
                <a:gd name="T60" fmla="*/ 837 w 871"/>
                <a:gd name="T61" fmla="*/ 55 h 452"/>
                <a:gd name="T62" fmla="*/ 807 w 871"/>
                <a:gd name="T63" fmla="*/ 99 h 452"/>
                <a:gd name="T64" fmla="*/ 787 w 871"/>
                <a:gd name="T65" fmla="*/ 124 h 452"/>
                <a:gd name="T66" fmla="*/ 744 w 871"/>
                <a:gd name="T67" fmla="*/ 171 h 452"/>
                <a:gd name="T68" fmla="*/ 721 w 871"/>
                <a:gd name="T69" fmla="*/ 192 h 452"/>
                <a:gd name="T70" fmla="*/ 671 w 871"/>
                <a:gd name="T71" fmla="*/ 231 h 452"/>
                <a:gd name="T72" fmla="*/ 619 w 871"/>
                <a:gd name="T73" fmla="*/ 268 h 452"/>
                <a:gd name="T74" fmla="*/ 565 w 871"/>
                <a:gd name="T75" fmla="*/ 302 h 452"/>
                <a:gd name="T76" fmla="*/ 509 w 871"/>
                <a:gd name="T77" fmla="*/ 332 h 452"/>
                <a:gd name="T78" fmla="*/ 476 w 871"/>
                <a:gd name="T79" fmla="*/ 347 h 452"/>
                <a:gd name="T80" fmla="*/ 409 w 871"/>
                <a:gd name="T81" fmla="*/ 373 h 452"/>
                <a:gd name="T82" fmla="*/ 340 w 871"/>
                <a:gd name="T83" fmla="*/ 396 h 452"/>
                <a:gd name="T84" fmla="*/ 236 w 871"/>
                <a:gd name="T85" fmla="*/ 423 h 452"/>
                <a:gd name="T86" fmla="*/ 206 w 871"/>
                <a:gd name="T87" fmla="*/ 430 h 452"/>
                <a:gd name="T88" fmla="*/ 162 w 871"/>
                <a:gd name="T89" fmla="*/ 437 h 452"/>
                <a:gd name="T90" fmla="*/ 132 w 871"/>
                <a:gd name="T91" fmla="*/ 438 h 452"/>
                <a:gd name="T92" fmla="*/ 116 w 871"/>
                <a:gd name="T93" fmla="*/ 438 h 452"/>
                <a:gd name="T94" fmla="*/ 86 w 871"/>
                <a:gd name="T95" fmla="*/ 433 h 452"/>
                <a:gd name="T96" fmla="*/ 59 w 871"/>
                <a:gd name="T97" fmla="*/ 420 h 452"/>
                <a:gd name="T98" fmla="*/ 34 w 871"/>
                <a:gd name="T99" fmla="*/ 403 h 452"/>
                <a:gd name="T100" fmla="*/ 11 w 871"/>
                <a:gd name="T101" fmla="*/ 382 h 452"/>
                <a:gd name="T102" fmla="*/ 9 w 871"/>
                <a:gd name="T103" fmla="*/ 380 h 452"/>
                <a:gd name="T104" fmla="*/ 5 w 871"/>
                <a:gd name="T105" fmla="*/ 380 h 452"/>
                <a:gd name="T106" fmla="*/ 2 w 871"/>
                <a:gd name="T107" fmla="*/ 384 h 452"/>
                <a:gd name="T108" fmla="*/ 0 w 871"/>
                <a:gd name="T109" fmla="*/ 388 h 452"/>
                <a:gd name="T110" fmla="*/ 3 w 871"/>
                <a:gd name="T111" fmla="*/ 39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1" h="452">
                  <a:moveTo>
                    <a:pt x="3" y="391"/>
                  </a:moveTo>
                  <a:lnTo>
                    <a:pt x="3" y="391"/>
                  </a:lnTo>
                  <a:lnTo>
                    <a:pt x="12" y="400"/>
                  </a:lnTo>
                  <a:lnTo>
                    <a:pt x="22" y="410"/>
                  </a:lnTo>
                  <a:lnTo>
                    <a:pt x="33" y="419"/>
                  </a:lnTo>
                  <a:lnTo>
                    <a:pt x="44" y="426"/>
                  </a:lnTo>
                  <a:lnTo>
                    <a:pt x="56" y="433"/>
                  </a:lnTo>
                  <a:lnTo>
                    <a:pt x="68" y="439"/>
                  </a:lnTo>
                  <a:lnTo>
                    <a:pt x="80" y="444"/>
                  </a:lnTo>
                  <a:lnTo>
                    <a:pt x="94" y="448"/>
                  </a:lnTo>
                  <a:lnTo>
                    <a:pt x="94" y="448"/>
                  </a:lnTo>
                  <a:lnTo>
                    <a:pt x="107" y="450"/>
                  </a:lnTo>
                  <a:lnTo>
                    <a:pt x="121" y="451"/>
                  </a:lnTo>
                  <a:lnTo>
                    <a:pt x="134" y="452"/>
                  </a:lnTo>
                  <a:lnTo>
                    <a:pt x="148" y="451"/>
                  </a:lnTo>
                  <a:lnTo>
                    <a:pt x="175" y="448"/>
                  </a:lnTo>
                  <a:lnTo>
                    <a:pt x="201" y="444"/>
                  </a:lnTo>
                  <a:lnTo>
                    <a:pt x="201" y="444"/>
                  </a:lnTo>
                  <a:lnTo>
                    <a:pt x="239" y="436"/>
                  </a:lnTo>
                  <a:lnTo>
                    <a:pt x="277" y="428"/>
                  </a:lnTo>
                  <a:lnTo>
                    <a:pt x="314" y="418"/>
                  </a:lnTo>
                  <a:lnTo>
                    <a:pt x="351" y="407"/>
                  </a:lnTo>
                  <a:lnTo>
                    <a:pt x="387" y="395"/>
                  </a:lnTo>
                  <a:lnTo>
                    <a:pt x="423" y="382"/>
                  </a:lnTo>
                  <a:lnTo>
                    <a:pt x="459" y="368"/>
                  </a:lnTo>
                  <a:lnTo>
                    <a:pt x="495" y="353"/>
                  </a:lnTo>
                  <a:lnTo>
                    <a:pt x="495" y="353"/>
                  </a:lnTo>
                  <a:lnTo>
                    <a:pt x="525" y="339"/>
                  </a:lnTo>
                  <a:lnTo>
                    <a:pt x="555" y="322"/>
                  </a:lnTo>
                  <a:lnTo>
                    <a:pt x="586" y="305"/>
                  </a:lnTo>
                  <a:lnTo>
                    <a:pt x="615" y="287"/>
                  </a:lnTo>
                  <a:lnTo>
                    <a:pt x="643" y="268"/>
                  </a:lnTo>
                  <a:lnTo>
                    <a:pt x="671" y="248"/>
                  </a:lnTo>
                  <a:lnTo>
                    <a:pt x="699" y="227"/>
                  </a:lnTo>
                  <a:lnTo>
                    <a:pt x="726" y="205"/>
                  </a:lnTo>
                  <a:lnTo>
                    <a:pt x="726" y="205"/>
                  </a:lnTo>
                  <a:lnTo>
                    <a:pt x="749" y="184"/>
                  </a:lnTo>
                  <a:lnTo>
                    <a:pt x="772" y="161"/>
                  </a:lnTo>
                  <a:lnTo>
                    <a:pt x="794" y="137"/>
                  </a:lnTo>
                  <a:lnTo>
                    <a:pt x="815" y="111"/>
                  </a:lnTo>
                  <a:lnTo>
                    <a:pt x="815" y="111"/>
                  </a:lnTo>
                  <a:lnTo>
                    <a:pt x="832" y="88"/>
                  </a:lnTo>
                  <a:lnTo>
                    <a:pt x="841" y="75"/>
                  </a:lnTo>
                  <a:lnTo>
                    <a:pt x="848" y="63"/>
                  </a:lnTo>
                  <a:lnTo>
                    <a:pt x="856" y="49"/>
                  </a:lnTo>
                  <a:lnTo>
                    <a:pt x="862" y="36"/>
                  </a:lnTo>
                  <a:lnTo>
                    <a:pt x="867" y="22"/>
                  </a:lnTo>
                  <a:lnTo>
                    <a:pt x="871" y="8"/>
                  </a:lnTo>
                  <a:lnTo>
                    <a:pt x="871" y="8"/>
                  </a:lnTo>
                  <a:lnTo>
                    <a:pt x="871" y="6"/>
                  </a:lnTo>
                  <a:lnTo>
                    <a:pt x="870" y="4"/>
                  </a:lnTo>
                  <a:lnTo>
                    <a:pt x="868" y="1"/>
                  </a:lnTo>
                  <a:lnTo>
                    <a:pt x="865" y="0"/>
                  </a:lnTo>
                  <a:lnTo>
                    <a:pt x="863" y="0"/>
                  </a:lnTo>
                  <a:lnTo>
                    <a:pt x="861" y="0"/>
                  </a:lnTo>
                  <a:lnTo>
                    <a:pt x="859" y="3"/>
                  </a:lnTo>
                  <a:lnTo>
                    <a:pt x="858" y="5"/>
                  </a:lnTo>
                  <a:lnTo>
                    <a:pt x="858" y="5"/>
                  </a:lnTo>
                  <a:lnTo>
                    <a:pt x="855" y="18"/>
                  </a:lnTo>
                  <a:lnTo>
                    <a:pt x="850" y="31"/>
                  </a:lnTo>
                  <a:lnTo>
                    <a:pt x="845" y="43"/>
                  </a:lnTo>
                  <a:lnTo>
                    <a:pt x="837" y="55"/>
                  </a:lnTo>
                  <a:lnTo>
                    <a:pt x="823" y="77"/>
                  </a:lnTo>
                  <a:lnTo>
                    <a:pt x="807" y="99"/>
                  </a:lnTo>
                  <a:lnTo>
                    <a:pt x="807" y="99"/>
                  </a:lnTo>
                  <a:lnTo>
                    <a:pt x="787" y="124"/>
                  </a:lnTo>
                  <a:lnTo>
                    <a:pt x="767" y="148"/>
                  </a:lnTo>
                  <a:lnTo>
                    <a:pt x="744" y="171"/>
                  </a:lnTo>
                  <a:lnTo>
                    <a:pt x="721" y="192"/>
                  </a:lnTo>
                  <a:lnTo>
                    <a:pt x="721" y="192"/>
                  </a:lnTo>
                  <a:lnTo>
                    <a:pt x="697" y="212"/>
                  </a:lnTo>
                  <a:lnTo>
                    <a:pt x="671" y="231"/>
                  </a:lnTo>
                  <a:lnTo>
                    <a:pt x="647" y="251"/>
                  </a:lnTo>
                  <a:lnTo>
                    <a:pt x="619" y="268"/>
                  </a:lnTo>
                  <a:lnTo>
                    <a:pt x="592" y="285"/>
                  </a:lnTo>
                  <a:lnTo>
                    <a:pt x="565" y="302"/>
                  </a:lnTo>
                  <a:lnTo>
                    <a:pt x="537" y="317"/>
                  </a:lnTo>
                  <a:lnTo>
                    <a:pt x="509" y="332"/>
                  </a:lnTo>
                  <a:lnTo>
                    <a:pt x="509" y="332"/>
                  </a:lnTo>
                  <a:lnTo>
                    <a:pt x="476" y="347"/>
                  </a:lnTo>
                  <a:lnTo>
                    <a:pt x="443" y="361"/>
                  </a:lnTo>
                  <a:lnTo>
                    <a:pt x="409" y="373"/>
                  </a:lnTo>
                  <a:lnTo>
                    <a:pt x="374" y="385"/>
                  </a:lnTo>
                  <a:lnTo>
                    <a:pt x="340" y="396"/>
                  </a:lnTo>
                  <a:lnTo>
                    <a:pt x="305" y="406"/>
                  </a:lnTo>
                  <a:lnTo>
                    <a:pt x="236" y="423"/>
                  </a:lnTo>
                  <a:lnTo>
                    <a:pt x="236" y="423"/>
                  </a:lnTo>
                  <a:lnTo>
                    <a:pt x="206" y="430"/>
                  </a:lnTo>
                  <a:lnTo>
                    <a:pt x="176" y="435"/>
                  </a:lnTo>
                  <a:lnTo>
                    <a:pt x="162" y="437"/>
                  </a:lnTo>
                  <a:lnTo>
                    <a:pt x="147" y="438"/>
                  </a:lnTo>
                  <a:lnTo>
                    <a:pt x="132" y="438"/>
                  </a:lnTo>
                  <a:lnTo>
                    <a:pt x="116" y="438"/>
                  </a:lnTo>
                  <a:lnTo>
                    <a:pt x="116" y="438"/>
                  </a:lnTo>
                  <a:lnTo>
                    <a:pt x="101" y="436"/>
                  </a:lnTo>
                  <a:lnTo>
                    <a:pt x="86" y="433"/>
                  </a:lnTo>
                  <a:lnTo>
                    <a:pt x="72" y="428"/>
                  </a:lnTo>
                  <a:lnTo>
                    <a:pt x="59" y="420"/>
                  </a:lnTo>
                  <a:lnTo>
                    <a:pt x="46" y="412"/>
                  </a:lnTo>
                  <a:lnTo>
                    <a:pt x="34" y="403"/>
                  </a:lnTo>
                  <a:lnTo>
                    <a:pt x="22" y="393"/>
                  </a:lnTo>
                  <a:lnTo>
                    <a:pt x="11" y="382"/>
                  </a:lnTo>
                  <a:lnTo>
                    <a:pt x="11" y="382"/>
                  </a:lnTo>
                  <a:lnTo>
                    <a:pt x="9" y="380"/>
                  </a:lnTo>
                  <a:lnTo>
                    <a:pt x="7" y="380"/>
                  </a:lnTo>
                  <a:lnTo>
                    <a:pt x="5" y="380"/>
                  </a:lnTo>
                  <a:lnTo>
                    <a:pt x="3" y="382"/>
                  </a:lnTo>
                  <a:lnTo>
                    <a:pt x="2" y="384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3" y="391"/>
                  </a:lnTo>
                  <a:lnTo>
                    <a:pt x="3" y="3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151">
              <a:extLst>
                <a:ext uri="{FF2B5EF4-FFF2-40B4-BE49-F238E27FC236}">
                  <a16:creationId xmlns:a16="http://schemas.microsoft.com/office/drawing/2014/main" id="{022F9388-1893-7E12-53DF-F157DAFF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1172"/>
              <a:ext cx="261" cy="282"/>
            </a:xfrm>
            <a:custGeom>
              <a:avLst/>
              <a:gdLst>
                <a:gd name="T0" fmla="*/ 2 w 520"/>
                <a:gd name="T1" fmla="*/ 21 h 565"/>
                <a:gd name="T2" fmla="*/ 0 w 520"/>
                <a:gd name="T3" fmla="*/ 69 h 565"/>
                <a:gd name="T4" fmla="*/ 6 w 520"/>
                <a:gd name="T5" fmla="*/ 117 h 565"/>
                <a:gd name="T6" fmla="*/ 19 w 520"/>
                <a:gd name="T7" fmla="*/ 164 h 565"/>
                <a:gd name="T8" fmla="*/ 39 w 520"/>
                <a:gd name="T9" fmla="*/ 208 h 565"/>
                <a:gd name="T10" fmla="*/ 64 w 520"/>
                <a:gd name="T11" fmla="*/ 250 h 565"/>
                <a:gd name="T12" fmla="*/ 104 w 520"/>
                <a:gd name="T13" fmla="*/ 301 h 565"/>
                <a:gd name="T14" fmla="*/ 131 w 520"/>
                <a:gd name="T15" fmla="*/ 342 h 565"/>
                <a:gd name="T16" fmla="*/ 142 w 520"/>
                <a:gd name="T17" fmla="*/ 369 h 565"/>
                <a:gd name="T18" fmla="*/ 147 w 520"/>
                <a:gd name="T19" fmla="*/ 420 h 565"/>
                <a:gd name="T20" fmla="*/ 157 w 520"/>
                <a:gd name="T21" fmla="*/ 456 h 565"/>
                <a:gd name="T22" fmla="*/ 162 w 520"/>
                <a:gd name="T23" fmla="*/ 465 h 565"/>
                <a:gd name="T24" fmla="*/ 179 w 520"/>
                <a:gd name="T25" fmla="*/ 474 h 565"/>
                <a:gd name="T26" fmla="*/ 209 w 520"/>
                <a:gd name="T27" fmla="*/ 474 h 565"/>
                <a:gd name="T28" fmla="*/ 227 w 520"/>
                <a:gd name="T29" fmla="*/ 468 h 565"/>
                <a:gd name="T30" fmla="*/ 238 w 520"/>
                <a:gd name="T31" fmla="*/ 468 h 565"/>
                <a:gd name="T32" fmla="*/ 254 w 520"/>
                <a:gd name="T33" fmla="*/ 484 h 565"/>
                <a:gd name="T34" fmla="*/ 274 w 520"/>
                <a:gd name="T35" fmla="*/ 515 h 565"/>
                <a:gd name="T36" fmla="*/ 297 w 520"/>
                <a:gd name="T37" fmla="*/ 536 h 565"/>
                <a:gd name="T38" fmla="*/ 324 w 520"/>
                <a:gd name="T39" fmla="*/ 551 h 565"/>
                <a:gd name="T40" fmla="*/ 362 w 520"/>
                <a:gd name="T41" fmla="*/ 562 h 565"/>
                <a:gd name="T42" fmla="*/ 403 w 520"/>
                <a:gd name="T43" fmla="*/ 565 h 565"/>
                <a:gd name="T44" fmla="*/ 441 w 520"/>
                <a:gd name="T45" fmla="*/ 564 h 565"/>
                <a:gd name="T46" fmla="*/ 478 w 520"/>
                <a:gd name="T47" fmla="*/ 556 h 565"/>
                <a:gd name="T48" fmla="*/ 510 w 520"/>
                <a:gd name="T49" fmla="*/ 538 h 565"/>
                <a:gd name="T50" fmla="*/ 520 w 520"/>
                <a:gd name="T51" fmla="*/ 526 h 565"/>
                <a:gd name="T52" fmla="*/ 518 w 520"/>
                <a:gd name="T53" fmla="*/ 519 h 565"/>
                <a:gd name="T54" fmla="*/ 511 w 520"/>
                <a:gd name="T55" fmla="*/ 517 h 565"/>
                <a:gd name="T56" fmla="*/ 501 w 520"/>
                <a:gd name="T57" fmla="*/ 528 h 565"/>
                <a:gd name="T58" fmla="*/ 468 w 520"/>
                <a:gd name="T59" fmla="*/ 545 h 565"/>
                <a:gd name="T60" fmla="*/ 418 w 520"/>
                <a:gd name="T61" fmla="*/ 552 h 565"/>
                <a:gd name="T62" fmla="*/ 390 w 520"/>
                <a:gd name="T63" fmla="*/ 552 h 565"/>
                <a:gd name="T64" fmla="*/ 350 w 520"/>
                <a:gd name="T65" fmla="*/ 545 h 565"/>
                <a:gd name="T66" fmla="*/ 311 w 520"/>
                <a:gd name="T67" fmla="*/ 529 h 565"/>
                <a:gd name="T68" fmla="*/ 298 w 520"/>
                <a:gd name="T69" fmla="*/ 519 h 565"/>
                <a:gd name="T70" fmla="*/ 267 w 520"/>
                <a:gd name="T71" fmla="*/ 481 h 565"/>
                <a:gd name="T72" fmla="*/ 256 w 520"/>
                <a:gd name="T73" fmla="*/ 465 h 565"/>
                <a:gd name="T74" fmla="*/ 239 w 520"/>
                <a:gd name="T75" fmla="*/ 454 h 565"/>
                <a:gd name="T76" fmla="*/ 219 w 520"/>
                <a:gd name="T77" fmla="*/ 456 h 565"/>
                <a:gd name="T78" fmla="*/ 197 w 520"/>
                <a:gd name="T79" fmla="*/ 463 h 565"/>
                <a:gd name="T80" fmla="*/ 179 w 520"/>
                <a:gd name="T81" fmla="*/ 460 h 565"/>
                <a:gd name="T82" fmla="*/ 168 w 520"/>
                <a:gd name="T83" fmla="*/ 448 h 565"/>
                <a:gd name="T84" fmla="*/ 163 w 520"/>
                <a:gd name="T85" fmla="*/ 436 h 565"/>
                <a:gd name="T86" fmla="*/ 156 w 520"/>
                <a:gd name="T87" fmla="*/ 388 h 565"/>
                <a:gd name="T88" fmla="*/ 150 w 520"/>
                <a:gd name="T89" fmla="*/ 353 h 565"/>
                <a:gd name="T90" fmla="*/ 140 w 520"/>
                <a:gd name="T91" fmla="*/ 330 h 565"/>
                <a:gd name="T92" fmla="*/ 117 w 520"/>
                <a:gd name="T93" fmla="*/ 296 h 565"/>
                <a:gd name="T94" fmla="*/ 82 w 520"/>
                <a:gd name="T95" fmla="*/ 255 h 565"/>
                <a:gd name="T96" fmla="*/ 56 w 520"/>
                <a:gd name="T97" fmla="*/ 214 h 565"/>
                <a:gd name="T98" fmla="*/ 34 w 520"/>
                <a:gd name="T99" fmla="*/ 169 h 565"/>
                <a:gd name="T100" fmla="*/ 20 w 520"/>
                <a:gd name="T101" fmla="*/ 121 h 565"/>
                <a:gd name="T102" fmla="*/ 13 w 520"/>
                <a:gd name="T103" fmla="*/ 74 h 565"/>
                <a:gd name="T104" fmla="*/ 15 w 520"/>
                <a:gd name="T105" fmla="*/ 25 h 565"/>
                <a:gd name="T106" fmla="*/ 17 w 520"/>
                <a:gd name="T107" fmla="*/ 5 h 565"/>
                <a:gd name="T108" fmla="*/ 12 w 520"/>
                <a:gd name="T109" fmla="*/ 0 h 565"/>
                <a:gd name="T110" fmla="*/ 6 w 520"/>
                <a:gd name="T111" fmla="*/ 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0" h="565">
                  <a:moveTo>
                    <a:pt x="5" y="4"/>
                  </a:moveTo>
                  <a:lnTo>
                    <a:pt x="5" y="4"/>
                  </a:lnTo>
                  <a:lnTo>
                    <a:pt x="2" y="21"/>
                  </a:lnTo>
                  <a:lnTo>
                    <a:pt x="1" y="37"/>
                  </a:lnTo>
                  <a:lnTo>
                    <a:pt x="0" y="53"/>
                  </a:lnTo>
                  <a:lnTo>
                    <a:pt x="0" y="69"/>
                  </a:lnTo>
                  <a:lnTo>
                    <a:pt x="1" y="86"/>
                  </a:lnTo>
                  <a:lnTo>
                    <a:pt x="3" y="102"/>
                  </a:lnTo>
                  <a:lnTo>
                    <a:pt x="6" y="117"/>
                  </a:lnTo>
                  <a:lnTo>
                    <a:pt x="9" y="133"/>
                  </a:lnTo>
                  <a:lnTo>
                    <a:pt x="14" y="149"/>
                  </a:lnTo>
                  <a:lnTo>
                    <a:pt x="19" y="164"/>
                  </a:lnTo>
                  <a:lnTo>
                    <a:pt x="26" y="179"/>
                  </a:lnTo>
                  <a:lnTo>
                    <a:pt x="31" y="194"/>
                  </a:lnTo>
                  <a:lnTo>
                    <a:pt x="39" y="208"/>
                  </a:lnTo>
                  <a:lnTo>
                    <a:pt x="46" y="222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72" y="264"/>
                  </a:lnTo>
                  <a:lnTo>
                    <a:pt x="83" y="277"/>
                  </a:lnTo>
                  <a:lnTo>
                    <a:pt x="104" y="301"/>
                  </a:lnTo>
                  <a:lnTo>
                    <a:pt x="114" y="314"/>
                  </a:lnTo>
                  <a:lnTo>
                    <a:pt x="123" y="327"/>
                  </a:lnTo>
                  <a:lnTo>
                    <a:pt x="131" y="342"/>
                  </a:lnTo>
                  <a:lnTo>
                    <a:pt x="137" y="356"/>
                  </a:lnTo>
                  <a:lnTo>
                    <a:pt x="137" y="356"/>
                  </a:lnTo>
                  <a:lnTo>
                    <a:pt x="142" y="369"/>
                  </a:lnTo>
                  <a:lnTo>
                    <a:pt x="144" y="381"/>
                  </a:lnTo>
                  <a:lnTo>
                    <a:pt x="146" y="407"/>
                  </a:lnTo>
                  <a:lnTo>
                    <a:pt x="147" y="420"/>
                  </a:lnTo>
                  <a:lnTo>
                    <a:pt x="149" y="433"/>
                  </a:lnTo>
                  <a:lnTo>
                    <a:pt x="153" y="445"/>
                  </a:lnTo>
                  <a:lnTo>
                    <a:pt x="157" y="456"/>
                  </a:lnTo>
                  <a:lnTo>
                    <a:pt x="157" y="456"/>
                  </a:lnTo>
                  <a:lnTo>
                    <a:pt x="159" y="461"/>
                  </a:lnTo>
                  <a:lnTo>
                    <a:pt x="162" y="465"/>
                  </a:lnTo>
                  <a:lnTo>
                    <a:pt x="167" y="468"/>
                  </a:lnTo>
                  <a:lnTo>
                    <a:pt x="170" y="471"/>
                  </a:lnTo>
                  <a:lnTo>
                    <a:pt x="179" y="474"/>
                  </a:lnTo>
                  <a:lnTo>
                    <a:pt x="188" y="476"/>
                  </a:lnTo>
                  <a:lnTo>
                    <a:pt x="198" y="476"/>
                  </a:lnTo>
                  <a:lnTo>
                    <a:pt x="209" y="474"/>
                  </a:lnTo>
                  <a:lnTo>
                    <a:pt x="218" y="472"/>
                  </a:lnTo>
                  <a:lnTo>
                    <a:pt x="227" y="468"/>
                  </a:lnTo>
                  <a:lnTo>
                    <a:pt x="227" y="468"/>
                  </a:lnTo>
                  <a:lnTo>
                    <a:pt x="231" y="467"/>
                  </a:lnTo>
                  <a:lnTo>
                    <a:pt x="235" y="467"/>
                  </a:lnTo>
                  <a:lnTo>
                    <a:pt x="238" y="468"/>
                  </a:lnTo>
                  <a:lnTo>
                    <a:pt x="241" y="471"/>
                  </a:lnTo>
                  <a:lnTo>
                    <a:pt x="248" y="476"/>
                  </a:lnTo>
                  <a:lnTo>
                    <a:pt x="254" y="484"/>
                  </a:lnTo>
                  <a:lnTo>
                    <a:pt x="264" y="501"/>
                  </a:lnTo>
                  <a:lnTo>
                    <a:pt x="270" y="509"/>
                  </a:lnTo>
                  <a:lnTo>
                    <a:pt x="274" y="515"/>
                  </a:lnTo>
                  <a:lnTo>
                    <a:pt x="274" y="515"/>
                  </a:lnTo>
                  <a:lnTo>
                    <a:pt x="285" y="526"/>
                  </a:lnTo>
                  <a:lnTo>
                    <a:pt x="297" y="536"/>
                  </a:lnTo>
                  <a:lnTo>
                    <a:pt x="310" y="544"/>
                  </a:lnTo>
                  <a:lnTo>
                    <a:pt x="324" y="551"/>
                  </a:lnTo>
                  <a:lnTo>
                    <a:pt x="324" y="551"/>
                  </a:lnTo>
                  <a:lnTo>
                    <a:pt x="336" y="555"/>
                  </a:lnTo>
                  <a:lnTo>
                    <a:pt x="349" y="558"/>
                  </a:lnTo>
                  <a:lnTo>
                    <a:pt x="362" y="562"/>
                  </a:lnTo>
                  <a:lnTo>
                    <a:pt x="376" y="564"/>
                  </a:lnTo>
                  <a:lnTo>
                    <a:pt x="389" y="565"/>
                  </a:lnTo>
                  <a:lnTo>
                    <a:pt x="403" y="565"/>
                  </a:lnTo>
                  <a:lnTo>
                    <a:pt x="429" y="565"/>
                  </a:lnTo>
                  <a:lnTo>
                    <a:pt x="429" y="565"/>
                  </a:lnTo>
                  <a:lnTo>
                    <a:pt x="441" y="564"/>
                  </a:lnTo>
                  <a:lnTo>
                    <a:pt x="454" y="562"/>
                  </a:lnTo>
                  <a:lnTo>
                    <a:pt x="466" y="559"/>
                  </a:lnTo>
                  <a:lnTo>
                    <a:pt x="478" y="556"/>
                  </a:lnTo>
                  <a:lnTo>
                    <a:pt x="490" y="551"/>
                  </a:lnTo>
                  <a:lnTo>
                    <a:pt x="501" y="545"/>
                  </a:lnTo>
                  <a:lnTo>
                    <a:pt x="510" y="538"/>
                  </a:lnTo>
                  <a:lnTo>
                    <a:pt x="519" y="529"/>
                  </a:lnTo>
                  <a:lnTo>
                    <a:pt x="519" y="529"/>
                  </a:lnTo>
                  <a:lnTo>
                    <a:pt x="520" y="526"/>
                  </a:lnTo>
                  <a:lnTo>
                    <a:pt x="520" y="524"/>
                  </a:lnTo>
                  <a:lnTo>
                    <a:pt x="519" y="522"/>
                  </a:lnTo>
                  <a:lnTo>
                    <a:pt x="518" y="519"/>
                  </a:lnTo>
                  <a:lnTo>
                    <a:pt x="516" y="518"/>
                  </a:lnTo>
                  <a:lnTo>
                    <a:pt x="514" y="517"/>
                  </a:lnTo>
                  <a:lnTo>
                    <a:pt x="511" y="517"/>
                  </a:lnTo>
                  <a:lnTo>
                    <a:pt x="509" y="519"/>
                  </a:lnTo>
                  <a:lnTo>
                    <a:pt x="509" y="519"/>
                  </a:lnTo>
                  <a:lnTo>
                    <a:pt x="501" y="528"/>
                  </a:lnTo>
                  <a:lnTo>
                    <a:pt x="491" y="536"/>
                  </a:lnTo>
                  <a:lnTo>
                    <a:pt x="479" y="541"/>
                  </a:lnTo>
                  <a:lnTo>
                    <a:pt x="468" y="545"/>
                  </a:lnTo>
                  <a:lnTo>
                    <a:pt x="455" y="549"/>
                  </a:lnTo>
                  <a:lnTo>
                    <a:pt x="443" y="551"/>
                  </a:lnTo>
                  <a:lnTo>
                    <a:pt x="418" y="552"/>
                  </a:lnTo>
                  <a:lnTo>
                    <a:pt x="418" y="552"/>
                  </a:lnTo>
                  <a:lnTo>
                    <a:pt x="404" y="552"/>
                  </a:lnTo>
                  <a:lnTo>
                    <a:pt x="390" y="552"/>
                  </a:lnTo>
                  <a:lnTo>
                    <a:pt x="376" y="551"/>
                  </a:lnTo>
                  <a:lnTo>
                    <a:pt x="363" y="549"/>
                  </a:lnTo>
                  <a:lnTo>
                    <a:pt x="350" y="545"/>
                  </a:lnTo>
                  <a:lnTo>
                    <a:pt x="336" y="541"/>
                  </a:lnTo>
                  <a:lnTo>
                    <a:pt x="324" y="536"/>
                  </a:lnTo>
                  <a:lnTo>
                    <a:pt x="311" y="529"/>
                  </a:lnTo>
                  <a:lnTo>
                    <a:pt x="311" y="529"/>
                  </a:lnTo>
                  <a:lnTo>
                    <a:pt x="304" y="525"/>
                  </a:lnTo>
                  <a:lnTo>
                    <a:pt x="298" y="519"/>
                  </a:lnTo>
                  <a:lnTo>
                    <a:pt x="286" y="509"/>
                  </a:lnTo>
                  <a:lnTo>
                    <a:pt x="276" y="496"/>
                  </a:lnTo>
                  <a:lnTo>
                    <a:pt x="267" y="481"/>
                  </a:lnTo>
                  <a:lnTo>
                    <a:pt x="267" y="481"/>
                  </a:lnTo>
                  <a:lnTo>
                    <a:pt x="262" y="473"/>
                  </a:lnTo>
                  <a:lnTo>
                    <a:pt x="256" y="465"/>
                  </a:lnTo>
                  <a:lnTo>
                    <a:pt x="249" y="460"/>
                  </a:lnTo>
                  <a:lnTo>
                    <a:pt x="239" y="454"/>
                  </a:lnTo>
                  <a:lnTo>
                    <a:pt x="239" y="454"/>
                  </a:lnTo>
                  <a:lnTo>
                    <a:pt x="235" y="453"/>
                  </a:lnTo>
                  <a:lnTo>
                    <a:pt x="230" y="454"/>
                  </a:lnTo>
                  <a:lnTo>
                    <a:pt x="219" y="456"/>
                  </a:lnTo>
                  <a:lnTo>
                    <a:pt x="207" y="461"/>
                  </a:lnTo>
                  <a:lnTo>
                    <a:pt x="197" y="463"/>
                  </a:lnTo>
                  <a:lnTo>
                    <a:pt x="197" y="463"/>
                  </a:lnTo>
                  <a:lnTo>
                    <a:pt x="190" y="463"/>
                  </a:lnTo>
                  <a:lnTo>
                    <a:pt x="184" y="462"/>
                  </a:lnTo>
                  <a:lnTo>
                    <a:pt x="179" y="460"/>
                  </a:lnTo>
                  <a:lnTo>
                    <a:pt x="174" y="456"/>
                  </a:lnTo>
                  <a:lnTo>
                    <a:pt x="171" y="453"/>
                  </a:lnTo>
                  <a:lnTo>
                    <a:pt x="168" y="448"/>
                  </a:lnTo>
                  <a:lnTo>
                    <a:pt x="166" y="442"/>
                  </a:lnTo>
                  <a:lnTo>
                    <a:pt x="163" y="436"/>
                  </a:lnTo>
                  <a:lnTo>
                    <a:pt x="163" y="436"/>
                  </a:lnTo>
                  <a:lnTo>
                    <a:pt x="160" y="424"/>
                  </a:lnTo>
                  <a:lnTo>
                    <a:pt x="159" y="412"/>
                  </a:lnTo>
                  <a:lnTo>
                    <a:pt x="156" y="388"/>
                  </a:lnTo>
                  <a:lnTo>
                    <a:pt x="155" y="377"/>
                  </a:lnTo>
                  <a:lnTo>
                    <a:pt x="153" y="365"/>
                  </a:lnTo>
                  <a:lnTo>
                    <a:pt x="150" y="353"/>
                  </a:lnTo>
                  <a:lnTo>
                    <a:pt x="146" y="342"/>
                  </a:lnTo>
                  <a:lnTo>
                    <a:pt x="146" y="342"/>
                  </a:lnTo>
                  <a:lnTo>
                    <a:pt x="140" y="330"/>
                  </a:lnTo>
                  <a:lnTo>
                    <a:pt x="133" y="318"/>
                  </a:lnTo>
                  <a:lnTo>
                    <a:pt x="125" y="307"/>
                  </a:lnTo>
                  <a:lnTo>
                    <a:pt x="117" y="296"/>
                  </a:lnTo>
                  <a:lnTo>
                    <a:pt x="99" y="275"/>
                  </a:lnTo>
                  <a:lnTo>
                    <a:pt x="82" y="255"/>
                  </a:lnTo>
                  <a:lnTo>
                    <a:pt x="82" y="255"/>
                  </a:lnTo>
                  <a:lnTo>
                    <a:pt x="73" y="242"/>
                  </a:lnTo>
                  <a:lnTo>
                    <a:pt x="64" y="228"/>
                  </a:lnTo>
                  <a:lnTo>
                    <a:pt x="56" y="214"/>
                  </a:lnTo>
                  <a:lnTo>
                    <a:pt x="49" y="200"/>
                  </a:lnTo>
                  <a:lnTo>
                    <a:pt x="41" y="184"/>
                  </a:lnTo>
                  <a:lnTo>
                    <a:pt x="34" y="169"/>
                  </a:lnTo>
                  <a:lnTo>
                    <a:pt x="29" y="154"/>
                  </a:lnTo>
                  <a:lnTo>
                    <a:pt x="25" y="138"/>
                  </a:lnTo>
                  <a:lnTo>
                    <a:pt x="20" y="121"/>
                  </a:lnTo>
                  <a:lnTo>
                    <a:pt x="17" y="106"/>
                  </a:lnTo>
                  <a:lnTo>
                    <a:pt x="15" y="90"/>
                  </a:lnTo>
                  <a:lnTo>
                    <a:pt x="13" y="74"/>
                  </a:lnTo>
                  <a:lnTo>
                    <a:pt x="13" y="58"/>
                  </a:lnTo>
                  <a:lnTo>
                    <a:pt x="13" y="41"/>
                  </a:lnTo>
                  <a:lnTo>
                    <a:pt x="15" y="25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152">
              <a:extLst>
                <a:ext uri="{FF2B5EF4-FFF2-40B4-BE49-F238E27FC236}">
                  <a16:creationId xmlns:a16="http://schemas.microsoft.com/office/drawing/2014/main" id="{567D9F29-0FFF-A50B-C41C-EA85C0BB8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1170"/>
              <a:ext cx="289" cy="213"/>
            </a:xfrm>
            <a:custGeom>
              <a:avLst/>
              <a:gdLst>
                <a:gd name="T0" fmla="*/ 2 w 579"/>
                <a:gd name="T1" fmla="*/ 13 h 426"/>
                <a:gd name="T2" fmla="*/ 30 w 579"/>
                <a:gd name="T3" fmla="*/ 37 h 426"/>
                <a:gd name="T4" fmla="*/ 44 w 579"/>
                <a:gd name="T5" fmla="*/ 49 h 426"/>
                <a:gd name="T6" fmla="*/ 61 w 579"/>
                <a:gd name="T7" fmla="*/ 57 h 426"/>
                <a:gd name="T8" fmla="*/ 84 w 579"/>
                <a:gd name="T9" fmla="*/ 66 h 426"/>
                <a:gd name="T10" fmla="*/ 131 w 579"/>
                <a:gd name="T11" fmla="*/ 78 h 426"/>
                <a:gd name="T12" fmla="*/ 156 w 579"/>
                <a:gd name="T13" fmla="*/ 82 h 426"/>
                <a:gd name="T14" fmla="*/ 208 w 579"/>
                <a:gd name="T15" fmla="*/ 90 h 426"/>
                <a:gd name="T16" fmla="*/ 315 w 579"/>
                <a:gd name="T17" fmla="*/ 98 h 426"/>
                <a:gd name="T18" fmla="*/ 368 w 579"/>
                <a:gd name="T19" fmla="*/ 100 h 426"/>
                <a:gd name="T20" fmla="*/ 379 w 579"/>
                <a:gd name="T21" fmla="*/ 102 h 426"/>
                <a:gd name="T22" fmla="*/ 389 w 579"/>
                <a:gd name="T23" fmla="*/ 105 h 426"/>
                <a:gd name="T24" fmla="*/ 402 w 579"/>
                <a:gd name="T25" fmla="*/ 118 h 426"/>
                <a:gd name="T26" fmla="*/ 412 w 579"/>
                <a:gd name="T27" fmla="*/ 135 h 426"/>
                <a:gd name="T28" fmla="*/ 421 w 579"/>
                <a:gd name="T29" fmla="*/ 155 h 426"/>
                <a:gd name="T30" fmla="*/ 463 w 579"/>
                <a:gd name="T31" fmla="*/ 231 h 426"/>
                <a:gd name="T32" fmla="*/ 477 w 579"/>
                <a:gd name="T33" fmla="*/ 256 h 426"/>
                <a:gd name="T34" fmla="*/ 521 w 579"/>
                <a:gd name="T35" fmla="*/ 354 h 426"/>
                <a:gd name="T36" fmla="*/ 531 w 579"/>
                <a:gd name="T37" fmla="*/ 373 h 426"/>
                <a:gd name="T38" fmla="*/ 546 w 579"/>
                <a:gd name="T39" fmla="*/ 401 h 426"/>
                <a:gd name="T40" fmla="*/ 560 w 579"/>
                <a:gd name="T41" fmla="*/ 417 h 426"/>
                <a:gd name="T42" fmla="*/ 568 w 579"/>
                <a:gd name="T43" fmla="*/ 425 h 426"/>
                <a:gd name="T44" fmla="*/ 572 w 579"/>
                <a:gd name="T45" fmla="*/ 426 h 426"/>
                <a:gd name="T46" fmla="*/ 576 w 579"/>
                <a:gd name="T47" fmla="*/ 424 h 426"/>
                <a:gd name="T48" fmla="*/ 579 w 579"/>
                <a:gd name="T49" fmla="*/ 420 h 426"/>
                <a:gd name="T50" fmla="*/ 576 w 579"/>
                <a:gd name="T51" fmla="*/ 415 h 426"/>
                <a:gd name="T52" fmla="*/ 569 w 579"/>
                <a:gd name="T53" fmla="*/ 407 h 426"/>
                <a:gd name="T54" fmla="*/ 555 w 579"/>
                <a:gd name="T55" fmla="*/ 390 h 426"/>
                <a:gd name="T56" fmla="*/ 539 w 579"/>
                <a:gd name="T57" fmla="*/ 360 h 426"/>
                <a:gd name="T58" fmla="*/ 530 w 579"/>
                <a:gd name="T59" fmla="*/ 340 h 426"/>
                <a:gd name="T60" fmla="*/ 480 w 579"/>
                <a:gd name="T61" fmla="*/ 235 h 426"/>
                <a:gd name="T62" fmla="*/ 468 w 579"/>
                <a:gd name="T63" fmla="*/ 211 h 426"/>
                <a:gd name="T64" fmla="*/ 429 w 579"/>
                <a:gd name="T65" fmla="*/ 141 h 426"/>
                <a:gd name="T66" fmla="*/ 421 w 579"/>
                <a:gd name="T67" fmla="*/ 127 h 426"/>
                <a:gd name="T68" fmla="*/ 410 w 579"/>
                <a:gd name="T69" fmla="*/ 105 h 426"/>
                <a:gd name="T70" fmla="*/ 399 w 579"/>
                <a:gd name="T71" fmla="*/ 94 h 426"/>
                <a:gd name="T72" fmla="*/ 392 w 579"/>
                <a:gd name="T73" fmla="*/ 91 h 426"/>
                <a:gd name="T74" fmla="*/ 373 w 579"/>
                <a:gd name="T75" fmla="*/ 87 h 426"/>
                <a:gd name="T76" fmla="*/ 330 w 579"/>
                <a:gd name="T77" fmla="*/ 85 h 426"/>
                <a:gd name="T78" fmla="*/ 311 w 579"/>
                <a:gd name="T79" fmla="*/ 85 h 426"/>
                <a:gd name="T80" fmla="*/ 250 w 579"/>
                <a:gd name="T81" fmla="*/ 81 h 426"/>
                <a:gd name="T82" fmla="*/ 191 w 579"/>
                <a:gd name="T83" fmla="*/ 75 h 426"/>
                <a:gd name="T84" fmla="*/ 163 w 579"/>
                <a:gd name="T85" fmla="*/ 71 h 426"/>
                <a:gd name="T86" fmla="*/ 111 w 579"/>
                <a:gd name="T87" fmla="*/ 61 h 426"/>
                <a:gd name="T88" fmla="*/ 85 w 579"/>
                <a:gd name="T89" fmla="*/ 53 h 426"/>
                <a:gd name="T90" fmla="*/ 59 w 579"/>
                <a:gd name="T91" fmla="*/ 42 h 426"/>
                <a:gd name="T92" fmla="*/ 37 w 579"/>
                <a:gd name="T93" fmla="*/ 27 h 426"/>
                <a:gd name="T94" fmla="*/ 23 w 579"/>
                <a:gd name="T95" fmla="*/ 14 h 426"/>
                <a:gd name="T96" fmla="*/ 8 w 579"/>
                <a:gd name="T97" fmla="*/ 1 h 426"/>
                <a:gd name="T98" fmla="*/ 4 w 579"/>
                <a:gd name="T99" fmla="*/ 0 h 426"/>
                <a:gd name="T100" fmla="*/ 1 w 579"/>
                <a:gd name="T101" fmla="*/ 3 h 426"/>
                <a:gd name="T102" fmla="*/ 0 w 579"/>
                <a:gd name="T103" fmla="*/ 7 h 426"/>
                <a:gd name="T104" fmla="*/ 2 w 579"/>
                <a:gd name="T105" fmla="*/ 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9" h="426">
                  <a:moveTo>
                    <a:pt x="2" y="13"/>
                  </a:moveTo>
                  <a:lnTo>
                    <a:pt x="2" y="13"/>
                  </a:lnTo>
                  <a:lnTo>
                    <a:pt x="17" y="25"/>
                  </a:lnTo>
                  <a:lnTo>
                    <a:pt x="30" y="37"/>
                  </a:lnTo>
                  <a:lnTo>
                    <a:pt x="37" y="43"/>
                  </a:lnTo>
                  <a:lnTo>
                    <a:pt x="44" y="49"/>
                  </a:lnTo>
                  <a:lnTo>
                    <a:pt x="52" y="54"/>
                  </a:lnTo>
                  <a:lnTo>
                    <a:pt x="61" y="57"/>
                  </a:lnTo>
                  <a:lnTo>
                    <a:pt x="61" y="57"/>
                  </a:lnTo>
                  <a:lnTo>
                    <a:pt x="84" y="66"/>
                  </a:lnTo>
                  <a:lnTo>
                    <a:pt x="107" y="72"/>
                  </a:lnTo>
                  <a:lnTo>
                    <a:pt x="131" y="78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82" y="87"/>
                  </a:lnTo>
                  <a:lnTo>
                    <a:pt x="208" y="90"/>
                  </a:lnTo>
                  <a:lnTo>
                    <a:pt x="262" y="95"/>
                  </a:lnTo>
                  <a:lnTo>
                    <a:pt x="315" y="98"/>
                  </a:lnTo>
                  <a:lnTo>
                    <a:pt x="368" y="100"/>
                  </a:lnTo>
                  <a:lnTo>
                    <a:pt x="368" y="100"/>
                  </a:lnTo>
                  <a:lnTo>
                    <a:pt x="374" y="101"/>
                  </a:lnTo>
                  <a:lnTo>
                    <a:pt x="379" y="102"/>
                  </a:lnTo>
                  <a:lnTo>
                    <a:pt x="385" y="103"/>
                  </a:lnTo>
                  <a:lnTo>
                    <a:pt x="389" y="105"/>
                  </a:lnTo>
                  <a:lnTo>
                    <a:pt x="395" y="110"/>
                  </a:lnTo>
                  <a:lnTo>
                    <a:pt x="402" y="118"/>
                  </a:lnTo>
                  <a:lnTo>
                    <a:pt x="407" y="127"/>
                  </a:lnTo>
                  <a:lnTo>
                    <a:pt x="412" y="135"/>
                  </a:lnTo>
                  <a:lnTo>
                    <a:pt x="421" y="155"/>
                  </a:lnTo>
                  <a:lnTo>
                    <a:pt x="421" y="155"/>
                  </a:lnTo>
                  <a:lnTo>
                    <a:pt x="450" y="205"/>
                  </a:lnTo>
                  <a:lnTo>
                    <a:pt x="463" y="231"/>
                  </a:lnTo>
                  <a:lnTo>
                    <a:pt x="477" y="256"/>
                  </a:lnTo>
                  <a:lnTo>
                    <a:pt x="477" y="256"/>
                  </a:lnTo>
                  <a:lnTo>
                    <a:pt x="500" y="304"/>
                  </a:lnTo>
                  <a:lnTo>
                    <a:pt x="521" y="354"/>
                  </a:lnTo>
                  <a:lnTo>
                    <a:pt x="521" y="354"/>
                  </a:lnTo>
                  <a:lnTo>
                    <a:pt x="531" y="373"/>
                  </a:lnTo>
                  <a:lnTo>
                    <a:pt x="541" y="392"/>
                  </a:lnTo>
                  <a:lnTo>
                    <a:pt x="546" y="401"/>
                  </a:lnTo>
                  <a:lnTo>
                    <a:pt x="553" y="410"/>
                  </a:lnTo>
                  <a:lnTo>
                    <a:pt x="560" y="417"/>
                  </a:lnTo>
                  <a:lnTo>
                    <a:pt x="568" y="425"/>
                  </a:lnTo>
                  <a:lnTo>
                    <a:pt x="568" y="425"/>
                  </a:lnTo>
                  <a:lnTo>
                    <a:pt x="570" y="426"/>
                  </a:lnTo>
                  <a:lnTo>
                    <a:pt x="572" y="426"/>
                  </a:lnTo>
                  <a:lnTo>
                    <a:pt x="575" y="426"/>
                  </a:lnTo>
                  <a:lnTo>
                    <a:pt x="576" y="424"/>
                  </a:lnTo>
                  <a:lnTo>
                    <a:pt x="579" y="423"/>
                  </a:lnTo>
                  <a:lnTo>
                    <a:pt x="579" y="420"/>
                  </a:lnTo>
                  <a:lnTo>
                    <a:pt x="579" y="417"/>
                  </a:lnTo>
                  <a:lnTo>
                    <a:pt x="576" y="415"/>
                  </a:lnTo>
                  <a:lnTo>
                    <a:pt x="576" y="415"/>
                  </a:lnTo>
                  <a:lnTo>
                    <a:pt x="569" y="407"/>
                  </a:lnTo>
                  <a:lnTo>
                    <a:pt x="561" y="400"/>
                  </a:lnTo>
                  <a:lnTo>
                    <a:pt x="555" y="390"/>
                  </a:lnTo>
                  <a:lnTo>
                    <a:pt x="549" y="380"/>
                  </a:lnTo>
                  <a:lnTo>
                    <a:pt x="539" y="360"/>
                  </a:lnTo>
                  <a:lnTo>
                    <a:pt x="530" y="340"/>
                  </a:lnTo>
                  <a:lnTo>
                    <a:pt x="530" y="340"/>
                  </a:lnTo>
                  <a:lnTo>
                    <a:pt x="505" y="287"/>
                  </a:lnTo>
                  <a:lnTo>
                    <a:pt x="480" y="235"/>
                  </a:lnTo>
                  <a:lnTo>
                    <a:pt x="480" y="235"/>
                  </a:lnTo>
                  <a:lnTo>
                    <a:pt x="468" y="211"/>
                  </a:lnTo>
                  <a:lnTo>
                    <a:pt x="455" y="187"/>
                  </a:lnTo>
                  <a:lnTo>
                    <a:pt x="429" y="141"/>
                  </a:lnTo>
                  <a:lnTo>
                    <a:pt x="429" y="141"/>
                  </a:lnTo>
                  <a:lnTo>
                    <a:pt x="421" y="127"/>
                  </a:lnTo>
                  <a:lnTo>
                    <a:pt x="415" y="113"/>
                  </a:lnTo>
                  <a:lnTo>
                    <a:pt x="410" y="105"/>
                  </a:lnTo>
                  <a:lnTo>
                    <a:pt x="405" y="98"/>
                  </a:lnTo>
                  <a:lnTo>
                    <a:pt x="399" y="94"/>
                  </a:lnTo>
                  <a:lnTo>
                    <a:pt x="392" y="91"/>
                  </a:lnTo>
                  <a:lnTo>
                    <a:pt x="392" y="91"/>
                  </a:lnTo>
                  <a:lnTo>
                    <a:pt x="382" y="88"/>
                  </a:lnTo>
                  <a:lnTo>
                    <a:pt x="373" y="87"/>
                  </a:lnTo>
                  <a:lnTo>
                    <a:pt x="352" y="85"/>
                  </a:lnTo>
                  <a:lnTo>
                    <a:pt x="330" y="85"/>
                  </a:lnTo>
                  <a:lnTo>
                    <a:pt x="311" y="85"/>
                  </a:lnTo>
                  <a:lnTo>
                    <a:pt x="311" y="85"/>
                  </a:lnTo>
                  <a:lnTo>
                    <a:pt x="281" y="83"/>
                  </a:lnTo>
                  <a:lnTo>
                    <a:pt x="250" y="81"/>
                  </a:lnTo>
                  <a:lnTo>
                    <a:pt x="221" y="79"/>
                  </a:lnTo>
                  <a:lnTo>
                    <a:pt x="191" y="75"/>
                  </a:lnTo>
                  <a:lnTo>
                    <a:pt x="191" y="75"/>
                  </a:lnTo>
                  <a:lnTo>
                    <a:pt x="163" y="71"/>
                  </a:lnTo>
                  <a:lnTo>
                    <a:pt x="137" y="66"/>
                  </a:lnTo>
                  <a:lnTo>
                    <a:pt x="111" y="61"/>
                  </a:lnTo>
                  <a:lnTo>
                    <a:pt x="85" y="53"/>
                  </a:lnTo>
                  <a:lnTo>
                    <a:pt x="85" y="53"/>
                  </a:lnTo>
                  <a:lnTo>
                    <a:pt x="71" y="49"/>
                  </a:lnTo>
                  <a:lnTo>
                    <a:pt x="59" y="42"/>
                  </a:lnTo>
                  <a:lnTo>
                    <a:pt x="48" y="36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23" y="14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153">
              <a:extLst>
                <a:ext uri="{FF2B5EF4-FFF2-40B4-BE49-F238E27FC236}">
                  <a16:creationId xmlns:a16="http://schemas.microsoft.com/office/drawing/2014/main" id="{8C9A41A9-64FD-F44F-5741-3CD7B2686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254"/>
              <a:ext cx="47" cy="39"/>
            </a:xfrm>
            <a:custGeom>
              <a:avLst/>
              <a:gdLst>
                <a:gd name="T0" fmla="*/ 13 w 93"/>
                <a:gd name="T1" fmla="*/ 72 h 77"/>
                <a:gd name="T2" fmla="*/ 13 w 93"/>
                <a:gd name="T3" fmla="*/ 72 h 77"/>
                <a:gd name="T4" fmla="*/ 14 w 93"/>
                <a:gd name="T5" fmla="*/ 65 h 77"/>
                <a:gd name="T6" fmla="*/ 16 w 93"/>
                <a:gd name="T7" fmla="*/ 58 h 77"/>
                <a:gd name="T8" fmla="*/ 19 w 93"/>
                <a:gd name="T9" fmla="*/ 52 h 77"/>
                <a:gd name="T10" fmla="*/ 23 w 93"/>
                <a:gd name="T11" fmla="*/ 48 h 77"/>
                <a:gd name="T12" fmla="*/ 26 w 93"/>
                <a:gd name="T13" fmla="*/ 42 h 77"/>
                <a:gd name="T14" fmla="*/ 30 w 93"/>
                <a:gd name="T15" fmla="*/ 38 h 77"/>
                <a:gd name="T16" fmla="*/ 40 w 93"/>
                <a:gd name="T17" fmla="*/ 31 h 77"/>
                <a:gd name="T18" fmla="*/ 51 w 93"/>
                <a:gd name="T19" fmla="*/ 26 h 77"/>
                <a:gd name="T20" fmla="*/ 63 w 93"/>
                <a:gd name="T21" fmla="*/ 20 h 77"/>
                <a:gd name="T22" fmla="*/ 89 w 93"/>
                <a:gd name="T23" fmla="*/ 13 h 77"/>
                <a:gd name="T24" fmla="*/ 89 w 93"/>
                <a:gd name="T25" fmla="*/ 13 h 77"/>
                <a:gd name="T26" fmla="*/ 91 w 93"/>
                <a:gd name="T27" fmla="*/ 12 h 77"/>
                <a:gd name="T28" fmla="*/ 92 w 93"/>
                <a:gd name="T29" fmla="*/ 10 h 77"/>
                <a:gd name="T30" fmla="*/ 93 w 93"/>
                <a:gd name="T31" fmla="*/ 6 h 77"/>
                <a:gd name="T32" fmla="*/ 93 w 93"/>
                <a:gd name="T33" fmla="*/ 4 h 77"/>
                <a:gd name="T34" fmla="*/ 92 w 93"/>
                <a:gd name="T35" fmla="*/ 2 h 77"/>
                <a:gd name="T36" fmla="*/ 90 w 93"/>
                <a:gd name="T37" fmla="*/ 1 h 77"/>
                <a:gd name="T38" fmla="*/ 88 w 93"/>
                <a:gd name="T39" fmla="*/ 0 h 77"/>
                <a:gd name="T40" fmla="*/ 84 w 93"/>
                <a:gd name="T41" fmla="*/ 0 h 77"/>
                <a:gd name="T42" fmla="*/ 84 w 93"/>
                <a:gd name="T43" fmla="*/ 0 h 77"/>
                <a:gd name="T44" fmla="*/ 56 w 93"/>
                <a:gd name="T45" fmla="*/ 10 h 77"/>
                <a:gd name="T46" fmla="*/ 43 w 93"/>
                <a:gd name="T47" fmla="*/ 15 h 77"/>
                <a:gd name="T48" fmla="*/ 31 w 93"/>
                <a:gd name="T49" fmla="*/ 22 h 77"/>
                <a:gd name="T50" fmla="*/ 20 w 93"/>
                <a:gd name="T51" fmla="*/ 30 h 77"/>
                <a:gd name="T52" fmla="*/ 15 w 93"/>
                <a:gd name="T53" fmla="*/ 35 h 77"/>
                <a:gd name="T54" fmla="*/ 11 w 93"/>
                <a:gd name="T55" fmla="*/ 40 h 77"/>
                <a:gd name="T56" fmla="*/ 7 w 93"/>
                <a:gd name="T57" fmla="*/ 46 h 77"/>
                <a:gd name="T58" fmla="*/ 4 w 93"/>
                <a:gd name="T59" fmla="*/ 53 h 77"/>
                <a:gd name="T60" fmla="*/ 2 w 93"/>
                <a:gd name="T61" fmla="*/ 61 h 77"/>
                <a:gd name="T62" fmla="*/ 0 w 93"/>
                <a:gd name="T63" fmla="*/ 68 h 77"/>
                <a:gd name="T64" fmla="*/ 0 w 93"/>
                <a:gd name="T65" fmla="*/ 68 h 77"/>
                <a:gd name="T66" fmla="*/ 0 w 93"/>
                <a:gd name="T67" fmla="*/ 71 h 77"/>
                <a:gd name="T68" fmla="*/ 1 w 93"/>
                <a:gd name="T69" fmla="*/ 74 h 77"/>
                <a:gd name="T70" fmla="*/ 3 w 93"/>
                <a:gd name="T71" fmla="*/ 76 h 77"/>
                <a:gd name="T72" fmla="*/ 5 w 93"/>
                <a:gd name="T73" fmla="*/ 77 h 77"/>
                <a:gd name="T74" fmla="*/ 7 w 93"/>
                <a:gd name="T75" fmla="*/ 77 h 77"/>
                <a:gd name="T76" fmla="*/ 10 w 93"/>
                <a:gd name="T77" fmla="*/ 76 h 77"/>
                <a:gd name="T78" fmla="*/ 12 w 93"/>
                <a:gd name="T79" fmla="*/ 75 h 77"/>
                <a:gd name="T80" fmla="*/ 13 w 93"/>
                <a:gd name="T81" fmla="*/ 72 h 77"/>
                <a:gd name="T82" fmla="*/ 13 w 93"/>
                <a:gd name="T83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" h="77">
                  <a:moveTo>
                    <a:pt x="13" y="72"/>
                  </a:moveTo>
                  <a:lnTo>
                    <a:pt x="13" y="72"/>
                  </a:lnTo>
                  <a:lnTo>
                    <a:pt x="14" y="65"/>
                  </a:lnTo>
                  <a:lnTo>
                    <a:pt x="16" y="58"/>
                  </a:lnTo>
                  <a:lnTo>
                    <a:pt x="19" y="52"/>
                  </a:lnTo>
                  <a:lnTo>
                    <a:pt x="23" y="48"/>
                  </a:lnTo>
                  <a:lnTo>
                    <a:pt x="26" y="42"/>
                  </a:lnTo>
                  <a:lnTo>
                    <a:pt x="30" y="38"/>
                  </a:lnTo>
                  <a:lnTo>
                    <a:pt x="40" y="31"/>
                  </a:lnTo>
                  <a:lnTo>
                    <a:pt x="51" y="26"/>
                  </a:lnTo>
                  <a:lnTo>
                    <a:pt x="63" y="20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91" y="12"/>
                  </a:lnTo>
                  <a:lnTo>
                    <a:pt x="92" y="10"/>
                  </a:lnTo>
                  <a:lnTo>
                    <a:pt x="93" y="6"/>
                  </a:lnTo>
                  <a:lnTo>
                    <a:pt x="93" y="4"/>
                  </a:lnTo>
                  <a:lnTo>
                    <a:pt x="92" y="2"/>
                  </a:lnTo>
                  <a:lnTo>
                    <a:pt x="90" y="1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6" y="10"/>
                  </a:lnTo>
                  <a:lnTo>
                    <a:pt x="43" y="15"/>
                  </a:lnTo>
                  <a:lnTo>
                    <a:pt x="31" y="22"/>
                  </a:lnTo>
                  <a:lnTo>
                    <a:pt x="20" y="30"/>
                  </a:lnTo>
                  <a:lnTo>
                    <a:pt x="15" y="35"/>
                  </a:lnTo>
                  <a:lnTo>
                    <a:pt x="11" y="40"/>
                  </a:lnTo>
                  <a:lnTo>
                    <a:pt x="7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7"/>
                  </a:lnTo>
                  <a:lnTo>
                    <a:pt x="10" y="76"/>
                  </a:lnTo>
                  <a:lnTo>
                    <a:pt x="12" y="75"/>
                  </a:lnTo>
                  <a:lnTo>
                    <a:pt x="13" y="72"/>
                  </a:lnTo>
                  <a:lnTo>
                    <a:pt x="13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154">
              <a:extLst>
                <a:ext uri="{FF2B5EF4-FFF2-40B4-BE49-F238E27FC236}">
                  <a16:creationId xmlns:a16="http://schemas.microsoft.com/office/drawing/2014/main" id="{6E2FDA15-5D8C-B8CB-EB55-9F861900B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394"/>
              <a:ext cx="46" cy="39"/>
            </a:xfrm>
            <a:custGeom>
              <a:avLst/>
              <a:gdLst>
                <a:gd name="T0" fmla="*/ 8 w 93"/>
                <a:gd name="T1" fmla="*/ 80 h 80"/>
                <a:gd name="T2" fmla="*/ 8 w 93"/>
                <a:gd name="T3" fmla="*/ 80 h 80"/>
                <a:gd name="T4" fmla="*/ 21 w 93"/>
                <a:gd name="T5" fmla="*/ 74 h 80"/>
                <a:gd name="T6" fmla="*/ 34 w 93"/>
                <a:gd name="T7" fmla="*/ 69 h 80"/>
                <a:gd name="T8" fmla="*/ 46 w 93"/>
                <a:gd name="T9" fmla="*/ 61 h 80"/>
                <a:gd name="T10" fmla="*/ 57 w 93"/>
                <a:gd name="T11" fmla="*/ 54 h 80"/>
                <a:gd name="T12" fmla="*/ 67 w 93"/>
                <a:gd name="T13" fmla="*/ 44 h 80"/>
                <a:gd name="T14" fmla="*/ 75 w 93"/>
                <a:gd name="T15" fmla="*/ 34 h 80"/>
                <a:gd name="T16" fmla="*/ 84 w 93"/>
                <a:gd name="T17" fmla="*/ 22 h 80"/>
                <a:gd name="T18" fmla="*/ 92 w 93"/>
                <a:gd name="T19" fmla="*/ 10 h 80"/>
                <a:gd name="T20" fmla="*/ 92 w 93"/>
                <a:gd name="T21" fmla="*/ 10 h 80"/>
                <a:gd name="T22" fmla="*/ 93 w 93"/>
                <a:gd name="T23" fmla="*/ 8 h 80"/>
                <a:gd name="T24" fmla="*/ 93 w 93"/>
                <a:gd name="T25" fmla="*/ 5 h 80"/>
                <a:gd name="T26" fmla="*/ 92 w 93"/>
                <a:gd name="T27" fmla="*/ 3 h 80"/>
                <a:gd name="T28" fmla="*/ 90 w 93"/>
                <a:gd name="T29" fmla="*/ 2 h 80"/>
                <a:gd name="T30" fmla="*/ 87 w 93"/>
                <a:gd name="T31" fmla="*/ 0 h 80"/>
                <a:gd name="T32" fmla="*/ 85 w 93"/>
                <a:gd name="T33" fmla="*/ 0 h 80"/>
                <a:gd name="T34" fmla="*/ 83 w 93"/>
                <a:gd name="T35" fmla="*/ 2 h 80"/>
                <a:gd name="T36" fmla="*/ 81 w 93"/>
                <a:gd name="T37" fmla="*/ 4 h 80"/>
                <a:gd name="T38" fmla="*/ 81 w 93"/>
                <a:gd name="T39" fmla="*/ 4 h 80"/>
                <a:gd name="T40" fmla="*/ 73 w 93"/>
                <a:gd name="T41" fmla="*/ 15 h 80"/>
                <a:gd name="T42" fmla="*/ 66 w 93"/>
                <a:gd name="T43" fmla="*/ 25 h 80"/>
                <a:gd name="T44" fmla="*/ 58 w 93"/>
                <a:gd name="T45" fmla="*/ 34 h 80"/>
                <a:gd name="T46" fmla="*/ 48 w 93"/>
                <a:gd name="T47" fmla="*/ 43 h 80"/>
                <a:gd name="T48" fmla="*/ 39 w 93"/>
                <a:gd name="T49" fmla="*/ 50 h 80"/>
                <a:gd name="T50" fmla="*/ 29 w 93"/>
                <a:gd name="T51" fmla="*/ 57 h 80"/>
                <a:gd name="T52" fmla="*/ 17 w 93"/>
                <a:gd name="T53" fmla="*/ 62 h 80"/>
                <a:gd name="T54" fmla="*/ 4 w 93"/>
                <a:gd name="T55" fmla="*/ 67 h 80"/>
                <a:gd name="T56" fmla="*/ 4 w 93"/>
                <a:gd name="T57" fmla="*/ 67 h 80"/>
                <a:gd name="T58" fmla="*/ 2 w 93"/>
                <a:gd name="T59" fmla="*/ 68 h 80"/>
                <a:gd name="T60" fmla="*/ 1 w 93"/>
                <a:gd name="T61" fmla="*/ 70 h 80"/>
                <a:gd name="T62" fmla="*/ 0 w 93"/>
                <a:gd name="T63" fmla="*/ 72 h 80"/>
                <a:gd name="T64" fmla="*/ 0 w 93"/>
                <a:gd name="T65" fmla="*/ 75 h 80"/>
                <a:gd name="T66" fmla="*/ 1 w 93"/>
                <a:gd name="T67" fmla="*/ 77 h 80"/>
                <a:gd name="T68" fmla="*/ 3 w 93"/>
                <a:gd name="T69" fmla="*/ 79 h 80"/>
                <a:gd name="T70" fmla="*/ 5 w 93"/>
                <a:gd name="T71" fmla="*/ 80 h 80"/>
                <a:gd name="T72" fmla="*/ 8 w 93"/>
                <a:gd name="T73" fmla="*/ 80 h 80"/>
                <a:gd name="T74" fmla="*/ 8 w 93"/>
                <a:gd name="T7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3" h="80">
                  <a:moveTo>
                    <a:pt x="8" y="80"/>
                  </a:moveTo>
                  <a:lnTo>
                    <a:pt x="8" y="80"/>
                  </a:lnTo>
                  <a:lnTo>
                    <a:pt x="21" y="74"/>
                  </a:lnTo>
                  <a:lnTo>
                    <a:pt x="34" y="69"/>
                  </a:lnTo>
                  <a:lnTo>
                    <a:pt x="46" y="61"/>
                  </a:lnTo>
                  <a:lnTo>
                    <a:pt x="57" y="54"/>
                  </a:lnTo>
                  <a:lnTo>
                    <a:pt x="67" y="44"/>
                  </a:lnTo>
                  <a:lnTo>
                    <a:pt x="75" y="34"/>
                  </a:lnTo>
                  <a:lnTo>
                    <a:pt x="84" y="2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8"/>
                  </a:lnTo>
                  <a:lnTo>
                    <a:pt x="93" y="5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2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3" y="15"/>
                  </a:lnTo>
                  <a:lnTo>
                    <a:pt x="66" y="25"/>
                  </a:lnTo>
                  <a:lnTo>
                    <a:pt x="58" y="34"/>
                  </a:lnTo>
                  <a:lnTo>
                    <a:pt x="48" y="43"/>
                  </a:lnTo>
                  <a:lnTo>
                    <a:pt x="39" y="50"/>
                  </a:lnTo>
                  <a:lnTo>
                    <a:pt x="29" y="57"/>
                  </a:lnTo>
                  <a:lnTo>
                    <a:pt x="17" y="62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2" y="68"/>
                  </a:lnTo>
                  <a:lnTo>
                    <a:pt x="1" y="70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8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155">
              <a:extLst>
                <a:ext uri="{FF2B5EF4-FFF2-40B4-BE49-F238E27FC236}">
                  <a16:creationId xmlns:a16="http://schemas.microsoft.com/office/drawing/2014/main" id="{A525F26A-D215-0E57-13CA-8FFC35379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963"/>
              <a:ext cx="499" cy="788"/>
            </a:xfrm>
            <a:custGeom>
              <a:avLst/>
              <a:gdLst>
                <a:gd name="T0" fmla="*/ 263 w 999"/>
                <a:gd name="T1" fmla="*/ 1553 h 1575"/>
                <a:gd name="T2" fmla="*/ 163 w 999"/>
                <a:gd name="T3" fmla="*/ 1519 h 1575"/>
                <a:gd name="T4" fmla="*/ 112 w 999"/>
                <a:gd name="T5" fmla="*/ 1475 h 1575"/>
                <a:gd name="T6" fmla="*/ 83 w 999"/>
                <a:gd name="T7" fmla="*/ 1413 h 1575"/>
                <a:gd name="T8" fmla="*/ 62 w 999"/>
                <a:gd name="T9" fmla="*/ 1298 h 1575"/>
                <a:gd name="T10" fmla="*/ 68 w 999"/>
                <a:gd name="T11" fmla="*/ 1206 h 1575"/>
                <a:gd name="T12" fmla="*/ 111 w 999"/>
                <a:gd name="T13" fmla="*/ 1057 h 1575"/>
                <a:gd name="T14" fmla="*/ 126 w 999"/>
                <a:gd name="T15" fmla="*/ 949 h 1575"/>
                <a:gd name="T16" fmla="*/ 112 w 999"/>
                <a:gd name="T17" fmla="*/ 884 h 1575"/>
                <a:gd name="T18" fmla="*/ 39 w 999"/>
                <a:gd name="T19" fmla="*/ 669 h 1575"/>
                <a:gd name="T20" fmla="*/ 15 w 999"/>
                <a:gd name="T21" fmla="*/ 537 h 1575"/>
                <a:gd name="T22" fmla="*/ 19 w 999"/>
                <a:gd name="T23" fmla="*/ 456 h 1575"/>
                <a:gd name="T24" fmla="*/ 39 w 999"/>
                <a:gd name="T25" fmla="*/ 393 h 1575"/>
                <a:gd name="T26" fmla="*/ 79 w 999"/>
                <a:gd name="T27" fmla="*/ 329 h 1575"/>
                <a:gd name="T28" fmla="*/ 121 w 999"/>
                <a:gd name="T29" fmla="*/ 286 h 1575"/>
                <a:gd name="T30" fmla="*/ 161 w 999"/>
                <a:gd name="T31" fmla="*/ 212 h 1575"/>
                <a:gd name="T32" fmla="*/ 219 w 999"/>
                <a:gd name="T33" fmla="*/ 118 h 1575"/>
                <a:gd name="T34" fmla="*/ 290 w 999"/>
                <a:gd name="T35" fmla="*/ 60 h 1575"/>
                <a:gd name="T36" fmla="*/ 405 w 999"/>
                <a:gd name="T37" fmla="*/ 20 h 1575"/>
                <a:gd name="T38" fmla="*/ 502 w 999"/>
                <a:gd name="T39" fmla="*/ 13 h 1575"/>
                <a:gd name="T40" fmla="*/ 646 w 999"/>
                <a:gd name="T41" fmla="*/ 38 h 1575"/>
                <a:gd name="T42" fmla="*/ 766 w 999"/>
                <a:gd name="T43" fmla="*/ 73 h 1575"/>
                <a:gd name="T44" fmla="*/ 830 w 999"/>
                <a:gd name="T45" fmla="*/ 111 h 1575"/>
                <a:gd name="T46" fmla="*/ 893 w 999"/>
                <a:gd name="T47" fmla="*/ 173 h 1575"/>
                <a:gd name="T48" fmla="*/ 934 w 999"/>
                <a:gd name="T49" fmla="*/ 232 h 1575"/>
                <a:gd name="T50" fmla="*/ 987 w 999"/>
                <a:gd name="T51" fmla="*/ 348 h 1575"/>
                <a:gd name="T52" fmla="*/ 998 w 999"/>
                <a:gd name="T53" fmla="*/ 348 h 1575"/>
                <a:gd name="T54" fmla="*/ 979 w 999"/>
                <a:gd name="T55" fmla="*/ 299 h 1575"/>
                <a:gd name="T56" fmla="*/ 914 w 999"/>
                <a:gd name="T57" fmla="*/ 179 h 1575"/>
                <a:gd name="T58" fmla="*/ 854 w 999"/>
                <a:gd name="T59" fmla="*/ 115 h 1575"/>
                <a:gd name="T60" fmla="*/ 782 w 999"/>
                <a:gd name="T61" fmla="*/ 66 h 1575"/>
                <a:gd name="T62" fmla="*/ 647 w 999"/>
                <a:gd name="T63" fmla="*/ 23 h 1575"/>
                <a:gd name="T64" fmla="*/ 535 w 999"/>
                <a:gd name="T65" fmla="*/ 2 h 1575"/>
                <a:gd name="T66" fmla="*/ 424 w 999"/>
                <a:gd name="T67" fmla="*/ 4 h 1575"/>
                <a:gd name="T68" fmla="*/ 340 w 999"/>
                <a:gd name="T69" fmla="*/ 25 h 1575"/>
                <a:gd name="T70" fmla="*/ 263 w 999"/>
                <a:gd name="T71" fmla="*/ 61 h 1575"/>
                <a:gd name="T72" fmla="*/ 192 w 999"/>
                <a:gd name="T73" fmla="*/ 131 h 1575"/>
                <a:gd name="T74" fmla="*/ 154 w 999"/>
                <a:gd name="T75" fmla="*/ 196 h 1575"/>
                <a:gd name="T76" fmla="*/ 108 w 999"/>
                <a:gd name="T77" fmla="*/ 282 h 1575"/>
                <a:gd name="T78" fmla="*/ 47 w 999"/>
                <a:gd name="T79" fmla="*/ 351 h 1575"/>
                <a:gd name="T80" fmla="*/ 15 w 999"/>
                <a:gd name="T81" fmla="*/ 416 h 1575"/>
                <a:gd name="T82" fmla="*/ 0 w 999"/>
                <a:gd name="T83" fmla="*/ 492 h 1575"/>
                <a:gd name="T84" fmla="*/ 9 w 999"/>
                <a:gd name="T85" fmla="*/ 586 h 1575"/>
                <a:gd name="T86" fmla="*/ 36 w 999"/>
                <a:gd name="T87" fmla="*/ 710 h 1575"/>
                <a:gd name="T88" fmla="*/ 88 w 999"/>
                <a:gd name="T89" fmla="*/ 860 h 1575"/>
                <a:gd name="T90" fmla="*/ 110 w 999"/>
                <a:gd name="T91" fmla="*/ 921 h 1575"/>
                <a:gd name="T92" fmla="*/ 112 w 999"/>
                <a:gd name="T93" fmla="*/ 987 h 1575"/>
                <a:gd name="T94" fmla="*/ 74 w 999"/>
                <a:gd name="T95" fmla="*/ 1129 h 1575"/>
                <a:gd name="T96" fmla="*/ 52 w 999"/>
                <a:gd name="T97" fmla="*/ 1218 h 1575"/>
                <a:gd name="T98" fmla="*/ 51 w 999"/>
                <a:gd name="T99" fmla="*/ 1326 h 1575"/>
                <a:gd name="T100" fmla="*/ 70 w 999"/>
                <a:gd name="T101" fmla="*/ 1421 h 1575"/>
                <a:gd name="T102" fmla="*/ 102 w 999"/>
                <a:gd name="T103" fmla="*/ 1488 h 1575"/>
                <a:gd name="T104" fmla="*/ 162 w 999"/>
                <a:gd name="T105" fmla="*/ 1535 h 1575"/>
                <a:gd name="T106" fmla="*/ 234 w 999"/>
                <a:gd name="T107" fmla="*/ 1562 h 1575"/>
                <a:gd name="T108" fmla="*/ 328 w 999"/>
                <a:gd name="T109" fmla="*/ 1575 h 1575"/>
                <a:gd name="T110" fmla="*/ 330 w 999"/>
                <a:gd name="T111" fmla="*/ 1564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99" h="1575">
                  <a:moveTo>
                    <a:pt x="325" y="1562"/>
                  </a:moveTo>
                  <a:lnTo>
                    <a:pt x="325" y="1562"/>
                  </a:lnTo>
                  <a:lnTo>
                    <a:pt x="305" y="1560"/>
                  </a:lnTo>
                  <a:lnTo>
                    <a:pt x="283" y="1558"/>
                  </a:lnTo>
                  <a:lnTo>
                    <a:pt x="263" y="1553"/>
                  </a:lnTo>
                  <a:lnTo>
                    <a:pt x="242" y="1549"/>
                  </a:lnTo>
                  <a:lnTo>
                    <a:pt x="221" y="1544"/>
                  </a:lnTo>
                  <a:lnTo>
                    <a:pt x="201" y="1536"/>
                  </a:lnTo>
                  <a:lnTo>
                    <a:pt x="181" y="1528"/>
                  </a:lnTo>
                  <a:lnTo>
                    <a:pt x="163" y="1519"/>
                  </a:lnTo>
                  <a:lnTo>
                    <a:pt x="163" y="1519"/>
                  </a:lnTo>
                  <a:lnTo>
                    <a:pt x="147" y="1510"/>
                  </a:lnTo>
                  <a:lnTo>
                    <a:pt x="134" y="1499"/>
                  </a:lnTo>
                  <a:lnTo>
                    <a:pt x="122" y="1488"/>
                  </a:lnTo>
                  <a:lnTo>
                    <a:pt x="112" y="1475"/>
                  </a:lnTo>
                  <a:lnTo>
                    <a:pt x="102" y="1461"/>
                  </a:lnTo>
                  <a:lnTo>
                    <a:pt x="96" y="1447"/>
                  </a:lnTo>
                  <a:lnTo>
                    <a:pt x="88" y="1431"/>
                  </a:lnTo>
                  <a:lnTo>
                    <a:pt x="83" y="1413"/>
                  </a:lnTo>
                  <a:lnTo>
                    <a:pt x="83" y="1413"/>
                  </a:lnTo>
                  <a:lnTo>
                    <a:pt x="76" y="1391"/>
                  </a:lnTo>
                  <a:lnTo>
                    <a:pt x="71" y="1368"/>
                  </a:lnTo>
                  <a:lnTo>
                    <a:pt x="66" y="1345"/>
                  </a:lnTo>
                  <a:lnTo>
                    <a:pt x="64" y="1321"/>
                  </a:lnTo>
                  <a:lnTo>
                    <a:pt x="62" y="1298"/>
                  </a:lnTo>
                  <a:lnTo>
                    <a:pt x="62" y="1275"/>
                  </a:lnTo>
                  <a:lnTo>
                    <a:pt x="62" y="1251"/>
                  </a:lnTo>
                  <a:lnTo>
                    <a:pt x="64" y="1228"/>
                  </a:lnTo>
                  <a:lnTo>
                    <a:pt x="64" y="1228"/>
                  </a:lnTo>
                  <a:lnTo>
                    <a:pt x="68" y="1206"/>
                  </a:lnTo>
                  <a:lnTo>
                    <a:pt x="72" y="1185"/>
                  </a:lnTo>
                  <a:lnTo>
                    <a:pt x="77" y="1164"/>
                  </a:lnTo>
                  <a:lnTo>
                    <a:pt x="84" y="1142"/>
                  </a:lnTo>
                  <a:lnTo>
                    <a:pt x="97" y="1100"/>
                  </a:lnTo>
                  <a:lnTo>
                    <a:pt x="111" y="1057"/>
                  </a:lnTo>
                  <a:lnTo>
                    <a:pt x="116" y="1035"/>
                  </a:lnTo>
                  <a:lnTo>
                    <a:pt x="121" y="1014"/>
                  </a:lnTo>
                  <a:lnTo>
                    <a:pt x="125" y="993"/>
                  </a:lnTo>
                  <a:lnTo>
                    <a:pt x="126" y="971"/>
                  </a:lnTo>
                  <a:lnTo>
                    <a:pt x="126" y="949"/>
                  </a:lnTo>
                  <a:lnTo>
                    <a:pt x="124" y="928"/>
                  </a:lnTo>
                  <a:lnTo>
                    <a:pt x="122" y="917"/>
                  </a:lnTo>
                  <a:lnTo>
                    <a:pt x="120" y="906"/>
                  </a:lnTo>
                  <a:lnTo>
                    <a:pt x="116" y="895"/>
                  </a:lnTo>
                  <a:lnTo>
                    <a:pt x="112" y="884"/>
                  </a:lnTo>
                  <a:lnTo>
                    <a:pt x="112" y="884"/>
                  </a:lnTo>
                  <a:lnTo>
                    <a:pt x="90" y="831"/>
                  </a:lnTo>
                  <a:lnTo>
                    <a:pt x="72" y="778"/>
                  </a:lnTo>
                  <a:lnTo>
                    <a:pt x="55" y="724"/>
                  </a:lnTo>
                  <a:lnTo>
                    <a:pt x="39" y="669"/>
                  </a:lnTo>
                  <a:lnTo>
                    <a:pt x="39" y="669"/>
                  </a:lnTo>
                  <a:lnTo>
                    <a:pt x="32" y="636"/>
                  </a:lnTo>
                  <a:lnTo>
                    <a:pt x="24" y="604"/>
                  </a:lnTo>
                  <a:lnTo>
                    <a:pt x="19" y="571"/>
                  </a:lnTo>
                  <a:lnTo>
                    <a:pt x="15" y="537"/>
                  </a:lnTo>
                  <a:lnTo>
                    <a:pt x="14" y="521"/>
                  </a:lnTo>
                  <a:lnTo>
                    <a:pt x="14" y="505"/>
                  </a:lnTo>
                  <a:lnTo>
                    <a:pt x="15" y="489"/>
                  </a:lnTo>
                  <a:lnTo>
                    <a:pt x="17" y="472"/>
                  </a:lnTo>
                  <a:lnTo>
                    <a:pt x="19" y="456"/>
                  </a:lnTo>
                  <a:lnTo>
                    <a:pt x="23" y="440"/>
                  </a:lnTo>
                  <a:lnTo>
                    <a:pt x="27" y="424"/>
                  </a:lnTo>
                  <a:lnTo>
                    <a:pt x="33" y="407"/>
                  </a:lnTo>
                  <a:lnTo>
                    <a:pt x="33" y="407"/>
                  </a:lnTo>
                  <a:lnTo>
                    <a:pt x="39" y="393"/>
                  </a:lnTo>
                  <a:lnTo>
                    <a:pt x="46" y="379"/>
                  </a:lnTo>
                  <a:lnTo>
                    <a:pt x="53" y="366"/>
                  </a:lnTo>
                  <a:lnTo>
                    <a:pt x="61" y="353"/>
                  </a:lnTo>
                  <a:lnTo>
                    <a:pt x="70" y="341"/>
                  </a:lnTo>
                  <a:lnTo>
                    <a:pt x="79" y="329"/>
                  </a:lnTo>
                  <a:lnTo>
                    <a:pt x="90" y="317"/>
                  </a:lnTo>
                  <a:lnTo>
                    <a:pt x="101" y="306"/>
                  </a:lnTo>
                  <a:lnTo>
                    <a:pt x="101" y="306"/>
                  </a:lnTo>
                  <a:lnTo>
                    <a:pt x="111" y="297"/>
                  </a:lnTo>
                  <a:lnTo>
                    <a:pt x="121" y="286"/>
                  </a:lnTo>
                  <a:lnTo>
                    <a:pt x="128" y="275"/>
                  </a:lnTo>
                  <a:lnTo>
                    <a:pt x="136" y="263"/>
                  </a:lnTo>
                  <a:lnTo>
                    <a:pt x="149" y="238"/>
                  </a:lnTo>
                  <a:lnTo>
                    <a:pt x="161" y="212"/>
                  </a:lnTo>
                  <a:lnTo>
                    <a:pt x="161" y="212"/>
                  </a:lnTo>
                  <a:lnTo>
                    <a:pt x="170" y="193"/>
                  </a:lnTo>
                  <a:lnTo>
                    <a:pt x="181" y="172"/>
                  </a:lnTo>
                  <a:lnTo>
                    <a:pt x="192" y="154"/>
                  </a:lnTo>
                  <a:lnTo>
                    <a:pt x="205" y="135"/>
                  </a:lnTo>
                  <a:lnTo>
                    <a:pt x="219" y="118"/>
                  </a:lnTo>
                  <a:lnTo>
                    <a:pt x="234" y="102"/>
                  </a:lnTo>
                  <a:lnTo>
                    <a:pt x="251" y="86"/>
                  </a:lnTo>
                  <a:lnTo>
                    <a:pt x="269" y="73"/>
                  </a:lnTo>
                  <a:lnTo>
                    <a:pt x="269" y="73"/>
                  </a:lnTo>
                  <a:lnTo>
                    <a:pt x="290" y="60"/>
                  </a:lnTo>
                  <a:lnTo>
                    <a:pt x="311" y="49"/>
                  </a:lnTo>
                  <a:lnTo>
                    <a:pt x="334" y="40"/>
                  </a:lnTo>
                  <a:lnTo>
                    <a:pt x="357" y="32"/>
                  </a:lnTo>
                  <a:lnTo>
                    <a:pt x="381" y="26"/>
                  </a:lnTo>
                  <a:lnTo>
                    <a:pt x="405" y="20"/>
                  </a:lnTo>
                  <a:lnTo>
                    <a:pt x="428" y="16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77" y="13"/>
                  </a:lnTo>
                  <a:lnTo>
                    <a:pt x="502" y="13"/>
                  </a:lnTo>
                  <a:lnTo>
                    <a:pt x="526" y="15"/>
                  </a:lnTo>
                  <a:lnTo>
                    <a:pt x="551" y="17"/>
                  </a:lnTo>
                  <a:lnTo>
                    <a:pt x="575" y="21"/>
                  </a:lnTo>
                  <a:lnTo>
                    <a:pt x="599" y="26"/>
                  </a:lnTo>
                  <a:lnTo>
                    <a:pt x="646" y="38"/>
                  </a:lnTo>
                  <a:lnTo>
                    <a:pt x="646" y="38"/>
                  </a:lnTo>
                  <a:lnTo>
                    <a:pt x="695" y="49"/>
                  </a:lnTo>
                  <a:lnTo>
                    <a:pt x="719" y="57"/>
                  </a:lnTo>
                  <a:lnTo>
                    <a:pt x="743" y="65"/>
                  </a:lnTo>
                  <a:lnTo>
                    <a:pt x="766" y="73"/>
                  </a:lnTo>
                  <a:lnTo>
                    <a:pt x="788" y="84"/>
                  </a:lnTo>
                  <a:lnTo>
                    <a:pt x="809" y="96"/>
                  </a:lnTo>
                  <a:lnTo>
                    <a:pt x="820" y="104"/>
                  </a:lnTo>
                  <a:lnTo>
                    <a:pt x="830" y="111"/>
                  </a:lnTo>
                  <a:lnTo>
                    <a:pt x="830" y="111"/>
                  </a:lnTo>
                  <a:lnTo>
                    <a:pt x="844" y="122"/>
                  </a:lnTo>
                  <a:lnTo>
                    <a:pt x="857" y="134"/>
                  </a:lnTo>
                  <a:lnTo>
                    <a:pt x="870" y="147"/>
                  </a:lnTo>
                  <a:lnTo>
                    <a:pt x="882" y="159"/>
                  </a:lnTo>
                  <a:lnTo>
                    <a:pt x="893" y="173"/>
                  </a:lnTo>
                  <a:lnTo>
                    <a:pt x="904" y="187"/>
                  </a:lnTo>
                  <a:lnTo>
                    <a:pt x="915" y="201"/>
                  </a:lnTo>
                  <a:lnTo>
                    <a:pt x="925" y="215"/>
                  </a:lnTo>
                  <a:lnTo>
                    <a:pt x="925" y="215"/>
                  </a:lnTo>
                  <a:lnTo>
                    <a:pt x="934" y="232"/>
                  </a:lnTo>
                  <a:lnTo>
                    <a:pt x="942" y="248"/>
                  </a:lnTo>
                  <a:lnTo>
                    <a:pt x="957" y="280"/>
                  </a:lnTo>
                  <a:lnTo>
                    <a:pt x="972" y="314"/>
                  </a:lnTo>
                  <a:lnTo>
                    <a:pt x="987" y="348"/>
                  </a:lnTo>
                  <a:lnTo>
                    <a:pt x="987" y="348"/>
                  </a:lnTo>
                  <a:lnTo>
                    <a:pt x="989" y="350"/>
                  </a:lnTo>
                  <a:lnTo>
                    <a:pt x="991" y="351"/>
                  </a:lnTo>
                  <a:lnTo>
                    <a:pt x="993" y="351"/>
                  </a:lnTo>
                  <a:lnTo>
                    <a:pt x="995" y="350"/>
                  </a:lnTo>
                  <a:lnTo>
                    <a:pt x="998" y="348"/>
                  </a:lnTo>
                  <a:lnTo>
                    <a:pt x="999" y="345"/>
                  </a:lnTo>
                  <a:lnTo>
                    <a:pt x="999" y="343"/>
                  </a:lnTo>
                  <a:lnTo>
                    <a:pt x="998" y="341"/>
                  </a:lnTo>
                  <a:lnTo>
                    <a:pt x="998" y="341"/>
                  </a:lnTo>
                  <a:lnTo>
                    <a:pt x="979" y="299"/>
                  </a:lnTo>
                  <a:lnTo>
                    <a:pt x="961" y="258"/>
                  </a:lnTo>
                  <a:lnTo>
                    <a:pt x="951" y="237"/>
                  </a:lnTo>
                  <a:lnTo>
                    <a:pt x="940" y="216"/>
                  </a:lnTo>
                  <a:lnTo>
                    <a:pt x="928" y="197"/>
                  </a:lnTo>
                  <a:lnTo>
                    <a:pt x="914" y="179"/>
                  </a:lnTo>
                  <a:lnTo>
                    <a:pt x="914" y="179"/>
                  </a:lnTo>
                  <a:lnTo>
                    <a:pt x="901" y="161"/>
                  </a:lnTo>
                  <a:lnTo>
                    <a:pt x="886" y="145"/>
                  </a:lnTo>
                  <a:lnTo>
                    <a:pt x="871" y="130"/>
                  </a:lnTo>
                  <a:lnTo>
                    <a:pt x="854" y="115"/>
                  </a:lnTo>
                  <a:lnTo>
                    <a:pt x="837" y="100"/>
                  </a:lnTo>
                  <a:lnTo>
                    <a:pt x="820" y="87"/>
                  </a:lnTo>
                  <a:lnTo>
                    <a:pt x="801" y="77"/>
                  </a:lnTo>
                  <a:lnTo>
                    <a:pt x="782" y="66"/>
                  </a:lnTo>
                  <a:lnTo>
                    <a:pt x="782" y="66"/>
                  </a:lnTo>
                  <a:lnTo>
                    <a:pt x="760" y="57"/>
                  </a:lnTo>
                  <a:lnTo>
                    <a:pt x="738" y="48"/>
                  </a:lnTo>
                  <a:lnTo>
                    <a:pt x="716" y="42"/>
                  </a:lnTo>
                  <a:lnTo>
                    <a:pt x="693" y="34"/>
                  </a:lnTo>
                  <a:lnTo>
                    <a:pt x="647" y="23"/>
                  </a:lnTo>
                  <a:lnTo>
                    <a:pt x="602" y="13"/>
                  </a:lnTo>
                  <a:lnTo>
                    <a:pt x="602" y="13"/>
                  </a:lnTo>
                  <a:lnTo>
                    <a:pt x="579" y="8"/>
                  </a:lnTo>
                  <a:lnTo>
                    <a:pt x="557" y="5"/>
                  </a:lnTo>
                  <a:lnTo>
                    <a:pt x="535" y="2"/>
                  </a:lnTo>
                  <a:lnTo>
                    <a:pt x="513" y="1"/>
                  </a:lnTo>
                  <a:lnTo>
                    <a:pt x="490" y="0"/>
                  </a:lnTo>
                  <a:lnTo>
                    <a:pt x="469" y="0"/>
                  </a:lnTo>
                  <a:lnTo>
                    <a:pt x="446" y="2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02" y="7"/>
                  </a:lnTo>
                  <a:lnTo>
                    <a:pt x="381" y="12"/>
                  </a:lnTo>
                  <a:lnTo>
                    <a:pt x="360" y="18"/>
                  </a:lnTo>
                  <a:lnTo>
                    <a:pt x="340" y="25"/>
                  </a:lnTo>
                  <a:lnTo>
                    <a:pt x="320" y="32"/>
                  </a:lnTo>
                  <a:lnTo>
                    <a:pt x="301" y="41"/>
                  </a:lnTo>
                  <a:lnTo>
                    <a:pt x="281" y="51"/>
                  </a:lnTo>
                  <a:lnTo>
                    <a:pt x="263" y="61"/>
                  </a:lnTo>
                  <a:lnTo>
                    <a:pt x="263" y="61"/>
                  </a:lnTo>
                  <a:lnTo>
                    <a:pt x="245" y="73"/>
                  </a:lnTo>
                  <a:lnTo>
                    <a:pt x="230" y="85"/>
                  </a:lnTo>
                  <a:lnTo>
                    <a:pt x="217" y="99"/>
                  </a:lnTo>
                  <a:lnTo>
                    <a:pt x="204" y="115"/>
                  </a:lnTo>
                  <a:lnTo>
                    <a:pt x="192" y="131"/>
                  </a:lnTo>
                  <a:lnTo>
                    <a:pt x="181" y="147"/>
                  </a:lnTo>
                  <a:lnTo>
                    <a:pt x="172" y="164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4" y="196"/>
                  </a:lnTo>
                  <a:lnTo>
                    <a:pt x="148" y="211"/>
                  </a:lnTo>
                  <a:lnTo>
                    <a:pt x="134" y="241"/>
                  </a:lnTo>
                  <a:lnTo>
                    <a:pt x="126" y="255"/>
                  </a:lnTo>
                  <a:lnTo>
                    <a:pt x="117" y="269"/>
                  </a:lnTo>
                  <a:lnTo>
                    <a:pt x="108" y="282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78" y="312"/>
                  </a:lnTo>
                  <a:lnTo>
                    <a:pt x="62" y="330"/>
                  </a:lnTo>
                  <a:lnTo>
                    <a:pt x="47" y="351"/>
                  </a:lnTo>
                  <a:lnTo>
                    <a:pt x="35" y="373"/>
                  </a:lnTo>
                  <a:lnTo>
                    <a:pt x="35" y="373"/>
                  </a:lnTo>
                  <a:lnTo>
                    <a:pt x="27" y="387"/>
                  </a:lnTo>
                  <a:lnTo>
                    <a:pt x="21" y="401"/>
                  </a:lnTo>
                  <a:lnTo>
                    <a:pt x="15" y="416"/>
                  </a:lnTo>
                  <a:lnTo>
                    <a:pt x="11" y="430"/>
                  </a:lnTo>
                  <a:lnTo>
                    <a:pt x="7" y="445"/>
                  </a:lnTo>
                  <a:lnTo>
                    <a:pt x="4" y="460"/>
                  </a:lnTo>
                  <a:lnTo>
                    <a:pt x="1" y="476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0" y="507"/>
                  </a:lnTo>
                  <a:lnTo>
                    <a:pt x="1" y="523"/>
                  </a:lnTo>
                  <a:lnTo>
                    <a:pt x="4" y="555"/>
                  </a:lnTo>
                  <a:lnTo>
                    <a:pt x="9" y="586"/>
                  </a:lnTo>
                  <a:lnTo>
                    <a:pt x="14" y="617"/>
                  </a:lnTo>
                  <a:lnTo>
                    <a:pt x="14" y="617"/>
                  </a:lnTo>
                  <a:lnTo>
                    <a:pt x="21" y="648"/>
                  </a:lnTo>
                  <a:lnTo>
                    <a:pt x="28" y="678"/>
                  </a:lnTo>
                  <a:lnTo>
                    <a:pt x="36" y="710"/>
                  </a:lnTo>
                  <a:lnTo>
                    <a:pt x="46" y="740"/>
                  </a:lnTo>
                  <a:lnTo>
                    <a:pt x="56" y="770"/>
                  </a:lnTo>
                  <a:lnTo>
                    <a:pt x="65" y="801"/>
                  </a:lnTo>
                  <a:lnTo>
                    <a:pt x="88" y="860"/>
                  </a:lnTo>
                  <a:lnTo>
                    <a:pt x="88" y="860"/>
                  </a:lnTo>
                  <a:lnTo>
                    <a:pt x="96" y="880"/>
                  </a:lnTo>
                  <a:lnTo>
                    <a:pt x="104" y="900"/>
                  </a:lnTo>
                  <a:lnTo>
                    <a:pt x="104" y="900"/>
                  </a:lnTo>
                  <a:lnTo>
                    <a:pt x="108" y="910"/>
                  </a:lnTo>
                  <a:lnTo>
                    <a:pt x="110" y="921"/>
                  </a:lnTo>
                  <a:lnTo>
                    <a:pt x="112" y="932"/>
                  </a:lnTo>
                  <a:lnTo>
                    <a:pt x="113" y="943"/>
                  </a:lnTo>
                  <a:lnTo>
                    <a:pt x="113" y="965"/>
                  </a:lnTo>
                  <a:lnTo>
                    <a:pt x="112" y="987"/>
                  </a:lnTo>
                  <a:lnTo>
                    <a:pt x="112" y="987"/>
                  </a:lnTo>
                  <a:lnTo>
                    <a:pt x="109" y="1011"/>
                  </a:lnTo>
                  <a:lnTo>
                    <a:pt x="103" y="1035"/>
                  </a:lnTo>
                  <a:lnTo>
                    <a:pt x="97" y="1059"/>
                  </a:lnTo>
                  <a:lnTo>
                    <a:pt x="89" y="1083"/>
                  </a:lnTo>
                  <a:lnTo>
                    <a:pt x="74" y="1129"/>
                  </a:lnTo>
                  <a:lnTo>
                    <a:pt x="66" y="1152"/>
                  </a:lnTo>
                  <a:lnTo>
                    <a:pt x="60" y="1176"/>
                  </a:lnTo>
                  <a:lnTo>
                    <a:pt x="60" y="1176"/>
                  </a:lnTo>
                  <a:lnTo>
                    <a:pt x="56" y="1197"/>
                  </a:lnTo>
                  <a:lnTo>
                    <a:pt x="52" y="1218"/>
                  </a:lnTo>
                  <a:lnTo>
                    <a:pt x="50" y="1240"/>
                  </a:lnTo>
                  <a:lnTo>
                    <a:pt x="49" y="1261"/>
                  </a:lnTo>
                  <a:lnTo>
                    <a:pt x="49" y="1282"/>
                  </a:lnTo>
                  <a:lnTo>
                    <a:pt x="49" y="1304"/>
                  </a:lnTo>
                  <a:lnTo>
                    <a:pt x="51" y="1326"/>
                  </a:lnTo>
                  <a:lnTo>
                    <a:pt x="53" y="1346"/>
                  </a:lnTo>
                  <a:lnTo>
                    <a:pt x="53" y="1346"/>
                  </a:lnTo>
                  <a:lnTo>
                    <a:pt x="60" y="1383"/>
                  </a:lnTo>
                  <a:lnTo>
                    <a:pt x="64" y="1401"/>
                  </a:lnTo>
                  <a:lnTo>
                    <a:pt x="70" y="1421"/>
                  </a:lnTo>
                  <a:lnTo>
                    <a:pt x="75" y="1439"/>
                  </a:lnTo>
                  <a:lnTo>
                    <a:pt x="83" y="1457"/>
                  </a:lnTo>
                  <a:lnTo>
                    <a:pt x="92" y="1473"/>
                  </a:lnTo>
                  <a:lnTo>
                    <a:pt x="102" y="1488"/>
                  </a:lnTo>
                  <a:lnTo>
                    <a:pt x="102" y="1488"/>
                  </a:lnTo>
                  <a:lnTo>
                    <a:pt x="113" y="1499"/>
                  </a:lnTo>
                  <a:lnTo>
                    <a:pt x="124" y="1509"/>
                  </a:lnTo>
                  <a:lnTo>
                    <a:pt x="136" y="1519"/>
                  </a:lnTo>
                  <a:lnTo>
                    <a:pt x="148" y="1527"/>
                  </a:lnTo>
                  <a:lnTo>
                    <a:pt x="162" y="1535"/>
                  </a:lnTo>
                  <a:lnTo>
                    <a:pt x="175" y="1541"/>
                  </a:lnTo>
                  <a:lnTo>
                    <a:pt x="190" y="1547"/>
                  </a:lnTo>
                  <a:lnTo>
                    <a:pt x="204" y="1552"/>
                  </a:lnTo>
                  <a:lnTo>
                    <a:pt x="219" y="1558"/>
                  </a:lnTo>
                  <a:lnTo>
                    <a:pt x="234" y="1562"/>
                  </a:lnTo>
                  <a:lnTo>
                    <a:pt x="266" y="1568"/>
                  </a:lnTo>
                  <a:lnTo>
                    <a:pt x="296" y="1573"/>
                  </a:lnTo>
                  <a:lnTo>
                    <a:pt x="325" y="1575"/>
                  </a:lnTo>
                  <a:lnTo>
                    <a:pt x="325" y="1575"/>
                  </a:lnTo>
                  <a:lnTo>
                    <a:pt x="328" y="1575"/>
                  </a:lnTo>
                  <a:lnTo>
                    <a:pt x="330" y="1573"/>
                  </a:lnTo>
                  <a:lnTo>
                    <a:pt x="331" y="1572"/>
                  </a:lnTo>
                  <a:lnTo>
                    <a:pt x="332" y="1568"/>
                  </a:lnTo>
                  <a:lnTo>
                    <a:pt x="331" y="1566"/>
                  </a:lnTo>
                  <a:lnTo>
                    <a:pt x="330" y="1564"/>
                  </a:lnTo>
                  <a:lnTo>
                    <a:pt x="328" y="1563"/>
                  </a:lnTo>
                  <a:lnTo>
                    <a:pt x="325" y="1562"/>
                  </a:lnTo>
                  <a:lnTo>
                    <a:pt x="325" y="1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156">
              <a:extLst>
                <a:ext uri="{FF2B5EF4-FFF2-40B4-BE49-F238E27FC236}">
                  <a16:creationId xmlns:a16="http://schemas.microsoft.com/office/drawing/2014/main" id="{6480AD53-2AFA-D0FF-BBD7-BDA7E2B0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1450"/>
              <a:ext cx="647" cy="1611"/>
            </a:xfrm>
            <a:custGeom>
              <a:avLst/>
              <a:gdLst>
                <a:gd name="T0" fmla="*/ 401 w 1292"/>
                <a:gd name="T1" fmla="*/ 46 h 3222"/>
                <a:gd name="T2" fmla="*/ 440 w 1292"/>
                <a:gd name="T3" fmla="*/ 76 h 3222"/>
                <a:gd name="T4" fmla="*/ 501 w 1292"/>
                <a:gd name="T5" fmla="*/ 175 h 3222"/>
                <a:gd name="T6" fmla="*/ 612 w 1292"/>
                <a:gd name="T7" fmla="*/ 384 h 3222"/>
                <a:gd name="T8" fmla="*/ 679 w 1292"/>
                <a:gd name="T9" fmla="*/ 538 h 3222"/>
                <a:gd name="T10" fmla="*/ 808 w 1292"/>
                <a:gd name="T11" fmla="*/ 871 h 3222"/>
                <a:gd name="T12" fmla="*/ 866 w 1292"/>
                <a:gd name="T13" fmla="*/ 1030 h 3222"/>
                <a:gd name="T14" fmla="*/ 913 w 1292"/>
                <a:gd name="T15" fmla="*/ 1157 h 3222"/>
                <a:gd name="T16" fmla="*/ 1011 w 1292"/>
                <a:gd name="T17" fmla="*/ 1311 h 3222"/>
                <a:gd name="T18" fmla="*/ 1111 w 1292"/>
                <a:gd name="T19" fmla="*/ 1492 h 3222"/>
                <a:gd name="T20" fmla="*/ 1180 w 1292"/>
                <a:gd name="T21" fmla="*/ 1683 h 3222"/>
                <a:gd name="T22" fmla="*/ 1219 w 1292"/>
                <a:gd name="T23" fmla="*/ 1881 h 3222"/>
                <a:gd name="T24" fmla="*/ 1231 w 1292"/>
                <a:gd name="T25" fmla="*/ 2084 h 3222"/>
                <a:gd name="T26" fmla="*/ 1229 w 1292"/>
                <a:gd name="T27" fmla="*/ 2334 h 3222"/>
                <a:gd name="T28" fmla="*/ 1252 w 1292"/>
                <a:gd name="T29" fmla="*/ 2682 h 3222"/>
                <a:gd name="T30" fmla="*/ 1273 w 1292"/>
                <a:gd name="T31" fmla="*/ 2833 h 3222"/>
                <a:gd name="T32" fmla="*/ 1278 w 1292"/>
                <a:gd name="T33" fmla="*/ 3036 h 3222"/>
                <a:gd name="T34" fmla="*/ 1227 w 1292"/>
                <a:gd name="T35" fmla="*/ 3114 h 3222"/>
                <a:gd name="T36" fmla="*/ 959 w 1292"/>
                <a:gd name="T37" fmla="*/ 3184 h 3222"/>
                <a:gd name="T38" fmla="*/ 777 w 1292"/>
                <a:gd name="T39" fmla="*/ 3207 h 3222"/>
                <a:gd name="T40" fmla="*/ 558 w 1292"/>
                <a:gd name="T41" fmla="*/ 3199 h 3222"/>
                <a:gd name="T42" fmla="*/ 250 w 1292"/>
                <a:gd name="T43" fmla="*/ 3156 h 3222"/>
                <a:gd name="T44" fmla="*/ 100 w 1292"/>
                <a:gd name="T45" fmla="*/ 3126 h 3222"/>
                <a:gd name="T46" fmla="*/ 13 w 1292"/>
                <a:gd name="T47" fmla="*/ 3103 h 3222"/>
                <a:gd name="T48" fmla="*/ 30 w 1292"/>
                <a:gd name="T49" fmla="*/ 2544 h 3222"/>
                <a:gd name="T50" fmla="*/ 41 w 1292"/>
                <a:gd name="T51" fmla="*/ 2304 h 3222"/>
                <a:gd name="T52" fmla="*/ 79 w 1292"/>
                <a:gd name="T53" fmla="*/ 2048 h 3222"/>
                <a:gd name="T54" fmla="*/ 96 w 1292"/>
                <a:gd name="T55" fmla="*/ 1842 h 3222"/>
                <a:gd name="T56" fmla="*/ 105 w 1292"/>
                <a:gd name="T57" fmla="*/ 1634 h 3222"/>
                <a:gd name="T58" fmla="*/ 88 w 1292"/>
                <a:gd name="T59" fmla="*/ 1487 h 3222"/>
                <a:gd name="T60" fmla="*/ 78 w 1292"/>
                <a:gd name="T61" fmla="*/ 1482 h 3222"/>
                <a:gd name="T62" fmla="*/ 82 w 1292"/>
                <a:gd name="T63" fmla="*/ 1542 h 3222"/>
                <a:gd name="T64" fmla="*/ 93 w 1292"/>
                <a:gd name="T65" fmla="*/ 1648 h 3222"/>
                <a:gd name="T66" fmla="*/ 80 w 1292"/>
                <a:gd name="T67" fmla="*/ 1912 h 3222"/>
                <a:gd name="T68" fmla="*/ 57 w 1292"/>
                <a:gd name="T69" fmla="*/ 2117 h 3222"/>
                <a:gd name="T70" fmla="*/ 24 w 1292"/>
                <a:gd name="T71" fmla="*/ 2349 h 3222"/>
                <a:gd name="T72" fmla="*/ 10 w 1292"/>
                <a:gd name="T73" fmla="*/ 2791 h 3222"/>
                <a:gd name="T74" fmla="*/ 1 w 1292"/>
                <a:gd name="T75" fmla="*/ 3107 h 3222"/>
                <a:gd name="T76" fmla="*/ 108 w 1292"/>
                <a:gd name="T77" fmla="*/ 3141 h 3222"/>
                <a:gd name="T78" fmla="*/ 344 w 1292"/>
                <a:gd name="T79" fmla="*/ 3184 h 3222"/>
                <a:gd name="T80" fmla="*/ 636 w 1292"/>
                <a:gd name="T81" fmla="*/ 3218 h 3222"/>
                <a:gd name="T82" fmla="*/ 785 w 1292"/>
                <a:gd name="T83" fmla="*/ 3221 h 3222"/>
                <a:gd name="T84" fmla="*/ 969 w 1292"/>
                <a:gd name="T85" fmla="*/ 3195 h 3222"/>
                <a:gd name="T86" fmla="*/ 1214 w 1292"/>
                <a:gd name="T87" fmla="*/ 3132 h 3222"/>
                <a:gd name="T88" fmla="*/ 1288 w 1292"/>
                <a:gd name="T89" fmla="*/ 3103 h 3222"/>
                <a:gd name="T90" fmla="*/ 1288 w 1292"/>
                <a:gd name="T91" fmla="*/ 2849 h 3222"/>
                <a:gd name="T92" fmla="*/ 1271 w 1292"/>
                <a:gd name="T93" fmla="*/ 2731 h 3222"/>
                <a:gd name="T94" fmla="*/ 1244 w 1292"/>
                <a:gd name="T95" fmla="*/ 2427 h 3222"/>
                <a:gd name="T96" fmla="*/ 1243 w 1292"/>
                <a:gd name="T97" fmla="*/ 2149 h 3222"/>
                <a:gd name="T98" fmla="*/ 1232 w 1292"/>
                <a:gd name="T99" fmla="*/ 1866 h 3222"/>
                <a:gd name="T100" fmla="*/ 1204 w 1292"/>
                <a:gd name="T101" fmla="*/ 1718 h 3222"/>
                <a:gd name="T102" fmla="*/ 1159 w 1292"/>
                <a:gd name="T103" fmla="*/ 1573 h 3222"/>
                <a:gd name="T104" fmla="*/ 1055 w 1292"/>
                <a:gd name="T105" fmla="*/ 1359 h 3222"/>
                <a:gd name="T106" fmla="*/ 960 w 1292"/>
                <a:gd name="T107" fmla="*/ 1209 h 3222"/>
                <a:gd name="T108" fmla="*/ 906 w 1292"/>
                <a:gd name="T109" fmla="*/ 1115 h 3222"/>
                <a:gd name="T110" fmla="*/ 882 w 1292"/>
                <a:gd name="T111" fmla="*/ 1034 h 3222"/>
                <a:gd name="T112" fmla="*/ 809 w 1292"/>
                <a:gd name="T113" fmla="*/ 838 h 3222"/>
                <a:gd name="T114" fmla="*/ 661 w 1292"/>
                <a:gd name="T115" fmla="*/ 461 h 3222"/>
                <a:gd name="T116" fmla="*/ 535 w 1292"/>
                <a:gd name="T117" fmla="*/ 209 h 3222"/>
                <a:gd name="T118" fmla="*/ 449 w 1292"/>
                <a:gd name="T119" fmla="*/ 67 h 3222"/>
                <a:gd name="T120" fmla="*/ 402 w 1292"/>
                <a:gd name="T121" fmla="*/ 28 h 3222"/>
                <a:gd name="T122" fmla="*/ 344 w 1292"/>
                <a:gd name="T123" fmla="*/ 0 h 3222"/>
                <a:gd name="T124" fmla="*/ 337 w 1292"/>
                <a:gd name="T125" fmla="*/ 9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2" h="3222">
                  <a:moveTo>
                    <a:pt x="340" y="12"/>
                  </a:moveTo>
                  <a:lnTo>
                    <a:pt x="340" y="12"/>
                  </a:lnTo>
                  <a:lnTo>
                    <a:pt x="365" y="24"/>
                  </a:lnTo>
                  <a:lnTo>
                    <a:pt x="389" y="38"/>
                  </a:lnTo>
                  <a:lnTo>
                    <a:pt x="401" y="46"/>
                  </a:lnTo>
                  <a:lnTo>
                    <a:pt x="413" y="53"/>
                  </a:lnTo>
                  <a:lnTo>
                    <a:pt x="424" y="62"/>
                  </a:lnTo>
                  <a:lnTo>
                    <a:pt x="435" y="71"/>
                  </a:lnTo>
                  <a:lnTo>
                    <a:pt x="435" y="71"/>
                  </a:lnTo>
                  <a:lnTo>
                    <a:pt x="440" y="76"/>
                  </a:lnTo>
                  <a:lnTo>
                    <a:pt x="444" y="83"/>
                  </a:lnTo>
                  <a:lnTo>
                    <a:pt x="454" y="96"/>
                  </a:lnTo>
                  <a:lnTo>
                    <a:pt x="469" y="123"/>
                  </a:lnTo>
                  <a:lnTo>
                    <a:pt x="469" y="123"/>
                  </a:lnTo>
                  <a:lnTo>
                    <a:pt x="501" y="175"/>
                  </a:lnTo>
                  <a:lnTo>
                    <a:pt x="530" y="228"/>
                  </a:lnTo>
                  <a:lnTo>
                    <a:pt x="559" y="281"/>
                  </a:lnTo>
                  <a:lnTo>
                    <a:pt x="586" y="335"/>
                  </a:lnTo>
                  <a:lnTo>
                    <a:pt x="586" y="335"/>
                  </a:lnTo>
                  <a:lnTo>
                    <a:pt x="612" y="384"/>
                  </a:lnTo>
                  <a:lnTo>
                    <a:pt x="636" y="435"/>
                  </a:lnTo>
                  <a:lnTo>
                    <a:pt x="659" y="486"/>
                  </a:lnTo>
                  <a:lnTo>
                    <a:pt x="669" y="512"/>
                  </a:lnTo>
                  <a:lnTo>
                    <a:pt x="679" y="538"/>
                  </a:lnTo>
                  <a:lnTo>
                    <a:pt x="679" y="538"/>
                  </a:lnTo>
                  <a:lnTo>
                    <a:pt x="698" y="593"/>
                  </a:lnTo>
                  <a:lnTo>
                    <a:pt x="719" y="647"/>
                  </a:lnTo>
                  <a:lnTo>
                    <a:pt x="762" y="756"/>
                  </a:lnTo>
                  <a:lnTo>
                    <a:pt x="762" y="756"/>
                  </a:lnTo>
                  <a:lnTo>
                    <a:pt x="808" y="871"/>
                  </a:lnTo>
                  <a:lnTo>
                    <a:pt x="830" y="929"/>
                  </a:lnTo>
                  <a:lnTo>
                    <a:pt x="852" y="987"/>
                  </a:lnTo>
                  <a:lnTo>
                    <a:pt x="852" y="987"/>
                  </a:lnTo>
                  <a:lnTo>
                    <a:pt x="860" y="1008"/>
                  </a:lnTo>
                  <a:lnTo>
                    <a:pt x="866" y="1030"/>
                  </a:lnTo>
                  <a:lnTo>
                    <a:pt x="879" y="1074"/>
                  </a:lnTo>
                  <a:lnTo>
                    <a:pt x="886" y="1095"/>
                  </a:lnTo>
                  <a:lnTo>
                    <a:pt x="893" y="1116"/>
                  </a:lnTo>
                  <a:lnTo>
                    <a:pt x="903" y="1136"/>
                  </a:lnTo>
                  <a:lnTo>
                    <a:pt x="913" y="1157"/>
                  </a:lnTo>
                  <a:lnTo>
                    <a:pt x="913" y="1157"/>
                  </a:lnTo>
                  <a:lnTo>
                    <a:pt x="936" y="1196"/>
                  </a:lnTo>
                  <a:lnTo>
                    <a:pt x="961" y="1235"/>
                  </a:lnTo>
                  <a:lnTo>
                    <a:pt x="1011" y="1311"/>
                  </a:lnTo>
                  <a:lnTo>
                    <a:pt x="1011" y="1311"/>
                  </a:lnTo>
                  <a:lnTo>
                    <a:pt x="1038" y="1355"/>
                  </a:lnTo>
                  <a:lnTo>
                    <a:pt x="1064" y="1400"/>
                  </a:lnTo>
                  <a:lnTo>
                    <a:pt x="1088" y="1445"/>
                  </a:lnTo>
                  <a:lnTo>
                    <a:pt x="1111" y="1492"/>
                  </a:lnTo>
                  <a:lnTo>
                    <a:pt x="1111" y="1492"/>
                  </a:lnTo>
                  <a:lnTo>
                    <a:pt x="1127" y="1530"/>
                  </a:lnTo>
                  <a:lnTo>
                    <a:pt x="1142" y="1568"/>
                  </a:lnTo>
                  <a:lnTo>
                    <a:pt x="1157" y="1606"/>
                  </a:lnTo>
                  <a:lnTo>
                    <a:pt x="1170" y="1645"/>
                  </a:lnTo>
                  <a:lnTo>
                    <a:pt x="1180" y="1683"/>
                  </a:lnTo>
                  <a:lnTo>
                    <a:pt x="1191" y="1722"/>
                  </a:lnTo>
                  <a:lnTo>
                    <a:pt x="1200" y="1762"/>
                  </a:lnTo>
                  <a:lnTo>
                    <a:pt x="1207" y="1801"/>
                  </a:lnTo>
                  <a:lnTo>
                    <a:pt x="1214" y="1841"/>
                  </a:lnTo>
                  <a:lnTo>
                    <a:pt x="1219" y="1881"/>
                  </a:lnTo>
                  <a:lnTo>
                    <a:pt x="1224" y="1921"/>
                  </a:lnTo>
                  <a:lnTo>
                    <a:pt x="1227" y="1961"/>
                  </a:lnTo>
                  <a:lnTo>
                    <a:pt x="1230" y="2003"/>
                  </a:lnTo>
                  <a:lnTo>
                    <a:pt x="1231" y="2043"/>
                  </a:lnTo>
                  <a:lnTo>
                    <a:pt x="1231" y="2084"/>
                  </a:lnTo>
                  <a:lnTo>
                    <a:pt x="1230" y="2125"/>
                  </a:lnTo>
                  <a:lnTo>
                    <a:pt x="1230" y="2125"/>
                  </a:lnTo>
                  <a:lnTo>
                    <a:pt x="1229" y="2195"/>
                  </a:lnTo>
                  <a:lnTo>
                    <a:pt x="1228" y="2265"/>
                  </a:lnTo>
                  <a:lnTo>
                    <a:pt x="1229" y="2334"/>
                  </a:lnTo>
                  <a:lnTo>
                    <a:pt x="1230" y="2404"/>
                  </a:lnTo>
                  <a:lnTo>
                    <a:pt x="1233" y="2474"/>
                  </a:lnTo>
                  <a:lnTo>
                    <a:pt x="1238" y="2544"/>
                  </a:lnTo>
                  <a:lnTo>
                    <a:pt x="1244" y="2613"/>
                  </a:lnTo>
                  <a:lnTo>
                    <a:pt x="1252" y="2682"/>
                  </a:lnTo>
                  <a:lnTo>
                    <a:pt x="1252" y="2682"/>
                  </a:lnTo>
                  <a:lnTo>
                    <a:pt x="1263" y="2758"/>
                  </a:lnTo>
                  <a:lnTo>
                    <a:pt x="1268" y="2795"/>
                  </a:lnTo>
                  <a:lnTo>
                    <a:pt x="1273" y="2833"/>
                  </a:lnTo>
                  <a:lnTo>
                    <a:pt x="1273" y="2833"/>
                  </a:lnTo>
                  <a:lnTo>
                    <a:pt x="1276" y="2867"/>
                  </a:lnTo>
                  <a:lnTo>
                    <a:pt x="1278" y="2900"/>
                  </a:lnTo>
                  <a:lnTo>
                    <a:pt x="1279" y="2934"/>
                  </a:lnTo>
                  <a:lnTo>
                    <a:pt x="1279" y="2968"/>
                  </a:lnTo>
                  <a:lnTo>
                    <a:pt x="1278" y="3036"/>
                  </a:lnTo>
                  <a:lnTo>
                    <a:pt x="1275" y="3103"/>
                  </a:lnTo>
                  <a:lnTo>
                    <a:pt x="1275" y="3103"/>
                  </a:lnTo>
                  <a:lnTo>
                    <a:pt x="1279" y="3097"/>
                  </a:lnTo>
                  <a:lnTo>
                    <a:pt x="1279" y="3097"/>
                  </a:lnTo>
                  <a:lnTo>
                    <a:pt x="1227" y="3114"/>
                  </a:lnTo>
                  <a:lnTo>
                    <a:pt x="1175" y="3131"/>
                  </a:lnTo>
                  <a:lnTo>
                    <a:pt x="1122" y="3147"/>
                  </a:lnTo>
                  <a:lnTo>
                    <a:pt x="1068" y="3161"/>
                  </a:lnTo>
                  <a:lnTo>
                    <a:pt x="1013" y="3173"/>
                  </a:lnTo>
                  <a:lnTo>
                    <a:pt x="959" y="3184"/>
                  </a:lnTo>
                  <a:lnTo>
                    <a:pt x="905" y="3193"/>
                  </a:lnTo>
                  <a:lnTo>
                    <a:pt x="851" y="3202"/>
                  </a:lnTo>
                  <a:lnTo>
                    <a:pt x="851" y="3202"/>
                  </a:lnTo>
                  <a:lnTo>
                    <a:pt x="814" y="3205"/>
                  </a:lnTo>
                  <a:lnTo>
                    <a:pt x="777" y="3207"/>
                  </a:lnTo>
                  <a:lnTo>
                    <a:pt x="740" y="3208"/>
                  </a:lnTo>
                  <a:lnTo>
                    <a:pt x="705" y="3208"/>
                  </a:lnTo>
                  <a:lnTo>
                    <a:pt x="668" y="3207"/>
                  </a:lnTo>
                  <a:lnTo>
                    <a:pt x="631" y="3205"/>
                  </a:lnTo>
                  <a:lnTo>
                    <a:pt x="558" y="3199"/>
                  </a:lnTo>
                  <a:lnTo>
                    <a:pt x="558" y="3199"/>
                  </a:lnTo>
                  <a:lnTo>
                    <a:pt x="480" y="3190"/>
                  </a:lnTo>
                  <a:lnTo>
                    <a:pt x="403" y="3180"/>
                  </a:lnTo>
                  <a:lnTo>
                    <a:pt x="326" y="3169"/>
                  </a:lnTo>
                  <a:lnTo>
                    <a:pt x="250" y="3156"/>
                  </a:lnTo>
                  <a:lnTo>
                    <a:pt x="250" y="3156"/>
                  </a:lnTo>
                  <a:lnTo>
                    <a:pt x="174" y="3142"/>
                  </a:lnTo>
                  <a:lnTo>
                    <a:pt x="137" y="3135"/>
                  </a:lnTo>
                  <a:lnTo>
                    <a:pt x="100" y="3126"/>
                  </a:lnTo>
                  <a:lnTo>
                    <a:pt x="100" y="3126"/>
                  </a:lnTo>
                  <a:lnTo>
                    <a:pt x="76" y="3119"/>
                  </a:lnTo>
                  <a:lnTo>
                    <a:pt x="53" y="3112"/>
                  </a:lnTo>
                  <a:lnTo>
                    <a:pt x="9" y="3097"/>
                  </a:lnTo>
                  <a:lnTo>
                    <a:pt x="9" y="3097"/>
                  </a:lnTo>
                  <a:lnTo>
                    <a:pt x="13" y="3103"/>
                  </a:lnTo>
                  <a:lnTo>
                    <a:pt x="13" y="3103"/>
                  </a:lnTo>
                  <a:lnTo>
                    <a:pt x="23" y="2781"/>
                  </a:lnTo>
                  <a:lnTo>
                    <a:pt x="23" y="2781"/>
                  </a:lnTo>
                  <a:lnTo>
                    <a:pt x="30" y="2544"/>
                  </a:lnTo>
                  <a:lnTo>
                    <a:pt x="30" y="2544"/>
                  </a:lnTo>
                  <a:lnTo>
                    <a:pt x="31" y="2483"/>
                  </a:lnTo>
                  <a:lnTo>
                    <a:pt x="32" y="2423"/>
                  </a:lnTo>
                  <a:lnTo>
                    <a:pt x="36" y="2364"/>
                  </a:lnTo>
                  <a:lnTo>
                    <a:pt x="39" y="2333"/>
                  </a:lnTo>
                  <a:lnTo>
                    <a:pt x="41" y="2304"/>
                  </a:lnTo>
                  <a:lnTo>
                    <a:pt x="41" y="2304"/>
                  </a:lnTo>
                  <a:lnTo>
                    <a:pt x="49" y="2252"/>
                  </a:lnTo>
                  <a:lnTo>
                    <a:pt x="56" y="2201"/>
                  </a:lnTo>
                  <a:lnTo>
                    <a:pt x="72" y="2099"/>
                  </a:lnTo>
                  <a:lnTo>
                    <a:pt x="79" y="2048"/>
                  </a:lnTo>
                  <a:lnTo>
                    <a:pt x="86" y="1997"/>
                  </a:lnTo>
                  <a:lnTo>
                    <a:pt x="91" y="1946"/>
                  </a:lnTo>
                  <a:lnTo>
                    <a:pt x="93" y="1894"/>
                  </a:lnTo>
                  <a:lnTo>
                    <a:pt x="93" y="1894"/>
                  </a:lnTo>
                  <a:lnTo>
                    <a:pt x="96" y="1842"/>
                  </a:lnTo>
                  <a:lnTo>
                    <a:pt x="100" y="1789"/>
                  </a:lnTo>
                  <a:lnTo>
                    <a:pt x="106" y="1685"/>
                  </a:lnTo>
                  <a:lnTo>
                    <a:pt x="106" y="1685"/>
                  </a:lnTo>
                  <a:lnTo>
                    <a:pt x="106" y="1659"/>
                  </a:lnTo>
                  <a:lnTo>
                    <a:pt x="105" y="1634"/>
                  </a:lnTo>
                  <a:lnTo>
                    <a:pt x="104" y="1610"/>
                  </a:lnTo>
                  <a:lnTo>
                    <a:pt x="101" y="1585"/>
                  </a:lnTo>
                  <a:lnTo>
                    <a:pt x="94" y="1535"/>
                  </a:lnTo>
                  <a:lnTo>
                    <a:pt x="88" y="1487"/>
                  </a:lnTo>
                  <a:lnTo>
                    <a:pt x="88" y="1487"/>
                  </a:lnTo>
                  <a:lnTo>
                    <a:pt x="87" y="1483"/>
                  </a:lnTo>
                  <a:lnTo>
                    <a:pt x="85" y="1482"/>
                  </a:lnTo>
                  <a:lnTo>
                    <a:pt x="82" y="1481"/>
                  </a:lnTo>
                  <a:lnTo>
                    <a:pt x="80" y="1482"/>
                  </a:lnTo>
                  <a:lnTo>
                    <a:pt x="78" y="1482"/>
                  </a:lnTo>
                  <a:lnTo>
                    <a:pt x="76" y="1484"/>
                  </a:lnTo>
                  <a:lnTo>
                    <a:pt x="75" y="1487"/>
                  </a:lnTo>
                  <a:lnTo>
                    <a:pt x="75" y="1490"/>
                  </a:lnTo>
                  <a:lnTo>
                    <a:pt x="75" y="1490"/>
                  </a:lnTo>
                  <a:lnTo>
                    <a:pt x="82" y="1542"/>
                  </a:lnTo>
                  <a:lnTo>
                    <a:pt x="87" y="1568"/>
                  </a:lnTo>
                  <a:lnTo>
                    <a:pt x="90" y="1594"/>
                  </a:lnTo>
                  <a:lnTo>
                    <a:pt x="90" y="1594"/>
                  </a:lnTo>
                  <a:lnTo>
                    <a:pt x="93" y="1621"/>
                  </a:lnTo>
                  <a:lnTo>
                    <a:pt x="93" y="1648"/>
                  </a:lnTo>
                  <a:lnTo>
                    <a:pt x="93" y="1674"/>
                  </a:lnTo>
                  <a:lnTo>
                    <a:pt x="92" y="1701"/>
                  </a:lnTo>
                  <a:lnTo>
                    <a:pt x="92" y="1701"/>
                  </a:lnTo>
                  <a:lnTo>
                    <a:pt x="86" y="1806"/>
                  </a:lnTo>
                  <a:lnTo>
                    <a:pt x="80" y="1912"/>
                  </a:lnTo>
                  <a:lnTo>
                    <a:pt x="80" y="1912"/>
                  </a:lnTo>
                  <a:lnTo>
                    <a:pt x="77" y="1964"/>
                  </a:lnTo>
                  <a:lnTo>
                    <a:pt x="72" y="2015"/>
                  </a:lnTo>
                  <a:lnTo>
                    <a:pt x="65" y="2066"/>
                  </a:lnTo>
                  <a:lnTo>
                    <a:pt x="57" y="2117"/>
                  </a:lnTo>
                  <a:lnTo>
                    <a:pt x="41" y="2218"/>
                  </a:lnTo>
                  <a:lnTo>
                    <a:pt x="34" y="2269"/>
                  </a:lnTo>
                  <a:lnTo>
                    <a:pt x="27" y="2320"/>
                  </a:lnTo>
                  <a:lnTo>
                    <a:pt x="27" y="2320"/>
                  </a:lnTo>
                  <a:lnTo>
                    <a:pt x="24" y="2349"/>
                  </a:lnTo>
                  <a:lnTo>
                    <a:pt x="22" y="2378"/>
                  </a:lnTo>
                  <a:lnTo>
                    <a:pt x="19" y="2436"/>
                  </a:lnTo>
                  <a:lnTo>
                    <a:pt x="16" y="2552"/>
                  </a:lnTo>
                  <a:lnTo>
                    <a:pt x="16" y="2552"/>
                  </a:lnTo>
                  <a:lnTo>
                    <a:pt x="10" y="2791"/>
                  </a:lnTo>
                  <a:lnTo>
                    <a:pt x="10" y="2791"/>
                  </a:lnTo>
                  <a:lnTo>
                    <a:pt x="0" y="3103"/>
                  </a:lnTo>
                  <a:lnTo>
                    <a:pt x="0" y="3103"/>
                  </a:lnTo>
                  <a:lnTo>
                    <a:pt x="0" y="3105"/>
                  </a:lnTo>
                  <a:lnTo>
                    <a:pt x="1" y="3107"/>
                  </a:lnTo>
                  <a:lnTo>
                    <a:pt x="4" y="3110"/>
                  </a:lnTo>
                  <a:lnTo>
                    <a:pt x="4" y="3110"/>
                  </a:lnTo>
                  <a:lnTo>
                    <a:pt x="39" y="3120"/>
                  </a:lnTo>
                  <a:lnTo>
                    <a:pt x="74" y="3131"/>
                  </a:lnTo>
                  <a:lnTo>
                    <a:pt x="108" y="3141"/>
                  </a:lnTo>
                  <a:lnTo>
                    <a:pt x="143" y="3149"/>
                  </a:lnTo>
                  <a:lnTo>
                    <a:pt x="143" y="3149"/>
                  </a:lnTo>
                  <a:lnTo>
                    <a:pt x="210" y="3162"/>
                  </a:lnTo>
                  <a:lnTo>
                    <a:pt x="276" y="3174"/>
                  </a:lnTo>
                  <a:lnTo>
                    <a:pt x="344" y="3184"/>
                  </a:lnTo>
                  <a:lnTo>
                    <a:pt x="411" y="3194"/>
                  </a:lnTo>
                  <a:lnTo>
                    <a:pt x="411" y="3194"/>
                  </a:lnTo>
                  <a:lnTo>
                    <a:pt x="486" y="3204"/>
                  </a:lnTo>
                  <a:lnTo>
                    <a:pt x="560" y="3213"/>
                  </a:lnTo>
                  <a:lnTo>
                    <a:pt x="636" y="3218"/>
                  </a:lnTo>
                  <a:lnTo>
                    <a:pt x="673" y="3220"/>
                  </a:lnTo>
                  <a:lnTo>
                    <a:pt x="711" y="3222"/>
                  </a:lnTo>
                  <a:lnTo>
                    <a:pt x="711" y="3222"/>
                  </a:lnTo>
                  <a:lnTo>
                    <a:pt x="748" y="3222"/>
                  </a:lnTo>
                  <a:lnTo>
                    <a:pt x="785" y="3221"/>
                  </a:lnTo>
                  <a:lnTo>
                    <a:pt x="822" y="3218"/>
                  </a:lnTo>
                  <a:lnTo>
                    <a:pt x="858" y="3214"/>
                  </a:lnTo>
                  <a:lnTo>
                    <a:pt x="895" y="3208"/>
                  </a:lnTo>
                  <a:lnTo>
                    <a:pt x="932" y="3202"/>
                  </a:lnTo>
                  <a:lnTo>
                    <a:pt x="969" y="3195"/>
                  </a:lnTo>
                  <a:lnTo>
                    <a:pt x="1005" y="3188"/>
                  </a:lnTo>
                  <a:lnTo>
                    <a:pt x="1005" y="3188"/>
                  </a:lnTo>
                  <a:lnTo>
                    <a:pt x="1075" y="3171"/>
                  </a:lnTo>
                  <a:lnTo>
                    <a:pt x="1145" y="3153"/>
                  </a:lnTo>
                  <a:lnTo>
                    <a:pt x="1214" y="3132"/>
                  </a:lnTo>
                  <a:lnTo>
                    <a:pt x="1283" y="3110"/>
                  </a:lnTo>
                  <a:lnTo>
                    <a:pt x="1283" y="3110"/>
                  </a:lnTo>
                  <a:lnTo>
                    <a:pt x="1287" y="3107"/>
                  </a:lnTo>
                  <a:lnTo>
                    <a:pt x="1288" y="3103"/>
                  </a:lnTo>
                  <a:lnTo>
                    <a:pt x="1288" y="3103"/>
                  </a:lnTo>
                  <a:lnTo>
                    <a:pt x="1291" y="3040"/>
                  </a:lnTo>
                  <a:lnTo>
                    <a:pt x="1292" y="2976"/>
                  </a:lnTo>
                  <a:lnTo>
                    <a:pt x="1291" y="2912"/>
                  </a:lnTo>
                  <a:lnTo>
                    <a:pt x="1290" y="2881"/>
                  </a:lnTo>
                  <a:lnTo>
                    <a:pt x="1288" y="2849"/>
                  </a:lnTo>
                  <a:lnTo>
                    <a:pt x="1288" y="2849"/>
                  </a:lnTo>
                  <a:lnTo>
                    <a:pt x="1284" y="2820"/>
                  </a:lnTo>
                  <a:lnTo>
                    <a:pt x="1280" y="2790"/>
                  </a:lnTo>
                  <a:lnTo>
                    <a:pt x="1271" y="2731"/>
                  </a:lnTo>
                  <a:lnTo>
                    <a:pt x="1271" y="2731"/>
                  </a:lnTo>
                  <a:lnTo>
                    <a:pt x="1264" y="2671"/>
                  </a:lnTo>
                  <a:lnTo>
                    <a:pt x="1257" y="2610"/>
                  </a:lnTo>
                  <a:lnTo>
                    <a:pt x="1252" y="2549"/>
                  </a:lnTo>
                  <a:lnTo>
                    <a:pt x="1248" y="2487"/>
                  </a:lnTo>
                  <a:lnTo>
                    <a:pt x="1244" y="2427"/>
                  </a:lnTo>
                  <a:lnTo>
                    <a:pt x="1242" y="2366"/>
                  </a:lnTo>
                  <a:lnTo>
                    <a:pt x="1242" y="2304"/>
                  </a:lnTo>
                  <a:lnTo>
                    <a:pt x="1241" y="2243"/>
                  </a:lnTo>
                  <a:lnTo>
                    <a:pt x="1241" y="2243"/>
                  </a:lnTo>
                  <a:lnTo>
                    <a:pt x="1243" y="2149"/>
                  </a:lnTo>
                  <a:lnTo>
                    <a:pt x="1243" y="2055"/>
                  </a:lnTo>
                  <a:lnTo>
                    <a:pt x="1243" y="2007"/>
                  </a:lnTo>
                  <a:lnTo>
                    <a:pt x="1241" y="1960"/>
                  </a:lnTo>
                  <a:lnTo>
                    <a:pt x="1238" y="1913"/>
                  </a:lnTo>
                  <a:lnTo>
                    <a:pt x="1232" y="1866"/>
                  </a:lnTo>
                  <a:lnTo>
                    <a:pt x="1232" y="1866"/>
                  </a:lnTo>
                  <a:lnTo>
                    <a:pt x="1227" y="1828"/>
                  </a:lnTo>
                  <a:lnTo>
                    <a:pt x="1220" y="1791"/>
                  </a:lnTo>
                  <a:lnTo>
                    <a:pt x="1213" y="1754"/>
                  </a:lnTo>
                  <a:lnTo>
                    <a:pt x="1204" y="1718"/>
                  </a:lnTo>
                  <a:lnTo>
                    <a:pt x="1194" y="1681"/>
                  </a:lnTo>
                  <a:lnTo>
                    <a:pt x="1184" y="1645"/>
                  </a:lnTo>
                  <a:lnTo>
                    <a:pt x="1172" y="1609"/>
                  </a:lnTo>
                  <a:lnTo>
                    <a:pt x="1159" y="1573"/>
                  </a:lnTo>
                  <a:lnTo>
                    <a:pt x="1159" y="1573"/>
                  </a:lnTo>
                  <a:lnTo>
                    <a:pt x="1141" y="1529"/>
                  </a:lnTo>
                  <a:lnTo>
                    <a:pt x="1122" y="1484"/>
                  </a:lnTo>
                  <a:lnTo>
                    <a:pt x="1100" y="1442"/>
                  </a:lnTo>
                  <a:lnTo>
                    <a:pt x="1077" y="1400"/>
                  </a:lnTo>
                  <a:lnTo>
                    <a:pt x="1055" y="1359"/>
                  </a:lnTo>
                  <a:lnTo>
                    <a:pt x="1030" y="1317"/>
                  </a:lnTo>
                  <a:lnTo>
                    <a:pt x="1004" y="1276"/>
                  </a:lnTo>
                  <a:lnTo>
                    <a:pt x="978" y="1236"/>
                  </a:lnTo>
                  <a:lnTo>
                    <a:pt x="978" y="1236"/>
                  </a:lnTo>
                  <a:lnTo>
                    <a:pt x="960" y="1209"/>
                  </a:lnTo>
                  <a:lnTo>
                    <a:pt x="942" y="1182"/>
                  </a:lnTo>
                  <a:lnTo>
                    <a:pt x="926" y="1154"/>
                  </a:lnTo>
                  <a:lnTo>
                    <a:pt x="910" y="1126"/>
                  </a:lnTo>
                  <a:lnTo>
                    <a:pt x="910" y="1126"/>
                  </a:lnTo>
                  <a:lnTo>
                    <a:pt x="906" y="1115"/>
                  </a:lnTo>
                  <a:lnTo>
                    <a:pt x="902" y="1104"/>
                  </a:lnTo>
                  <a:lnTo>
                    <a:pt x="894" y="1081"/>
                  </a:lnTo>
                  <a:lnTo>
                    <a:pt x="889" y="1057"/>
                  </a:lnTo>
                  <a:lnTo>
                    <a:pt x="882" y="1034"/>
                  </a:lnTo>
                  <a:lnTo>
                    <a:pt x="882" y="1034"/>
                  </a:lnTo>
                  <a:lnTo>
                    <a:pt x="875" y="1010"/>
                  </a:lnTo>
                  <a:lnTo>
                    <a:pt x="866" y="985"/>
                  </a:lnTo>
                  <a:lnTo>
                    <a:pt x="848" y="936"/>
                  </a:lnTo>
                  <a:lnTo>
                    <a:pt x="809" y="838"/>
                  </a:lnTo>
                  <a:lnTo>
                    <a:pt x="809" y="838"/>
                  </a:lnTo>
                  <a:lnTo>
                    <a:pt x="761" y="717"/>
                  </a:lnTo>
                  <a:lnTo>
                    <a:pt x="713" y="596"/>
                  </a:lnTo>
                  <a:lnTo>
                    <a:pt x="713" y="596"/>
                  </a:lnTo>
                  <a:lnTo>
                    <a:pt x="680" y="505"/>
                  </a:lnTo>
                  <a:lnTo>
                    <a:pt x="661" y="461"/>
                  </a:lnTo>
                  <a:lnTo>
                    <a:pt x="642" y="416"/>
                  </a:lnTo>
                  <a:lnTo>
                    <a:pt x="642" y="416"/>
                  </a:lnTo>
                  <a:lnTo>
                    <a:pt x="608" y="347"/>
                  </a:lnTo>
                  <a:lnTo>
                    <a:pt x="572" y="278"/>
                  </a:lnTo>
                  <a:lnTo>
                    <a:pt x="535" y="209"/>
                  </a:lnTo>
                  <a:lnTo>
                    <a:pt x="496" y="142"/>
                  </a:lnTo>
                  <a:lnTo>
                    <a:pt x="496" y="142"/>
                  </a:lnTo>
                  <a:lnTo>
                    <a:pt x="474" y="104"/>
                  </a:lnTo>
                  <a:lnTo>
                    <a:pt x="462" y="86"/>
                  </a:lnTo>
                  <a:lnTo>
                    <a:pt x="449" y="67"/>
                  </a:lnTo>
                  <a:lnTo>
                    <a:pt x="449" y="67"/>
                  </a:lnTo>
                  <a:lnTo>
                    <a:pt x="439" y="57"/>
                  </a:lnTo>
                  <a:lnTo>
                    <a:pt x="428" y="47"/>
                  </a:lnTo>
                  <a:lnTo>
                    <a:pt x="415" y="37"/>
                  </a:lnTo>
                  <a:lnTo>
                    <a:pt x="402" y="28"/>
                  </a:lnTo>
                  <a:lnTo>
                    <a:pt x="388" y="21"/>
                  </a:lnTo>
                  <a:lnTo>
                    <a:pt x="374" y="14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4" y="0"/>
                  </a:lnTo>
                  <a:lnTo>
                    <a:pt x="341" y="1"/>
                  </a:lnTo>
                  <a:lnTo>
                    <a:pt x="339" y="2"/>
                  </a:lnTo>
                  <a:lnTo>
                    <a:pt x="337" y="4"/>
                  </a:lnTo>
                  <a:lnTo>
                    <a:pt x="337" y="7"/>
                  </a:lnTo>
                  <a:lnTo>
                    <a:pt x="337" y="9"/>
                  </a:lnTo>
                  <a:lnTo>
                    <a:pt x="338" y="11"/>
                  </a:lnTo>
                  <a:lnTo>
                    <a:pt x="340" y="12"/>
                  </a:lnTo>
                  <a:lnTo>
                    <a:pt x="3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157">
              <a:extLst>
                <a:ext uri="{FF2B5EF4-FFF2-40B4-BE49-F238E27FC236}">
                  <a16:creationId xmlns:a16="http://schemas.microsoft.com/office/drawing/2014/main" id="{38D3352F-EC90-DE7E-30BF-7903DCB5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3011"/>
              <a:ext cx="386" cy="1286"/>
            </a:xfrm>
            <a:custGeom>
              <a:avLst/>
              <a:gdLst>
                <a:gd name="T0" fmla="*/ 305 w 770"/>
                <a:gd name="T1" fmla="*/ 508 h 2571"/>
                <a:gd name="T2" fmla="*/ 325 w 770"/>
                <a:gd name="T3" fmla="*/ 883 h 2571"/>
                <a:gd name="T4" fmla="*/ 342 w 770"/>
                <a:gd name="T5" fmla="*/ 1506 h 2571"/>
                <a:gd name="T6" fmla="*/ 354 w 770"/>
                <a:gd name="T7" fmla="*/ 2124 h 2571"/>
                <a:gd name="T8" fmla="*/ 343 w 770"/>
                <a:gd name="T9" fmla="*/ 2285 h 2571"/>
                <a:gd name="T10" fmla="*/ 327 w 770"/>
                <a:gd name="T11" fmla="*/ 2334 h 2571"/>
                <a:gd name="T12" fmla="*/ 277 w 770"/>
                <a:gd name="T13" fmla="*/ 2365 h 2571"/>
                <a:gd name="T14" fmla="*/ 137 w 770"/>
                <a:gd name="T15" fmla="*/ 2424 h 2571"/>
                <a:gd name="T16" fmla="*/ 46 w 770"/>
                <a:gd name="T17" fmla="*/ 2472 h 2571"/>
                <a:gd name="T18" fmla="*/ 4 w 770"/>
                <a:gd name="T19" fmla="*/ 2498 h 2571"/>
                <a:gd name="T20" fmla="*/ 1 w 770"/>
                <a:gd name="T21" fmla="*/ 2526 h 2571"/>
                <a:gd name="T22" fmla="*/ 11 w 770"/>
                <a:gd name="T23" fmla="*/ 2555 h 2571"/>
                <a:gd name="T24" fmla="*/ 33 w 770"/>
                <a:gd name="T25" fmla="*/ 2566 h 2571"/>
                <a:gd name="T26" fmla="*/ 129 w 770"/>
                <a:gd name="T27" fmla="*/ 2571 h 2571"/>
                <a:gd name="T28" fmla="*/ 303 w 770"/>
                <a:gd name="T29" fmla="*/ 2563 h 2571"/>
                <a:gd name="T30" fmla="*/ 454 w 770"/>
                <a:gd name="T31" fmla="*/ 2548 h 2571"/>
                <a:gd name="T32" fmla="*/ 515 w 770"/>
                <a:gd name="T33" fmla="*/ 2531 h 2571"/>
                <a:gd name="T34" fmla="*/ 535 w 770"/>
                <a:gd name="T35" fmla="*/ 2506 h 2571"/>
                <a:gd name="T36" fmla="*/ 545 w 770"/>
                <a:gd name="T37" fmla="*/ 2434 h 2571"/>
                <a:gd name="T38" fmla="*/ 537 w 770"/>
                <a:gd name="T39" fmla="*/ 2249 h 2571"/>
                <a:gd name="T40" fmla="*/ 541 w 770"/>
                <a:gd name="T41" fmla="*/ 2119 h 2571"/>
                <a:gd name="T42" fmla="*/ 592 w 770"/>
                <a:gd name="T43" fmla="*/ 1776 h 2571"/>
                <a:gd name="T44" fmla="*/ 658 w 770"/>
                <a:gd name="T45" fmla="*/ 1495 h 2571"/>
                <a:gd name="T46" fmla="*/ 721 w 770"/>
                <a:gd name="T47" fmla="*/ 1202 h 2571"/>
                <a:gd name="T48" fmla="*/ 737 w 770"/>
                <a:gd name="T49" fmla="*/ 1053 h 2571"/>
                <a:gd name="T50" fmla="*/ 743 w 770"/>
                <a:gd name="T51" fmla="*/ 751 h 2571"/>
                <a:gd name="T52" fmla="*/ 743 w 770"/>
                <a:gd name="T53" fmla="*/ 579 h 2571"/>
                <a:gd name="T54" fmla="*/ 734 w 770"/>
                <a:gd name="T55" fmla="*/ 394 h 2571"/>
                <a:gd name="T56" fmla="*/ 749 w 770"/>
                <a:gd name="T57" fmla="*/ 238 h 2571"/>
                <a:gd name="T58" fmla="*/ 769 w 770"/>
                <a:gd name="T59" fmla="*/ 78 h 2571"/>
                <a:gd name="T60" fmla="*/ 758 w 770"/>
                <a:gd name="T61" fmla="*/ 79 h 2571"/>
                <a:gd name="T62" fmla="*/ 726 w 770"/>
                <a:gd name="T63" fmla="*/ 324 h 2571"/>
                <a:gd name="T64" fmla="*/ 721 w 770"/>
                <a:gd name="T65" fmla="*/ 460 h 2571"/>
                <a:gd name="T66" fmla="*/ 731 w 770"/>
                <a:gd name="T67" fmla="*/ 618 h 2571"/>
                <a:gd name="T68" fmla="*/ 728 w 770"/>
                <a:gd name="T69" fmla="*/ 884 h 2571"/>
                <a:gd name="T70" fmla="*/ 716 w 770"/>
                <a:gd name="T71" fmla="*/ 1137 h 2571"/>
                <a:gd name="T72" fmla="*/ 678 w 770"/>
                <a:gd name="T73" fmla="*/ 1351 h 2571"/>
                <a:gd name="T74" fmla="*/ 569 w 770"/>
                <a:gd name="T75" fmla="*/ 1825 h 2571"/>
                <a:gd name="T76" fmla="*/ 532 w 770"/>
                <a:gd name="T77" fmla="*/ 2077 h 2571"/>
                <a:gd name="T78" fmla="*/ 526 w 770"/>
                <a:gd name="T79" fmla="*/ 2299 h 2571"/>
                <a:gd name="T80" fmla="*/ 533 w 770"/>
                <a:gd name="T81" fmla="*/ 2435 h 2571"/>
                <a:gd name="T82" fmla="*/ 526 w 770"/>
                <a:gd name="T83" fmla="*/ 2491 h 2571"/>
                <a:gd name="T84" fmla="*/ 493 w 770"/>
                <a:gd name="T85" fmla="*/ 2527 h 2571"/>
                <a:gd name="T86" fmla="*/ 409 w 770"/>
                <a:gd name="T87" fmla="*/ 2541 h 2571"/>
                <a:gd name="T88" fmla="*/ 235 w 770"/>
                <a:gd name="T89" fmla="*/ 2553 h 2571"/>
                <a:gd name="T90" fmla="*/ 73 w 770"/>
                <a:gd name="T91" fmla="*/ 2556 h 2571"/>
                <a:gd name="T92" fmla="*/ 20 w 770"/>
                <a:gd name="T93" fmla="*/ 2544 h 2571"/>
                <a:gd name="T94" fmla="*/ 12 w 770"/>
                <a:gd name="T95" fmla="*/ 2513 h 2571"/>
                <a:gd name="T96" fmla="*/ 20 w 770"/>
                <a:gd name="T97" fmla="*/ 2499 h 2571"/>
                <a:gd name="T98" fmla="*/ 64 w 770"/>
                <a:gd name="T99" fmla="*/ 2476 h 2571"/>
                <a:gd name="T100" fmla="*/ 169 w 770"/>
                <a:gd name="T101" fmla="*/ 2426 h 2571"/>
                <a:gd name="T102" fmla="*/ 314 w 770"/>
                <a:gd name="T103" fmla="*/ 2362 h 2571"/>
                <a:gd name="T104" fmla="*/ 342 w 770"/>
                <a:gd name="T105" fmla="*/ 2335 h 2571"/>
                <a:gd name="T106" fmla="*/ 355 w 770"/>
                <a:gd name="T107" fmla="*/ 2293 h 2571"/>
                <a:gd name="T108" fmla="*/ 366 w 770"/>
                <a:gd name="T109" fmla="*/ 2159 h 2571"/>
                <a:gd name="T110" fmla="*/ 361 w 770"/>
                <a:gd name="T111" fmla="*/ 1724 h 2571"/>
                <a:gd name="T112" fmla="*/ 343 w 770"/>
                <a:gd name="T113" fmla="*/ 997 h 2571"/>
                <a:gd name="T114" fmla="*/ 322 w 770"/>
                <a:gd name="T115" fmla="*/ 611 h 2571"/>
                <a:gd name="T116" fmla="*/ 305 w 770"/>
                <a:gd name="T117" fmla="*/ 91 h 2571"/>
                <a:gd name="T118" fmla="*/ 301 w 770"/>
                <a:gd name="T119" fmla="*/ 2 h 2571"/>
                <a:gd name="T120" fmla="*/ 290 w 770"/>
                <a:gd name="T121" fmla="*/ 4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0" h="2571">
                  <a:moveTo>
                    <a:pt x="290" y="6"/>
                  </a:moveTo>
                  <a:lnTo>
                    <a:pt x="290" y="6"/>
                  </a:lnTo>
                  <a:lnTo>
                    <a:pt x="293" y="173"/>
                  </a:lnTo>
                  <a:lnTo>
                    <a:pt x="299" y="341"/>
                  </a:lnTo>
                  <a:lnTo>
                    <a:pt x="305" y="508"/>
                  </a:lnTo>
                  <a:lnTo>
                    <a:pt x="309" y="592"/>
                  </a:lnTo>
                  <a:lnTo>
                    <a:pt x="314" y="675"/>
                  </a:lnTo>
                  <a:lnTo>
                    <a:pt x="314" y="675"/>
                  </a:lnTo>
                  <a:lnTo>
                    <a:pt x="321" y="779"/>
                  </a:lnTo>
                  <a:lnTo>
                    <a:pt x="325" y="883"/>
                  </a:lnTo>
                  <a:lnTo>
                    <a:pt x="329" y="986"/>
                  </a:lnTo>
                  <a:lnTo>
                    <a:pt x="332" y="1090"/>
                  </a:lnTo>
                  <a:lnTo>
                    <a:pt x="337" y="1297"/>
                  </a:lnTo>
                  <a:lnTo>
                    <a:pt x="342" y="1506"/>
                  </a:lnTo>
                  <a:lnTo>
                    <a:pt x="342" y="1506"/>
                  </a:lnTo>
                  <a:lnTo>
                    <a:pt x="352" y="1924"/>
                  </a:lnTo>
                  <a:lnTo>
                    <a:pt x="352" y="1924"/>
                  </a:lnTo>
                  <a:lnTo>
                    <a:pt x="354" y="1990"/>
                  </a:lnTo>
                  <a:lnTo>
                    <a:pt x="354" y="2057"/>
                  </a:lnTo>
                  <a:lnTo>
                    <a:pt x="354" y="2124"/>
                  </a:lnTo>
                  <a:lnTo>
                    <a:pt x="352" y="2191"/>
                  </a:lnTo>
                  <a:lnTo>
                    <a:pt x="352" y="2191"/>
                  </a:lnTo>
                  <a:lnTo>
                    <a:pt x="350" y="2222"/>
                  </a:lnTo>
                  <a:lnTo>
                    <a:pt x="348" y="2254"/>
                  </a:lnTo>
                  <a:lnTo>
                    <a:pt x="343" y="2285"/>
                  </a:lnTo>
                  <a:lnTo>
                    <a:pt x="340" y="2301"/>
                  </a:lnTo>
                  <a:lnTo>
                    <a:pt x="336" y="2317"/>
                  </a:lnTo>
                  <a:lnTo>
                    <a:pt x="336" y="2317"/>
                  </a:lnTo>
                  <a:lnTo>
                    <a:pt x="332" y="2326"/>
                  </a:lnTo>
                  <a:lnTo>
                    <a:pt x="327" y="2334"/>
                  </a:lnTo>
                  <a:lnTo>
                    <a:pt x="321" y="2342"/>
                  </a:lnTo>
                  <a:lnTo>
                    <a:pt x="313" y="2347"/>
                  </a:lnTo>
                  <a:lnTo>
                    <a:pt x="305" y="2352"/>
                  </a:lnTo>
                  <a:lnTo>
                    <a:pt x="296" y="2357"/>
                  </a:lnTo>
                  <a:lnTo>
                    <a:pt x="277" y="2365"/>
                  </a:lnTo>
                  <a:lnTo>
                    <a:pt x="277" y="2365"/>
                  </a:lnTo>
                  <a:lnTo>
                    <a:pt x="250" y="2378"/>
                  </a:lnTo>
                  <a:lnTo>
                    <a:pt x="222" y="2389"/>
                  </a:lnTo>
                  <a:lnTo>
                    <a:pt x="166" y="2412"/>
                  </a:lnTo>
                  <a:lnTo>
                    <a:pt x="137" y="2424"/>
                  </a:lnTo>
                  <a:lnTo>
                    <a:pt x="110" y="2437"/>
                  </a:lnTo>
                  <a:lnTo>
                    <a:pt x="83" y="2450"/>
                  </a:lnTo>
                  <a:lnTo>
                    <a:pt x="57" y="2465"/>
                  </a:lnTo>
                  <a:lnTo>
                    <a:pt x="57" y="2465"/>
                  </a:lnTo>
                  <a:lnTo>
                    <a:pt x="46" y="2472"/>
                  </a:lnTo>
                  <a:lnTo>
                    <a:pt x="35" y="2476"/>
                  </a:lnTo>
                  <a:lnTo>
                    <a:pt x="25" y="2481"/>
                  </a:lnTo>
                  <a:lnTo>
                    <a:pt x="16" y="2487"/>
                  </a:lnTo>
                  <a:lnTo>
                    <a:pt x="7" y="2494"/>
                  </a:lnTo>
                  <a:lnTo>
                    <a:pt x="4" y="2498"/>
                  </a:lnTo>
                  <a:lnTo>
                    <a:pt x="2" y="2502"/>
                  </a:lnTo>
                  <a:lnTo>
                    <a:pt x="1" y="2507"/>
                  </a:lnTo>
                  <a:lnTo>
                    <a:pt x="0" y="2513"/>
                  </a:lnTo>
                  <a:lnTo>
                    <a:pt x="0" y="2519"/>
                  </a:lnTo>
                  <a:lnTo>
                    <a:pt x="1" y="2526"/>
                  </a:lnTo>
                  <a:lnTo>
                    <a:pt x="1" y="2526"/>
                  </a:lnTo>
                  <a:lnTo>
                    <a:pt x="3" y="2535"/>
                  </a:lnTo>
                  <a:lnTo>
                    <a:pt x="5" y="2543"/>
                  </a:lnTo>
                  <a:lnTo>
                    <a:pt x="8" y="2551"/>
                  </a:lnTo>
                  <a:lnTo>
                    <a:pt x="11" y="2555"/>
                  </a:lnTo>
                  <a:lnTo>
                    <a:pt x="14" y="2558"/>
                  </a:lnTo>
                  <a:lnTo>
                    <a:pt x="14" y="2558"/>
                  </a:lnTo>
                  <a:lnTo>
                    <a:pt x="18" y="2561"/>
                  </a:lnTo>
                  <a:lnTo>
                    <a:pt x="22" y="2563"/>
                  </a:lnTo>
                  <a:lnTo>
                    <a:pt x="33" y="2566"/>
                  </a:lnTo>
                  <a:lnTo>
                    <a:pt x="55" y="2568"/>
                  </a:lnTo>
                  <a:lnTo>
                    <a:pt x="55" y="2568"/>
                  </a:lnTo>
                  <a:lnTo>
                    <a:pt x="80" y="2570"/>
                  </a:lnTo>
                  <a:lnTo>
                    <a:pt x="104" y="2571"/>
                  </a:lnTo>
                  <a:lnTo>
                    <a:pt x="129" y="2571"/>
                  </a:lnTo>
                  <a:lnTo>
                    <a:pt x="154" y="2570"/>
                  </a:lnTo>
                  <a:lnTo>
                    <a:pt x="203" y="2568"/>
                  </a:lnTo>
                  <a:lnTo>
                    <a:pt x="252" y="2565"/>
                  </a:lnTo>
                  <a:lnTo>
                    <a:pt x="252" y="2565"/>
                  </a:lnTo>
                  <a:lnTo>
                    <a:pt x="303" y="2563"/>
                  </a:lnTo>
                  <a:lnTo>
                    <a:pt x="353" y="2559"/>
                  </a:lnTo>
                  <a:lnTo>
                    <a:pt x="404" y="2555"/>
                  </a:lnTo>
                  <a:lnTo>
                    <a:pt x="429" y="2552"/>
                  </a:lnTo>
                  <a:lnTo>
                    <a:pt x="454" y="2548"/>
                  </a:lnTo>
                  <a:lnTo>
                    <a:pt x="454" y="2548"/>
                  </a:lnTo>
                  <a:lnTo>
                    <a:pt x="471" y="2545"/>
                  </a:lnTo>
                  <a:lnTo>
                    <a:pt x="490" y="2541"/>
                  </a:lnTo>
                  <a:lnTo>
                    <a:pt x="498" y="2539"/>
                  </a:lnTo>
                  <a:lnTo>
                    <a:pt x="507" y="2536"/>
                  </a:lnTo>
                  <a:lnTo>
                    <a:pt x="515" y="2531"/>
                  </a:lnTo>
                  <a:lnTo>
                    <a:pt x="522" y="2526"/>
                  </a:lnTo>
                  <a:lnTo>
                    <a:pt x="522" y="2526"/>
                  </a:lnTo>
                  <a:lnTo>
                    <a:pt x="526" y="2522"/>
                  </a:lnTo>
                  <a:lnTo>
                    <a:pt x="530" y="2516"/>
                  </a:lnTo>
                  <a:lnTo>
                    <a:pt x="535" y="2506"/>
                  </a:lnTo>
                  <a:lnTo>
                    <a:pt x="539" y="2494"/>
                  </a:lnTo>
                  <a:lnTo>
                    <a:pt x="543" y="2482"/>
                  </a:lnTo>
                  <a:lnTo>
                    <a:pt x="544" y="2469"/>
                  </a:lnTo>
                  <a:lnTo>
                    <a:pt x="545" y="2456"/>
                  </a:lnTo>
                  <a:lnTo>
                    <a:pt x="545" y="2434"/>
                  </a:lnTo>
                  <a:lnTo>
                    <a:pt x="545" y="2434"/>
                  </a:lnTo>
                  <a:lnTo>
                    <a:pt x="545" y="2402"/>
                  </a:lnTo>
                  <a:lnTo>
                    <a:pt x="544" y="2372"/>
                  </a:lnTo>
                  <a:lnTo>
                    <a:pt x="541" y="2311"/>
                  </a:lnTo>
                  <a:lnTo>
                    <a:pt x="537" y="2249"/>
                  </a:lnTo>
                  <a:lnTo>
                    <a:pt x="536" y="2219"/>
                  </a:lnTo>
                  <a:lnTo>
                    <a:pt x="536" y="2189"/>
                  </a:lnTo>
                  <a:lnTo>
                    <a:pt x="536" y="2189"/>
                  </a:lnTo>
                  <a:lnTo>
                    <a:pt x="538" y="2154"/>
                  </a:lnTo>
                  <a:lnTo>
                    <a:pt x="541" y="2119"/>
                  </a:lnTo>
                  <a:lnTo>
                    <a:pt x="547" y="2050"/>
                  </a:lnTo>
                  <a:lnTo>
                    <a:pt x="556" y="1982"/>
                  </a:lnTo>
                  <a:lnTo>
                    <a:pt x="566" y="1912"/>
                  </a:lnTo>
                  <a:lnTo>
                    <a:pt x="579" y="1844"/>
                  </a:lnTo>
                  <a:lnTo>
                    <a:pt x="592" y="1776"/>
                  </a:lnTo>
                  <a:lnTo>
                    <a:pt x="607" y="1707"/>
                  </a:lnTo>
                  <a:lnTo>
                    <a:pt x="622" y="1640"/>
                  </a:lnTo>
                  <a:lnTo>
                    <a:pt x="622" y="1640"/>
                  </a:lnTo>
                  <a:lnTo>
                    <a:pt x="639" y="1567"/>
                  </a:lnTo>
                  <a:lnTo>
                    <a:pt x="658" y="1495"/>
                  </a:lnTo>
                  <a:lnTo>
                    <a:pt x="675" y="1422"/>
                  </a:lnTo>
                  <a:lnTo>
                    <a:pt x="692" y="1349"/>
                  </a:lnTo>
                  <a:lnTo>
                    <a:pt x="708" y="1276"/>
                  </a:lnTo>
                  <a:lnTo>
                    <a:pt x="714" y="1239"/>
                  </a:lnTo>
                  <a:lnTo>
                    <a:pt x="721" y="1202"/>
                  </a:lnTo>
                  <a:lnTo>
                    <a:pt x="726" y="1165"/>
                  </a:lnTo>
                  <a:lnTo>
                    <a:pt x="730" y="1128"/>
                  </a:lnTo>
                  <a:lnTo>
                    <a:pt x="734" y="1090"/>
                  </a:lnTo>
                  <a:lnTo>
                    <a:pt x="737" y="1053"/>
                  </a:lnTo>
                  <a:lnTo>
                    <a:pt x="737" y="1053"/>
                  </a:lnTo>
                  <a:lnTo>
                    <a:pt x="739" y="978"/>
                  </a:lnTo>
                  <a:lnTo>
                    <a:pt x="741" y="903"/>
                  </a:lnTo>
                  <a:lnTo>
                    <a:pt x="742" y="827"/>
                  </a:lnTo>
                  <a:lnTo>
                    <a:pt x="743" y="751"/>
                  </a:lnTo>
                  <a:lnTo>
                    <a:pt x="743" y="751"/>
                  </a:lnTo>
                  <a:lnTo>
                    <a:pt x="744" y="708"/>
                  </a:lnTo>
                  <a:lnTo>
                    <a:pt x="745" y="665"/>
                  </a:lnTo>
                  <a:lnTo>
                    <a:pt x="745" y="622"/>
                  </a:lnTo>
                  <a:lnTo>
                    <a:pt x="743" y="579"/>
                  </a:lnTo>
                  <a:lnTo>
                    <a:pt x="743" y="579"/>
                  </a:lnTo>
                  <a:lnTo>
                    <a:pt x="740" y="532"/>
                  </a:lnTo>
                  <a:lnTo>
                    <a:pt x="736" y="486"/>
                  </a:lnTo>
                  <a:lnTo>
                    <a:pt x="734" y="441"/>
                  </a:lnTo>
                  <a:lnTo>
                    <a:pt x="732" y="418"/>
                  </a:lnTo>
                  <a:lnTo>
                    <a:pt x="734" y="394"/>
                  </a:lnTo>
                  <a:lnTo>
                    <a:pt x="734" y="394"/>
                  </a:lnTo>
                  <a:lnTo>
                    <a:pt x="736" y="355"/>
                  </a:lnTo>
                  <a:lnTo>
                    <a:pt x="739" y="316"/>
                  </a:lnTo>
                  <a:lnTo>
                    <a:pt x="743" y="277"/>
                  </a:lnTo>
                  <a:lnTo>
                    <a:pt x="749" y="238"/>
                  </a:lnTo>
                  <a:lnTo>
                    <a:pt x="760" y="160"/>
                  </a:lnTo>
                  <a:lnTo>
                    <a:pt x="770" y="82"/>
                  </a:lnTo>
                  <a:lnTo>
                    <a:pt x="770" y="82"/>
                  </a:lnTo>
                  <a:lnTo>
                    <a:pt x="770" y="79"/>
                  </a:lnTo>
                  <a:lnTo>
                    <a:pt x="769" y="78"/>
                  </a:lnTo>
                  <a:lnTo>
                    <a:pt x="767" y="77"/>
                  </a:lnTo>
                  <a:lnTo>
                    <a:pt x="765" y="76"/>
                  </a:lnTo>
                  <a:lnTo>
                    <a:pt x="763" y="77"/>
                  </a:lnTo>
                  <a:lnTo>
                    <a:pt x="761" y="78"/>
                  </a:lnTo>
                  <a:lnTo>
                    <a:pt x="758" y="79"/>
                  </a:lnTo>
                  <a:lnTo>
                    <a:pt x="757" y="82"/>
                  </a:lnTo>
                  <a:lnTo>
                    <a:pt x="757" y="82"/>
                  </a:lnTo>
                  <a:lnTo>
                    <a:pt x="730" y="285"/>
                  </a:lnTo>
                  <a:lnTo>
                    <a:pt x="730" y="285"/>
                  </a:lnTo>
                  <a:lnTo>
                    <a:pt x="726" y="324"/>
                  </a:lnTo>
                  <a:lnTo>
                    <a:pt x="722" y="362"/>
                  </a:lnTo>
                  <a:lnTo>
                    <a:pt x="721" y="400"/>
                  </a:lnTo>
                  <a:lnTo>
                    <a:pt x="719" y="439"/>
                  </a:lnTo>
                  <a:lnTo>
                    <a:pt x="719" y="439"/>
                  </a:lnTo>
                  <a:lnTo>
                    <a:pt x="721" y="460"/>
                  </a:lnTo>
                  <a:lnTo>
                    <a:pt x="722" y="483"/>
                  </a:lnTo>
                  <a:lnTo>
                    <a:pt x="725" y="528"/>
                  </a:lnTo>
                  <a:lnTo>
                    <a:pt x="729" y="573"/>
                  </a:lnTo>
                  <a:lnTo>
                    <a:pt x="731" y="595"/>
                  </a:lnTo>
                  <a:lnTo>
                    <a:pt x="731" y="618"/>
                  </a:lnTo>
                  <a:lnTo>
                    <a:pt x="731" y="618"/>
                  </a:lnTo>
                  <a:lnTo>
                    <a:pt x="732" y="662"/>
                  </a:lnTo>
                  <a:lnTo>
                    <a:pt x="732" y="707"/>
                  </a:lnTo>
                  <a:lnTo>
                    <a:pt x="730" y="795"/>
                  </a:lnTo>
                  <a:lnTo>
                    <a:pt x="728" y="884"/>
                  </a:lnTo>
                  <a:lnTo>
                    <a:pt x="726" y="974"/>
                  </a:lnTo>
                  <a:lnTo>
                    <a:pt x="726" y="974"/>
                  </a:lnTo>
                  <a:lnTo>
                    <a:pt x="725" y="1029"/>
                  </a:lnTo>
                  <a:lnTo>
                    <a:pt x="722" y="1083"/>
                  </a:lnTo>
                  <a:lnTo>
                    <a:pt x="716" y="1137"/>
                  </a:lnTo>
                  <a:lnTo>
                    <a:pt x="709" y="1190"/>
                  </a:lnTo>
                  <a:lnTo>
                    <a:pt x="709" y="1190"/>
                  </a:lnTo>
                  <a:lnTo>
                    <a:pt x="702" y="1230"/>
                  </a:lnTo>
                  <a:lnTo>
                    <a:pt x="696" y="1270"/>
                  </a:lnTo>
                  <a:lnTo>
                    <a:pt x="678" y="1351"/>
                  </a:lnTo>
                  <a:lnTo>
                    <a:pt x="661" y="1430"/>
                  </a:lnTo>
                  <a:lnTo>
                    <a:pt x="641" y="1509"/>
                  </a:lnTo>
                  <a:lnTo>
                    <a:pt x="603" y="1667"/>
                  </a:lnTo>
                  <a:lnTo>
                    <a:pt x="585" y="1746"/>
                  </a:lnTo>
                  <a:lnTo>
                    <a:pt x="569" y="1825"/>
                  </a:lnTo>
                  <a:lnTo>
                    <a:pt x="569" y="1825"/>
                  </a:lnTo>
                  <a:lnTo>
                    <a:pt x="558" y="1888"/>
                  </a:lnTo>
                  <a:lnTo>
                    <a:pt x="547" y="1951"/>
                  </a:lnTo>
                  <a:lnTo>
                    <a:pt x="538" y="2014"/>
                  </a:lnTo>
                  <a:lnTo>
                    <a:pt x="532" y="2077"/>
                  </a:lnTo>
                  <a:lnTo>
                    <a:pt x="528" y="2141"/>
                  </a:lnTo>
                  <a:lnTo>
                    <a:pt x="525" y="2204"/>
                  </a:lnTo>
                  <a:lnTo>
                    <a:pt x="524" y="2235"/>
                  </a:lnTo>
                  <a:lnTo>
                    <a:pt x="525" y="2268"/>
                  </a:lnTo>
                  <a:lnTo>
                    <a:pt x="526" y="2299"/>
                  </a:lnTo>
                  <a:lnTo>
                    <a:pt x="529" y="2331"/>
                  </a:lnTo>
                  <a:lnTo>
                    <a:pt x="529" y="2331"/>
                  </a:lnTo>
                  <a:lnTo>
                    <a:pt x="531" y="2365"/>
                  </a:lnTo>
                  <a:lnTo>
                    <a:pt x="532" y="2400"/>
                  </a:lnTo>
                  <a:lnTo>
                    <a:pt x="533" y="2435"/>
                  </a:lnTo>
                  <a:lnTo>
                    <a:pt x="532" y="2452"/>
                  </a:lnTo>
                  <a:lnTo>
                    <a:pt x="531" y="2468"/>
                  </a:lnTo>
                  <a:lnTo>
                    <a:pt x="531" y="2468"/>
                  </a:lnTo>
                  <a:lnTo>
                    <a:pt x="529" y="2480"/>
                  </a:lnTo>
                  <a:lnTo>
                    <a:pt x="526" y="2491"/>
                  </a:lnTo>
                  <a:lnTo>
                    <a:pt x="522" y="2501"/>
                  </a:lnTo>
                  <a:lnTo>
                    <a:pt x="517" y="2510"/>
                  </a:lnTo>
                  <a:lnTo>
                    <a:pt x="510" y="2516"/>
                  </a:lnTo>
                  <a:lnTo>
                    <a:pt x="503" y="2522"/>
                  </a:lnTo>
                  <a:lnTo>
                    <a:pt x="493" y="2527"/>
                  </a:lnTo>
                  <a:lnTo>
                    <a:pt x="481" y="2530"/>
                  </a:lnTo>
                  <a:lnTo>
                    <a:pt x="481" y="2530"/>
                  </a:lnTo>
                  <a:lnTo>
                    <a:pt x="457" y="2535"/>
                  </a:lnTo>
                  <a:lnTo>
                    <a:pt x="433" y="2538"/>
                  </a:lnTo>
                  <a:lnTo>
                    <a:pt x="409" y="2541"/>
                  </a:lnTo>
                  <a:lnTo>
                    <a:pt x="386" y="2543"/>
                  </a:lnTo>
                  <a:lnTo>
                    <a:pt x="337" y="2548"/>
                  </a:lnTo>
                  <a:lnTo>
                    <a:pt x="288" y="2550"/>
                  </a:lnTo>
                  <a:lnTo>
                    <a:pt x="288" y="2550"/>
                  </a:lnTo>
                  <a:lnTo>
                    <a:pt x="235" y="2553"/>
                  </a:lnTo>
                  <a:lnTo>
                    <a:pt x="181" y="2556"/>
                  </a:lnTo>
                  <a:lnTo>
                    <a:pt x="128" y="2557"/>
                  </a:lnTo>
                  <a:lnTo>
                    <a:pt x="100" y="2557"/>
                  </a:lnTo>
                  <a:lnTo>
                    <a:pt x="73" y="2556"/>
                  </a:lnTo>
                  <a:lnTo>
                    <a:pt x="73" y="2556"/>
                  </a:lnTo>
                  <a:lnTo>
                    <a:pt x="52" y="2555"/>
                  </a:lnTo>
                  <a:lnTo>
                    <a:pt x="29" y="2551"/>
                  </a:lnTo>
                  <a:lnTo>
                    <a:pt x="29" y="2551"/>
                  </a:lnTo>
                  <a:lnTo>
                    <a:pt x="25" y="2549"/>
                  </a:lnTo>
                  <a:lnTo>
                    <a:pt x="20" y="2544"/>
                  </a:lnTo>
                  <a:lnTo>
                    <a:pt x="17" y="2539"/>
                  </a:lnTo>
                  <a:lnTo>
                    <a:pt x="15" y="2532"/>
                  </a:lnTo>
                  <a:lnTo>
                    <a:pt x="13" y="2526"/>
                  </a:lnTo>
                  <a:lnTo>
                    <a:pt x="12" y="2519"/>
                  </a:lnTo>
                  <a:lnTo>
                    <a:pt x="12" y="2513"/>
                  </a:lnTo>
                  <a:lnTo>
                    <a:pt x="12" y="2507"/>
                  </a:lnTo>
                  <a:lnTo>
                    <a:pt x="12" y="2507"/>
                  </a:lnTo>
                  <a:lnTo>
                    <a:pt x="13" y="2505"/>
                  </a:lnTo>
                  <a:lnTo>
                    <a:pt x="15" y="2503"/>
                  </a:lnTo>
                  <a:lnTo>
                    <a:pt x="20" y="2499"/>
                  </a:lnTo>
                  <a:lnTo>
                    <a:pt x="31" y="2493"/>
                  </a:lnTo>
                  <a:lnTo>
                    <a:pt x="31" y="2493"/>
                  </a:lnTo>
                  <a:lnTo>
                    <a:pt x="47" y="2486"/>
                  </a:lnTo>
                  <a:lnTo>
                    <a:pt x="64" y="2476"/>
                  </a:lnTo>
                  <a:lnTo>
                    <a:pt x="64" y="2476"/>
                  </a:lnTo>
                  <a:lnTo>
                    <a:pt x="86" y="2464"/>
                  </a:lnTo>
                  <a:lnTo>
                    <a:pt x="109" y="2452"/>
                  </a:lnTo>
                  <a:lnTo>
                    <a:pt x="109" y="2452"/>
                  </a:lnTo>
                  <a:lnTo>
                    <a:pt x="140" y="2439"/>
                  </a:lnTo>
                  <a:lnTo>
                    <a:pt x="169" y="2426"/>
                  </a:lnTo>
                  <a:lnTo>
                    <a:pt x="228" y="2401"/>
                  </a:lnTo>
                  <a:lnTo>
                    <a:pt x="228" y="2401"/>
                  </a:lnTo>
                  <a:lnTo>
                    <a:pt x="278" y="2381"/>
                  </a:lnTo>
                  <a:lnTo>
                    <a:pt x="302" y="2369"/>
                  </a:lnTo>
                  <a:lnTo>
                    <a:pt x="314" y="2362"/>
                  </a:lnTo>
                  <a:lnTo>
                    <a:pt x="326" y="2355"/>
                  </a:lnTo>
                  <a:lnTo>
                    <a:pt x="326" y="2355"/>
                  </a:lnTo>
                  <a:lnTo>
                    <a:pt x="332" y="2349"/>
                  </a:lnTo>
                  <a:lnTo>
                    <a:pt x="338" y="2343"/>
                  </a:lnTo>
                  <a:lnTo>
                    <a:pt x="342" y="2335"/>
                  </a:lnTo>
                  <a:lnTo>
                    <a:pt x="347" y="2327"/>
                  </a:lnTo>
                  <a:lnTo>
                    <a:pt x="349" y="2319"/>
                  </a:lnTo>
                  <a:lnTo>
                    <a:pt x="351" y="2310"/>
                  </a:lnTo>
                  <a:lnTo>
                    <a:pt x="355" y="2293"/>
                  </a:lnTo>
                  <a:lnTo>
                    <a:pt x="355" y="2293"/>
                  </a:lnTo>
                  <a:lnTo>
                    <a:pt x="360" y="2260"/>
                  </a:lnTo>
                  <a:lnTo>
                    <a:pt x="363" y="2227"/>
                  </a:lnTo>
                  <a:lnTo>
                    <a:pt x="365" y="2193"/>
                  </a:lnTo>
                  <a:lnTo>
                    <a:pt x="366" y="2159"/>
                  </a:lnTo>
                  <a:lnTo>
                    <a:pt x="366" y="2159"/>
                  </a:lnTo>
                  <a:lnTo>
                    <a:pt x="367" y="2105"/>
                  </a:lnTo>
                  <a:lnTo>
                    <a:pt x="367" y="2050"/>
                  </a:lnTo>
                  <a:lnTo>
                    <a:pt x="366" y="1941"/>
                  </a:lnTo>
                  <a:lnTo>
                    <a:pt x="364" y="1832"/>
                  </a:lnTo>
                  <a:lnTo>
                    <a:pt x="361" y="1724"/>
                  </a:lnTo>
                  <a:lnTo>
                    <a:pt x="361" y="1724"/>
                  </a:lnTo>
                  <a:lnTo>
                    <a:pt x="348" y="1237"/>
                  </a:lnTo>
                  <a:lnTo>
                    <a:pt x="348" y="1237"/>
                  </a:lnTo>
                  <a:lnTo>
                    <a:pt x="345" y="1077"/>
                  </a:lnTo>
                  <a:lnTo>
                    <a:pt x="343" y="997"/>
                  </a:lnTo>
                  <a:lnTo>
                    <a:pt x="341" y="917"/>
                  </a:lnTo>
                  <a:lnTo>
                    <a:pt x="341" y="917"/>
                  </a:lnTo>
                  <a:lnTo>
                    <a:pt x="336" y="815"/>
                  </a:lnTo>
                  <a:lnTo>
                    <a:pt x="329" y="713"/>
                  </a:lnTo>
                  <a:lnTo>
                    <a:pt x="322" y="611"/>
                  </a:lnTo>
                  <a:lnTo>
                    <a:pt x="316" y="509"/>
                  </a:lnTo>
                  <a:lnTo>
                    <a:pt x="316" y="509"/>
                  </a:lnTo>
                  <a:lnTo>
                    <a:pt x="313" y="405"/>
                  </a:lnTo>
                  <a:lnTo>
                    <a:pt x="310" y="300"/>
                  </a:lnTo>
                  <a:lnTo>
                    <a:pt x="305" y="91"/>
                  </a:lnTo>
                  <a:lnTo>
                    <a:pt x="305" y="91"/>
                  </a:lnTo>
                  <a:lnTo>
                    <a:pt x="303" y="6"/>
                  </a:lnTo>
                  <a:lnTo>
                    <a:pt x="303" y="6"/>
                  </a:lnTo>
                  <a:lnTo>
                    <a:pt x="302" y="4"/>
                  </a:lnTo>
                  <a:lnTo>
                    <a:pt x="301" y="2"/>
                  </a:lnTo>
                  <a:lnTo>
                    <a:pt x="299" y="1"/>
                  </a:lnTo>
                  <a:lnTo>
                    <a:pt x="297" y="0"/>
                  </a:lnTo>
                  <a:lnTo>
                    <a:pt x="293" y="1"/>
                  </a:lnTo>
                  <a:lnTo>
                    <a:pt x="292" y="2"/>
                  </a:lnTo>
                  <a:lnTo>
                    <a:pt x="290" y="4"/>
                  </a:lnTo>
                  <a:lnTo>
                    <a:pt x="290" y="6"/>
                  </a:lnTo>
                  <a:lnTo>
                    <a:pt x="29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158">
              <a:extLst>
                <a:ext uri="{FF2B5EF4-FFF2-40B4-BE49-F238E27FC236}">
                  <a16:creationId xmlns:a16="http://schemas.microsoft.com/office/drawing/2014/main" id="{61581BFD-1AF1-E218-D85E-0059CC5EF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3015"/>
              <a:ext cx="363" cy="1305"/>
            </a:xfrm>
            <a:custGeom>
              <a:avLst/>
              <a:gdLst>
                <a:gd name="T0" fmla="*/ 215 w 727"/>
                <a:gd name="T1" fmla="*/ 503 h 2611"/>
                <a:gd name="T2" fmla="*/ 283 w 727"/>
                <a:gd name="T3" fmla="*/ 898 h 2611"/>
                <a:gd name="T4" fmla="*/ 296 w 727"/>
                <a:gd name="T5" fmla="*/ 1049 h 2611"/>
                <a:gd name="T6" fmla="*/ 332 w 727"/>
                <a:gd name="T7" fmla="*/ 1604 h 2611"/>
                <a:gd name="T8" fmla="*/ 357 w 727"/>
                <a:gd name="T9" fmla="*/ 2138 h 2611"/>
                <a:gd name="T10" fmla="*/ 347 w 727"/>
                <a:gd name="T11" fmla="*/ 2312 h 2611"/>
                <a:gd name="T12" fmla="*/ 329 w 727"/>
                <a:gd name="T13" fmla="*/ 2377 h 2611"/>
                <a:gd name="T14" fmla="*/ 281 w 727"/>
                <a:gd name="T15" fmla="*/ 2407 h 2611"/>
                <a:gd name="T16" fmla="*/ 94 w 727"/>
                <a:gd name="T17" fmla="*/ 2487 h 2611"/>
                <a:gd name="T18" fmla="*/ 7 w 727"/>
                <a:gd name="T19" fmla="*/ 2536 h 2611"/>
                <a:gd name="T20" fmla="*/ 5 w 727"/>
                <a:gd name="T21" fmla="*/ 2581 h 2611"/>
                <a:gd name="T22" fmla="*/ 35 w 727"/>
                <a:gd name="T23" fmla="*/ 2608 h 2611"/>
                <a:gd name="T24" fmla="*/ 194 w 727"/>
                <a:gd name="T25" fmla="*/ 2609 h 2611"/>
                <a:gd name="T26" fmla="*/ 444 w 727"/>
                <a:gd name="T27" fmla="*/ 2590 h 2611"/>
                <a:gd name="T28" fmla="*/ 522 w 727"/>
                <a:gd name="T29" fmla="*/ 2565 h 2611"/>
                <a:gd name="T30" fmla="*/ 548 w 727"/>
                <a:gd name="T31" fmla="*/ 2500 h 2611"/>
                <a:gd name="T32" fmla="*/ 540 w 727"/>
                <a:gd name="T33" fmla="*/ 2289 h 2611"/>
                <a:gd name="T34" fmla="*/ 550 w 727"/>
                <a:gd name="T35" fmla="*/ 2094 h 2611"/>
                <a:gd name="T36" fmla="*/ 624 w 727"/>
                <a:gd name="T37" fmla="*/ 1680 h 2611"/>
                <a:gd name="T38" fmla="*/ 698 w 727"/>
                <a:gd name="T39" fmla="*/ 1358 h 2611"/>
                <a:gd name="T40" fmla="*/ 726 w 727"/>
                <a:gd name="T41" fmla="*/ 1115 h 2611"/>
                <a:gd name="T42" fmla="*/ 723 w 727"/>
                <a:gd name="T43" fmla="*/ 922 h 2611"/>
                <a:gd name="T44" fmla="*/ 684 w 727"/>
                <a:gd name="T45" fmla="*/ 709 h 2611"/>
                <a:gd name="T46" fmla="*/ 650 w 727"/>
                <a:gd name="T47" fmla="*/ 453 h 2611"/>
                <a:gd name="T48" fmla="*/ 657 w 727"/>
                <a:gd name="T49" fmla="*/ 306 h 2611"/>
                <a:gd name="T50" fmla="*/ 660 w 727"/>
                <a:gd name="T51" fmla="*/ 7 h 2611"/>
                <a:gd name="T52" fmla="*/ 652 w 727"/>
                <a:gd name="T53" fmla="*/ 0 h 2611"/>
                <a:gd name="T54" fmla="*/ 647 w 727"/>
                <a:gd name="T55" fmla="*/ 181 h 2611"/>
                <a:gd name="T56" fmla="*/ 638 w 727"/>
                <a:gd name="T57" fmla="*/ 375 h 2611"/>
                <a:gd name="T58" fmla="*/ 644 w 727"/>
                <a:gd name="T59" fmla="*/ 554 h 2611"/>
                <a:gd name="T60" fmla="*/ 691 w 727"/>
                <a:gd name="T61" fmla="*/ 803 h 2611"/>
                <a:gd name="T62" fmla="*/ 714 w 727"/>
                <a:gd name="T63" fmla="*/ 1020 h 2611"/>
                <a:gd name="T64" fmla="*/ 705 w 727"/>
                <a:gd name="T65" fmla="*/ 1228 h 2611"/>
                <a:gd name="T66" fmla="*/ 643 w 727"/>
                <a:gd name="T67" fmla="*/ 1545 h 2611"/>
                <a:gd name="T68" fmla="*/ 568 w 727"/>
                <a:gd name="T69" fmla="*/ 1888 h 2611"/>
                <a:gd name="T70" fmla="*/ 530 w 727"/>
                <a:gd name="T71" fmla="*/ 2164 h 2611"/>
                <a:gd name="T72" fmla="*/ 529 w 727"/>
                <a:gd name="T73" fmla="*/ 2367 h 2611"/>
                <a:gd name="T74" fmla="*/ 533 w 727"/>
                <a:gd name="T75" fmla="*/ 2505 h 2611"/>
                <a:gd name="T76" fmla="*/ 508 w 727"/>
                <a:gd name="T77" fmla="*/ 2561 h 2611"/>
                <a:gd name="T78" fmla="*/ 415 w 727"/>
                <a:gd name="T79" fmla="*/ 2582 h 2611"/>
                <a:gd name="T80" fmla="*/ 187 w 727"/>
                <a:gd name="T81" fmla="*/ 2596 h 2611"/>
                <a:gd name="T82" fmla="*/ 34 w 727"/>
                <a:gd name="T83" fmla="*/ 2593 h 2611"/>
                <a:gd name="T84" fmla="*/ 14 w 727"/>
                <a:gd name="T85" fmla="*/ 2564 h 2611"/>
                <a:gd name="T86" fmla="*/ 24 w 727"/>
                <a:gd name="T87" fmla="*/ 2537 h 2611"/>
                <a:gd name="T88" fmla="*/ 108 w 727"/>
                <a:gd name="T89" fmla="*/ 2495 h 2611"/>
                <a:gd name="T90" fmla="*/ 272 w 727"/>
                <a:gd name="T91" fmla="*/ 2426 h 2611"/>
                <a:gd name="T92" fmla="*/ 343 w 727"/>
                <a:gd name="T93" fmla="*/ 2379 h 2611"/>
                <a:gd name="T94" fmla="*/ 361 w 727"/>
                <a:gd name="T95" fmla="*/ 2305 h 2611"/>
                <a:gd name="T96" fmla="*/ 370 w 727"/>
                <a:gd name="T97" fmla="*/ 2081 h 2611"/>
                <a:gd name="T98" fmla="*/ 341 w 727"/>
                <a:gd name="T99" fmla="*/ 1525 h 2611"/>
                <a:gd name="T100" fmla="*/ 308 w 727"/>
                <a:gd name="T101" fmla="*/ 1003 h 2611"/>
                <a:gd name="T102" fmla="*/ 262 w 727"/>
                <a:gd name="T103" fmla="*/ 713 h 2611"/>
                <a:gd name="T104" fmla="*/ 221 w 727"/>
                <a:gd name="T105" fmla="*/ 456 h 2611"/>
                <a:gd name="T106" fmla="*/ 152 w 727"/>
                <a:gd name="T107" fmla="*/ 78 h 2611"/>
                <a:gd name="T108" fmla="*/ 142 w 727"/>
                <a:gd name="T109" fmla="*/ 86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" h="2611">
                  <a:moveTo>
                    <a:pt x="142" y="86"/>
                  </a:moveTo>
                  <a:lnTo>
                    <a:pt x="142" y="86"/>
                  </a:lnTo>
                  <a:lnTo>
                    <a:pt x="172" y="249"/>
                  </a:lnTo>
                  <a:lnTo>
                    <a:pt x="201" y="411"/>
                  </a:lnTo>
                  <a:lnTo>
                    <a:pt x="201" y="411"/>
                  </a:lnTo>
                  <a:lnTo>
                    <a:pt x="215" y="503"/>
                  </a:lnTo>
                  <a:lnTo>
                    <a:pt x="230" y="595"/>
                  </a:lnTo>
                  <a:lnTo>
                    <a:pt x="244" y="688"/>
                  </a:lnTo>
                  <a:lnTo>
                    <a:pt x="260" y="780"/>
                  </a:lnTo>
                  <a:lnTo>
                    <a:pt x="260" y="780"/>
                  </a:lnTo>
                  <a:lnTo>
                    <a:pt x="272" y="838"/>
                  </a:lnTo>
                  <a:lnTo>
                    <a:pt x="283" y="898"/>
                  </a:lnTo>
                  <a:lnTo>
                    <a:pt x="289" y="928"/>
                  </a:lnTo>
                  <a:lnTo>
                    <a:pt x="292" y="958"/>
                  </a:lnTo>
                  <a:lnTo>
                    <a:pt x="294" y="988"/>
                  </a:lnTo>
                  <a:lnTo>
                    <a:pt x="295" y="1017"/>
                  </a:lnTo>
                  <a:lnTo>
                    <a:pt x="295" y="1017"/>
                  </a:lnTo>
                  <a:lnTo>
                    <a:pt x="296" y="1049"/>
                  </a:lnTo>
                  <a:lnTo>
                    <a:pt x="298" y="1079"/>
                  </a:lnTo>
                  <a:lnTo>
                    <a:pt x="302" y="1142"/>
                  </a:lnTo>
                  <a:lnTo>
                    <a:pt x="302" y="1142"/>
                  </a:lnTo>
                  <a:lnTo>
                    <a:pt x="317" y="1373"/>
                  </a:lnTo>
                  <a:lnTo>
                    <a:pt x="332" y="1604"/>
                  </a:lnTo>
                  <a:lnTo>
                    <a:pt x="332" y="1604"/>
                  </a:lnTo>
                  <a:lnTo>
                    <a:pt x="345" y="1796"/>
                  </a:lnTo>
                  <a:lnTo>
                    <a:pt x="350" y="1892"/>
                  </a:lnTo>
                  <a:lnTo>
                    <a:pt x="355" y="1988"/>
                  </a:lnTo>
                  <a:lnTo>
                    <a:pt x="355" y="1988"/>
                  </a:lnTo>
                  <a:lnTo>
                    <a:pt x="356" y="2063"/>
                  </a:lnTo>
                  <a:lnTo>
                    <a:pt x="357" y="2138"/>
                  </a:lnTo>
                  <a:lnTo>
                    <a:pt x="356" y="2176"/>
                  </a:lnTo>
                  <a:lnTo>
                    <a:pt x="355" y="2214"/>
                  </a:lnTo>
                  <a:lnTo>
                    <a:pt x="353" y="2251"/>
                  </a:lnTo>
                  <a:lnTo>
                    <a:pt x="349" y="2289"/>
                  </a:lnTo>
                  <a:lnTo>
                    <a:pt x="349" y="2289"/>
                  </a:lnTo>
                  <a:lnTo>
                    <a:pt x="347" y="2312"/>
                  </a:lnTo>
                  <a:lnTo>
                    <a:pt x="346" y="2325"/>
                  </a:lnTo>
                  <a:lnTo>
                    <a:pt x="344" y="2338"/>
                  </a:lnTo>
                  <a:lnTo>
                    <a:pt x="342" y="2351"/>
                  </a:lnTo>
                  <a:lnTo>
                    <a:pt x="337" y="2363"/>
                  </a:lnTo>
                  <a:lnTo>
                    <a:pt x="332" y="2372"/>
                  </a:lnTo>
                  <a:lnTo>
                    <a:pt x="329" y="2377"/>
                  </a:lnTo>
                  <a:lnTo>
                    <a:pt x="326" y="2381"/>
                  </a:lnTo>
                  <a:lnTo>
                    <a:pt x="326" y="2381"/>
                  </a:lnTo>
                  <a:lnTo>
                    <a:pt x="316" y="2389"/>
                  </a:lnTo>
                  <a:lnTo>
                    <a:pt x="305" y="2395"/>
                  </a:lnTo>
                  <a:lnTo>
                    <a:pt x="293" y="2402"/>
                  </a:lnTo>
                  <a:lnTo>
                    <a:pt x="281" y="2407"/>
                  </a:lnTo>
                  <a:lnTo>
                    <a:pt x="257" y="2417"/>
                  </a:lnTo>
                  <a:lnTo>
                    <a:pt x="233" y="2427"/>
                  </a:lnTo>
                  <a:lnTo>
                    <a:pt x="233" y="2427"/>
                  </a:lnTo>
                  <a:lnTo>
                    <a:pt x="177" y="2451"/>
                  </a:lnTo>
                  <a:lnTo>
                    <a:pt x="122" y="2474"/>
                  </a:lnTo>
                  <a:lnTo>
                    <a:pt x="94" y="2487"/>
                  </a:lnTo>
                  <a:lnTo>
                    <a:pt x="66" y="2500"/>
                  </a:lnTo>
                  <a:lnTo>
                    <a:pt x="39" y="2515"/>
                  </a:lnTo>
                  <a:lnTo>
                    <a:pt x="12" y="2531"/>
                  </a:lnTo>
                  <a:lnTo>
                    <a:pt x="12" y="2531"/>
                  </a:lnTo>
                  <a:lnTo>
                    <a:pt x="9" y="2533"/>
                  </a:lnTo>
                  <a:lnTo>
                    <a:pt x="7" y="2536"/>
                  </a:lnTo>
                  <a:lnTo>
                    <a:pt x="4" y="2539"/>
                  </a:lnTo>
                  <a:lnTo>
                    <a:pt x="3" y="2544"/>
                  </a:lnTo>
                  <a:lnTo>
                    <a:pt x="0" y="2552"/>
                  </a:lnTo>
                  <a:lnTo>
                    <a:pt x="0" y="2562"/>
                  </a:lnTo>
                  <a:lnTo>
                    <a:pt x="1" y="2571"/>
                  </a:lnTo>
                  <a:lnTo>
                    <a:pt x="5" y="2581"/>
                  </a:lnTo>
                  <a:lnTo>
                    <a:pt x="8" y="2589"/>
                  </a:lnTo>
                  <a:lnTo>
                    <a:pt x="12" y="2596"/>
                  </a:lnTo>
                  <a:lnTo>
                    <a:pt x="12" y="2596"/>
                  </a:lnTo>
                  <a:lnTo>
                    <a:pt x="19" y="2601"/>
                  </a:lnTo>
                  <a:lnTo>
                    <a:pt x="26" y="2604"/>
                  </a:lnTo>
                  <a:lnTo>
                    <a:pt x="35" y="2608"/>
                  </a:lnTo>
                  <a:lnTo>
                    <a:pt x="45" y="2609"/>
                  </a:lnTo>
                  <a:lnTo>
                    <a:pt x="65" y="2610"/>
                  </a:lnTo>
                  <a:lnTo>
                    <a:pt x="83" y="2610"/>
                  </a:lnTo>
                  <a:lnTo>
                    <a:pt x="83" y="2610"/>
                  </a:lnTo>
                  <a:lnTo>
                    <a:pt x="138" y="2611"/>
                  </a:lnTo>
                  <a:lnTo>
                    <a:pt x="194" y="2609"/>
                  </a:lnTo>
                  <a:lnTo>
                    <a:pt x="250" y="2606"/>
                  </a:lnTo>
                  <a:lnTo>
                    <a:pt x="305" y="2602"/>
                  </a:lnTo>
                  <a:lnTo>
                    <a:pt x="305" y="2602"/>
                  </a:lnTo>
                  <a:lnTo>
                    <a:pt x="352" y="2600"/>
                  </a:lnTo>
                  <a:lnTo>
                    <a:pt x="398" y="2596"/>
                  </a:lnTo>
                  <a:lnTo>
                    <a:pt x="444" y="2590"/>
                  </a:lnTo>
                  <a:lnTo>
                    <a:pt x="466" y="2587"/>
                  </a:lnTo>
                  <a:lnTo>
                    <a:pt x="489" y="2583"/>
                  </a:lnTo>
                  <a:lnTo>
                    <a:pt x="489" y="2583"/>
                  </a:lnTo>
                  <a:lnTo>
                    <a:pt x="502" y="2578"/>
                  </a:lnTo>
                  <a:lnTo>
                    <a:pt x="513" y="2573"/>
                  </a:lnTo>
                  <a:lnTo>
                    <a:pt x="522" y="2565"/>
                  </a:lnTo>
                  <a:lnTo>
                    <a:pt x="529" y="2557"/>
                  </a:lnTo>
                  <a:lnTo>
                    <a:pt x="536" y="2548"/>
                  </a:lnTo>
                  <a:lnTo>
                    <a:pt x="540" y="2537"/>
                  </a:lnTo>
                  <a:lnTo>
                    <a:pt x="543" y="2525"/>
                  </a:lnTo>
                  <a:lnTo>
                    <a:pt x="546" y="2513"/>
                  </a:lnTo>
                  <a:lnTo>
                    <a:pt x="548" y="2500"/>
                  </a:lnTo>
                  <a:lnTo>
                    <a:pt x="549" y="2487"/>
                  </a:lnTo>
                  <a:lnTo>
                    <a:pt x="548" y="2461"/>
                  </a:lnTo>
                  <a:lnTo>
                    <a:pt x="546" y="2414"/>
                  </a:lnTo>
                  <a:lnTo>
                    <a:pt x="546" y="2414"/>
                  </a:lnTo>
                  <a:lnTo>
                    <a:pt x="542" y="2352"/>
                  </a:lnTo>
                  <a:lnTo>
                    <a:pt x="540" y="2289"/>
                  </a:lnTo>
                  <a:lnTo>
                    <a:pt x="539" y="2259"/>
                  </a:lnTo>
                  <a:lnTo>
                    <a:pt x="539" y="2227"/>
                  </a:lnTo>
                  <a:lnTo>
                    <a:pt x="540" y="2196"/>
                  </a:lnTo>
                  <a:lnTo>
                    <a:pt x="542" y="2164"/>
                  </a:lnTo>
                  <a:lnTo>
                    <a:pt x="542" y="2164"/>
                  </a:lnTo>
                  <a:lnTo>
                    <a:pt x="550" y="2094"/>
                  </a:lnTo>
                  <a:lnTo>
                    <a:pt x="559" y="2024"/>
                  </a:lnTo>
                  <a:lnTo>
                    <a:pt x="568" y="1955"/>
                  </a:lnTo>
                  <a:lnTo>
                    <a:pt x="581" y="1886"/>
                  </a:lnTo>
                  <a:lnTo>
                    <a:pt x="594" y="1816"/>
                  </a:lnTo>
                  <a:lnTo>
                    <a:pt x="608" y="1748"/>
                  </a:lnTo>
                  <a:lnTo>
                    <a:pt x="624" y="1680"/>
                  </a:lnTo>
                  <a:lnTo>
                    <a:pt x="640" y="1610"/>
                  </a:lnTo>
                  <a:lnTo>
                    <a:pt x="640" y="1610"/>
                  </a:lnTo>
                  <a:lnTo>
                    <a:pt x="660" y="1527"/>
                  </a:lnTo>
                  <a:lnTo>
                    <a:pt x="680" y="1442"/>
                  </a:lnTo>
                  <a:lnTo>
                    <a:pt x="690" y="1400"/>
                  </a:lnTo>
                  <a:lnTo>
                    <a:pt x="698" y="1358"/>
                  </a:lnTo>
                  <a:lnTo>
                    <a:pt x="706" y="1315"/>
                  </a:lnTo>
                  <a:lnTo>
                    <a:pt x="712" y="1273"/>
                  </a:lnTo>
                  <a:lnTo>
                    <a:pt x="712" y="1273"/>
                  </a:lnTo>
                  <a:lnTo>
                    <a:pt x="719" y="1220"/>
                  </a:lnTo>
                  <a:lnTo>
                    <a:pt x="723" y="1168"/>
                  </a:lnTo>
                  <a:lnTo>
                    <a:pt x="726" y="1115"/>
                  </a:lnTo>
                  <a:lnTo>
                    <a:pt x="727" y="1063"/>
                  </a:lnTo>
                  <a:lnTo>
                    <a:pt x="727" y="1063"/>
                  </a:lnTo>
                  <a:lnTo>
                    <a:pt x="727" y="992"/>
                  </a:lnTo>
                  <a:lnTo>
                    <a:pt x="726" y="958"/>
                  </a:lnTo>
                  <a:lnTo>
                    <a:pt x="723" y="922"/>
                  </a:lnTo>
                  <a:lnTo>
                    <a:pt x="723" y="922"/>
                  </a:lnTo>
                  <a:lnTo>
                    <a:pt x="718" y="880"/>
                  </a:lnTo>
                  <a:lnTo>
                    <a:pt x="711" y="836"/>
                  </a:lnTo>
                  <a:lnTo>
                    <a:pt x="703" y="794"/>
                  </a:lnTo>
                  <a:lnTo>
                    <a:pt x="694" y="752"/>
                  </a:lnTo>
                  <a:lnTo>
                    <a:pt x="694" y="752"/>
                  </a:lnTo>
                  <a:lnTo>
                    <a:pt x="684" y="709"/>
                  </a:lnTo>
                  <a:lnTo>
                    <a:pt x="676" y="667"/>
                  </a:lnTo>
                  <a:lnTo>
                    <a:pt x="668" y="625"/>
                  </a:lnTo>
                  <a:lnTo>
                    <a:pt x="662" y="582"/>
                  </a:lnTo>
                  <a:lnTo>
                    <a:pt x="656" y="539"/>
                  </a:lnTo>
                  <a:lnTo>
                    <a:pt x="653" y="497"/>
                  </a:lnTo>
                  <a:lnTo>
                    <a:pt x="650" y="453"/>
                  </a:lnTo>
                  <a:lnTo>
                    <a:pt x="650" y="410"/>
                  </a:lnTo>
                  <a:lnTo>
                    <a:pt x="650" y="410"/>
                  </a:lnTo>
                  <a:lnTo>
                    <a:pt x="651" y="384"/>
                  </a:lnTo>
                  <a:lnTo>
                    <a:pt x="653" y="358"/>
                  </a:lnTo>
                  <a:lnTo>
                    <a:pt x="655" y="332"/>
                  </a:lnTo>
                  <a:lnTo>
                    <a:pt x="657" y="306"/>
                  </a:lnTo>
                  <a:lnTo>
                    <a:pt x="657" y="306"/>
                  </a:lnTo>
                  <a:lnTo>
                    <a:pt x="659" y="245"/>
                  </a:lnTo>
                  <a:lnTo>
                    <a:pt x="660" y="186"/>
                  </a:lnTo>
                  <a:lnTo>
                    <a:pt x="660" y="186"/>
                  </a:lnTo>
                  <a:lnTo>
                    <a:pt x="660" y="96"/>
                  </a:lnTo>
                  <a:lnTo>
                    <a:pt x="660" y="7"/>
                  </a:lnTo>
                  <a:lnTo>
                    <a:pt x="660" y="7"/>
                  </a:lnTo>
                  <a:lnTo>
                    <a:pt x="660" y="3"/>
                  </a:lnTo>
                  <a:lnTo>
                    <a:pt x="658" y="1"/>
                  </a:lnTo>
                  <a:lnTo>
                    <a:pt x="657" y="0"/>
                  </a:lnTo>
                  <a:lnTo>
                    <a:pt x="654" y="0"/>
                  </a:lnTo>
                  <a:lnTo>
                    <a:pt x="652" y="0"/>
                  </a:lnTo>
                  <a:lnTo>
                    <a:pt x="650" y="1"/>
                  </a:lnTo>
                  <a:lnTo>
                    <a:pt x="649" y="3"/>
                  </a:lnTo>
                  <a:lnTo>
                    <a:pt x="647" y="7"/>
                  </a:lnTo>
                  <a:lnTo>
                    <a:pt x="647" y="7"/>
                  </a:lnTo>
                  <a:lnTo>
                    <a:pt x="649" y="95"/>
                  </a:lnTo>
                  <a:lnTo>
                    <a:pt x="647" y="181"/>
                  </a:lnTo>
                  <a:lnTo>
                    <a:pt x="647" y="226"/>
                  </a:lnTo>
                  <a:lnTo>
                    <a:pt x="645" y="269"/>
                  </a:lnTo>
                  <a:lnTo>
                    <a:pt x="643" y="312"/>
                  </a:lnTo>
                  <a:lnTo>
                    <a:pt x="639" y="357"/>
                  </a:lnTo>
                  <a:lnTo>
                    <a:pt x="639" y="357"/>
                  </a:lnTo>
                  <a:lnTo>
                    <a:pt x="638" y="375"/>
                  </a:lnTo>
                  <a:lnTo>
                    <a:pt x="637" y="395"/>
                  </a:lnTo>
                  <a:lnTo>
                    <a:pt x="637" y="434"/>
                  </a:lnTo>
                  <a:lnTo>
                    <a:pt x="638" y="473"/>
                  </a:lnTo>
                  <a:lnTo>
                    <a:pt x="641" y="512"/>
                  </a:lnTo>
                  <a:lnTo>
                    <a:pt x="641" y="512"/>
                  </a:lnTo>
                  <a:lnTo>
                    <a:pt x="644" y="554"/>
                  </a:lnTo>
                  <a:lnTo>
                    <a:pt x="650" y="597"/>
                  </a:lnTo>
                  <a:lnTo>
                    <a:pt x="656" y="638"/>
                  </a:lnTo>
                  <a:lnTo>
                    <a:pt x="664" y="680"/>
                  </a:lnTo>
                  <a:lnTo>
                    <a:pt x="664" y="680"/>
                  </a:lnTo>
                  <a:lnTo>
                    <a:pt x="682" y="761"/>
                  </a:lnTo>
                  <a:lnTo>
                    <a:pt x="691" y="803"/>
                  </a:lnTo>
                  <a:lnTo>
                    <a:pt x="699" y="843"/>
                  </a:lnTo>
                  <a:lnTo>
                    <a:pt x="699" y="843"/>
                  </a:lnTo>
                  <a:lnTo>
                    <a:pt x="706" y="887"/>
                  </a:lnTo>
                  <a:lnTo>
                    <a:pt x="710" y="932"/>
                  </a:lnTo>
                  <a:lnTo>
                    <a:pt x="712" y="976"/>
                  </a:lnTo>
                  <a:lnTo>
                    <a:pt x="714" y="1020"/>
                  </a:lnTo>
                  <a:lnTo>
                    <a:pt x="714" y="1020"/>
                  </a:lnTo>
                  <a:lnTo>
                    <a:pt x="714" y="1073"/>
                  </a:lnTo>
                  <a:lnTo>
                    <a:pt x="712" y="1125"/>
                  </a:lnTo>
                  <a:lnTo>
                    <a:pt x="710" y="1176"/>
                  </a:lnTo>
                  <a:lnTo>
                    <a:pt x="705" y="1228"/>
                  </a:lnTo>
                  <a:lnTo>
                    <a:pt x="705" y="1228"/>
                  </a:lnTo>
                  <a:lnTo>
                    <a:pt x="701" y="1268"/>
                  </a:lnTo>
                  <a:lnTo>
                    <a:pt x="694" y="1308"/>
                  </a:lnTo>
                  <a:lnTo>
                    <a:pt x="688" y="1348"/>
                  </a:lnTo>
                  <a:lnTo>
                    <a:pt x="680" y="1387"/>
                  </a:lnTo>
                  <a:lnTo>
                    <a:pt x="662" y="1466"/>
                  </a:lnTo>
                  <a:lnTo>
                    <a:pt x="643" y="1545"/>
                  </a:lnTo>
                  <a:lnTo>
                    <a:pt x="643" y="1545"/>
                  </a:lnTo>
                  <a:lnTo>
                    <a:pt x="626" y="1614"/>
                  </a:lnTo>
                  <a:lnTo>
                    <a:pt x="611" y="1682"/>
                  </a:lnTo>
                  <a:lnTo>
                    <a:pt x="595" y="1750"/>
                  </a:lnTo>
                  <a:lnTo>
                    <a:pt x="581" y="1820"/>
                  </a:lnTo>
                  <a:lnTo>
                    <a:pt x="568" y="1888"/>
                  </a:lnTo>
                  <a:lnTo>
                    <a:pt x="556" y="1957"/>
                  </a:lnTo>
                  <a:lnTo>
                    <a:pt x="546" y="2027"/>
                  </a:lnTo>
                  <a:lnTo>
                    <a:pt x="537" y="2097"/>
                  </a:lnTo>
                  <a:lnTo>
                    <a:pt x="537" y="2097"/>
                  </a:lnTo>
                  <a:lnTo>
                    <a:pt x="533" y="2131"/>
                  </a:lnTo>
                  <a:lnTo>
                    <a:pt x="530" y="2164"/>
                  </a:lnTo>
                  <a:lnTo>
                    <a:pt x="528" y="2198"/>
                  </a:lnTo>
                  <a:lnTo>
                    <a:pt x="526" y="2232"/>
                  </a:lnTo>
                  <a:lnTo>
                    <a:pt x="526" y="2265"/>
                  </a:lnTo>
                  <a:lnTo>
                    <a:pt x="526" y="2299"/>
                  </a:lnTo>
                  <a:lnTo>
                    <a:pt x="527" y="2333"/>
                  </a:lnTo>
                  <a:lnTo>
                    <a:pt x="529" y="2367"/>
                  </a:lnTo>
                  <a:lnTo>
                    <a:pt x="529" y="2367"/>
                  </a:lnTo>
                  <a:lnTo>
                    <a:pt x="533" y="2402"/>
                  </a:lnTo>
                  <a:lnTo>
                    <a:pt x="534" y="2435"/>
                  </a:lnTo>
                  <a:lnTo>
                    <a:pt x="535" y="2470"/>
                  </a:lnTo>
                  <a:lnTo>
                    <a:pt x="533" y="2505"/>
                  </a:lnTo>
                  <a:lnTo>
                    <a:pt x="533" y="2505"/>
                  </a:lnTo>
                  <a:lnTo>
                    <a:pt x="531" y="2517"/>
                  </a:lnTo>
                  <a:lnTo>
                    <a:pt x="529" y="2528"/>
                  </a:lnTo>
                  <a:lnTo>
                    <a:pt x="526" y="2537"/>
                  </a:lnTo>
                  <a:lnTo>
                    <a:pt x="521" y="2547"/>
                  </a:lnTo>
                  <a:lnTo>
                    <a:pt x="515" y="2555"/>
                  </a:lnTo>
                  <a:lnTo>
                    <a:pt x="508" y="2561"/>
                  </a:lnTo>
                  <a:lnTo>
                    <a:pt x="498" y="2567"/>
                  </a:lnTo>
                  <a:lnTo>
                    <a:pt x="486" y="2570"/>
                  </a:lnTo>
                  <a:lnTo>
                    <a:pt x="486" y="2570"/>
                  </a:lnTo>
                  <a:lnTo>
                    <a:pt x="462" y="2575"/>
                  </a:lnTo>
                  <a:lnTo>
                    <a:pt x="439" y="2578"/>
                  </a:lnTo>
                  <a:lnTo>
                    <a:pt x="415" y="2582"/>
                  </a:lnTo>
                  <a:lnTo>
                    <a:pt x="391" y="2584"/>
                  </a:lnTo>
                  <a:lnTo>
                    <a:pt x="343" y="2587"/>
                  </a:lnTo>
                  <a:lnTo>
                    <a:pt x="295" y="2590"/>
                  </a:lnTo>
                  <a:lnTo>
                    <a:pt x="295" y="2590"/>
                  </a:lnTo>
                  <a:lnTo>
                    <a:pt x="241" y="2594"/>
                  </a:lnTo>
                  <a:lnTo>
                    <a:pt x="187" y="2596"/>
                  </a:lnTo>
                  <a:lnTo>
                    <a:pt x="132" y="2598"/>
                  </a:lnTo>
                  <a:lnTo>
                    <a:pt x="77" y="2597"/>
                  </a:lnTo>
                  <a:lnTo>
                    <a:pt x="77" y="2597"/>
                  </a:lnTo>
                  <a:lnTo>
                    <a:pt x="56" y="2596"/>
                  </a:lnTo>
                  <a:lnTo>
                    <a:pt x="34" y="2593"/>
                  </a:lnTo>
                  <a:lnTo>
                    <a:pt x="34" y="2593"/>
                  </a:lnTo>
                  <a:lnTo>
                    <a:pt x="29" y="2590"/>
                  </a:lnTo>
                  <a:lnTo>
                    <a:pt x="24" y="2587"/>
                  </a:lnTo>
                  <a:lnTo>
                    <a:pt x="20" y="2583"/>
                  </a:lnTo>
                  <a:lnTo>
                    <a:pt x="18" y="2577"/>
                  </a:lnTo>
                  <a:lnTo>
                    <a:pt x="16" y="2571"/>
                  </a:lnTo>
                  <a:lnTo>
                    <a:pt x="14" y="2564"/>
                  </a:lnTo>
                  <a:lnTo>
                    <a:pt x="13" y="2552"/>
                  </a:lnTo>
                  <a:lnTo>
                    <a:pt x="13" y="2552"/>
                  </a:lnTo>
                  <a:lnTo>
                    <a:pt x="13" y="2550"/>
                  </a:lnTo>
                  <a:lnTo>
                    <a:pt x="14" y="2547"/>
                  </a:lnTo>
                  <a:lnTo>
                    <a:pt x="19" y="2542"/>
                  </a:lnTo>
                  <a:lnTo>
                    <a:pt x="24" y="2537"/>
                  </a:lnTo>
                  <a:lnTo>
                    <a:pt x="32" y="2533"/>
                  </a:lnTo>
                  <a:lnTo>
                    <a:pt x="48" y="2526"/>
                  </a:lnTo>
                  <a:lnTo>
                    <a:pt x="59" y="2521"/>
                  </a:lnTo>
                  <a:lnTo>
                    <a:pt x="59" y="2521"/>
                  </a:lnTo>
                  <a:lnTo>
                    <a:pt x="83" y="2507"/>
                  </a:lnTo>
                  <a:lnTo>
                    <a:pt x="108" y="2495"/>
                  </a:lnTo>
                  <a:lnTo>
                    <a:pt x="108" y="2495"/>
                  </a:lnTo>
                  <a:lnTo>
                    <a:pt x="135" y="2482"/>
                  </a:lnTo>
                  <a:lnTo>
                    <a:pt x="162" y="2471"/>
                  </a:lnTo>
                  <a:lnTo>
                    <a:pt x="217" y="2448"/>
                  </a:lnTo>
                  <a:lnTo>
                    <a:pt x="245" y="2438"/>
                  </a:lnTo>
                  <a:lnTo>
                    <a:pt x="272" y="2426"/>
                  </a:lnTo>
                  <a:lnTo>
                    <a:pt x="300" y="2412"/>
                  </a:lnTo>
                  <a:lnTo>
                    <a:pt x="326" y="2397"/>
                  </a:lnTo>
                  <a:lnTo>
                    <a:pt x="326" y="2397"/>
                  </a:lnTo>
                  <a:lnTo>
                    <a:pt x="332" y="2392"/>
                  </a:lnTo>
                  <a:lnTo>
                    <a:pt x="339" y="2385"/>
                  </a:lnTo>
                  <a:lnTo>
                    <a:pt x="343" y="2379"/>
                  </a:lnTo>
                  <a:lnTo>
                    <a:pt x="346" y="2371"/>
                  </a:lnTo>
                  <a:lnTo>
                    <a:pt x="349" y="2364"/>
                  </a:lnTo>
                  <a:lnTo>
                    <a:pt x="352" y="2355"/>
                  </a:lnTo>
                  <a:lnTo>
                    <a:pt x="356" y="2338"/>
                  </a:lnTo>
                  <a:lnTo>
                    <a:pt x="356" y="2338"/>
                  </a:lnTo>
                  <a:lnTo>
                    <a:pt x="361" y="2305"/>
                  </a:lnTo>
                  <a:lnTo>
                    <a:pt x="365" y="2273"/>
                  </a:lnTo>
                  <a:lnTo>
                    <a:pt x="367" y="2239"/>
                  </a:lnTo>
                  <a:lnTo>
                    <a:pt x="368" y="2207"/>
                  </a:lnTo>
                  <a:lnTo>
                    <a:pt x="368" y="2207"/>
                  </a:lnTo>
                  <a:lnTo>
                    <a:pt x="369" y="2144"/>
                  </a:lnTo>
                  <a:lnTo>
                    <a:pt x="370" y="2081"/>
                  </a:lnTo>
                  <a:lnTo>
                    <a:pt x="369" y="2018"/>
                  </a:lnTo>
                  <a:lnTo>
                    <a:pt x="367" y="1955"/>
                  </a:lnTo>
                  <a:lnTo>
                    <a:pt x="367" y="1955"/>
                  </a:lnTo>
                  <a:lnTo>
                    <a:pt x="361" y="1848"/>
                  </a:lnTo>
                  <a:lnTo>
                    <a:pt x="355" y="1740"/>
                  </a:lnTo>
                  <a:lnTo>
                    <a:pt x="341" y="1525"/>
                  </a:lnTo>
                  <a:lnTo>
                    <a:pt x="326" y="1310"/>
                  </a:lnTo>
                  <a:lnTo>
                    <a:pt x="319" y="1203"/>
                  </a:lnTo>
                  <a:lnTo>
                    <a:pt x="313" y="1095"/>
                  </a:lnTo>
                  <a:lnTo>
                    <a:pt x="313" y="1095"/>
                  </a:lnTo>
                  <a:lnTo>
                    <a:pt x="309" y="1033"/>
                  </a:lnTo>
                  <a:lnTo>
                    <a:pt x="308" y="1003"/>
                  </a:lnTo>
                  <a:lnTo>
                    <a:pt x="306" y="973"/>
                  </a:lnTo>
                  <a:lnTo>
                    <a:pt x="306" y="973"/>
                  </a:lnTo>
                  <a:lnTo>
                    <a:pt x="302" y="940"/>
                  </a:lnTo>
                  <a:lnTo>
                    <a:pt x="297" y="908"/>
                  </a:lnTo>
                  <a:lnTo>
                    <a:pt x="287" y="843"/>
                  </a:lnTo>
                  <a:lnTo>
                    <a:pt x="262" y="713"/>
                  </a:lnTo>
                  <a:lnTo>
                    <a:pt x="262" y="713"/>
                  </a:lnTo>
                  <a:lnTo>
                    <a:pt x="254" y="675"/>
                  </a:lnTo>
                  <a:lnTo>
                    <a:pt x="249" y="636"/>
                  </a:lnTo>
                  <a:lnTo>
                    <a:pt x="238" y="558"/>
                  </a:lnTo>
                  <a:lnTo>
                    <a:pt x="238" y="558"/>
                  </a:lnTo>
                  <a:lnTo>
                    <a:pt x="221" y="456"/>
                  </a:lnTo>
                  <a:lnTo>
                    <a:pt x="203" y="354"/>
                  </a:lnTo>
                  <a:lnTo>
                    <a:pt x="203" y="354"/>
                  </a:lnTo>
                  <a:lnTo>
                    <a:pt x="155" y="83"/>
                  </a:lnTo>
                  <a:lnTo>
                    <a:pt x="155" y="83"/>
                  </a:lnTo>
                  <a:lnTo>
                    <a:pt x="154" y="79"/>
                  </a:lnTo>
                  <a:lnTo>
                    <a:pt x="152" y="78"/>
                  </a:lnTo>
                  <a:lnTo>
                    <a:pt x="150" y="77"/>
                  </a:lnTo>
                  <a:lnTo>
                    <a:pt x="148" y="78"/>
                  </a:lnTo>
                  <a:lnTo>
                    <a:pt x="146" y="78"/>
                  </a:lnTo>
                  <a:lnTo>
                    <a:pt x="143" y="80"/>
                  </a:lnTo>
                  <a:lnTo>
                    <a:pt x="142" y="83"/>
                  </a:lnTo>
                  <a:lnTo>
                    <a:pt x="142" y="86"/>
                  </a:lnTo>
                  <a:lnTo>
                    <a:pt x="142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159">
              <a:extLst>
                <a:ext uri="{FF2B5EF4-FFF2-40B4-BE49-F238E27FC236}">
                  <a16:creationId xmlns:a16="http://schemas.microsoft.com/office/drawing/2014/main" id="{8C4AE503-253B-9424-682A-8229EA9EE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443"/>
              <a:ext cx="389" cy="231"/>
            </a:xfrm>
            <a:custGeom>
              <a:avLst/>
              <a:gdLst>
                <a:gd name="T0" fmla="*/ 6 w 779"/>
                <a:gd name="T1" fmla="*/ 17 h 462"/>
                <a:gd name="T2" fmla="*/ 69 w 779"/>
                <a:gd name="T3" fmla="*/ 13 h 462"/>
                <a:gd name="T4" fmla="*/ 132 w 779"/>
                <a:gd name="T5" fmla="*/ 14 h 462"/>
                <a:gd name="T6" fmla="*/ 194 w 779"/>
                <a:gd name="T7" fmla="*/ 23 h 462"/>
                <a:gd name="T8" fmla="*/ 255 w 779"/>
                <a:gd name="T9" fmla="*/ 37 h 462"/>
                <a:gd name="T10" fmla="*/ 283 w 779"/>
                <a:gd name="T11" fmla="*/ 45 h 462"/>
                <a:gd name="T12" fmla="*/ 339 w 779"/>
                <a:gd name="T13" fmla="*/ 67 h 462"/>
                <a:gd name="T14" fmla="*/ 419 w 779"/>
                <a:gd name="T15" fmla="*/ 105 h 462"/>
                <a:gd name="T16" fmla="*/ 471 w 779"/>
                <a:gd name="T17" fmla="*/ 133 h 462"/>
                <a:gd name="T18" fmla="*/ 518 w 779"/>
                <a:gd name="T19" fmla="*/ 160 h 462"/>
                <a:gd name="T20" fmla="*/ 565 w 779"/>
                <a:gd name="T21" fmla="*/ 191 h 462"/>
                <a:gd name="T22" fmla="*/ 608 w 779"/>
                <a:gd name="T23" fmla="*/ 224 h 462"/>
                <a:gd name="T24" fmla="*/ 649 w 779"/>
                <a:gd name="T25" fmla="*/ 262 h 462"/>
                <a:gd name="T26" fmla="*/ 668 w 779"/>
                <a:gd name="T27" fmla="*/ 283 h 462"/>
                <a:gd name="T28" fmla="*/ 702 w 779"/>
                <a:gd name="T29" fmla="*/ 329 h 462"/>
                <a:gd name="T30" fmla="*/ 717 w 779"/>
                <a:gd name="T31" fmla="*/ 352 h 462"/>
                <a:gd name="T32" fmla="*/ 746 w 779"/>
                <a:gd name="T33" fmla="*/ 403 h 462"/>
                <a:gd name="T34" fmla="*/ 758 w 779"/>
                <a:gd name="T35" fmla="*/ 429 h 462"/>
                <a:gd name="T36" fmla="*/ 766 w 779"/>
                <a:gd name="T37" fmla="*/ 457 h 462"/>
                <a:gd name="T38" fmla="*/ 767 w 779"/>
                <a:gd name="T39" fmla="*/ 459 h 462"/>
                <a:gd name="T40" fmla="*/ 771 w 779"/>
                <a:gd name="T41" fmla="*/ 462 h 462"/>
                <a:gd name="T42" fmla="*/ 775 w 779"/>
                <a:gd name="T43" fmla="*/ 461 h 462"/>
                <a:gd name="T44" fmla="*/ 779 w 779"/>
                <a:gd name="T45" fmla="*/ 456 h 462"/>
                <a:gd name="T46" fmla="*/ 779 w 779"/>
                <a:gd name="T47" fmla="*/ 454 h 462"/>
                <a:gd name="T48" fmla="*/ 771 w 779"/>
                <a:gd name="T49" fmla="*/ 428 h 462"/>
                <a:gd name="T50" fmla="*/ 749 w 779"/>
                <a:gd name="T51" fmla="*/ 378 h 462"/>
                <a:gd name="T52" fmla="*/ 721 w 779"/>
                <a:gd name="T53" fmla="*/ 332 h 462"/>
                <a:gd name="T54" fmla="*/ 689 w 779"/>
                <a:gd name="T55" fmla="*/ 288 h 462"/>
                <a:gd name="T56" fmla="*/ 671 w 779"/>
                <a:gd name="T57" fmla="*/ 268 h 462"/>
                <a:gd name="T58" fmla="*/ 631 w 779"/>
                <a:gd name="T59" fmla="*/ 226 h 462"/>
                <a:gd name="T60" fmla="*/ 587 w 779"/>
                <a:gd name="T61" fmla="*/ 190 h 462"/>
                <a:gd name="T62" fmla="*/ 539 w 779"/>
                <a:gd name="T63" fmla="*/ 157 h 462"/>
                <a:gd name="T64" fmla="*/ 489 w 779"/>
                <a:gd name="T65" fmla="*/ 129 h 462"/>
                <a:gd name="T66" fmla="*/ 435 w 779"/>
                <a:gd name="T67" fmla="*/ 100 h 462"/>
                <a:gd name="T68" fmla="*/ 380 w 779"/>
                <a:gd name="T69" fmla="*/ 71 h 462"/>
                <a:gd name="T70" fmla="*/ 323 w 779"/>
                <a:gd name="T71" fmla="*/ 47 h 462"/>
                <a:gd name="T72" fmla="*/ 266 w 779"/>
                <a:gd name="T73" fmla="*/ 26 h 462"/>
                <a:gd name="T74" fmla="*/ 236 w 779"/>
                <a:gd name="T75" fmla="*/ 17 h 462"/>
                <a:gd name="T76" fmla="*/ 171 w 779"/>
                <a:gd name="T77" fmla="*/ 5 h 462"/>
                <a:gd name="T78" fmla="*/ 104 w 779"/>
                <a:gd name="T79" fmla="*/ 0 h 462"/>
                <a:gd name="T80" fmla="*/ 38 w 779"/>
                <a:gd name="T81" fmla="*/ 1 h 462"/>
                <a:gd name="T82" fmla="*/ 6 w 779"/>
                <a:gd name="T83" fmla="*/ 4 h 462"/>
                <a:gd name="T84" fmla="*/ 1 w 779"/>
                <a:gd name="T85" fmla="*/ 6 h 462"/>
                <a:gd name="T86" fmla="*/ 0 w 779"/>
                <a:gd name="T87" fmla="*/ 11 h 462"/>
                <a:gd name="T88" fmla="*/ 1 w 779"/>
                <a:gd name="T89" fmla="*/ 15 h 462"/>
                <a:gd name="T90" fmla="*/ 6 w 779"/>
                <a:gd name="T9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9" h="462">
                  <a:moveTo>
                    <a:pt x="6" y="17"/>
                  </a:moveTo>
                  <a:lnTo>
                    <a:pt x="6" y="17"/>
                  </a:lnTo>
                  <a:lnTo>
                    <a:pt x="37" y="14"/>
                  </a:lnTo>
                  <a:lnTo>
                    <a:pt x="69" y="13"/>
                  </a:lnTo>
                  <a:lnTo>
                    <a:pt x="100" y="13"/>
                  </a:lnTo>
                  <a:lnTo>
                    <a:pt x="132" y="14"/>
                  </a:lnTo>
                  <a:lnTo>
                    <a:pt x="163" y="17"/>
                  </a:lnTo>
                  <a:lnTo>
                    <a:pt x="194" y="23"/>
                  </a:lnTo>
                  <a:lnTo>
                    <a:pt x="226" y="28"/>
                  </a:lnTo>
                  <a:lnTo>
                    <a:pt x="255" y="37"/>
                  </a:lnTo>
                  <a:lnTo>
                    <a:pt x="255" y="37"/>
                  </a:lnTo>
                  <a:lnTo>
                    <a:pt x="283" y="45"/>
                  </a:lnTo>
                  <a:lnTo>
                    <a:pt x="311" y="55"/>
                  </a:lnTo>
                  <a:lnTo>
                    <a:pt x="339" y="67"/>
                  </a:lnTo>
                  <a:lnTo>
                    <a:pt x="366" y="79"/>
                  </a:lnTo>
                  <a:lnTo>
                    <a:pt x="419" y="105"/>
                  </a:lnTo>
                  <a:lnTo>
                    <a:pt x="471" y="133"/>
                  </a:lnTo>
                  <a:lnTo>
                    <a:pt x="471" y="133"/>
                  </a:lnTo>
                  <a:lnTo>
                    <a:pt x="495" y="146"/>
                  </a:lnTo>
                  <a:lnTo>
                    <a:pt x="518" y="160"/>
                  </a:lnTo>
                  <a:lnTo>
                    <a:pt x="542" y="175"/>
                  </a:lnTo>
                  <a:lnTo>
                    <a:pt x="565" y="191"/>
                  </a:lnTo>
                  <a:lnTo>
                    <a:pt x="587" y="207"/>
                  </a:lnTo>
                  <a:lnTo>
                    <a:pt x="608" y="224"/>
                  </a:lnTo>
                  <a:lnTo>
                    <a:pt x="629" y="243"/>
                  </a:lnTo>
                  <a:lnTo>
                    <a:pt x="649" y="262"/>
                  </a:lnTo>
                  <a:lnTo>
                    <a:pt x="649" y="262"/>
                  </a:lnTo>
                  <a:lnTo>
                    <a:pt x="668" y="283"/>
                  </a:lnTo>
                  <a:lnTo>
                    <a:pt x="684" y="306"/>
                  </a:lnTo>
                  <a:lnTo>
                    <a:pt x="702" y="329"/>
                  </a:lnTo>
                  <a:lnTo>
                    <a:pt x="717" y="352"/>
                  </a:lnTo>
                  <a:lnTo>
                    <a:pt x="717" y="352"/>
                  </a:lnTo>
                  <a:lnTo>
                    <a:pt x="733" y="377"/>
                  </a:lnTo>
                  <a:lnTo>
                    <a:pt x="746" y="403"/>
                  </a:lnTo>
                  <a:lnTo>
                    <a:pt x="753" y="416"/>
                  </a:lnTo>
                  <a:lnTo>
                    <a:pt x="758" y="429"/>
                  </a:lnTo>
                  <a:lnTo>
                    <a:pt x="762" y="443"/>
                  </a:lnTo>
                  <a:lnTo>
                    <a:pt x="766" y="457"/>
                  </a:lnTo>
                  <a:lnTo>
                    <a:pt x="766" y="457"/>
                  </a:lnTo>
                  <a:lnTo>
                    <a:pt x="767" y="459"/>
                  </a:lnTo>
                  <a:lnTo>
                    <a:pt x="769" y="462"/>
                  </a:lnTo>
                  <a:lnTo>
                    <a:pt x="771" y="462"/>
                  </a:lnTo>
                  <a:lnTo>
                    <a:pt x="773" y="462"/>
                  </a:lnTo>
                  <a:lnTo>
                    <a:pt x="775" y="461"/>
                  </a:lnTo>
                  <a:lnTo>
                    <a:pt x="778" y="458"/>
                  </a:lnTo>
                  <a:lnTo>
                    <a:pt x="779" y="456"/>
                  </a:lnTo>
                  <a:lnTo>
                    <a:pt x="779" y="454"/>
                  </a:lnTo>
                  <a:lnTo>
                    <a:pt x="779" y="454"/>
                  </a:lnTo>
                  <a:lnTo>
                    <a:pt x="775" y="441"/>
                  </a:lnTo>
                  <a:lnTo>
                    <a:pt x="771" y="428"/>
                  </a:lnTo>
                  <a:lnTo>
                    <a:pt x="761" y="403"/>
                  </a:lnTo>
                  <a:lnTo>
                    <a:pt x="749" y="378"/>
                  </a:lnTo>
                  <a:lnTo>
                    <a:pt x="736" y="354"/>
                  </a:lnTo>
                  <a:lnTo>
                    <a:pt x="721" y="332"/>
                  </a:lnTo>
                  <a:lnTo>
                    <a:pt x="705" y="310"/>
                  </a:lnTo>
                  <a:lnTo>
                    <a:pt x="689" y="288"/>
                  </a:lnTo>
                  <a:lnTo>
                    <a:pt x="671" y="268"/>
                  </a:lnTo>
                  <a:lnTo>
                    <a:pt x="671" y="268"/>
                  </a:lnTo>
                  <a:lnTo>
                    <a:pt x="652" y="246"/>
                  </a:lnTo>
                  <a:lnTo>
                    <a:pt x="631" y="226"/>
                  </a:lnTo>
                  <a:lnTo>
                    <a:pt x="610" y="208"/>
                  </a:lnTo>
                  <a:lnTo>
                    <a:pt x="587" y="190"/>
                  </a:lnTo>
                  <a:lnTo>
                    <a:pt x="563" y="173"/>
                  </a:lnTo>
                  <a:lnTo>
                    <a:pt x="539" y="157"/>
                  </a:lnTo>
                  <a:lnTo>
                    <a:pt x="514" y="143"/>
                  </a:lnTo>
                  <a:lnTo>
                    <a:pt x="489" y="129"/>
                  </a:lnTo>
                  <a:lnTo>
                    <a:pt x="489" y="129"/>
                  </a:lnTo>
                  <a:lnTo>
                    <a:pt x="435" y="100"/>
                  </a:lnTo>
                  <a:lnTo>
                    <a:pt x="408" y="85"/>
                  </a:lnTo>
                  <a:lnTo>
                    <a:pt x="380" y="71"/>
                  </a:lnTo>
                  <a:lnTo>
                    <a:pt x="353" y="59"/>
                  </a:lnTo>
                  <a:lnTo>
                    <a:pt x="323" y="47"/>
                  </a:lnTo>
                  <a:lnTo>
                    <a:pt x="295" y="36"/>
                  </a:lnTo>
                  <a:lnTo>
                    <a:pt x="266" y="26"/>
                  </a:lnTo>
                  <a:lnTo>
                    <a:pt x="266" y="26"/>
                  </a:lnTo>
                  <a:lnTo>
                    <a:pt x="236" y="17"/>
                  </a:lnTo>
                  <a:lnTo>
                    <a:pt x="203" y="10"/>
                  </a:lnTo>
                  <a:lnTo>
                    <a:pt x="171" y="5"/>
                  </a:lnTo>
                  <a:lnTo>
                    <a:pt x="138" y="1"/>
                  </a:lnTo>
                  <a:lnTo>
                    <a:pt x="104" y="0"/>
                  </a:lnTo>
                  <a:lnTo>
                    <a:pt x="71" y="0"/>
                  </a:lnTo>
                  <a:lnTo>
                    <a:pt x="38" y="1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160">
              <a:extLst>
                <a:ext uri="{FF2B5EF4-FFF2-40B4-BE49-F238E27FC236}">
                  <a16:creationId xmlns:a16="http://schemas.microsoft.com/office/drawing/2014/main" id="{8B2511A2-AE82-5BE1-4B03-3E5DA588E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154"/>
              <a:ext cx="372" cy="227"/>
            </a:xfrm>
            <a:custGeom>
              <a:avLst/>
              <a:gdLst>
                <a:gd name="T0" fmla="*/ 6 w 745"/>
                <a:gd name="T1" fmla="*/ 13 h 453"/>
                <a:gd name="T2" fmla="*/ 68 w 745"/>
                <a:gd name="T3" fmla="*/ 14 h 453"/>
                <a:gd name="T4" fmla="*/ 129 w 745"/>
                <a:gd name="T5" fmla="*/ 18 h 453"/>
                <a:gd name="T6" fmla="*/ 190 w 745"/>
                <a:gd name="T7" fmla="*/ 29 h 453"/>
                <a:gd name="T8" fmla="*/ 249 w 745"/>
                <a:gd name="T9" fmla="*/ 47 h 453"/>
                <a:gd name="T10" fmla="*/ 262 w 745"/>
                <a:gd name="T11" fmla="*/ 53 h 453"/>
                <a:gd name="T12" fmla="*/ 299 w 745"/>
                <a:gd name="T13" fmla="*/ 74 h 453"/>
                <a:gd name="T14" fmla="*/ 348 w 745"/>
                <a:gd name="T15" fmla="*/ 104 h 453"/>
                <a:gd name="T16" fmla="*/ 373 w 745"/>
                <a:gd name="T17" fmla="*/ 118 h 453"/>
                <a:gd name="T18" fmla="*/ 423 w 745"/>
                <a:gd name="T19" fmla="*/ 144 h 453"/>
                <a:gd name="T20" fmla="*/ 447 w 745"/>
                <a:gd name="T21" fmla="*/ 159 h 453"/>
                <a:gd name="T22" fmla="*/ 529 w 745"/>
                <a:gd name="T23" fmla="*/ 217 h 453"/>
                <a:gd name="T24" fmla="*/ 590 w 745"/>
                <a:gd name="T25" fmla="*/ 262 h 453"/>
                <a:gd name="T26" fmla="*/ 609 w 745"/>
                <a:gd name="T27" fmla="*/ 279 h 453"/>
                <a:gd name="T28" fmla="*/ 648 w 745"/>
                <a:gd name="T29" fmla="*/ 314 h 453"/>
                <a:gd name="T30" fmla="*/ 682 w 745"/>
                <a:gd name="T31" fmla="*/ 355 h 453"/>
                <a:gd name="T32" fmla="*/ 690 w 745"/>
                <a:gd name="T33" fmla="*/ 365 h 453"/>
                <a:gd name="T34" fmla="*/ 710 w 745"/>
                <a:gd name="T35" fmla="*/ 400 h 453"/>
                <a:gd name="T36" fmla="*/ 732 w 745"/>
                <a:gd name="T37" fmla="*/ 449 h 453"/>
                <a:gd name="T38" fmla="*/ 733 w 745"/>
                <a:gd name="T39" fmla="*/ 451 h 453"/>
                <a:gd name="T40" fmla="*/ 737 w 745"/>
                <a:gd name="T41" fmla="*/ 453 h 453"/>
                <a:gd name="T42" fmla="*/ 742 w 745"/>
                <a:gd name="T43" fmla="*/ 452 h 453"/>
                <a:gd name="T44" fmla="*/ 745 w 745"/>
                <a:gd name="T45" fmla="*/ 448 h 453"/>
                <a:gd name="T46" fmla="*/ 744 w 745"/>
                <a:gd name="T47" fmla="*/ 446 h 453"/>
                <a:gd name="T48" fmla="*/ 724 w 745"/>
                <a:gd name="T49" fmla="*/ 401 h 453"/>
                <a:gd name="T50" fmla="*/ 700 w 745"/>
                <a:gd name="T51" fmla="*/ 358 h 453"/>
                <a:gd name="T52" fmla="*/ 685 w 745"/>
                <a:gd name="T53" fmla="*/ 337 h 453"/>
                <a:gd name="T54" fmla="*/ 651 w 745"/>
                <a:gd name="T55" fmla="*/ 299 h 453"/>
                <a:gd name="T56" fmla="*/ 633 w 745"/>
                <a:gd name="T57" fmla="*/ 282 h 453"/>
                <a:gd name="T58" fmla="*/ 593 w 745"/>
                <a:gd name="T59" fmla="*/ 247 h 453"/>
                <a:gd name="T60" fmla="*/ 550 w 745"/>
                <a:gd name="T61" fmla="*/ 216 h 453"/>
                <a:gd name="T62" fmla="*/ 463 w 745"/>
                <a:gd name="T63" fmla="*/ 155 h 453"/>
                <a:gd name="T64" fmla="*/ 438 w 745"/>
                <a:gd name="T65" fmla="*/ 139 h 453"/>
                <a:gd name="T66" fmla="*/ 360 w 745"/>
                <a:gd name="T67" fmla="*/ 96 h 453"/>
                <a:gd name="T68" fmla="*/ 348 w 745"/>
                <a:gd name="T69" fmla="*/ 89 h 453"/>
                <a:gd name="T70" fmla="*/ 310 w 745"/>
                <a:gd name="T71" fmla="*/ 66 h 453"/>
                <a:gd name="T72" fmla="*/ 273 w 745"/>
                <a:gd name="T73" fmla="*/ 43 h 453"/>
                <a:gd name="T74" fmla="*/ 259 w 745"/>
                <a:gd name="T75" fmla="*/ 37 h 453"/>
                <a:gd name="T76" fmla="*/ 229 w 745"/>
                <a:gd name="T77" fmla="*/ 26 h 453"/>
                <a:gd name="T78" fmla="*/ 167 w 745"/>
                <a:gd name="T79" fmla="*/ 11 h 453"/>
                <a:gd name="T80" fmla="*/ 103 w 745"/>
                <a:gd name="T81" fmla="*/ 3 h 453"/>
                <a:gd name="T82" fmla="*/ 38 w 745"/>
                <a:gd name="T83" fmla="*/ 0 h 453"/>
                <a:gd name="T84" fmla="*/ 6 w 745"/>
                <a:gd name="T85" fmla="*/ 0 h 453"/>
                <a:gd name="T86" fmla="*/ 1 w 745"/>
                <a:gd name="T87" fmla="*/ 2 h 453"/>
                <a:gd name="T88" fmla="*/ 0 w 745"/>
                <a:gd name="T89" fmla="*/ 7 h 453"/>
                <a:gd name="T90" fmla="*/ 1 w 745"/>
                <a:gd name="T91" fmla="*/ 11 h 453"/>
                <a:gd name="T92" fmla="*/ 6 w 745"/>
                <a:gd name="T93" fmla="*/ 1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5" h="453">
                  <a:moveTo>
                    <a:pt x="6" y="13"/>
                  </a:moveTo>
                  <a:lnTo>
                    <a:pt x="6" y="13"/>
                  </a:lnTo>
                  <a:lnTo>
                    <a:pt x="37" y="13"/>
                  </a:lnTo>
                  <a:lnTo>
                    <a:pt x="68" y="14"/>
                  </a:lnTo>
                  <a:lnTo>
                    <a:pt x="99" y="16"/>
                  </a:lnTo>
                  <a:lnTo>
                    <a:pt x="129" y="18"/>
                  </a:lnTo>
                  <a:lnTo>
                    <a:pt x="160" y="23"/>
                  </a:lnTo>
                  <a:lnTo>
                    <a:pt x="190" y="29"/>
                  </a:lnTo>
                  <a:lnTo>
                    <a:pt x="220" y="37"/>
                  </a:lnTo>
                  <a:lnTo>
                    <a:pt x="249" y="47"/>
                  </a:lnTo>
                  <a:lnTo>
                    <a:pt x="249" y="47"/>
                  </a:lnTo>
                  <a:lnTo>
                    <a:pt x="262" y="53"/>
                  </a:lnTo>
                  <a:lnTo>
                    <a:pt x="275" y="59"/>
                  </a:lnTo>
                  <a:lnTo>
                    <a:pt x="299" y="74"/>
                  </a:lnTo>
                  <a:lnTo>
                    <a:pt x="323" y="89"/>
                  </a:lnTo>
                  <a:lnTo>
                    <a:pt x="348" y="104"/>
                  </a:lnTo>
                  <a:lnTo>
                    <a:pt x="348" y="104"/>
                  </a:lnTo>
                  <a:lnTo>
                    <a:pt x="373" y="118"/>
                  </a:lnTo>
                  <a:lnTo>
                    <a:pt x="398" y="130"/>
                  </a:lnTo>
                  <a:lnTo>
                    <a:pt x="423" y="144"/>
                  </a:lnTo>
                  <a:lnTo>
                    <a:pt x="435" y="151"/>
                  </a:lnTo>
                  <a:lnTo>
                    <a:pt x="447" y="159"/>
                  </a:lnTo>
                  <a:lnTo>
                    <a:pt x="447" y="159"/>
                  </a:lnTo>
                  <a:lnTo>
                    <a:pt x="529" y="217"/>
                  </a:lnTo>
                  <a:lnTo>
                    <a:pt x="570" y="247"/>
                  </a:lnTo>
                  <a:lnTo>
                    <a:pt x="590" y="262"/>
                  </a:lnTo>
                  <a:lnTo>
                    <a:pt x="609" y="279"/>
                  </a:lnTo>
                  <a:lnTo>
                    <a:pt x="609" y="279"/>
                  </a:lnTo>
                  <a:lnTo>
                    <a:pt x="629" y="296"/>
                  </a:lnTo>
                  <a:lnTo>
                    <a:pt x="648" y="314"/>
                  </a:lnTo>
                  <a:lnTo>
                    <a:pt x="666" y="334"/>
                  </a:lnTo>
                  <a:lnTo>
                    <a:pt x="682" y="355"/>
                  </a:lnTo>
                  <a:lnTo>
                    <a:pt x="682" y="355"/>
                  </a:lnTo>
                  <a:lnTo>
                    <a:pt x="690" y="365"/>
                  </a:lnTo>
                  <a:lnTo>
                    <a:pt x="697" y="377"/>
                  </a:lnTo>
                  <a:lnTo>
                    <a:pt x="710" y="400"/>
                  </a:lnTo>
                  <a:lnTo>
                    <a:pt x="721" y="424"/>
                  </a:lnTo>
                  <a:lnTo>
                    <a:pt x="732" y="449"/>
                  </a:lnTo>
                  <a:lnTo>
                    <a:pt x="732" y="449"/>
                  </a:lnTo>
                  <a:lnTo>
                    <a:pt x="733" y="451"/>
                  </a:lnTo>
                  <a:lnTo>
                    <a:pt x="735" y="452"/>
                  </a:lnTo>
                  <a:lnTo>
                    <a:pt x="737" y="453"/>
                  </a:lnTo>
                  <a:lnTo>
                    <a:pt x="740" y="453"/>
                  </a:lnTo>
                  <a:lnTo>
                    <a:pt x="742" y="452"/>
                  </a:lnTo>
                  <a:lnTo>
                    <a:pt x="744" y="450"/>
                  </a:lnTo>
                  <a:lnTo>
                    <a:pt x="745" y="448"/>
                  </a:lnTo>
                  <a:lnTo>
                    <a:pt x="744" y="446"/>
                  </a:lnTo>
                  <a:lnTo>
                    <a:pt x="744" y="446"/>
                  </a:lnTo>
                  <a:lnTo>
                    <a:pt x="734" y="423"/>
                  </a:lnTo>
                  <a:lnTo>
                    <a:pt x="724" y="401"/>
                  </a:lnTo>
                  <a:lnTo>
                    <a:pt x="713" y="379"/>
                  </a:lnTo>
                  <a:lnTo>
                    <a:pt x="700" y="358"/>
                  </a:lnTo>
                  <a:lnTo>
                    <a:pt x="700" y="358"/>
                  </a:lnTo>
                  <a:lnTo>
                    <a:pt x="685" y="337"/>
                  </a:lnTo>
                  <a:lnTo>
                    <a:pt x="669" y="319"/>
                  </a:lnTo>
                  <a:lnTo>
                    <a:pt x="651" y="299"/>
                  </a:lnTo>
                  <a:lnTo>
                    <a:pt x="633" y="282"/>
                  </a:lnTo>
                  <a:lnTo>
                    <a:pt x="633" y="282"/>
                  </a:lnTo>
                  <a:lnTo>
                    <a:pt x="614" y="265"/>
                  </a:lnTo>
                  <a:lnTo>
                    <a:pt x="593" y="247"/>
                  </a:lnTo>
                  <a:lnTo>
                    <a:pt x="571" y="232"/>
                  </a:lnTo>
                  <a:lnTo>
                    <a:pt x="550" y="216"/>
                  </a:lnTo>
                  <a:lnTo>
                    <a:pt x="506" y="185"/>
                  </a:lnTo>
                  <a:lnTo>
                    <a:pt x="463" y="155"/>
                  </a:lnTo>
                  <a:lnTo>
                    <a:pt x="463" y="155"/>
                  </a:lnTo>
                  <a:lnTo>
                    <a:pt x="438" y="139"/>
                  </a:lnTo>
                  <a:lnTo>
                    <a:pt x="413" y="125"/>
                  </a:lnTo>
                  <a:lnTo>
                    <a:pt x="360" y="96"/>
                  </a:lnTo>
                  <a:lnTo>
                    <a:pt x="360" y="96"/>
                  </a:lnTo>
                  <a:lnTo>
                    <a:pt x="348" y="89"/>
                  </a:lnTo>
                  <a:lnTo>
                    <a:pt x="335" y="81"/>
                  </a:lnTo>
                  <a:lnTo>
                    <a:pt x="310" y="66"/>
                  </a:lnTo>
                  <a:lnTo>
                    <a:pt x="286" y="50"/>
                  </a:lnTo>
                  <a:lnTo>
                    <a:pt x="273" y="43"/>
                  </a:lnTo>
                  <a:lnTo>
                    <a:pt x="259" y="37"/>
                  </a:lnTo>
                  <a:lnTo>
                    <a:pt x="259" y="37"/>
                  </a:lnTo>
                  <a:lnTo>
                    <a:pt x="244" y="31"/>
                  </a:lnTo>
                  <a:lnTo>
                    <a:pt x="229" y="26"/>
                  </a:lnTo>
                  <a:lnTo>
                    <a:pt x="198" y="17"/>
                  </a:lnTo>
                  <a:lnTo>
                    <a:pt x="167" y="11"/>
                  </a:lnTo>
                  <a:lnTo>
                    <a:pt x="134" y="7"/>
                  </a:lnTo>
                  <a:lnTo>
                    <a:pt x="103" y="3"/>
                  </a:lnTo>
                  <a:lnTo>
                    <a:pt x="70" y="1"/>
                  </a:lnTo>
                  <a:lnTo>
                    <a:pt x="3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161">
              <a:extLst>
                <a:ext uri="{FF2B5EF4-FFF2-40B4-BE49-F238E27FC236}">
                  <a16:creationId xmlns:a16="http://schemas.microsoft.com/office/drawing/2014/main" id="{2FF1EF8C-72A4-BB9E-9E4C-4FD8F4149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00"/>
              <a:ext cx="328" cy="233"/>
            </a:xfrm>
            <a:custGeom>
              <a:avLst/>
              <a:gdLst>
                <a:gd name="T0" fmla="*/ 655 w 655"/>
                <a:gd name="T1" fmla="*/ 455 h 465"/>
                <a:gd name="T2" fmla="*/ 622 w 655"/>
                <a:gd name="T3" fmla="*/ 388 h 465"/>
                <a:gd name="T4" fmla="*/ 596 w 655"/>
                <a:gd name="T5" fmla="*/ 345 h 465"/>
                <a:gd name="T6" fmla="*/ 568 w 655"/>
                <a:gd name="T7" fmla="*/ 304 h 465"/>
                <a:gd name="T8" fmla="*/ 552 w 655"/>
                <a:gd name="T9" fmla="*/ 285 h 465"/>
                <a:gd name="T10" fmla="*/ 516 w 655"/>
                <a:gd name="T11" fmla="*/ 251 h 465"/>
                <a:gd name="T12" fmla="*/ 478 w 655"/>
                <a:gd name="T13" fmla="*/ 217 h 465"/>
                <a:gd name="T14" fmla="*/ 416 w 655"/>
                <a:gd name="T15" fmla="*/ 161 h 465"/>
                <a:gd name="T16" fmla="*/ 396 w 655"/>
                <a:gd name="T17" fmla="*/ 143 h 465"/>
                <a:gd name="T18" fmla="*/ 353 w 655"/>
                <a:gd name="T19" fmla="*/ 113 h 465"/>
                <a:gd name="T20" fmla="*/ 310 w 655"/>
                <a:gd name="T21" fmla="*/ 87 h 465"/>
                <a:gd name="T22" fmla="*/ 263 w 655"/>
                <a:gd name="T23" fmla="*/ 65 h 465"/>
                <a:gd name="T24" fmla="*/ 216 w 655"/>
                <a:gd name="T25" fmla="*/ 48 h 465"/>
                <a:gd name="T26" fmla="*/ 190 w 655"/>
                <a:gd name="T27" fmla="*/ 40 h 465"/>
                <a:gd name="T28" fmla="*/ 113 w 655"/>
                <a:gd name="T29" fmla="*/ 21 h 465"/>
                <a:gd name="T30" fmla="*/ 87 w 655"/>
                <a:gd name="T31" fmla="*/ 14 h 465"/>
                <a:gd name="T32" fmla="*/ 34 w 655"/>
                <a:gd name="T33" fmla="*/ 2 h 465"/>
                <a:gd name="T34" fmla="*/ 5 w 655"/>
                <a:gd name="T35" fmla="*/ 0 h 465"/>
                <a:gd name="T36" fmla="*/ 3 w 655"/>
                <a:gd name="T37" fmla="*/ 0 h 465"/>
                <a:gd name="T38" fmla="*/ 0 w 655"/>
                <a:gd name="T39" fmla="*/ 3 h 465"/>
                <a:gd name="T40" fmla="*/ 0 w 655"/>
                <a:gd name="T41" fmla="*/ 9 h 465"/>
                <a:gd name="T42" fmla="*/ 3 w 655"/>
                <a:gd name="T43" fmla="*/ 12 h 465"/>
                <a:gd name="T44" fmla="*/ 5 w 655"/>
                <a:gd name="T45" fmla="*/ 13 h 465"/>
                <a:gd name="T46" fmla="*/ 32 w 655"/>
                <a:gd name="T47" fmla="*/ 15 h 465"/>
                <a:gd name="T48" fmla="*/ 83 w 655"/>
                <a:gd name="T49" fmla="*/ 26 h 465"/>
                <a:gd name="T50" fmla="*/ 109 w 655"/>
                <a:gd name="T51" fmla="*/ 34 h 465"/>
                <a:gd name="T52" fmla="*/ 186 w 655"/>
                <a:gd name="T53" fmla="*/ 52 h 465"/>
                <a:gd name="T54" fmla="*/ 212 w 655"/>
                <a:gd name="T55" fmla="*/ 60 h 465"/>
                <a:gd name="T56" fmla="*/ 262 w 655"/>
                <a:gd name="T57" fmla="*/ 79 h 465"/>
                <a:gd name="T58" fmla="*/ 310 w 655"/>
                <a:gd name="T59" fmla="*/ 102 h 465"/>
                <a:gd name="T60" fmla="*/ 354 w 655"/>
                <a:gd name="T61" fmla="*/ 129 h 465"/>
                <a:gd name="T62" fmla="*/ 398 w 655"/>
                <a:gd name="T63" fmla="*/ 162 h 465"/>
                <a:gd name="T64" fmla="*/ 433 w 655"/>
                <a:gd name="T65" fmla="*/ 193 h 465"/>
                <a:gd name="T66" fmla="*/ 469 w 655"/>
                <a:gd name="T67" fmla="*/ 227 h 465"/>
                <a:gd name="T68" fmla="*/ 525 w 655"/>
                <a:gd name="T69" fmla="*/ 277 h 465"/>
                <a:gd name="T70" fmla="*/ 542 w 655"/>
                <a:gd name="T71" fmla="*/ 294 h 465"/>
                <a:gd name="T72" fmla="*/ 573 w 655"/>
                <a:gd name="T73" fmla="*/ 332 h 465"/>
                <a:gd name="T74" fmla="*/ 599 w 655"/>
                <a:gd name="T75" fmla="*/ 374 h 465"/>
                <a:gd name="T76" fmla="*/ 623 w 655"/>
                <a:gd name="T77" fmla="*/ 417 h 465"/>
                <a:gd name="T78" fmla="*/ 643 w 655"/>
                <a:gd name="T79" fmla="*/ 462 h 465"/>
                <a:gd name="T80" fmla="*/ 647 w 655"/>
                <a:gd name="T81" fmla="*/ 465 h 465"/>
                <a:gd name="T82" fmla="*/ 651 w 655"/>
                <a:gd name="T83" fmla="*/ 464 h 465"/>
                <a:gd name="T84" fmla="*/ 655 w 655"/>
                <a:gd name="T85" fmla="*/ 461 h 465"/>
                <a:gd name="T86" fmla="*/ 655 w 655"/>
                <a:gd name="T87" fmla="*/ 45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" h="465">
                  <a:moveTo>
                    <a:pt x="655" y="455"/>
                  </a:moveTo>
                  <a:lnTo>
                    <a:pt x="655" y="455"/>
                  </a:lnTo>
                  <a:lnTo>
                    <a:pt x="633" y="410"/>
                  </a:lnTo>
                  <a:lnTo>
                    <a:pt x="622" y="388"/>
                  </a:lnTo>
                  <a:lnTo>
                    <a:pt x="609" y="365"/>
                  </a:lnTo>
                  <a:lnTo>
                    <a:pt x="596" y="345"/>
                  </a:lnTo>
                  <a:lnTo>
                    <a:pt x="583" y="324"/>
                  </a:lnTo>
                  <a:lnTo>
                    <a:pt x="568" y="304"/>
                  </a:lnTo>
                  <a:lnTo>
                    <a:pt x="552" y="285"/>
                  </a:lnTo>
                  <a:lnTo>
                    <a:pt x="552" y="285"/>
                  </a:lnTo>
                  <a:lnTo>
                    <a:pt x="534" y="267"/>
                  </a:lnTo>
                  <a:lnTo>
                    <a:pt x="516" y="251"/>
                  </a:lnTo>
                  <a:lnTo>
                    <a:pt x="478" y="217"/>
                  </a:lnTo>
                  <a:lnTo>
                    <a:pt x="478" y="217"/>
                  </a:lnTo>
                  <a:lnTo>
                    <a:pt x="437" y="179"/>
                  </a:lnTo>
                  <a:lnTo>
                    <a:pt x="416" y="161"/>
                  </a:lnTo>
                  <a:lnTo>
                    <a:pt x="396" y="143"/>
                  </a:lnTo>
                  <a:lnTo>
                    <a:pt x="396" y="143"/>
                  </a:lnTo>
                  <a:lnTo>
                    <a:pt x="375" y="127"/>
                  </a:lnTo>
                  <a:lnTo>
                    <a:pt x="353" y="113"/>
                  </a:lnTo>
                  <a:lnTo>
                    <a:pt x="332" y="99"/>
                  </a:lnTo>
                  <a:lnTo>
                    <a:pt x="310" y="87"/>
                  </a:lnTo>
                  <a:lnTo>
                    <a:pt x="287" y="76"/>
                  </a:lnTo>
                  <a:lnTo>
                    <a:pt x="263" y="65"/>
                  </a:lnTo>
                  <a:lnTo>
                    <a:pt x="239" y="56"/>
                  </a:lnTo>
                  <a:lnTo>
                    <a:pt x="216" y="48"/>
                  </a:lnTo>
                  <a:lnTo>
                    <a:pt x="216" y="48"/>
                  </a:lnTo>
                  <a:lnTo>
                    <a:pt x="190" y="40"/>
                  </a:lnTo>
                  <a:lnTo>
                    <a:pt x="165" y="34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87" y="14"/>
                  </a:lnTo>
                  <a:lnTo>
                    <a:pt x="60" y="8"/>
                  </a:lnTo>
                  <a:lnTo>
                    <a:pt x="34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9" y="13"/>
                  </a:lnTo>
                  <a:lnTo>
                    <a:pt x="32" y="15"/>
                  </a:lnTo>
                  <a:lnTo>
                    <a:pt x="58" y="20"/>
                  </a:lnTo>
                  <a:lnTo>
                    <a:pt x="83" y="26"/>
                  </a:lnTo>
                  <a:lnTo>
                    <a:pt x="109" y="34"/>
                  </a:lnTo>
                  <a:lnTo>
                    <a:pt x="109" y="34"/>
                  </a:lnTo>
                  <a:lnTo>
                    <a:pt x="160" y="46"/>
                  </a:lnTo>
                  <a:lnTo>
                    <a:pt x="186" y="52"/>
                  </a:lnTo>
                  <a:lnTo>
                    <a:pt x="212" y="60"/>
                  </a:lnTo>
                  <a:lnTo>
                    <a:pt x="212" y="60"/>
                  </a:lnTo>
                  <a:lnTo>
                    <a:pt x="237" y="68"/>
                  </a:lnTo>
                  <a:lnTo>
                    <a:pt x="262" y="79"/>
                  </a:lnTo>
                  <a:lnTo>
                    <a:pt x="286" y="90"/>
                  </a:lnTo>
                  <a:lnTo>
                    <a:pt x="310" y="102"/>
                  </a:lnTo>
                  <a:lnTo>
                    <a:pt x="333" y="115"/>
                  </a:lnTo>
                  <a:lnTo>
                    <a:pt x="354" y="129"/>
                  </a:lnTo>
                  <a:lnTo>
                    <a:pt x="376" y="145"/>
                  </a:lnTo>
                  <a:lnTo>
                    <a:pt x="398" y="162"/>
                  </a:lnTo>
                  <a:lnTo>
                    <a:pt x="398" y="162"/>
                  </a:lnTo>
                  <a:lnTo>
                    <a:pt x="433" y="193"/>
                  </a:lnTo>
                  <a:lnTo>
                    <a:pt x="469" y="227"/>
                  </a:lnTo>
                  <a:lnTo>
                    <a:pt x="469" y="227"/>
                  </a:lnTo>
                  <a:lnTo>
                    <a:pt x="506" y="259"/>
                  </a:lnTo>
                  <a:lnTo>
                    <a:pt x="525" y="277"/>
                  </a:lnTo>
                  <a:lnTo>
                    <a:pt x="542" y="294"/>
                  </a:lnTo>
                  <a:lnTo>
                    <a:pt x="542" y="294"/>
                  </a:lnTo>
                  <a:lnTo>
                    <a:pt x="558" y="312"/>
                  </a:lnTo>
                  <a:lnTo>
                    <a:pt x="573" y="332"/>
                  </a:lnTo>
                  <a:lnTo>
                    <a:pt x="587" y="352"/>
                  </a:lnTo>
                  <a:lnTo>
                    <a:pt x="599" y="374"/>
                  </a:lnTo>
                  <a:lnTo>
                    <a:pt x="611" y="396"/>
                  </a:lnTo>
                  <a:lnTo>
                    <a:pt x="623" y="417"/>
                  </a:lnTo>
                  <a:lnTo>
                    <a:pt x="643" y="462"/>
                  </a:lnTo>
                  <a:lnTo>
                    <a:pt x="643" y="462"/>
                  </a:lnTo>
                  <a:lnTo>
                    <a:pt x="645" y="464"/>
                  </a:lnTo>
                  <a:lnTo>
                    <a:pt x="647" y="465"/>
                  </a:lnTo>
                  <a:lnTo>
                    <a:pt x="649" y="465"/>
                  </a:lnTo>
                  <a:lnTo>
                    <a:pt x="651" y="464"/>
                  </a:lnTo>
                  <a:lnTo>
                    <a:pt x="654" y="463"/>
                  </a:lnTo>
                  <a:lnTo>
                    <a:pt x="655" y="461"/>
                  </a:lnTo>
                  <a:lnTo>
                    <a:pt x="655" y="459"/>
                  </a:lnTo>
                  <a:lnTo>
                    <a:pt x="655" y="455"/>
                  </a:lnTo>
                  <a:lnTo>
                    <a:pt x="655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162">
              <a:extLst>
                <a:ext uri="{FF2B5EF4-FFF2-40B4-BE49-F238E27FC236}">
                  <a16:creationId xmlns:a16="http://schemas.microsoft.com/office/drawing/2014/main" id="{3CDE2A6E-507F-A1C5-EF08-AFEAEAA45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372"/>
              <a:ext cx="378" cy="215"/>
            </a:xfrm>
            <a:custGeom>
              <a:avLst/>
              <a:gdLst>
                <a:gd name="T0" fmla="*/ 757 w 757"/>
                <a:gd name="T1" fmla="*/ 420 h 429"/>
                <a:gd name="T2" fmla="*/ 751 w 757"/>
                <a:gd name="T3" fmla="*/ 399 h 429"/>
                <a:gd name="T4" fmla="*/ 743 w 757"/>
                <a:gd name="T5" fmla="*/ 378 h 429"/>
                <a:gd name="T6" fmla="*/ 731 w 757"/>
                <a:gd name="T7" fmla="*/ 359 h 429"/>
                <a:gd name="T8" fmla="*/ 701 w 757"/>
                <a:gd name="T9" fmla="*/ 324 h 429"/>
                <a:gd name="T10" fmla="*/ 668 w 757"/>
                <a:gd name="T11" fmla="*/ 294 h 429"/>
                <a:gd name="T12" fmla="*/ 651 w 757"/>
                <a:gd name="T13" fmla="*/ 279 h 429"/>
                <a:gd name="T14" fmla="*/ 556 w 757"/>
                <a:gd name="T15" fmla="*/ 208 h 429"/>
                <a:gd name="T16" fmla="*/ 460 w 757"/>
                <a:gd name="T17" fmla="*/ 140 h 429"/>
                <a:gd name="T18" fmla="*/ 435 w 757"/>
                <a:gd name="T19" fmla="*/ 124 h 429"/>
                <a:gd name="T20" fmla="*/ 383 w 757"/>
                <a:gd name="T21" fmla="*/ 94 h 429"/>
                <a:gd name="T22" fmla="*/ 329 w 757"/>
                <a:gd name="T23" fmla="*/ 67 h 429"/>
                <a:gd name="T24" fmla="*/ 272 w 757"/>
                <a:gd name="T25" fmla="*/ 43 h 429"/>
                <a:gd name="T26" fmla="*/ 215 w 757"/>
                <a:gd name="T27" fmla="*/ 24 h 429"/>
                <a:gd name="T28" fmla="*/ 155 w 757"/>
                <a:gd name="T29" fmla="*/ 8 h 429"/>
                <a:gd name="T30" fmla="*/ 96 w 757"/>
                <a:gd name="T31" fmla="*/ 1 h 429"/>
                <a:gd name="T32" fmla="*/ 36 w 757"/>
                <a:gd name="T33" fmla="*/ 0 h 429"/>
                <a:gd name="T34" fmla="*/ 7 w 757"/>
                <a:gd name="T35" fmla="*/ 3 h 429"/>
                <a:gd name="T36" fmla="*/ 1 w 757"/>
                <a:gd name="T37" fmla="*/ 5 h 429"/>
                <a:gd name="T38" fmla="*/ 0 w 757"/>
                <a:gd name="T39" fmla="*/ 10 h 429"/>
                <a:gd name="T40" fmla="*/ 1 w 757"/>
                <a:gd name="T41" fmla="*/ 14 h 429"/>
                <a:gd name="T42" fmla="*/ 7 w 757"/>
                <a:gd name="T43" fmla="*/ 16 h 429"/>
                <a:gd name="T44" fmla="*/ 35 w 757"/>
                <a:gd name="T45" fmla="*/ 13 h 429"/>
                <a:gd name="T46" fmla="*/ 92 w 757"/>
                <a:gd name="T47" fmla="*/ 14 h 429"/>
                <a:gd name="T48" fmla="*/ 149 w 757"/>
                <a:gd name="T49" fmla="*/ 21 h 429"/>
                <a:gd name="T50" fmla="*/ 205 w 757"/>
                <a:gd name="T51" fmla="*/ 34 h 429"/>
                <a:gd name="T52" fmla="*/ 260 w 757"/>
                <a:gd name="T53" fmla="*/ 53 h 429"/>
                <a:gd name="T54" fmla="*/ 313 w 757"/>
                <a:gd name="T55" fmla="*/ 75 h 429"/>
                <a:gd name="T56" fmla="*/ 365 w 757"/>
                <a:gd name="T57" fmla="*/ 101 h 429"/>
                <a:gd name="T58" fmla="*/ 416 w 757"/>
                <a:gd name="T59" fmla="*/ 128 h 429"/>
                <a:gd name="T60" fmla="*/ 440 w 757"/>
                <a:gd name="T61" fmla="*/ 143 h 429"/>
                <a:gd name="T62" fmla="*/ 487 w 757"/>
                <a:gd name="T63" fmla="*/ 173 h 429"/>
                <a:gd name="T64" fmla="*/ 622 w 757"/>
                <a:gd name="T65" fmla="*/ 275 h 429"/>
                <a:gd name="T66" fmla="*/ 642 w 757"/>
                <a:gd name="T67" fmla="*/ 289 h 429"/>
                <a:gd name="T68" fmla="*/ 681 w 757"/>
                <a:gd name="T69" fmla="*/ 321 h 429"/>
                <a:gd name="T70" fmla="*/ 707 w 757"/>
                <a:gd name="T71" fmla="*/ 348 h 429"/>
                <a:gd name="T72" fmla="*/ 721 w 757"/>
                <a:gd name="T73" fmla="*/ 367 h 429"/>
                <a:gd name="T74" fmla="*/ 733 w 757"/>
                <a:gd name="T75" fmla="*/ 389 h 429"/>
                <a:gd name="T76" fmla="*/ 742 w 757"/>
                <a:gd name="T77" fmla="*/ 412 h 429"/>
                <a:gd name="T78" fmla="*/ 745 w 757"/>
                <a:gd name="T79" fmla="*/ 425 h 429"/>
                <a:gd name="T80" fmla="*/ 747 w 757"/>
                <a:gd name="T81" fmla="*/ 428 h 429"/>
                <a:gd name="T82" fmla="*/ 751 w 757"/>
                <a:gd name="T83" fmla="*/ 429 h 429"/>
                <a:gd name="T84" fmla="*/ 756 w 757"/>
                <a:gd name="T85" fmla="*/ 426 h 429"/>
                <a:gd name="T86" fmla="*/ 757 w 757"/>
                <a:gd name="T87" fmla="*/ 42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7" h="429">
                  <a:moveTo>
                    <a:pt x="757" y="420"/>
                  </a:moveTo>
                  <a:lnTo>
                    <a:pt x="757" y="420"/>
                  </a:lnTo>
                  <a:lnTo>
                    <a:pt x="755" y="410"/>
                  </a:lnTo>
                  <a:lnTo>
                    <a:pt x="751" y="399"/>
                  </a:lnTo>
                  <a:lnTo>
                    <a:pt x="747" y="388"/>
                  </a:lnTo>
                  <a:lnTo>
                    <a:pt x="743" y="378"/>
                  </a:lnTo>
                  <a:lnTo>
                    <a:pt x="737" y="368"/>
                  </a:lnTo>
                  <a:lnTo>
                    <a:pt x="731" y="359"/>
                  </a:lnTo>
                  <a:lnTo>
                    <a:pt x="718" y="340"/>
                  </a:lnTo>
                  <a:lnTo>
                    <a:pt x="701" y="324"/>
                  </a:lnTo>
                  <a:lnTo>
                    <a:pt x="685" y="308"/>
                  </a:lnTo>
                  <a:lnTo>
                    <a:pt x="668" y="294"/>
                  </a:lnTo>
                  <a:lnTo>
                    <a:pt x="651" y="279"/>
                  </a:lnTo>
                  <a:lnTo>
                    <a:pt x="651" y="279"/>
                  </a:lnTo>
                  <a:lnTo>
                    <a:pt x="604" y="244"/>
                  </a:lnTo>
                  <a:lnTo>
                    <a:pt x="556" y="208"/>
                  </a:lnTo>
                  <a:lnTo>
                    <a:pt x="509" y="173"/>
                  </a:lnTo>
                  <a:lnTo>
                    <a:pt x="460" y="140"/>
                  </a:lnTo>
                  <a:lnTo>
                    <a:pt x="460" y="140"/>
                  </a:lnTo>
                  <a:lnTo>
                    <a:pt x="435" y="124"/>
                  </a:lnTo>
                  <a:lnTo>
                    <a:pt x="409" y="109"/>
                  </a:lnTo>
                  <a:lnTo>
                    <a:pt x="383" y="94"/>
                  </a:lnTo>
                  <a:lnTo>
                    <a:pt x="356" y="80"/>
                  </a:lnTo>
                  <a:lnTo>
                    <a:pt x="329" y="67"/>
                  </a:lnTo>
                  <a:lnTo>
                    <a:pt x="300" y="54"/>
                  </a:lnTo>
                  <a:lnTo>
                    <a:pt x="272" y="43"/>
                  </a:lnTo>
                  <a:lnTo>
                    <a:pt x="244" y="32"/>
                  </a:lnTo>
                  <a:lnTo>
                    <a:pt x="215" y="24"/>
                  </a:lnTo>
                  <a:lnTo>
                    <a:pt x="186" y="15"/>
                  </a:lnTo>
                  <a:lnTo>
                    <a:pt x="155" y="8"/>
                  </a:lnTo>
                  <a:lnTo>
                    <a:pt x="126" y="4"/>
                  </a:lnTo>
                  <a:lnTo>
                    <a:pt x="96" y="1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5" y="13"/>
                  </a:lnTo>
                  <a:lnTo>
                    <a:pt x="64" y="13"/>
                  </a:lnTo>
                  <a:lnTo>
                    <a:pt x="92" y="14"/>
                  </a:lnTo>
                  <a:lnTo>
                    <a:pt x="120" y="17"/>
                  </a:lnTo>
                  <a:lnTo>
                    <a:pt x="149" y="21"/>
                  </a:lnTo>
                  <a:lnTo>
                    <a:pt x="177" y="27"/>
                  </a:lnTo>
                  <a:lnTo>
                    <a:pt x="205" y="34"/>
                  </a:lnTo>
                  <a:lnTo>
                    <a:pt x="233" y="43"/>
                  </a:lnTo>
                  <a:lnTo>
                    <a:pt x="260" y="53"/>
                  </a:lnTo>
                  <a:lnTo>
                    <a:pt x="287" y="63"/>
                  </a:lnTo>
                  <a:lnTo>
                    <a:pt x="313" y="75"/>
                  </a:lnTo>
                  <a:lnTo>
                    <a:pt x="341" y="88"/>
                  </a:lnTo>
                  <a:lnTo>
                    <a:pt x="365" y="101"/>
                  </a:lnTo>
                  <a:lnTo>
                    <a:pt x="391" y="114"/>
                  </a:lnTo>
                  <a:lnTo>
                    <a:pt x="416" y="128"/>
                  </a:lnTo>
                  <a:lnTo>
                    <a:pt x="440" y="143"/>
                  </a:lnTo>
                  <a:lnTo>
                    <a:pt x="440" y="143"/>
                  </a:lnTo>
                  <a:lnTo>
                    <a:pt x="464" y="158"/>
                  </a:lnTo>
                  <a:lnTo>
                    <a:pt x="487" y="173"/>
                  </a:lnTo>
                  <a:lnTo>
                    <a:pt x="532" y="207"/>
                  </a:lnTo>
                  <a:lnTo>
                    <a:pt x="622" y="275"/>
                  </a:lnTo>
                  <a:lnTo>
                    <a:pt x="622" y="275"/>
                  </a:lnTo>
                  <a:lnTo>
                    <a:pt x="642" y="289"/>
                  </a:lnTo>
                  <a:lnTo>
                    <a:pt x="661" y="304"/>
                  </a:lnTo>
                  <a:lnTo>
                    <a:pt x="681" y="321"/>
                  </a:lnTo>
                  <a:lnTo>
                    <a:pt x="698" y="339"/>
                  </a:lnTo>
                  <a:lnTo>
                    <a:pt x="707" y="348"/>
                  </a:lnTo>
                  <a:lnTo>
                    <a:pt x="714" y="358"/>
                  </a:lnTo>
                  <a:lnTo>
                    <a:pt x="721" y="367"/>
                  </a:lnTo>
                  <a:lnTo>
                    <a:pt x="727" y="378"/>
                  </a:lnTo>
                  <a:lnTo>
                    <a:pt x="733" y="389"/>
                  </a:lnTo>
                  <a:lnTo>
                    <a:pt x="738" y="400"/>
                  </a:lnTo>
                  <a:lnTo>
                    <a:pt x="742" y="412"/>
                  </a:lnTo>
                  <a:lnTo>
                    <a:pt x="745" y="425"/>
                  </a:lnTo>
                  <a:lnTo>
                    <a:pt x="745" y="425"/>
                  </a:lnTo>
                  <a:lnTo>
                    <a:pt x="745" y="427"/>
                  </a:lnTo>
                  <a:lnTo>
                    <a:pt x="747" y="428"/>
                  </a:lnTo>
                  <a:lnTo>
                    <a:pt x="749" y="429"/>
                  </a:lnTo>
                  <a:lnTo>
                    <a:pt x="751" y="429"/>
                  </a:lnTo>
                  <a:lnTo>
                    <a:pt x="754" y="428"/>
                  </a:lnTo>
                  <a:lnTo>
                    <a:pt x="756" y="426"/>
                  </a:lnTo>
                  <a:lnTo>
                    <a:pt x="757" y="424"/>
                  </a:lnTo>
                  <a:lnTo>
                    <a:pt x="757" y="420"/>
                  </a:lnTo>
                  <a:lnTo>
                    <a:pt x="757" y="4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163">
              <a:extLst>
                <a:ext uri="{FF2B5EF4-FFF2-40B4-BE49-F238E27FC236}">
                  <a16:creationId xmlns:a16="http://schemas.microsoft.com/office/drawing/2014/main" id="{60E025AA-0870-1F1F-A63F-3DD2AB848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1115"/>
              <a:ext cx="11" cy="45"/>
            </a:xfrm>
            <a:custGeom>
              <a:avLst/>
              <a:gdLst>
                <a:gd name="T0" fmla="*/ 20 w 22"/>
                <a:gd name="T1" fmla="*/ 80 h 89"/>
                <a:gd name="T2" fmla="*/ 20 w 22"/>
                <a:gd name="T3" fmla="*/ 80 h 89"/>
                <a:gd name="T4" fmla="*/ 16 w 22"/>
                <a:gd name="T5" fmla="*/ 72 h 89"/>
                <a:gd name="T6" fmla="*/ 14 w 22"/>
                <a:gd name="T7" fmla="*/ 63 h 89"/>
                <a:gd name="T8" fmla="*/ 13 w 22"/>
                <a:gd name="T9" fmla="*/ 53 h 89"/>
                <a:gd name="T10" fmla="*/ 14 w 22"/>
                <a:gd name="T11" fmla="*/ 45 h 89"/>
                <a:gd name="T12" fmla="*/ 14 w 22"/>
                <a:gd name="T13" fmla="*/ 36 h 89"/>
                <a:gd name="T14" fmla="*/ 16 w 22"/>
                <a:gd name="T15" fmla="*/ 26 h 89"/>
                <a:gd name="T16" fmla="*/ 22 w 22"/>
                <a:gd name="T17" fmla="*/ 9 h 89"/>
                <a:gd name="T18" fmla="*/ 22 w 22"/>
                <a:gd name="T19" fmla="*/ 9 h 89"/>
                <a:gd name="T20" fmla="*/ 22 w 22"/>
                <a:gd name="T21" fmla="*/ 6 h 89"/>
                <a:gd name="T22" fmla="*/ 21 w 22"/>
                <a:gd name="T23" fmla="*/ 3 h 89"/>
                <a:gd name="T24" fmla="*/ 20 w 22"/>
                <a:gd name="T25" fmla="*/ 1 h 89"/>
                <a:gd name="T26" fmla="*/ 18 w 22"/>
                <a:gd name="T27" fmla="*/ 1 h 89"/>
                <a:gd name="T28" fmla="*/ 15 w 22"/>
                <a:gd name="T29" fmla="*/ 0 h 89"/>
                <a:gd name="T30" fmla="*/ 12 w 22"/>
                <a:gd name="T31" fmla="*/ 1 h 89"/>
                <a:gd name="T32" fmla="*/ 11 w 22"/>
                <a:gd name="T33" fmla="*/ 2 h 89"/>
                <a:gd name="T34" fmla="*/ 9 w 22"/>
                <a:gd name="T35" fmla="*/ 5 h 89"/>
                <a:gd name="T36" fmla="*/ 9 w 22"/>
                <a:gd name="T37" fmla="*/ 5 h 89"/>
                <a:gd name="T38" fmla="*/ 3 w 22"/>
                <a:gd name="T39" fmla="*/ 25 h 89"/>
                <a:gd name="T40" fmla="*/ 1 w 22"/>
                <a:gd name="T41" fmla="*/ 35 h 89"/>
                <a:gd name="T42" fmla="*/ 0 w 22"/>
                <a:gd name="T43" fmla="*/ 45 h 89"/>
                <a:gd name="T44" fmla="*/ 0 w 22"/>
                <a:gd name="T45" fmla="*/ 54 h 89"/>
                <a:gd name="T46" fmla="*/ 1 w 22"/>
                <a:gd name="T47" fmla="*/ 64 h 89"/>
                <a:gd name="T48" fmla="*/ 3 w 22"/>
                <a:gd name="T49" fmla="*/ 75 h 89"/>
                <a:gd name="T50" fmla="*/ 7 w 22"/>
                <a:gd name="T51" fmla="*/ 85 h 89"/>
                <a:gd name="T52" fmla="*/ 7 w 22"/>
                <a:gd name="T53" fmla="*/ 85 h 89"/>
                <a:gd name="T54" fmla="*/ 9 w 22"/>
                <a:gd name="T55" fmla="*/ 87 h 89"/>
                <a:gd name="T56" fmla="*/ 11 w 22"/>
                <a:gd name="T57" fmla="*/ 88 h 89"/>
                <a:gd name="T58" fmla="*/ 13 w 22"/>
                <a:gd name="T59" fmla="*/ 89 h 89"/>
                <a:gd name="T60" fmla="*/ 15 w 22"/>
                <a:gd name="T61" fmla="*/ 88 h 89"/>
                <a:gd name="T62" fmla="*/ 18 w 22"/>
                <a:gd name="T63" fmla="*/ 87 h 89"/>
                <a:gd name="T64" fmla="*/ 20 w 22"/>
                <a:gd name="T65" fmla="*/ 86 h 89"/>
                <a:gd name="T66" fmla="*/ 20 w 22"/>
                <a:gd name="T67" fmla="*/ 84 h 89"/>
                <a:gd name="T68" fmla="*/ 20 w 22"/>
                <a:gd name="T69" fmla="*/ 80 h 89"/>
                <a:gd name="T70" fmla="*/ 20 w 22"/>
                <a:gd name="T71" fmla="*/ 8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89">
                  <a:moveTo>
                    <a:pt x="20" y="80"/>
                  </a:moveTo>
                  <a:lnTo>
                    <a:pt x="20" y="80"/>
                  </a:lnTo>
                  <a:lnTo>
                    <a:pt x="16" y="72"/>
                  </a:lnTo>
                  <a:lnTo>
                    <a:pt x="14" y="63"/>
                  </a:lnTo>
                  <a:lnTo>
                    <a:pt x="13" y="53"/>
                  </a:lnTo>
                  <a:lnTo>
                    <a:pt x="14" y="45"/>
                  </a:lnTo>
                  <a:lnTo>
                    <a:pt x="14" y="36"/>
                  </a:lnTo>
                  <a:lnTo>
                    <a:pt x="16" y="26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3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1" y="64"/>
                  </a:lnTo>
                  <a:lnTo>
                    <a:pt x="3" y="7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9" y="87"/>
                  </a:lnTo>
                  <a:lnTo>
                    <a:pt x="11" y="88"/>
                  </a:lnTo>
                  <a:lnTo>
                    <a:pt x="13" y="89"/>
                  </a:lnTo>
                  <a:lnTo>
                    <a:pt x="15" y="88"/>
                  </a:lnTo>
                  <a:lnTo>
                    <a:pt x="18" y="87"/>
                  </a:lnTo>
                  <a:lnTo>
                    <a:pt x="20" y="86"/>
                  </a:lnTo>
                  <a:lnTo>
                    <a:pt x="20" y="84"/>
                  </a:lnTo>
                  <a:lnTo>
                    <a:pt x="20" y="80"/>
                  </a:lnTo>
                  <a:lnTo>
                    <a:pt x="2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164">
              <a:extLst>
                <a:ext uri="{FF2B5EF4-FFF2-40B4-BE49-F238E27FC236}">
                  <a16:creationId xmlns:a16="http://schemas.microsoft.com/office/drawing/2014/main" id="{956D9DB0-C659-EB3B-8E3B-E38F0604F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" y="1085"/>
              <a:ext cx="126" cy="86"/>
            </a:xfrm>
            <a:custGeom>
              <a:avLst/>
              <a:gdLst>
                <a:gd name="T0" fmla="*/ 0 w 252"/>
                <a:gd name="T1" fmla="*/ 9 h 173"/>
                <a:gd name="T2" fmla="*/ 0 w 252"/>
                <a:gd name="T3" fmla="*/ 9 h 173"/>
                <a:gd name="T4" fmla="*/ 8 w 252"/>
                <a:gd name="T5" fmla="*/ 23 h 173"/>
                <a:gd name="T6" fmla="*/ 16 w 252"/>
                <a:gd name="T7" fmla="*/ 37 h 173"/>
                <a:gd name="T8" fmla="*/ 26 w 252"/>
                <a:gd name="T9" fmla="*/ 50 h 173"/>
                <a:gd name="T10" fmla="*/ 37 w 252"/>
                <a:gd name="T11" fmla="*/ 62 h 173"/>
                <a:gd name="T12" fmla="*/ 48 w 252"/>
                <a:gd name="T13" fmla="*/ 73 h 173"/>
                <a:gd name="T14" fmla="*/ 61 w 252"/>
                <a:gd name="T15" fmla="*/ 83 h 173"/>
                <a:gd name="T16" fmla="*/ 75 w 252"/>
                <a:gd name="T17" fmla="*/ 92 h 173"/>
                <a:gd name="T18" fmla="*/ 89 w 252"/>
                <a:gd name="T19" fmla="*/ 99 h 173"/>
                <a:gd name="T20" fmla="*/ 89 w 252"/>
                <a:gd name="T21" fmla="*/ 99 h 173"/>
                <a:gd name="T22" fmla="*/ 110 w 252"/>
                <a:gd name="T23" fmla="*/ 109 h 173"/>
                <a:gd name="T24" fmla="*/ 130 w 252"/>
                <a:gd name="T25" fmla="*/ 119 h 173"/>
                <a:gd name="T26" fmla="*/ 173 w 252"/>
                <a:gd name="T27" fmla="*/ 137 h 173"/>
                <a:gd name="T28" fmla="*/ 173 w 252"/>
                <a:gd name="T29" fmla="*/ 137 h 173"/>
                <a:gd name="T30" fmla="*/ 190 w 252"/>
                <a:gd name="T31" fmla="*/ 147 h 173"/>
                <a:gd name="T32" fmla="*/ 207 w 252"/>
                <a:gd name="T33" fmla="*/ 157 h 173"/>
                <a:gd name="T34" fmla="*/ 225 w 252"/>
                <a:gd name="T35" fmla="*/ 165 h 173"/>
                <a:gd name="T36" fmla="*/ 234 w 252"/>
                <a:gd name="T37" fmla="*/ 170 h 173"/>
                <a:gd name="T38" fmla="*/ 243 w 252"/>
                <a:gd name="T39" fmla="*/ 173 h 173"/>
                <a:gd name="T40" fmla="*/ 243 w 252"/>
                <a:gd name="T41" fmla="*/ 173 h 173"/>
                <a:gd name="T42" fmla="*/ 246 w 252"/>
                <a:gd name="T43" fmla="*/ 173 h 173"/>
                <a:gd name="T44" fmla="*/ 248 w 252"/>
                <a:gd name="T45" fmla="*/ 172 h 173"/>
                <a:gd name="T46" fmla="*/ 251 w 252"/>
                <a:gd name="T47" fmla="*/ 171 h 173"/>
                <a:gd name="T48" fmla="*/ 252 w 252"/>
                <a:gd name="T49" fmla="*/ 169 h 173"/>
                <a:gd name="T50" fmla="*/ 252 w 252"/>
                <a:gd name="T51" fmla="*/ 165 h 173"/>
                <a:gd name="T52" fmla="*/ 251 w 252"/>
                <a:gd name="T53" fmla="*/ 163 h 173"/>
                <a:gd name="T54" fmla="*/ 250 w 252"/>
                <a:gd name="T55" fmla="*/ 161 h 173"/>
                <a:gd name="T56" fmla="*/ 247 w 252"/>
                <a:gd name="T57" fmla="*/ 160 h 173"/>
                <a:gd name="T58" fmla="*/ 247 w 252"/>
                <a:gd name="T59" fmla="*/ 160 h 173"/>
                <a:gd name="T60" fmla="*/ 239 w 252"/>
                <a:gd name="T61" fmla="*/ 158 h 173"/>
                <a:gd name="T62" fmla="*/ 231 w 252"/>
                <a:gd name="T63" fmla="*/ 154 h 173"/>
                <a:gd name="T64" fmla="*/ 216 w 252"/>
                <a:gd name="T65" fmla="*/ 147 h 173"/>
                <a:gd name="T66" fmla="*/ 202 w 252"/>
                <a:gd name="T67" fmla="*/ 138 h 173"/>
                <a:gd name="T68" fmla="*/ 187 w 252"/>
                <a:gd name="T69" fmla="*/ 130 h 173"/>
                <a:gd name="T70" fmla="*/ 187 w 252"/>
                <a:gd name="T71" fmla="*/ 130 h 173"/>
                <a:gd name="T72" fmla="*/ 153 w 252"/>
                <a:gd name="T73" fmla="*/ 114 h 173"/>
                <a:gd name="T74" fmla="*/ 118 w 252"/>
                <a:gd name="T75" fmla="*/ 99 h 173"/>
                <a:gd name="T76" fmla="*/ 118 w 252"/>
                <a:gd name="T77" fmla="*/ 99 h 173"/>
                <a:gd name="T78" fmla="*/ 102 w 252"/>
                <a:gd name="T79" fmla="*/ 92 h 173"/>
                <a:gd name="T80" fmla="*/ 86 w 252"/>
                <a:gd name="T81" fmla="*/ 83 h 173"/>
                <a:gd name="T82" fmla="*/ 71 w 252"/>
                <a:gd name="T83" fmla="*/ 73 h 173"/>
                <a:gd name="T84" fmla="*/ 57 w 252"/>
                <a:gd name="T85" fmla="*/ 62 h 173"/>
                <a:gd name="T86" fmla="*/ 44 w 252"/>
                <a:gd name="T87" fmla="*/ 50 h 173"/>
                <a:gd name="T88" fmla="*/ 32 w 252"/>
                <a:gd name="T89" fmla="*/ 36 h 173"/>
                <a:gd name="T90" fmla="*/ 21 w 252"/>
                <a:gd name="T91" fmla="*/ 22 h 173"/>
                <a:gd name="T92" fmla="*/ 13 w 252"/>
                <a:gd name="T93" fmla="*/ 5 h 173"/>
                <a:gd name="T94" fmla="*/ 13 w 252"/>
                <a:gd name="T95" fmla="*/ 5 h 173"/>
                <a:gd name="T96" fmla="*/ 11 w 252"/>
                <a:gd name="T97" fmla="*/ 3 h 173"/>
                <a:gd name="T98" fmla="*/ 9 w 252"/>
                <a:gd name="T99" fmla="*/ 2 h 173"/>
                <a:gd name="T100" fmla="*/ 7 w 252"/>
                <a:gd name="T101" fmla="*/ 0 h 173"/>
                <a:gd name="T102" fmla="*/ 5 w 252"/>
                <a:gd name="T103" fmla="*/ 2 h 173"/>
                <a:gd name="T104" fmla="*/ 2 w 252"/>
                <a:gd name="T105" fmla="*/ 3 h 173"/>
                <a:gd name="T106" fmla="*/ 0 w 252"/>
                <a:gd name="T107" fmla="*/ 4 h 173"/>
                <a:gd name="T108" fmla="*/ 0 w 252"/>
                <a:gd name="T109" fmla="*/ 6 h 173"/>
                <a:gd name="T110" fmla="*/ 0 w 252"/>
                <a:gd name="T111" fmla="*/ 9 h 173"/>
                <a:gd name="T112" fmla="*/ 0 w 252"/>
                <a:gd name="T113" fmla="*/ 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" h="173">
                  <a:moveTo>
                    <a:pt x="0" y="9"/>
                  </a:moveTo>
                  <a:lnTo>
                    <a:pt x="0" y="9"/>
                  </a:lnTo>
                  <a:lnTo>
                    <a:pt x="8" y="23"/>
                  </a:lnTo>
                  <a:lnTo>
                    <a:pt x="16" y="37"/>
                  </a:lnTo>
                  <a:lnTo>
                    <a:pt x="26" y="50"/>
                  </a:lnTo>
                  <a:lnTo>
                    <a:pt x="37" y="62"/>
                  </a:lnTo>
                  <a:lnTo>
                    <a:pt x="48" y="73"/>
                  </a:lnTo>
                  <a:lnTo>
                    <a:pt x="61" y="83"/>
                  </a:lnTo>
                  <a:lnTo>
                    <a:pt x="75" y="92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110" y="109"/>
                  </a:lnTo>
                  <a:lnTo>
                    <a:pt x="130" y="119"/>
                  </a:lnTo>
                  <a:lnTo>
                    <a:pt x="173" y="137"/>
                  </a:lnTo>
                  <a:lnTo>
                    <a:pt x="173" y="137"/>
                  </a:lnTo>
                  <a:lnTo>
                    <a:pt x="190" y="147"/>
                  </a:lnTo>
                  <a:lnTo>
                    <a:pt x="207" y="157"/>
                  </a:lnTo>
                  <a:lnTo>
                    <a:pt x="225" y="165"/>
                  </a:lnTo>
                  <a:lnTo>
                    <a:pt x="234" y="170"/>
                  </a:lnTo>
                  <a:lnTo>
                    <a:pt x="243" y="173"/>
                  </a:lnTo>
                  <a:lnTo>
                    <a:pt x="243" y="173"/>
                  </a:lnTo>
                  <a:lnTo>
                    <a:pt x="246" y="173"/>
                  </a:lnTo>
                  <a:lnTo>
                    <a:pt x="248" y="172"/>
                  </a:lnTo>
                  <a:lnTo>
                    <a:pt x="251" y="171"/>
                  </a:lnTo>
                  <a:lnTo>
                    <a:pt x="252" y="169"/>
                  </a:lnTo>
                  <a:lnTo>
                    <a:pt x="252" y="165"/>
                  </a:lnTo>
                  <a:lnTo>
                    <a:pt x="251" y="163"/>
                  </a:lnTo>
                  <a:lnTo>
                    <a:pt x="250" y="161"/>
                  </a:lnTo>
                  <a:lnTo>
                    <a:pt x="247" y="160"/>
                  </a:lnTo>
                  <a:lnTo>
                    <a:pt x="247" y="160"/>
                  </a:lnTo>
                  <a:lnTo>
                    <a:pt x="239" y="158"/>
                  </a:lnTo>
                  <a:lnTo>
                    <a:pt x="231" y="154"/>
                  </a:lnTo>
                  <a:lnTo>
                    <a:pt x="216" y="147"/>
                  </a:lnTo>
                  <a:lnTo>
                    <a:pt x="202" y="138"/>
                  </a:lnTo>
                  <a:lnTo>
                    <a:pt x="187" y="130"/>
                  </a:lnTo>
                  <a:lnTo>
                    <a:pt x="187" y="130"/>
                  </a:lnTo>
                  <a:lnTo>
                    <a:pt x="153" y="114"/>
                  </a:lnTo>
                  <a:lnTo>
                    <a:pt x="118" y="99"/>
                  </a:lnTo>
                  <a:lnTo>
                    <a:pt x="118" y="99"/>
                  </a:lnTo>
                  <a:lnTo>
                    <a:pt x="102" y="92"/>
                  </a:lnTo>
                  <a:lnTo>
                    <a:pt x="86" y="83"/>
                  </a:lnTo>
                  <a:lnTo>
                    <a:pt x="71" y="73"/>
                  </a:lnTo>
                  <a:lnTo>
                    <a:pt x="57" y="62"/>
                  </a:lnTo>
                  <a:lnTo>
                    <a:pt x="44" y="50"/>
                  </a:lnTo>
                  <a:lnTo>
                    <a:pt x="32" y="36"/>
                  </a:lnTo>
                  <a:lnTo>
                    <a:pt x="21" y="22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165">
              <a:extLst>
                <a:ext uri="{FF2B5EF4-FFF2-40B4-BE49-F238E27FC236}">
                  <a16:creationId xmlns:a16="http://schemas.microsoft.com/office/drawing/2014/main" id="{B9BFA104-3EA0-1A5E-DDEB-4BE4D4B51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1092"/>
              <a:ext cx="47" cy="121"/>
            </a:xfrm>
            <a:custGeom>
              <a:avLst/>
              <a:gdLst>
                <a:gd name="T0" fmla="*/ 1 w 95"/>
                <a:gd name="T1" fmla="*/ 9 h 241"/>
                <a:gd name="T2" fmla="*/ 1 w 95"/>
                <a:gd name="T3" fmla="*/ 9 h 241"/>
                <a:gd name="T4" fmla="*/ 16 w 95"/>
                <a:gd name="T5" fmla="*/ 35 h 241"/>
                <a:gd name="T6" fmla="*/ 31 w 95"/>
                <a:gd name="T7" fmla="*/ 62 h 241"/>
                <a:gd name="T8" fmla="*/ 44 w 95"/>
                <a:gd name="T9" fmla="*/ 90 h 241"/>
                <a:gd name="T10" fmla="*/ 56 w 95"/>
                <a:gd name="T11" fmla="*/ 118 h 241"/>
                <a:gd name="T12" fmla="*/ 65 w 95"/>
                <a:gd name="T13" fmla="*/ 146 h 241"/>
                <a:gd name="T14" fmla="*/ 74 w 95"/>
                <a:gd name="T15" fmla="*/ 175 h 241"/>
                <a:gd name="T16" fmla="*/ 76 w 95"/>
                <a:gd name="T17" fmla="*/ 189 h 241"/>
                <a:gd name="T18" fmla="*/ 80 w 95"/>
                <a:gd name="T19" fmla="*/ 204 h 241"/>
                <a:gd name="T20" fmla="*/ 81 w 95"/>
                <a:gd name="T21" fmla="*/ 220 h 241"/>
                <a:gd name="T22" fmla="*/ 82 w 95"/>
                <a:gd name="T23" fmla="*/ 235 h 241"/>
                <a:gd name="T24" fmla="*/ 82 w 95"/>
                <a:gd name="T25" fmla="*/ 235 h 241"/>
                <a:gd name="T26" fmla="*/ 83 w 95"/>
                <a:gd name="T27" fmla="*/ 238 h 241"/>
                <a:gd name="T28" fmla="*/ 84 w 95"/>
                <a:gd name="T29" fmla="*/ 239 h 241"/>
                <a:gd name="T30" fmla="*/ 86 w 95"/>
                <a:gd name="T31" fmla="*/ 240 h 241"/>
                <a:gd name="T32" fmla="*/ 88 w 95"/>
                <a:gd name="T33" fmla="*/ 241 h 241"/>
                <a:gd name="T34" fmla="*/ 90 w 95"/>
                <a:gd name="T35" fmla="*/ 240 h 241"/>
                <a:gd name="T36" fmla="*/ 93 w 95"/>
                <a:gd name="T37" fmla="*/ 239 h 241"/>
                <a:gd name="T38" fmla="*/ 95 w 95"/>
                <a:gd name="T39" fmla="*/ 238 h 241"/>
                <a:gd name="T40" fmla="*/ 95 w 95"/>
                <a:gd name="T41" fmla="*/ 235 h 241"/>
                <a:gd name="T42" fmla="*/ 95 w 95"/>
                <a:gd name="T43" fmla="*/ 235 h 241"/>
                <a:gd name="T44" fmla="*/ 94 w 95"/>
                <a:gd name="T45" fmla="*/ 220 h 241"/>
                <a:gd name="T46" fmla="*/ 93 w 95"/>
                <a:gd name="T47" fmla="*/ 203 h 241"/>
                <a:gd name="T48" fmla="*/ 89 w 95"/>
                <a:gd name="T49" fmla="*/ 188 h 241"/>
                <a:gd name="T50" fmla="*/ 86 w 95"/>
                <a:gd name="T51" fmla="*/ 173 h 241"/>
                <a:gd name="T52" fmla="*/ 78 w 95"/>
                <a:gd name="T53" fmla="*/ 144 h 241"/>
                <a:gd name="T54" fmla="*/ 68 w 95"/>
                <a:gd name="T55" fmla="*/ 115 h 241"/>
                <a:gd name="T56" fmla="*/ 56 w 95"/>
                <a:gd name="T57" fmla="*/ 85 h 241"/>
                <a:gd name="T58" fmla="*/ 43 w 95"/>
                <a:gd name="T59" fmla="*/ 57 h 241"/>
                <a:gd name="T60" fmla="*/ 27 w 95"/>
                <a:gd name="T61" fmla="*/ 30 h 241"/>
                <a:gd name="T62" fmla="*/ 12 w 95"/>
                <a:gd name="T63" fmla="*/ 3 h 241"/>
                <a:gd name="T64" fmla="*/ 12 w 95"/>
                <a:gd name="T65" fmla="*/ 3 h 241"/>
                <a:gd name="T66" fmla="*/ 10 w 95"/>
                <a:gd name="T67" fmla="*/ 1 h 241"/>
                <a:gd name="T68" fmla="*/ 8 w 95"/>
                <a:gd name="T69" fmla="*/ 0 h 241"/>
                <a:gd name="T70" fmla="*/ 6 w 95"/>
                <a:gd name="T71" fmla="*/ 0 h 241"/>
                <a:gd name="T72" fmla="*/ 4 w 95"/>
                <a:gd name="T73" fmla="*/ 1 h 241"/>
                <a:gd name="T74" fmla="*/ 1 w 95"/>
                <a:gd name="T75" fmla="*/ 2 h 241"/>
                <a:gd name="T76" fmla="*/ 0 w 95"/>
                <a:gd name="T77" fmla="*/ 4 h 241"/>
                <a:gd name="T78" fmla="*/ 0 w 95"/>
                <a:gd name="T79" fmla="*/ 7 h 241"/>
                <a:gd name="T80" fmla="*/ 1 w 95"/>
                <a:gd name="T81" fmla="*/ 9 h 241"/>
                <a:gd name="T82" fmla="*/ 1 w 95"/>
                <a:gd name="T83" fmla="*/ 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241">
                  <a:moveTo>
                    <a:pt x="1" y="9"/>
                  </a:moveTo>
                  <a:lnTo>
                    <a:pt x="1" y="9"/>
                  </a:lnTo>
                  <a:lnTo>
                    <a:pt x="16" y="35"/>
                  </a:lnTo>
                  <a:lnTo>
                    <a:pt x="31" y="62"/>
                  </a:lnTo>
                  <a:lnTo>
                    <a:pt x="44" y="90"/>
                  </a:lnTo>
                  <a:lnTo>
                    <a:pt x="56" y="118"/>
                  </a:lnTo>
                  <a:lnTo>
                    <a:pt x="65" y="146"/>
                  </a:lnTo>
                  <a:lnTo>
                    <a:pt x="74" y="175"/>
                  </a:lnTo>
                  <a:lnTo>
                    <a:pt x="76" y="189"/>
                  </a:lnTo>
                  <a:lnTo>
                    <a:pt x="80" y="204"/>
                  </a:lnTo>
                  <a:lnTo>
                    <a:pt x="81" y="220"/>
                  </a:lnTo>
                  <a:lnTo>
                    <a:pt x="82" y="235"/>
                  </a:lnTo>
                  <a:lnTo>
                    <a:pt x="82" y="235"/>
                  </a:lnTo>
                  <a:lnTo>
                    <a:pt x="83" y="238"/>
                  </a:lnTo>
                  <a:lnTo>
                    <a:pt x="84" y="239"/>
                  </a:lnTo>
                  <a:lnTo>
                    <a:pt x="86" y="240"/>
                  </a:lnTo>
                  <a:lnTo>
                    <a:pt x="88" y="241"/>
                  </a:lnTo>
                  <a:lnTo>
                    <a:pt x="90" y="240"/>
                  </a:lnTo>
                  <a:lnTo>
                    <a:pt x="93" y="239"/>
                  </a:lnTo>
                  <a:lnTo>
                    <a:pt x="95" y="238"/>
                  </a:lnTo>
                  <a:lnTo>
                    <a:pt x="95" y="235"/>
                  </a:lnTo>
                  <a:lnTo>
                    <a:pt x="95" y="235"/>
                  </a:lnTo>
                  <a:lnTo>
                    <a:pt x="94" y="220"/>
                  </a:lnTo>
                  <a:lnTo>
                    <a:pt x="93" y="203"/>
                  </a:lnTo>
                  <a:lnTo>
                    <a:pt x="89" y="188"/>
                  </a:lnTo>
                  <a:lnTo>
                    <a:pt x="86" y="173"/>
                  </a:lnTo>
                  <a:lnTo>
                    <a:pt x="78" y="144"/>
                  </a:lnTo>
                  <a:lnTo>
                    <a:pt x="68" y="115"/>
                  </a:lnTo>
                  <a:lnTo>
                    <a:pt x="56" y="85"/>
                  </a:lnTo>
                  <a:lnTo>
                    <a:pt x="43" y="57"/>
                  </a:lnTo>
                  <a:lnTo>
                    <a:pt x="27" y="30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166">
              <a:extLst>
                <a:ext uri="{FF2B5EF4-FFF2-40B4-BE49-F238E27FC236}">
                  <a16:creationId xmlns:a16="http://schemas.microsoft.com/office/drawing/2014/main" id="{0A137795-2AC4-A38A-B62E-C6DF3AA6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1417"/>
              <a:ext cx="38" cy="271"/>
            </a:xfrm>
            <a:custGeom>
              <a:avLst/>
              <a:gdLst>
                <a:gd name="T0" fmla="*/ 28 w 76"/>
                <a:gd name="T1" fmla="*/ 7 h 542"/>
                <a:gd name="T2" fmla="*/ 37 w 76"/>
                <a:gd name="T3" fmla="*/ 80 h 542"/>
                <a:gd name="T4" fmla="*/ 37 w 76"/>
                <a:gd name="T5" fmla="*/ 92 h 542"/>
                <a:gd name="T6" fmla="*/ 35 w 76"/>
                <a:gd name="T7" fmla="*/ 125 h 542"/>
                <a:gd name="T8" fmla="*/ 25 w 76"/>
                <a:gd name="T9" fmla="*/ 169 h 542"/>
                <a:gd name="T10" fmla="*/ 17 w 76"/>
                <a:gd name="T11" fmla="*/ 203 h 542"/>
                <a:gd name="T12" fmla="*/ 4 w 76"/>
                <a:gd name="T13" fmla="*/ 271 h 542"/>
                <a:gd name="T14" fmla="*/ 0 w 76"/>
                <a:gd name="T15" fmla="*/ 306 h 542"/>
                <a:gd name="T16" fmla="*/ 0 w 76"/>
                <a:gd name="T17" fmla="*/ 336 h 542"/>
                <a:gd name="T18" fmla="*/ 5 w 76"/>
                <a:gd name="T19" fmla="*/ 399 h 542"/>
                <a:gd name="T20" fmla="*/ 11 w 76"/>
                <a:gd name="T21" fmla="*/ 429 h 542"/>
                <a:gd name="T22" fmla="*/ 20 w 76"/>
                <a:gd name="T23" fmla="*/ 460 h 542"/>
                <a:gd name="T24" fmla="*/ 32 w 76"/>
                <a:gd name="T25" fmla="*/ 488 h 542"/>
                <a:gd name="T26" fmla="*/ 47 w 76"/>
                <a:gd name="T27" fmla="*/ 515 h 542"/>
                <a:gd name="T28" fmla="*/ 65 w 76"/>
                <a:gd name="T29" fmla="*/ 540 h 542"/>
                <a:gd name="T30" fmla="*/ 68 w 76"/>
                <a:gd name="T31" fmla="*/ 541 h 542"/>
                <a:gd name="T32" fmla="*/ 72 w 76"/>
                <a:gd name="T33" fmla="*/ 541 h 542"/>
                <a:gd name="T34" fmla="*/ 76 w 76"/>
                <a:gd name="T35" fmla="*/ 538 h 542"/>
                <a:gd name="T36" fmla="*/ 76 w 76"/>
                <a:gd name="T37" fmla="*/ 533 h 542"/>
                <a:gd name="T38" fmla="*/ 75 w 76"/>
                <a:gd name="T39" fmla="*/ 530 h 542"/>
                <a:gd name="T40" fmla="*/ 56 w 76"/>
                <a:gd name="T41" fmla="*/ 506 h 542"/>
                <a:gd name="T42" fmla="*/ 41 w 76"/>
                <a:gd name="T43" fmla="*/ 478 h 542"/>
                <a:gd name="T44" fmla="*/ 30 w 76"/>
                <a:gd name="T45" fmla="*/ 450 h 542"/>
                <a:gd name="T46" fmla="*/ 22 w 76"/>
                <a:gd name="T47" fmla="*/ 419 h 542"/>
                <a:gd name="T48" fmla="*/ 17 w 76"/>
                <a:gd name="T49" fmla="*/ 387 h 542"/>
                <a:gd name="T50" fmla="*/ 13 w 76"/>
                <a:gd name="T51" fmla="*/ 324 h 542"/>
                <a:gd name="T52" fmla="*/ 13 w 76"/>
                <a:gd name="T53" fmla="*/ 294 h 542"/>
                <a:gd name="T54" fmla="*/ 18 w 76"/>
                <a:gd name="T55" fmla="*/ 257 h 542"/>
                <a:gd name="T56" fmla="*/ 25 w 76"/>
                <a:gd name="T57" fmla="*/ 221 h 542"/>
                <a:gd name="T58" fmla="*/ 44 w 76"/>
                <a:gd name="T59" fmla="*/ 151 h 542"/>
                <a:gd name="T60" fmla="*/ 48 w 76"/>
                <a:gd name="T61" fmla="*/ 132 h 542"/>
                <a:gd name="T62" fmla="*/ 50 w 76"/>
                <a:gd name="T63" fmla="*/ 97 h 542"/>
                <a:gd name="T64" fmla="*/ 46 w 76"/>
                <a:gd name="T65" fmla="*/ 42 h 542"/>
                <a:gd name="T66" fmla="*/ 41 w 76"/>
                <a:gd name="T67" fmla="*/ 7 h 542"/>
                <a:gd name="T68" fmla="*/ 39 w 76"/>
                <a:gd name="T69" fmla="*/ 1 h 542"/>
                <a:gd name="T70" fmla="*/ 35 w 76"/>
                <a:gd name="T71" fmla="*/ 0 h 542"/>
                <a:gd name="T72" fmla="*/ 31 w 76"/>
                <a:gd name="T73" fmla="*/ 1 h 542"/>
                <a:gd name="T74" fmla="*/ 28 w 76"/>
                <a:gd name="T75" fmla="*/ 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542">
                  <a:moveTo>
                    <a:pt x="28" y="7"/>
                  </a:moveTo>
                  <a:lnTo>
                    <a:pt x="28" y="7"/>
                  </a:lnTo>
                  <a:lnTo>
                    <a:pt x="33" y="43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37" y="92"/>
                  </a:lnTo>
                  <a:lnTo>
                    <a:pt x="37" y="103"/>
                  </a:lnTo>
                  <a:lnTo>
                    <a:pt x="35" y="125"/>
                  </a:lnTo>
                  <a:lnTo>
                    <a:pt x="31" y="147"/>
                  </a:lnTo>
                  <a:lnTo>
                    <a:pt x="25" y="169"/>
                  </a:lnTo>
                  <a:lnTo>
                    <a:pt x="25" y="169"/>
                  </a:lnTo>
                  <a:lnTo>
                    <a:pt x="17" y="203"/>
                  </a:lnTo>
                  <a:lnTo>
                    <a:pt x="9" y="236"/>
                  </a:lnTo>
                  <a:lnTo>
                    <a:pt x="4" y="271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36"/>
                  </a:lnTo>
                  <a:lnTo>
                    <a:pt x="1" y="368"/>
                  </a:lnTo>
                  <a:lnTo>
                    <a:pt x="5" y="399"/>
                  </a:lnTo>
                  <a:lnTo>
                    <a:pt x="8" y="414"/>
                  </a:lnTo>
                  <a:lnTo>
                    <a:pt x="11" y="429"/>
                  </a:lnTo>
                  <a:lnTo>
                    <a:pt x="14" y="445"/>
                  </a:lnTo>
                  <a:lnTo>
                    <a:pt x="20" y="460"/>
                  </a:lnTo>
                  <a:lnTo>
                    <a:pt x="25" y="474"/>
                  </a:lnTo>
                  <a:lnTo>
                    <a:pt x="32" y="488"/>
                  </a:lnTo>
                  <a:lnTo>
                    <a:pt x="38" y="502"/>
                  </a:lnTo>
                  <a:lnTo>
                    <a:pt x="47" y="515"/>
                  </a:lnTo>
                  <a:lnTo>
                    <a:pt x="56" y="528"/>
                  </a:lnTo>
                  <a:lnTo>
                    <a:pt x="65" y="540"/>
                  </a:lnTo>
                  <a:lnTo>
                    <a:pt x="65" y="540"/>
                  </a:lnTo>
                  <a:lnTo>
                    <a:pt x="68" y="541"/>
                  </a:lnTo>
                  <a:lnTo>
                    <a:pt x="70" y="542"/>
                  </a:lnTo>
                  <a:lnTo>
                    <a:pt x="72" y="541"/>
                  </a:lnTo>
                  <a:lnTo>
                    <a:pt x="74" y="540"/>
                  </a:lnTo>
                  <a:lnTo>
                    <a:pt x="76" y="538"/>
                  </a:lnTo>
                  <a:lnTo>
                    <a:pt x="76" y="536"/>
                  </a:lnTo>
                  <a:lnTo>
                    <a:pt x="76" y="533"/>
                  </a:lnTo>
                  <a:lnTo>
                    <a:pt x="75" y="530"/>
                  </a:lnTo>
                  <a:lnTo>
                    <a:pt x="75" y="530"/>
                  </a:lnTo>
                  <a:lnTo>
                    <a:pt x="64" y="518"/>
                  </a:lnTo>
                  <a:lnTo>
                    <a:pt x="56" y="506"/>
                  </a:lnTo>
                  <a:lnTo>
                    <a:pt x="48" y="492"/>
                  </a:lnTo>
                  <a:lnTo>
                    <a:pt x="41" y="478"/>
                  </a:lnTo>
                  <a:lnTo>
                    <a:pt x="35" y="464"/>
                  </a:lnTo>
                  <a:lnTo>
                    <a:pt x="30" y="450"/>
                  </a:lnTo>
                  <a:lnTo>
                    <a:pt x="25" y="435"/>
                  </a:lnTo>
                  <a:lnTo>
                    <a:pt x="22" y="419"/>
                  </a:lnTo>
                  <a:lnTo>
                    <a:pt x="19" y="403"/>
                  </a:lnTo>
                  <a:lnTo>
                    <a:pt x="17" y="387"/>
                  </a:lnTo>
                  <a:lnTo>
                    <a:pt x="13" y="356"/>
                  </a:lnTo>
                  <a:lnTo>
                    <a:pt x="13" y="324"/>
                  </a:lnTo>
                  <a:lnTo>
                    <a:pt x="13" y="294"/>
                  </a:lnTo>
                  <a:lnTo>
                    <a:pt x="13" y="294"/>
                  </a:lnTo>
                  <a:lnTo>
                    <a:pt x="15" y="275"/>
                  </a:lnTo>
                  <a:lnTo>
                    <a:pt x="18" y="257"/>
                  </a:lnTo>
                  <a:lnTo>
                    <a:pt x="21" y="240"/>
                  </a:lnTo>
                  <a:lnTo>
                    <a:pt x="25" y="221"/>
                  </a:lnTo>
                  <a:lnTo>
                    <a:pt x="34" y="185"/>
                  </a:lnTo>
                  <a:lnTo>
                    <a:pt x="44" y="151"/>
                  </a:lnTo>
                  <a:lnTo>
                    <a:pt x="44" y="151"/>
                  </a:lnTo>
                  <a:lnTo>
                    <a:pt x="48" y="132"/>
                  </a:lnTo>
                  <a:lnTo>
                    <a:pt x="49" y="114"/>
                  </a:lnTo>
                  <a:lnTo>
                    <a:pt x="50" y="97"/>
                  </a:lnTo>
                  <a:lnTo>
                    <a:pt x="49" y="78"/>
                  </a:lnTo>
                  <a:lnTo>
                    <a:pt x="46" y="42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3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2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167">
              <a:extLst>
                <a:ext uri="{FF2B5EF4-FFF2-40B4-BE49-F238E27FC236}">
                  <a16:creationId xmlns:a16="http://schemas.microsoft.com/office/drawing/2014/main" id="{F3E6EA94-6EF5-82F6-1379-1FDC3FB16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" y="476"/>
              <a:ext cx="1781" cy="3257"/>
            </a:xfrm>
            <a:custGeom>
              <a:avLst/>
              <a:gdLst>
                <a:gd name="T0" fmla="*/ 3550 w 3562"/>
                <a:gd name="T1" fmla="*/ 3 h 6514"/>
                <a:gd name="T2" fmla="*/ 3550 w 3562"/>
                <a:gd name="T3" fmla="*/ 3 h 6514"/>
                <a:gd name="T4" fmla="*/ 3415 w 3562"/>
                <a:gd name="T5" fmla="*/ 249 h 6514"/>
                <a:gd name="T6" fmla="*/ 3415 w 3562"/>
                <a:gd name="T7" fmla="*/ 249 h 6514"/>
                <a:gd name="T8" fmla="*/ 3057 w 3562"/>
                <a:gd name="T9" fmla="*/ 904 h 6514"/>
                <a:gd name="T10" fmla="*/ 3057 w 3562"/>
                <a:gd name="T11" fmla="*/ 904 h 6514"/>
                <a:gd name="T12" fmla="*/ 2545 w 3562"/>
                <a:gd name="T13" fmla="*/ 1842 h 6514"/>
                <a:gd name="T14" fmla="*/ 2545 w 3562"/>
                <a:gd name="T15" fmla="*/ 1842 h 6514"/>
                <a:gd name="T16" fmla="*/ 1945 w 3562"/>
                <a:gd name="T17" fmla="*/ 2940 h 6514"/>
                <a:gd name="T18" fmla="*/ 1945 w 3562"/>
                <a:gd name="T19" fmla="*/ 2940 h 6514"/>
                <a:gd name="T20" fmla="*/ 1327 w 3562"/>
                <a:gd name="T21" fmla="*/ 4072 h 6514"/>
                <a:gd name="T22" fmla="*/ 1327 w 3562"/>
                <a:gd name="T23" fmla="*/ 4072 h 6514"/>
                <a:gd name="T24" fmla="*/ 760 w 3562"/>
                <a:gd name="T25" fmla="*/ 5114 h 6514"/>
                <a:gd name="T26" fmla="*/ 760 w 3562"/>
                <a:gd name="T27" fmla="*/ 5114 h 6514"/>
                <a:gd name="T28" fmla="*/ 309 w 3562"/>
                <a:gd name="T29" fmla="*/ 5940 h 6514"/>
                <a:gd name="T30" fmla="*/ 309 w 3562"/>
                <a:gd name="T31" fmla="*/ 5940 h 6514"/>
                <a:gd name="T32" fmla="*/ 43 w 3562"/>
                <a:gd name="T33" fmla="*/ 6427 h 6514"/>
                <a:gd name="T34" fmla="*/ 43 w 3562"/>
                <a:gd name="T35" fmla="*/ 6427 h 6514"/>
                <a:gd name="T36" fmla="*/ 1 w 3562"/>
                <a:gd name="T37" fmla="*/ 6504 h 6514"/>
                <a:gd name="T38" fmla="*/ 1 w 3562"/>
                <a:gd name="T39" fmla="*/ 6504 h 6514"/>
                <a:gd name="T40" fmla="*/ 0 w 3562"/>
                <a:gd name="T41" fmla="*/ 6506 h 6514"/>
                <a:gd name="T42" fmla="*/ 0 w 3562"/>
                <a:gd name="T43" fmla="*/ 6509 h 6514"/>
                <a:gd name="T44" fmla="*/ 1 w 3562"/>
                <a:gd name="T45" fmla="*/ 6512 h 6514"/>
                <a:gd name="T46" fmla="*/ 3 w 3562"/>
                <a:gd name="T47" fmla="*/ 6513 h 6514"/>
                <a:gd name="T48" fmla="*/ 5 w 3562"/>
                <a:gd name="T49" fmla="*/ 6514 h 6514"/>
                <a:gd name="T50" fmla="*/ 7 w 3562"/>
                <a:gd name="T51" fmla="*/ 6514 h 6514"/>
                <a:gd name="T52" fmla="*/ 11 w 3562"/>
                <a:gd name="T53" fmla="*/ 6513 h 6514"/>
                <a:gd name="T54" fmla="*/ 12 w 3562"/>
                <a:gd name="T55" fmla="*/ 6511 h 6514"/>
                <a:gd name="T56" fmla="*/ 12 w 3562"/>
                <a:gd name="T57" fmla="*/ 6511 h 6514"/>
                <a:gd name="T58" fmla="*/ 146 w 3562"/>
                <a:gd name="T59" fmla="*/ 6264 h 6514"/>
                <a:gd name="T60" fmla="*/ 146 w 3562"/>
                <a:gd name="T61" fmla="*/ 6264 h 6514"/>
                <a:gd name="T62" fmla="*/ 504 w 3562"/>
                <a:gd name="T63" fmla="*/ 5610 h 6514"/>
                <a:gd name="T64" fmla="*/ 504 w 3562"/>
                <a:gd name="T65" fmla="*/ 5610 h 6514"/>
                <a:gd name="T66" fmla="*/ 1015 w 3562"/>
                <a:gd name="T67" fmla="*/ 4671 h 6514"/>
                <a:gd name="T68" fmla="*/ 1015 w 3562"/>
                <a:gd name="T69" fmla="*/ 4671 h 6514"/>
                <a:gd name="T70" fmla="*/ 1615 w 3562"/>
                <a:gd name="T71" fmla="*/ 3573 h 6514"/>
                <a:gd name="T72" fmla="*/ 1615 w 3562"/>
                <a:gd name="T73" fmla="*/ 3573 h 6514"/>
                <a:gd name="T74" fmla="*/ 2233 w 3562"/>
                <a:gd name="T75" fmla="*/ 2442 h 6514"/>
                <a:gd name="T76" fmla="*/ 2233 w 3562"/>
                <a:gd name="T77" fmla="*/ 2442 h 6514"/>
                <a:gd name="T78" fmla="*/ 2802 w 3562"/>
                <a:gd name="T79" fmla="*/ 1400 h 6514"/>
                <a:gd name="T80" fmla="*/ 2802 w 3562"/>
                <a:gd name="T81" fmla="*/ 1400 h 6514"/>
                <a:gd name="T82" fmla="*/ 3253 w 3562"/>
                <a:gd name="T83" fmla="*/ 573 h 6514"/>
                <a:gd name="T84" fmla="*/ 3253 w 3562"/>
                <a:gd name="T85" fmla="*/ 573 h 6514"/>
                <a:gd name="T86" fmla="*/ 3518 w 3562"/>
                <a:gd name="T87" fmla="*/ 87 h 6514"/>
                <a:gd name="T88" fmla="*/ 3518 w 3562"/>
                <a:gd name="T89" fmla="*/ 87 h 6514"/>
                <a:gd name="T90" fmla="*/ 3560 w 3562"/>
                <a:gd name="T91" fmla="*/ 10 h 6514"/>
                <a:gd name="T92" fmla="*/ 3560 w 3562"/>
                <a:gd name="T93" fmla="*/ 10 h 6514"/>
                <a:gd name="T94" fmla="*/ 3562 w 3562"/>
                <a:gd name="T95" fmla="*/ 6 h 6514"/>
                <a:gd name="T96" fmla="*/ 3560 w 3562"/>
                <a:gd name="T97" fmla="*/ 4 h 6514"/>
                <a:gd name="T98" fmla="*/ 3559 w 3562"/>
                <a:gd name="T99" fmla="*/ 2 h 6514"/>
                <a:gd name="T100" fmla="*/ 3558 w 3562"/>
                <a:gd name="T101" fmla="*/ 1 h 6514"/>
                <a:gd name="T102" fmla="*/ 3555 w 3562"/>
                <a:gd name="T103" fmla="*/ 0 h 6514"/>
                <a:gd name="T104" fmla="*/ 3553 w 3562"/>
                <a:gd name="T105" fmla="*/ 0 h 6514"/>
                <a:gd name="T106" fmla="*/ 3551 w 3562"/>
                <a:gd name="T107" fmla="*/ 1 h 6514"/>
                <a:gd name="T108" fmla="*/ 3550 w 3562"/>
                <a:gd name="T109" fmla="*/ 3 h 6514"/>
                <a:gd name="T110" fmla="*/ 3550 w 3562"/>
                <a:gd name="T111" fmla="*/ 3 h 6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62" h="6514">
                  <a:moveTo>
                    <a:pt x="3550" y="3"/>
                  </a:moveTo>
                  <a:lnTo>
                    <a:pt x="3550" y="3"/>
                  </a:lnTo>
                  <a:lnTo>
                    <a:pt x="3415" y="249"/>
                  </a:lnTo>
                  <a:lnTo>
                    <a:pt x="3415" y="249"/>
                  </a:lnTo>
                  <a:lnTo>
                    <a:pt x="3057" y="904"/>
                  </a:lnTo>
                  <a:lnTo>
                    <a:pt x="3057" y="904"/>
                  </a:lnTo>
                  <a:lnTo>
                    <a:pt x="2545" y="1842"/>
                  </a:lnTo>
                  <a:lnTo>
                    <a:pt x="2545" y="1842"/>
                  </a:lnTo>
                  <a:lnTo>
                    <a:pt x="1945" y="2940"/>
                  </a:lnTo>
                  <a:lnTo>
                    <a:pt x="1945" y="2940"/>
                  </a:lnTo>
                  <a:lnTo>
                    <a:pt x="1327" y="4072"/>
                  </a:lnTo>
                  <a:lnTo>
                    <a:pt x="1327" y="4072"/>
                  </a:lnTo>
                  <a:lnTo>
                    <a:pt x="760" y="5114"/>
                  </a:lnTo>
                  <a:lnTo>
                    <a:pt x="760" y="5114"/>
                  </a:lnTo>
                  <a:lnTo>
                    <a:pt x="309" y="5940"/>
                  </a:lnTo>
                  <a:lnTo>
                    <a:pt x="309" y="5940"/>
                  </a:lnTo>
                  <a:lnTo>
                    <a:pt x="43" y="6427"/>
                  </a:lnTo>
                  <a:lnTo>
                    <a:pt x="43" y="6427"/>
                  </a:lnTo>
                  <a:lnTo>
                    <a:pt x="1" y="6504"/>
                  </a:lnTo>
                  <a:lnTo>
                    <a:pt x="1" y="6504"/>
                  </a:lnTo>
                  <a:lnTo>
                    <a:pt x="0" y="6506"/>
                  </a:lnTo>
                  <a:lnTo>
                    <a:pt x="0" y="6509"/>
                  </a:lnTo>
                  <a:lnTo>
                    <a:pt x="1" y="6512"/>
                  </a:lnTo>
                  <a:lnTo>
                    <a:pt x="3" y="6513"/>
                  </a:lnTo>
                  <a:lnTo>
                    <a:pt x="5" y="6514"/>
                  </a:lnTo>
                  <a:lnTo>
                    <a:pt x="7" y="6514"/>
                  </a:lnTo>
                  <a:lnTo>
                    <a:pt x="11" y="6513"/>
                  </a:lnTo>
                  <a:lnTo>
                    <a:pt x="12" y="6511"/>
                  </a:lnTo>
                  <a:lnTo>
                    <a:pt x="12" y="6511"/>
                  </a:lnTo>
                  <a:lnTo>
                    <a:pt x="146" y="6264"/>
                  </a:lnTo>
                  <a:lnTo>
                    <a:pt x="146" y="6264"/>
                  </a:lnTo>
                  <a:lnTo>
                    <a:pt x="504" y="5610"/>
                  </a:lnTo>
                  <a:lnTo>
                    <a:pt x="504" y="5610"/>
                  </a:lnTo>
                  <a:lnTo>
                    <a:pt x="1015" y="4671"/>
                  </a:lnTo>
                  <a:lnTo>
                    <a:pt x="1015" y="4671"/>
                  </a:lnTo>
                  <a:lnTo>
                    <a:pt x="1615" y="3573"/>
                  </a:lnTo>
                  <a:lnTo>
                    <a:pt x="1615" y="3573"/>
                  </a:lnTo>
                  <a:lnTo>
                    <a:pt x="2233" y="2442"/>
                  </a:lnTo>
                  <a:lnTo>
                    <a:pt x="2233" y="2442"/>
                  </a:lnTo>
                  <a:lnTo>
                    <a:pt x="2802" y="1400"/>
                  </a:lnTo>
                  <a:lnTo>
                    <a:pt x="2802" y="1400"/>
                  </a:lnTo>
                  <a:lnTo>
                    <a:pt x="3253" y="573"/>
                  </a:lnTo>
                  <a:lnTo>
                    <a:pt x="3253" y="573"/>
                  </a:lnTo>
                  <a:lnTo>
                    <a:pt x="3518" y="87"/>
                  </a:lnTo>
                  <a:lnTo>
                    <a:pt x="3518" y="87"/>
                  </a:lnTo>
                  <a:lnTo>
                    <a:pt x="3560" y="10"/>
                  </a:lnTo>
                  <a:lnTo>
                    <a:pt x="3560" y="10"/>
                  </a:lnTo>
                  <a:lnTo>
                    <a:pt x="3562" y="6"/>
                  </a:lnTo>
                  <a:lnTo>
                    <a:pt x="3560" y="4"/>
                  </a:lnTo>
                  <a:lnTo>
                    <a:pt x="3559" y="2"/>
                  </a:lnTo>
                  <a:lnTo>
                    <a:pt x="3558" y="1"/>
                  </a:lnTo>
                  <a:lnTo>
                    <a:pt x="3555" y="0"/>
                  </a:lnTo>
                  <a:lnTo>
                    <a:pt x="3553" y="0"/>
                  </a:lnTo>
                  <a:lnTo>
                    <a:pt x="3551" y="1"/>
                  </a:lnTo>
                  <a:lnTo>
                    <a:pt x="3550" y="3"/>
                  </a:lnTo>
                  <a:lnTo>
                    <a:pt x="355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168">
              <a:extLst>
                <a:ext uri="{FF2B5EF4-FFF2-40B4-BE49-F238E27FC236}">
                  <a16:creationId xmlns:a16="http://schemas.microsoft.com/office/drawing/2014/main" id="{891BC898-6C4B-EC07-DDD8-D902424F5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" y="555"/>
              <a:ext cx="938" cy="1703"/>
            </a:xfrm>
            <a:custGeom>
              <a:avLst/>
              <a:gdLst>
                <a:gd name="T0" fmla="*/ 1866 w 1878"/>
                <a:gd name="T1" fmla="*/ 3 h 3407"/>
                <a:gd name="T2" fmla="*/ 1866 w 1878"/>
                <a:gd name="T3" fmla="*/ 3 h 3407"/>
                <a:gd name="T4" fmla="*/ 1753 w 1878"/>
                <a:gd name="T5" fmla="*/ 207 h 3407"/>
                <a:gd name="T6" fmla="*/ 1753 w 1878"/>
                <a:gd name="T7" fmla="*/ 207 h 3407"/>
                <a:gd name="T8" fmla="*/ 1467 w 1878"/>
                <a:gd name="T9" fmla="*/ 730 h 3407"/>
                <a:gd name="T10" fmla="*/ 1467 w 1878"/>
                <a:gd name="T11" fmla="*/ 730 h 3407"/>
                <a:gd name="T12" fmla="*/ 1079 w 1878"/>
                <a:gd name="T13" fmla="*/ 1436 h 3407"/>
                <a:gd name="T14" fmla="*/ 1079 w 1878"/>
                <a:gd name="T15" fmla="*/ 1436 h 3407"/>
                <a:gd name="T16" fmla="*/ 666 w 1878"/>
                <a:gd name="T17" fmla="*/ 2188 h 3407"/>
                <a:gd name="T18" fmla="*/ 666 w 1878"/>
                <a:gd name="T19" fmla="*/ 2188 h 3407"/>
                <a:gd name="T20" fmla="*/ 301 w 1878"/>
                <a:gd name="T21" fmla="*/ 2853 h 3407"/>
                <a:gd name="T22" fmla="*/ 301 w 1878"/>
                <a:gd name="T23" fmla="*/ 2853 h 3407"/>
                <a:gd name="T24" fmla="*/ 58 w 1878"/>
                <a:gd name="T25" fmla="*/ 3294 h 3407"/>
                <a:gd name="T26" fmla="*/ 58 w 1878"/>
                <a:gd name="T27" fmla="*/ 3294 h 3407"/>
                <a:gd name="T28" fmla="*/ 2 w 1878"/>
                <a:gd name="T29" fmla="*/ 3397 h 3407"/>
                <a:gd name="T30" fmla="*/ 2 w 1878"/>
                <a:gd name="T31" fmla="*/ 3397 h 3407"/>
                <a:gd name="T32" fmla="*/ 0 w 1878"/>
                <a:gd name="T33" fmla="*/ 3400 h 3407"/>
                <a:gd name="T34" fmla="*/ 0 w 1878"/>
                <a:gd name="T35" fmla="*/ 3402 h 3407"/>
                <a:gd name="T36" fmla="*/ 2 w 1878"/>
                <a:gd name="T37" fmla="*/ 3405 h 3407"/>
                <a:gd name="T38" fmla="*/ 4 w 1878"/>
                <a:gd name="T39" fmla="*/ 3406 h 3407"/>
                <a:gd name="T40" fmla="*/ 6 w 1878"/>
                <a:gd name="T41" fmla="*/ 3407 h 3407"/>
                <a:gd name="T42" fmla="*/ 8 w 1878"/>
                <a:gd name="T43" fmla="*/ 3407 h 3407"/>
                <a:gd name="T44" fmla="*/ 11 w 1878"/>
                <a:gd name="T45" fmla="*/ 3406 h 3407"/>
                <a:gd name="T46" fmla="*/ 12 w 1878"/>
                <a:gd name="T47" fmla="*/ 3404 h 3407"/>
                <a:gd name="T48" fmla="*/ 12 w 1878"/>
                <a:gd name="T49" fmla="*/ 3404 h 3407"/>
                <a:gd name="T50" fmla="*/ 125 w 1878"/>
                <a:gd name="T51" fmla="*/ 3200 h 3407"/>
                <a:gd name="T52" fmla="*/ 125 w 1878"/>
                <a:gd name="T53" fmla="*/ 3200 h 3407"/>
                <a:gd name="T54" fmla="*/ 411 w 1878"/>
                <a:gd name="T55" fmla="*/ 2677 h 3407"/>
                <a:gd name="T56" fmla="*/ 411 w 1878"/>
                <a:gd name="T57" fmla="*/ 2677 h 3407"/>
                <a:gd name="T58" fmla="*/ 799 w 1878"/>
                <a:gd name="T59" fmla="*/ 1971 h 3407"/>
                <a:gd name="T60" fmla="*/ 799 w 1878"/>
                <a:gd name="T61" fmla="*/ 1971 h 3407"/>
                <a:gd name="T62" fmla="*/ 1212 w 1878"/>
                <a:gd name="T63" fmla="*/ 1219 h 3407"/>
                <a:gd name="T64" fmla="*/ 1212 w 1878"/>
                <a:gd name="T65" fmla="*/ 1219 h 3407"/>
                <a:gd name="T66" fmla="*/ 1578 w 1878"/>
                <a:gd name="T67" fmla="*/ 554 h 3407"/>
                <a:gd name="T68" fmla="*/ 1578 w 1878"/>
                <a:gd name="T69" fmla="*/ 554 h 3407"/>
                <a:gd name="T70" fmla="*/ 1820 w 1878"/>
                <a:gd name="T71" fmla="*/ 113 h 3407"/>
                <a:gd name="T72" fmla="*/ 1820 w 1878"/>
                <a:gd name="T73" fmla="*/ 113 h 3407"/>
                <a:gd name="T74" fmla="*/ 1877 w 1878"/>
                <a:gd name="T75" fmla="*/ 10 h 3407"/>
                <a:gd name="T76" fmla="*/ 1877 w 1878"/>
                <a:gd name="T77" fmla="*/ 10 h 3407"/>
                <a:gd name="T78" fmla="*/ 1878 w 1878"/>
                <a:gd name="T79" fmla="*/ 8 h 3407"/>
                <a:gd name="T80" fmla="*/ 1878 w 1878"/>
                <a:gd name="T81" fmla="*/ 5 h 3407"/>
                <a:gd name="T82" fmla="*/ 1877 w 1878"/>
                <a:gd name="T83" fmla="*/ 2 h 3407"/>
                <a:gd name="T84" fmla="*/ 1875 w 1878"/>
                <a:gd name="T85" fmla="*/ 1 h 3407"/>
                <a:gd name="T86" fmla="*/ 1872 w 1878"/>
                <a:gd name="T87" fmla="*/ 0 h 3407"/>
                <a:gd name="T88" fmla="*/ 1870 w 1878"/>
                <a:gd name="T89" fmla="*/ 0 h 3407"/>
                <a:gd name="T90" fmla="*/ 1867 w 1878"/>
                <a:gd name="T91" fmla="*/ 1 h 3407"/>
                <a:gd name="T92" fmla="*/ 1866 w 1878"/>
                <a:gd name="T93" fmla="*/ 3 h 3407"/>
                <a:gd name="T94" fmla="*/ 1866 w 1878"/>
                <a:gd name="T95" fmla="*/ 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78" h="3407">
                  <a:moveTo>
                    <a:pt x="1866" y="3"/>
                  </a:moveTo>
                  <a:lnTo>
                    <a:pt x="1866" y="3"/>
                  </a:lnTo>
                  <a:lnTo>
                    <a:pt x="1753" y="207"/>
                  </a:lnTo>
                  <a:lnTo>
                    <a:pt x="1753" y="207"/>
                  </a:lnTo>
                  <a:lnTo>
                    <a:pt x="1467" y="730"/>
                  </a:lnTo>
                  <a:lnTo>
                    <a:pt x="1467" y="730"/>
                  </a:lnTo>
                  <a:lnTo>
                    <a:pt x="1079" y="1436"/>
                  </a:lnTo>
                  <a:lnTo>
                    <a:pt x="1079" y="1436"/>
                  </a:lnTo>
                  <a:lnTo>
                    <a:pt x="666" y="2188"/>
                  </a:lnTo>
                  <a:lnTo>
                    <a:pt x="666" y="2188"/>
                  </a:lnTo>
                  <a:lnTo>
                    <a:pt x="301" y="2853"/>
                  </a:lnTo>
                  <a:lnTo>
                    <a:pt x="301" y="2853"/>
                  </a:lnTo>
                  <a:lnTo>
                    <a:pt x="58" y="3294"/>
                  </a:lnTo>
                  <a:lnTo>
                    <a:pt x="58" y="3294"/>
                  </a:lnTo>
                  <a:lnTo>
                    <a:pt x="2" y="3397"/>
                  </a:lnTo>
                  <a:lnTo>
                    <a:pt x="2" y="3397"/>
                  </a:lnTo>
                  <a:lnTo>
                    <a:pt x="0" y="3400"/>
                  </a:lnTo>
                  <a:lnTo>
                    <a:pt x="0" y="3402"/>
                  </a:lnTo>
                  <a:lnTo>
                    <a:pt x="2" y="3405"/>
                  </a:lnTo>
                  <a:lnTo>
                    <a:pt x="4" y="3406"/>
                  </a:lnTo>
                  <a:lnTo>
                    <a:pt x="6" y="3407"/>
                  </a:lnTo>
                  <a:lnTo>
                    <a:pt x="8" y="3407"/>
                  </a:lnTo>
                  <a:lnTo>
                    <a:pt x="11" y="3406"/>
                  </a:lnTo>
                  <a:lnTo>
                    <a:pt x="12" y="3404"/>
                  </a:lnTo>
                  <a:lnTo>
                    <a:pt x="12" y="3404"/>
                  </a:lnTo>
                  <a:lnTo>
                    <a:pt x="125" y="3200"/>
                  </a:lnTo>
                  <a:lnTo>
                    <a:pt x="125" y="3200"/>
                  </a:lnTo>
                  <a:lnTo>
                    <a:pt x="411" y="2677"/>
                  </a:lnTo>
                  <a:lnTo>
                    <a:pt x="411" y="2677"/>
                  </a:lnTo>
                  <a:lnTo>
                    <a:pt x="799" y="1971"/>
                  </a:lnTo>
                  <a:lnTo>
                    <a:pt x="799" y="1971"/>
                  </a:lnTo>
                  <a:lnTo>
                    <a:pt x="1212" y="1219"/>
                  </a:lnTo>
                  <a:lnTo>
                    <a:pt x="1212" y="1219"/>
                  </a:lnTo>
                  <a:lnTo>
                    <a:pt x="1578" y="554"/>
                  </a:lnTo>
                  <a:lnTo>
                    <a:pt x="1578" y="554"/>
                  </a:lnTo>
                  <a:lnTo>
                    <a:pt x="1820" y="113"/>
                  </a:lnTo>
                  <a:lnTo>
                    <a:pt x="1820" y="113"/>
                  </a:lnTo>
                  <a:lnTo>
                    <a:pt x="1877" y="10"/>
                  </a:lnTo>
                  <a:lnTo>
                    <a:pt x="1877" y="10"/>
                  </a:lnTo>
                  <a:lnTo>
                    <a:pt x="1878" y="8"/>
                  </a:lnTo>
                  <a:lnTo>
                    <a:pt x="1878" y="5"/>
                  </a:lnTo>
                  <a:lnTo>
                    <a:pt x="1877" y="2"/>
                  </a:lnTo>
                  <a:lnTo>
                    <a:pt x="1875" y="1"/>
                  </a:lnTo>
                  <a:lnTo>
                    <a:pt x="1872" y="0"/>
                  </a:lnTo>
                  <a:lnTo>
                    <a:pt x="1870" y="0"/>
                  </a:lnTo>
                  <a:lnTo>
                    <a:pt x="1867" y="1"/>
                  </a:lnTo>
                  <a:lnTo>
                    <a:pt x="1866" y="3"/>
                  </a:lnTo>
                  <a:lnTo>
                    <a:pt x="186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169">
              <a:extLst>
                <a:ext uri="{FF2B5EF4-FFF2-40B4-BE49-F238E27FC236}">
                  <a16:creationId xmlns:a16="http://schemas.microsoft.com/office/drawing/2014/main" id="{00545C40-CB0D-B185-A9EE-14D24CAA3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2501"/>
              <a:ext cx="713" cy="1358"/>
            </a:xfrm>
            <a:custGeom>
              <a:avLst/>
              <a:gdLst>
                <a:gd name="T0" fmla="*/ 1413 w 1425"/>
                <a:gd name="T1" fmla="*/ 3 h 2714"/>
                <a:gd name="T2" fmla="*/ 1413 w 1425"/>
                <a:gd name="T3" fmla="*/ 3 h 2714"/>
                <a:gd name="T4" fmla="*/ 1280 w 1425"/>
                <a:gd name="T5" fmla="*/ 258 h 2714"/>
                <a:gd name="T6" fmla="*/ 1280 w 1425"/>
                <a:gd name="T7" fmla="*/ 258 h 2714"/>
                <a:gd name="T8" fmla="*/ 958 w 1425"/>
                <a:gd name="T9" fmla="*/ 873 h 2714"/>
                <a:gd name="T10" fmla="*/ 958 w 1425"/>
                <a:gd name="T11" fmla="*/ 873 h 2714"/>
                <a:gd name="T12" fmla="*/ 562 w 1425"/>
                <a:gd name="T13" fmla="*/ 1630 h 2714"/>
                <a:gd name="T14" fmla="*/ 562 w 1425"/>
                <a:gd name="T15" fmla="*/ 1630 h 2714"/>
                <a:gd name="T16" fmla="*/ 208 w 1425"/>
                <a:gd name="T17" fmla="*/ 2308 h 2714"/>
                <a:gd name="T18" fmla="*/ 208 w 1425"/>
                <a:gd name="T19" fmla="*/ 2308 h 2714"/>
                <a:gd name="T20" fmla="*/ 11 w 1425"/>
                <a:gd name="T21" fmla="*/ 2683 h 2714"/>
                <a:gd name="T22" fmla="*/ 11 w 1425"/>
                <a:gd name="T23" fmla="*/ 2683 h 2714"/>
                <a:gd name="T24" fmla="*/ 1 w 1425"/>
                <a:gd name="T25" fmla="*/ 2705 h 2714"/>
                <a:gd name="T26" fmla="*/ 1 w 1425"/>
                <a:gd name="T27" fmla="*/ 2705 h 2714"/>
                <a:gd name="T28" fmla="*/ 0 w 1425"/>
                <a:gd name="T29" fmla="*/ 2707 h 2714"/>
                <a:gd name="T30" fmla="*/ 0 w 1425"/>
                <a:gd name="T31" fmla="*/ 2710 h 2714"/>
                <a:gd name="T32" fmla="*/ 2 w 1425"/>
                <a:gd name="T33" fmla="*/ 2712 h 2714"/>
                <a:gd name="T34" fmla="*/ 3 w 1425"/>
                <a:gd name="T35" fmla="*/ 2713 h 2714"/>
                <a:gd name="T36" fmla="*/ 5 w 1425"/>
                <a:gd name="T37" fmla="*/ 2714 h 2714"/>
                <a:gd name="T38" fmla="*/ 8 w 1425"/>
                <a:gd name="T39" fmla="*/ 2714 h 2714"/>
                <a:gd name="T40" fmla="*/ 10 w 1425"/>
                <a:gd name="T41" fmla="*/ 2713 h 2714"/>
                <a:gd name="T42" fmla="*/ 11 w 1425"/>
                <a:gd name="T43" fmla="*/ 2711 h 2714"/>
                <a:gd name="T44" fmla="*/ 11 w 1425"/>
                <a:gd name="T45" fmla="*/ 2711 h 2714"/>
                <a:gd name="T46" fmla="*/ 145 w 1425"/>
                <a:gd name="T47" fmla="*/ 2456 h 2714"/>
                <a:gd name="T48" fmla="*/ 145 w 1425"/>
                <a:gd name="T49" fmla="*/ 2456 h 2714"/>
                <a:gd name="T50" fmla="*/ 467 w 1425"/>
                <a:gd name="T51" fmla="*/ 1840 h 2714"/>
                <a:gd name="T52" fmla="*/ 467 w 1425"/>
                <a:gd name="T53" fmla="*/ 1840 h 2714"/>
                <a:gd name="T54" fmla="*/ 862 w 1425"/>
                <a:gd name="T55" fmla="*/ 1084 h 2714"/>
                <a:gd name="T56" fmla="*/ 862 w 1425"/>
                <a:gd name="T57" fmla="*/ 1084 h 2714"/>
                <a:gd name="T58" fmla="*/ 1217 w 1425"/>
                <a:gd name="T59" fmla="*/ 407 h 2714"/>
                <a:gd name="T60" fmla="*/ 1217 w 1425"/>
                <a:gd name="T61" fmla="*/ 407 h 2714"/>
                <a:gd name="T62" fmla="*/ 1413 w 1425"/>
                <a:gd name="T63" fmla="*/ 31 h 2714"/>
                <a:gd name="T64" fmla="*/ 1413 w 1425"/>
                <a:gd name="T65" fmla="*/ 31 h 2714"/>
                <a:gd name="T66" fmla="*/ 1424 w 1425"/>
                <a:gd name="T67" fmla="*/ 9 h 2714"/>
                <a:gd name="T68" fmla="*/ 1424 w 1425"/>
                <a:gd name="T69" fmla="*/ 9 h 2714"/>
                <a:gd name="T70" fmla="*/ 1425 w 1425"/>
                <a:gd name="T71" fmla="*/ 7 h 2714"/>
                <a:gd name="T72" fmla="*/ 1425 w 1425"/>
                <a:gd name="T73" fmla="*/ 4 h 2714"/>
                <a:gd name="T74" fmla="*/ 1423 w 1425"/>
                <a:gd name="T75" fmla="*/ 3 h 2714"/>
                <a:gd name="T76" fmla="*/ 1422 w 1425"/>
                <a:gd name="T77" fmla="*/ 1 h 2714"/>
                <a:gd name="T78" fmla="*/ 1419 w 1425"/>
                <a:gd name="T79" fmla="*/ 0 h 2714"/>
                <a:gd name="T80" fmla="*/ 1416 w 1425"/>
                <a:gd name="T81" fmla="*/ 0 h 2714"/>
                <a:gd name="T82" fmla="*/ 1414 w 1425"/>
                <a:gd name="T83" fmla="*/ 1 h 2714"/>
                <a:gd name="T84" fmla="*/ 1413 w 1425"/>
                <a:gd name="T85" fmla="*/ 3 h 2714"/>
                <a:gd name="T86" fmla="*/ 1413 w 1425"/>
                <a:gd name="T87" fmla="*/ 3 h 2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5" h="2714">
                  <a:moveTo>
                    <a:pt x="1413" y="3"/>
                  </a:moveTo>
                  <a:lnTo>
                    <a:pt x="1413" y="3"/>
                  </a:lnTo>
                  <a:lnTo>
                    <a:pt x="1280" y="258"/>
                  </a:lnTo>
                  <a:lnTo>
                    <a:pt x="1280" y="258"/>
                  </a:lnTo>
                  <a:lnTo>
                    <a:pt x="958" y="873"/>
                  </a:lnTo>
                  <a:lnTo>
                    <a:pt x="958" y="873"/>
                  </a:lnTo>
                  <a:lnTo>
                    <a:pt x="562" y="1630"/>
                  </a:lnTo>
                  <a:lnTo>
                    <a:pt x="562" y="1630"/>
                  </a:lnTo>
                  <a:lnTo>
                    <a:pt x="208" y="2308"/>
                  </a:lnTo>
                  <a:lnTo>
                    <a:pt x="208" y="2308"/>
                  </a:lnTo>
                  <a:lnTo>
                    <a:pt x="11" y="2683"/>
                  </a:lnTo>
                  <a:lnTo>
                    <a:pt x="11" y="2683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0" y="2707"/>
                  </a:lnTo>
                  <a:lnTo>
                    <a:pt x="0" y="2710"/>
                  </a:lnTo>
                  <a:lnTo>
                    <a:pt x="2" y="2712"/>
                  </a:lnTo>
                  <a:lnTo>
                    <a:pt x="3" y="2713"/>
                  </a:lnTo>
                  <a:lnTo>
                    <a:pt x="5" y="2714"/>
                  </a:lnTo>
                  <a:lnTo>
                    <a:pt x="8" y="2714"/>
                  </a:lnTo>
                  <a:lnTo>
                    <a:pt x="10" y="2713"/>
                  </a:lnTo>
                  <a:lnTo>
                    <a:pt x="11" y="2711"/>
                  </a:lnTo>
                  <a:lnTo>
                    <a:pt x="11" y="2711"/>
                  </a:lnTo>
                  <a:lnTo>
                    <a:pt x="145" y="2456"/>
                  </a:lnTo>
                  <a:lnTo>
                    <a:pt x="145" y="2456"/>
                  </a:lnTo>
                  <a:lnTo>
                    <a:pt x="467" y="1840"/>
                  </a:lnTo>
                  <a:lnTo>
                    <a:pt x="467" y="1840"/>
                  </a:lnTo>
                  <a:lnTo>
                    <a:pt x="862" y="1084"/>
                  </a:lnTo>
                  <a:lnTo>
                    <a:pt x="862" y="1084"/>
                  </a:lnTo>
                  <a:lnTo>
                    <a:pt x="1217" y="407"/>
                  </a:lnTo>
                  <a:lnTo>
                    <a:pt x="1217" y="407"/>
                  </a:lnTo>
                  <a:lnTo>
                    <a:pt x="1413" y="31"/>
                  </a:lnTo>
                  <a:lnTo>
                    <a:pt x="1413" y="31"/>
                  </a:lnTo>
                  <a:lnTo>
                    <a:pt x="1424" y="9"/>
                  </a:lnTo>
                  <a:lnTo>
                    <a:pt x="1424" y="9"/>
                  </a:lnTo>
                  <a:lnTo>
                    <a:pt x="1425" y="7"/>
                  </a:lnTo>
                  <a:lnTo>
                    <a:pt x="1425" y="4"/>
                  </a:lnTo>
                  <a:lnTo>
                    <a:pt x="1423" y="3"/>
                  </a:lnTo>
                  <a:lnTo>
                    <a:pt x="1422" y="1"/>
                  </a:lnTo>
                  <a:lnTo>
                    <a:pt x="1419" y="0"/>
                  </a:lnTo>
                  <a:lnTo>
                    <a:pt x="1416" y="0"/>
                  </a:lnTo>
                  <a:lnTo>
                    <a:pt x="1414" y="1"/>
                  </a:lnTo>
                  <a:lnTo>
                    <a:pt x="1413" y="3"/>
                  </a:lnTo>
                  <a:lnTo>
                    <a:pt x="141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170">
              <a:extLst>
                <a:ext uri="{FF2B5EF4-FFF2-40B4-BE49-F238E27FC236}">
                  <a16:creationId xmlns:a16="http://schemas.microsoft.com/office/drawing/2014/main" id="{82E27038-FC48-8F79-7901-0B27846DE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3731"/>
              <a:ext cx="409" cy="255"/>
            </a:xfrm>
            <a:custGeom>
              <a:avLst/>
              <a:gdLst>
                <a:gd name="T0" fmla="*/ 8 w 820"/>
                <a:gd name="T1" fmla="*/ 49 h 510"/>
                <a:gd name="T2" fmla="*/ 22 w 820"/>
                <a:gd name="T3" fmla="*/ 111 h 510"/>
                <a:gd name="T4" fmla="*/ 46 w 820"/>
                <a:gd name="T5" fmla="*/ 144 h 510"/>
                <a:gd name="T6" fmla="*/ 72 w 820"/>
                <a:gd name="T7" fmla="*/ 156 h 510"/>
                <a:gd name="T8" fmla="*/ 107 w 820"/>
                <a:gd name="T9" fmla="*/ 156 h 510"/>
                <a:gd name="T10" fmla="*/ 162 w 820"/>
                <a:gd name="T11" fmla="*/ 128 h 510"/>
                <a:gd name="T12" fmla="*/ 186 w 820"/>
                <a:gd name="T13" fmla="*/ 111 h 510"/>
                <a:gd name="T14" fmla="*/ 223 w 820"/>
                <a:gd name="T15" fmla="*/ 61 h 510"/>
                <a:gd name="T16" fmla="*/ 257 w 820"/>
                <a:gd name="T17" fmla="*/ 30 h 510"/>
                <a:gd name="T18" fmla="*/ 248 w 820"/>
                <a:gd name="T19" fmla="*/ 44 h 510"/>
                <a:gd name="T20" fmla="*/ 242 w 820"/>
                <a:gd name="T21" fmla="*/ 170 h 510"/>
                <a:gd name="T22" fmla="*/ 251 w 820"/>
                <a:gd name="T23" fmla="*/ 251 h 510"/>
                <a:gd name="T24" fmla="*/ 271 w 820"/>
                <a:gd name="T25" fmla="*/ 296 h 510"/>
                <a:gd name="T26" fmla="*/ 299 w 820"/>
                <a:gd name="T27" fmla="*/ 327 h 510"/>
                <a:gd name="T28" fmla="*/ 323 w 820"/>
                <a:gd name="T29" fmla="*/ 341 h 510"/>
                <a:gd name="T30" fmla="*/ 387 w 820"/>
                <a:gd name="T31" fmla="*/ 351 h 510"/>
                <a:gd name="T32" fmla="*/ 455 w 820"/>
                <a:gd name="T33" fmla="*/ 341 h 510"/>
                <a:gd name="T34" fmla="*/ 525 w 820"/>
                <a:gd name="T35" fmla="*/ 314 h 510"/>
                <a:gd name="T36" fmla="*/ 573 w 820"/>
                <a:gd name="T37" fmla="*/ 280 h 510"/>
                <a:gd name="T38" fmla="*/ 564 w 820"/>
                <a:gd name="T39" fmla="*/ 305 h 510"/>
                <a:gd name="T40" fmla="*/ 573 w 820"/>
                <a:gd name="T41" fmla="*/ 375 h 510"/>
                <a:gd name="T42" fmla="*/ 605 w 820"/>
                <a:gd name="T43" fmla="*/ 430 h 510"/>
                <a:gd name="T44" fmla="*/ 647 w 820"/>
                <a:gd name="T45" fmla="*/ 475 h 510"/>
                <a:gd name="T46" fmla="*/ 688 w 820"/>
                <a:gd name="T47" fmla="*/ 498 h 510"/>
                <a:gd name="T48" fmla="*/ 744 w 820"/>
                <a:gd name="T49" fmla="*/ 510 h 510"/>
                <a:gd name="T50" fmla="*/ 815 w 820"/>
                <a:gd name="T51" fmla="*/ 506 h 510"/>
                <a:gd name="T52" fmla="*/ 820 w 820"/>
                <a:gd name="T53" fmla="*/ 498 h 510"/>
                <a:gd name="T54" fmla="*/ 811 w 820"/>
                <a:gd name="T55" fmla="*/ 493 h 510"/>
                <a:gd name="T56" fmla="*/ 741 w 820"/>
                <a:gd name="T57" fmla="*/ 496 h 510"/>
                <a:gd name="T58" fmla="*/ 697 w 820"/>
                <a:gd name="T59" fmla="*/ 486 h 510"/>
                <a:gd name="T60" fmla="*/ 656 w 820"/>
                <a:gd name="T61" fmla="*/ 465 h 510"/>
                <a:gd name="T62" fmla="*/ 621 w 820"/>
                <a:gd name="T63" fmla="*/ 430 h 510"/>
                <a:gd name="T64" fmla="*/ 589 w 820"/>
                <a:gd name="T65" fmla="*/ 379 h 510"/>
                <a:gd name="T66" fmla="*/ 580 w 820"/>
                <a:gd name="T67" fmla="*/ 345 h 510"/>
                <a:gd name="T68" fmla="*/ 575 w 820"/>
                <a:gd name="T69" fmla="*/ 274 h 510"/>
                <a:gd name="T70" fmla="*/ 567 w 820"/>
                <a:gd name="T71" fmla="*/ 269 h 510"/>
                <a:gd name="T72" fmla="*/ 535 w 820"/>
                <a:gd name="T73" fmla="*/ 292 h 510"/>
                <a:gd name="T74" fmla="*/ 474 w 820"/>
                <a:gd name="T75" fmla="*/ 322 h 510"/>
                <a:gd name="T76" fmla="*/ 423 w 820"/>
                <a:gd name="T77" fmla="*/ 334 h 510"/>
                <a:gd name="T78" fmla="*/ 357 w 820"/>
                <a:gd name="T79" fmla="*/ 337 h 510"/>
                <a:gd name="T80" fmla="*/ 310 w 820"/>
                <a:gd name="T81" fmla="*/ 319 h 510"/>
                <a:gd name="T82" fmla="*/ 289 w 820"/>
                <a:gd name="T83" fmla="*/ 298 h 510"/>
                <a:gd name="T84" fmla="*/ 269 w 820"/>
                <a:gd name="T85" fmla="*/ 263 h 510"/>
                <a:gd name="T86" fmla="*/ 256 w 820"/>
                <a:gd name="T87" fmla="*/ 192 h 510"/>
                <a:gd name="T88" fmla="*/ 259 w 820"/>
                <a:gd name="T89" fmla="*/ 98 h 510"/>
                <a:gd name="T90" fmla="*/ 260 w 820"/>
                <a:gd name="T91" fmla="*/ 24 h 510"/>
                <a:gd name="T92" fmla="*/ 251 w 820"/>
                <a:gd name="T93" fmla="*/ 19 h 510"/>
                <a:gd name="T94" fmla="*/ 226 w 820"/>
                <a:gd name="T95" fmla="*/ 40 h 510"/>
                <a:gd name="T96" fmla="*/ 193 w 820"/>
                <a:gd name="T97" fmla="*/ 84 h 510"/>
                <a:gd name="T98" fmla="*/ 141 w 820"/>
                <a:gd name="T99" fmla="*/ 128 h 510"/>
                <a:gd name="T100" fmla="*/ 92 w 820"/>
                <a:gd name="T101" fmla="*/ 144 h 510"/>
                <a:gd name="T102" fmla="*/ 66 w 820"/>
                <a:gd name="T103" fmla="*/ 140 h 510"/>
                <a:gd name="T104" fmla="*/ 38 w 820"/>
                <a:gd name="T105" fmla="*/ 116 h 510"/>
                <a:gd name="T106" fmla="*/ 22 w 820"/>
                <a:gd name="T107" fmla="*/ 64 h 510"/>
                <a:gd name="T108" fmla="*/ 13 w 820"/>
                <a:gd name="T109" fmla="*/ 5 h 510"/>
                <a:gd name="T110" fmla="*/ 6 w 820"/>
                <a:gd name="T111" fmla="*/ 0 h 510"/>
                <a:gd name="T112" fmla="*/ 0 w 820"/>
                <a:gd name="T113" fmla="*/ 9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0" h="510">
                  <a:moveTo>
                    <a:pt x="0" y="9"/>
                  </a:moveTo>
                  <a:lnTo>
                    <a:pt x="0" y="9"/>
                  </a:lnTo>
                  <a:lnTo>
                    <a:pt x="5" y="28"/>
                  </a:lnTo>
                  <a:lnTo>
                    <a:pt x="8" y="49"/>
                  </a:lnTo>
                  <a:lnTo>
                    <a:pt x="11" y="70"/>
                  </a:lnTo>
                  <a:lnTo>
                    <a:pt x="15" y="92"/>
                  </a:lnTo>
                  <a:lnTo>
                    <a:pt x="19" y="101"/>
                  </a:lnTo>
                  <a:lnTo>
                    <a:pt x="22" y="111"/>
                  </a:lnTo>
                  <a:lnTo>
                    <a:pt x="27" y="121"/>
                  </a:lnTo>
                  <a:lnTo>
                    <a:pt x="32" y="128"/>
                  </a:lnTo>
                  <a:lnTo>
                    <a:pt x="38" y="137"/>
                  </a:lnTo>
                  <a:lnTo>
                    <a:pt x="46" y="144"/>
                  </a:lnTo>
                  <a:lnTo>
                    <a:pt x="54" y="149"/>
                  </a:lnTo>
                  <a:lnTo>
                    <a:pt x="64" y="153"/>
                  </a:lnTo>
                  <a:lnTo>
                    <a:pt x="64" y="153"/>
                  </a:lnTo>
                  <a:lnTo>
                    <a:pt x="72" y="156"/>
                  </a:lnTo>
                  <a:lnTo>
                    <a:pt x="78" y="158"/>
                  </a:lnTo>
                  <a:lnTo>
                    <a:pt x="86" y="158"/>
                  </a:lnTo>
                  <a:lnTo>
                    <a:pt x="93" y="158"/>
                  </a:lnTo>
                  <a:lnTo>
                    <a:pt x="107" y="156"/>
                  </a:lnTo>
                  <a:lnTo>
                    <a:pt x="122" y="150"/>
                  </a:lnTo>
                  <a:lnTo>
                    <a:pt x="136" y="144"/>
                  </a:lnTo>
                  <a:lnTo>
                    <a:pt x="150" y="137"/>
                  </a:lnTo>
                  <a:lnTo>
                    <a:pt x="162" y="128"/>
                  </a:lnTo>
                  <a:lnTo>
                    <a:pt x="174" y="121"/>
                  </a:lnTo>
                  <a:lnTo>
                    <a:pt x="174" y="121"/>
                  </a:lnTo>
                  <a:lnTo>
                    <a:pt x="180" y="115"/>
                  </a:lnTo>
                  <a:lnTo>
                    <a:pt x="186" y="111"/>
                  </a:lnTo>
                  <a:lnTo>
                    <a:pt x="195" y="99"/>
                  </a:lnTo>
                  <a:lnTo>
                    <a:pt x="205" y="86"/>
                  </a:lnTo>
                  <a:lnTo>
                    <a:pt x="215" y="73"/>
                  </a:lnTo>
                  <a:lnTo>
                    <a:pt x="223" y="61"/>
                  </a:lnTo>
                  <a:lnTo>
                    <a:pt x="233" y="49"/>
                  </a:lnTo>
                  <a:lnTo>
                    <a:pt x="244" y="38"/>
                  </a:lnTo>
                  <a:lnTo>
                    <a:pt x="251" y="34"/>
                  </a:lnTo>
                  <a:lnTo>
                    <a:pt x="257" y="30"/>
                  </a:lnTo>
                  <a:lnTo>
                    <a:pt x="257" y="30"/>
                  </a:lnTo>
                  <a:lnTo>
                    <a:pt x="247" y="24"/>
                  </a:lnTo>
                  <a:lnTo>
                    <a:pt x="247" y="24"/>
                  </a:lnTo>
                  <a:lnTo>
                    <a:pt x="248" y="44"/>
                  </a:lnTo>
                  <a:lnTo>
                    <a:pt x="247" y="63"/>
                  </a:lnTo>
                  <a:lnTo>
                    <a:pt x="245" y="106"/>
                  </a:lnTo>
                  <a:lnTo>
                    <a:pt x="243" y="148"/>
                  </a:lnTo>
                  <a:lnTo>
                    <a:pt x="242" y="170"/>
                  </a:lnTo>
                  <a:lnTo>
                    <a:pt x="242" y="190"/>
                  </a:lnTo>
                  <a:lnTo>
                    <a:pt x="244" y="212"/>
                  </a:lnTo>
                  <a:lnTo>
                    <a:pt x="246" y="231"/>
                  </a:lnTo>
                  <a:lnTo>
                    <a:pt x="251" y="251"/>
                  </a:lnTo>
                  <a:lnTo>
                    <a:pt x="257" y="270"/>
                  </a:lnTo>
                  <a:lnTo>
                    <a:pt x="261" y="279"/>
                  </a:lnTo>
                  <a:lnTo>
                    <a:pt x="266" y="288"/>
                  </a:lnTo>
                  <a:lnTo>
                    <a:pt x="271" y="296"/>
                  </a:lnTo>
                  <a:lnTo>
                    <a:pt x="278" y="304"/>
                  </a:lnTo>
                  <a:lnTo>
                    <a:pt x="284" y="312"/>
                  </a:lnTo>
                  <a:lnTo>
                    <a:pt x="292" y="319"/>
                  </a:lnTo>
                  <a:lnTo>
                    <a:pt x="299" y="327"/>
                  </a:lnTo>
                  <a:lnTo>
                    <a:pt x="309" y="333"/>
                  </a:lnTo>
                  <a:lnTo>
                    <a:pt x="309" y="333"/>
                  </a:lnTo>
                  <a:lnTo>
                    <a:pt x="316" y="338"/>
                  </a:lnTo>
                  <a:lnTo>
                    <a:pt x="323" y="341"/>
                  </a:lnTo>
                  <a:lnTo>
                    <a:pt x="338" y="346"/>
                  </a:lnTo>
                  <a:lnTo>
                    <a:pt x="355" y="350"/>
                  </a:lnTo>
                  <a:lnTo>
                    <a:pt x="371" y="351"/>
                  </a:lnTo>
                  <a:lnTo>
                    <a:pt x="387" y="351"/>
                  </a:lnTo>
                  <a:lnTo>
                    <a:pt x="403" y="350"/>
                  </a:lnTo>
                  <a:lnTo>
                    <a:pt x="436" y="345"/>
                  </a:lnTo>
                  <a:lnTo>
                    <a:pt x="436" y="345"/>
                  </a:lnTo>
                  <a:lnTo>
                    <a:pt x="455" y="341"/>
                  </a:lnTo>
                  <a:lnTo>
                    <a:pt x="474" y="335"/>
                  </a:lnTo>
                  <a:lnTo>
                    <a:pt x="491" y="329"/>
                  </a:lnTo>
                  <a:lnTo>
                    <a:pt x="509" y="322"/>
                  </a:lnTo>
                  <a:lnTo>
                    <a:pt x="525" y="314"/>
                  </a:lnTo>
                  <a:lnTo>
                    <a:pt x="541" y="303"/>
                  </a:lnTo>
                  <a:lnTo>
                    <a:pt x="557" y="292"/>
                  </a:lnTo>
                  <a:lnTo>
                    <a:pt x="573" y="280"/>
                  </a:lnTo>
                  <a:lnTo>
                    <a:pt x="573" y="280"/>
                  </a:lnTo>
                  <a:lnTo>
                    <a:pt x="562" y="278"/>
                  </a:lnTo>
                  <a:lnTo>
                    <a:pt x="562" y="278"/>
                  </a:lnTo>
                  <a:lnTo>
                    <a:pt x="564" y="291"/>
                  </a:lnTo>
                  <a:lnTo>
                    <a:pt x="564" y="305"/>
                  </a:lnTo>
                  <a:lnTo>
                    <a:pt x="565" y="333"/>
                  </a:lnTo>
                  <a:lnTo>
                    <a:pt x="567" y="347"/>
                  </a:lnTo>
                  <a:lnTo>
                    <a:pt x="569" y="362"/>
                  </a:lnTo>
                  <a:lnTo>
                    <a:pt x="573" y="375"/>
                  </a:lnTo>
                  <a:lnTo>
                    <a:pt x="578" y="388"/>
                  </a:lnTo>
                  <a:lnTo>
                    <a:pt x="578" y="388"/>
                  </a:lnTo>
                  <a:lnTo>
                    <a:pt x="590" y="409"/>
                  </a:lnTo>
                  <a:lnTo>
                    <a:pt x="605" y="430"/>
                  </a:lnTo>
                  <a:lnTo>
                    <a:pt x="621" y="449"/>
                  </a:lnTo>
                  <a:lnTo>
                    <a:pt x="639" y="467"/>
                  </a:lnTo>
                  <a:lnTo>
                    <a:pt x="639" y="467"/>
                  </a:lnTo>
                  <a:lnTo>
                    <a:pt x="647" y="475"/>
                  </a:lnTo>
                  <a:lnTo>
                    <a:pt x="657" y="483"/>
                  </a:lnTo>
                  <a:lnTo>
                    <a:pt x="667" y="488"/>
                  </a:lnTo>
                  <a:lnTo>
                    <a:pt x="678" y="494"/>
                  </a:lnTo>
                  <a:lnTo>
                    <a:pt x="688" y="498"/>
                  </a:lnTo>
                  <a:lnTo>
                    <a:pt x="699" y="502"/>
                  </a:lnTo>
                  <a:lnTo>
                    <a:pt x="710" y="505"/>
                  </a:lnTo>
                  <a:lnTo>
                    <a:pt x="721" y="508"/>
                  </a:lnTo>
                  <a:lnTo>
                    <a:pt x="744" y="510"/>
                  </a:lnTo>
                  <a:lnTo>
                    <a:pt x="768" y="510"/>
                  </a:lnTo>
                  <a:lnTo>
                    <a:pt x="791" y="509"/>
                  </a:lnTo>
                  <a:lnTo>
                    <a:pt x="815" y="506"/>
                  </a:lnTo>
                  <a:lnTo>
                    <a:pt x="815" y="506"/>
                  </a:lnTo>
                  <a:lnTo>
                    <a:pt x="817" y="505"/>
                  </a:lnTo>
                  <a:lnTo>
                    <a:pt x="819" y="502"/>
                  </a:lnTo>
                  <a:lnTo>
                    <a:pt x="820" y="500"/>
                  </a:lnTo>
                  <a:lnTo>
                    <a:pt x="820" y="498"/>
                  </a:lnTo>
                  <a:lnTo>
                    <a:pt x="819" y="496"/>
                  </a:lnTo>
                  <a:lnTo>
                    <a:pt x="816" y="494"/>
                  </a:lnTo>
                  <a:lnTo>
                    <a:pt x="814" y="493"/>
                  </a:lnTo>
                  <a:lnTo>
                    <a:pt x="811" y="493"/>
                  </a:lnTo>
                  <a:lnTo>
                    <a:pt x="811" y="493"/>
                  </a:lnTo>
                  <a:lnTo>
                    <a:pt x="787" y="496"/>
                  </a:lnTo>
                  <a:lnTo>
                    <a:pt x="763" y="497"/>
                  </a:lnTo>
                  <a:lnTo>
                    <a:pt x="741" y="496"/>
                  </a:lnTo>
                  <a:lnTo>
                    <a:pt x="729" y="495"/>
                  </a:lnTo>
                  <a:lnTo>
                    <a:pt x="718" y="493"/>
                  </a:lnTo>
                  <a:lnTo>
                    <a:pt x="707" y="491"/>
                  </a:lnTo>
                  <a:lnTo>
                    <a:pt x="697" y="486"/>
                  </a:lnTo>
                  <a:lnTo>
                    <a:pt x="686" y="483"/>
                  </a:lnTo>
                  <a:lnTo>
                    <a:pt x="677" y="478"/>
                  </a:lnTo>
                  <a:lnTo>
                    <a:pt x="666" y="471"/>
                  </a:lnTo>
                  <a:lnTo>
                    <a:pt x="656" y="465"/>
                  </a:lnTo>
                  <a:lnTo>
                    <a:pt x="647" y="457"/>
                  </a:lnTo>
                  <a:lnTo>
                    <a:pt x="638" y="448"/>
                  </a:lnTo>
                  <a:lnTo>
                    <a:pt x="638" y="448"/>
                  </a:lnTo>
                  <a:lnTo>
                    <a:pt x="621" y="430"/>
                  </a:lnTo>
                  <a:lnTo>
                    <a:pt x="606" y="410"/>
                  </a:lnTo>
                  <a:lnTo>
                    <a:pt x="600" y="401"/>
                  </a:lnTo>
                  <a:lnTo>
                    <a:pt x="593" y="390"/>
                  </a:lnTo>
                  <a:lnTo>
                    <a:pt x="589" y="379"/>
                  </a:lnTo>
                  <a:lnTo>
                    <a:pt x="584" y="368"/>
                  </a:lnTo>
                  <a:lnTo>
                    <a:pt x="584" y="368"/>
                  </a:lnTo>
                  <a:lnTo>
                    <a:pt x="581" y="356"/>
                  </a:lnTo>
                  <a:lnTo>
                    <a:pt x="580" y="345"/>
                  </a:lnTo>
                  <a:lnTo>
                    <a:pt x="578" y="321"/>
                  </a:lnTo>
                  <a:lnTo>
                    <a:pt x="577" y="298"/>
                  </a:lnTo>
                  <a:lnTo>
                    <a:pt x="576" y="286"/>
                  </a:lnTo>
                  <a:lnTo>
                    <a:pt x="575" y="274"/>
                  </a:lnTo>
                  <a:lnTo>
                    <a:pt x="575" y="274"/>
                  </a:lnTo>
                  <a:lnTo>
                    <a:pt x="573" y="272"/>
                  </a:lnTo>
                  <a:lnTo>
                    <a:pt x="570" y="269"/>
                  </a:lnTo>
                  <a:lnTo>
                    <a:pt x="567" y="269"/>
                  </a:lnTo>
                  <a:lnTo>
                    <a:pt x="564" y="272"/>
                  </a:lnTo>
                  <a:lnTo>
                    <a:pt x="564" y="272"/>
                  </a:lnTo>
                  <a:lnTo>
                    <a:pt x="549" y="282"/>
                  </a:lnTo>
                  <a:lnTo>
                    <a:pt x="535" y="292"/>
                  </a:lnTo>
                  <a:lnTo>
                    <a:pt x="519" y="302"/>
                  </a:lnTo>
                  <a:lnTo>
                    <a:pt x="505" y="309"/>
                  </a:lnTo>
                  <a:lnTo>
                    <a:pt x="489" y="316"/>
                  </a:lnTo>
                  <a:lnTo>
                    <a:pt x="474" y="322"/>
                  </a:lnTo>
                  <a:lnTo>
                    <a:pt x="457" y="328"/>
                  </a:lnTo>
                  <a:lnTo>
                    <a:pt x="439" y="331"/>
                  </a:lnTo>
                  <a:lnTo>
                    <a:pt x="439" y="331"/>
                  </a:lnTo>
                  <a:lnTo>
                    <a:pt x="423" y="334"/>
                  </a:lnTo>
                  <a:lnTo>
                    <a:pt x="406" y="337"/>
                  </a:lnTo>
                  <a:lnTo>
                    <a:pt x="389" y="338"/>
                  </a:lnTo>
                  <a:lnTo>
                    <a:pt x="373" y="338"/>
                  </a:lnTo>
                  <a:lnTo>
                    <a:pt x="357" y="337"/>
                  </a:lnTo>
                  <a:lnTo>
                    <a:pt x="341" y="332"/>
                  </a:lnTo>
                  <a:lnTo>
                    <a:pt x="325" y="327"/>
                  </a:lnTo>
                  <a:lnTo>
                    <a:pt x="318" y="324"/>
                  </a:lnTo>
                  <a:lnTo>
                    <a:pt x="310" y="319"/>
                  </a:lnTo>
                  <a:lnTo>
                    <a:pt x="310" y="319"/>
                  </a:lnTo>
                  <a:lnTo>
                    <a:pt x="303" y="313"/>
                  </a:lnTo>
                  <a:lnTo>
                    <a:pt x="295" y="305"/>
                  </a:lnTo>
                  <a:lnTo>
                    <a:pt x="289" y="298"/>
                  </a:lnTo>
                  <a:lnTo>
                    <a:pt x="282" y="290"/>
                  </a:lnTo>
                  <a:lnTo>
                    <a:pt x="278" y="281"/>
                  </a:lnTo>
                  <a:lnTo>
                    <a:pt x="272" y="273"/>
                  </a:lnTo>
                  <a:lnTo>
                    <a:pt x="269" y="263"/>
                  </a:lnTo>
                  <a:lnTo>
                    <a:pt x="266" y="253"/>
                  </a:lnTo>
                  <a:lnTo>
                    <a:pt x="260" y="234"/>
                  </a:lnTo>
                  <a:lnTo>
                    <a:pt x="257" y="213"/>
                  </a:lnTo>
                  <a:lnTo>
                    <a:pt x="256" y="192"/>
                  </a:lnTo>
                  <a:lnTo>
                    <a:pt x="255" y="173"/>
                  </a:lnTo>
                  <a:lnTo>
                    <a:pt x="255" y="173"/>
                  </a:lnTo>
                  <a:lnTo>
                    <a:pt x="256" y="136"/>
                  </a:lnTo>
                  <a:lnTo>
                    <a:pt x="259" y="98"/>
                  </a:lnTo>
                  <a:lnTo>
                    <a:pt x="260" y="61"/>
                  </a:lnTo>
                  <a:lnTo>
                    <a:pt x="261" y="43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9" y="21"/>
                  </a:lnTo>
                  <a:lnTo>
                    <a:pt x="257" y="19"/>
                  </a:lnTo>
                  <a:lnTo>
                    <a:pt x="254" y="18"/>
                  </a:lnTo>
                  <a:lnTo>
                    <a:pt x="251" y="19"/>
                  </a:lnTo>
                  <a:lnTo>
                    <a:pt x="251" y="19"/>
                  </a:lnTo>
                  <a:lnTo>
                    <a:pt x="241" y="24"/>
                  </a:lnTo>
                  <a:lnTo>
                    <a:pt x="233" y="32"/>
                  </a:lnTo>
                  <a:lnTo>
                    <a:pt x="226" y="40"/>
                  </a:lnTo>
                  <a:lnTo>
                    <a:pt x="218" y="48"/>
                  </a:lnTo>
                  <a:lnTo>
                    <a:pt x="206" y="66"/>
                  </a:lnTo>
                  <a:lnTo>
                    <a:pt x="193" y="84"/>
                  </a:lnTo>
                  <a:lnTo>
                    <a:pt x="193" y="84"/>
                  </a:lnTo>
                  <a:lnTo>
                    <a:pt x="183" y="96"/>
                  </a:lnTo>
                  <a:lnTo>
                    <a:pt x="170" y="108"/>
                  </a:lnTo>
                  <a:lnTo>
                    <a:pt x="156" y="119"/>
                  </a:lnTo>
                  <a:lnTo>
                    <a:pt x="141" y="128"/>
                  </a:lnTo>
                  <a:lnTo>
                    <a:pt x="125" y="136"/>
                  </a:lnTo>
                  <a:lnTo>
                    <a:pt x="109" y="141"/>
                  </a:lnTo>
                  <a:lnTo>
                    <a:pt x="100" y="143"/>
                  </a:lnTo>
                  <a:lnTo>
                    <a:pt x="92" y="144"/>
                  </a:lnTo>
                  <a:lnTo>
                    <a:pt x="84" y="14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66" y="140"/>
                  </a:lnTo>
                  <a:lnTo>
                    <a:pt x="58" y="137"/>
                  </a:lnTo>
                  <a:lnTo>
                    <a:pt x="50" y="131"/>
                  </a:lnTo>
                  <a:lnTo>
                    <a:pt x="44" y="124"/>
                  </a:lnTo>
                  <a:lnTo>
                    <a:pt x="38" y="116"/>
                  </a:lnTo>
                  <a:lnTo>
                    <a:pt x="34" y="107"/>
                  </a:lnTo>
                  <a:lnTo>
                    <a:pt x="31" y="97"/>
                  </a:lnTo>
                  <a:lnTo>
                    <a:pt x="27" y="86"/>
                  </a:lnTo>
                  <a:lnTo>
                    <a:pt x="22" y="64"/>
                  </a:lnTo>
                  <a:lnTo>
                    <a:pt x="19" y="43"/>
                  </a:lnTo>
                  <a:lnTo>
                    <a:pt x="16" y="22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171">
              <a:extLst>
                <a:ext uri="{FF2B5EF4-FFF2-40B4-BE49-F238E27FC236}">
                  <a16:creationId xmlns:a16="http://schemas.microsoft.com/office/drawing/2014/main" id="{606BB930-B936-D6E3-B047-610C91D9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" y="4084"/>
              <a:ext cx="151" cy="113"/>
            </a:xfrm>
            <a:custGeom>
              <a:avLst/>
              <a:gdLst>
                <a:gd name="T0" fmla="*/ 0 w 302"/>
                <a:gd name="T1" fmla="*/ 7 h 226"/>
                <a:gd name="T2" fmla="*/ 3 w 302"/>
                <a:gd name="T3" fmla="*/ 29 h 226"/>
                <a:gd name="T4" fmla="*/ 9 w 302"/>
                <a:gd name="T5" fmla="*/ 49 h 226"/>
                <a:gd name="T6" fmla="*/ 20 w 302"/>
                <a:gd name="T7" fmla="*/ 69 h 226"/>
                <a:gd name="T8" fmla="*/ 33 w 302"/>
                <a:gd name="T9" fmla="*/ 87 h 226"/>
                <a:gd name="T10" fmla="*/ 64 w 302"/>
                <a:gd name="T11" fmla="*/ 120 h 226"/>
                <a:gd name="T12" fmla="*/ 98 w 302"/>
                <a:gd name="T13" fmla="*/ 147 h 226"/>
                <a:gd name="T14" fmla="*/ 120 w 302"/>
                <a:gd name="T15" fmla="*/ 163 h 226"/>
                <a:gd name="T16" fmla="*/ 166 w 302"/>
                <a:gd name="T17" fmla="*/ 189 h 226"/>
                <a:gd name="T18" fmla="*/ 216 w 302"/>
                <a:gd name="T19" fmla="*/ 210 h 226"/>
                <a:gd name="T20" fmla="*/ 268 w 302"/>
                <a:gd name="T21" fmla="*/ 222 h 226"/>
                <a:gd name="T22" fmla="*/ 295 w 302"/>
                <a:gd name="T23" fmla="*/ 226 h 226"/>
                <a:gd name="T24" fmla="*/ 300 w 302"/>
                <a:gd name="T25" fmla="*/ 225 h 226"/>
                <a:gd name="T26" fmla="*/ 302 w 302"/>
                <a:gd name="T27" fmla="*/ 220 h 226"/>
                <a:gd name="T28" fmla="*/ 300 w 302"/>
                <a:gd name="T29" fmla="*/ 215 h 226"/>
                <a:gd name="T30" fmla="*/ 295 w 302"/>
                <a:gd name="T31" fmla="*/ 213 h 226"/>
                <a:gd name="T32" fmla="*/ 270 w 302"/>
                <a:gd name="T33" fmla="*/ 210 h 226"/>
                <a:gd name="T34" fmla="*/ 223 w 302"/>
                <a:gd name="T35" fmla="*/ 198 h 226"/>
                <a:gd name="T36" fmla="*/ 177 w 302"/>
                <a:gd name="T37" fmla="*/ 179 h 226"/>
                <a:gd name="T38" fmla="*/ 134 w 302"/>
                <a:gd name="T39" fmla="*/ 156 h 226"/>
                <a:gd name="T40" fmla="*/ 113 w 302"/>
                <a:gd name="T41" fmla="*/ 142 h 226"/>
                <a:gd name="T42" fmla="*/ 80 w 302"/>
                <a:gd name="T43" fmla="*/ 116 h 226"/>
                <a:gd name="T44" fmla="*/ 47 w 302"/>
                <a:gd name="T45" fmla="*/ 85 h 226"/>
                <a:gd name="T46" fmla="*/ 34 w 302"/>
                <a:gd name="T47" fmla="*/ 67 h 226"/>
                <a:gd name="T48" fmla="*/ 23 w 302"/>
                <a:gd name="T49" fmla="*/ 48 h 226"/>
                <a:gd name="T50" fmla="*/ 16 w 302"/>
                <a:gd name="T51" fmla="*/ 29 h 226"/>
                <a:gd name="T52" fmla="*/ 13 w 302"/>
                <a:gd name="T53" fmla="*/ 7 h 226"/>
                <a:gd name="T54" fmla="*/ 12 w 302"/>
                <a:gd name="T55" fmla="*/ 4 h 226"/>
                <a:gd name="T56" fmla="*/ 9 w 302"/>
                <a:gd name="T57" fmla="*/ 1 h 226"/>
                <a:gd name="T58" fmla="*/ 5 w 302"/>
                <a:gd name="T59" fmla="*/ 1 h 226"/>
                <a:gd name="T60" fmla="*/ 2 w 302"/>
                <a:gd name="T61" fmla="*/ 4 h 226"/>
                <a:gd name="T62" fmla="*/ 0 w 302"/>
                <a:gd name="T63" fmla="*/ 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2" h="226">
                  <a:moveTo>
                    <a:pt x="0" y="7"/>
                  </a:moveTo>
                  <a:lnTo>
                    <a:pt x="0" y="7"/>
                  </a:lnTo>
                  <a:lnTo>
                    <a:pt x="2" y="18"/>
                  </a:lnTo>
                  <a:lnTo>
                    <a:pt x="3" y="29"/>
                  </a:lnTo>
                  <a:lnTo>
                    <a:pt x="6" y="39"/>
                  </a:lnTo>
                  <a:lnTo>
                    <a:pt x="9" y="49"/>
                  </a:lnTo>
                  <a:lnTo>
                    <a:pt x="15" y="59"/>
                  </a:lnTo>
                  <a:lnTo>
                    <a:pt x="20" y="69"/>
                  </a:lnTo>
                  <a:lnTo>
                    <a:pt x="26" y="78"/>
                  </a:lnTo>
                  <a:lnTo>
                    <a:pt x="33" y="87"/>
                  </a:lnTo>
                  <a:lnTo>
                    <a:pt x="48" y="103"/>
                  </a:lnTo>
                  <a:lnTo>
                    <a:pt x="64" y="120"/>
                  </a:lnTo>
                  <a:lnTo>
                    <a:pt x="81" y="134"/>
                  </a:lnTo>
                  <a:lnTo>
                    <a:pt x="98" y="147"/>
                  </a:lnTo>
                  <a:lnTo>
                    <a:pt x="98" y="147"/>
                  </a:lnTo>
                  <a:lnTo>
                    <a:pt x="120" y="163"/>
                  </a:lnTo>
                  <a:lnTo>
                    <a:pt x="142" y="177"/>
                  </a:lnTo>
                  <a:lnTo>
                    <a:pt x="166" y="189"/>
                  </a:lnTo>
                  <a:lnTo>
                    <a:pt x="191" y="200"/>
                  </a:lnTo>
                  <a:lnTo>
                    <a:pt x="216" y="210"/>
                  </a:lnTo>
                  <a:lnTo>
                    <a:pt x="242" y="216"/>
                  </a:lnTo>
                  <a:lnTo>
                    <a:pt x="268" y="222"/>
                  </a:lnTo>
                  <a:lnTo>
                    <a:pt x="295" y="226"/>
                  </a:lnTo>
                  <a:lnTo>
                    <a:pt x="295" y="226"/>
                  </a:lnTo>
                  <a:lnTo>
                    <a:pt x="299" y="226"/>
                  </a:lnTo>
                  <a:lnTo>
                    <a:pt x="300" y="225"/>
                  </a:lnTo>
                  <a:lnTo>
                    <a:pt x="301" y="223"/>
                  </a:lnTo>
                  <a:lnTo>
                    <a:pt x="302" y="220"/>
                  </a:lnTo>
                  <a:lnTo>
                    <a:pt x="301" y="217"/>
                  </a:lnTo>
                  <a:lnTo>
                    <a:pt x="300" y="215"/>
                  </a:lnTo>
                  <a:lnTo>
                    <a:pt x="297" y="214"/>
                  </a:lnTo>
                  <a:lnTo>
                    <a:pt x="295" y="213"/>
                  </a:lnTo>
                  <a:lnTo>
                    <a:pt x="295" y="213"/>
                  </a:lnTo>
                  <a:lnTo>
                    <a:pt x="270" y="210"/>
                  </a:lnTo>
                  <a:lnTo>
                    <a:pt x="247" y="204"/>
                  </a:lnTo>
                  <a:lnTo>
                    <a:pt x="223" y="198"/>
                  </a:lnTo>
                  <a:lnTo>
                    <a:pt x="200" y="189"/>
                  </a:lnTo>
                  <a:lnTo>
                    <a:pt x="177" y="179"/>
                  </a:lnTo>
                  <a:lnTo>
                    <a:pt x="154" y="168"/>
                  </a:lnTo>
                  <a:lnTo>
                    <a:pt x="134" y="156"/>
                  </a:lnTo>
                  <a:lnTo>
                    <a:pt x="113" y="142"/>
                  </a:lnTo>
                  <a:lnTo>
                    <a:pt x="113" y="142"/>
                  </a:lnTo>
                  <a:lnTo>
                    <a:pt x="97" y="129"/>
                  </a:lnTo>
                  <a:lnTo>
                    <a:pt x="80" y="116"/>
                  </a:lnTo>
                  <a:lnTo>
                    <a:pt x="62" y="101"/>
                  </a:lnTo>
                  <a:lnTo>
                    <a:pt x="47" y="85"/>
                  </a:lnTo>
                  <a:lnTo>
                    <a:pt x="41" y="76"/>
                  </a:lnTo>
                  <a:lnTo>
                    <a:pt x="34" y="67"/>
                  </a:lnTo>
                  <a:lnTo>
                    <a:pt x="28" y="58"/>
                  </a:lnTo>
                  <a:lnTo>
                    <a:pt x="23" y="48"/>
                  </a:lnTo>
                  <a:lnTo>
                    <a:pt x="19" y="38"/>
                  </a:lnTo>
                  <a:lnTo>
                    <a:pt x="16" y="29"/>
                  </a:lnTo>
                  <a:lnTo>
                    <a:pt x="15" y="18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11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172">
              <a:extLst>
                <a:ext uri="{FF2B5EF4-FFF2-40B4-BE49-F238E27FC236}">
                  <a16:creationId xmlns:a16="http://schemas.microsoft.com/office/drawing/2014/main" id="{580A58E7-3FA8-0E68-64E5-24EE7D3C2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8" y="413"/>
              <a:ext cx="419" cy="246"/>
            </a:xfrm>
            <a:custGeom>
              <a:avLst/>
              <a:gdLst>
                <a:gd name="T0" fmla="*/ 7 w 838"/>
                <a:gd name="T1" fmla="*/ 31 h 492"/>
                <a:gd name="T2" fmla="*/ 39 w 838"/>
                <a:gd name="T3" fmla="*/ 22 h 492"/>
                <a:gd name="T4" fmla="*/ 102 w 838"/>
                <a:gd name="T5" fmla="*/ 13 h 492"/>
                <a:gd name="T6" fmla="*/ 165 w 838"/>
                <a:gd name="T7" fmla="*/ 14 h 492"/>
                <a:gd name="T8" fmla="*/ 227 w 838"/>
                <a:gd name="T9" fmla="*/ 23 h 492"/>
                <a:gd name="T10" fmla="*/ 289 w 838"/>
                <a:gd name="T11" fmla="*/ 38 h 492"/>
                <a:gd name="T12" fmla="*/ 350 w 838"/>
                <a:gd name="T13" fmla="*/ 60 h 492"/>
                <a:gd name="T14" fmla="*/ 408 w 838"/>
                <a:gd name="T15" fmla="*/ 85 h 492"/>
                <a:gd name="T16" fmla="*/ 466 w 838"/>
                <a:gd name="T17" fmla="*/ 114 h 492"/>
                <a:gd name="T18" fmla="*/ 493 w 838"/>
                <a:gd name="T19" fmla="*/ 129 h 492"/>
                <a:gd name="T20" fmla="*/ 570 w 838"/>
                <a:gd name="T21" fmla="*/ 176 h 492"/>
                <a:gd name="T22" fmla="*/ 620 w 838"/>
                <a:gd name="T23" fmla="*/ 210 h 492"/>
                <a:gd name="T24" fmla="*/ 667 w 838"/>
                <a:gd name="T25" fmla="*/ 247 h 492"/>
                <a:gd name="T26" fmla="*/ 690 w 838"/>
                <a:gd name="T27" fmla="*/ 266 h 492"/>
                <a:gd name="T28" fmla="*/ 714 w 838"/>
                <a:gd name="T29" fmla="*/ 289 h 492"/>
                <a:gd name="T30" fmla="*/ 736 w 838"/>
                <a:gd name="T31" fmla="*/ 313 h 492"/>
                <a:gd name="T32" fmla="*/ 755 w 838"/>
                <a:gd name="T33" fmla="*/ 341 h 492"/>
                <a:gd name="T34" fmla="*/ 788 w 838"/>
                <a:gd name="T35" fmla="*/ 397 h 492"/>
                <a:gd name="T36" fmla="*/ 814 w 838"/>
                <a:gd name="T37" fmla="*/ 458 h 492"/>
                <a:gd name="T38" fmla="*/ 825 w 838"/>
                <a:gd name="T39" fmla="*/ 488 h 492"/>
                <a:gd name="T40" fmla="*/ 828 w 838"/>
                <a:gd name="T41" fmla="*/ 492 h 492"/>
                <a:gd name="T42" fmla="*/ 833 w 838"/>
                <a:gd name="T43" fmla="*/ 492 h 492"/>
                <a:gd name="T44" fmla="*/ 837 w 838"/>
                <a:gd name="T45" fmla="*/ 490 h 492"/>
                <a:gd name="T46" fmla="*/ 838 w 838"/>
                <a:gd name="T47" fmla="*/ 485 h 492"/>
                <a:gd name="T48" fmla="*/ 827 w 838"/>
                <a:gd name="T49" fmla="*/ 454 h 492"/>
                <a:gd name="T50" fmla="*/ 802 w 838"/>
                <a:gd name="T51" fmla="*/ 396 h 492"/>
                <a:gd name="T52" fmla="*/ 770 w 838"/>
                <a:gd name="T53" fmla="*/ 341 h 492"/>
                <a:gd name="T54" fmla="*/ 733 w 838"/>
                <a:gd name="T55" fmla="*/ 290 h 492"/>
                <a:gd name="T56" fmla="*/ 710 w 838"/>
                <a:gd name="T57" fmla="*/ 267 h 492"/>
                <a:gd name="T58" fmla="*/ 686 w 838"/>
                <a:gd name="T59" fmla="*/ 245 h 492"/>
                <a:gd name="T60" fmla="*/ 636 w 838"/>
                <a:gd name="T61" fmla="*/ 205 h 492"/>
                <a:gd name="T62" fmla="*/ 582 w 838"/>
                <a:gd name="T63" fmla="*/ 168 h 492"/>
                <a:gd name="T64" fmla="*/ 499 w 838"/>
                <a:gd name="T65" fmla="*/ 118 h 492"/>
                <a:gd name="T66" fmla="*/ 471 w 838"/>
                <a:gd name="T67" fmla="*/ 102 h 492"/>
                <a:gd name="T68" fmla="*/ 414 w 838"/>
                <a:gd name="T69" fmla="*/ 73 h 492"/>
                <a:gd name="T70" fmla="*/ 354 w 838"/>
                <a:gd name="T71" fmla="*/ 47 h 492"/>
                <a:gd name="T72" fmla="*/ 291 w 838"/>
                <a:gd name="T73" fmla="*/ 25 h 492"/>
                <a:gd name="T74" fmla="*/ 228 w 838"/>
                <a:gd name="T75" fmla="*/ 10 h 492"/>
                <a:gd name="T76" fmla="*/ 165 w 838"/>
                <a:gd name="T77" fmla="*/ 1 h 492"/>
                <a:gd name="T78" fmla="*/ 100 w 838"/>
                <a:gd name="T79" fmla="*/ 0 h 492"/>
                <a:gd name="T80" fmla="*/ 36 w 838"/>
                <a:gd name="T81" fmla="*/ 10 h 492"/>
                <a:gd name="T82" fmla="*/ 4 w 838"/>
                <a:gd name="T83" fmla="*/ 18 h 492"/>
                <a:gd name="T84" fmla="*/ 2 w 838"/>
                <a:gd name="T85" fmla="*/ 19 h 492"/>
                <a:gd name="T86" fmla="*/ 0 w 838"/>
                <a:gd name="T87" fmla="*/ 23 h 492"/>
                <a:gd name="T88" fmla="*/ 1 w 838"/>
                <a:gd name="T89" fmla="*/ 28 h 492"/>
                <a:gd name="T90" fmla="*/ 5 w 838"/>
                <a:gd name="T91" fmla="*/ 31 h 492"/>
                <a:gd name="T92" fmla="*/ 7 w 838"/>
                <a:gd name="T93" fmla="*/ 31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8" h="492">
                  <a:moveTo>
                    <a:pt x="7" y="31"/>
                  </a:moveTo>
                  <a:lnTo>
                    <a:pt x="7" y="31"/>
                  </a:lnTo>
                  <a:lnTo>
                    <a:pt x="24" y="26"/>
                  </a:lnTo>
                  <a:lnTo>
                    <a:pt x="39" y="22"/>
                  </a:lnTo>
                  <a:lnTo>
                    <a:pt x="70" y="16"/>
                  </a:lnTo>
                  <a:lnTo>
                    <a:pt x="102" y="13"/>
                  </a:lnTo>
                  <a:lnTo>
                    <a:pt x="133" y="13"/>
                  </a:lnTo>
                  <a:lnTo>
                    <a:pt x="165" y="14"/>
                  </a:lnTo>
                  <a:lnTo>
                    <a:pt x="196" y="18"/>
                  </a:lnTo>
                  <a:lnTo>
                    <a:pt x="227" y="23"/>
                  </a:lnTo>
                  <a:lnTo>
                    <a:pt x="259" y="29"/>
                  </a:lnTo>
                  <a:lnTo>
                    <a:pt x="289" y="38"/>
                  </a:lnTo>
                  <a:lnTo>
                    <a:pt x="320" y="48"/>
                  </a:lnTo>
                  <a:lnTo>
                    <a:pt x="350" y="60"/>
                  </a:lnTo>
                  <a:lnTo>
                    <a:pt x="379" y="72"/>
                  </a:lnTo>
                  <a:lnTo>
                    <a:pt x="408" y="85"/>
                  </a:lnTo>
                  <a:lnTo>
                    <a:pt x="438" y="99"/>
                  </a:lnTo>
                  <a:lnTo>
                    <a:pt x="466" y="114"/>
                  </a:lnTo>
                  <a:lnTo>
                    <a:pt x="493" y="129"/>
                  </a:lnTo>
                  <a:lnTo>
                    <a:pt x="493" y="129"/>
                  </a:lnTo>
                  <a:lnTo>
                    <a:pt x="544" y="161"/>
                  </a:lnTo>
                  <a:lnTo>
                    <a:pt x="570" y="176"/>
                  </a:lnTo>
                  <a:lnTo>
                    <a:pt x="595" y="193"/>
                  </a:lnTo>
                  <a:lnTo>
                    <a:pt x="620" y="210"/>
                  </a:lnTo>
                  <a:lnTo>
                    <a:pt x="644" y="229"/>
                  </a:lnTo>
                  <a:lnTo>
                    <a:pt x="667" y="247"/>
                  </a:lnTo>
                  <a:lnTo>
                    <a:pt x="690" y="266"/>
                  </a:lnTo>
                  <a:lnTo>
                    <a:pt x="690" y="266"/>
                  </a:lnTo>
                  <a:lnTo>
                    <a:pt x="702" y="278"/>
                  </a:lnTo>
                  <a:lnTo>
                    <a:pt x="714" y="289"/>
                  </a:lnTo>
                  <a:lnTo>
                    <a:pt x="725" y="302"/>
                  </a:lnTo>
                  <a:lnTo>
                    <a:pt x="736" y="313"/>
                  </a:lnTo>
                  <a:lnTo>
                    <a:pt x="746" y="327"/>
                  </a:lnTo>
                  <a:lnTo>
                    <a:pt x="755" y="341"/>
                  </a:lnTo>
                  <a:lnTo>
                    <a:pt x="773" y="368"/>
                  </a:lnTo>
                  <a:lnTo>
                    <a:pt x="788" y="397"/>
                  </a:lnTo>
                  <a:lnTo>
                    <a:pt x="802" y="427"/>
                  </a:lnTo>
                  <a:lnTo>
                    <a:pt x="814" y="458"/>
                  </a:lnTo>
                  <a:lnTo>
                    <a:pt x="825" y="488"/>
                  </a:lnTo>
                  <a:lnTo>
                    <a:pt x="825" y="488"/>
                  </a:lnTo>
                  <a:lnTo>
                    <a:pt x="827" y="491"/>
                  </a:lnTo>
                  <a:lnTo>
                    <a:pt x="828" y="492"/>
                  </a:lnTo>
                  <a:lnTo>
                    <a:pt x="831" y="492"/>
                  </a:lnTo>
                  <a:lnTo>
                    <a:pt x="833" y="492"/>
                  </a:lnTo>
                  <a:lnTo>
                    <a:pt x="835" y="491"/>
                  </a:lnTo>
                  <a:lnTo>
                    <a:pt x="837" y="490"/>
                  </a:lnTo>
                  <a:lnTo>
                    <a:pt x="838" y="488"/>
                  </a:lnTo>
                  <a:lnTo>
                    <a:pt x="838" y="485"/>
                  </a:lnTo>
                  <a:lnTo>
                    <a:pt x="838" y="485"/>
                  </a:lnTo>
                  <a:lnTo>
                    <a:pt x="827" y="454"/>
                  </a:lnTo>
                  <a:lnTo>
                    <a:pt x="815" y="425"/>
                  </a:lnTo>
                  <a:lnTo>
                    <a:pt x="802" y="396"/>
                  </a:lnTo>
                  <a:lnTo>
                    <a:pt x="787" y="368"/>
                  </a:lnTo>
                  <a:lnTo>
                    <a:pt x="770" y="341"/>
                  </a:lnTo>
                  <a:lnTo>
                    <a:pt x="752" y="315"/>
                  </a:lnTo>
                  <a:lnTo>
                    <a:pt x="733" y="290"/>
                  </a:lnTo>
                  <a:lnTo>
                    <a:pt x="722" y="278"/>
                  </a:lnTo>
                  <a:lnTo>
                    <a:pt x="710" y="267"/>
                  </a:lnTo>
                  <a:lnTo>
                    <a:pt x="710" y="267"/>
                  </a:lnTo>
                  <a:lnTo>
                    <a:pt x="686" y="245"/>
                  </a:lnTo>
                  <a:lnTo>
                    <a:pt x="661" y="225"/>
                  </a:lnTo>
                  <a:lnTo>
                    <a:pt x="636" y="205"/>
                  </a:lnTo>
                  <a:lnTo>
                    <a:pt x="609" y="187"/>
                  </a:lnTo>
                  <a:lnTo>
                    <a:pt x="582" y="168"/>
                  </a:lnTo>
                  <a:lnTo>
                    <a:pt x="555" y="151"/>
                  </a:lnTo>
                  <a:lnTo>
                    <a:pt x="499" y="118"/>
                  </a:lnTo>
                  <a:lnTo>
                    <a:pt x="499" y="118"/>
                  </a:lnTo>
                  <a:lnTo>
                    <a:pt x="471" y="102"/>
                  </a:lnTo>
                  <a:lnTo>
                    <a:pt x="443" y="87"/>
                  </a:lnTo>
                  <a:lnTo>
                    <a:pt x="414" y="73"/>
                  </a:lnTo>
                  <a:lnTo>
                    <a:pt x="385" y="60"/>
                  </a:lnTo>
                  <a:lnTo>
                    <a:pt x="354" y="47"/>
                  </a:lnTo>
                  <a:lnTo>
                    <a:pt x="323" y="36"/>
                  </a:lnTo>
                  <a:lnTo>
                    <a:pt x="291" y="25"/>
                  </a:lnTo>
                  <a:lnTo>
                    <a:pt x="260" y="16"/>
                  </a:lnTo>
                  <a:lnTo>
                    <a:pt x="228" y="10"/>
                  </a:lnTo>
                  <a:lnTo>
                    <a:pt x="196" y="4"/>
                  </a:lnTo>
                  <a:lnTo>
                    <a:pt x="165" y="1"/>
                  </a:lnTo>
                  <a:lnTo>
                    <a:pt x="132" y="0"/>
                  </a:lnTo>
                  <a:lnTo>
                    <a:pt x="100" y="0"/>
                  </a:lnTo>
                  <a:lnTo>
                    <a:pt x="68" y="3"/>
                  </a:lnTo>
                  <a:lnTo>
                    <a:pt x="36" y="10"/>
                  </a:lnTo>
                  <a:lnTo>
                    <a:pt x="20" y="13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6" name="Freeform 173">
              <a:extLst>
                <a:ext uri="{FF2B5EF4-FFF2-40B4-BE49-F238E27FC236}">
                  <a16:creationId xmlns:a16="http://schemas.microsoft.com/office/drawing/2014/main" id="{C92C3C0C-A559-ECFB-6B51-BCDC2896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1292"/>
              <a:ext cx="22" cy="30"/>
            </a:xfrm>
            <a:custGeom>
              <a:avLst/>
              <a:gdLst>
                <a:gd name="T0" fmla="*/ 39 w 45"/>
                <a:gd name="T1" fmla="*/ 20 h 58"/>
                <a:gd name="T2" fmla="*/ 39 w 45"/>
                <a:gd name="T3" fmla="*/ 20 h 58"/>
                <a:gd name="T4" fmla="*/ 43 w 45"/>
                <a:gd name="T5" fmla="*/ 26 h 58"/>
                <a:gd name="T6" fmla="*/ 44 w 45"/>
                <a:gd name="T7" fmla="*/ 32 h 58"/>
                <a:gd name="T8" fmla="*/ 45 w 45"/>
                <a:gd name="T9" fmla="*/ 38 h 58"/>
                <a:gd name="T10" fmla="*/ 45 w 45"/>
                <a:gd name="T11" fmla="*/ 43 h 58"/>
                <a:gd name="T12" fmla="*/ 44 w 45"/>
                <a:gd name="T13" fmla="*/ 47 h 58"/>
                <a:gd name="T14" fmla="*/ 43 w 45"/>
                <a:gd name="T15" fmla="*/ 52 h 58"/>
                <a:gd name="T16" fmla="*/ 39 w 45"/>
                <a:gd name="T17" fmla="*/ 55 h 58"/>
                <a:gd name="T18" fmla="*/ 36 w 45"/>
                <a:gd name="T19" fmla="*/ 57 h 58"/>
                <a:gd name="T20" fmla="*/ 36 w 45"/>
                <a:gd name="T21" fmla="*/ 57 h 58"/>
                <a:gd name="T22" fmla="*/ 33 w 45"/>
                <a:gd name="T23" fmla="*/ 58 h 58"/>
                <a:gd name="T24" fmla="*/ 28 w 45"/>
                <a:gd name="T25" fmla="*/ 58 h 58"/>
                <a:gd name="T26" fmla="*/ 24 w 45"/>
                <a:gd name="T27" fmla="*/ 57 h 58"/>
                <a:gd name="T28" fmla="*/ 20 w 45"/>
                <a:gd name="T29" fmla="*/ 55 h 58"/>
                <a:gd name="T30" fmla="*/ 15 w 45"/>
                <a:gd name="T31" fmla="*/ 52 h 58"/>
                <a:gd name="T32" fmla="*/ 12 w 45"/>
                <a:gd name="T33" fmla="*/ 47 h 58"/>
                <a:gd name="T34" fmla="*/ 8 w 45"/>
                <a:gd name="T35" fmla="*/ 43 h 58"/>
                <a:gd name="T36" fmla="*/ 5 w 45"/>
                <a:gd name="T37" fmla="*/ 38 h 58"/>
                <a:gd name="T38" fmla="*/ 5 w 45"/>
                <a:gd name="T39" fmla="*/ 38 h 58"/>
                <a:gd name="T40" fmla="*/ 2 w 45"/>
                <a:gd name="T41" fmla="*/ 32 h 58"/>
                <a:gd name="T42" fmla="*/ 0 w 45"/>
                <a:gd name="T43" fmla="*/ 26 h 58"/>
                <a:gd name="T44" fmla="*/ 0 w 45"/>
                <a:gd name="T45" fmla="*/ 20 h 58"/>
                <a:gd name="T46" fmla="*/ 0 w 45"/>
                <a:gd name="T47" fmla="*/ 15 h 58"/>
                <a:gd name="T48" fmla="*/ 1 w 45"/>
                <a:gd name="T49" fmla="*/ 11 h 58"/>
                <a:gd name="T50" fmla="*/ 2 w 45"/>
                <a:gd name="T51" fmla="*/ 6 h 58"/>
                <a:gd name="T52" fmla="*/ 5 w 45"/>
                <a:gd name="T53" fmla="*/ 3 h 58"/>
                <a:gd name="T54" fmla="*/ 8 w 45"/>
                <a:gd name="T55" fmla="*/ 1 h 58"/>
                <a:gd name="T56" fmla="*/ 8 w 45"/>
                <a:gd name="T57" fmla="*/ 1 h 58"/>
                <a:gd name="T58" fmla="*/ 12 w 45"/>
                <a:gd name="T59" fmla="*/ 0 h 58"/>
                <a:gd name="T60" fmla="*/ 17 w 45"/>
                <a:gd name="T61" fmla="*/ 0 h 58"/>
                <a:gd name="T62" fmla="*/ 21 w 45"/>
                <a:gd name="T63" fmla="*/ 1 h 58"/>
                <a:gd name="T64" fmla="*/ 25 w 45"/>
                <a:gd name="T65" fmla="*/ 3 h 58"/>
                <a:gd name="T66" fmla="*/ 28 w 45"/>
                <a:gd name="T67" fmla="*/ 6 h 58"/>
                <a:gd name="T68" fmla="*/ 33 w 45"/>
                <a:gd name="T69" fmla="*/ 11 h 58"/>
                <a:gd name="T70" fmla="*/ 37 w 45"/>
                <a:gd name="T71" fmla="*/ 15 h 58"/>
                <a:gd name="T72" fmla="*/ 39 w 45"/>
                <a:gd name="T73" fmla="*/ 20 h 58"/>
                <a:gd name="T74" fmla="*/ 39 w 45"/>
                <a:gd name="T75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58">
                  <a:moveTo>
                    <a:pt x="39" y="20"/>
                  </a:moveTo>
                  <a:lnTo>
                    <a:pt x="39" y="20"/>
                  </a:lnTo>
                  <a:lnTo>
                    <a:pt x="43" y="26"/>
                  </a:lnTo>
                  <a:lnTo>
                    <a:pt x="44" y="32"/>
                  </a:lnTo>
                  <a:lnTo>
                    <a:pt x="45" y="38"/>
                  </a:lnTo>
                  <a:lnTo>
                    <a:pt x="45" y="43"/>
                  </a:lnTo>
                  <a:lnTo>
                    <a:pt x="44" y="47"/>
                  </a:lnTo>
                  <a:lnTo>
                    <a:pt x="43" y="52"/>
                  </a:lnTo>
                  <a:lnTo>
                    <a:pt x="39" y="55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33" y="58"/>
                  </a:lnTo>
                  <a:lnTo>
                    <a:pt x="28" y="58"/>
                  </a:lnTo>
                  <a:lnTo>
                    <a:pt x="24" y="57"/>
                  </a:lnTo>
                  <a:lnTo>
                    <a:pt x="20" y="55"/>
                  </a:lnTo>
                  <a:lnTo>
                    <a:pt x="15" y="52"/>
                  </a:lnTo>
                  <a:lnTo>
                    <a:pt x="12" y="47"/>
                  </a:lnTo>
                  <a:lnTo>
                    <a:pt x="8" y="4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6"/>
                  </a:lnTo>
                  <a:lnTo>
                    <a:pt x="5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37" name="TextBox 3336">
            <a:extLst>
              <a:ext uri="{FF2B5EF4-FFF2-40B4-BE49-F238E27FC236}">
                <a16:creationId xmlns:a16="http://schemas.microsoft.com/office/drawing/2014/main" id="{46A60741-BD97-51FF-B3DD-3B8ACBE5F5B1}"/>
              </a:ext>
            </a:extLst>
          </p:cNvPr>
          <p:cNvSpPr txBox="1"/>
          <p:nvPr/>
        </p:nvSpPr>
        <p:spPr>
          <a:xfrm>
            <a:off x="1817461" y="4636120"/>
            <a:ext cx="341947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07C04-2A3D-EFE6-AC0D-A113A0F2060A}"/>
              </a:ext>
            </a:extLst>
          </p:cNvPr>
          <p:cNvSpPr txBox="1"/>
          <p:nvPr/>
        </p:nvSpPr>
        <p:spPr>
          <a:xfrm>
            <a:off x="7742012" y="4636120"/>
            <a:ext cx="22288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4DB67-DFA1-C4BD-A74F-26716F171F6A}"/>
              </a:ext>
            </a:extLst>
          </p:cNvPr>
          <p:cNvSpPr txBox="1"/>
          <p:nvPr/>
        </p:nvSpPr>
        <p:spPr>
          <a:xfrm>
            <a:off x="5984649" y="4636120"/>
            <a:ext cx="933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TA</a:t>
            </a:r>
          </a:p>
        </p:txBody>
      </p:sp>
    </p:spTree>
    <p:extLst>
      <p:ext uri="{BB962C8B-B14F-4D97-AF65-F5344CB8AC3E}">
        <p14:creationId xmlns:p14="http://schemas.microsoft.com/office/powerpoint/2010/main" val="3319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51C1C-A585-9B2C-A22A-D594A300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6">
            <a:extLst>
              <a:ext uri="{FF2B5EF4-FFF2-40B4-BE49-F238E27FC236}">
                <a16:creationId xmlns:a16="http://schemas.microsoft.com/office/drawing/2014/main" id="{DC97E102-769F-0B6F-97C2-B715A95FAD15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1015" y="65324"/>
            <a:ext cx="1198053" cy="849014"/>
            <a:chOff x="792" y="0"/>
            <a:chExt cx="6096" cy="4320"/>
          </a:xfrm>
        </p:grpSpPr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A7FE8626-E594-BD91-7EB0-8ECF656B7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" y="3954"/>
              <a:ext cx="774" cy="300"/>
            </a:xfrm>
            <a:custGeom>
              <a:avLst/>
              <a:gdLst>
                <a:gd name="T0" fmla="*/ 1369 w 1547"/>
                <a:gd name="T1" fmla="*/ 381 h 599"/>
                <a:gd name="T2" fmla="*/ 1404 w 1547"/>
                <a:gd name="T3" fmla="*/ 399 h 599"/>
                <a:gd name="T4" fmla="*/ 1440 w 1547"/>
                <a:gd name="T5" fmla="*/ 422 h 599"/>
                <a:gd name="T6" fmla="*/ 1472 w 1547"/>
                <a:gd name="T7" fmla="*/ 448 h 599"/>
                <a:gd name="T8" fmla="*/ 1500 w 1547"/>
                <a:gd name="T9" fmla="*/ 475 h 599"/>
                <a:gd name="T10" fmla="*/ 1523 w 1547"/>
                <a:gd name="T11" fmla="*/ 502 h 599"/>
                <a:gd name="T12" fmla="*/ 1538 w 1547"/>
                <a:gd name="T13" fmla="*/ 525 h 599"/>
                <a:gd name="T14" fmla="*/ 1546 w 1547"/>
                <a:gd name="T15" fmla="*/ 544 h 599"/>
                <a:gd name="T16" fmla="*/ 1546 w 1547"/>
                <a:gd name="T17" fmla="*/ 554 h 599"/>
                <a:gd name="T18" fmla="*/ 1545 w 1547"/>
                <a:gd name="T19" fmla="*/ 557 h 599"/>
                <a:gd name="T20" fmla="*/ 1530 w 1547"/>
                <a:gd name="T21" fmla="*/ 568 h 599"/>
                <a:gd name="T22" fmla="*/ 1505 w 1547"/>
                <a:gd name="T23" fmla="*/ 577 h 599"/>
                <a:gd name="T24" fmla="*/ 1449 w 1547"/>
                <a:gd name="T25" fmla="*/ 586 h 599"/>
                <a:gd name="T26" fmla="*/ 1351 w 1547"/>
                <a:gd name="T27" fmla="*/ 593 h 599"/>
                <a:gd name="T28" fmla="*/ 1282 w 1547"/>
                <a:gd name="T29" fmla="*/ 595 h 599"/>
                <a:gd name="T30" fmla="*/ 1040 w 1547"/>
                <a:gd name="T31" fmla="*/ 598 h 599"/>
                <a:gd name="T32" fmla="*/ 348 w 1547"/>
                <a:gd name="T33" fmla="*/ 598 h 599"/>
                <a:gd name="T34" fmla="*/ 125 w 1547"/>
                <a:gd name="T35" fmla="*/ 595 h 599"/>
                <a:gd name="T36" fmla="*/ 78 w 1547"/>
                <a:gd name="T37" fmla="*/ 594 h 599"/>
                <a:gd name="T38" fmla="*/ 14 w 1547"/>
                <a:gd name="T39" fmla="*/ 591 h 599"/>
                <a:gd name="T40" fmla="*/ 19 w 1547"/>
                <a:gd name="T41" fmla="*/ 582 h 599"/>
                <a:gd name="T42" fmla="*/ 33 w 1547"/>
                <a:gd name="T43" fmla="*/ 548 h 599"/>
                <a:gd name="T44" fmla="*/ 43 w 1547"/>
                <a:gd name="T45" fmla="*/ 498 h 599"/>
                <a:gd name="T46" fmla="*/ 47 w 1547"/>
                <a:gd name="T47" fmla="*/ 445 h 599"/>
                <a:gd name="T48" fmla="*/ 47 w 1547"/>
                <a:gd name="T49" fmla="*/ 397 h 599"/>
                <a:gd name="T50" fmla="*/ 47 w 1547"/>
                <a:gd name="T51" fmla="*/ 371 h 599"/>
                <a:gd name="T52" fmla="*/ 42 w 1547"/>
                <a:gd name="T53" fmla="*/ 321 h 599"/>
                <a:gd name="T54" fmla="*/ 32 w 1547"/>
                <a:gd name="T55" fmla="*/ 275 h 599"/>
                <a:gd name="T56" fmla="*/ 13 w 1547"/>
                <a:gd name="T57" fmla="*/ 230 h 599"/>
                <a:gd name="T58" fmla="*/ 0 w 1547"/>
                <a:gd name="T59" fmla="*/ 207 h 599"/>
                <a:gd name="T60" fmla="*/ 120 w 1547"/>
                <a:gd name="T61" fmla="*/ 216 h 599"/>
                <a:gd name="T62" fmla="*/ 146 w 1547"/>
                <a:gd name="T63" fmla="*/ 217 h 599"/>
                <a:gd name="T64" fmla="*/ 180 w 1547"/>
                <a:gd name="T65" fmla="*/ 213 h 599"/>
                <a:gd name="T66" fmla="*/ 218 w 1547"/>
                <a:gd name="T67" fmla="*/ 203 h 599"/>
                <a:gd name="T68" fmla="*/ 255 w 1547"/>
                <a:gd name="T69" fmla="*/ 188 h 599"/>
                <a:gd name="T70" fmla="*/ 291 w 1547"/>
                <a:gd name="T71" fmla="*/ 169 h 599"/>
                <a:gd name="T72" fmla="*/ 357 w 1547"/>
                <a:gd name="T73" fmla="*/ 125 h 599"/>
                <a:gd name="T74" fmla="*/ 405 w 1547"/>
                <a:gd name="T75" fmla="*/ 83 h 599"/>
                <a:gd name="T76" fmla="*/ 415 w 1547"/>
                <a:gd name="T77" fmla="*/ 74 h 599"/>
                <a:gd name="T78" fmla="*/ 442 w 1547"/>
                <a:gd name="T79" fmla="*/ 52 h 599"/>
                <a:gd name="T80" fmla="*/ 475 w 1547"/>
                <a:gd name="T81" fmla="*/ 32 h 599"/>
                <a:gd name="T82" fmla="*/ 515 w 1547"/>
                <a:gd name="T83" fmla="*/ 14 h 599"/>
                <a:gd name="T84" fmla="*/ 557 w 1547"/>
                <a:gd name="T85" fmla="*/ 2 h 599"/>
                <a:gd name="T86" fmla="*/ 599 w 1547"/>
                <a:gd name="T87" fmla="*/ 0 h 599"/>
                <a:gd name="T88" fmla="*/ 621 w 1547"/>
                <a:gd name="T89" fmla="*/ 3 h 599"/>
                <a:gd name="T90" fmla="*/ 642 w 1547"/>
                <a:gd name="T91" fmla="*/ 10 h 599"/>
                <a:gd name="T92" fmla="*/ 662 w 1547"/>
                <a:gd name="T93" fmla="*/ 20 h 599"/>
                <a:gd name="T94" fmla="*/ 681 w 1547"/>
                <a:gd name="T95" fmla="*/ 34 h 599"/>
                <a:gd name="T96" fmla="*/ 699 w 1547"/>
                <a:gd name="T97" fmla="*/ 53 h 599"/>
                <a:gd name="T98" fmla="*/ 734 w 1547"/>
                <a:gd name="T99" fmla="*/ 94 h 599"/>
                <a:gd name="T100" fmla="*/ 803 w 1547"/>
                <a:gd name="T101" fmla="*/ 165 h 599"/>
                <a:gd name="T102" fmla="*/ 870 w 1547"/>
                <a:gd name="T103" fmla="*/ 220 h 599"/>
                <a:gd name="T104" fmla="*/ 903 w 1547"/>
                <a:gd name="T105" fmla="*/ 242 h 599"/>
                <a:gd name="T106" fmla="*/ 935 w 1547"/>
                <a:gd name="T107" fmla="*/ 258 h 599"/>
                <a:gd name="T108" fmla="*/ 967 w 1547"/>
                <a:gd name="T109" fmla="*/ 271 h 599"/>
                <a:gd name="T110" fmla="*/ 1004 w 1547"/>
                <a:gd name="T111" fmla="*/ 281 h 599"/>
                <a:gd name="T112" fmla="*/ 1163 w 1547"/>
                <a:gd name="T113" fmla="*/ 320 h 599"/>
                <a:gd name="T114" fmla="*/ 1277 w 1547"/>
                <a:gd name="T115" fmla="*/ 349 h 599"/>
                <a:gd name="T116" fmla="*/ 1349 w 1547"/>
                <a:gd name="T117" fmla="*/ 372 h 599"/>
                <a:gd name="T118" fmla="*/ 1369 w 1547"/>
                <a:gd name="T119" fmla="*/ 38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7" h="599">
                  <a:moveTo>
                    <a:pt x="1369" y="381"/>
                  </a:moveTo>
                  <a:lnTo>
                    <a:pt x="1369" y="381"/>
                  </a:lnTo>
                  <a:lnTo>
                    <a:pt x="1387" y="389"/>
                  </a:lnTo>
                  <a:lnTo>
                    <a:pt x="1404" y="399"/>
                  </a:lnTo>
                  <a:lnTo>
                    <a:pt x="1422" y="411"/>
                  </a:lnTo>
                  <a:lnTo>
                    <a:pt x="1440" y="422"/>
                  </a:lnTo>
                  <a:lnTo>
                    <a:pt x="1456" y="435"/>
                  </a:lnTo>
                  <a:lnTo>
                    <a:pt x="1472" y="448"/>
                  </a:lnTo>
                  <a:lnTo>
                    <a:pt x="1486" y="462"/>
                  </a:lnTo>
                  <a:lnTo>
                    <a:pt x="1500" y="475"/>
                  </a:lnTo>
                  <a:lnTo>
                    <a:pt x="1513" y="489"/>
                  </a:lnTo>
                  <a:lnTo>
                    <a:pt x="1523" y="502"/>
                  </a:lnTo>
                  <a:lnTo>
                    <a:pt x="1532" y="513"/>
                  </a:lnTo>
                  <a:lnTo>
                    <a:pt x="1538" y="525"/>
                  </a:lnTo>
                  <a:lnTo>
                    <a:pt x="1544" y="535"/>
                  </a:lnTo>
                  <a:lnTo>
                    <a:pt x="1546" y="544"/>
                  </a:lnTo>
                  <a:lnTo>
                    <a:pt x="1547" y="550"/>
                  </a:lnTo>
                  <a:lnTo>
                    <a:pt x="1546" y="554"/>
                  </a:lnTo>
                  <a:lnTo>
                    <a:pt x="1545" y="557"/>
                  </a:lnTo>
                  <a:lnTo>
                    <a:pt x="1545" y="557"/>
                  </a:lnTo>
                  <a:lnTo>
                    <a:pt x="1536" y="564"/>
                  </a:lnTo>
                  <a:lnTo>
                    <a:pt x="1530" y="568"/>
                  </a:lnTo>
                  <a:lnTo>
                    <a:pt x="1523" y="571"/>
                  </a:lnTo>
                  <a:lnTo>
                    <a:pt x="1505" y="577"/>
                  </a:lnTo>
                  <a:lnTo>
                    <a:pt x="1482" y="582"/>
                  </a:lnTo>
                  <a:lnTo>
                    <a:pt x="1449" y="586"/>
                  </a:lnTo>
                  <a:lnTo>
                    <a:pt x="1405" y="590"/>
                  </a:lnTo>
                  <a:lnTo>
                    <a:pt x="1351" y="593"/>
                  </a:lnTo>
                  <a:lnTo>
                    <a:pt x="1282" y="595"/>
                  </a:lnTo>
                  <a:lnTo>
                    <a:pt x="1282" y="595"/>
                  </a:lnTo>
                  <a:lnTo>
                    <a:pt x="1181" y="597"/>
                  </a:lnTo>
                  <a:lnTo>
                    <a:pt x="1040" y="598"/>
                  </a:lnTo>
                  <a:lnTo>
                    <a:pt x="690" y="599"/>
                  </a:lnTo>
                  <a:lnTo>
                    <a:pt x="348" y="598"/>
                  </a:lnTo>
                  <a:lnTo>
                    <a:pt x="214" y="597"/>
                  </a:lnTo>
                  <a:lnTo>
                    <a:pt x="125" y="595"/>
                  </a:lnTo>
                  <a:lnTo>
                    <a:pt x="125" y="595"/>
                  </a:lnTo>
                  <a:lnTo>
                    <a:pt x="78" y="594"/>
                  </a:lnTo>
                  <a:lnTo>
                    <a:pt x="14" y="594"/>
                  </a:lnTo>
                  <a:lnTo>
                    <a:pt x="14" y="591"/>
                  </a:lnTo>
                  <a:lnTo>
                    <a:pt x="14" y="591"/>
                  </a:lnTo>
                  <a:lnTo>
                    <a:pt x="19" y="582"/>
                  </a:lnTo>
                  <a:lnTo>
                    <a:pt x="24" y="571"/>
                  </a:lnTo>
                  <a:lnTo>
                    <a:pt x="33" y="548"/>
                  </a:lnTo>
                  <a:lnTo>
                    <a:pt x="39" y="523"/>
                  </a:lnTo>
                  <a:lnTo>
                    <a:pt x="43" y="498"/>
                  </a:lnTo>
                  <a:lnTo>
                    <a:pt x="46" y="471"/>
                  </a:lnTo>
                  <a:lnTo>
                    <a:pt x="47" y="445"/>
                  </a:lnTo>
                  <a:lnTo>
                    <a:pt x="48" y="420"/>
                  </a:lnTo>
                  <a:lnTo>
                    <a:pt x="47" y="397"/>
                  </a:lnTo>
                  <a:lnTo>
                    <a:pt x="47" y="397"/>
                  </a:lnTo>
                  <a:lnTo>
                    <a:pt x="47" y="371"/>
                  </a:lnTo>
                  <a:lnTo>
                    <a:pt x="45" y="345"/>
                  </a:lnTo>
                  <a:lnTo>
                    <a:pt x="42" y="321"/>
                  </a:lnTo>
                  <a:lnTo>
                    <a:pt x="38" y="298"/>
                  </a:lnTo>
                  <a:lnTo>
                    <a:pt x="32" y="275"/>
                  </a:lnTo>
                  <a:lnTo>
                    <a:pt x="24" y="252"/>
                  </a:lnTo>
                  <a:lnTo>
                    <a:pt x="13" y="23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87" y="215"/>
                  </a:lnTo>
                  <a:lnTo>
                    <a:pt x="120" y="216"/>
                  </a:lnTo>
                  <a:lnTo>
                    <a:pt x="146" y="217"/>
                  </a:lnTo>
                  <a:lnTo>
                    <a:pt x="146" y="217"/>
                  </a:lnTo>
                  <a:lnTo>
                    <a:pt x="162" y="216"/>
                  </a:lnTo>
                  <a:lnTo>
                    <a:pt x="180" y="213"/>
                  </a:lnTo>
                  <a:lnTo>
                    <a:pt x="198" y="210"/>
                  </a:lnTo>
                  <a:lnTo>
                    <a:pt x="218" y="203"/>
                  </a:lnTo>
                  <a:lnTo>
                    <a:pt x="235" y="196"/>
                  </a:lnTo>
                  <a:lnTo>
                    <a:pt x="255" y="188"/>
                  </a:lnTo>
                  <a:lnTo>
                    <a:pt x="273" y="179"/>
                  </a:lnTo>
                  <a:lnTo>
                    <a:pt x="291" y="169"/>
                  </a:lnTo>
                  <a:lnTo>
                    <a:pt x="325" y="148"/>
                  </a:lnTo>
                  <a:lnTo>
                    <a:pt x="357" y="125"/>
                  </a:lnTo>
                  <a:lnTo>
                    <a:pt x="384" y="103"/>
                  </a:lnTo>
                  <a:lnTo>
                    <a:pt x="405" y="83"/>
                  </a:lnTo>
                  <a:lnTo>
                    <a:pt x="405" y="83"/>
                  </a:lnTo>
                  <a:lnTo>
                    <a:pt x="415" y="74"/>
                  </a:lnTo>
                  <a:lnTo>
                    <a:pt x="428" y="62"/>
                  </a:lnTo>
                  <a:lnTo>
                    <a:pt x="442" y="52"/>
                  </a:lnTo>
                  <a:lnTo>
                    <a:pt x="458" y="42"/>
                  </a:lnTo>
                  <a:lnTo>
                    <a:pt x="475" y="32"/>
                  </a:lnTo>
                  <a:lnTo>
                    <a:pt x="494" y="21"/>
                  </a:lnTo>
                  <a:lnTo>
                    <a:pt x="515" y="14"/>
                  </a:lnTo>
                  <a:lnTo>
                    <a:pt x="535" y="7"/>
                  </a:lnTo>
                  <a:lnTo>
                    <a:pt x="557" y="2"/>
                  </a:lnTo>
                  <a:lnTo>
                    <a:pt x="578" y="0"/>
                  </a:lnTo>
                  <a:lnTo>
                    <a:pt x="599" y="0"/>
                  </a:lnTo>
                  <a:lnTo>
                    <a:pt x="611" y="1"/>
                  </a:lnTo>
                  <a:lnTo>
                    <a:pt x="621" y="3"/>
                  </a:lnTo>
                  <a:lnTo>
                    <a:pt x="631" y="6"/>
                  </a:lnTo>
                  <a:lnTo>
                    <a:pt x="642" y="10"/>
                  </a:lnTo>
                  <a:lnTo>
                    <a:pt x="652" y="15"/>
                  </a:lnTo>
                  <a:lnTo>
                    <a:pt x="662" y="20"/>
                  </a:lnTo>
                  <a:lnTo>
                    <a:pt x="672" y="26"/>
                  </a:lnTo>
                  <a:lnTo>
                    <a:pt x="681" y="34"/>
                  </a:lnTo>
                  <a:lnTo>
                    <a:pt x="690" y="43"/>
                  </a:lnTo>
                  <a:lnTo>
                    <a:pt x="699" y="53"/>
                  </a:lnTo>
                  <a:lnTo>
                    <a:pt x="699" y="53"/>
                  </a:lnTo>
                  <a:lnTo>
                    <a:pt x="734" y="94"/>
                  </a:lnTo>
                  <a:lnTo>
                    <a:pt x="768" y="132"/>
                  </a:lnTo>
                  <a:lnTo>
                    <a:pt x="803" y="165"/>
                  </a:lnTo>
                  <a:lnTo>
                    <a:pt x="836" y="194"/>
                  </a:lnTo>
                  <a:lnTo>
                    <a:pt x="870" y="220"/>
                  </a:lnTo>
                  <a:lnTo>
                    <a:pt x="886" y="231"/>
                  </a:lnTo>
                  <a:lnTo>
                    <a:pt x="903" y="242"/>
                  </a:lnTo>
                  <a:lnTo>
                    <a:pt x="920" y="251"/>
                  </a:lnTo>
                  <a:lnTo>
                    <a:pt x="935" y="258"/>
                  </a:lnTo>
                  <a:lnTo>
                    <a:pt x="952" y="265"/>
                  </a:lnTo>
                  <a:lnTo>
                    <a:pt x="967" y="271"/>
                  </a:lnTo>
                  <a:lnTo>
                    <a:pt x="967" y="271"/>
                  </a:lnTo>
                  <a:lnTo>
                    <a:pt x="1004" y="281"/>
                  </a:lnTo>
                  <a:lnTo>
                    <a:pt x="1052" y="293"/>
                  </a:lnTo>
                  <a:lnTo>
                    <a:pt x="1163" y="320"/>
                  </a:lnTo>
                  <a:lnTo>
                    <a:pt x="1222" y="335"/>
                  </a:lnTo>
                  <a:lnTo>
                    <a:pt x="1277" y="349"/>
                  </a:lnTo>
                  <a:lnTo>
                    <a:pt x="1327" y="365"/>
                  </a:lnTo>
                  <a:lnTo>
                    <a:pt x="1349" y="372"/>
                  </a:lnTo>
                  <a:lnTo>
                    <a:pt x="1369" y="381"/>
                  </a:lnTo>
                  <a:lnTo>
                    <a:pt x="1369" y="3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D00F13E2-7A7C-0317-FB5E-4DFD4FAA7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" y="4017"/>
              <a:ext cx="369" cy="242"/>
            </a:xfrm>
            <a:custGeom>
              <a:avLst/>
              <a:gdLst>
                <a:gd name="T0" fmla="*/ 378 w 739"/>
                <a:gd name="T1" fmla="*/ 49 h 484"/>
                <a:gd name="T2" fmla="*/ 378 w 739"/>
                <a:gd name="T3" fmla="*/ 49 h 484"/>
                <a:gd name="T4" fmla="*/ 546 w 739"/>
                <a:gd name="T5" fmla="*/ 68 h 484"/>
                <a:gd name="T6" fmla="*/ 691 w 739"/>
                <a:gd name="T7" fmla="*/ 82 h 484"/>
                <a:gd name="T8" fmla="*/ 691 w 739"/>
                <a:gd name="T9" fmla="*/ 82 h 484"/>
                <a:gd name="T10" fmla="*/ 704 w 739"/>
                <a:gd name="T11" fmla="*/ 105 h 484"/>
                <a:gd name="T12" fmla="*/ 715 w 739"/>
                <a:gd name="T13" fmla="*/ 127 h 484"/>
                <a:gd name="T14" fmla="*/ 723 w 739"/>
                <a:gd name="T15" fmla="*/ 150 h 484"/>
                <a:gd name="T16" fmla="*/ 729 w 739"/>
                <a:gd name="T17" fmla="*/ 173 h 484"/>
                <a:gd name="T18" fmla="*/ 733 w 739"/>
                <a:gd name="T19" fmla="*/ 196 h 484"/>
                <a:gd name="T20" fmla="*/ 736 w 739"/>
                <a:gd name="T21" fmla="*/ 220 h 484"/>
                <a:gd name="T22" fmla="*/ 738 w 739"/>
                <a:gd name="T23" fmla="*/ 246 h 484"/>
                <a:gd name="T24" fmla="*/ 738 w 739"/>
                <a:gd name="T25" fmla="*/ 272 h 484"/>
                <a:gd name="T26" fmla="*/ 738 w 739"/>
                <a:gd name="T27" fmla="*/ 272 h 484"/>
                <a:gd name="T28" fmla="*/ 739 w 739"/>
                <a:gd name="T29" fmla="*/ 295 h 484"/>
                <a:gd name="T30" fmla="*/ 738 w 739"/>
                <a:gd name="T31" fmla="*/ 320 h 484"/>
                <a:gd name="T32" fmla="*/ 737 w 739"/>
                <a:gd name="T33" fmla="*/ 346 h 484"/>
                <a:gd name="T34" fmla="*/ 734 w 739"/>
                <a:gd name="T35" fmla="*/ 373 h 484"/>
                <a:gd name="T36" fmla="*/ 730 w 739"/>
                <a:gd name="T37" fmla="*/ 398 h 484"/>
                <a:gd name="T38" fmla="*/ 724 w 739"/>
                <a:gd name="T39" fmla="*/ 423 h 484"/>
                <a:gd name="T40" fmla="*/ 715 w 739"/>
                <a:gd name="T41" fmla="*/ 446 h 484"/>
                <a:gd name="T42" fmla="*/ 710 w 739"/>
                <a:gd name="T43" fmla="*/ 457 h 484"/>
                <a:gd name="T44" fmla="*/ 705 w 739"/>
                <a:gd name="T45" fmla="*/ 466 h 484"/>
                <a:gd name="T46" fmla="*/ 705 w 739"/>
                <a:gd name="T47" fmla="*/ 469 h 484"/>
                <a:gd name="T48" fmla="*/ 705 w 739"/>
                <a:gd name="T49" fmla="*/ 469 h 484"/>
                <a:gd name="T50" fmla="*/ 560 w 739"/>
                <a:gd name="T51" fmla="*/ 472 h 484"/>
                <a:gd name="T52" fmla="*/ 386 w 739"/>
                <a:gd name="T53" fmla="*/ 475 h 484"/>
                <a:gd name="T54" fmla="*/ 1 w 739"/>
                <a:gd name="T55" fmla="*/ 484 h 484"/>
                <a:gd name="T56" fmla="*/ 0 w 739"/>
                <a:gd name="T57" fmla="*/ 480 h 484"/>
                <a:gd name="T58" fmla="*/ 0 w 739"/>
                <a:gd name="T59" fmla="*/ 480 h 484"/>
                <a:gd name="T60" fmla="*/ 16 w 739"/>
                <a:gd name="T61" fmla="*/ 456 h 484"/>
                <a:gd name="T62" fmla="*/ 28 w 739"/>
                <a:gd name="T63" fmla="*/ 432 h 484"/>
                <a:gd name="T64" fmla="*/ 39 w 739"/>
                <a:gd name="T65" fmla="*/ 406 h 484"/>
                <a:gd name="T66" fmla="*/ 48 w 739"/>
                <a:gd name="T67" fmla="*/ 379 h 484"/>
                <a:gd name="T68" fmla="*/ 54 w 739"/>
                <a:gd name="T69" fmla="*/ 354 h 484"/>
                <a:gd name="T70" fmla="*/ 59 w 739"/>
                <a:gd name="T71" fmla="*/ 325 h 484"/>
                <a:gd name="T72" fmla="*/ 63 w 739"/>
                <a:gd name="T73" fmla="*/ 299 h 484"/>
                <a:gd name="T74" fmla="*/ 67 w 739"/>
                <a:gd name="T75" fmla="*/ 270 h 484"/>
                <a:gd name="T76" fmla="*/ 67 w 739"/>
                <a:gd name="T77" fmla="*/ 270 h 484"/>
                <a:gd name="T78" fmla="*/ 68 w 739"/>
                <a:gd name="T79" fmla="*/ 236 h 484"/>
                <a:gd name="T80" fmla="*/ 69 w 739"/>
                <a:gd name="T81" fmla="*/ 200 h 484"/>
                <a:gd name="T82" fmla="*/ 69 w 739"/>
                <a:gd name="T83" fmla="*/ 164 h 484"/>
                <a:gd name="T84" fmla="*/ 66 w 739"/>
                <a:gd name="T85" fmla="*/ 129 h 484"/>
                <a:gd name="T86" fmla="*/ 63 w 739"/>
                <a:gd name="T87" fmla="*/ 113 h 484"/>
                <a:gd name="T88" fmla="*/ 59 w 739"/>
                <a:gd name="T89" fmla="*/ 96 h 484"/>
                <a:gd name="T90" fmla="*/ 55 w 739"/>
                <a:gd name="T91" fmla="*/ 80 h 484"/>
                <a:gd name="T92" fmla="*/ 49 w 739"/>
                <a:gd name="T93" fmla="*/ 63 h 484"/>
                <a:gd name="T94" fmla="*/ 42 w 739"/>
                <a:gd name="T95" fmla="*/ 46 h 484"/>
                <a:gd name="T96" fmla="*/ 35 w 739"/>
                <a:gd name="T97" fmla="*/ 31 h 484"/>
                <a:gd name="T98" fmla="*/ 26 w 739"/>
                <a:gd name="T99" fmla="*/ 15 h 484"/>
                <a:gd name="T100" fmla="*/ 17 w 739"/>
                <a:gd name="T101" fmla="*/ 0 h 484"/>
                <a:gd name="T102" fmla="*/ 17 w 739"/>
                <a:gd name="T103" fmla="*/ 0 h 484"/>
                <a:gd name="T104" fmla="*/ 73 w 739"/>
                <a:gd name="T105" fmla="*/ 9 h 484"/>
                <a:gd name="T106" fmla="*/ 135 w 739"/>
                <a:gd name="T107" fmla="*/ 18 h 484"/>
                <a:gd name="T108" fmla="*/ 135 w 739"/>
                <a:gd name="T109" fmla="*/ 18 h 484"/>
                <a:gd name="T110" fmla="*/ 256 w 739"/>
                <a:gd name="T111" fmla="*/ 33 h 484"/>
                <a:gd name="T112" fmla="*/ 378 w 739"/>
                <a:gd name="T113" fmla="*/ 49 h 484"/>
                <a:gd name="T114" fmla="*/ 378 w 739"/>
                <a:gd name="T115" fmla="*/ 4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9" h="484">
                  <a:moveTo>
                    <a:pt x="378" y="49"/>
                  </a:moveTo>
                  <a:lnTo>
                    <a:pt x="378" y="49"/>
                  </a:lnTo>
                  <a:lnTo>
                    <a:pt x="546" y="68"/>
                  </a:lnTo>
                  <a:lnTo>
                    <a:pt x="691" y="82"/>
                  </a:lnTo>
                  <a:lnTo>
                    <a:pt x="691" y="82"/>
                  </a:lnTo>
                  <a:lnTo>
                    <a:pt x="704" y="105"/>
                  </a:lnTo>
                  <a:lnTo>
                    <a:pt x="715" y="127"/>
                  </a:lnTo>
                  <a:lnTo>
                    <a:pt x="723" y="150"/>
                  </a:lnTo>
                  <a:lnTo>
                    <a:pt x="729" y="173"/>
                  </a:lnTo>
                  <a:lnTo>
                    <a:pt x="733" y="196"/>
                  </a:lnTo>
                  <a:lnTo>
                    <a:pt x="736" y="220"/>
                  </a:lnTo>
                  <a:lnTo>
                    <a:pt x="738" y="246"/>
                  </a:lnTo>
                  <a:lnTo>
                    <a:pt x="738" y="272"/>
                  </a:lnTo>
                  <a:lnTo>
                    <a:pt x="738" y="272"/>
                  </a:lnTo>
                  <a:lnTo>
                    <a:pt x="739" y="295"/>
                  </a:lnTo>
                  <a:lnTo>
                    <a:pt x="738" y="320"/>
                  </a:lnTo>
                  <a:lnTo>
                    <a:pt x="737" y="346"/>
                  </a:lnTo>
                  <a:lnTo>
                    <a:pt x="734" y="373"/>
                  </a:lnTo>
                  <a:lnTo>
                    <a:pt x="730" y="398"/>
                  </a:lnTo>
                  <a:lnTo>
                    <a:pt x="724" y="423"/>
                  </a:lnTo>
                  <a:lnTo>
                    <a:pt x="715" y="446"/>
                  </a:lnTo>
                  <a:lnTo>
                    <a:pt x="710" y="457"/>
                  </a:lnTo>
                  <a:lnTo>
                    <a:pt x="705" y="466"/>
                  </a:lnTo>
                  <a:lnTo>
                    <a:pt x="705" y="469"/>
                  </a:lnTo>
                  <a:lnTo>
                    <a:pt x="705" y="469"/>
                  </a:lnTo>
                  <a:lnTo>
                    <a:pt x="560" y="472"/>
                  </a:lnTo>
                  <a:lnTo>
                    <a:pt x="386" y="475"/>
                  </a:lnTo>
                  <a:lnTo>
                    <a:pt x="1" y="484"/>
                  </a:lnTo>
                  <a:lnTo>
                    <a:pt x="0" y="480"/>
                  </a:lnTo>
                  <a:lnTo>
                    <a:pt x="0" y="480"/>
                  </a:lnTo>
                  <a:lnTo>
                    <a:pt x="16" y="456"/>
                  </a:lnTo>
                  <a:lnTo>
                    <a:pt x="28" y="432"/>
                  </a:lnTo>
                  <a:lnTo>
                    <a:pt x="39" y="406"/>
                  </a:lnTo>
                  <a:lnTo>
                    <a:pt x="48" y="379"/>
                  </a:lnTo>
                  <a:lnTo>
                    <a:pt x="54" y="354"/>
                  </a:lnTo>
                  <a:lnTo>
                    <a:pt x="59" y="325"/>
                  </a:lnTo>
                  <a:lnTo>
                    <a:pt x="63" y="299"/>
                  </a:lnTo>
                  <a:lnTo>
                    <a:pt x="67" y="270"/>
                  </a:lnTo>
                  <a:lnTo>
                    <a:pt x="67" y="270"/>
                  </a:lnTo>
                  <a:lnTo>
                    <a:pt x="68" y="236"/>
                  </a:lnTo>
                  <a:lnTo>
                    <a:pt x="69" y="200"/>
                  </a:lnTo>
                  <a:lnTo>
                    <a:pt x="69" y="164"/>
                  </a:lnTo>
                  <a:lnTo>
                    <a:pt x="66" y="129"/>
                  </a:lnTo>
                  <a:lnTo>
                    <a:pt x="63" y="113"/>
                  </a:lnTo>
                  <a:lnTo>
                    <a:pt x="59" y="96"/>
                  </a:lnTo>
                  <a:lnTo>
                    <a:pt x="55" y="80"/>
                  </a:lnTo>
                  <a:lnTo>
                    <a:pt x="49" y="63"/>
                  </a:lnTo>
                  <a:lnTo>
                    <a:pt x="42" y="46"/>
                  </a:lnTo>
                  <a:lnTo>
                    <a:pt x="35" y="31"/>
                  </a:lnTo>
                  <a:lnTo>
                    <a:pt x="26" y="15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9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256" y="33"/>
                  </a:lnTo>
                  <a:lnTo>
                    <a:pt x="378" y="49"/>
                  </a:lnTo>
                  <a:lnTo>
                    <a:pt x="378" y="4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4D7F9AFD-FDED-9267-7405-699DAA5A5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" y="3929"/>
              <a:ext cx="277" cy="112"/>
            </a:xfrm>
            <a:custGeom>
              <a:avLst/>
              <a:gdLst>
                <a:gd name="T0" fmla="*/ 192 w 553"/>
                <a:gd name="T1" fmla="*/ 177 h 226"/>
                <a:gd name="T2" fmla="*/ 192 w 553"/>
                <a:gd name="T3" fmla="*/ 177 h 226"/>
                <a:gd name="T4" fmla="*/ 138 w 553"/>
                <a:gd name="T5" fmla="*/ 167 h 226"/>
                <a:gd name="T6" fmla="*/ 88 w 553"/>
                <a:gd name="T7" fmla="*/ 157 h 226"/>
                <a:gd name="T8" fmla="*/ 42 w 553"/>
                <a:gd name="T9" fmla="*/ 146 h 226"/>
                <a:gd name="T10" fmla="*/ 0 w 553"/>
                <a:gd name="T11" fmla="*/ 135 h 226"/>
                <a:gd name="T12" fmla="*/ 0 w 553"/>
                <a:gd name="T13" fmla="*/ 134 h 226"/>
                <a:gd name="T14" fmla="*/ 0 w 553"/>
                <a:gd name="T15" fmla="*/ 134 h 226"/>
                <a:gd name="T16" fmla="*/ 21 w 553"/>
                <a:gd name="T17" fmla="*/ 130 h 226"/>
                <a:gd name="T18" fmla="*/ 42 w 553"/>
                <a:gd name="T19" fmla="*/ 123 h 226"/>
                <a:gd name="T20" fmla="*/ 62 w 553"/>
                <a:gd name="T21" fmla="*/ 114 h 226"/>
                <a:gd name="T22" fmla="*/ 82 w 553"/>
                <a:gd name="T23" fmla="*/ 104 h 226"/>
                <a:gd name="T24" fmla="*/ 101 w 553"/>
                <a:gd name="T25" fmla="*/ 94 h 226"/>
                <a:gd name="T26" fmla="*/ 119 w 553"/>
                <a:gd name="T27" fmla="*/ 82 h 226"/>
                <a:gd name="T28" fmla="*/ 153 w 553"/>
                <a:gd name="T29" fmla="*/ 58 h 226"/>
                <a:gd name="T30" fmla="*/ 153 w 553"/>
                <a:gd name="T31" fmla="*/ 58 h 226"/>
                <a:gd name="T32" fmla="*/ 180 w 553"/>
                <a:gd name="T33" fmla="*/ 37 h 226"/>
                <a:gd name="T34" fmla="*/ 194 w 553"/>
                <a:gd name="T35" fmla="*/ 29 h 226"/>
                <a:gd name="T36" fmla="*/ 210 w 553"/>
                <a:gd name="T37" fmla="*/ 20 h 226"/>
                <a:gd name="T38" fmla="*/ 225 w 553"/>
                <a:gd name="T39" fmla="*/ 12 h 226"/>
                <a:gd name="T40" fmla="*/ 241 w 553"/>
                <a:gd name="T41" fmla="*/ 5 h 226"/>
                <a:gd name="T42" fmla="*/ 257 w 553"/>
                <a:gd name="T43" fmla="*/ 2 h 226"/>
                <a:gd name="T44" fmla="*/ 273 w 553"/>
                <a:gd name="T45" fmla="*/ 0 h 226"/>
                <a:gd name="T46" fmla="*/ 273 w 553"/>
                <a:gd name="T47" fmla="*/ 0 h 226"/>
                <a:gd name="T48" fmla="*/ 282 w 553"/>
                <a:gd name="T49" fmla="*/ 0 h 226"/>
                <a:gd name="T50" fmla="*/ 290 w 553"/>
                <a:gd name="T51" fmla="*/ 2 h 226"/>
                <a:gd name="T52" fmla="*/ 301 w 553"/>
                <a:gd name="T53" fmla="*/ 4 h 226"/>
                <a:gd name="T54" fmla="*/ 310 w 553"/>
                <a:gd name="T55" fmla="*/ 8 h 226"/>
                <a:gd name="T56" fmla="*/ 328 w 553"/>
                <a:gd name="T57" fmla="*/ 18 h 226"/>
                <a:gd name="T58" fmla="*/ 346 w 553"/>
                <a:gd name="T59" fmla="*/ 30 h 226"/>
                <a:gd name="T60" fmla="*/ 364 w 553"/>
                <a:gd name="T61" fmla="*/ 43 h 226"/>
                <a:gd name="T62" fmla="*/ 379 w 553"/>
                <a:gd name="T63" fmla="*/ 57 h 226"/>
                <a:gd name="T64" fmla="*/ 394 w 553"/>
                <a:gd name="T65" fmla="*/ 71 h 226"/>
                <a:gd name="T66" fmla="*/ 406 w 553"/>
                <a:gd name="T67" fmla="*/ 85 h 226"/>
                <a:gd name="T68" fmla="*/ 406 w 553"/>
                <a:gd name="T69" fmla="*/ 85 h 226"/>
                <a:gd name="T70" fmla="*/ 438 w 553"/>
                <a:gd name="T71" fmla="*/ 118 h 226"/>
                <a:gd name="T72" fmla="*/ 470 w 553"/>
                <a:gd name="T73" fmla="*/ 150 h 226"/>
                <a:gd name="T74" fmla="*/ 503 w 553"/>
                <a:gd name="T75" fmla="*/ 182 h 226"/>
                <a:gd name="T76" fmla="*/ 538 w 553"/>
                <a:gd name="T77" fmla="*/ 213 h 226"/>
                <a:gd name="T78" fmla="*/ 538 w 553"/>
                <a:gd name="T79" fmla="*/ 213 h 226"/>
                <a:gd name="T80" fmla="*/ 544 w 553"/>
                <a:gd name="T81" fmla="*/ 219 h 226"/>
                <a:gd name="T82" fmla="*/ 553 w 553"/>
                <a:gd name="T83" fmla="*/ 226 h 226"/>
                <a:gd name="T84" fmla="*/ 553 w 553"/>
                <a:gd name="T85" fmla="*/ 226 h 226"/>
                <a:gd name="T86" fmla="*/ 431 w 553"/>
                <a:gd name="T87" fmla="*/ 210 h 226"/>
                <a:gd name="T88" fmla="*/ 310 w 553"/>
                <a:gd name="T89" fmla="*/ 195 h 226"/>
                <a:gd name="T90" fmla="*/ 310 w 553"/>
                <a:gd name="T91" fmla="*/ 195 h 226"/>
                <a:gd name="T92" fmla="*/ 248 w 553"/>
                <a:gd name="T93" fmla="*/ 186 h 226"/>
                <a:gd name="T94" fmla="*/ 192 w 553"/>
                <a:gd name="T95" fmla="*/ 177 h 226"/>
                <a:gd name="T96" fmla="*/ 192 w 553"/>
                <a:gd name="T97" fmla="*/ 17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3" h="226">
                  <a:moveTo>
                    <a:pt x="192" y="177"/>
                  </a:moveTo>
                  <a:lnTo>
                    <a:pt x="192" y="177"/>
                  </a:lnTo>
                  <a:lnTo>
                    <a:pt x="138" y="167"/>
                  </a:lnTo>
                  <a:lnTo>
                    <a:pt x="88" y="157"/>
                  </a:lnTo>
                  <a:lnTo>
                    <a:pt x="42" y="146"/>
                  </a:lnTo>
                  <a:lnTo>
                    <a:pt x="0" y="135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1" y="130"/>
                  </a:lnTo>
                  <a:lnTo>
                    <a:pt x="42" y="123"/>
                  </a:lnTo>
                  <a:lnTo>
                    <a:pt x="62" y="114"/>
                  </a:lnTo>
                  <a:lnTo>
                    <a:pt x="82" y="104"/>
                  </a:lnTo>
                  <a:lnTo>
                    <a:pt x="101" y="94"/>
                  </a:lnTo>
                  <a:lnTo>
                    <a:pt x="119" y="82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80" y="37"/>
                  </a:lnTo>
                  <a:lnTo>
                    <a:pt x="194" y="29"/>
                  </a:lnTo>
                  <a:lnTo>
                    <a:pt x="210" y="20"/>
                  </a:lnTo>
                  <a:lnTo>
                    <a:pt x="225" y="12"/>
                  </a:lnTo>
                  <a:lnTo>
                    <a:pt x="241" y="5"/>
                  </a:lnTo>
                  <a:lnTo>
                    <a:pt x="257" y="2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82" y="0"/>
                  </a:lnTo>
                  <a:lnTo>
                    <a:pt x="290" y="2"/>
                  </a:lnTo>
                  <a:lnTo>
                    <a:pt x="301" y="4"/>
                  </a:lnTo>
                  <a:lnTo>
                    <a:pt x="310" y="8"/>
                  </a:lnTo>
                  <a:lnTo>
                    <a:pt x="328" y="18"/>
                  </a:lnTo>
                  <a:lnTo>
                    <a:pt x="346" y="30"/>
                  </a:lnTo>
                  <a:lnTo>
                    <a:pt x="364" y="43"/>
                  </a:lnTo>
                  <a:lnTo>
                    <a:pt x="379" y="57"/>
                  </a:lnTo>
                  <a:lnTo>
                    <a:pt x="394" y="71"/>
                  </a:lnTo>
                  <a:lnTo>
                    <a:pt x="406" y="85"/>
                  </a:lnTo>
                  <a:lnTo>
                    <a:pt x="406" y="85"/>
                  </a:lnTo>
                  <a:lnTo>
                    <a:pt x="438" y="118"/>
                  </a:lnTo>
                  <a:lnTo>
                    <a:pt x="470" y="150"/>
                  </a:lnTo>
                  <a:lnTo>
                    <a:pt x="503" y="182"/>
                  </a:lnTo>
                  <a:lnTo>
                    <a:pt x="538" y="213"/>
                  </a:lnTo>
                  <a:lnTo>
                    <a:pt x="538" y="213"/>
                  </a:lnTo>
                  <a:lnTo>
                    <a:pt x="544" y="219"/>
                  </a:lnTo>
                  <a:lnTo>
                    <a:pt x="553" y="226"/>
                  </a:lnTo>
                  <a:lnTo>
                    <a:pt x="553" y="226"/>
                  </a:lnTo>
                  <a:lnTo>
                    <a:pt x="431" y="210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248" y="186"/>
                  </a:lnTo>
                  <a:lnTo>
                    <a:pt x="192" y="177"/>
                  </a:lnTo>
                  <a:lnTo>
                    <a:pt x="192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DEF0E07D-5A9D-BCF0-ACB1-A53F2870E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5" y="2735"/>
              <a:ext cx="1777" cy="1540"/>
            </a:xfrm>
            <a:custGeom>
              <a:avLst/>
              <a:gdLst>
                <a:gd name="T0" fmla="*/ 1376 w 3554"/>
                <a:gd name="T1" fmla="*/ 1906 h 3079"/>
                <a:gd name="T2" fmla="*/ 1306 w 3554"/>
                <a:gd name="T3" fmla="*/ 1985 h 3079"/>
                <a:gd name="T4" fmla="*/ 1198 w 3554"/>
                <a:gd name="T5" fmla="*/ 2103 h 3079"/>
                <a:gd name="T6" fmla="*/ 1024 w 3554"/>
                <a:gd name="T7" fmla="*/ 2267 h 3079"/>
                <a:gd name="T8" fmla="*/ 959 w 3554"/>
                <a:gd name="T9" fmla="*/ 2340 h 3079"/>
                <a:gd name="T10" fmla="*/ 1111 w 3554"/>
                <a:gd name="T11" fmla="*/ 2343 h 3079"/>
                <a:gd name="T12" fmla="*/ 1314 w 3554"/>
                <a:gd name="T13" fmla="*/ 2377 h 3079"/>
                <a:gd name="T14" fmla="*/ 1453 w 3554"/>
                <a:gd name="T15" fmla="*/ 2421 h 3079"/>
                <a:gd name="T16" fmla="*/ 1465 w 3554"/>
                <a:gd name="T17" fmla="*/ 2353 h 3079"/>
                <a:gd name="T18" fmla="*/ 1406 w 3554"/>
                <a:gd name="T19" fmla="*/ 1990 h 3079"/>
                <a:gd name="T20" fmla="*/ 1665 w 3554"/>
                <a:gd name="T21" fmla="*/ 2936 h 3079"/>
                <a:gd name="T22" fmla="*/ 955 w 3554"/>
                <a:gd name="T23" fmla="*/ 2943 h 3079"/>
                <a:gd name="T24" fmla="*/ 441 w 3554"/>
                <a:gd name="T25" fmla="*/ 2939 h 3079"/>
                <a:gd name="T26" fmla="*/ 228 w 3554"/>
                <a:gd name="T27" fmla="*/ 2916 h 3079"/>
                <a:gd name="T28" fmla="*/ 109 w 3554"/>
                <a:gd name="T29" fmla="*/ 2879 h 3079"/>
                <a:gd name="T30" fmla="*/ 53 w 3554"/>
                <a:gd name="T31" fmla="*/ 2845 h 3079"/>
                <a:gd name="T32" fmla="*/ 22 w 3554"/>
                <a:gd name="T33" fmla="*/ 2796 h 3079"/>
                <a:gd name="T34" fmla="*/ 0 w 3554"/>
                <a:gd name="T35" fmla="*/ 2676 h 3079"/>
                <a:gd name="T36" fmla="*/ 11 w 3554"/>
                <a:gd name="T37" fmla="*/ 2501 h 3079"/>
                <a:gd name="T38" fmla="*/ 37 w 3554"/>
                <a:gd name="T39" fmla="*/ 2385 h 3079"/>
                <a:gd name="T40" fmla="*/ 221 w 3554"/>
                <a:gd name="T41" fmla="*/ 1974 h 3079"/>
                <a:gd name="T42" fmla="*/ 454 w 3554"/>
                <a:gd name="T43" fmla="*/ 1507 h 3079"/>
                <a:gd name="T44" fmla="*/ 736 w 3554"/>
                <a:gd name="T45" fmla="*/ 1028 h 3079"/>
                <a:gd name="T46" fmla="*/ 736 w 3554"/>
                <a:gd name="T47" fmla="*/ 994 h 3079"/>
                <a:gd name="T48" fmla="*/ 700 w 3554"/>
                <a:gd name="T49" fmla="*/ 913 h 3079"/>
                <a:gd name="T50" fmla="*/ 760 w 3554"/>
                <a:gd name="T51" fmla="*/ 877 h 3079"/>
                <a:gd name="T52" fmla="*/ 904 w 3554"/>
                <a:gd name="T53" fmla="*/ 730 h 3079"/>
                <a:gd name="T54" fmla="*/ 1230 w 3554"/>
                <a:gd name="T55" fmla="*/ 330 h 3079"/>
                <a:gd name="T56" fmla="*/ 1292 w 3554"/>
                <a:gd name="T57" fmla="*/ 230 h 3079"/>
                <a:gd name="T58" fmla="*/ 1347 w 3554"/>
                <a:gd name="T59" fmla="*/ 78 h 3079"/>
                <a:gd name="T60" fmla="*/ 1449 w 3554"/>
                <a:gd name="T61" fmla="*/ 21 h 3079"/>
                <a:gd name="T62" fmla="*/ 1647 w 3554"/>
                <a:gd name="T63" fmla="*/ 87 h 3079"/>
                <a:gd name="T64" fmla="*/ 1767 w 3554"/>
                <a:gd name="T65" fmla="*/ 157 h 3079"/>
                <a:gd name="T66" fmla="*/ 1975 w 3554"/>
                <a:gd name="T67" fmla="*/ 326 h 3079"/>
                <a:gd name="T68" fmla="*/ 2131 w 3554"/>
                <a:gd name="T69" fmla="*/ 495 h 3079"/>
                <a:gd name="T70" fmla="*/ 2217 w 3554"/>
                <a:gd name="T71" fmla="*/ 631 h 3079"/>
                <a:gd name="T72" fmla="*/ 2263 w 3554"/>
                <a:gd name="T73" fmla="*/ 775 h 3079"/>
                <a:gd name="T74" fmla="*/ 2280 w 3554"/>
                <a:gd name="T75" fmla="*/ 1219 h 3079"/>
                <a:gd name="T76" fmla="*/ 2269 w 3554"/>
                <a:gd name="T77" fmla="*/ 1867 h 3079"/>
                <a:gd name="T78" fmla="*/ 2256 w 3554"/>
                <a:gd name="T79" fmla="*/ 2181 h 3079"/>
                <a:gd name="T80" fmla="*/ 2273 w 3554"/>
                <a:gd name="T81" fmla="*/ 2363 h 3079"/>
                <a:gd name="T82" fmla="*/ 2294 w 3554"/>
                <a:gd name="T83" fmla="*/ 2381 h 3079"/>
                <a:gd name="T84" fmla="*/ 2442 w 3554"/>
                <a:gd name="T85" fmla="*/ 2364 h 3079"/>
                <a:gd name="T86" fmla="*/ 2578 w 3554"/>
                <a:gd name="T87" fmla="*/ 2353 h 3079"/>
                <a:gd name="T88" fmla="*/ 2857 w 3554"/>
                <a:gd name="T89" fmla="*/ 2378 h 3079"/>
                <a:gd name="T90" fmla="*/ 3018 w 3554"/>
                <a:gd name="T91" fmla="*/ 2419 h 3079"/>
                <a:gd name="T92" fmla="*/ 3240 w 3554"/>
                <a:gd name="T93" fmla="*/ 2501 h 3079"/>
                <a:gd name="T94" fmla="*/ 3398 w 3554"/>
                <a:gd name="T95" fmla="*/ 2544 h 3079"/>
                <a:gd name="T96" fmla="*/ 3520 w 3554"/>
                <a:gd name="T97" fmla="*/ 2595 h 3079"/>
                <a:gd name="T98" fmla="*/ 3548 w 3554"/>
                <a:gd name="T99" fmla="*/ 2677 h 3079"/>
                <a:gd name="T100" fmla="*/ 3552 w 3554"/>
                <a:gd name="T101" fmla="*/ 2834 h 3079"/>
                <a:gd name="T102" fmla="*/ 3533 w 3554"/>
                <a:gd name="T103" fmla="*/ 2943 h 3079"/>
                <a:gd name="T104" fmla="*/ 3486 w 3554"/>
                <a:gd name="T105" fmla="*/ 3048 h 3079"/>
                <a:gd name="T106" fmla="*/ 3057 w 3554"/>
                <a:gd name="T107" fmla="*/ 3055 h 3079"/>
                <a:gd name="T108" fmla="*/ 2107 w 3554"/>
                <a:gd name="T109" fmla="*/ 3079 h 3079"/>
                <a:gd name="T110" fmla="*/ 1927 w 3554"/>
                <a:gd name="T111" fmla="*/ 3073 h 3079"/>
                <a:gd name="T112" fmla="*/ 1817 w 3554"/>
                <a:gd name="T113" fmla="*/ 3041 h 3079"/>
                <a:gd name="T114" fmla="*/ 1735 w 3554"/>
                <a:gd name="T115" fmla="*/ 2987 h 3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4" h="3079">
                  <a:moveTo>
                    <a:pt x="1393" y="1872"/>
                  </a:moveTo>
                  <a:lnTo>
                    <a:pt x="1393" y="1872"/>
                  </a:lnTo>
                  <a:lnTo>
                    <a:pt x="1389" y="1884"/>
                  </a:lnTo>
                  <a:lnTo>
                    <a:pt x="1384" y="1895"/>
                  </a:lnTo>
                  <a:lnTo>
                    <a:pt x="1376" y="1906"/>
                  </a:lnTo>
                  <a:lnTo>
                    <a:pt x="1369" y="1916"/>
                  </a:lnTo>
                  <a:lnTo>
                    <a:pt x="1351" y="1936"/>
                  </a:lnTo>
                  <a:lnTo>
                    <a:pt x="1334" y="1954"/>
                  </a:lnTo>
                  <a:lnTo>
                    <a:pt x="1334" y="1954"/>
                  </a:lnTo>
                  <a:lnTo>
                    <a:pt x="1306" y="1985"/>
                  </a:lnTo>
                  <a:lnTo>
                    <a:pt x="1278" y="2016"/>
                  </a:lnTo>
                  <a:lnTo>
                    <a:pt x="1248" y="2047"/>
                  </a:lnTo>
                  <a:lnTo>
                    <a:pt x="1220" y="2077"/>
                  </a:lnTo>
                  <a:lnTo>
                    <a:pt x="1220" y="2077"/>
                  </a:lnTo>
                  <a:lnTo>
                    <a:pt x="1198" y="2103"/>
                  </a:lnTo>
                  <a:lnTo>
                    <a:pt x="1174" y="2127"/>
                  </a:lnTo>
                  <a:lnTo>
                    <a:pt x="1150" y="2152"/>
                  </a:lnTo>
                  <a:lnTo>
                    <a:pt x="1125" y="2175"/>
                  </a:lnTo>
                  <a:lnTo>
                    <a:pt x="1075" y="2221"/>
                  </a:lnTo>
                  <a:lnTo>
                    <a:pt x="1024" y="2267"/>
                  </a:lnTo>
                  <a:lnTo>
                    <a:pt x="1024" y="2267"/>
                  </a:lnTo>
                  <a:lnTo>
                    <a:pt x="983" y="2305"/>
                  </a:lnTo>
                  <a:lnTo>
                    <a:pt x="942" y="2343"/>
                  </a:lnTo>
                  <a:lnTo>
                    <a:pt x="942" y="2343"/>
                  </a:lnTo>
                  <a:lnTo>
                    <a:pt x="959" y="2340"/>
                  </a:lnTo>
                  <a:lnTo>
                    <a:pt x="974" y="2337"/>
                  </a:lnTo>
                  <a:lnTo>
                    <a:pt x="1009" y="2336"/>
                  </a:lnTo>
                  <a:lnTo>
                    <a:pt x="1042" y="2336"/>
                  </a:lnTo>
                  <a:lnTo>
                    <a:pt x="1076" y="2339"/>
                  </a:lnTo>
                  <a:lnTo>
                    <a:pt x="1111" y="2343"/>
                  </a:lnTo>
                  <a:lnTo>
                    <a:pt x="1146" y="2348"/>
                  </a:lnTo>
                  <a:lnTo>
                    <a:pt x="1208" y="2359"/>
                  </a:lnTo>
                  <a:lnTo>
                    <a:pt x="1208" y="2359"/>
                  </a:lnTo>
                  <a:lnTo>
                    <a:pt x="1278" y="2371"/>
                  </a:lnTo>
                  <a:lnTo>
                    <a:pt x="1314" y="2377"/>
                  </a:lnTo>
                  <a:lnTo>
                    <a:pt x="1351" y="2386"/>
                  </a:lnTo>
                  <a:lnTo>
                    <a:pt x="1387" y="2395"/>
                  </a:lnTo>
                  <a:lnTo>
                    <a:pt x="1421" y="2407"/>
                  </a:lnTo>
                  <a:lnTo>
                    <a:pt x="1438" y="2413"/>
                  </a:lnTo>
                  <a:lnTo>
                    <a:pt x="1453" y="2421"/>
                  </a:lnTo>
                  <a:lnTo>
                    <a:pt x="1469" y="2430"/>
                  </a:lnTo>
                  <a:lnTo>
                    <a:pt x="1483" y="2437"/>
                  </a:lnTo>
                  <a:lnTo>
                    <a:pt x="1483" y="2437"/>
                  </a:lnTo>
                  <a:lnTo>
                    <a:pt x="1483" y="2437"/>
                  </a:lnTo>
                  <a:lnTo>
                    <a:pt x="1465" y="2353"/>
                  </a:lnTo>
                  <a:lnTo>
                    <a:pt x="1449" y="2272"/>
                  </a:lnTo>
                  <a:lnTo>
                    <a:pt x="1437" y="2196"/>
                  </a:lnTo>
                  <a:lnTo>
                    <a:pt x="1425" y="2123"/>
                  </a:lnTo>
                  <a:lnTo>
                    <a:pt x="1415" y="2054"/>
                  </a:lnTo>
                  <a:lnTo>
                    <a:pt x="1406" y="1990"/>
                  </a:lnTo>
                  <a:lnTo>
                    <a:pt x="1399" y="1929"/>
                  </a:lnTo>
                  <a:lnTo>
                    <a:pt x="1393" y="1872"/>
                  </a:lnTo>
                  <a:close/>
                  <a:moveTo>
                    <a:pt x="1684" y="2934"/>
                  </a:moveTo>
                  <a:lnTo>
                    <a:pt x="1684" y="2934"/>
                  </a:lnTo>
                  <a:lnTo>
                    <a:pt x="1665" y="2936"/>
                  </a:lnTo>
                  <a:lnTo>
                    <a:pt x="1607" y="2938"/>
                  </a:lnTo>
                  <a:lnTo>
                    <a:pt x="1515" y="2941"/>
                  </a:lnTo>
                  <a:lnTo>
                    <a:pt x="1392" y="2942"/>
                  </a:lnTo>
                  <a:lnTo>
                    <a:pt x="1392" y="2942"/>
                  </a:lnTo>
                  <a:lnTo>
                    <a:pt x="955" y="2943"/>
                  </a:lnTo>
                  <a:lnTo>
                    <a:pt x="706" y="2945"/>
                  </a:lnTo>
                  <a:lnTo>
                    <a:pt x="599" y="2943"/>
                  </a:lnTo>
                  <a:lnTo>
                    <a:pt x="511" y="2942"/>
                  </a:lnTo>
                  <a:lnTo>
                    <a:pt x="511" y="2942"/>
                  </a:lnTo>
                  <a:lnTo>
                    <a:pt x="441" y="2939"/>
                  </a:lnTo>
                  <a:lnTo>
                    <a:pt x="374" y="2934"/>
                  </a:lnTo>
                  <a:lnTo>
                    <a:pt x="313" y="2929"/>
                  </a:lnTo>
                  <a:lnTo>
                    <a:pt x="283" y="2925"/>
                  </a:lnTo>
                  <a:lnTo>
                    <a:pt x="255" y="2921"/>
                  </a:lnTo>
                  <a:lnTo>
                    <a:pt x="228" y="2916"/>
                  </a:lnTo>
                  <a:lnTo>
                    <a:pt x="201" y="2910"/>
                  </a:lnTo>
                  <a:lnTo>
                    <a:pt x="177" y="2904"/>
                  </a:lnTo>
                  <a:lnTo>
                    <a:pt x="153" y="2897"/>
                  </a:lnTo>
                  <a:lnTo>
                    <a:pt x="131" y="2888"/>
                  </a:lnTo>
                  <a:lnTo>
                    <a:pt x="109" y="2879"/>
                  </a:lnTo>
                  <a:lnTo>
                    <a:pt x="89" y="2869"/>
                  </a:lnTo>
                  <a:lnTo>
                    <a:pt x="69" y="2859"/>
                  </a:lnTo>
                  <a:lnTo>
                    <a:pt x="69" y="2859"/>
                  </a:lnTo>
                  <a:lnTo>
                    <a:pt x="62" y="2852"/>
                  </a:lnTo>
                  <a:lnTo>
                    <a:pt x="53" y="2845"/>
                  </a:lnTo>
                  <a:lnTo>
                    <a:pt x="45" y="2837"/>
                  </a:lnTo>
                  <a:lnTo>
                    <a:pt x="39" y="2828"/>
                  </a:lnTo>
                  <a:lnTo>
                    <a:pt x="32" y="2818"/>
                  </a:lnTo>
                  <a:lnTo>
                    <a:pt x="27" y="2807"/>
                  </a:lnTo>
                  <a:lnTo>
                    <a:pt x="22" y="2796"/>
                  </a:lnTo>
                  <a:lnTo>
                    <a:pt x="18" y="2784"/>
                  </a:lnTo>
                  <a:lnTo>
                    <a:pt x="11" y="2760"/>
                  </a:lnTo>
                  <a:lnTo>
                    <a:pt x="5" y="2733"/>
                  </a:lnTo>
                  <a:lnTo>
                    <a:pt x="3" y="2704"/>
                  </a:lnTo>
                  <a:lnTo>
                    <a:pt x="0" y="2676"/>
                  </a:lnTo>
                  <a:lnTo>
                    <a:pt x="0" y="2645"/>
                  </a:lnTo>
                  <a:lnTo>
                    <a:pt x="2" y="2615"/>
                  </a:lnTo>
                  <a:lnTo>
                    <a:pt x="3" y="2585"/>
                  </a:lnTo>
                  <a:lnTo>
                    <a:pt x="4" y="2556"/>
                  </a:lnTo>
                  <a:lnTo>
                    <a:pt x="11" y="2501"/>
                  </a:lnTo>
                  <a:lnTo>
                    <a:pt x="17" y="2454"/>
                  </a:lnTo>
                  <a:lnTo>
                    <a:pt x="17" y="2454"/>
                  </a:lnTo>
                  <a:lnTo>
                    <a:pt x="19" y="2441"/>
                  </a:lnTo>
                  <a:lnTo>
                    <a:pt x="23" y="2426"/>
                  </a:lnTo>
                  <a:lnTo>
                    <a:pt x="37" y="2385"/>
                  </a:lnTo>
                  <a:lnTo>
                    <a:pt x="58" y="2332"/>
                  </a:lnTo>
                  <a:lnTo>
                    <a:pt x="84" y="2271"/>
                  </a:lnTo>
                  <a:lnTo>
                    <a:pt x="114" y="2203"/>
                  </a:lnTo>
                  <a:lnTo>
                    <a:pt x="148" y="2129"/>
                  </a:lnTo>
                  <a:lnTo>
                    <a:pt x="221" y="1974"/>
                  </a:lnTo>
                  <a:lnTo>
                    <a:pt x="296" y="1817"/>
                  </a:lnTo>
                  <a:lnTo>
                    <a:pt x="365" y="1679"/>
                  </a:lnTo>
                  <a:lnTo>
                    <a:pt x="421" y="1570"/>
                  </a:lnTo>
                  <a:lnTo>
                    <a:pt x="454" y="1507"/>
                  </a:lnTo>
                  <a:lnTo>
                    <a:pt x="454" y="1507"/>
                  </a:lnTo>
                  <a:lnTo>
                    <a:pt x="520" y="1396"/>
                  </a:lnTo>
                  <a:lnTo>
                    <a:pt x="614" y="1238"/>
                  </a:lnTo>
                  <a:lnTo>
                    <a:pt x="700" y="1094"/>
                  </a:lnTo>
                  <a:lnTo>
                    <a:pt x="728" y="1044"/>
                  </a:lnTo>
                  <a:lnTo>
                    <a:pt x="736" y="1028"/>
                  </a:lnTo>
                  <a:lnTo>
                    <a:pt x="740" y="1019"/>
                  </a:lnTo>
                  <a:lnTo>
                    <a:pt x="740" y="1019"/>
                  </a:lnTo>
                  <a:lnTo>
                    <a:pt x="740" y="1014"/>
                  </a:lnTo>
                  <a:lnTo>
                    <a:pt x="740" y="1009"/>
                  </a:lnTo>
                  <a:lnTo>
                    <a:pt x="736" y="994"/>
                  </a:lnTo>
                  <a:lnTo>
                    <a:pt x="729" y="976"/>
                  </a:lnTo>
                  <a:lnTo>
                    <a:pt x="722" y="958"/>
                  </a:lnTo>
                  <a:lnTo>
                    <a:pt x="706" y="926"/>
                  </a:lnTo>
                  <a:lnTo>
                    <a:pt x="700" y="913"/>
                  </a:lnTo>
                  <a:lnTo>
                    <a:pt x="700" y="913"/>
                  </a:lnTo>
                  <a:lnTo>
                    <a:pt x="719" y="901"/>
                  </a:lnTo>
                  <a:lnTo>
                    <a:pt x="742" y="889"/>
                  </a:lnTo>
                  <a:lnTo>
                    <a:pt x="742" y="889"/>
                  </a:lnTo>
                  <a:lnTo>
                    <a:pt x="751" y="885"/>
                  </a:lnTo>
                  <a:lnTo>
                    <a:pt x="760" y="877"/>
                  </a:lnTo>
                  <a:lnTo>
                    <a:pt x="782" y="859"/>
                  </a:lnTo>
                  <a:lnTo>
                    <a:pt x="807" y="835"/>
                  </a:lnTo>
                  <a:lnTo>
                    <a:pt x="837" y="804"/>
                  </a:lnTo>
                  <a:lnTo>
                    <a:pt x="869" y="770"/>
                  </a:lnTo>
                  <a:lnTo>
                    <a:pt x="904" y="730"/>
                  </a:lnTo>
                  <a:lnTo>
                    <a:pt x="977" y="645"/>
                  </a:lnTo>
                  <a:lnTo>
                    <a:pt x="1050" y="556"/>
                  </a:lnTo>
                  <a:lnTo>
                    <a:pt x="1120" y="468"/>
                  </a:lnTo>
                  <a:lnTo>
                    <a:pt x="1230" y="330"/>
                  </a:lnTo>
                  <a:lnTo>
                    <a:pt x="1230" y="330"/>
                  </a:lnTo>
                  <a:lnTo>
                    <a:pt x="1244" y="311"/>
                  </a:lnTo>
                  <a:lnTo>
                    <a:pt x="1257" y="292"/>
                  </a:lnTo>
                  <a:lnTo>
                    <a:pt x="1270" y="271"/>
                  </a:lnTo>
                  <a:lnTo>
                    <a:pt x="1281" y="251"/>
                  </a:lnTo>
                  <a:lnTo>
                    <a:pt x="1292" y="230"/>
                  </a:lnTo>
                  <a:lnTo>
                    <a:pt x="1302" y="208"/>
                  </a:lnTo>
                  <a:lnTo>
                    <a:pt x="1312" y="187"/>
                  </a:lnTo>
                  <a:lnTo>
                    <a:pt x="1320" y="164"/>
                  </a:lnTo>
                  <a:lnTo>
                    <a:pt x="1335" y="120"/>
                  </a:lnTo>
                  <a:lnTo>
                    <a:pt x="1347" y="78"/>
                  </a:lnTo>
                  <a:lnTo>
                    <a:pt x="1355" y="37"/>
                  </a:lnTo>
                  <a:lnTo>
                    <a:pt x="1360" y="0"/>
                  </a:lnTo>
                  <a:lnTo>
                    <a:pt x="1360" y="0"/>
                  </a:lnTo>
                  <a:lnTo>
                    <a:pt x="1403" y="10"/>
                  </a:lnTo>
                  <a:lnTo>
                    <a:pt x="1449" y="21"/>
                  </a:lnTo>
                  <a:lnTo>
                    <a:pt x="1503" y="37"/>
                  </a:lnTo>
                  <a:lnTo>
                    <a:pt x="1562" y="55"/>
                  </a:lnTo>
                  <a:lnTo>
                    <a:pt x="1592" y="65"/>
                  </a:lnTo>
                  <a:lnTo>
                    <a:pt x="1620" y="75"/>
                  </a:lnTo>
                  <a:lnTo>
                    <a:pt x="1647" y="87"/>
                  </a:lnTo>
                  <a:lnTo>
                    <a:pt x="1672" y="98"/>
                  </a:lnTo>
                  <a:lnTo>
                    <a:pt x="1695" y="110"/>
                  </a:lnTo>
                  <a:lnTo>
                    <a:pt x="1716" y="121"/>
                  </a:lnTo>
                  <a:lnTo>
                    <a:pt x="1716" y="121"/>
                  </a:lnTo>
                  <a:lnTo>
                    <a:pt x="1767" y="157"/>
                  </a:lnTo>
                  <a:lnTo>
                    <a:pt x="1802" y="183"/>
                  </a:lnTo>
                  <a:lnTo>
                    <a:pt x="1840" y="212"/>
                  </a:lnTo>
                  <a:lnTo>
                    <a:pt x="1882" y="247"/>
                  </a:lnTo>
                  <a:lnTo>
                    <a:pt x="1928" y="285"/>
                  </a:lnTo>
                  <a:lnTo>
                    <a:pt x="1975" y="326"/>
                  </a:lnTo>
                  <a:lnTo>
                    <a:pt x="2021" y="372"/>
                  </a:lnTo>
                  <a:lnTo>
                    <a:pt x="2067" y="420"/>
                  </a:lnTo>
                  <a:lnTo>
                    <a:pt x="2089" y="444"/>
                  </a:lnTo>
                  <a:lnTo>
                    <a:pt x="2109" y="470"/>
                  </a:lnTo>
                  <a:lnTo>
                    <a:pt x="2131" y="495"/>
                  </a:lnTo>
                  <a:lnTo>
                    <a:pt x="2150" y="522"/>
                  </a:lnTo>
                  <a:lnTo>
                    <a:pt x="2168" y="549"/>
                  </a:lnTo>
                  <a:lnTo>
                    <a:pt x="2186" y="576"/>
                  </a:lnTo>
                  <a:lnTo>
                    <a:pt x="2203" y="604"/>
                  </a:lnTo>
                  <a:lnTo>
                    <a:pt x="2217" y="631"/>
                  </a:lnTo>
                  <a:lnTo>
                    <a:pt x="2230" y="659"/>
                  </a:lnTo>
                  <a:lnTo>
                    <a:pt x="2241" y="689"/>
                  </a:lnTo>
                  <a:lnTo>
                    <a:pt x="2250" y="717"/>
                  </a:lnTo>
                  <a:lnTo>
                    <a:pt x="2258" y="745"/>
                  </a:lnTo>
                  <a:lnTo>
                    <a:pt x="2263" y="775"/>
                  </a:lnTo>
                  <a:lnTo>
                    <a:pt x="2265" y="803"/>
                  </a:lnTo>
                  <a:lnTo>
                    <a:pt x="2265" y="803"/>
                  </a:lnTo>
                  <a:lnTo>
                    <a:pt x="2272" y="927"/>
                  </a:lnTo>
                  <a:lnTo>
                    <a:pt x="2276" y="1068"/>
                  </a:lnTo>
                  <a:lnTo>
                    <a:pt x="2280" y="1219"/>
                  </a:lnTo>
                  <a:lnTo>
                    <a:pt x="2281" y="1374"/>
                  </a:lnTo>
                  <a:lnTo>
                    <a:pt x="2280" y="1528"/>
                  </a:lnTo>
                  <a:lnTo>
                    <a:pt x="2277" y="1674"/>
                  </a:lnTo>
                  <a:lnTo>
                    <a:pt x="2273" y="1807"/>
                  </a:lnTo>
                  <a:lnTo>
                    <a:pt x="2269" y="1867"/>
                  </a:lnTo>
                  <a:lnTo>
                    <a:pt x="2265" y="1921"/>
                  </a:lnTo>
                  <a:lnTo>
                    <a:pt x="2265" y="1921"/>
                  </a:lnTo>
                  <a:lnTo>
                    <a:pt x="2260" y="2018"/>
                  </a:lnTo>
                  <a:lnTo>
                    <a:pt x="2256" y="2106"/>
                  </a:lnTo>
                  <a:lnTo>
                    <a:pt x="2256" y="2181"/>
                  </a:lnTo>
                  <a:lnTo>
                    <a:pt x="2259" y="2245"/>
                  </a:lnTo>
                  <a:lnTo>
                    <a:pt x="2263" y="2296"/>
                  </a:lnTo>
                  <a:lnTo>
                    <a:pt x="2268" y="2336"/>
                  </a:lnTo>
                  <a:lnTo>
                    <a:pt x="2271" y="2351"/>
                  </a:lnTo>
                  <a:lnTo>
                    <a:pt x="2273" y="2363"/>
                  </a:lnTo>
                  <a:lnTo>
                    <a:pt x="2277" y="2372"/>
                  </a:lnTo>
                  <a:lnTo>
                    <a:pt x="2281" y="2376"/>
                  </a:lnTo>
                  <a:lnTo>
                    <a:pt x="2281" y="2376"/>
                  </a:lnTo>
                  <a:lnTo>
                    <a:pt x="2286" y="2380"/>
                  </a:lnTo>
                  <a:lnTo>
                    <a:pt x="2294" y="2381"/>
                  </a:lnTo>
                  <a:lnTo>
                    <a:pt x="2305" y="2381"/>
                  </a:lnTo>
                  <a:lnTo>
                    <a:pt x="2319" y="2380"/>
                  </a:lnTo>
                  <a:lnTo>
                    <a:pt x="2354" y="2377"/>
                  </a:lnTo>
                  <a:lnTo>
                    <a:pt x="2396" y="2371"/>
                  </a:lnTo>
                  <a:lnTo>
                    <a:pt x="2442" y="2364"/>
                  </a:lnTo>
                  <a:lnTo>
                    <a:pt x="2490" y="2359"/>
                  </a:lnTo>
                  <a:lnTo>
                    <a:pt x="2536" y="2354"/>
                  </a:lnTo>
                  <a:lnTo>
                    <a:pt x="2558" y="2353"/>
                  </a:lnTo>
                  <a:lnTo>
                    <a:pt x="2578" y="2353"/>
                  </a:lnTo>
                  <a:lnTo>
                    <a:pt x="2578" y="2353"/>
                  </a:lnTo>
                  <a:lnTo>
                    <a:pt x="2623" y="2353"/>
                  </a:lnTo>
                  <a:lnTo>
                    <a:pt x="2674" y="2355"/>
                  </a:lnTo>
                  <a:lnTo>
                    <a:pt x="2732" y="2360"/>
                  </a:lnTo>
                  <a:lnTo>
                    <a:pt x="2793" y="2368"/>
                  </a:lnTo>
                  <a:lnTo>
                    <a:pt x="2857" y="2378"/>
                  </a:lnTo>
                  <a:lnTo>
                    <a:pt x="2889" y="2385"/>
                  </a:lnTo>
                  <a:lnTo>
                    <a:pt x="2923" y="2391"/>
                  </a:lnTo>
                  <a:lnTo>
                    <a:pt x="2955" y="2400"/>
                  </a:lnTo>
                  <a:lnTo>
                    <a:pt x="2987" y="2409"/>
                  </a:lnTo>
                  <a:lnTo>
                    <a:pt x="3018" y="2419"/>
                  </a:lnTo>
                  <a:lnTo>
                    <a:pt x="3048" y="2430"/>
                  </a:lnTo>
                  <a:lnTo>
                    <a:pt x="3048" y="2430"/>
                  </a:lnTo>
                  <a:lnTo>
                    <a:pt x="3112" y="2455"/>
                  </a:lnTo>
                  <a:lnTo>
                    <a:pt x="3175" y="2478"/>
                  </a:lnTo>
                  <a:lnTo>
                    <a:pt x="3240" y="2501"/>
                  </a:lnTo>
                  <a:lnTo>
                    <a:pt x="3274" y="2512"/>
                  </a:lnTo>
                  <a:lnTo>
                    <a:pt x="3310" y="2522"/>
                  </a:lnTo>
                  <a:lnTo>
                    <a:pt x="3310" y="2522"/>
                  </a:lnTo>
                  <a:lnTo>
                    <a:pt x="3352" y="2533"/>
                  </a:lnTo>
                  <a:lnTo>
                    <a:pt x="3398" y="2544"/>
                  </a:lnTo>
                  <a:lnTo>
                    <a:pt x="3448" y="2554"/>
                  </a:lnTo>
                  <a:lnTo>
                    <a:pt x="3502" y="2564"/>
                  </a:lnTo>
                  <a:lnTo>
                    <a:pt x="3502" y="2564"/>
                  </a:lnTo>
                  <a:lnTo>
                    <a:pt x="3511" y="2579"/>
                  </a:lnTo>
                  <a:lnTo>
                    <a:pt x="3520" y="2595"/>
                  </a:lnTo>
                  <a:lnTo>
                    <a:pt x="3527" y="2610"/>
                  </a:lnTo>
                  <a:lnTo>
                    <a:pt x="3534" y="2627"/>
                  </a:lnTo>
                  <a:lnTo>
                    <a:pt x="3540" y="2644"/>
                  </a:lnTo>
                  <a:lnTo>
                    <a:pt x="3544" y="2660"/>
                  </a:lnTo>
                  <a:lnTo>
                    <a:pt x="3548" y="2677"/>
                  </a:lnTo>
                  <a:lnTo>
                    <a:pt x="3551" y="2693"/>
                  </a:lnTo>
                  <a:lnTo>
                    <a:pt x="3554" y="2728"/>
                  </a:lnTo>
                  <a:lnTo>
                    <a:pt x="3554" y="2764"/>
                  </a:lnTo>
                  <a:lnTo>
                    <a:pt x="3553" y="2800"/>
                  </a:lnTo>
                  <a:lnTo>
                    <a:pt x="3552" y="2834"/>
                  </a:lnTo>
                  <a:lnTo>
                    <a:pt x="3552" y="2834"/>
                  </a:lnTo>
                  <a:lnTo>
                    <a:pt x="3548" y="2863"/>
                  </a:lnTo>
                  <a:lnTo>
                    <a:pt x="3544" y="2889"/>
                  </a:lnTo>
                  <a:lnTo>
                    <a:pt x="3539" y="2918"/>
                  </a:lnTo>
                  <a:lnTo>
                    <a:pt x="3533" y="2943"/>
                  </a:lnTo>
                  <a:lnTo>
                    <a:pt x="3524" y="2970"/>
                  </a:lnTo>
                  <a:lnTo>
                    <a:pt x="3513" y="2996"/>
                  </a:lnTo>
                  <a:lnTo>
                    <a:pt x="3501" y="3020"/>
                  </a:lnTo>
                  <a:lnTo>
                    <a:pt x="3485" y="3044"/>
                  </a:lnTo>
                  <a:lnTo>
                    <a:pt x="3486" y="3048"/>
                  </a:lnTo>
                  <a:lnTo>
                    <a:pt x="3486" y="3048"/>
                  </a:lnTo>
                  <a:lnTo>
                    <a:pt x="3246" y="3052"/>
                  </a:lnTo>
                  <a:lnTo>
                    <a:pt x="3143" y="3055"/>
                  </a:lnTo>
                  <a:lnTo>
                    <a:pt x="3057" y="3055"/>
                  </a:lnTo>
                  <a:lnTo>
                    <a:pt x="3057" y="3055"/>
                  </a:lnTo>
                  <a:lnTo>
                    <a:pt x="2929" y="3056"/>
                  </a:lnTo>
                  <a:lnTo>
                    <a:pt x="2772" y="3060"/>
                  </a:lnTo>
                  <a:lnTo>
                    <a:pt x="2422" y="3071"/>
                  </a:lnTo>
                  <a:lnTo>
                    <a:pt x="2254" y="3076"/>
                  </a:lnTo>
                  <a:lnTo>
                    <a:pt x="2107" y="3079"/>
                  </a:lnTo>
                  <a:lnTo>
                    <a:pt x="2045" y="3079"/>
                  </a:lnTo>
                  <a:lnTo>
                    <a:pt x="1994" y="3078"/>
                  </a:lnTo>
                  <a:lnTo>
                    <a:pt x="1954" y="3075"/>
                  </a:lnTo>
                  <a:lnTo>
                    <a:pt x="1927" y="3073"/>
                  </a:lnTo>
                  <a:lnTo>
                    <a:pt x="1927" y="3073"/>
                  </a:lnTo>
                  <a:lnTo>
                    <a:pt x="1903" y="3068"/>
                  </a:lnTo>
                  <a:lnTo>
                    <a:pt x="1876" y="3061"/>
                  </a:lnTo>
                  <a:lnTo>
                    <a:pt x="1848" y="3052"/>
                  </a:lnTo>
                  <a:lnTo>
                    <a:pt x="1832" y="3047"/>
                  </a:lnTo>
                  <a:lnTo>
                    <a:pt x="1817" y="3041"/>
                  </a:lnTo>
                  <a:lnTo>
                    <a:pt x="1802" y="3032"/>
                  </a:lnTo>
                  <a:lnTo>
                    <a:pt x="1785" y="3023"/>
                  </a:lnTo>
                  <a:lnTo>
                    <a:pt x="1768" y="3012"/>
                  </a:lnTo>
                  <a:lnTo>
                    <a:pt x="1752" y="3000"/>
                  </a:lnTo>
                  <a:lnTo>
                    <a:pt x="1735" y="2987"/>
                  </a:lnTo>
                  <a:lnTo>
                    <a:pt x="1718" y="2971"/>
                  </a:lnTo>
                  <a:lnTo>
                    <a:pt x="1700" y="2954"/>
                  </a:lnTo>
                  <a:lnTo>
                    <a:pt x="1684" y="29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E3200D17-B690-05A9-83F3-0C8F2C4BA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3671"/>
              <a:ext cx="270" cy="283"/>
            </a:xfrm>
            <a:custGeom>
              <a:avLst/>
              <a:gdLst>
                <a:gd name="T0" fmla="*/ 451 w 541"/>
                <a:gd name="T1" fmla="*/ 0 h 565"/>
                <a:gd name="T2" fmla="*/ 451 w 541"/>
                <a:gd name="T3" fmla="*/ 0 h 565"/>
                <a:gd name="T4" fmla="*/ 447 w 541"/>
                <a:gd name="T5" fmla="*/ 12 h 565"/>
                <a:gd name="T6" fmla="*/ 442 w 541"/>
                <a:gd name="T7" fmla="*/ 23 h 565"/>
                <a:gd name="T8" fmla="*/ 434 w 541"/>
                <a:gd name="T9" fmla="*/ 34 h 565"/>
                <a:gd name="T10" fmla="*/ 427 w 541"/>
                <a:gd name="T11" fmla="*/ 44 h 565"/>
                <a:gd name="T12" fmla="*/ 409 w 541"/>
                <a:gd name="T13" fmla="*/ 64 h 565"/>
                <a:gd name="T14" fmla="*/ 392 w 541"/>
                <a:gd name="T15" fmla="*/ 82 h 565"/>
                <a:gd name="T16" fmla="*/ 392 w 541"/>
                <a:gd name="T17" fmla="*/ 82 h 565"/>
                <a:gd name="T18" fmla="*/ 364 w 541"/>
                <a:gd name="T19" fmla="*/ 113 h 565"/>
                <a:gd name="T20" fmla="*/ 336 w 541"/>
                <a:gd name="T21" fmla="*/ 144 h 565"/>
                <a:gd name="T22" fmla="*/ 306 w 541"/>
                <a:gd name="T23" fmla="*/ 175 h 565"/>
                <a:gd name="T24" fmla="*/ 278 w 541"/>
                <a:gd name="T25" fmla="*/ 205 h 565"/>
                <a:gd name="T26" fmla="*/ 278 w 541"/>
                <a:gd name="T27" fmla="*/ 205 h 565"/>
                <a:gd name="T28" fmla="*/ 256 w 541"/>
                <a:gd name="T29" fmla="*/ 231 h 565"/>
                <a:gd name="T30" fmla="*/ 232 w 541"/>
                <a:gd name="T31" fmla="*/ 255 h 565"/>
                <a:gd name="T32" fmla="*/ 208 w 541"/>
                <a:gd name="T33" fmla="*/ 280 h 565"/>
                <a:gd name="T34" fmla="*/ 183 w 541"/>
                <a:gd name="T35" fmla="*/ 303 h 565"/>
                <a:gd name="T36" fmla="*/ 133 w 541"/>
                <a:gd name="T37" fmla="*/ 349 h 565"/>
                <a:gd name="T38" fmla="*/ 82 w 541"/>
                <a:gd name="T39" fmla="*/ 395 h 565"/>
                <a:gd name="T40" fmla="*/ 82 w 541"/>
                <a:gd name="T41" fmla="*/ 395 h 565"/>
                <a:gd name="T42" fmla="*/ 41 w 541"/>
                <a:gd name="T43" fmla="*/ 433 h 565"/>
                <a:gd name="T44" fmla="*/ 0 w 541"/>
                <a:gd name="T45" fmla="*/ 471 h 565"/>
                <a:gd name="T46" fmla="*/ 0 w 541"/>
                <a:gd name="T47" fmla="*/ 471 h 565"/>
                <a:gd name="T48" fmla="*/ 17 w 541"/>
                <a:gd name="T49" fmla="*/ 468 h 565"/>
                <a:gd name="T50" fmla="*/ 32 w 541"/>
                <a:gd name="T51" fmla="*/ 465 h 565"/>
                <a:gd name="T52" fmla="*/ 67 w 541"/>
                <a:gd name="T53" fmla="*/ 464 h 565"/>
                <a:gd name="T54" fmla="*/ 100 w 541"/>
                <a:gd name="T55" fmla="*/ 464 h 565"/>
                <a:gd name="T56" fmla="*/ 134 w 541"/>
                <a:gd name="T57" fmla="*/ 467 h 565"/>
                <a:gd name="T58" fmla="*/ 169 w 541"/>
                <a:gd name="T59" fmla="*/ 471 h 565"/>
                <a:gd name="T60" fmla="*/ 204 w 541"/>
                <a:gd name="T61" fmla="*/ 476 h 565"/>
                <a:gd name="T62" fmla="*/ 266 w 541"/>
                <a:gd name="T63" fmla="*/ 487 h 565"/>
                <a:gd name="T64" fmla="*/ 266 w 541"/>
                <a:gd name="T65" fmla="*/ 487 h 565"/>
                <a:gd name="T66" fmla="*/ 336 w 541"/>
                <a:gd name="T67" fmla="*/ 499 h 565"/>
                <a:gd name="T68" fmla="*/ 372 w 541"/>
                <a:gd name="T69" fmla="*/ 505 h 565"/>
                <a:gd name="T70" fmla="*/ 409 w 541"/>
                <a:gd name="T71" fmla="*/ 514 h 565"/>
                <a:gd name="T72" fmla="*/ 445 w 541"/>
                <a:gd name="T73" fmla="*/ 523 h 565"/>
                <a:gd name="T74" fmla="*/ 479 w 541"/>
                <a:gd name="T75" fmla="*/ 535 h 565"/>
                <a:gd name="T76" fmla="*/ 496 w 541"/>
                <a:gd name="T77" fmla="*/ 541 h 565"/>
                <a:gd name="T78" fmla="*/ 511 w 541"/>
                <a:gd name="T79" fmla="*/ 549 h 565"/>
                <a:gd name="T80" fmla="*/ 527 w 541"/>
                <a:gd name="T81" fmla="*/ 558 h 565"/>
                <a:gd name="T82" fmla="*/ 541 w 541"/>
                <a:gd name="T83" fmla="*/ 565 h 565"/>
                <a:gd name="T84" fmla="*/ 541 w 541"/>
                <a:gd name="T85" fmla="*/ 565 h 565"/>
                <a:gd name="T86" fmla="*/ 541 w 541"/>
                <a:gd name="T87" fmla="*/ 565 h 565"/>
                <a:gd name="T88" fmla="*/ 523 w 541"/>
                <a:gd name="T89" fmla="*/ 481 h 565"/>
                <a:gd name="T90" fmla="*/ 507 w 541"/>
                <a:gd name="T91" fmla="*/ 400 h 565"/>
                <a:gd name="T92" fmla="*/ 495 w 541"/>
                <a:gd name="T93" fmla="*/ 324 h 565"/>
                <a:gd name="T94" fmla="*/ 483 w 541"/>
                <a:gd name="T95" fmla="*/ 251 h 565"/>
                <a:gd name="T96" fmla="*/ 473 w 541"/>
                <a:gd name="T97" fmla="*/ 182 h 565"/>
                <a:gd name="T98" fmla="*/ 464 w 541"/>
                <a:gd name="T99" fmla="*/ 118 h 565"/>
                <a:gd name="T100" fmla="*/ 457 w 541"/>
                <a:gd name="T101" fmla="*/ 57 h 565"/>
                <a:gd name="T102" fmla="*/ 451 w 541"/>
                <a:gd name="T10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1" h="565">
                  <a:moveTo>
                    <a:pt x="451" y="0"/>
                  </a:moveTo>
                  <a:lnTo>
                    <a:pt x="451" y="0"/>
                  </a:lnTo>
                  <a:lnTo>
                    <a:pt x="447" y="12"/>
                  </a:lnTo>
                  <a:lnTo>
                    <a:pt x="442" y="23"/>
                  </a:lnTo>
                  <a:lnTo>
                    <a:pt x="434" y="34"/>
                  </a:lnTo>
                  <a:lnTo>
                    <a:pt x="427" y="44"/>
                  </a:lnTo>
                  <a:lnTo>
                    <a:pt x="409" y="64"/>
                  </a:lnTo>
                  <a:lnTo>
                    <a:pt x="392" y="82"/>
                  </a:lnTo>
                  <a:lnTo>
                    <a:pt x="392" y="82"/>
                  </a:lnTo>
                  <a:lnTo>
                    <a:pt x="364" y="113"/>
                  </a:lnTo>
                  <a:lnTo>
                    <a:pt x="336" y="144"/>
                  </a:lnTo>
                  <a:lnTo>
                    <a:pt x="306" y="175"/>
                  </a:lnTo>
                  <a:lnTo>
                    <a:pt x="278" y="205"/>
                  </a:lnTo>
                  <a:lnTo>
                    <a:pt x="278" y="205"/>
                  </a:lnTo>
                  <a:lnTo>
                    <a:pt x="256" y="231"/>
                  </a:lnTo>
                  <a:lnTo>
                    <a:pt x="232" y="255"/>
                  </a:lnTo>
                  <a:lnTo>
                    <a:pt x="208" y="280"/>
                  </a:lnTo>
                  <a:lnTo>
                    <a:pt x="183" y="303"/>
                  </a:lnTo>
                  <a:lnTo>
                    <a:pt x="133" y="349"/>
                  </a:lnTo>
                  <a:lnTo>
                    <a:pt x="82" y="395"/>
                  </a:lnTo>
                  <a:lnTo>
                    <a:pt x="82" y="395"/>
                  </a:lnTo>
                  <a:lnTo>
                    <a:pt x="41" y="433"/>
                  </a:lnTo>
                  <a:lnTo>
                    <a:pt x="0" y="471"/>
                  </a:lnTo>
                  <a:lnTo>
                    <a:pt x="0" y="471"/>
                  </a:lnTo>
                  <a:lnTo>
                    <a:pt x="17" y="468"/>
                  </a:lnTo>
                  <a:lnTo>
                    <a:pt x="32" y="465"/>
                  </a:lnTo>
                  <a:lnTo>
                    <a:pt x="67" y="464"/>
                  </a:lnTo>
                  <a:lnTo>
                    <a:pt x="100" y="464"/>
                  </a:lnTo>
                  <a:lnTo>
                    <a:pt x="134" y="467"/>
                  </a:lnTo>
                  <a:lnTo>
                    <a:pt x="169" y="471"/>
                  </a:lnTo>
                  <a:lnTo>
                    <a:pt x="204" y="476"/>
                  </a:lnTo>
                  <a:lnTo>
                    <a:pt x="266" y="487"/>
                  </a:lnTo>
                  <a:lnTo>
                    <a:pt x="266" y="487"/>
                  </a:lnTo>
                  <a:lnTo>
                    <a:pt x="336" y="499"/>
                  </a:lnTo>
                  <a:lnTo>
                    <a:pt x="372" y="505"/>
                  </a:lnTo>
                  <a:lnTo>
                    <a:pt x="409" y="514"/>
                  </a:lnTo>
                  <a:lnTo>
                    <a:pt x="445" y="523"/>
                  </a:lnTo>
                  <a:lnTo>
                    <a:pt x="479" y="535"/>
                  </a:lnTo>
                  <a:lnTo>
                    <a:pt x="496" y="541"/>
                  </a:lnTo>
                  <a:lnTo>
                    <a:pt x="511" y="549"/>
                  </a:lnTo>
                  <a:lnTo>
                    <a:pt x="527" y="558"/>
                  </a:lnTo>
                  <a:lnTo>
                    <a:pt x="541" y="565"/>
                  </a:lnTo>
                  <a:lnTo>
                    <a:pt x="541" y="565"/>
                  </a:lnTo>
                  <a:lnTo>
                    <a:pt x="541" y="565"/>
                  </a:lnTo>
                  <a:lnTo>
                    <a:pt x="523" y="481"/>
                  </a:lnTo>
                  <a:lnTo>
                    <a:pt x="507" y="400"/>
                  </a:lnTo>
                  <a:lnTo>
                    <a:pt x="495" y="324"/>
                  </a:lnTo>
                  <a:lnTo>
                    <a:pt x="483" y="251"/>
                  </a:lnTo>
                  <a:lnTo>
                    <a:pt x="473" y="182"/>
                  </a:lnTo>
                  <a:lnTo>
                    <a:pt x="464" y="118"/>
                  </a:lnTo>
                  <a:lnTo>
                    <a:pt x="457" y="57"/>
                  </a:lnTo>
                  <a:lnTo>
                    <a:pt x="4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49E4F402-9903-1FB4-0A4A-2E7ABA437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2735"/>
              <a:ext cx="1777" cy="1540"/>
            </a:xfrm>
            <a:custGeom>
              <a:avLst/>
              <a:gdLst>
                <a:gd name="T0" fmla="*/ 1607 w 3554"/>
                <a:gd name="T1" fmla="*/ 2938 h 3079"/>
                <a:gd name="T2" fmla="*/ 955 w 3554"/>
                <a:gd name="T3" fmla="*/ 2943 h 3079"/>
                <a:gd name="T4" fmla="*/ 511 w 3554"/>
                <a:gd name="T5" fmla="*/ 2942 h 3079"/>
                <a:gd name="T6" fmla="*/ 283 w 3554"/>
                <a:gd name="T7" fmla="*/ 2925 h 3079"/>
                <a:gd name="T8" fmla="*/ 177 w 3554"/>
                <a:gd name="T9" fmla="*/ 2904 h 3079"/>
                <a:gd name="T10" fmla="*/ 89 w 3554"/>
                <a:gd name="T11" fmla="*/ 2869 h 3079"/>
                <a:gd name="T12" fmla="*/ 53 w 3554"/>
                <a:gd name="T13" fmla="*/ 2845 h 3079"/>
                <a:gd name="T14" fmla="*/ 27 w 3554"/>
                <a:gd name="T15" fmla="*/ 2807 h 3079"/>
                <a:gd name="T16" fmla="*/ 5 w 3554"/>
                <a:gd name="T17" fmla="*/ 2733 h 3079"/>
                <a:gd name="T18" fmla="*/ 2 w 3554"/>
                <a:gd name="T19" fmla="*/ 2615 h 3079"/>
                <a:gd name="T20" fmla="*/ 17 w 3554"/>
                <a:gd name="T21" fmla="*/ 2454 h 3079"/>
                <a:gd name="T22" fmla="*/ 37 w 3554"/>
                <a:gd name="T23" fmla="*/ 2385 h 3079"/>
                <a:gd name="T24" fmla="*/ 148 w 3554"/>
                <a:gd name="T25" fmla="*/ 2129 h 3079"/>
                <a:gd name="T26" fmla="*/ 421 w 3554"/>
                <a:gd name="T27" fmla="*/ 1570 h 3079"/>
                <a:gd name="T28" fmla="*/ 614 w 3554"/>
                <a:gd name="T29" fmla="*/ 1238 h 3079"/>
                <a:gd name="T30" fmla="*/ 740 w 3554"/>
                <a:gd name="T31" fmla="*/ 1019 h 3079"/>
                <a:gd name="T32" fmla="*/ 736 w 3554"/>
                <a:gd name="T33" fmla="*/ 994 h 3079"/>
                <a:gd name="T34" fmla="*/ 700 w 3554"/>
                <a:gd name="T35" fmla="*/ 913 h 3079"/>
                <a:gd name="T36" fmla="*/ 742 w 3554"/>
                <a:gd name="T37" fmla="*/ 889 h 3079"/>
                <a:gd name="T38" fmla="*/ 807 w 3554"/>
                <a:gd name="T39" fmla="*/ 835 h 3079"/>
                <a:gd name="T40" fmla="*/ 977 w 3554"/>
                <a:gd name="T41" fmla="*/ 645 h 3079"/>
                <a:gd name="T42" fmla="*/ 1230 w 3554"/>
                <a:gd name="T43" fmla="*/ 330 h 3079"/>
                <a:gd name="T44" fmla="*/ 1281 w 3554"/>
                <a:gd name="T45" fmla="*/ 251 h 3079"/>
                <a:gd name="T46" fmla="*/ 1320 w 3554"/>
                <a:gd name="T47" fmla="*/ 164 h 3079"/>
                <a:gd name="T48" fmla="*/ 1360 w 3554"/>
                <a:gd name="T49" fmla="*/ 0 h 3079"/>
                <a:gd name="T50" fmla="*/ 1503 w 3554"/>
                <a:gd name="T51" fmla="*/ 37 h 3079"/>
                <a:gd name="T52" fmla="*/ 1647 w 3554"/>
                <a:gd name="T53" fmla="*/ 87 h 3079"/>
                <a:gd name="T54" fmla="*/ 1716 w 3554"/>
                <a:gd name="T55" fmla="*/ 121 h 3079"/>
                <a:gd name="T56" fmla="*/ 1882 w 3554"/>
                <a:gd name="T57" fmla="*/ 247 h 3079"/>
                <a:gd name="T58" fmla="*/ 2067 w 3554"/>
                <a:gd name="T59" fmla="*/ 420 h 3079"/>
                <a:gd name="T60" fmla="*/ 2150 w 3554"/>
                <a:gd name="T61" fmla="*/ 522 h 3079"/>
                <a:gd name="T62" fmla="*/ 2217 w 3554"/>
                <a:gd name="T63" fmla="*/ 631 h 3079"/>
                <a:gd name="T64" fmla="*/ 2258 w 3554"/>
                <a:gd name="T65" fmla="*/ 745 h 3079"/>
                <a:gd name="T66" fmla="*/ 2272 w 3554"/>
                <a:gd name="T67" fmla="*/ 927 h 3079"/>
                <a:gd name="T68" fmla="*/ 2280 w 3554"/>
                <a:gd name="T69" fmla="*/ 1528 h 3079"/>
                <a:gd name="T70" fmla="*/ 2265 w 3554"/>
                <a:gd name="T71" fmla="*/ 1921 h 3079"/>
                <a:gd name="T72" fmla="*/ 2256 w 3554"/>
                <a:gd name="T73" fmla="*/ 2181 h 3079"/>
                <a:gd name="T74" fmla="*/ 2271 w 3554"/>
                <a:gd name="T75" fmla="*/ 2351 h 3079"/>
                <a:gd name="T76" fmla="*/ 2281 w 3554"/>
                <a:gd name="T77" fmla="*/ 2376 h 3079"/>
                <a:gd name="T78" fmla="*/ 2319 w 3554"/>
                <a:gd name="T79" fmla="*/ 2380 h 3079"/>
                <a:gd name="T80" fmla="*/ 2490 w 3554"/>
                <a:gd name="T81" fmla="*/ 2359 h 3079"/>
                <a:gd name="T82" fmla="*/ 2578 w 3554"/>
                <a:gd name="T83" fmla="*/ 2353 h 3079"/>
                <a:gd name="T84" fmla="*/ 2793 w 3554"/>
                <a:gd name="T85" fmla="*/ 2368 h 3079"/>
                <a:gd name="T86" fmla="*/ 2955 w 3554"/>
                <a:gd name="T87" fmla="*/ 2400 h 3079"/>
                <a:gd name="T88" fmla="*/ 3048 w 3554"/>
                <a:gd name="T89" fmla="*/ 2430 h 3079"/>
                <a:gd name="T90" fmla="*/ 3274 w 3554"/>
                <a:gd name="T91" fmla="*/ 2512 h 3079"/>
                <a:gd name="T92" fmla="*/ 3398 w 3554"/>
                <a:gd name="T93" fmla="*/ 2544 h 3079"/>
                <a:gd name="T94" fmla="*/ 3511 w 3554"/>
                <a:gd name="T95" fmla="*/ 2579 h 3079"/>
                <a:gd name="T96" fmla="*/ 3540 w 3554"/>
                <a:gd name="T97" fmla="*/ 2644 h 3079"/>
                <a:gd name="T98" fmla="*/ 3554 w 3554"/>
                <a:gd name="T99" fmla="*/ 2728 h 3079"/>
                <a:gd name="T100" fmla="*/ 3552 w 3554"/>
                <a:gd name="T101" fmla="*/ 2834 h 3079"/>
                <a:gd name="T102" fmla="*/ 3533 w 3554"/>
                <a:gd name="T103" fmla="*/ 2943 h 3079"/>
                <a:gd name="T104" fmla="*/ 3485 w 3554"/>
                <a:gd name="T105" fmla="*/ 3044 h 3079"/>
                <a:gd name="T106" fmla="*/ 3143 w 3554"/>
                <a:gd name="T107" fmla="*/ 3055 h 3079"/>
                <a:gd name="T108" fmla="*/ 2772 w 3554"/>
                <a:gd name="T109" fmla="*/ 3060 h 3079"/>
                <a:gd name="T110" fmla="*/ 2045 w 3554"/>
                <a:gd name="T111" fmla="*/ 3079 h 3079"/>
                <a:gd name="T112" fmla="*/ 1927 w 3554"/>
                <a:gd name="T113" fmla="*/ 3073 h 3079"/>
                <a:gd name="T114" fmla="*/ 1832 w 3554"/>
                <a:gd name="T115" fmla="*/ 3047 h 3079"/>
                <a:gd name="T116" fmla="*/ 1768 w 3554"/>
                <a:gd name="T117" fmla="*/ 3012 h 3079"/>
                <a:gd name="T118" fmla="*/ 1700 w 3554"/>
                <a:gd name="T119" fmla="*/ 2954 h 3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54" h="3079">
                  <a:moveTo>
                    <a:pt x="1684" y="2934"/>
                  </a:moveTo>
                  <a:lnTo>
                    <a:pt x="1684" y="2934"/>
                  </a:lnTo>
                  <a:lnTo>
                    <a:pt x="1665" y="2936"/>
                  </a:lnTo>
                  <a:lnTo>
                    <a:pt x="1607" y="2938"/>
                  </a:lnTo>
                  <a:lnTo>
                    <a:pt x="1515" y="2941"/>
                  </a:lnTo>
                  <a:lnTo>
                    <a:pt x="1392" y="2942"/>
                  </a:lnTo>
                  <a:lnTo>
                    <a:pt x="1392" y="2942"/>
                  </a:lnTo>
                  <a:lnTo>
                    <a:pt x="955" y="2943"/>
                  </a:lnTo>
                  <a:lnTo>
                    <a:pt x="706" y="2945"/>
                  </a:lnTo>
                  <a:lnTo>
                    <a:pt x="599" y="2943"/>
                  </a:lnTo>
                  <a:lnTo>
                    <a:pt x="511" y="2942"/>
                  </a:lnTo>
                  <a:lnTo>
                    <a:pt x="511" y="2942"/>
                  </a:lnTo>
                  <a:lnTo>
                    <a:pt x="441" y="2939"/>
                  </a:lnTo>
                  <a:lnTo>
                    <a:pt x="374" y="2934"/>
                  </a:lnTo>
                  <a:lnTo>
                    <a:pt x="313" y="2929"/>
                  </a:lnTo>
                  <a:lnTo>
                    <a:pt x="283" y="2925"/>
                  </a:lnTo>
                  <a:lnTo>
                    <a:pt x="255" y="2921"/>
                  </a:lnTo>
                  <a:lnTo>
                    <a:pt x="228" y="2916"/>
                  </a:lnTo>
                  <a:lnTo>
                    <a:pt x="201" y="2910"/>
                  </a:lnTo>
                  <a:lnTo>
                    <a:pt x="177" y="2904"/>
                  </a:lnTo>
                  <a:lnTo>
                    <a:pt x="153" y="2897"/>
                  </a:lnTo>
                  <a:lnTo>
                    <a:pt x="131" y="2888"/>
                  </a:lnTo>
                  <a:lnTo>
                    <a:pt x="109" y="2879"/>
                  </a:lnTo>
                  <a:lnTo>
                    <a:pt x="89" y="2869"/>
                  </a:lnTo>
                  <a:lnTo>
                    <a:pt x="69" y="2859"/>
                  </a:lnTo>
                  <a:lnTo>
                    <a:pt x="69" y="2859"/>
                  </a:lnTo>
                  <a:lnTo>
                    <a:pt x="62" y="2852"/>
                  </a:lnTo>
                  <a:lnTo>
                    <a:pt x="53" y="2845"/>
                  </a:lnTo>
                  <a:lnTo>
                    <a:pt x="45" y="2837"/>
                  </a:lnTo>
                  <a:lnTo>
                    <a:pt x="39" y="2828"/>
                  </a:lnTo>
                  <a:lnTo>
                    <a:pt x="32" y="2818"/>
                  </a:lnTo>
                  <a:lnTo>
                    <a:pt x="27" y="2807"/>
                  </a:lnTo>
                  <a:lnTo>
                    <a:pt x="22" y="2796"/>
                  </a:lnTo>
                  <a:lnTo>
                    <a:pt x="18" y="2784"/>
                  </a:lnTo>
                  <a:lnTo>
                    <a:pt x="11" y="2760"/>
                  </a:lnTo>
                  <a:lnTo>
                    <a:pt x="5" y="2733"/>
                  </a:lnTo>
                  <a:lnTo>
                    <a:pt x="3" y="2704"/>
                  </a:lnTo>
                  <a:lnTo>
                    <a:pt x="0" y="2676"/>
                  </a:lnTo>
                  <a:lnTo>
                    <a:pt x="0" y="2645"/>
                  </a:lnTo>
                  <a:lnTo>
                    <a:pt x="2" y="2615"/>
                  </a:lnTo>
                  <a:lnTo>
                    <a:pt x="3" y="2585"/>
                  </a:lnTo>
                  <a:lnTo>
                    <a:pt x="4" y="2556"/>
                  </a:lnTo>
                  <a:lnTo>
                    <a:pt x="11" y="2501"/>
                  </a:lnTo>
                  <a:lnTo>
                    <a:pt x="17" y="2454"/>
                  </a:lnTo>
                  <a:lnTo>
                    <a:pt x="17" y="2454"/>
                  </a:lnTo>
                  <a:lnTo>
                    <a:pt x="19" y="2441"/>
                  </a:lnTo>
                  <a:lnTo>
                    <a:pt x="23" y="2426"/>
                  </a:lnTo>
                  <a:lnTo>
                    <a:pt x="37" y="2385"/>
                  </a:lnTo>
                  <a:lnTo>
                    <a:pt x="58" y="2332"/>
                  </a:lnTo>
                  <a:lnTo>
                    <a:pt x="84" y="2271"/>
                  </a:lnTo>
                  <a:lnTo>
                    <a:pt x="114" y="2203"/>
                  </a:lnTo>
                  <a:lnTo>
                    <a:pt x="148" y="2129"/>
                  </a:lnTo>
                  <a:lnTo>
                    <a:pt x="221" y="1974"/>
                  </a:lnTo>
                  <a:lnTo>
                    <a:pt x="296" y="1817"/>
                  </a:lnTo>
                  <a:lnTo>
                    <a:pt x="365" y="1679"/>
                  </a:lnTo>
                  <a:lnTo>
                    <a:pt x="421" y="1570"/>
                  </a:lnTo>
                  <a:lnTo>
                    <a:pt x="454" y="1507"/>
                  </a:lnTo>
                  <a:lnTo>
                    <a:pt x="454" y="1507"/>
                  </a:lnTo>
                  <a:lnTo>
                    <a:pt x="520" y="1396"/>
                  </a:lnTo>
                  <a:lnTo>
                    <a:pt x="614" y="1238"/>
                  </a:lnTo>
                  <a:lnTo>
                    <a:pt x="700" y="1094"/>
                  </a:lnTo>
                  <a:lnTo>
                    <a:pt x="728" y="1044"/>
                  </a:lnTo>
                  <a:lnTo>
                    <a:pt x="736" y="1028"/>
                  </a:lnTo>
                  <a:lnTo>
                    <a:pt x="740" y="1019"/>
                  </a:lnTo>
                  <a:lnTo>
                    <a:pt x="740" y="1019"/>
                  </a:lnTo>
                  <a:lnTo>
                    <a:pt x="740" y="1014"/>
                  </a:lnTo>
                  <a:lnTo>
                    <a:pt x="740" y="1009"/>
                  </a:lnTo>
                  <a:lnTo>
                    <a:pt x="736" y="994"/>
                  </a:lnTo>
                  <a:lnTo>
                    <a:pt x="729" y="976"/>
                  </a:lnTo>
                  <a:lnTo>
                    <a:pt x="722" y="958"/>
                  </a:lnTo>
                  <a:lnTo>
                    <a:pt x="706" y="926"/>
                  </a:lnTo>
                  <a:lnTo>
                    <a:pt x="700" y="913"/>
                  </a:lnTo>
                  <a:lnTo>
                    <a:pt x="700" y="913"/>
                  </a:lnTo>
                  <a:lnTo>
                    <a:pt x="719" y="901"/>
                  </a:lnTo>
                  <a:lnTo>
                    <a:pt x="742" y="889"/>
                  </a:lnTo>
                  <a:lnTo>
                    <a:pt x="742" y="889"/>
                  </a:lnTo>
                  <a:lnTo>
                    <a:pt x="751" y="885"/>
                  </a:lnTo>
                  <a:lnTo>
                    <a:pt x="760" y="877"/>
                  </a:lnTo>
                  <a:lnTo>
                    <a:pt x="782" y="859"/>
                  </a:lnTo>
                  <a:lnTo>
                    <a:pt x="807" y="835"/>
                  </a:lnTo>
                  <a:lnTo>
                    <a:pt x="837" y="804"/>
                  </a:lnTo>
                  <a:lnTo>
                    <a:pt x="869" y="770"/>
                  </a:lnTo>
                  <a:lnTo>
                    <a:pt x="904" y="730"/>
                  </a:lnTo>
                  <a:lnTo>
                    <a:pt x="977" y="645"/>
                  </a:lnTo>
                  <a:lnTo>
                    <a:pt x="1050" y="556"/>
                  </a:lnTo>
                  <a:lnTo>
                    <a:pt x="1120" y="468"/>
                  </a:lnTo>
                  <a:lnTo>
                    <a:pt x="1230" y="330"/>
                  </a:lnTo>
                  <a:lnTo>
                    <a:pt x="1230" y="330"/>
                  </a:lnTo>
                  <a:lnTo>
                    <a:pt x="1244" y="311"/>
                  </a:lnTo>
                  <a:lnTo>
                    <a:pt x="1257" y="292"/>
                  </a:lnTo>
                  <a:lnTo>
                    <a:pt x="1270" y="271"/>
                  </a:lnTo>
                  <a:lnTo>
                    <a:pt x="1281" y="251"/>
                  </a:lnTo>
                  <a:lnTo>
                    <a:pt x="1292" y="230"/>
                  </a:lnTo>
                  <a:lnTo>
                    <a:pt x="1302" y="208"/>
                  </a:lnTo>
                  <a:lnTo>
                    <a:pt x="1312" y="187"/>
                  </a:lnTo>
                  <a:lnTo>
                    <a:pt x="1320" y="164"/>
                  </a:lnTo>
                  <a:lnTo>
                    <a:pt x="1335" y="120"/>
                  </a:lnTo>
                  <a:lnTo>
                    <a:pt x="1347" y="78"/>
                  </a:lnTo>
                  <a:lnTo>
                    <a:pt x="1355" y="37"/>
                  </a:lnTo>
                  <a:lnTo>
                    <a:pt x="1360" y="0"/>
                  </a:lnTo>
                  <a:lnTo>
                    <a:pt x="1360" y="0"/>
                  </a:lnTo>
                  <a:lnTo>
                    <a:pt x="1403" y="10"/>
                  </a:lnTo>
                  <a:lnTo>
                    <a:pt x="1449" y="21"/>
                  </a:lnTo>
                  <a:lnTo>
                    <a:pt x="1503" y="37"/>
                  </a:lnTo>
                  <a:lnTo>
                    <a:pt x="1562" y="55"/>
                  </a:lnTo>
                  <a:lnTo>
                    <a:pt x="1592" y="65"/>
                  </a:lnTo>
                  <a:lnTo>
                    <a:pt x="1620" y="75"/>
                  </a:lnTo>
                  <a:lnTo>
                    <a:pt x="1647" y="87"/>
                  </a:lnTo>
                  <a:lnTo>
                    <a:pt x="1672" y="98"/>
                  </a:lnTo>
                  <a:lnTo>
                    <a:pt x="1695" y="110"/>
                  </a:lnTo>
                  <a:lnTo>
                    <a:pt x="1716" y="121"/>
                  </a:lnTo>
                  <a:lnTo>
                    <a:pt x="1716" y="121"/>
                  </a:lnTo>
                  <a:lnTo>
                    <a:pt x="1767" y="157"/>
                  </a:lnTo>
                  <a:lnTo>
                    <a:pt x="1802" y="183"/>
                  </a:lnTo>
                  <a:lnTo>
                    <a:pt x="1840" y="212"/>
                  </a:lnTo>
                  <a:lnTo>
                    <a:pt x="1882" y="247"/>
                  </a:lnTo>
                  <a:lnTo>
                    <a:pt x="1928" y="285"/>
                  </a:lnTo>
                  <a:lnTo>
                    <a:pt x="1975" y="326"/>
                  </a:lnTo>
                  <a:lnTo>
                    <a:pt x="2021" y="372"/>
                  </a:lnTo>
                  <a:lnTo>
                    <a:pt x="2067" y="420"/>
                  </a:lnTo>
                  <a:lnTo>
                    <a:pt x="2089" y="444"/>
                  </a:lnTo>
                  <a:lnTo>
                    <a:pt x="2109" y="470"/>
                  </a:lnTo>
                  <a:lnTo>
                    <a:pt x="2131" y="495"/>
                  </a:lnTo>
                  <a:lnTo>
                    <a:pt x="2150" y="522"/>
                  </a:lnTo>
                  <a:lnTo>
                    <a:pt x="2168" y="549"/>
                  </a:lnTo>
                  <a:lnTo>
                    <a:pt x="2186" y="576"/>
                  </a:lnTo>
                  <a:lnTo>
                    <a:pt x="2203" y="604"/>
                  </a:lnTo>
                  <a:lnTo>
                    <a:pt x="2217" y="631"/>
                  </a:lnTo>
                  <a:lnTo>
                    <a:pt x="2230" y="659"/>
                  </a:lnTo>
                  <a:lnTo>
                    <a:pt x="2241" y="689"/>
                  </a:lnTo>
                  <a:lnTo>
                    <a:pt x="2250" y="717"/>
                  </a:lnTo>
                  <a:lnTo>
                    <a:pt x="2258" y="745"/>
                  </a:lnTo>
                  <a:lnTo>
                    <a:pt x="2263" y="775"/>
                  </a:lnTo>
                  <a:lnTo>
                    <a:pt x="2265" y="803"/>
                  </a:lnTo>
                  <a:lnTo>
                    <a:pt x="2265" y="803"/>
                  </a:lnTo>
                  <a:lnTo>
                    <a:pt x="2272" y="927"/>
                  </a:lnTo>
                  <a:lnTo>
                    <a:pt x="2276" y="1068"/>
                  </a:lnTo>
                  <a:lnTo>
                    <a:pt x="2280" y="1219"/>
                  </a:lnTo>
                  <a:lnTo>
                    <a:pt x="2281" y="1374"/>
                  </a:lnTo>
                  <a:lnTo>
                    <a:pt x="2280" y="1528"/>
                  </a:lnTo>
                  <a:lnTo>
                    <a:pt x="2277" y="1674"/>
                  </a:lnTo>
                  <a:lnTo>
                    <a:pt x="2273" y="1807"/>
                  </a:lnTo>
                  <a:lnTo>
                    <a:pt x="2269" y="1867"/>
                  </a:lnTo>
                  <a:lnTo>
                    <a:pt x="2265" y="1921"/>
                  </a:lnTo>
                  <a:lnTo>
                    <a:pt x="2265" y="1921"/>
                  </a:lnTo>
                  <a:lnTo>
                    <a:pt x="2260" y="2018"/>
                  </a:lnTo>
                  <a:lnTo>
                    <a:pt x="2256" y="2106"/>
                  </a:lnTo>
                  <a:lnTo>
                    <a:pt x="2256" y="2181"/>
                  </a:lnTo>
                  <a:lnTo>
                    <a:pt x="2259" y="2245"/>
                  </a:lnTo>
                  <a:lnTo>
                    <a:pt x="2263" y="2296"/>
                  </a:lnTo>
                  <a:lnTo>
                    <a:pt x="2268" y="2336"/>
                  </a:lnTo>
                  <a:lnTo>
                    <a:pt x="2271" y="2351"/>
                  </a:lnTo>
                  <a:lnTo>
                    <a:pt x="2273" y="2363"/>
                  </a:lnTo>
                  <a:lnTo>
                    <a:pt x="2277" y="2372"/>
                  </a:lnTo>
                  <a:lnTo>
                    <a:pt x="2281" y="2376"/>
                  </a:lnTo>
                  <a:lnTo>
                    <a:pt x="2281" y="2376"/>
                  </a:lnTo>
                  <a:lnTo>
                    <a:pt x="2286" y="2380"/>
                  </a:lnTo>
                  <a:lnTo>
                    <a:pt x="2294" y="2381"/>
                  </a:lnTo>
                  <a:lnTo>
                    <a:pt x="2305" y="2381"/>
                  </a:lnTo>
                  <a:lnTo>
                    <a:pt x="2319" y="2380"/>
                  </a:lnTo>
                  <a:lnTo>
                    <a:pt x="2354" y="2377"/>
                  </a:lnTo>
                  <a:lnTo>
                    <a:pt x="2396" y="2371"/>
                  </a:lnTo>
                  <a:lnTo>
                    <a:pt x="2442" y="2364"/>
                  </a:lnTo>
                  <a:lnTo>
                    <a:pt x="2490" y="2359"/>
                  </a:lnTo>
                  <a:lnTo>
                    <a:pt x="2536" y="2354"/>
                  </a:lnTo>
                  <a:lnTo>
                    <a:pt x="2558" y="2353"/>
                  </a:lnTo>
                  <a:lnTo>
                    <a:pt x="2578" y="2353"/>
                  </a:lnTo>
                  <a:lnTo>
                    <a:pt x="2578" y="2353"/>
                  </a:lnTo>
                  <a:lnTo>
                    <a:pt x="2623" y="2353"/>
                  </a:lnTo>
                  <a:lnTo>
                    <a:pt x="2674" y="2355"/>
                  </a:lnTo>
                  <a:lnTo>
                    <a:pt x="2732" y="2360"/>
                  </a:lnTo>
                  <a:lnTo>
                    <a:pt x="2793" y="2368"/>
                  </a:lnTo>
                  <a:lnTo>
                    <a:pt x="2857" y="2378"/>
                  </a:lnTo>
                  <a:lnTo>
                    <a:pt x="2889" y="2385"/>
                  </a:lnTo>
                  <a:lnTo>
                    <a:pt x="2923" y="2391"/>
                  </a:lnTo>
                  <a:lnTo>
                    <a:pt x="2955" y="2400"/>
                  </a:lnTo>
                  <a:lnTo>
                    <a:pt x="2987" y="2409"/>
                  </a:lnTo>
                  <a:lnTo>
                    <a:pt x="3018" y="2419"/>
                  </a:lnTo>
                  <a:lnTo>
                    <a:pt x="3048" y="2430"/>
                  </a:lnTo>
                  <a:lnTo>
                    <a:pt x="3048" y="2430"/>
                  </a:lnTo>
                  <a:lnTo>
                    <a:pt x="3112" y="2455"/>
                  </a:lnTo>
                  <a:lnTo>
                    <a:pt x="3175" y="2478"/>
                  </a:lnTo>
                  <a:lnTo>
                    <a:pt x="3240" y="2501"/>
                  </a:lnTo>
                  <a:lnTo>
                    <a:pt x="3274" y="2512"/>
                  </a:lnTo>
                  <a:lnTo>
                    <a:pt x="3310" y="2522"/>
                  </a:lnTo>
                  <a:lnTo>
                    <a:pt x="3310" y="2522"/>
                  </a:lnTo>
                  <a:lnTo>
                    <a:pt x="3352" y="2533"/>
                  </a:lnTo>
                  <a:lnTo>
                    <a:pt x="3398" y="2544"/>
                  </a:lnTo>
                  <a:lnTo>
                    <a:pt x="3448" y="2554"/>
                  </a:lnTo>
                  <a:lnTo>
                    <a:pt x="3502" y="2564"/>
                  </a:lnTo>
                  <a:lnTo>
                    <a:pt x="3502" y="2564"/>
                  </a:lnTo>
                  <a:lnTo>
                    <a:pt x="3511" y="2579"/>
                  </a:lnTo>
                  <a:lnTo>
                    <a:pt x="3520" y="2595"/>
                  </a:lnTo>
                  <a:lnTo>
                    <a:pt x="3527" y="2610"/>
                  </a:lnTo>
                  <a:lnTo>
                    <a:pt x="3534" y="2627"/>
                  </a:lnTo>
                  <a:lnTo>
                    <a:pt x="3540" y="2644"/>
                  </a:lnTo>
                  <a:lnTo>
                    <a:pt x="3544" y="2660"/>
                  </a:lnTo>
                  <a:lnTo>
                    <a:pt x="3548" y="2677"/>
                  </a:lnTo>
                  <a:lnTo>
                    <a:pt x="3551" y="2693"/>
                  </a:lnTo>
                  <a:lnTo>
                    <a:pt x="3554" y="2728"/>
                  </a:lnTo>
                  <a:lnTo>
                    <a:pt x="3554" y="2764"/>
                  </a:lnTo>
                  <a:lnTo>
                    <a:pt x="3553" y="2800"/>
                  </a:lnTo>
                  <a:lnTo>
                    <a:pt x="3552" y="2834"/>
                  </a:lnTo>
                  <a:lnTo>
                    <a:pt x="3552" y="2834"/>
                  </a:lnTo>
                  <a:lnTo>
                    <a:pt x="3548" y="2863"/>
                  </a:lnTo>
                  <a:lnTo>
                    <a:pt x="3544" y="2889"/>
                  </a:lnTo>
                  <a:lnTo>
                    <a:pt x="3539" y="2918"/>
                  </a:lnTo>
                  <a:lnTo>
                    <a:pt x="3533" y="2943"/>
                  </a:lnTo>
                  <a:lnTo>
                    <a:pt x="3524" y="2970"/>
                  </a:lnTo>
                  <a:lnTo>
                    <a:pt x="3513" y="2996"/>
                  </a:lnTo>
                  <a:lnTo>
                    <a:pt x="3501" y="3020"/>
                  </a:lnTo>
                  <a:lnTo>
                    <a:pt x="3485" y="3044"/>
                  </a:lnTo>
                  <a:lnTo>
                    <a:pt x="3486" y="3048"/>
                  </a:lnTo>
                  <a:lnTo>
                    <a:pt x="3486" y="3048"/>
                  </a:lnTo>
                  <a:lnTo>
                    <a:pt x="3246" y="3052"/>
                  </a:lnTo>
                  <a:lnTo>
                    <a:pt x="3143" y="3055"/>
                  </a:lnTo>
                  <a:lnTo>
                    <a:pt x="3057" y="3055"/>
                  </a:lnTo>
                  <a:lnTo>
                    <a:pt x="3057" y="3055"/>
                  </a:lnTo>
                  <a:lnTo>
                    <a:pt x="2929" y="3056"/>
                  </a:lnTo>
                  <a:lnTo>
                    <a:pt x="2772" y="3060"/>
                  </a:lnTo>
                  <a:lnTo>
                    <a:pt x="2422" y="3071"/>
                  </a:lnTo>
                  <a:lnTo>
                    <a:pt x="2254" y="3076"/>
                  </a:lnTo>
                  <a:lnTo>
                    <a:pt x="2107" y="3079"/>
                  </a:lnTo>
                  <a:lnTo>
                    <a:pt x="2045" y="3079"/>
                  </a:lnTo>
                  <a:lnTo>
                    <a:pt x="1994" y="3078"/>
                  </a:lnTo>
                  <a:lnTo>
                    <a:pt x="1954" y="3075"/>
                  </a:lnTo>
                  <a:lnTo>
                    <a:pt x="1927" y="3073"/>
                  </a:lnTo>
                  <a:lnTo>
                    <a:pt x="1927" y="3073"/>
                  </a:lnTo>
                  <a:lnTo>
                    <a:pt x="1903" y="3068"/>
                  </a:lnTo>
                  <a:lnTo>
                    <a:pt x="1876" y="3061"/>
                  </a:lnTo>
                  <a:lnTo>
                    <a:pt x="1848" y="3052"/>
                  </a:lnTo>
                  <a:lnTo>
                    <a:pt x="1832" y="3047"/>
                  </a:lnTo>
                  <a:lnTo>
                    <a:pt x="1817" y="3041"/>
                  </a:lnTo>
                  <a:lnTo>
                    <a:pt x="1802" y="3032"/>
                  </a:lnTo>
                  <a:lnTo>
                    <a:pt x="1785" y="3023"/>
                  </a:lnTo>
                  <a:lnTo>
                    <a:pt x="1768" y="3012"/>
                  </a:lnTo>
                  <a:lnTo>
                    <a:pt x="1752" y="3000"/>
                  </a:lnTo>
                  <a:lnTo>
                    <a:pt x="1735" y="2987"/>
                  </a:lnTo>
                  <a:lnTo>
                    <a:pt x="1718" y="2971"/>
                  </a:lnTo>
                  <a:lnTo>
                    <a:pt x="1700" y="2954"/>
                  </a:lnTo>
                  <a:lnTo>
                    <a:pt x="1684" y="29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FA259FD9-1F45-8404-069E-6B1D197F0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6"/>
              <a:ext cx="685" cy="659"/>
            </a:xfrm>
            <a:custGeom>
              <a:avLst/>
              <a:gdLst>
                <a:gd name="T0" fmla="*/ 1306 w 1370"/>
                <a:gd name="T1" fmla="*/ 485 h 1318"/>
                <a:gd name="T2" fmla="*/ 1323 w 1370"/>
                <a:gd name="T3" fmla="*/ 527 h 1318"/>
                <a:gd name="T4" fmla="*/ 1347 w 1370"/>
                <a:gd name="T5" fmla="*/ 600 h 1318"/>
                <a:gd name="T6" fmla="*/ 1361 w 1370"/>
                <a:gd name="T7" fmla="*/ 660 h 1318"/>
                <a:gd name="T8" fmla="*/ 1369 w 1370"/>
                <a:gd name="T9" fmla="*/ 725 h 1318"/>
                <a:gd name="T10" fmla="*/ 1369 w 1370"/>
                <a:gd name="T11" fmla="*/ 772 h 1318"/>
                <a:gd name="T12" fmla="*/ 1365 w 1370"/>
                <a:gd name="T13" fmla="*/ 801 h 1318"/>
                <a:gd name="T14" fmla="*/ 1357 w 1370"/>
                <a:gd name="T15" fmla="*/ 831 h 1318"/>
                <a:gd name="T16" fmla="*/ 1346 w 1370"/>
                <a:gd name="T17" fmla="*/ 856 h 1318"/>
                <a:gd name="T18" fmla="*/ 1338 w 1370"/>
                <a:gd name="T19" fmla="*/ 869 h 1318"/>
                <a:gd name="T20" fmla="*/ 1296 w 1370"/>
                <a:gd name="T21" fmla="*/ 926 h 1318"/>
                <a:gd name="T22" fmla="*/ 1179 w 1370"/>
                <a:gd name="T23" fmla="*/ 1067 h 1318"/>
                <a:gd name="T24" fmla="*/ 1004 w 1370"/>
                <a:gd name="T25" fmla="*/ 1265 h 1318"/>
                <a:gd name="T26" fmla="*/ 957 w 1370"/>
                <a:gd name="T27" fmla="*/ 1318 h 1318"/>
                <a:gd name="T28" fmla="*/ 902 w 1370"/>
                <a:gd name="T29" fmla="*/ 1243 h 1318"/>
                <a:gd name="T30" fmla="*/ 819 w 1370"/>
                <a:gd name="T31" fmla="*/ 1131 h 1318"/>
                <a:gd name="T32" fmla="*/ 760 w 1370"/>
                <a:gd name="T33" fmla="*/ 1060 h 1318"/>
                <a:gd name="T34" fmla="*/ 727 w 1370"/>
                <a:gd name="T35" fmla="*/ 1028 h 1318"/>
                <a:gd name="T36" fmla="*/ 644 w 1370"/>
                <a:gd name="T37" fmla="*/ 954 h 1318"/>
                <a:gd name="T38" fmla="*/ 560 w 1370"/>
                <a:gd name="T39" fmla="*/ 881 h 1318"/>
                <a:gd name="T40" fmla="*/ 445 w 1370"/>
                <a:gd name="T41" fmla="*/ 777 h 1318"/>
                <a:gd name="T42" fmla="*/ 405 w 1370"/>
                <a:gd name="T43" fmla="*/ 745 h 1318"/>
                <a:gd name="T44" fmla="*/ 344 w 1370"/>
                <a:gd name="T45" fmla="*/ 700 h 1318"/>
                <a:gd name="T46" fmla="*/ 278 w 1370"/>
                <a:gd name="T47" fmla="*/ 660 h 1318"/>
                <a:gd name="T48" fmla="*/ 145 w 1370"/>
                <a:gd name="T49" fmla="*/ 585 h 1318"/>
                <a:gd name="T50" fmla="*/ 73 w 1370"/>
                <a:gd name="T51" fmla="*/ 545 h 1318"/>
                <a:gd name="T52" fmla="*/ 0 w 1370"/>
                <a:gd name="T53" fmla="*/ 508 h 1318"/>
                <a:gd name="T54" fmla="*/ 386 w 1370"/>
                <a:gd name="T55" fmla="*/ 52 h 1318"/>
                <a:gd name="T56" fmla="*/ 439 w 1370"/>
                <a:gd name="T57" fmla="*/ 33 h 1318"/>
                <a:gd name="T58" fmla="*/ 499 w 1370"/>
                <a:gd name="T59" fmla="*/ 17 h 1318"/>
                <a:gd name="T60" fmla="*/ 573 w 1370"/>
                <a:gd name="T61" fmla="*/ 5 h 1318"/>
                <a:gd name="T62" fmla="*/ 635 w 1370"/>
                <a:gd name="T63" fmla="*/ 0 h 1318"/>
                <a:gd name="T64" fmla="*/ 678 w 1370"/>
                <a:gd name="T65" fmla="*/ 0 h 1318"/>
                <a:gd name="T66" fmla="*/ 723 w 1370"/>
                <a:gd name="T67" fmla="*/ 3 h 1318"/>
                <a:gd name="T68" fmla="*/ 768 w 1370"/>
                <a:gd name="T69" fmla="*/ 12 h 1318"/>
                <a:gd name="T70" fmla="*/ 813 w 1370"/>
                <a:gd name="T71" fmla="*/ 25 h 1318"/>
                <a:gd name="T72" fmla="*/ 855 w 1370"/>
                <a:gd name="T73" fmla="*/ 44 h 1318"/>
                <a:gd name="T74" fmla="*/ 897 w 1370"/>
                <a:gd name="T75" fmla="*/ 69 h 1318"/>
                <a:gd name="T76" fmla="*/ 918 w 1370"/>
                <a:gd name="T77" fmla="*/ 84 h 1318"/>
                <a:gd name="T78" fmla="*/ 995 w 1370"/>
                <a:gd name="T79" fmla="*/ 151 h 1318"/>
                <a:gd name="T80" fmla="*/ 1066 w 1370"/>
                <a:gd name="T81" fmla="*/ 219 h 1318"/>
                <a:gd name="T82" fmla="*/ 1133 w 1370"/>
                <a:gd name="T83" fmla="*/ 285 h 1318"/>
                <a:gd name="T84" fmla="*/ 1238 w 1370"/>
                <a:gd name="T85" fmla="*/ 403 h 1318"/>
                <a:gd name="T86" fmla="*/ 1306 w 1370"/>
                <a:gd name="T87" fmla="*/ 48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0" h="1318">
                  <a:moveTo>
                    <a:pt x="1306" y="485"/>
                  </a:moveTo>
                  <a:lnTo>
                    <a:pt x="1306" y="485"/>
                  </a:lnTo>
                  <a:lnTo>
                    <a:pt x="1311" y="497"/>
                  </a:lnTo>
                  <a:lnTo>
                    <a:pt x="1323" y="527"/>
                  </a:lnTo>
                  <a:lnTo>
                    <a:pt x="1339" y="573"/>
                  </a:lnTo>
                  <a:lnTo>
                    <a:pt x="1347" y="600"/>
                  </a:lnTo>
                  <a:lnTo>
                    <a:pt x="1355" y="630"/>
                  </a:lnTo>
                  <a:lnTo>
                    <a:pt x="1361" y="660"/>
                  </a:lnTo>
                  <a:lnTo>
                    <a:pt x="1366" y="693"/>
                  </a:lnTo>
                  <a:lnTo>
                    <a:pt x="1369" y="725"/>
                  </a:lnTo>
                  <a:lnTo>
                    <a:pt x="1370" y="755"/>
                  </a:lnTo>
                  <a:lnTo>
                    <a:pt x="1369" y="772"/>
                  </a:lnTo>
                  <a:lnTo>
                    <a:pt x="1367" y="787"/>
                  </a:lnTo>
                  <a:lnTo>
                    <a:pt x="1365" y="801"/>
                  </a:lnTo>
                  <a:lnTo>
                    <a:pt x="1361" y="817"/>
                  </a:lnTo>
                  <a:lnTo>
                    <a:pt x="1357" y="831"/>
                  </a:lnTo>
                  <a:lnTo>
                    <a:pt x="1352" y="844"/>
                  </a:lnTo>
                  <a:lnTo>
                    <a:pt x="1346" y="856"/>
                  </a:lnTo>
                  <a:lnTo>
                    <a:pt x="1338" y="869"/>
                  </a:lnTo>
                  <a:lnTo>
                    <a:pt x="1338" y="869"/>
                  </a:lnTo>
                  <a:lnTo>
                    <a:pt x="1319" y="895"/>
                  </a:lnTo>
                  <a:lnTo>
                    <a:pt x="1296" y="926"/>
                  </a:lnTo>
                  <a:lnTo>
                    <a:pt x="1242" y="994"/>
                  </a:lnTo>
                  <a:lnTo>
                    <a:pt x="1179" y="1067"/>
                  </a:lnTo>
                  <a:lnTo>
                    <a:pt x="1115" y="1141"/>
                  </a:lnTo>
                  <a:lnTo>
                    <a:pt x="1004" y="1265"/>
                  </a:lnTo>
                  <a:lnTo>
                    <a:pt x="957" y="1318"/>
                  </a:lnTo>
                  <a:lnTo>
                    <a:pt x="957" y="1318"/>
                  </a:lnTo>
                  <a:lnTo>
                    <a:pt x="929" y="1280"/>
                  </a:lnTo>
                  <a:lnTo>
                    <a:pt x="902" y="1243"/>
                  </a:lnTo>
                  <a:lnTo>
                    <a:pt x="847" y="1168"/>
                  </a:lnTo>
                  <a:lnTo>
                    <a:pt x="819" y="1131"/>
                  </a:lnTo>
                  <a:lnTo>
                    <a:pt x="790" y="1095"/>
                  </a:lnTo>
                  <a:lnTo>
                    <a:pt x="760" y="1060"/>
                  </a:lnTo>
                  <a:lnTo>
                    <a:pt x="727" y="1028"/>
                  </a:lnTo>
                  <a:lnTo>
                    <a:pt x="727" y="1028"/>
                  </a:lnTo>
                  <a:lnTo>
                    <a:pt x="686" y="990"/>
                  </a:lnTo>
                  <a:lnTo>
                    <a:pt x="644" y="954"/>
                  </a:lnTo>
                  <a:lnTo>
                    <a:pt x="560" y="881"/>
                  </a:lnTo>
                  <a:lnTo>
                    <a:pt x="560" y="881"/>
                  </a:lnTo>
                  <a:lnTo>
                    <a:pt x="483" y="812"/>
                  </a:lnTo>
                  <a:lnTo>
                    <a:pt x="445" y="777"/>
                  </a:lnTo>
                  <a:lnTo>
                    <a:pt x="405" y="745"/>
                  </a:lnTo>
                  <a:lnTo>
                    <a:pt x="405" y="745"/>
                  </a:lnTo>
                  <a:lnTo>
                    <a:pt x="374" y="722"/>
                  </a:lnTo>
                  <a:lnTo>
                    <a:pt x="344" y="700"/>
                  </a:lnTo>
                  <a:lnTo>
                    <a:pt x="312" y="680"/>
                  </a:lnTo>
                  <a:lnTo>
                    <a:pt x="278" y="660"/>
                  </a:lnTo>
                  <a:lnTo>
                    <a:pt x="213" y="622"/>
                  </a:lnTo>
                  <a:lnTo>
                    <a:pt x="145" y="585"/>
                  </a:lnTo>
                  <a:lnTo>
                    <a:pt x="145" y="585"/>
                  </a:lnTo>
                  <a:lnTo>
                    <a:pt x="73" y="545"/>
                  </a:lnTo>
                  <a:lnTo>
                    <a:pt x="38" y="526"/>
                  </a:lnTo>
                  <a:lnTo>
                    <a:pt x="0" y="508"/>
                  </a:lnTo>
                  <a:lnTo>
                    <a:pt x="386" y="52"/>
                  </a:lnTo>
                  <a:lnTo>
                    <a:pt x="386" y="52"/>
                  </a:lnTo>
                  <a:lnTo>
                    <a:pt x="400" y="47"/>
                  </a:lnTo>
                  <a:lnTo>
                    <a:pt x="439" y="33"/>
                  </a:lnTo>
                  <a:lnTo>
                    <a:pt x="467" y="25"/>
                  </a:lnTo>
                  <a:lnTo>
                    <a:pt x="499" y="17"/>
                  </a:lnTo>
                  <a:lnTo>
                    <a:pt x="533" y="10"/>
                  </a:lnTo>
                  <a:lnTo>
                    <a:pt x="573" y="5"/>
                  </a:lnTo>
                  <a:lnTo>
                    <a:pt x="614" y="1"/>
                  </a:lnTo>
                  <a:lnTo>
                    <a:pt x="635" y="0"/>
                  </a:lnTo>
                  <a:lnTo>
                    <a:pt x="656" y="0"/>
                  </a:lnTo>
                  <a:lnTo>
                    <a:pt x="678" y="0"/>
                  </a:lnTo>
                  <a:lnTo>
                    <a:pt x="701" y="1"/>
                  </a:lnTo>
                  <a:lnTo>
                    <a:pt x="723" y="3"/>
                  </a:lnTo>
                  <a:lnTo>
                    <a:pt x="745" y="7"/>
                  </a:lnTo>
                  <a:lnTo>
                    <a:pt x="768" y="12"/>
                  </a:lnTo>
                  <a:lnTo>
                    <a:pt x="790" y="17"/>
                  </a:lnTo>
                  <a:lnTo>
                    <a:pt x="813" y="25"/>
                  </a:lnTo>
                  <a:lnTo>
                    <a:pt x="834" y="34"/>
                  </a:lnTo>
                  <a:lnTo>
                    <a:pt x="855" y="44"/>
                  </a:lnTo>
                  <a:lnTo>
                    <a:pt x="877" y="56"/>
                  </a:lnTo>
                  <a:lnTo>
                    <a:pt x="897" y="69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56" y="116"/>
                  </a:lnTo>
                  <a:lnTo>
                    <a:pt x="995" y="151"/>
                  </a:lnTo>
                  <a:lnTo>
                    <a:pt x="1030" y="184"/>
                  </a:lnTo>
                  <a:lnTo>
                    <a:pt x="1066" y="219"/>
                  </a:lnTo>
                  <a:lnTo>
                    <a:pt x="1101" y="253"/>
                  </a:lnTo>
                  <a:lnTo>
                    <a:pt x="1133" y="285"/>
                  </a:lnTo>
                  <a:lnTo>
                    <a:pt x="1191" y="348"/>
                  </a:lnTo>
                  <a:lnTo>
                    <a:pt x="1238" y="403"/>
                  </a:lnTo>
                  <a:lnTo>
                    <a:pt x="1275" y="447"/>
                  </a:lnTo>
                  <a:lnTo>
                    <a:pt x="1306" y="485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C62C7021-B759-5A06-ACA6-8EDAED279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6"/>
              <a:ext cx="685" cy="659"/>
            </a:xfrm>
            <a:custGeom>
              <a:avLst/>
              <a:gdLst>
                <a:gd name="T0" fmla="*/ 1306 w 1370"/>
                <a:gd name="T1" fmla="*/ 485 h 1318"/>
                <a:gd name="T2" fmla="*/ 1323 w 1370"/>
                <a:gd name="T3" fmla="*/ 527 h 1318"/>
                <a:gd name="T4" fmla="*/ 1347 w 1370"/>
                <a:gd name="T5" fmla="*/ 600 h 1318"/>
                <a:gd name="T6" fmla="*/ 1361 w 1370"/>
                <a:gd name="T7" fmla="*/ 660 h 1318"/>
                <a:gd name="T8" fmla="*/ 1369 w 1370"/>
                <a:gd name="T9" fmla="*/ 725 h 1318"/>
                <a:gd name="T10" fmla="*/ 1369 w 1370"/>
                <a:gd name="T11" fmla="*/ 772 h 1318"/>
                <a:gd name="T12" fmla="*/ 1365 w 1370"/>
                <a:gd name="T13" fmla="*/ 801 h 1318"/>
                <a:gd name="T14" fmla="*/ 1357 w 1370"/>
                <a:gd name="T15" fmla="*/ 831 h 1318"/>
                <a:gd name="T16" fmla="*/ 1346 w 1370"/>
                <a:gd name="T17" fmla="*/ 856 h 1318"/>
                <a:gd name="T18" fmla="*/ 1338 w 1370"/>
                <a:gd name="T19" fmla="*/ 869 h 1318"/>
                <a:gd name="T20" fmla="*/ 1296 w 1370"/>
                <a:gd name="T21" fmla="*/ 926 h 1318"/>
                <a:gd name="T22" fmla="*/ 1179 w 1370"/>
                <a:gd name="T23" fmla="*/ 1067 h 1318"/>
                <a:gd name="T24" fmla="*/ 1004 w 1370"/>
                <a:gd name="T25" fmla="*/ 1265 h 1318"/>
                <a:gd name="T26" fmla="*/ 957 w 1370"/>
                <a:gd name="T27" fmla="*/ 1318 h 1318"/>
                <a:gd name="T28" fmla="*/ 902 w 1370"/>
                <a:gd name="T29" fmla="*/ 1243 h 1318"/>
                <a:gd name="T30" fmla="*/ 819 w 1370"/>
                <a:gd name="T31" fmla="*/ 1131 h 1318"/>
                <a:gd name="T32" fmla="*/ 760 w 1370"/>
                <a:gd name="T33" fmla="*/ 1060 h 1318"/>
                <a:gd name="T34" fmla="*/ 727 w 1370"/>
                <a:gd name="T35" fmla="*/ 1028 h 1318"/>
                <a:gd name="T36" fmla="*/ 644 w 1370"/>
                <a:gd name="T37" fmla="*/ 954 h 1318"/>
                <a:gd name="T38" fmla="*/ 560 w 1370"/>
                <a:gd name="T39" fmla="*/ 881 h 1318"/>
                <a:gd name="T40" fmla="*/ 445 w 1370"/>
                <a:gd name="T41" fmla="*/ 777 h 1318"/>
                <a:gd name="T42" fmla="*/ 405 w 1370"/>
                <a:gd name="T43" fmla="*/ 745 h 1318"/>
                <a:gd name="T44" fmla="*/ 344 w 1370"/>
                <a:gd name="T45" fmla="*/ 700 h 1318"/>
                <a:gd name="T46" fmla="*/ 278 w 1370"/>
                <a:gd name="T47" fmla="*/ 660 h 1318"/>
                <a:gd name="T48" fmla="*/ 145 w 1370"/>
                <a:gd name="T49" fmla="*/ 585 h 1318"/>
                <a:gd name="T50" fmla="*/ 73 w 1370"/>
                <a:gd name="T51" fmla="*/ 545 h 1318"/>
                <a:gd name="T52" fmla="*/ 0 w 1370"/>
                <a:gd name="T53" fmla="*/ 508 h 1318"/>
                <a:gd name="T54" fmla="*/ 386 w 1370"/>
                <a:gd name="T55" fmla="*/ 52 h 1318"/>
                <a:gd name="T56" fmla="*/ 439 w 1370"/>
                <a:gd name="T57" fmla="*/ 33 h 1318"/>
                <a:gd name="T58" fmla="*/ 499 w 1370"/>
                <a:gd name="T59" fmla="*/ 17 h 1318"/>
                <a:gd name="T60" fmla="*/ 573 w 1370"/>
                <a:gd name="T61" fmla="*/ 5 h 1318"/>
                <a:gd name="T62" fmla="*/ 635 w 1370"/>
                <a:gd name="T63" fmla="*/ 0 h 1318"/>
                <a:gd name="T64" fmla="*/ 678 w 1370"/>
                <a:gd name="T65" fmla="*/ 0 h 1318"/>
                <a:gd name="T66" fmla="*/ 723 w 1370"/>
                <a:gd name="T67" fmla="*/ 3 h 1318"/>
                <a:gd name="T68" fmla="*/ 768 w 1370"/>
                <a:gd name="T69" fmla="*/ 12 h 1318"/>
                <a:gd name="T70" fmla="*/ 813 w 1370"/>
                <a:gd name="T71" fmla="*/ 25 h 1318"/>
                <a:gd name="T72" fmla="*/ 855 w 1370"/>
                <a:gd name="T73" fmla="*/ 44 h 1318"/>
                <a:gd name="T74" fmla="*/ 897 w 1370"/>
                <a:gd name="T75" fmla="*/ 69 h 1318"/>
                <a:gd name="T76" fmla="*/ 918 w 1370"/>
                <a:gd name="T77" fmla="*/ 84 h 1318"/>
                <a:gd name="T78" fmla="*/ 995 w 1370"/>
                <a:gd name="T79" fmla="*/ 151 h 1318"/>
                <a:gd name="T80" fmla="*/ 1066 w 1370"/>
                <a:gd name="T81" fmla="*/ 219 h 1318"/>
                <a:gd name="T82" fmla="*/ 1133 w 1370"/>
                <a:gd name="T83" fmla="*/ 285 h 1318"/>
                <a:gd name="T84" fmla="*/ 1238 w 1370"/>
                <a:gd name="T85" fmla="*/ 403 h 1318"/>
                <a:gd name="T86" fmla="*/ 1306 w 1370"/>
                <a:gd name="T87" fmla="*/ 48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0" h="1318">
                  <a:moveTo>
                    <a:pt x="1306" y="485"/>
                  </a:moveTo>
                  <a:lnTo>
                    <a:pt x="1306" y="485"/>
                  </a:lnTo>
                  <a:lnTo>
                    <a:pt x="1311" y="497"/>
                  </a:lnTo>
                  <a:lnTo>
                    <a:pt x="1323" y="527"/>
                  </a:lnTo>
                  <a:lnTo>
                    <a:pt x="1339" y="573"/>
                  </a:lnTo>
                  <a:lnTo>
                    <a:pt x="1347" y="600"/>
                  </a:lnTo>
                  <a:lnTo>
                    <a:pt x="1355" y="630"/>
                  </a:lnTo>
                  <a:lnTo>
                    <a:pt x="1361" y="660"/>
                  </a:lnTo>
                  <a:lnTo>
                    <a:pt x="1366" y="693"/>
                  </a:lnTo>
                  <a:lnTo>
                    <a:pt x="1369" y="725"/>
                  </a:lnTo>
                  <a:lnTo>
                    <a:pt x="1370" y="755"/>
                  </a:lnTo>
                  <a:lnTo>
                    <a:pt x="1369" y="772"/>
                  </a:lnTo>
                  <a:lnTo>
                    <a:pt x="1367" y="787"/>
                  </a:lnTo>
                  <a:lnTo>
                    <a:pt x="1365" y="801"/>
                  </a:lnTo>
                  <a:lnTo>
                    <a:pt x="1361" y="817"/>
                  </a:lnTo>
                  <a:lnTo>
                    <a:pt x="1357" y="831"/>
                  </a:lnTo>
                  <a:lnTo>
                    <a:pt x="1352" y="844"/>
                  </a:lnTo>
                  <a:lnTo>
                    <a:pt x="1346" y="856"/>
                  </a:lnTo>
                  <a:lnTo>
                    <a:pt x="1338" y="869"/>
                  </a:lnTo>
                  <a:lnTo>
                    <a:pt x="1338" y="869"/>
                  </a:lnTo>
                  <a:lnTo>
                    <a:pt x="1319" y="895"/>
                  </a:lnTo>
                  <a:lnTo>
                    <a:pt x="1296" y="926"/>
                  </a:lnTo>
                  <a:lnTo>
                    <a:pt x="1242" y="994"/>
                  </a:lnTo>
                  <a:lnTo>
                    <a:pt x="1179" y="1067"/>
                  </a:lnTo>
                  <a:lnTo>
                    <a:pt x="1115" y="1141"/>
                  </a:lnTo>
                  <a:lnTo>
                    <a:pt x="1004" y="1265"/>
                  </a:lnTo>
                  <a:lnTo>
                    <a:pt x="957" y="1318"/>
                  </a:lnTo>
                  <a:lnTo>
                    <a:pt x="957" y="1318"/>
                  </a:lnTo>
                  <a:lnTo>
                    <a:pt x="929" y="1280"/>
                  </a:lnTo>
                  <a:lnTo>
                    <a:pt x="902" y="1243"/>
                  </a:lnTo>
                  <a:lnTo>
                    <a:pt x="847" y="1168"/>
                  </a:lnTo>
                  <a:lnTo>
                    <a:pt x="819" y="1131"/>
                  </a:lnTo>
                  <a:lnTo>
                    <a:pt x="790" y="1095"/>
                  </a:lnTo>
                  <a:lnTo>
                    <a:pt x="760" y="1060"/>
                  </a:lnTo>
                  <a:lnTo>
                    <a:pt x="727" y="1028"/>
                  </a:lnTo>
                  <a:lnTo>
                    <a:pt x="727" y="1028"/>
                  </a:lnTo>
                  <a:lnTo>
                    <a:pt x="686" y="990"/>
                  </a:lnTo>
                  <a:lnTo>
                    <a:pt x="644" y="954"/>
                  </a:lnTo>
                  <a:lnTo>
                    <a:pt x="560" y="881"/>
                  </a:lnTo>
                  <a:lnTo>
                    <a:pt x="560" y="881"/>
                  </a:lnTo>
                  <a:lnTo>
                    <a:pt x="483" y="812"/>
                  </a:lnTo>
                  <a:lnTo>
                    <a:pt x="445" y="777"/>
                  </a:lnTo>
                  <a:lnTo>
                    <a:pt x="405" y="745"/>
                  </a:lnTo>
                  <a:lnTo>
                    <a:pt x="405" y="745"/>
                  </a:lnTo>
                  <a:lnTo>
                    <a:pt x="374" y="722"/>
                  </a:lnTo>
                  <a:lnTo>
                    <a:pt x="344" y="700"/>
                  </a:lnTo>
                  <a:lnTo>
                    <a:pt x="312" y="680"/>
                  </a:lnTo>
                  <a:lnTo>
                    <a:pt x="278" y="660"/>
                  </a:lnTo>
                  <a:lnTo>
                    <a:pt x="213" y="622"/>
                  </a:lnTo>
                  <a:lnTo>
                    <a:pt x="145" y="585"/>
                  </a:lnTo>
                  <a:lnTo>
                    <a:pt x="145" y="585"/>
                  </a:lnTo>
                  <a:lnTo>
                    <a:pt x="73" y="545"/>
                  </a:lnTo>
                  <a:lnTo>
                    <a:pt x="38" y="526"/>
                  </a:lnTo>
                  <a:lnTo>
                    <a:pt x="0" y="508"/>
                  </a:lnTo>
                  <a:lnTo>
                    <a:pt x="386" y="52"/>
                  </a:lnTo>
                  <a:lnTo>
                    <a:pt x="386" y="52"/>
                  </a:lnTo>
                  <a:lnTo>
                    <a:pt x="400" y="47"/>
                  </a:lnTo>
                  <a:lnTo>
                    <a:pt x="439" y="33"/>
                  </a:lnTo>
                  <a:lnTo>
                    <a:pt x="467" y="25"/>
                  </a:lnTo>
                  <a:lnTo>
                    <a:pt x="499" y="17"/>
                  </a:lnTo>
                  <a:lnTo>
                    <a:pt x="533" y="10"/>
                  </a:lnTo>
                  <a:lnTo>
                    <a:pt x="573" y="5"/>
                  </a:lnTo>
                  <a:lnTo>
                    <a:pt x="614" y="1"/>
                  </a:lnTo>
                  <a:lnTo>
                    <a:pt x="635" y="0"/>
                  </a:lnTo>
                  <a:lnTo>
                    <a:pt x="656" y="0"/>
                  </a:lnTo>
                  <a:lnTo>
                    <a:pt x="678" y="0"/>
                  </a:lnTo>
                  <a:lnTo>
                    <a:pt x="701" y="1"/>
                  </a:lnTo>
                  <a:lnTo>
                    <a:pt x="723" y="3"/>
                  </a:lnTo>
                  <a:lnTo>
                    <a:pt x="745" y="7"/>
                  </a:lnTo>
                  <a:lnTo>
                    <a:pt x="768" y="12"/>
                  </a:lnTo>
                  <a:lnTo>
                    <a:pt x="790" y="17"/>
                  </a:lnTo>
                  <a:lnTo>
                    <a:pt x="813" y="25"/>
                  </a:lnTo>
                  <a:lnTo>
                    <a:pt x="834" y="34"/>
                  </a:lnTo>
                  <a:lnTo>
                    <a:pt x="855" y="44"/>
                  </a:lnTo>
                  <a:lnTo>
                    <a:pt x="877" y="56"/>
                  </a:lnTo>
                  <a:lnTo>
                    <a:pt x="897" y="69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56" y="116"/>
                  </a:lnTo>
                  <a:lnTo>
                    <a:pt x="995" y="151"/>
                  </a:lnTo>
                  <a:lnTo>
                    <a:pt x="1030" y="184"/>
                  </a:lnTo>
                  <a:lnTo>
                    <a:pt x="1066" y="219"/>
                  </a:lnTo>
                  <a:lnTo>
                    <a:pt x="1101" y="253"/>
                  </a:lnTo>
                  <a:lnTo>
                    <a:pt x="1133" y="285"/>
                  </a:lnTo>
                  <a:lnTo>
                    <a:pt x="1191" y="348"/>
                  </a:lnTo>
                  <a:lnTo>
                    <a:pt x="1238" y="403"/>
                  </a:lnTo>
                  <a:lnTo>
                    <a:pt x="1275" y="447"/>
                  </a:lnTo>
                  <a:lnTo>
                    <a:pt x="1306" y="4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DD26C03F-2A53-DD07-7C42-DC94CC44C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4" cy="717"/>
            </a:xfrm>
            <a:custGeom>
              <a:avLst/>
              <a:gdLst>
                <a:gd name="T0" fmla="*/ 1482 w 1487"/>
                <a:gd name="T1" fmla="*/ 829 h 1433"/>
                <a:gd name="T2" fmla="*/ 1487 w 1487"/>
                <a:gd name="T3" fmla="*/ 899 h 1433"/>
                <a:gd name="T4" fmla="*/ 1482 w 1487"/>
                <a:gd name="T5" fmla="*/ 951 h 1433"/>
                <a:gd name="T6" fmla="*/ 1474 w 1487"/>
                <a:gd name="T7" fmla="*/ 972 h 1433"/>
                <a:gd name="T8" fmla="*/ 1444 w 1487"/>
                <a:gd name="T9" fmla="*/ 1009 h 1433"/>
                <a:gd name="T10" fmla="*/ 1408 w 1487"/>
                <a:gd name="T11" fmla="*/ 1021 h 1433"/>
                <a:gd name="T12" fmla="*/ 1383 w 1487"/>
                <a:gd name="T13" fmla="*/ 1022 h 1433"/>
                <a:gd name="T14" fmla="*/ 1169 w 1487"/>
                <a:gd name="T15" fmla="*/ 1234 h 1433"/>
                <a:gd name="T16" fmla="*/ 1155 w 1487"/>
                <a:gd name="T17" fmla="*/ 1299 h 1433"/>
                <a:gd name="T18" fmla="*/ 1135 w 1487"/>
                <a:gd name="T19" fmla="*/ 1359 h 1433"/>
                <a:gd name="T20" fmla="*/ 1118 w 1487"/>
                <a:gd name="T21" fmla="*/ 1381 h 1433"/>
                <a:gd name="T22" fmla="*/ 1086 w 1487"/>
                <a:gd name="T23" fmla="*/ 1399 h 1433"/>
                <a:gd name="T24" fmla="*/ 1027 w 1487"/>
                <a:gd name="T25" fmla="*/ 1423 h 1433"/>
                <a:gd name="T26" fmla="*/ 978 w 1487"/>
                <a:gd name="T27" fmla="*/ 1433 h 1433"/>
                <a:gd name="T28" fmla="*/ 949 w 1487"/>
                <a:gd name="T29" fmla="*/ 1433 h 1433"/>
                <a:gd name="T30" fmla="*/ 886 w 1487"/>
                <a:gd name="T31" fmla="*/ 1299 h 1433"/>
                <a:gd name="T32" fmla="*/ 829 w 1487"/>
                <a:gd name="T33" fmla="*/ 1203 h 1433"/>
                <a:gd name="T34" fmla="*/ 793 w 1487"/>
                <a:gd name="T35" fmla="*/ 1153 h 1433"/>
                <a:gd name="T36" fmla="*/ 741 w 1487"/>
                <a:gd name="T37" fmla="*/ 1097 h 1433"/>
                <a:gd name="T38" fmla="*/ 625 w 1487"/>
                <a:gd name="T39" fmla="*/ 998 h 1433"/>
                <a:gd name="T40" fmla="*/ 503 w 1487"/>
                <a:gd name="T41" fmla="*/ 906 h 1433"/>
                <a:gd name="T42" fmla="*/ 324 w 1487"/>
                <a:gd name="T43" fmla="*/ 781 h 1433"/>
                <a:gd name="T44" fmla="*/ 134 w 1487"/>
                <a:gd name="T45" fmla="*/ 678 h 1433"/>
                <a:gd name="T46" fmla="*/ 34 w 1487"/>
                <a:gd name="T47" fmla="*/ 634 h 1433"/>
                <a:gd name="T48" fmla="*/ 3 w 1487"/>
                <a:gd name="T49" fmla="*/ 582 h 1433"/>
                <a:gd name="T50" fmla="*/ 21 w 1487"/>
                <a:gd name="T51" fmla="*/ 496 h 1433"/>
                <a:gd name="T52" fmla="*/ 35 w 1487"/>
                <a:gd name="T53" fmla="*/ 460 h 1433"/>
                <a:gd name="T54" fmla="*/ 55 w 1487"/>
                <a:gd name="T55" fmla="*/ 441 h 1433"/>
                <a:gd name="T56" fmla="*/ 87 w 1487"/>
                <a:gd name="T57" fmla="*/ 427 h 1433"/>
                <a:gd name="T58" fmla="*/ 146 w 1487"/>
                <a:gd name="T59" fmla="*/ 393 h 1433"/>
                <a:gd name="T60" fmla="*/ 335 w 1487"/>
                <a:gd name="T61" fmla="*/ 151 h 1433"/>
                <a:gd name="T62" fmla="*/ 335 w 1487"/>
                <a:gd name="T63" fmla="*/ 82 h 1433"/>
                <a:gd name="T64" fmla="*/ 343 w 1487"/>
                <a:gd name="T65" fmla="*/ 49 h 1433"/>
                <a:gd name="T66" fmla="*/ 356 w 1487"/>
                <a:gd name="T67" fmla="*/ 28 h 1433"/>
                <a:gd name="T68" fmla="*/ 372 w 1487"/>
                <a:gd name="T69" fmla="*/ 22 h 1433"/>
                <a:gd name="T70" fmla="*/ 452 w 1487"/>
                <a:gd name="T71" fmla="*/ 6 h 1433"/>
                <a:gd name="T72" fmla="*/ 522 w 1487"/>
                <a:gd name="T73" fmla="*/ 0 h 1433"/>
                <a:gd name="T74" fmla="*/ 667 w 1487"/>
                <a:gd name="T75" fmla="*/ 77 h 1433"/>
                <a:gd name="T76" fmla="*/ 800 w 1487"/>
                <a:gd name="T77" fmla="*/ 152 h 1433"/>
                <a:gd name="T78" fmla="*/ 896 w 1487"/>
                <a:gd name="T79" fmla="*/ 214 h 1433"/>
                <a:gd name="T80" fmla="*/ 967 w 1487"/>
                <a:gd name="T81" fmla="*/ 269 h 1433"/>
                <a:gd name="T82" fmla="*/ 1082 w 1487"/>
                <a:gd name="T83" fmla="*/ 373 h 1433"/>
                <a:gd name="T84" fmla="*/ 1249 w 1487"/>
                <a:gd name="T85" fmla="*/ 520 h 1433"/>
                <a:gd name="T86" fmla="*/ 1312 w 1487"/>
                <a:gd name="T87" fmla="*/ 587 h 1433"/>
                <a:gd name="T88" fmla="*/ 1424 w 1487"/>
                <a:gd name="T89" fmla="*/ 735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7" h="1433">
                  <a:moveTo>
                    <a:pt x="1479" y="810"/>
                  </a:moveTo>
                  <a:lnTo>
                    <a:pt x="1479" y="810"/>
                  </a:lnTo>
                  <a:lnTo>
                    <a:pt x="1482" y="829"/>
                  </a:lnTo>
                  <a:lnTo>
                    <a:pt x="1483" y="848"/>
                  </a:lnTo>
                  <a:lnTo>
                    <a:pt x="1486" y="872"/>
                  </a:lnTo>
                  <a:lnTo>
                    <a:pt x="1487" y="899"/>
                  </a:lnTo>
                  <a:lnTo>
                    <a:pt x="1486" y="926"/>
                  </a:lnTo>
                  <a:lnTo>
                    <a:pt x="1485" y="939"/>
                  </a:lnTo>
                  <a:lnTo>
                    <a:pt x="1482" y="951"/>
                  </a:lnTo>
                  <a:lnTo>
                    <a:pt x="1478" y="962"/>
                  </a:lnTo>
                  <a:lnTo>
                    <a:pt x="1474" y="972"/>
                  </a:lnTo>
                  <a:lnTo>
                    <a:pt x="1474" y="972"/>
                  </a:lnTo>
                  <a:lnTo>
                    <a:pt x="1465" y="988"/>
                  </a:lnTo>
                  <a:lnTo>
                    <a:pt x="1455" y="999"/>
                  </a:lnTo>
                  <a:lnTo>
                    <a:pt x="1444" y="1009"/>
                  </a:lnTo>
                  <a:lnTo>
                    <a:pt x="1432" y="1015"/>
                  </a:lnTo>
                  <a:lnTo>
                    <a:pt x="1420" y="1020"/>
                  </a:lnTo>
                  <a:lnTo>
                    <a:pt x="1408" y="1021"/>
                  </a:lnTo>
                  <a:lnTo>
                    <a:pt x="1396" y="1022"/>
                  </a:lnTo>
                  <a:lnTo>
                    <a:pt x="1383" y="1022"/>
                  </a:lnTo>
                  <a:lnTo>
                    <a:pt x="1383" y="1022"/>
                  </a:lnTo>
                  <a:lnTo>
                    <a:pt x="1354" y="1022"/>
                  </a:lnTo>
                  <a:lnTo>
                    <a:pt x="1169" y="1234"/>
                  </a:lnTo>
                  <a:lnTo>
                    <a:pt x="1169" y="1234"/>
                  </a:lnTo>
                  <a:lnTo>
                    <a:pt x="1166" y="1254"/>
                  </a:lnTo>
                  <a:lnTo>
                    <a:pt x="1162" y="1275"/>
                  </a:lnTo>
                  <a:lnTo>
                    <a:pt x="1155" y="1299"/>
                  </a:lnTo>
                  <a:lnTo>
                    <a:pt x="1148" y="1325"/>
                  </a:lnTo>
                  <a:lnTo>
                    <a:pt x="1139" y="1348"/>
                  </a:lnTo>
                  <a:lnTo>
                    <a:pt x="1135" y="1359"/>
                  </a:lnTo>
                  <a:lnTo>
                    <a:pt x="1130" y="1368"/>
                  </a:lnTo>
                  <a:lnTo>
                    <a:pt x="1123" y="1376"/>
                  </a:lnTo>
                  <a:lnTo>
                    <a:pt x="1118" y="1381"/>
                  </a:lnTo>
                  <a:lnTo>
                    <a:pt x="1118" y="1381"/>
                  </a:lnTo>
                  <a:lnTo>
                    <a:pt x="1104" y="1390"/>
                  </a:lnTo>
                  <a:lnTo>
                    <a:pt x="1086" y="1399"/>
                  </a:lnTo>
                  <a:lnTo>
                    <a:pt x="1067" y="1408"/>
                  </a:lnTo>
                  <a:lnTo>
                    <a:pt x="1046" y="1417"/>
                  </a:lnTo>
                  <a:lnTo>
                    <a:pt x="1027" y="1423"/>
                  </a:lnTo>
                  <a:lnTo>
                    <a:pt x="1008" y="1428"/>
                  </a:lnTo>
                  <a:lnTo>
                    <a:pt x="991" y="1432"/>
                  </a:lnTo>
                  <a:lnTo>
                    <a:pt x="978" y="1433"/>
                  </a:lnTo>
                  <a:lnTo>
                    <a:pt x="978" y="1433"/>
                  </a:lnTo>
                  <a:lnTo>
                    <a:pt x="949" y="1433"/>
                  </a:lnTo>
                  <a:lnTo>
                    <a:pt x="949" y="1433"/>
                  </a:lnTo>
                  <a:lnTo>
                    <a:pt x="918" y="1366"/>
                  </a:lnTo>
                  <a:lnTo>
                    <a:pt x="903" y="1332"/>
                  </a:lnTo>
                  <a:lnTo>
                    <a:pt x="886" y="1299"/>
                  </a:lnTo>
                  <a:lnTo>
                    <a:pt x="868" y="1266"/>
                  </a:lnTo>
                  <a:lnTo>
                    <a:pt x="849" y="1234"/>
                  </a:lnTo>
                  <a:lnTo>
                    <a:pt x="829" y="1203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793" y="1153"/>
                  </a:lnTo>
                  <a:lnTo>
                    <a:pt x="776" y="1134"/>
                  </a:lnTo>
                  <a:lnTo>
                    <a:pt x="758" y="1116"/>
                  </a:lnTo>
                  <a:lnTo>
                    <a:pt x="741" y="1097"/>
                  </a:lnTo>
                  <a:lnTo>
                    <a:pt x="704" y="1062"/>
                  </a:lnTo>
                  <a:lnTo>
                    <a:pt x="665" y="1030"/>
                  </a:lnTo>
                  <a:lnTo>
                    <a:pt x="625" y="998"/>
                  </a:lnTo>
                  <a:lnTo>
                    <a:pt x="584" y="967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444" y="862"/>
                  </a:lnTo>
                  <a:lnTo>
                    <a:pt x="384" y="821"/>
                  </a:lnTo>
                  <a:lnTo>
                    <a:pt x="324" y="781"/>
                  </a:lnTo>
                  <a:lnTo>
                    <a:pt x="262" y="744"/>
                  </a:lnTo>
                  <a:lnTo>
                    <a:pt x="198" y="710"/>
                  </a:lnTo>
                  <a:lnTo>
                    <a:pt x="134" y="678"/>
                  </a:lnTo>
                  <a:lnTo>
                    <a:pt x="101" y="662"/>
                  </a:lnTo>
                  <a:lnTo>
                    <a:pt x="68" y="648"/>
                  </a:lnTo>
                  <a:lnTo>
                    <a:pt x="34" y="634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3" y="582"/>
                  </a:lnTo>
                  <a:lnTo>
                    <a:pt x="7" y="553"/>
                  </a:lnTo>
                  <a:lnTo>
                    <a:pt x="14" y="524"/>
                  </a:lnTo>
                  <a:lnTo>
                    <a:pt x="21" y="496"/>
                  </a:lnTo>
                  <a:lnTo>
                    <a:pt x="25" y="483"/>
                  </a:lnTo>
                  <a:lnTo>
                    <a:pt x="30" y="470"/>
                  </a:lnTo>
                  <a:lnTo>
                    <a:pt x="35" y="460"/>
                  </a:lnTo>
                  <a:lnTo>
                    <a:pt x="41" y="451"/>
                  </a:lnTo>
                  <a:lnTo>
                    <a:pt x="47" y="445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71" y="434"/>
                  </a:lnTo>
                  <a:lnTo>
                    <a:pt x="87" y="427"/>
                  </a:lnTo>
                  <a:lnTo>
                    <a:pt x="116" y="411"/>
                  </a:lnTo>
                  <a:lnTo>
                    <a:pt x="138" y="398"/>
                  </a:lnTo>
                  <a:lnTo>
                    <a:pt x="146" y="393"/>
                  </a:lnTo>
                  <a:lnTo>
                    <a:pt x="337" y="170"/>
                  </a:lnTo>
                  <a:lnTo>
                    <a:pt x="337" y="170"/>
                  </a:lnTo>
                  <a:lnTo>
                    <a:pt x="335" y="151"/>
                  </a:lnTo>
                  <a:lnTo>
                    <a:pt x="334" y="131"/>
                  </a:lnTo>
                  <a:lnTo>
                    <a:pt x="334" y="108"/>
                  </a:lnTo>
                  <a:lnTo>
                    <a:pt x="335" y="82"/>
                  </a:lnTo>
                  <a:lnTo>
                    <a:pt x="338" y="71"/>
                  </a:lnTo>
                  <a:lnTo>
                    <a:pt x="339" y="59"/>
                  </a:lnTo>
                  <a:lnTo>
                    <a:pt x="343" y="49"/>
                  </a:lnTo>
                  <a:lnTo>
                    <a:pt x="346" y="40"/>
                  </a:lnTo>
                  <a:lnTo>
                    <a:pt x="351" y="33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63" y="24"/>
                  </a:lnTo>
                  <a:lnTo>
                    <a:pt x="372" y="22"/>
                  </a:lnTo>
                  <a:lnTo>
                    <a:pt x="396" y="15"/>
                  </a:lnTo>
                  <a:lnTo>
                    <a:pt x="422" y="10"/>
                  </a:lnTo>
                  <a:lnTo>
                    <a:pt x="452" y="6"/>
                  </a:lnTo>
                  <a:lnTo>
                    <a:pt x="501" y="3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60" y="18"/>
                  </a:lnTo>
                  <a:lnTo>
                    <a:pt x="595" y="37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735" y="114"/>
                  </a:lnTo>
                  <a:lnTo>
                    <a:pt x="800" y="152"/>
                  </a:lnTo>
                  <a:lnTo>
                    <a:pt x="834" y="172"/>
                  </a:lnTo>
                  <a:lnTo>
                    <a:pt x="866" y="192"/>
                  </a:lnTo>
                  <a:lnTo>
                    <a:pt x="896" y="214"/>
                  </a:lnTo>
                  <a:lnTo>
                    <a:pt x="927" y="237"/>
                  </a:lnTo>
                  <a:lnTo>
                    <a:pt x="927" y="237"/>
                  </a:lnTo>
                  <a:lnTo>
                    <a:pt x="967" y="269"/>
                  </a:lnTo>
                  <a:lnTo>
                    <a:pt x="1005" y="304"/>
                  </a:lnTo>
                  <a:lnTo>
                    <a:pt x="1082" y="373"/>
                  </a:lnTo>
                  <a:lnTo>
                    <a:pt x="1082" y="373"/>
                  </a:lnTo>
                  <a:lnTo>
                    <a:pt x="1166" y="446"/>
                  </a:lnTo>
                  <a:lnTo>
                    <a:pt x="1208" y="482"/>
                  </a:lnTo>
                  <a:lnTo>
                    <a:pt x="1249" y="520"/>
                  </a:lnTo>
                  <a:lnTo>
                    <a:pt x="1249" y="520"/>
                  </a:lnTo>
                  <a:lnTo>
                    <a:pt x="1282" y="552"/>
                  </a:lnTo>
                  <a:lnTo>
                    <a:pt x="1312" y="587"/>
                  </a:lnTo>
                  <a:lnTo>
                    <a:pt x="1341" y="623"/>
                  </a:lnTo>
                  <a:lnTo>
                    <a:pt x="1369" y="660"/>
                  </a:lnTo>
                  <a:lnTo>
                    <a:pt x="1424" y="735"/>
                  </a:lnTo>
                  <a:lnTo>
                    <a:pt x="1451" y="772"/>
                  </a:lnTo>
                  <a:lnTo>
                    <a:pt x="1479" y="8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B1378C9E-55D5-494D-B01C-694E8B278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4" cy="717"/>
            </a:xfrm>
            <a:custGeom>
              <a:avLst/>
              <a:gdLst>
                <a:gd name="T0" fmla="*/ 1482 w 1487"/>
                <a:gd name="T1" fmla="*/ 829 h 1433"/>
                <a:gd name="T2" fmla="*/ 1487 w 1487"/>
                <a:gd name="T3" fmla="*/ 899 h 1433"/>
                <a:gd name="T4" fmla="*/ 1482 w 1487"/>
                <a:gd name="T5" fmla="*/ 951 h 1433"/>
                <a:gd name="T6" fmla="*/ 1474 w 1487"/>
                <a:gd name="T7" fmla="*/ 972 h 1433"/>
                <a:gd name="T8" fmla="*/ 1444 w 1487"/>
                <a:gd name="T9" fmla="*/ 1009 h 1433"/>
                <a:gd name="T10" fmla="*/ 1408 w 1487"/>
                <a:gd name="T11" fmla="*/ 1021 h 1433"/>
                <a:gd name="T12" fmla="*/ 1383 w 1487"/>
                <a:gd name="T13" fmla="*/ 1022 h 1433"/>
                <a:gd name="T14" fmla="*/ 1169 w 1487"/>
                <a:gd name="T15" fmla="*/ 1234 h 1433"/>
                <a:gd name="T16" fmla="*/ 1155 w 1487"/>
                <a:gd name="T17" fmla="*/ 1299 h 1433"/>
                <a:gd name="T18" fmla="*/ 1135 w 1487"/>
                <a:gd name="T19" fmla="*/ 1359 h 1433"/>
                <a:gd name="T20" fmla="*/ 1118 w 1487"/>
                <a:gd name="T21" fmla="*/ 1381 h 1433"/>
                <a:gd name="T22" fmla="*/ 1086 w 1487"/>
                <a:gd name="T23" fmla="*/ 1399 h 1433"/>
                <a:gd name="T24" fmla="*/ 1027 w 1487"/>
                <a:gd name="T25" fmla="*/ 1423 h 1433"/>
                <a:gd name="T26" fmla="*/ 978 w 1487"/>
                <a:gd name="T27" fmla="*/ 1433 h 1433"/>
                <a:gd name="T28" fmla="*/ 949 w 1487"/>
                <a:gd name="T29" fmla="*/ 1433 h 1433"/>
                <a:gd name="T30" fmla="*/ 886 w 1487"/>
                <a:gd name="T31" fmla="*/ 1299 h 1433"/>
                <a:gd name="T32" fmla="*/ 829 w 1487"/>
                <a:gd name="T33" fmla="*/ 1203 h 1433"/>
                <a:gd name="T34" fmla="*/ 793 w 1487"/>
                <a:gd name="T35" fmla="*/ 1153 h 1433"/>
                <a:gd name="T36" fmla="*/ 741 w 1487"/>
                <a:gd name="T37" fmla="*/ 1097 h 1433"/>
                <a:gd name="T38" fmla="*/ 625 w 1487"/>
                <a:gd name="T39" fmla="*/ 998 h 1433"/>
                <a:gd name="T40" fmla="*/ 503 w 1487"/>
                <a:gd name="T41" fmla="*/ 906 h 1433"/>
                <a:gd name="T42" fmla="*/ 324 w 1487"/>
                <a:gd name="T43" fmla="*/ 781 h 1433"/>
                <a:gd name="T44" fmla="*/ 134 w 1487"/>
                <a:gd name="T45" fmla="*/ 678 h 1433"/>
                <a:gd name="T46" fmla="*/ 34 w 1487"/>
                <a:gd name="T47" fmla="*/ 634 h 1433"/>
                <a:gd name="T48" fmla="*/ 3 w 1487"/>
                <a:gd name="T49" fmla="*/ 582 h 1433"/>
                <a:gd name="T50" fmla="*/ 21 w 1487"/>
                <a:gd name="T51" fmla="*/ 496 h 1433"/>
                <a:gd name="T52" fmla="*/ 35 w 1487"/>
                <a:gd name="T53" fmla="*/ 460 h 1433"/>
                <a:gd name="T54" fmla="*/ 55 w 1487"/>
                <a:gd name="T55" fmla="*/ 441 h 1433"/>
                <a:gd name="T56" fmla="*/ 87 w 1487"/>
                <a:gd name="T57" fmla="*/ 427 h 1433"/>
                <a:gd name="T58" fmla="*/ 146 w 1487"/>
                <a:gd name="T59" fmla="*/ 393 h 1433"/>
                <a:gd name="T60" fmla="*/ 335 w 1487"/>
                <a:gd name="T61" fmla="*/ 151 h 1433"/>
                <a:gd name="T62" fmla="*/ 335 w 1487"/>
                <a:gd name="T63" fmla="*/ 82 h 1433"/>
                <a:gd name="T64" fmla="*/ 343 w 1487"/>
                <a:gd name="T65" fmla="*/ 49 h 1433"/>
                <a:gd name="T66" fmla="*/ 356 w 1487"/>
                <a:gd name="T67" fmla="*/ 28 h 1433"/>
                <a:gd name="T68" fmla="*/ 372 w 1487"/>
                <a:gd name="T69" fmla="*/ 22 h 1433"/>
                <a:gd name="T70" fmla="*/ 452 w 1487"/>
                <a:gd name="T71" fmla="*/ 6 h 1433"/>
                <a:gd name="T72" fmla="*/ 522 w 1487"/>
                <a:gd name="T73" fmla="*/ 0 h 1433"/>
                <a:gd name="T74" fmla="*/ 667 w 1487"/>
                <a:gd name="T75" fmla="*/ 77 h 1433"/>
                <a:gd name="T76" fmla="*/ 800 w 1487"/>
                <a:gd name="T77" fmla="*/ 152 h 1433"/>
                <a:gd name="T78" fmla="*/ 896 w 1487"/>
                <a:gd name="T79" fmla="*/ 214 h 1433"/>
                <a:gd name="T80" fmla="*/ 967 w 1487"/>
                <a:gd name="T81" fmla="*/ 269 h 1433"/>
                <a:gd name="T82" fmla="*/ 1082 w 1487"/>
                <a:gd name="T83" fmla="*/ 373 h 1433"/>
                <a:gd name="T84" fmla="*/ 1249 w 1487"/>
                <a:gd name="T85" fmla="*/ 520 h 1433"/>
                <a:gd name="T86" fmla="*/ 1312 w 1487"/>
                <a:gd name="T87" fmla="*/ 587 h 1433"/>
                <a:gd name="T88" fmla="*/ 1424 w 1487"/>
                <a:gd name="T89" fmla="*/ 735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7" h="1433">
                  <a:moveTo>
                    <a:pt x="1479" y="810"/>
                  </a:moveTo>
                  <a:lnTo>
                    <a:pt x="1479" y="810"/>
                  </a:lnTo>
                  <a:lnTo>
                    <a:pt x="1482" y="829"/>
                  </a:lnTo>
                  <a:lnTo>
                    <a:pt x="1483" y="848"/>
                  </a:lnTo>
                  <a:lnTo>
                    <a:pt x="1486" y="872"/>
                  </a:lnTo>
                  <a:lnTo>
                    <a:pt x="1487" y="899"/>
                  </a:lnTo>
                  <a:lnTo>
                    <a:pt x="1486" y="926"/>
                  </a:lnTo>
                  <a:lnTo>
                    <a:pt x="1485" y="939"/>
                  </a:lnTo>
                  <a:lnTo>
                    <a:pt x="1482" y="951"/>
                  </a:lnTo>
                  <a:lnTo>
                    <a:pt x="1478" y="962"/>
                  </a:lnTo>
                  <a:lnTo>
                    <a:pt x="1474" y="972"/>
                  </a:lnTo>
                  <a:lnTo>
                    <a:pt x="1474" y="972"/>
                  </a:lnTo>
                  <a:lnTo>
                    <a:pt x="1465" y="988"/>
                  </a:lnTo>
                  <a:lnTo>
                    <a:pt x="1455" y="999"/>
                  </a:lnTo>
                  <a:lnTo>
                    <a:pt x="1444" y="1009"/>
                  </a:lnTo>
                  <a:lnTo>
                    <a:pt x="1432" y="1015"/>
                  </a:lnTo>
                  <a:lnTo>
                    <a:pt x="1420" y="1020"/>
                  </a:lnTo>
                  <a:lnTo>
                    <a:pt x="1408" y="1021"/>
                  </a:lnTo>
                  <a:lnTo>
                    <a:pt x="1396" y="1022"/>
                  </a:lnTo>
                  <a:lnTo>
                    <a:pt x="1383" y="1022"/>
                  </a:lnTo>
                  <a:lnTo>
                    <a:pt x="1383" y="1022"/>
                  </a:lnTo>
                  <a:lnTo>
                    <a:pt x="1354" y="1022"/>
                  </a:lnTo>
                  <a:lnTo>
                    <a:pt x="1169" y="1234"/>
                  </a:lnTo>
                  <a:lnTo>
                    <a:pt x="1169" y="1234"/>
                  </a:lnTo>
                  <a:lnTo>
                    <a:pt x="1166" y="1254"/>
                  </a:lnTo>
                  <a:lnTo>
                    <a:pt x="1162" y="1275"/>
                  </a:lnTo>
                  <a:lnTo>
                    <a:pt x="1155" y="1299"/>
                  </a:lnTo>
                  <a:lnTo>
                    <a:pt x="1148" y="1325"/>
                  </a:lnTo>
                  <a:lnTo>
                    <a:pt x="1139" y="1348"/>
                  </a:lnTo>
                  <a:lnTo>
                    <a:pt x="1135" y="1359"/>
                  </a:lnTo>
                  <a:lnTo>
                    <a:pt x="1130" y="1368"/>
                  </a:lnTo>
                  <a:lnTo>
                    <a:pt x="1123" y="1376"/>
                  </a:lnTo>
                  <a:lnTo>
                    <a:pt x="1118" y="1381"/>
                  </a:lnTo>
                  <a:lnTo>
                    <a:pt x="1118" y="1381"/>
                  </a:lnTo>
                  <a:lnTo>
                    <a:pt x="1104" y="1390"/>
                  </a:lnTo>
                  <a:lnTo>
                    <a:pt x="1086" y="1399"/>
                  </a:lnTo>
                  <a:lnTo>
                    <a:pt x="1067" y="1408"/>
                  </a:lnTo>
                  <a:lnTo>
                    <a:pt x="1046" y="1417"/>
                  </a:lnTo>
                  <a:lnTo>
                    <a:pt x="1027" y="1423"/>
                  </a:lnTo>
                  <a:lnTo>
                    <a:pt x="1008" y="1428"/>
                  </a:lnTo>
                  <a:lnTo>
                    <a:pt x="991" y="1432"/>
                  </a:lnTo>
                  <a:lnTo>
                    <a:pt x="978" y="1433"/>
                  </a:lnTo>
                  <a:lnTo>
                    <a:pt x="978" y="1433"/>
                  </a:lnTo>
                  <a:lnTo>
                    <a:pt x="949" y="1433"/>
                  </a:lnTo>
                  <a:lnTo>
                    <a:pt x="949" y="1433"/>
                  </a:lnTo>
                  <a:lnTo>
                    <a:pt x="918" y="1366"/>
                  </a:lnTo>
                  <a:lnTo>
                    <a:pt x="903" y="1332"/>
                  </a:lnTo>
                  <a:lnTo>
                    <a:pt x="886" y="1299"/>
                  </a:lnTo>
                  <a:lnTo>
                    <a:pt x="868" y="1266"/>
                  </a:lnTo>
                  <a:lnTo>
                    <a:pt x="849" y="1234"/>
                  </a:lnTo>
                  <a:lnTo>
                    <a:pt x="829" y="1203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793" y="1153"/>
                  </a:lnTo>
                  <a:lnTo>
                    <a:pt x="776" y="1134"/>
                  </a:lnTo>
                  <a:lnTo>
                    <a:pt x="758" y="1116"/>
                  </a:lnTo>
                  <a:lnTo>
                    <a:pt x="741" y="1097"/>
                  </a:lnTo>
                  <a:lnTo>
                    <a:pt x="704" y="1062"/>
                  </a:lnTo>
                  <a:lnTo>
                    <a:pt x="665" y="1030"/>
                  </a:lnTo>
                  <a:lnTo>
                    <a:pt x="625" y="998"/>
                  </a:lnTo>
                  <a:lnTo>
                    <a:pt x="584" y="967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444" y="862"/>
                  </a:lnTo>
                  <a:lnTo>
                    <a:pt x="384" y="821"/>
                  </a:lnTo>
                  <a:lnTo>
                    <a:pt x="324" y="781"/>
                  </a:lnTo>
                  <a:lnTo>
                    <a:pt x="262" y="744"/>
                  </a:lnTo>
                  <a:lnTo>
                    <a:pt x="198" y="710"/>
                  </a:lnTo>
                  <a:lnTo>
                    <a:pt x="134" y="678"/>
                  </a:lnTo>
                  <a:lnTo>
                    <a:pt x="101" y="662"/>
                  </a:lnTo>
                  <a:lnTo>
                    <a:pt x="68" y="648"/>
                  </a:lnTo>
                  <a:lnTo>
                    <a:pt x="34" y="634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3" y="582"/>
                  </a:lnTo>
                  <a:lnTo>
                    <a:pt x="7" y="553"/>
                  </a:lnTo>
                  <a:lnTo>
                    <a:pt x="14" y="524"/>
                  </a:lnTo>
                  <a:lnTo>
                    <a:pt x="21" y="496"/>
                  </a:lnTo>
                  <a:lnTo>
                    <a:pt x="25" y="483"/>
                  </a:lnTo>
                  <a:lnTo>
                    <a:pt x="30" y="470"/>
                  </a:lnTo>
                  <a:lnTo>
                    <a:pt x="35" y="460"/>
                  </a:lnTo>
                  <a:lnTo>
                    <a:pt x="41" y="451"/>
                  </a:lnTo>
                  <a:lnTo>
                    <a:pt x="47" y="445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71" y="434"/>
                  </a:lnTo>
                  <a:lnTo>
                    <a:pt x="87" y="427"/>
                  </a:lnTo>
                  <a:lnTo>
                    <a:pt x="116" y="411"/>
                  </a:lnTo>
                  <a:lnTo>
                    <a:pt x="138" y="398"/>
                  </a:lnTo>
                  <a:lnTo>
                    <a:pt x="146" y="393"/>
                  </a:lnTo>
                  <a:lnTo>
                    <a:pt x="337" y="170"/>
                  </a:lnTo>
                  <a:lnTo>
                    <a:pt x="337" y="170"/>
                  </a:lnTo>
                  <a:lnTo>
                    <a:pt x="335" y="151"/>
                  </a:lnTo>
                  <a:lnTo>
                    <a:pt x="334" y="131"/>
                  </a:lnTo>
                  <a:lnTo>
                    <a:pt x="334" y="108"/>
                  </a:lnTo>
                  <a:lnTo>
                    <a:pt x="335" y="82"/>
                  </a:lnTo>
                  <a:lnTo>
                    <a:pt x="338" y="71"/>
                  </a:lnTo>
                  <a:lnTo>
                    <a:pt x="339" y="59"/>
                  </a:lnTo>
                  <a:lnTo>
                    <a:pt x="343" y="49"/>
                  </a:lnTo>
                  <a:lnTo>
                    <a:pt x="346" y="40"/>
                  </a:lnTo>
                  <a:lnTo>
                    <a:pt x="351" y="33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63" y="24"/>
                  </a:lnTo>
                  <a:lnTo>
                    <a:pt x="372" y="22"/>
                  </a:lnTo>
                  <a:lnTo>
                    <a:pt x="396" y="15"/>
                  </a:lnTo>
                  <a:lnTo>
                    <a:pt x="422" y="10"/>
                  </a:lnTo>
                  <a:lnTo>
                    <a:pt x="452" y="6"/>
                  </a:lnTo>
                  <a:lnTo>
                    <a:pt x="501" y="3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60" y="18"/>
                  </a:lnTo>
                  <a:lnTo>
                    <a:pt x="595" y="37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735" y="114"/>
                  </a:lnTo>
                  <a:lnTo>
                    <a:pt x="800" y="152"/>
                  </a:lnTo>
                  <a:lnTo>
                    <a:pt x="834" y="172"/>
                  </a:lnTo>
                  <a:lnTo>
                    <a:pt x="866" y="192"/>
                  </a:lnTo>
                  <a:lnTo>
                    <a:pt x="896" y="214"/>
                  </a:lnTo>
                  <a:lnTo>
                    <a:pt x="927" y="237"/>
                  </a:lnTo>
                  <a:lnTo>
                    <a:pt x="927" y="237"/>
                  </a:lnTo>
                  <a:lnTo>
                    <a:pt x="967" y="269"/>
                  </a:lnTo>
                  <a:lnTo>
                    <a:pt x="1005" y="304"/>
                  </a:lnTo>
                  <a:lnTo>
                    <a:pt x="1082" y="373"/>
                  </a:lnTo>
                  <a:lnTo>
                    <a:pt x="1082" y="373"/>
                  </a:lnTo>
                  <a:lnTo>
                    <a:pt x="1166" y="446"/>
                  </a:lnTo>
                  <a:lnTo>
                    <a:pt x="1208" y="482"/>
                  </a:lnTo>
                  <a:lnTo>
                    <a:pt x="1249" y="520"/>
                  </a:lnTo>
                  <a:lnTo>
                    <a:pt x="1249" y="520"/>
                  </a:lnTo>
                  <a:lnTo>
                    <a:pt x="1282" y="552"/>
                  </a:lnTo>
                  <a:lnTo>
                    <a:pt x="1312" y="587"/>
                  </a:lnTo>
                  <a:lnTo>
                    <a:pt x="1341" y="623"/>
                  </a:lnTo>
                  <a:lnTo>
                    <a:pt x="1369" y="660"/>
                  </a:lnTo>
                  <a:lnTo>
                    <a:pt x="1424" y="735"/>
                  </a:lnTo>
                  <a:lnTo>
                    <a:pt x="1451" y="772"/>
                  </a:lnTo>
                  <a:lnTo>
                    <a:pt x="1479" y="8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7C24D967-0E03-4047-F7E1-CCB3BCD75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571"/>
              <a:ext cx="2834" cy="3283"/>
            </a:xfrm>
            <a:custGeom>
              <a:avLst/>
              <a:gdLst>
                <a:gd name="T0" fmla="*/ 4719 w 5668"/>
                <a:gd name="T1" fmla="*/ 7 h 6568"/>
                <a:gd name="T2" fmla="*/ 4917 w 5668"/>
                <a:gd name="T3" fmla="*/ 89 h 6568"/>
                <a:gd name="T4" fmla="*/ 5344 w 5668"/>
                <a:gd name="T5" fmla="*/ 377 h 6568"/>
                <a:gd name="T6" fmla="*/ 5527 w 5668"/>
                <a:gd name="T7" fmla="*/ 551 h 6568"/>
                <a:gd name="T8" fmla="*/ 3464 w 5668"/>
                <a:gd name="T9" fmla="*/ 3468 h 6568"/>
                <a:gd name="T10" fmla="*/ 3161 w 5668"/>
                <a:gd name="T11" fmla="*/ 3687 h 6568"/>
                <a:gd name="T12" fmla="*/ 3049 w 5668"/>
                <a:gd name="T13" fmla="*/ 3816 h 6568"/>
                <a:gd name="T14" fmla="*/ 2944 w 5668"/>
                <a:gd name="T15" fmla="*/ 4020 h 6568"/>
                <a:gd name="T16" fmla="*/ 2699 w 5668"/>
                <a:gd name="T17" fmla="*/ 4370 h 6568"/>
                <a:gd name="T18" fmla="*/ 1724 w 5668"/>
                <a:gd name="T19" fmla="*/ 5406 h 6568"/>
                <a:gd name="T20" fmla="*/ 1622 w 5668"/>
                <a:gd name="T21" fmla="*/ 5287 h 6568"/>
                <a:gd name="T22" fmla="*/ 1592 w 5668"/>
                <a:gd name="T23" fmla="*/ 5309 h 6568"/>
                <a:gd name="T24" fmla="*/ 1614 w 5668"/>
                <a:gd name="T25" fmla="*/ 5460 h 6568"/>
                <a:gd name="T26" fmla="*/ 1608 w 5668"/>
                <a:gd name="T27" fmla="*/ 5528 h 6568"/>
                <a:gd name="T28" fmla="*/ 1539 w 5668"/>
                <a:gd name="T29" fmla="*/ 5517 h 6568"/>
                <a:gd name="T30" fmla="*/ 1355 w 5668"/>
                <a:gd name="T31" fmla="*/ 5415 h 6568"/>
                <a:gd name="T32" fmla="*/ 1197 w 5668"/>
                <a:gd name="T33" fmla="*/ 5288 h 6568"/>
                <a:gd name="T34" fmla="*/ 1129 w 5668"/>
                <a:gd name="T35" fmla="*/ 5282 h 6568"/>
                <a:gd name="T36" fmla="*/ 1138 w 5668"/>
                <a:gd name="T37" fmla="*/ 5348 h 6568"/>
                <a:gd name="T38" fmla="*/ 1266 w 5668"/>
                <a:gd name="T39" fmla="*/ 5497 h 6568"/>
                <a:gd name="T40" fmla="*/ 1162 w 5668"/>
                <a:gd name="T41" fmla="*/ 5434 h 6568"/>
                <a:gd name="T42" fmla="*/ 1040 w 5668"/>
                <a:gd name="T43" fmla="*/ 5376 h 6568"/>
                <a:gd name="T44" fmla="*/ 1012 w 5668"/>
                <a:gd name="T45" fmla="*/ 5423 h 6568"/>
                <a:gd name="T46" fmla="*/ 1086 w 5668"/>
                <a:gd name="T47" fmla="*/ 5526 h 6568"/>
                <a:gd name="T48" fmla="*/ 1033 w 5668"/>
                <a:gd name="T49" fmla="*/ 5528 h 6568"/>
                <a:gd name="T50" fmla="*/ 1020 w 5668"/>
                <a:gd name="T51" fmla="*/ 5578 h 6568"/>
                <a:gd name="T52" fmla="*/ 1092 w 5668"/>
                <a:gd name="T53" fmla="*/ 5639 h 6568"/>
                <a:gd name="T54" fmla="*/ 1266 w 5668"/>
                <a:gd name="T55" fmla="*/ 5720 h 6568"/>
                <a:gd name="T56" fmla="*/ 1340 w 5668"/>
                <a:gd name="T57" fmla="*/ 5789 h 6568"/>
                <a:gd name="T58" fmla="*/ 1254 w 5668"/>
                <a:gd name="T59" fmla="*/ 5802 h 6568"/>
                <a:gd name="T60" fmla="*/ 1135 w 5668"/>
                <a:gd name="T61" fmla="*/ 5781 h 6568"/>
                <a:gd name="T62" fmla="*/ 1099 w 5668"/>
                <a:gd name="T63" fmla="*/ 5804 h 6568"/>
                <a:gd name="T64" fmla="*/ 1152 w 5668"/>
                <a:gd name="T65" fmla="*/ 5858 h 6568"/>
                <a:gd name="T66" fmla="*/ 1358 w 5668"/>
                <a:gd name="T67" fmla="*/ 5903 h 6568"/>
                <a:gd name="T68" fmla="*/ 875 w 5668"/>
                <a:gd name="T69" fmla="*/ 6568 h 6568"/>
                <a:gd name="T70" fmla="*/ 756 w 5668"/>
                <a:gd name="T71" fmla="*/ 6524 h 6568"/>
                <a:gd name="T72" fmla="*/ 687 w 5668"/>
                <a:gd name="T73" fmla="*/ 6446 h 6568"/>
                <a:gd name="T74" fmla="*/ 675 w 5668"/>
                <a:gd name="T75" fmla="*/ 6350 h 6568"/>
                <a:gd name="T76" fmla="*/ 584 w 5668"/>
                <a:gd name="T77" fmla="*/ 6321 h 6568"/>
                <a:gd name="T78" fmla="*/ 441 w 5668"/>
                <a:gd name="T79" fmla="*/ 6304 h 6568"/>
                <a:gd name="T80" fmla="*/ 354 w 5668"/>
                <a:gd name="T81" fmla="*/ 6222 h 6568"/>
                <a:gd name="T82" fmla="*/ 333 w 5668"/>
                <a:gd name="T83" fmla="*/ 6091 h 6568"/>
                <a:gd name="T84" fmla="*/ 268 w 5668"/>
                <a:gd name="T85" fmla="*/ 6076 h 6568"/>
                <a:gd name="T86" fmla="*/ 114 w 5668"/>
                <a:gd name="T87" fmla="*/ 6094 h 6568"/>
                <a:gd name="T88" fmla="*/ 28 w 5668"/>
                <a:gd name="T89" fmla="*/ 6044 h 6568"/>
                <a:gd name="T90" fmla="*/ 83 w 5668"/>
                <a:gd name="T91" fmla="*/ 5802 h 6568"/>
                <a:gd name="T92" fmla="*/ 250 w 5668"/>
                <a:gd name="T93" fmla="*/ 5720 h 6568"/>
                <a:gd name="T94" fmla="*/ 283 w 5668"/>
                <a:gd name="T95" fmla="*/ 5692 h 6568"/>
                <a:gd name="T96" fmla="*/ 269 w 5668"/>
                <a:gd name="T97" fmla="*/ 5596 h 6568"/>
                <a:gd name="T98" fmla="*/ 305 w 5668"/>
                <a:gd name="T99" fmla="*/ 5602 h 6568"/>
                <a:gd name="T100" fmla="*/ 363 w 5668"/>
                <a:gd name="T101" fmla="*/ 5604 h 6568"/>
                <a:gd name="T102" fmla="*/ 378 w 5668"/>
                <a:gd name="T103" fmla="*/ 5537 h 6568"/>
                <a:gd name="T104" fmla="*/ 373 w 5668"/>
                <a:gd name="T105" fmla="*/ 5467 h 6568"/>
                <a:gd name="T106" fmla="*/ 434 w 5668"/>
                <a:gd name="T107" fmla="*/ 5482 h 6568"/>
                <a:gd name="T108" fmla="*/ 414 w 5668"/>
                <a:gd name="T109" fmla="*/ 5379 h 6568"/>
                <a:gd name="T110" fmla="*/ 429 w 5668"/>
                <a:gd name="T111" fmla="*/ 5298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68" h="6568">
                  <a:moveTo>
                    <a:pt x="471" y="5288"/>
                  </a:moveTo>
                  <a:lnTo>
                    <a:pt x="471" y="5286"/>
                  </a:lnTo>
                  <a:lnTo>
                    <a:pt x="500" y="5250"/>
                  </a:lnTo>
                  <a:lnTo>
                    <a:pt x="1721" y="3733"/>
                  </a:lnTo>
                  <a:lnTo>
                    <a:pt x="2250" y="3075"/>
                  </a:lnTo>
                  <a:lnTo>
                    <a:pt x="2510" y="2751"/>
                  </a:lnTo>
                  <a:lnTo>
                    <a:pt x="2510" y="2751"/>
                  </a:lnTo>
                  <a:lnTo>
                    <a:pt x="4719" y="7"/>
                  </a:lnTo>
                  <a:lnTo>
                    <a:pt x="4719" y="7"/>
                  </a:lnTo>
                  <a:lnTo>
                    <a:pt x="4719" y="0"/>
                  </a:lnTo>
                  <a:lnTo>
                    <a:pt x="4719" y="0"/>
                  </a:lnTo>
                  <a:lnTo>
                    <a:pt x="4753" y="13"/>
                  </a:lnTo>
                  <a:lnTo>
                    <a:pt x="4787" y="27"/>
                  </a:lnTo>
                  <a:lnTo>
                    <a:pt x="4820" y="41"/>
                  </a:lnTo>
                  <a:lnTo>
                    <a:pt x="4853" y="57"/>
                  </a:lnTo>
                  <a:lnTo>
                    <a:pt x="4917" y="89"/>
                  </a:lnTo>
                  <a:lnTo>
                    <a:pt x="4981" y="123"/>
                  </a:lnTo>
                  <a:lnTo>
                    <a:pt x="5043" y="160"/>
                  </a:lnTo>
                  <a:lnTo>
                    <a:pt x="5103" y="200"/>
                  </a:lnTo>
                  <a:lnTo>
                    <a:pt x="5163" y="241"/>
                  </a:lnTo>
                  <a:lnTo>
                    <a:pt x="5222" y="285"/>
                  </a:lnTo>
                  <a:lnTo>
                    <a:pt x="5222" y="285"/>
                  </a:lnTo>
                  <a:lnTo>
                    <a:pt x="5303" y="346"/>
                  </a:lnTo>
                  <a:lnTo>
                    <a:pt x="5344" y="377"/>
                  </a:lnTo>
                  <a:lnTo>
                    <a:pt x="5384" y="409"/>
                  </a:lnTo>
                  <a:lnTo>
                    <a:pt x="5423" y="441"/>
                  </a:lnTo>
                  <a:lnTo>
                    <a:pt x="5460" y="476"/>
                  </a:lnTo>
                  <a:lnTo>
                    <a:pt x="5477" y="495"/>
                  </a:lnTo>
                  <a:lnTo>
                    <a:pt x="5495" y="513"/>
                  </a:lnTo>
                  <a:lnTo>
                    <a:pt x="5512" y="532"/>
                  </a:lnTo>
                  <a:lnTo>
                    <a:pt x="5527" y="551"/>
                  </a:lnTo>
                  <a:lnTo>
                    <a:pt x="5527" y="551"/>
                  </a:lnTo>
                  <a:lnTo>
                    <a:pt x="5548" y="582"/>
                  </a:lnTo>
                  <a:lnTo>
                    <a:pt x="5568" y="613"/>
                  </a:lnTo>
                  <a:lnTo>
                    <a:pt x="5587" y="645"/>
                  </a:lnTo>
                  <a:lnTo>
                    <a:pt x="5605" y="678"/>
                  </a:lnTo>
                  <a:lnTo>
                    <a:pt x="5622" y="711"/>
                  </a:lnTo>
                  <a:lnTo>
                    <a:pt x="5637" y="745"/>
                  </a:lnTo>
                  <a:lnTo>
                    <a:pt x="5668" y="812"/>
                  </a:lnTo>
                  <a:lnTo>
                    <a:pt x="3464" y="3468"/>
                  </a:lnTo>
                  <a:lnTo>
                    <a:pt x="3357" y="3596"/>
                  </a:lnTo>
                  <a:lnTo>
                    <a:pt x="3357" y="3596"/>
                  </a:lnTo>
                  <a:lnTo>
                    <a:pt x="3327" y="3607"/>
                  </a:lnTo>
                  <a:lnTo>
                    <a:pt x="3295" y="3620"/>
                  </a:lnTo>
                  <a:lnTo>
                    <a:pt x="3258" y="3637"/>
                  </a:lnTo>
                  <a:lnTo>
                    <a:pt x="3217" y="3655"/>
                  </a:lnTo>
                  <a:lnTo>
                    <a:pt x="3179" y="3677"/>
                  </a:lnTo>
                  <a:lnTo>
                    <a:pt x="3161" y="3687"/>
                  </a:lnTo>
                  <a:lnTo>
                    <a:pt x="3144" y="3697"/>
                  </a:lnTo>
                  <a:lnTo>
                    <a:pt x="3130" y="3709"/>
                  </a:lnTo>
                  <a:lnTo>
                    <a:pt x="3120" y="3719"/>
                  </a:lnTo>
                  <a:lnTo>
                    <a:pt x="3120" y="3719"/>
                  </a:lnTo>
                  <a:lnTo>
                    <a:pt x="3104" y="3737"/>
                  </a:lnTo>
                  <a:lnTo>
                    <a:pt x="3086" y="3760"/>
                  </a:lnTo>
                  <a:lnTo>
                    <a:pt x="3068" y="3787"/>
                  </a:lnTo>
                  <a:lnTo>
                    <a:pt x="3049" y="3816"/>
                  </a:lnTo>
                  <a:lnTo>
                    <a:pt x="3030" y="3848"/>
                  </a:lnTo>
                  <a:lnTo>
                    <a:pt x="3011" y="3880"/>
                  </a:lnTo>
                  <a:lnTo>
                    <a:pt x="2993" y="3914"/>
                  </a:lnTo>
                  <a:lnTo>
                    <a:pt x="2976" y="3946"/>
                  </a:lnTo>
                  <a:lnTo>
                    <a:pt x="2976" y="3946"/>
                  </a:lnTo>
                  <a:lnTo>
                    <a:pt x="2958" y="3985"/>
                  </a:lnTo>
                  <a:lnTo>
                    <a:pt x="2944" y="4020"/>
                  </a:lnTo>
                  <a:lnTo>
                    <a:pt x="2944" y="4020"/>
                  </a:lnTo>
                  <a:lnTo>
                    <a:pt x="2936" y="4038"/>
                  </a:lnTo>
                  <a:lnTo>
                    <a:pt x="2925" y="4061"/>
                  </a:lnTo>
                  <a:lnTo>
                    <a:pt x="2908" y="4088"/>
                  </a:lnTo>
                  <a:lnTo>
                    <a:pt x="2888" y="4117"/>
                  </a:lnTo>
                  <a:lnTo>
                    <a:pt x="2842" y="4184"/>
                  </a:lnTo>
                  <a:lnTo>
                    <a:pt x="2792" y="4252"/>
                  </a:lnTo>
                  <a:lnTo>
                    <a:pt x="2742" y="4316"/>
                  </a:lnTo>
                  <a:lnTo>
                    <a:pt x="2699" y="4370"/>
                  </a:lnTo>
                  <a:lnTo>
                    <a:pt x="2658" y="4421"/>
                  </a:lnTo>
                  <a:lnTo>
                    <a:pt x="1812" y="5520"/>
                  </a:lnTo>
                  <a:lnTo>
                    <a:pt x="1812" y="5520"/>
                  </a:lnTo>
                  <a:lnTo>
                    <a:pt x="1790" y="5493"/>
                  </a:lnTo>
                  <a:lnTo>
                    <a:pt x="1768" y="5464"/>
                  </a:lnTo>
                  <a:lnTo>
                    <a:pt x="1746" y="5435"/>
                  </a:lnTo>
                  <a:lnTo>
                    <a:pt x="1724" y="5406"/>
                  </a:lnTo>
                  <a:lnTo>
                    <a:pt x="1724" y="5406"/>
                  </a:lnTo>
                  <a:lnTo>
                    <a:pt x="1704" y="5376"/>
                  </a:lnTo>
                  <a:lnTo>
                    <a:pt x="1690" y="5357"/>
                  </a:lnTo>
                  <a:lnTo>
                    <a:pt x="1676" y="5337"/>
                  </a:lnTo>
                  <a:lnTo>
                    <a:pt x="1660" y="5316"/>
                  </a:lnTo>
                  <a:lnTo>
                    <a:pt x="1644" y="5301"/>
                  </a:lnTo>
                  <a:lnTo>
                    <a:pt x="1636" y="5294"/>
                  </a:lnTo>
                  <a:lnTo>
                    <a:pt x="1630" y="5289"/>
                  </a:lnTo>
                  <a:lnTo>
                    <a:pt x="1622" y="5287"/>
                  </a:lnTo>
                  <a:lnTo>
                    <a:pt x="1616" y="5286"/>
                  </a:lnTo>
                  <a:lnTo>
                    <a:pt x="1616" y="5286"/>
                  </a:lnTo>
                  <a:lnTo>
                    <a:pt x="1610" y="5286"/>
                  </a:lnTo>
                  <a:lnTo>
                    <a:pt x="1607" y="5287"/>
                  </a:lnTo>
                  <a:lnTo>
                    <a:pt x="1603" y="5289"/>
                  </a:lnTo>
                  <a:lnTo>
                    <a:pt x="1600" y="5292"/>
                  </a:lnTo>
                  <a:lnTo>
                    <a:pt x="1595" y="5300"/>
                  </a:lnTo>
                  <a:lnTo>
                    <a:pt x="1592" y="5309"/>
                  </a:lnTo>
                  <a:lnTo>
                    <a:pt x="1591" y="5320"/>
                  </a:lnTo>
                  <a:lnTo>
                    <a:pt x="1590" y="5333"/>
                  </a:lnTo>
                  <a:lnTo>
                    <a:pt x="1591" y="5347"/>
                  </a:lnTo>
                  <a:lnTo>
                    <a:pt x="1592" y="5362"/>
                  </a:lnTo>
                  <a:lnTo>
                    <a:pt x="1599" y="5393"/>
                  </a:lnTo>
                  <a:lnTo>
                    <a:pt x="1605" y="5421"/>
                  </a:lnTo>
                  <a:lnTo>
                    <a:pt x="1610" y="5444"/>
                  </a:lnTo>
                  <a:lnTo>
                    <a:pt x="1614" y="5460"/>
                  </a:lnTo>
                  <a:lnTo>
                    <a:pt x="1614" y="5460"/>
                  </a:lnTo>
                  <a:lnTo>
                    <a:pt x="1616" y="5479"/>
                  </a:lnTo>
                  <a:lnTo>
                    <a:pt x="1617" y="5498"/>
                  </a:lnTo>
                  <a:lnTo>
                    <a:pt x="1617" y="5507"/>
                  </a:lnTo>
                  <a:lnTo>
                    <a:pt x="1616" y="5516"/>
                  </a:lnTo>
                  <a:lnTo>
                    <a:pt x="1613" y="5522"/>
                  </a:lnTo>
                  <a:lnTo>
                    <a:pt x="1610" y="5525"/>
                  </a:lnTo>
                  <a:lnTo>
                    <a:pt x="1608" y="5528"/>
                  </a:lnTo>
                  <a:lnTo>
                    <a:pt x="1608" y="5528"/>
                  </a:lnTo>
                  <a:lnTo>
                    <a:pt x="1600" y="5530"/>
                  </a:lnTo>
                  <a:lnTo>
                    <a:pt x="1592" y="5531"/>
                  </a:lnTo>
                  <a:lnTo>
                    <a:pt x="1582" y="5530"/>
                  </a:lnTo>
                  <a:lnTo>
                    <a:pt x="1573" y="5529"/>
                  </a:lnTo>
                  <a:lnTo>
                    <a:pt x="1554" y="5522"/>
                  </a:lnTo>
                  <a:lnTo>
                    <a:pt x="1539" y="5517"/>
                  </a:lnTo>
                  <a:lnTo>
                    <a:pt x="1539" y="5517"/>
                  </a:lnTo>
                  <a:lnTo>
                    <a:pt x="1514" y="5510"/>
                  </a:lnTo>
                  <a:lnTo>
                    <a:pt x="1490" y="5499"/>
                  </a:lnTo>
                  <a:lnTo>
                    <a:pt x="1466" y="5488"/>
                  </a:lnTo>
                  <a:lnTo>
                    <a:pt x="1443" y="5475"/>
                  </a:lnTo>
                  <a:lnTo>
                    <a:pt x="1419" y="5461"/>
                  </a:lnTo>
                  <a:lnTo>
                    <a:pt x="1398" y="5446"/>
                  </a:lnTo>
                  <a:lnTo>
                    <a:pt x="1376" y="5430"/>
                  </a:lnTo>
                  <a:lnTo>
                    <a:pt x="1355" y="5415"/>
                  </a:lnTo>
                  <a:lnTo>
                    <a:pt x="1355" y="5415"/>
                  </a:lnTo>
                  <a:lnTo>
                    <a:pt x="1321" y="5384"/>
                  </a:lnTo>
                  <a:lnTo>
                    <a:pt x="1286" y="5353"/>
                  </a:lnTo>
                  <a:lnTo>
                    <a:pt x="1252" y="5324"/>
                  </a:lnTo>
                  <a:lnTo>
                    <a:pt x="1232" y="5310"/>
                  </a:lnTo>
                  <a:lnTo>
                    <a:pt x="1213" y="5297"/>
                  </a:lnTo>
                  <a:lnTo>
                    <a:pt x="1213" y="5297"/>
                  </a:lnTo>
                  <a:lnTo>
                    <a:pt x="1197" y="5288"/>
                  </a:lnTo>
                  <a:lnTo>
                    <a:pt x="1180" y="5279"/>
                  </a:lnTo>
                  <a:lnTo>
                    <a:pt x="1171" y="5277"/>
                  </a:lnTo>
                  <a:lnTo>
                    <a:pt x="1162" y="5275"/>
                  </a:lnTo>
                  <a:lnTo>
                    <a:pt x="1153" y="5274"/>
                  </a:lnTo>
                  <a:lnTo>
                    <a:pt x="1145" y="5274"/>
                  </a:lnTo>
                  <a:lnTo>
                    <a:pt x="1139" y="5275"/>
                  </a:lnTo>
                  <a:lnTo>
                    <a:pt x="1133" y="5278"/>
                  </a:lnTo>
                  <a:lnTo>
                    <a:pt x="1129" y="5282"/>
                  </a:lnTo>
                  <a:lnTo>
                    <a:pt x="1125" y="5287"/>
                  </a:lnTo>
                  <a:lnTo>
                    <a:pt x="1122" y="5294"/>
                  </a:lnTo>
                  <a:lnTo>
                    <a:pt x="1122" y="5303"/>
                  </a:lnTo>
                  <a:lnTo>
                    <a:pt x="1124" y="5314"/>
                  </a:lnTo>
                  <a:lnTo>
                    <a:pt x="1127" y="5327"/>
                  </a:lnTo>
                  <a:lnTo>
                    <a:pt x="1127" y="5327"/>
                  </a:lnTo>
                  <a:lnTo>
                    <a:pt x="1133" y="5338"/>
                  </a:lnTo>
                  <a:lnTo>
                    <a:pt x="1138" y="5348"/>
                  </a:lnTo>
                  <a:lnTo>
                    <a:pt x="1150" y="5369"/>
                  </a:lnTo>
                  <a:lnTo>
                    <a:pt x="1165" y="5389"/>
                  </a:lnTo>
                  <a:lnTo>
                    <a:pt x="1181" y="5408"/>
                  </a:lnTo>
                  <a:lnTo>
                    <a:pt x="1198" y="5428"/>
                  </a:lnTo>
                  <a:lnTo>
                    <a:pt x="1216" y="5446"/>
                  </a:lnTo>
                  <a:lnTo>
                    <a:pt x="1249" y="5480"/>
                  </a:lnTo>
                  <a:lnTo>
                    <a:pt x="1249" y="5480"/>
                  </a:lnTo>
                  <a:lnTo>
                    <a:pt x="1266" y="5497"/>
                  </a:lnTo>
                  <a:lnTo>
                    <a:pt x="1282" y="5512"/>
                  </a:lnTo>
                  <a:lnTo>
                    <a:pt x="1282" y="5514"/>
                  </a:lnTo>
                  <a:lnTo>
                    <a:pt x="1282" y="5514"/>
                  </a:lnTo>
                  <a:lnTo>
                    <a:pt x="1268" y="5502"/>
                  </a:lnTo>
                  <a:lnTo>
                    <a:pt x="1254" y="5490"/>
                  </a:lnTo>
                  <a:lnTo>
                    <a:pt x="1223" y="5471"/>
                  </a:lnTo>
                  <a:lnTo>
                    <a:pt x="1162" y="5434"/>
                  </a:lnTo>
                  <a:lnTo>
                    <a:pt x="1162" y="5434"/>
                  </a:lnTo>
                  <a:lnTo>
                    <a:pt x="1130" y="5411"/>
                  </a:lnTo>
                  <a:lnTo>
                    <a:pt x="1111" y="5397"/>
                  </a:lnTo>
                  <a:lnTo>
                    <a:pt x="1090" y="5387"/>
                  </a:lnTo>
                  <a:lnTo>
                    <a:pt x="1080" y="5382"/>
                  </a:lnTo>
                  <a:lnTo>
                    <a:pt x="1070" y="5378"/>
                  </a:lnTo>
                  <a:lnTo>
                    <a:pt x="1059" y="5376"/>
                  </a:lnTo>
                  <a:lnTo>
                    <a:pt x="1049" y="5375"/>
                  </a:lnTo>
                  <a:lnTo>
                    <a:pt x="1040" y="5376"/>
                  </a:lnTo>
                  <a:lnTo>
                    <a:pt x="1031" y="5380"/>
                  </a:lnTo>
                  <a:lnTo>
                    <a:pt x="1024" y="5387"/>
                  </a:lnTo>
                  <a:lnTo>
                    <a:pt x="1017" y="5394"/>
                  </a:lnTo>
                  <a:lnTo>
                    <a:pt x="1017" y="5394"/>
                  </a:lnTo>
                  <a:lnTo>
                    <a:pt x="1013" y="5401"/>
                  </a:lnTo>
                  <a:lnTo>
                    <a:pt x="1012" y="5407"/>
                  </a:lnTo>
                  <a:lnTo>
                    <a:pt x="1012" y="5415"/>
                  </a:lnTo>
                  <a:lnTo>
                    <a:pt x="1012" y="5423"/>
                  </a:lnTo>
                  <a:lnTo>
                    <a:pt x="1015" y="5430"/>
                  </a:lnTo>
                  <a:lnTo>
                    <a:pt x="1018" y="5438"/>
                  </a:lnTo>
                  <a:lnTo>
                    <a:pt x="1027" y="5455"/>
                  </a:lnTo>
                  <a:lnTo>
                    <a:pt x="1042" y="5471"/>
                  </a:lnTo>
                  <a:lnTo>
                    <a:pt x="1057" y="5489"/>
                  </a:lnTo>
                  <a:lnTo>
                    <a:pt x="1076" y="5507"/>
                  </a:lnTo>
                  <a:lnTo>
                    <a:pt x="1097" y="5525"/>
                  </a:lnTo>
                  <a:lnTo>
                    <a:pt x="1086" y="5526"/>
                  </a:lnTo>
                  <a:lnTo>
                    <a:pt x="1086" y="5526"/>
                  </a:lnTo>
                  <a:lnTo>
                    <a:pt x="1077" y="5522"/>
                  </a:lnTo>
                  <a:lnTo>
                    <a:pt x="1070" y="5521"/>
                  </a:lnTo>
                  <a:lnTo>
                    <a:pt x="1061" y="5520"/>
                  </a:lnTo>
                  <a:lnTo>
                    <a:pt x="1053" y="5521"/>
                  </a:lnTo>
                  <a:lnTo>
                    <a:pt x="1045" y="5522"/>
                  </a:lnTo>
                  <a:lnTo>
                    <a:pt x="1039" y="5524"/>
                  </a:lnTo>
                  <a:lnTo>
                    <a:pt x="1033" y="5528"/>
                  </a:lnTo>
                  <a:lnTo>
                    <a:pt x="1026" y="5531"/>
                  </a:lnTo>
                  <a:lnTo>
                    <a:pt x="1021" y="5537"/>
                  </a:lnTo>
                  <a:lnTo>
                    <a:pt x="1018" y="5542"/>
                  </a:lnTo>
                  <a:lnTo>
                    <a:pt x="1016" y="5548"/>
                  </a:lnTo>
                  <a:lnTo>
                    <a:pt x="1015" y="5555"/>
                  </a:lnTo>
                  <a:lnTo>
                    <a:pt x="1015" y="5562"/>
                  </a:lnTo>
                  <a:lnTo>
                    <a:pt x="1016" y="5570"/>
                  </a:lnTo>
                  <a:lnTo>
                    <a:pt x="1020" y="5578"/>
                  </a:lnTo>
                  <a:lnTo>
                    <a:pt x="1025" y="5587"/>
                  </a:lnTo>
                  <a:lnTo>
                    <a:pt x="1025" y="5587"/>
                  </a:lnTo>
                  <a:lnTo>
                    <a:pt x="1030" y="5594"/>
                  </a:lnTo>
                  <a:lnTo>
                    <a:pt x="1036" y="5602"/>
                  </a:lnTo>
                  <a:lnTo>
                    <a:pt x="1044" y="5610"/>
                  </a:lnTo>
                  <a:lnTo>
                    <a:pt x="1053" y="5616"/>
                  </a:lnTo>
                  <a:lnTo>
                    <a:pt x="1072" y="5628"/>
                  </a:lnTo>
                  <a:lnTo>
                    <a:pt x="1092" y="5639"/>
                  </a:lnTo>
                  <a:lnTo>
                    <a:pt x="1113" y="5648"/>
                  </a:lnTo>
                  <a:lnTo>
                    <a:pt x="1134" y="5657"/>
                  </a:lnTo>
                  <a:lnTo>
                    <a:pt x="1153" y="5666"/>
                  </a:lnTo>
                  <a:lnTo>
                    <a:pt x="1171" y="5674"/>
                  </a:lnTo>
                  <a:lnTo>
                    <a:pt x="1171" y="5674"/>
                  </a:lnTo>
                  <a:lnTo>
                    <a:pt x="1209" y="5693"/>
                  </a:lnTo>
                  <a:lnTo>
                    <a:pt x="1247" y="5711"/>
                  </a:lnTo>
                  <a:lnTo>
                    <a:pt x="1266" y="5720"/>
                  </a:lnTo>
                  <a:lnTo>
                    <a:pt x="1284" y="5730"/>
                  </a:lnTo>
                  <a:lnTo>
                    <a:pt x="1302" y="5743"/>
                  </a:lnTo>
                  <a:lnTo>
                    <a:pt x="1318" y="5756"/>
                  </a:lnTo>
                  <a:lnTo>
                    <a:pt x="1318" y="5756"/>
                  </a:lnTo>
                  <a:lnTo>
                    <a:pt x="1329" y="5766"/>
                  </a:lnTo>
                  <a:lnTo>
                    <a:pt x="1336" y="5775"/>
                  </a:lnTo>
                  <a:lnTo>
                    <a:pt x="1340" y="5783"/>
                  </a:lnTo>
                  <a:lnTo>
                    <a:pt x="1340" y="5789"/>
                  </a:lnTo>
                  <a:lnTo>
                    <a:pt x="1338" y="5794"/>
                  </a:lnTo>
                  <a:lnTo>
                    <a:pt x="1334" y="5798"/>
                  </a:lnTo>
                  <a:lnTo>
                    <a:pt x="1327" y="5800"/>
                  </a:lnTo>
                  <a:lnTo>
                    <a:pt x="1318" y="5803"/>
                  </a:lnTo>
                  <a:lnTo>
                    <a:pt x="1309" y="5804"/>
                  </a:lnTo>
                  <a:lnTo>
                    <a:pt x="1298" y="5804"/>
                  </a:lnTo>
                  <a:lnTo>
                    <a:pt x="1276" y="5803"/>
                  </a:lnTo>
                  <a:lnTo>
                    <a:pt x="1254" y="5802"/>
                  </a:lnTo>
                  <a:lnTo>
                    <a:pt x="1236" y="5799"/>
                  </a:lnTo>
                  <a:lnTo>
                    <a:pt x="1236" y="5799"/>
                  </a:lnTo>
                  <a:lnTo>
                    <a:pt x="1223" y="5797"/>
                  </a:lnTo>
                  <a:lnTo>
                    <a:pt x="1207" y="5793"/>
                  </a:lnTo>
                  <a:lnTo>
                    <a:pt x="1186" y="5788"/>
                  </a:lnTo>
                  <a:lnTo>
                    <a:pt x="1165" y="5784"/>
                  </a:lnTo>
                  <a:lnTo>
                    <a:pt x="1144" y="5781"/>
                  </a:lnTo>
                  <a:lnTo>
                    <a:pt x="1135" y="5781"/>
                  </a:lnTo>
                  <a:lnTo>
                    <a:pt x="1126" y="5781"/>
                  </a:lnTo>
                  <a:lnTo>
                    <a:pt x="1118" y="5784"/>
                  </a:lnTo>
                  <a:lnTo>
                    <a:pt x="1111" y="5786"/>
                  </a:lnTo>
                  <a:lnTo>
                    <a:pt x="1106" y="5790"/>
                  </a:lnTo>
                  <a:lnTo>
                    <a:pt x="1102" y="5795"/>
                  </a:lnTo>
                  <a:lnTo>
                    <a:pt x="1102" y="5795"/>
                  </a:lnTo>
                  <a:lnTo>
                    <a:pt x="1100" y="5800"/>
                  </a:lnTo>
                  <a:lnTo>
                    <a:pt x="1099" y="5804"/>
                  </a:lnTo>
                  <a:lnTo>
                    <a:pt x="1099" y="5809"/>
                  </a:lnTo>
                  <a:lnTo>
                    <a:pt x="1100" y="5813"/>
                  </a:lnTo>
                  <a:lnTo>
                    <a:pt x="1104" y="5822"/>
                  </a:lnTo>
                  <a:lnTo>
                    <a:pt x="1111" y="5830"/>
                  </a:lnTo>
                  <a:lnTo>
                    <a:pt x="1118" y="5838"/>
                  </a:lnTo>
                  <a:lnTo>
                    <a:pt x="1129" y="5845"/>
                  </a:lnTo>
                  <a:lnTo>
                    <a:pt x="1139" y="5852"/>
                  </a:lnTo>
                  <a:lnTo>
                    <a:pt x="1152" y="5858"/>
                  </a:lnTo>
                  <a:lnTo>
                    <a:pt x="1177" y="5868"/>
                  </a:lnTo>
                  <a:lnTo>
                    <a:pt x="1203" y="5877"/>
                  </a:lnTo>
                  <a:lnTo>
                    <a:pt x="1223" y="5882"/>
                  </a:lnTo>
                  <a:lnTo>
                    <a:pt x="1239" y="5886"/>
                  </a:lnTo>
                  <a:lnTo>
                    <a:pt x="1239" y="5886"/>
                  </a:lnTo>
                  <a:lnTo>
                    <a:pt x="1268" y="5891"/>
                  </a:lnTo>
                  <a:lnTo>
                    <a:pt x="1298" y="5895"/>
                  </a:lnTo>
                  <a:lnTo>
                    <a:pt x="1358" y="5903"/>
                  </a:lnTo>
                  <a:lnTo>
                    <a:pt x="1419" y="5907"/>
                  </a:lnTo>
                  <a:lnTo>
                    <a:pt x="1480" y="5908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02" y="6566"/>
                  </a:lnTo>
                  <a:lnTo>
                    <a:pt x="889" y="6568"/>
                  </a:lnTo>
                  <a:lnTo>
                    <a:pt x="875" y="6568"/>
                  </a:lnTo>
                  <a:lnTo>
                    <a:pt x="862" y="6566"/>
                  </a:lnTo>
                  <a:lnTo>
                    <a:pt x="848" y="6565"/>
                  </a:lnTo>
                  <a:lnTo>
                    <a:pt x="834" y="6561"/>
                  </a:lnTo>
                  <a:lnTo>
                    <a:pt x="820" y="6558"/>
                  </a:lnTo>
                  <a:lnTo>
                    <a:pt x="807" y="6552"/>
                  </a:lnTo>
                  <a:lnTo>
                    <a:pt x="793" y="6546"/>
                  </a:lnTo>
                  <a:lnTo>
                    <a:pt x="780" y="6540"/>
                  </a:lnTo>
                  <a:lnTo>
                    <a:pt x="756" y="6524"/>
                  </a:lnTo>
                  <a:lnTo>
                    <a:pt x="734" y="6508"/>
                  </a:lnTo>
                  <a:lnTo>
                    <a:pt x="724" y="6499"/>
                  </a:lnTo>
                  <a:lnTo>
                    <a:pt x="715" y="6490"/>
                  </a:lnTo>
                  <a:lnTo>
                    <a:pt x="715" y="6490"/>
                  </a:lnTo>
                  <a:lnTo>
                    <a:pt x="707" y="6479"/>
                  </a:lnTo>
                  <a:lnTo>
                    <a:pt x="699" y="6469"/>
                  </a:lnTo>
                  <a:lnTo>
                    <a:pt x="693" y="6459"/>
                  </a:lnTo>
                  <a:lnTo>
                    <a:pt x="687" y="6446"/>
                  </a:lnTo>
                  <a:lnTo>
                    <a:pt x="680" y="6435"/>
                  </a:lnTo>
                  <a:lnTo>
                    <a:pt x="676" y="6422"/>
                  </a:lnTo>
                  <a:lnTo>
                    <a:pt x="673" y="6410"/>
                  </a:lnTo>
                  <a:lnTo>
                    <a:pt x="670" y="6397"/>
                  </a:lnTo>
                  <a:lnTo>
                    <a:pt x="670" y="6397"/>
                  </a:lnTo>
                  <a:lnTo>
                    <a:pt x="669" y="6387"/>
                  </a:lnTo>
                  <a:lnTo>
                    <a:pt x="670" y="6374"/>
                  </a:lnTo>
                  <a:lnTo>
                    <a:pt x="675" y="6350"/>
                  </a:lnTo>
                  <a:lnTo>
                    <a:pt x="678" y="6337"/>
                  </a:lnTo>
                  <a:lnTo>
                    <a:pt x="679" y="6326"/>
                  </a:lnTo>
                  <a:lnTo>
                    <a:pt x="679" y="6315"/>
                  </a:lnTo>
                  <a:lnTo>
                    <a:pt x="678" y="6305"/>
                  </a:lnTo>
                  <a:lnTo>
                    <a:pt x="678" y="6305"/>
                  </a:lnTo>
                  <a:lnTo>
                    <a:pt x="648" y="6312"/>
                  </a:lnTo>
                  <a:lnTo>
                    <a:pt x="617" y="6317"/>
                  </a:lnTo>
                  <a:lnTo>
                    <a:pt x="584" y="6321"/>
                  </a:lnTo>
                  <a:lnTo>
                    <a:pt x="551" y="6323"/>
                  </a:lnTo>
                  <a:lnTo>
                    <a:pt x="533" y="6323"/>
                  </a:lnTo>
                  <a:lnTo>
                    <a:pt x="516" y="6322"/>
                  </a:lnTo>
                  <a:lnTo>
                    <a:pt x="501" y="6321"/>
                  </a:lnTo>
                  <a:lnTo>
                    <a:pt x="484" y="6318"/>
                  </a:lnTo>
                  <a:lnTo>
                    <a:pt x="469" y="6314"/>
                  </a:lnTo>
                  <a:lnTo>
                    <a:pt x="455" y="6310"/>
                  </a:lnTo>
                  <a:lnTo>
                    <a:pt x="441" y="6304"/>
                  </a:lnTo>
                  <a:lnTo>
                    <a:pt x="428" y="6297"/>
                  </a:lnTo>
                  <a:lnTo>
                    <a:pt x="428" y="6297"/>
                  </a:lnTo>
                  <a:lnTo>
                    <a:pt x="411" y="6287"/>
                  </a:lnTo>
                  <a:lnTo>
                    <a:pt x="397" y="6276"/>
                  </a:lnTo>
                  <a:lnTo>
                    <a:pt x="384" y="6263"/>
                  </a:lnTo>
                  <a:lnTo>
                    <a:pt x="373" y="6250"/>
                  </a:lnTo>
                  <a:lnTo>
                    <a:pt x="363" y="6236"/>
                  </a:lnTo>
                  <a:lnTo>
                    <a:pt x="354" y="6222"/>
                  </a:lnTo>
                  <a:lnTo>
                    <a:pt x="346" y="6207"/>
                  </a:lnTo>
                  <a:lnTo>
                    <a:pt x="341" y="6191"/>
                  </a:lnTo>
                  <a:lnTo>
                    <a:pt x="336" y="6174"/>
                  </a:lnTo>
                  <a:lnTo>
                    <a:pt x="332" y="6158"/>
                  </a:lnTo>
                  <a:lnTo>
                    <a:pt x="330" y="6141"/>
                  </a:lnTo>
                  <a:lnTo>
                    <a:pt x="330" y="6125"/>
                  </a:lnTo>
                  <a:lnTo>
                    <a:pt x="330" y="6108"/>
                  </a:lnTo>
                  <a:lnTo>
                    <a:pt x="333" y="6091"/>
                  </a:lnTo>
                  <a:lnTo>
                    <a:pt x="337" y="6073"/>
                  </a:lnTo>
                  <a:lnTo>
                    <a:pt x="342" y="6057"/>
                  </a:lnTo>
                  <a:lnTo>
                    <a:pt x="342" y="6057"/>
                  </a:lnTo>
                  <a:lnTo>
                    <a:pt x="329" y="6057"/>
                  </a:lnTo>
                  <a:lnTo>
                    <a:pt x="318" y="6059"/>
                  </a:lnTo>
                  <a:lnTo>
                    <a:pt x="305" y="6063"/>
                  </a:lnTo>
                  <a:lnTo>
                    <a:pt x="292" y="6067"/>
                  </a:lnTo>
                  <a:lnTo>
                    <a:pt x="268" y="6076"/>
                  </a:lnTo>
                  <a:lnTo>
                    <a:pt x="256" y="6080"/>
                  </a:lnTo>
                  <a:lnTo>
                    <a:pt x="243" y="6082"/>
                  </a:lnTo>
                  <a:lnTo>
                    <a:pt x="243" y="6082"/>
                  </a:lnTo>
                  <a:lnTo>
                    <a:pt x="207" y="6089"/>
                  </a:lnTo>
                  <a:lnTo>
                    <a:pt x="170" y="6093"/>
                  </a:lnTo>
                  <a:lnTo>
                    <a:pt x="151" y="6094"/>
                  </a:lnTo>
                  <a:lnTo>
                    <a:pt x="132" y="6095"/>
                  </a:lnTo>
                  <a:lnTo>
                    <a:pt x="114" y="6094"/>
                  </a:lnTo>
                  <a:lnTo>
                    <a:pt x="96" y="6093"/>
                  </a:lnTo>
                  <a:lnTo>
                    <a:pt x="96" y="6093"/>
                  </a:lnTo>
                  <a:lnTo>
                    <a:pt x="79" y="6089"/>
                  </a:lnTo>
                  <a:lnTo>
                    <a:pt x="67" y="6084"/>
                  </a:lnTo>
                  <a:lnTo>
                    <a:pt x="54" y="6076"/>
                  </a:lnTo>
                  <a:lnTo>
                    <a:pt x="43" y="6067"/>
                  </a:lnTo>
                  <a:lnTo>
                    <a:pt x="35" y="6055"/>
                  </a:lnTo>
                  <a:lnTo>
                    <a:pt x="28" y="6044"/>
                  </a:lnTo>
                  <a:lnTo>
                    <a:pt x="22" y="6031"/>
                  </a:lnTo>
                  <a:lnTo>
                    <a:pt x="18" y="6017"/>
                  </a:lnTo>
                  <a:lnTo>
                    <a:pt x="14" y="6003"/>
                  </a:lnTo>
                  <a:lnTo>
                    <a:pt x="10" y="5987"/>
                  </a:lnTo>
                  <a:lnTo>
                    <a:pt x="6" y="5957"/>
                  </a:lnTo>
                  <a:lnTo>
                    <a:pt x="4" y="5926"/>
                  </a:lnTo>
                  <a:lnTo>
                    <a:pt x="0" y="5898"/>
                  </a:lnTo>
                  <a:lnTo>
                    <a:pt x="83" y="5802"/>
                  </a:lnTo>
                  <a:lnTo>
                    <a:pt x="197" y="5671"/>
                  </a:lnTo>
                  <a:lnTo>
                    <a:pt x="197" y="5671"/>
                  </a:lnTo>
                  <a:lnTo>
                    <a:pt x="206" y="5684"/>
                  </a:lnTo>
                  <a:lnTo>
                    <a:pt x="218" y="5697"/>
                  </a:lnTo>
                  <a:lnTo>
                    <a:pt x="231" y="5708"/>
                  </a:lnTo>
                  <a:lnTo>
                    <a:pt x="237" y="5713"/>
                  </a:lnTo>
                  <a:lnTo>
                    <a:pt x="243" y="5717"/>
                  </a:lnTo>
                  <a:lnTo>
                    <a:pt x="250" y="5720"/>
                  </a:lnTo>
                  <a:lnTo>
                    <a:pt x="256" y="5721"/>
                  </a:lnTo>
                  <a:lnTo>
                    <a:pt x="261" y="5721"/>
                  </a:lnTo>
                  <a:lnTo>
                    <a:pt x="266" y="5718"/>
                  </a:lnTo>
                  <a:lnTo>
                    <a:pt x="272" y="5716"/>
                  </a:lnTo>
                  <a:lnTo>
                    <a:pt x="277" y="5710"/>
                  </a:lnTo>
                  <a:lnTo>
                    <a:pt x="281" y="5702"/>
                  </a:lnTo>
                  <a:lnTo>
                    <a:pt x="283" y="5692"/>
                  </a:lnTo>
                  <a:lnTo>
                    <a:pt x="283" y="5692"/>
                  </a:lnTo>
                  <a:lnTo>
                    <a:pt x="284" y="5685"/>
                  </a:lnTo>
                  <a:lnTo>
                    <a:pt x="284" y="5677"/>
                  </a:lnTo>
                  <a:lnTo>
                    <a:pt x="282" y="5662"/>
                  </a:lnTo>
                  <a:lnTo>
                    <a:pt x="278" y="5648"/>
                  </a:lnTo>
                  <a:lnTo>
                    <a:pt x="274" y="5633"/>
                  </a:lnTo>
                  <a:lnTo>
                    <a:pt x="270" y="5619"/>
                  </a:lnTo>
                  <a:lnTo>
                    <a:pt x="268" y="5603"/>
                  </a:lnTo>
                  <a:lnTo>
                    <a:pt x="269" y="5596"/>
                  </a:lnTo>
                  <a:lnTo>
                    <a:pt x="270" y="5589"/>
                  </a:lnTo>
                  <a:lnTo>
                    <a:pt x="273" y="5581"/>
                  </a:lnTo>
                  <a:lnTo>
                    <a:pt x="277" y="5572"/>
                  </a:lnTo>
                  <a:lnTo>
                    <a:pt x="279" y="5571"/>
                  </a:lnTo>
                  <a:lnTo>
                    <a:pt x="279" y="5571"/>
                  </a:lnTo>
                  <a:lnTo>
                    <a:pt x="287" y="5583"/>
                  </a:lnTo>
                  <a:lnTo>
                    <a:pt x="296" y="5593"/>
                  </a:lnTo>
                  <a:lnTo>
                    <a:pt x="305" y="5602"/>
                  </a:lnTo>
                  <a:lnTo>
                    <a:pt x="315" y="5610"/>
                  </a:lnTo>
                  <a:lnTo>
                    <a:pt x="327" y="5613"/>
                  </a:lnTo>
                  <a:lnTo>
                    <a:pt x="332" y="5615"/>
                  </a:lnTo>
                  <a:lnTo>
                    <a:pt x="338" y="5615"/>
                  </a:lnTo>
                  <a:lnTo>
                    <a:pt x="343" y="5613"/>
                  </a:lnTo>
                  <a:lnTo>
                    <a:pt x="350" y="5612"/>
                  </a:lnTo>
                  <a:lnTo>
                    <a:pt x="356" y="5608"/>
                  </a:lnTo>
                  <a:lnTo>
                    <a:pt x="363" y="5604"/>
                  </a:lnTo>
                  <a:lnTo>
                    <a:pt x="363" y="5604"/>
                  </a:lnTo>
                  <a:lnTo>
                    <a:pt x="369" y="5598"/>
                  </a:lnTo>
                  <a:lnTo>
                    <a:pt x="375" y="5590"/>
                  </a:lnTo>
                  <a:lnTo>
                    <a:pt x="379" y="5583"/>
                  </a:lnTo>
                  <a:lnTo>
                    <a:pt x="380" y="5574"/>
                  </a:lnTo>
                  <a:lnTo>
                    <a:pt x="382" y="5565"/>
                  </a:lnTo>
                  <a:lnTo>
                    <a:pt x="382" y="5556"/>
                  </a:lnTo>
                  <a:lnTo>
                    <a:pt x="378" y="5537"/>
                  </a:lnTo>
                  <a:lnTo>
                    <a:pt x="373" y="5517"/>
                  </a:lnTo>
                  <a:lnTo>
                    <a:pt x="368" y="5497"/>
                  </a:lnTo>
                  <a:lnTo>
                    <a:pt x="364" y="5478"/>
                  </a:lnTo>
                  <a:lnTo>
                    <a:pt x="363" y="5469"/>
                  </a:lnTo>
                  <a:lnTo>
                    <a:pt x="363" y="5460"/>
                  </a:lnTo>
                  <a:lnTo>
                    <a:pt x="365" y="5458"/>
                  </a:lnTo>
                  <a:lnTo>
                    <a:pt x="365" y="5458"/>
                  </a:lnTo>
                  <a:lnTo>
                    <a:pt x="373" y="5467"/>
                  </a:lnTo>
                  <a:lnTo>
                    <a:pt x="382" y="5475"/>
                  </a:lnTo>
                  <a:lnTo>
                    <a:pt x="392" y="5482"/>
                  </a:lnTo>
                  <a:lnTo>
                    <a:pt x="402" y="5485"/>
                  </a:lnTo>
                  <a:lnTo>
                    <a:pt x="402" y="5485"/>
                  </a:lnTo>
                  <a:lnTo>
                    <a:pt x="414" y="5488"/>
                  </a:lnTo>
                  <a:lnTo>
                    <a:pt x="423" y="5488"/>
                  </a:lnTo>
                  <a:lnTo>
                    <a:pt x="430" y="5487"/>
                  </a:lnTo>
                  <a:lnTo>
                    <a:pt x="434" y="5482"/>
                  </a:lnTo>
                  <a:lnTo>
                    <a:pt x="438" y="5475"/>
                  </a:lnTo>
                  <a:lnTo>
                    <a:pt x="439" y="5467"/>
                  </a:lnTo>
                  <a:lnTo>
                    <a:pt x="438" y="5458"/>
                  </a:lnTo>
                  <a:lnTo>
                    <a:pt x="437" y="5449"/>
                  </a:lnTo>
                  <a:lnTo>
                    <a:pt x="432" y="5429"/>
                  </a:lnTo>
                  <a:lnTo>
                    <a:pt x="425" y="5408"/>
                  </a:lnTo>
                  <a:lnTo>
                    <a:pt x="414" y="5379"/>
                  </a:lnTo>
                  <a:lnTo>
                    <a:pt x="414" y="5379"/>
                  </a:lnTo>
                  <a:lnTo>
                    <a:pt x="411" y="5364"/>
                  </a:lnTo>
                  <a:lnTo>
                    <a:pt x="410" y="5347"/>
                  </a:lnTo>
                  <a:lnTo>
                    <a:pt x="411" y="5332"/>
                  </a:lnTo>
                  <a:lnTo>
                    <a:pt x="414" y="5324"/>
                  </a:lnTo>
                  <a:lnTo>
                    <a:pt x="416" y="5316"/>
                  </a:lnTo>
                  <a:lnTo>
                    <a:pt x="419" y="5310"/>
                  </a:lnTo>
                  <a:lnTo>
                    <a:pt x="424" y="5303"/>
                  </a:lnTo>
                  <a:lnTo>
                    <a:pt x="429" y="5298"/>
                  </a:lnTo>
                  <a:lnTo>
                    <a:pt x="436" y="5294"/>
                  </a:lnTo>
                  <a:lnTo>
                    <a:pt x="442" y="5291"/>
                  </a:lnTo>
                  <a:lnTo>
                    <a:pt x="451" y="5288"/>
                  </a:lnTo>
                  <a:lnTo>
                    <a:pt x="460" y="5288"/>
                  </a:lnTo>
                  <a:lnTo>
                    <a:pt x="471" y="5288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496BBE97-6559-1689-BA1F-F05ED76B9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571"/>
              <a:ext cx="2834" cy="3283"/>
            </a:xfrm>
            <a:custGeom>
              <a:avLst/>
              <a:gdLst>
                <a:gd name="T0" fmla="*/ 4719 w 5668"/>
                <a:gd name="T1" fmla="*/ 7 h 6568"/>
                <a:gd name="T2" fmla="*/ 4917 w 5668"/>
                <a:gd name="T3" fmla="*/ 89 h 6568"/>
                <a:gd name="T4" fmla="*/ 5344 w 5668"/>
                <a:gd name="T5" fmla="*/ 377 h 6568"/>
                <a:gd name="T6" fmla="*/ 5527 w 5668"/>
                <a:gd name="T7" fmla="*/ 551 h 6568"/>
                <a:gd name="T8" fmla="*/ 3464 w 5668"/>
                <a:gd name="T9" fmla="*/ 3468 h 6568"/>
                <a:gd name="T10" fmla="*/ 3161 w 5668"/>
                <a:gd name="T11" fmla="*/ 3687 h 6568"/>
                <a:gd name="T12" fmla="*/ 3049 w 5668"/>
                <a:gd name="T13" fmla="*/ 3816 h 6568"/>
                <a:gd name="T14" fmla="*/ 2944 w 5668"/>
                <a:gd name="T15" fmla="*/ 4020 h 6568"/>
                <a:gd name="T16" fmla="*/ 2699 w 5668"/>
                <a:gd name="T17" fmla="*/ 4370 h 6568"/>
                <a:gd name="T18" fmla="*/ 1724 w 5668"/>
                <a:gd name="T19" fmla="*/ 5406 h 6568"/>
                <a:gd name="T20" fmla="*/ 1622 w 5668"/>
                <a:gd name="T21" fmla="*/ 5287 h 6568"/>
                <a:gd name="T22" fmla="*/ 1592 w 5668"/>
                <a:gd name="T23" fmla="*/ 5309 h 6568"/>
                <a:gd name="T24" fmla="*/ 1614 w 5668"/>
                <a:gd name="T25" fmla="*/ 5460 h 6568"/>
                <a:gd name="T26" fmla="*/ 1608 w 5668"/>
                <a:gd name="T27" fmla="*/ 5528 h 6568"/>
                <a:gd name="T28" fmla="*/ 1539 w 5668"/>
                <a:gd name="T29" fmla="*/ 5517 h 6568"/>
                <a:gd name="T30" fmla="*/ 1355 w 5668"/>
                <a:gd name="T31" fmla="*/ 5415 h 6568"/>
                <a:gd name="T32" fmla="*/ 1197 w 5668"/>
                <a:gd name="T33" fmla="*/ 5288 h 6568"/>
                <a:gd name="T34" fmla="*/ 1129 w 5668"/>
                <a:gd name="T35" fmla="*/ 5282 h 6568"/>
                <a:gd name="T36" fmla="*/ 1138 w 5668"/>
                <a:gd name="T37" fmla="*/ 5348 h 6568"/>
                <a:gd name="T38" fmla="*/ 1266 w 5668"/>
                <a:gd name="T39" fmla="*/ 5497 h 6568"/>
                <a:gd name="T40" fmla="*/ 1162 w 5668"/>
                <a:gd name="T41" fmla="*/ 5434 h 6568"/>
                <a:gd name="T42" fmla="*/ 1040 w 5668"/>
                <a:gd name="T43" fmla="*/ 5376 h 6568"/>
                <a:gd name="T44" fmla="*/ 1012 w 5668"/>
                <a:gd name="T45" fmla="*/ 5423 h 6568"/>
                <a:gd name="T46" fmla="*/ 1086 w 5668"/>
                <a:gd name="T47" fmla="*/ 5526 h 6568"/>
                <a:gd name="T48" fmla="*/ 1033 w 5668"/>
                <a:gd name="T49" fmla="*/ 5528 h 6568"/>
                <a:gd name="T50" fmla="*/ 1020 w 5668"/>
                <a:gd name="T51" fmla="*/ 5578 h 6568"/>
                <a:gd name="T52" fmla="*/ 1092 w 5668"/>
                <a:gd name="T53" fmla="*/ 5639 h 6568"/>
                <a:gd name="T54" fmla="*/ 1266 w 5668"/>
                <a:gd name="T55" fmla="*/ 5720 h 6568"/>
                <a:gd name="T56" fmla="*/ 1340 w 5668"/>
                <a:gd name="T57" fmla="*/ 5789 h 6568"/>
                <a:gd name="T58" fmla="*/ 1254 w 5668"/>
                <a:gd name="T59" fmla="*/ 5802 h 6568"/>
                <a:gd name="T60" fmla="*/ 1135 w 5668"/>
                <a:gd name="T61" fmla="*/ 5781 h 6568"/>
                <a:gd name="T62" fmla="*/ 1099 w 5668"/>
                <a:gd name="T63" fmla="*/ 5804 h 6568"/>
                <a:gd name="T64" fmla="*/ 1152 w 5668"/>
                <a:gd name="T65" fmla="*/ 5858 h 6568"/>
                <a:gd name="T66" fmla="*/ 1358 w 5668"/>
                <a:gd name="T67" fmla="*/ 5903 h 6568"/>
                <a:gd name="T68" fmla="*/ 875 w 5668"/>
                <a:gd name="T69" fmla="*/ 6568 h 6568"/>
                <a:gd name="T70" fmla="*/ 756 w 5668"/>
                <a:gd name="T71" fmla="*/ 6524 h 6568"/>
                <a:gd name="T72" fmla="*/ 687 w 5668"/>
                <a:gd name="T73" fmla="*/ 6446 h 6568"/>
                <a:gd name="T74" fmla="*/ 675 w 5668"/>
                <a:gd name="T75" fmla="*/ 6350 h 6568"/>
                <a:gd name="T76" fmla="*/ 584 w 5668"/>
                <a:gd name="T77" fmla="*/ 6321 h 6568"/>
                <a:gd name="T78" fmla="*/ 441 w 5668"/>
                <a:gd name="T79" fmla="*/ 6304 h 6568"/>
                <a:gd name="T80" fmla="*/ 354 w 5668"/>
                <a:gd name="T81" fmla="*/ 6222 h 6568"/>
                <a:gd name="T82" fmla="*/ 333 w 5668"/>
                <a:gd name="T83" fmla="*/ 6091 h 6568"/>
                <a:gd name="T84" fmla="*/ 268 w 5668"/>
                <a:gd name="T85" fmla="*/ 6076 h 6568"/>
                <a:gd name="T86" fmla="*/ 114 w 5668"/>
                <a:gd name="T87" fmla="*/ 6094 h 6568"/>
                <a:gd name="T88" fmla="*/ 28 w 5668"/>
                <a:gd name="T89" fmla="*/ 6044 h 6568"/>
                <a:gd name="T90" fmla="*/ 83 w 5668"/>
                <a:gd name="T91" fmla="*/ 5802 h 6568"/>
                <a:gd name="T92" fmla="*/ 250 w 5668"/>
                <a:gd name="T93" fmla="*/ 5720 h 6568"/>
                <a:gd name="T94" fmla="*/ 283 w 5668"/>
                <a:gd name="T95" fmla="*/ 5692 h 6568"/>
                <a:gd name="T96" fmla="*/ 269 w 5668"/>
                <a:gd name="T97" fmla="*/ 5596 h 6568"/>
                <a:gd name="T98" fmla="*/ 305 w 5668"/>
                <a:gd name="T99" fmla="*/ 5602 h 6568"/>
                <a:gd name="T100" fmla="*/ 363 w 5668"/>
                <a:gd name="T101" fmla="*/ 5604 h 6568"/>
                <a:gd name="T102" fmla="*/ 378 w 5668"/>
                <a:gd name="T103" fmla="*/ 5537 h 6568"/>
                <a:gd name="T104" fmla="*/ 373 w 5668"/>
                <a:gd name="T105" fmla="*/ 5467 h 6568"/>
                <a:gd name="T106" fmla="*/ 434 w 5668"/>
                <a:gd name="T107" fmla="*/ 5482 h 6568"/>
                <a:gd name="T108" fmla="*/ 414 w 5668"/>
                <a:gd name="T109" fmla="*/ 5379 h 6568"/>
                <a:gd name="T110" fmla="*/ 429 w 5668"/>
                <a:gd name="T111" fmla="*/ 5298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68" h="6568">
                  <a:moveTo>
                    <a:pt x="471" y="5288"/>
                  </a:moveTo>
                  <a:lnTo>
                    <a:pt x="471" y="5286"/>
                  </a:lnTo>
                  <a:lnTo>
                    <a:pt x="500" y="5250"/>
                  </a:lnTo>
                  <a:lnTo>
                    <a:pt x="1721" y="3733"/>
                  </a:lnTo>
                  <a:lnTo>
                    <a:pt x="2250" y="3075"/>
                  </a:lnTo>
                  <a:lnTo>
                    <a:pt x="2510" y="2751"/>
                  </a:lnTo>
                  <a:lnTo>
                    <a:pt x="2510" y="2751"/>
                  </a:lnTo>
                  <a:lnTo>
                    <a:pt x="4719" y="7"/>
                  </a:lnTo>
                  <a:lnTo>
                    <a:pt x="4719" y="7"/>
                  </a:lnTo>
                  <a:lnTo>
                    <a:pt x="4719" y="0"/>
                  </a:lnTo>
                  <a:lnTo>
                    <a:pt x="4719" y="0"/>
                  </a:lnTo>
                  <a:lnTo>
                    <a:pt x="4753" y="13"/>
                  </a:lnTo>
                  <a:lnTo>
                    <a:pt x="4787" y="27"/>
                  </a:lnTo>
                  <a:lnTo>
                    <a:pt x="4820" y="41"/>
                  </a:lnTo>
                  <a:lnTo>
                    <a:pt x="4853" y="57"/>
                  </a:lnTo>
                  <a:lnTo>
                    <a:pt x="4917" y="89"/>
                  </a:lnTo>
                  <a:lnTo>
                    <a:pt x="4981" y="123"/>
                  </a:lnTo>
                  <a:lnTo>
                    <a:pt x="5043" y="160"/>
                  </a:lnTo>
                  <a:lnTo>
                    <a:pt x="5103" y="200"/>
                  </a:lnTo>
                  <a:lnTo>
                    <a:pt x="5163" y="241"/>
                  </a:lnTo>
                  <a:lnTo>
                    <a:pt x="5222" y="285"/>
                  </a:lnTo>
                  <a:lnTo>
                    <a:pt x="5222" y="285"/>
                  </a:lnTo>
                  <a:lnTo>
                    <a:pt x="5303" y="346"/>
                  </a:lnTo>
                  <a:lnTo>
                    <a:pt x="5344" y="377"/>
                  </a:lnTo>
                  <a:lnTo>
                    <a:pt x="5384" y="409"/>
                  </a:lnTo>
                  <a:lnTo>
                    <a:pt x="5423" y="441"/>
                  </a:lnTo>
                  <a:lnTo>
                    <a:pt x="5460" y="476"/>
                  </a:lnTo>
                  <a:lnTo>
                    <a:pt x="5477" y="495"/>
                  </a:lnTo>
                  <a:lnTo>
                    <a:pt x="5495" y="513"/>
                  </a:lnTo>
                  <a:lnTo>
                    <a:pt x="5512" y="532"/>
                  </a:lnTo>
                  <a:lnTo>
                    <a:pt x="5527" y="551"/>
                  </a:lnTo>
                  <a:lnTo>
                    <a:pt x="5527" y="551"/>
                  </a:lnTo>
                  <a:lnTo>
                    <a:pt x="5548" y="582"/>
                  </a:lnTo>
                  <a:lnTo>
                    <a:pt x="5568" y="613"/>
                  </a:lnTo>
                  <a:lnTo>
                    <a:pt x="5587" y="645"/>
                  </a:lnTo>
                  <a:lnTo>
                    <a:pt x="5605" y="678"/>
                  </a:lnTo>
                  <a:lnTo>
                    <a:pt x="5622" y="711"/>
                  </a:lnTo>
                  <a:lnTo>
                    <a:pt x="5637" y="745"/>
                  </a:lnTo>
                  <a:lnTo>
                    <a:pt x="5668" y="812"/>
                  </a:lnTo>
                  <a:lnTo>
                    <a:pt x="3464" y="3468"/>
                  </a:lnTo>
                  <a:lnTo>
                    <a:pt x="3357" y="3596"/>
                  </a:lnTo>
                  <a:lnTo>
                    <a:pt x="3357" y="3596"/>
                  </a:lnTo>
                  <a:lnTo>
                    <a:pt x="3327" y="3607"/>
                  </a:lnTo>
                  <a:lnTo>
                    <a:pt x="3295" y="3620"/>
                  </a:lnTo>
                  <a:lnTo>
                    <a:pt x="3258" y="3637"/>
                  </a:lnTo>
                  <a:lnTo>
                    <a:pt x="3217" y="3655"/>
                  </a:lnTo>
                  <a:lnTo>
                    <a:pt x="3179" y="3677"/>
                  </a:lnTo>
                  <a:lnTo>
                    <a:pt x="3161" y="3687"/>
                  </a:lnTo>
                  <a:lnTo>
                    <a:pt x="3144" y="3697"/>
                  </a:lnTo>
                  <a:lnTo>
                    <a:pt x="3130" y="3709"/>
                  </a:lnTo>
                  <a:lnTo>
                    <a:pt x="3120" y="3719"/>
                  </a:lnTo>
                  <a:lnTo>
                    <a:pt x="3120" y="3719"/>
                  </a:lnTo>
                  <a:lnTo>
                    <a:pt x="3104" y="3737"/>
                  </a:lnTo>
                  <a:lnTo>
                    <a:pt x="3086" y="3760"/>
                  </a:lnTo>
                  <a:lnTo>
                    <a:pt x="3068" y="3787"/>
                  </a:lnTo>
                  <a:lnTo>
                    <a:pt x="3049" y="3816"/>
                  </a:lnTo>
                  <a:lnTo>
                    <a:pt x="3030" y="3848"/>
                  </a:lnTo>
                  <a:lnTo>
                    <a:pt x="3011" y="3880"/>
                  </a:lnTo>
                  <a:lnTo>
                    <a:pt x="2993" y="3914"/>
                  </a:lnTo>
                  <a:lnTo>
                    <a:pt x="2976" y="3946"/>
                  </a:lnTo>
                  <a:lnTo>
                    <a:pt x="2976" y="3946"/>
                  </a:lnTo>
                  <a:lnTo>
                    <a:pt x="2958" y="3985"/>
                  </a:lnTo>
                  <a:lnTo>
                    <a:pt x="2944" y="4020"/>
                  </a:lnTo>
                  <a:lnTo>
                    <a:pt x="2944" y="4020"/>
                  </a:lnTo>
                  <a:lnTo>
                    <a:pt x="2936" y="4038"/>
                  </a:lnTo>
                  <a:lnTo>
                    <a:pt x="2925" y="4061"/>
                  </a:lnTo>
                  <a:lnTo>
                    <a:pt x="2908" y="4088"/>
                  </a:lnTo>
                  <a:lnTo>
                    <a:pt x="2888" y="4117"/>
                  </a:lnTo>
                  <a:lnTo>
                    <a:pt x="2842" y="4184"/>
                  </a:lnTo>
                  <a:lnTo>
                    <a:pt x="2792" y="4252"/>
                  </a:lnTo>
                  <a:lnTo>
                    <a:pt x="2742" y="4316"/>
                  </a:lnTo>
                  <a:lnTo>
                    <a:pt x="2699" y="4370"/>
                  </a:lnTo>
                  <a:lnTo>
                    <a:pt x="2658" y="4421"/>
                  </a:lnTo>
                  <a:lnTo>
                    <a:pt x="1812" y="5520"/>
                  </a:lnTo>
                  <a:lnTo>
                    <a:pt x="1812" y="5520"/>
                  </a:lnTo>
                  <a:lnTo>
                    <a:pt x="1790" y="5493"/>
                  </a:lnTo>
                  <a:lnTo>
                    <a:pt x="1768" y="5464"/>
                  </a:lnTo>
                  <a:lnTo>
                    <a:pt x="1746" y="5435"/>
                  </a:lnTo>
                  <a:lnTo>
                    <a:pt x="1724" y="5406"/>
                  </a:lnTo>
                  <a:lnTo>
                    <a:pt x="1724" y="5406"/>
                  </a:lnTo>
                  <a:lnTo>
                    <a:pt x="1704" y="5376"/>
                  </a:lnTo>
                  <a:lnTo>
                    <a:pt x="1690" y="5357"/>
                  </a:lnTo>
                  <a:lnTo>
                    <a:pt x="1676" y="5337"/>
                  </a:lnTo>
                  <a:lnTo>
                    <a:pt x="1660" y="5316"/>
                  </a:lnTo>
                  <a:lnTo>
                    <a:pt x="1644" y="5301"/>
                  </a:lnTo>
                  <a:lnTo>
                    <a:pt x="1636" y="5294"/>
                  </a:lnTo>
                  <a:lnTo>
                    <a:pt x="1630" y="5289"/>
                  </a:lnTo>
                  <a:lnTo>
                    <a:pt x="1622" y="5287"/>
                  </a:lnTo>
                  <a:lnTo>
                    <a:pt x="1616" y="5286"/>
                  </a:lnTo>
                  <a:lnTo>
                    <a:pt x="1616" y="5286"/>
                  </a:lnTo>
                  <a:lnTo>
                    <a:pt x="1610" y="5286"/>
                  </a:lnTo>
                  <a:lnTo>
                    <a:pt x="1607" y="5287"/>
                  </a:lnTo>
                  <a:lnTo>
                    <a:pt x="1603" y="5289"/>
                  </a:lnTo>
                  <a:lnTo>
                    <a:pt x="1600" y="5292"/>
                  </a:lnTo>
                  <a:lnTo>
                    <a:pt x="1595" y="5300"/>
                  </a:lnTo>
                  <a:lnTo>
                    <a:pt x="1592" y="5309"/>
                  </a:lnTo>
                  <a:lnTo>
                    <a:pt x="1591" y="5320"/>
                  </a:lnTo>
                  <a:lnTo>
                    <a:pt x="1590" y="5333"/>
                  </a:lnTo>
                  <a:lnTo>
                    <a:pt x="1591" y="5347"/>
                  </a:lnTo>
                  <a:lnTo>
                    <a:pt x="1592" y="5362"/>
                  </a:lnTo>
                  <a:lnTo>
                    <a:pt x="1599" y="5393"/>
                  </a:lnTo>
                  <a:lnTo>
                    <a:pt x="1605" y="5421"/>
                  </a:lnTo>
                  <a:lnTo>
                    <a:pt x="1610" y="5444"/>
                  </a:lnTo>
                  <a:lnTo>
                    <a:pt x="1614" y="5460"/>
                  </a:lnTo>
                  <a:lnTo>
                    <a:pt x="1614" y="5460"/>
                  </a:lnTo>
                  <a:lnTo>
                    <a:pt x="1616" y="5479"/>
                  </a:lnTo>
                  <a:lnTo>
                    <a:pt x="1617" y="5498"/>
                  </a:lnTo>
                  <a:lnTo>
                    <a:pt x="1617" y="5507"/>
                  </a:lnTo>
                  <a:lnTo>
                    <a:pt x="1616" y="5516"/>
                  </a:lnTo>
                  <a:lnTo>
                    <a:pt x="1613" y="5522"/>
                  </a:lnTo>
                  <a:lnTo>
                    <a:pt x="1610" y="5525"/>
                  </a:lnTo>
                  <a:lnTo>
                    <a:pt x="1608" y="5528"/>
                  </a:lnTo>
                  <a:lnTo>
                    <a:pt x="1608" y="5528"/>
                  </a:lnTo>
                  <a:lnTo>
                    <a:pt x="1600" y="5530"/>
                  </a:lnTo>
                  <a:lnTo>
                    <a:pt x="1592" y="5531"/>
                  </a:lnTo>
                  <a:lnTo>
                    <a:pt x="1582" y="5530"/>
                  </a:lnTo>
                  <a:lnTo>
                    <a:pt x="1573" y="5529"/>
                  </a:lnTo>
                  <a:lnTo>
                    <a:pt x="1554" y="5522"/>
                  </a:lnTo>
                  <a:lnTo>
                    <a:pt x="1539" y="5517"/>
                  </a:lnTo>
                  <a:lnTo>
                    <a:pt x="1539" y="5517"/>
                  </a:lnTo>
                  <a:lnTo>
                    <a:pt x="1514" y="5510"/>
                  </a:lnTo>
                  <a:lnTo>
                    <a:pt x="1490" y="5499"/>
                  </a:lnTo>
                  <a:lnTo>
                    <a:pt x="1466" y="5488"/>
                  </a:lnTo>
                  <a:lnTo>
                    <a:pt x="1443" y="5475"/>
                  </a:lnTo>
                  <a:lnTo>
                    <a:pt x="1419" y="5461"/>
                  </a:lnTo>
                  <a:lnTo>
                    <a:pt x="1398" y="5446"/>
                  </a:lnTo>
                  <a:lnTo>
                    <a:pt x="1376" y="5430"/>
                  </a:lnTo>
                  <a:lnTo>
                    <a:pt x="1355" y="5415"/>
                  </a:lnTo>
                  <a:lnTo>
                    <a:pt x="1355" y="5415"/>
                  </a:lnTo>
                  <a:lnTo>
                    <a:pt x="1321" y="5384"/>
                  </a:lnTo>
                  <a:lnTo>
                    <a:pt x="1286" y="5353"/>
                  </a:lnTo>
                  <a:lnTo>
                    <a:pt x="1252" y="5324"/>
                  </a:lnTo>
                  <a:lnTo>
                    <a:pt x="1232" y="5310"/>
                  </a:lnTo>
                  <a:lnTo>
                    <a:pt x="1213" y="5297"/>
                  </a:lnTo>
                  <a:lnTo>
                    <a:pt x="1213" y="5297"/>
                  </a:lnTo>
                  <a:lnTo>
                    <a:pt x="1197" y="5288"/>
                  </a:lnTo>
                  <a:lnTo>
                    <a:pt x="1180" y="5279"/>
                  </a:lnTo>
                  <a:lnTo>
                    <a:pt x="1171" y="5277"/>
                  </a:lnTo>
                  <a:lnTo>
                    <a:pt x="1162" y="5275"/>
                  </a:lnTo>
                  <a:lnTo>
                    <a:pt x="1153" y="5274"/>
                  </a:lnTo>
                  <a:lnTo>
                    <a:pt x="1145" y="5274"/>
                  </a:lnTo>
                  <a:lnTo>
                    <a:pt x="1139" y="5275"/>
                  </a:lnTo>
                  <a:lnTo>
                    <a:pt x="1133" y="5278"/>
                  </a:lnTo>
                  <a:lnTo>
                    <a:pt x="1129" y="5282"/>
                  </a:lnTo>
                  <a:lnTo>
                    <a:pt x="1125" y="5287"/>
                  </a:lnTo>
                  <a:lnTo>
                    <a:pt x="1122" y="5294"/>
                  </a:lnTo>
                  <a:lnTo>
                    <a:pt x="1122" y="5303"/>
                  </a:lnTo>
                  <a:lnTo>
                    <a:pt x="1124" y="5314"/>
                  </a:lnTo>
                  <a:lnTo>
                    <a:pt x="1127" y="5327"/>
                  </a:lnTo>
                  <a:lnTo>
                    <a:pt x="1127" y="5327"/>
                  </a:lnTo>
                  <a:lnTo>
                    <a:pt x="1133" y="5338"/>
                  </a:lnTo>
                  <a:lnTo>
                    <a:pt x="1138" y="5348"/>
                  </a:lnTo>
                  <a:lnTo>
                    <a:pt x="1150" y="5369"/>
                  </a:lnTo>
                  <a:lnTo>
                    <a:pt x="1165" y="5389"/>
                  </a:lnTo>
                  <a:lnTo>
                    <a:pt x="1181" y="5408"/>
                  </a:lnTo>
                  <a:lnTo>
                    <a:pt x="1198" y="5428"/>
                  </a:lnTo>
                  <a:lnTo>
                    <a:pt x="1216" y="5446"/>
                  </a:lnTo>
                  <a:lnTo>
                    <a:pt x="1249" y="5480"/>
                  </a:lnTo>
                  <a:lnTo>
                    <a:pt x="1249" y="5480"/>
                  </a:lnTo>
                  <a:lnTo>
                    <a:pt x="1266" y="5497"/>
                  </a:lnTo>
                  <a:lnTo>
                    <a:pt x="1282" y="5512"/>
                  </a:lnTo>
                  <a:lnTo>
                    <a:pt x="1282" y="5514"/>
                  </a:lnTo>
                  <a:lnTo>
                    <a:pt x="1282" y="5514"/>
                  </a:lnTo>
                  <a:lnTo>
                    <a:pt x="1268" y="5502"/>
                  </a:lnTo>
                  <a:lnTo>
                    <a:pt x="1254" y="5490"/>
                  </a:lnTo>
                  <a:lnTo>
                    <a:pt x="1223" y="5471"/>
                  </a:lnTo>
                  <a:lnTo>
                    <a:pt x="1162" y="5434"/>
                  </a:lnTo>
                  <a:lnTo>
                    <a:pt x="1162" y="5434"/>
                  </a:lnTo>
                  <a:lnTo>
                    <a:pt x="1130" y="5411"/>
                  </a:lnTo>
                  <a:lnTo>
                    <a:pt x="1111" y="5397"/>
                  </a:lnTo>
                  <a:lnTo>
                    <a:pt x="1090" y="5387"/>
                  </a:lnTo>
                  <a:lnTo>
                    <a:pt x="1080" y="5382"/>
                  </a:lnTo>
                  <a:lnTo>
                    <a:pt x="1070" y="5378"/>
                  </a:lnTo>
                  <a:lnTo>
                    <a:pt x="1059" y="5376"/>
                  </a:lnTo>
                  <a:lnTo>
                    <a:pt x="1049" y="5375"/>
                  </a:lnTo>
                  <a:lnTo>
                    <a:pt x="1040" y="5376"/>
                  </a:lnTo>
                  <a:lnTo>
                    <a:pt x="1031" y="5380"/>
                  </a:lnTo>
                  <a:lnTo>
                    <a:pt x="1024" y="5387"/>
                  </a:lnTo>
                  <a:lnTo>
                    <a:pt x="1017" y="5394"/>
                  </a:lnTo>
                  <a:lnTo>
                    <a:pt x="1017" y="5394"/>
                  </a:lnTo>
                  <a:lnTo>
                    <a:pt x="1013" y="5401"/>
                  </a:lnTo>
                  <a:lnTo>
                    <a:pt x="1012" y="5407"/>
                  </a:lnTo>
                  <a:lnTo>
                    <a:pt x="1012" y="5415"/>
                  </a:lnTo>
                  <a:lnTo>
                    <a:pt x="1012" y="5423"/>
                  </a:lnTo>
                  <a:lnTo>
                    <a:pt x="1015" y="5430"/>
                  </a:lnTo>
                  <a:lnTo>
                    <a:pt x="1018" y="5438"/>
                  </a:lnTo>
                  <a:lnTo>
                    <a:pt x="1027" y="5455"/>
                  </a:lnTo>
                  <a:lnTo>
                    <a:pt x="1042" y="5471"/>
                  </a:lnTo>
                  <a:lnTo>
                    <a:pt x="1057" y="5489"/>
                  </a:lnTo>
                  <a:lnTo>
                    <a:pt x="1076" y="5507"/>
                  </a:lnTo>
                  <a:lnTo>
                    <a:pt x="1097" y="5525"/>
                  </a:lnTo>
                  <a:lnTo>
                    <a:pt x="1086" y="5526"/>
                  </a:lnTo>
                  <a:lnTo>
                    <a:pt x="1086" y="5526"/>
                  </a:lnTo>
                  <a:lnTo>
                    <a:pt x="1077" y="5522"/>
                  </a:lnTo>
                  <a:lnTo>
                    <a:pt x="1070" y="5521"/>
                  </a:lnTo>
                  <a:lnTo>
                    <a:pt x="1061" y="5520"/>
                  </a:lnTo>
                  <a:lnTo>
                    <a:pt x="1053" y="5521"/>
                  </a:lnTo>
                  <a:lnTo>
                    <a:pt x="1045" y="5522"/>
                  </a:lnTo>
                  <a:lnTo>
                    <a:pt x="1039" y="5524"/>
                  </a:lnTo>
                  <a:lnTo>
                    <a:pt x="1033" y="5528"/>
                  </a:lnTo>
                  <a:lnTo>
                    <a:pt x="1026" y="5531"/>
                  </a:lnTo>
                  <a:lnTo>
                    <a:pt x="1021" y="5537"/>
                  </a:lnTo>
                  <a:lnTo>
                    <a:pt x="1018" y="5542"/>
                  </a:lnTo>
                  <a:lnTo>
                    <a:pt x="1016" y="5548"/>
                  </a:lnTo>
                  <a:lnTo>
                    <a:pt x="1015" y="5555"/>
                  </a:lnTo>
                  <a:lnTo>
                    <a:pt x="1015" y="5562"/>
                  </a:lnTo>
                  <a:lnTo>
                    <a:pt x="1016" y="5570"/>
                  </a:lnTo>
                  <a:lnTo>
                    <a:pt x="1020" y="5578"/>
                  </a:lnTo>
                  <a:lnTo>
                    <a:pt x="1025" y="5587"/>
                  </a:lnTo>
                  <a:lnTo>
                    <a:pt x="1025" y="5587"/>
                  </a:lnTo>
                  <a:lnTo>
                    <a:pt x="1030" y="5594"/>
                  </a:lnTo>
                  <a:lnTo>
                    <a:pt x="1036" y="5602"/>
                  </a:lnTo>
                  <a:lnTo>
                    <a:pt x="1044" y="5610"/>
                  </a:lnTo>
                  <a:lnTo>
                    <a:pt x="1053" y="5616"/>
                  </a:lnTo>
                  <a:lnTo>
                    <a:pt x="1072" y="5628"/>
                  </a:lnTo>
                  <a:lnTo>
                    <a:pt x="1092" y="5639"/>
                  </a:lnTo>
                  <a:lnTo>
                    <a:pt x="1113" y="5648"/>
                  </a:lnTo>
                  <a:lnTo>
                    <a:pt x="1134" y="5657"/>
                  </a:lnTo>
                  <a:lnTo>
                    <a:pt x="1153" y="5666"/>
                  </a:lnTo>
                  <a:lnTo>
                    <a:pt x="1171" y="5674"/>
                  </a:lnTo>
                  <a:lnTo>
                    <a:pt x="1171" y="5674"/>
                  </a:lnTo>
                  <a:lnTo>
                    <a:pt x="1209" y="5693"/>
                  </a:lnTo>
                  <a:lnTo>
                    <a:pt x="1247" y="5711"/>
                  </a:lnTo>
                  <a:lnTo>
                    <a:pt x="1266" y="5720"/>
                  </a:lnTo>
                  <a:lnTo>
                    <a:pt x="1284" y="5730"/>
                  </a:lnTo>
                  <a:lnTo>
                    <a:pt x="1302" y="5743"/>
                  </a:lnTo>
                  <a:lnTo>
                    <a:pt x="1318" y="5756"/>
                  </a:lnTo>
                  <a:lnTo>
                    <a:pt x="1318" y="5756"/>
                  </a:lnTo>
                  <a:lnTo>
                    <a:pt x="1329" y="5766"/>
                  </a:lnTo>
                  <a:lnTo>
                    <a:pt x="1336" y="5775"/>
                  </a:lnTo>
                  <a:lnTo>
                    <a:pt x="1340" y="5783"/>
                  </a:lnTo>
                  <a:lnTo>
                    <a:pt x="1340" y="5789"/>
                  </a:lnTo>
                  <a:lnTo>
                    <a:pt x="1338" y="5794"/>
                  </a:lnTo>
                  <a:lnTo>
                    <a:pt x="1334" y="5798"/>
                  </a:lnTo>
                  <a:lnTo>
                    <a:pt x="1327" y="5800"/>
                  </a:lnTo>
                  <a:lnTo>
                    <a:pt x="1318" y="5803"/>
                  </a:lnTo>
                  <a:lnTo>
                    <a:pt x="1309" y="5804"/>
                  </a:lnTo>
                  <a:lnTo>
                    <a:pt x="1298" y="5804"/>
                  </a:lnTo>
                  <a:lnTo>
                    <a:pt x="1276" y="5803"/>
                  </a:lnTo>
                  <a:lnTo>
                    <a:pt x="1254" y="5802"/>
                  </a:lnTo>
                  <a:lnTo>
                    <a:pt x="1236" y="5799"/>
                  </a:lnTo>
                  <a:lnTo>
                    <a:pt x="1236" y="5799"/>
                  </a:lnTo>
                  <a:lnTo>
                    <a:pt x="1223" y="5797"/>
                  </a:lnTo>
                  <a:lnTo>
                    <a:pt x="1207" y="5793"/>
                  </a:lnTo>
                  <a:lnTo>
                    <a:pt x="1186" y="5788"/>
                  </a:lnTo>
                  <a:lnTo>
                    <a:pt x="1165" y="5784"/>
                  </a:lnTo>
                  <a:lnTo>
                    <a:pt x="1144" y="5781"/>
                  </a:lnTo>
                  <a:lnTo>
                    <a:pt x="1135" y="5781"/>
                  </a:lnTo>
                  <a:lnTo>
                    <a:pt x="1126" y="5781"/>
                  </a:lnTo>
                  <a:lnTo>
                    <a:pt x="1118" y="5784"/>
                  </a:lnTo>
                  <a:lnTo>
                    <a:pt x="1111" y="5786"/>
                  </a:lnTo>
                  <a:lnTo>
                    <a:pt x="1106" y="5790"/>
                  </a:lnTo>
                  <a:lnTo>
                    <a:pt x="1102" y="5795"/>
                  </a:lnTo>
                  <a:lnTo>
                    <a:pt x="1102" y="5795"/>
                  </a:lnTo>
                  <a:lnTo>
                    <a:pt x="1100" y="5800"/>
                  </a:lnTo>
                  <a:lnTo>
                    <a:pt x="1099" y="5804"/>
                  </a:lnTo>
                  <a:lnTo>
                    <a:pt x="1099" y="5809"/>
                  </a:lnTo>
                  <a:lnTo>
                    <a:pt x="1100" y="5813"/>
                  </a:lnTo>
                  <a:lnTo>
                    <a:pt x="1104" y="5822"/>
                  </a:lnTo>
                  <a:lnTo>
                    <a:pt x="1111" y="5830"/>
                  </a:lnTo>
                  <a:lnTo>
                    <a:pt x="1118" y="5838"/>
                  </a:lnTo>
                  <a:lnTo>
                    <a:pt x="1129" y="5845"/>
                  </a:lnTo>
                  <a:lnTo>
                    <a:pt x="1139" y="5852"/>
                  </a:lnTo>
                  <a:lnTo>
                    <a:pt x="1152" y="5858"/>
                  </a:lnTo>
                  <a:lnTo>
                    <a:pt x="1177" y="5868"/>
                  </a:lnTo>
                  <a:lnTo>
                    <a:pt x="1203" y="5877"/>
                  </a:lnTo>
                  <a:lnTo>
                    <a:pt x="1223" y="5882"/>
                  </a:lnTo>
                  <a:lnTo>
                    <a:pt x="1239" y="5886"/>
                  </a:lnTo>
                  <a:lnTo>
                    <a:pt x="1239" y="5886"/>
                  </a:lnTo>
                  <a:lnTo>
                    <a:pt x="1268" y="5891"/>
                  </a:lnTo>
                  <a:lnTo>
                    <a:pt x="1298" y="5895"/>
                  </a:lnTo>
                  <a:lnTo>
                    <a:pt x="1358" y="5903"/>
                  </a:lnTo>
                  <a:lnTo>
                    <a:pt x="1419" y="5907"/>
                  </a:lnTo>
                  <a:lnTo>
                    <a:pt x="1480" y="5908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02" y="6566"/>
                  </a:lnTo>
                  <a:lnTo>
                    <a:pt x="889" y="6568"/>
                  </a:lnTo>
                  <a:lnTo>
                    <a:pt x="875" y="6568"/>
                  </a:lnTo>
                  <a:lnTo>
                    <a:pt x="862" y="6566"/>
                  </a:lnTo>
                  <a:lnTo>
                    <a:pt x="848" y="6565"/>
                  </a:lnTo>
                  <a:lnTo>
                    <a:pt x="834" y="6561"/>
                  </a:lnTo>
                  <a:lnTo>
                    <a:pt x="820" y="6558"/>
                  </a:lnTo>
                  <a:lnTo>
                    <a:pt x="807" y="6552"/>
                  </a:lnTo>
                  <a:lnTo>
                    <a:pt x="793" y="6546"/>
                  </a:lnTo>
                  <a:lnTo>
                    <a:pt x="780" y="6540"/>
                  </a:lnTo>
                  <a:lnTo>
                    <a:pt x="756" y="6524"/>
                  </a:lnTo>
                  <a:lnTo>
                    <a:pt x="734" y="6508"/>
                  </a:lnTo>
                  <a:lnTo>
                    <a:pt x="724" y="6499"/>
                  </a:lnTo>
                  <a:lnTo>
                    <a:pt x="715" y="6490"/>
                  </a:lnTo>
                  <a:lnTo>
                    <a:pt x="715" y="6490"/>
                  </a:lnTo>
                  <a:lnTo>
                    <a:pt x="707" y="6479"/>
                  </a:lnTo>
                  <a:lnTo>
                    <a:pt x="699" y="6469"/>
                  </a:lnTo>
                  <a:lnTo>
                    <a:pt x="693" y="6459"/>
                  </a:lnTo>
                  <a:lnTo>
                    <a:pt x="687" y="6446"/>
                  </a:lnTo>
                  <a:lnTo>
                    <a:pt x="680" y="6435"/>
                  </a:lnTo>
                  <a:lnTo>
                    <a:pt x="676" y="6422"/>
                  </a:lnTo>
                  <a:lnTo>
                    <a:pt x="673" y="6410"/>
                  </a:lnTo>
                  <a:lnTo>
                    <a:pt x="670" y="6397"/>
                  </a:lnTo>
                  <a:lnTo>
                    <a:pt x="670" y="6397"/>
                  </a:lnTo>
                  <a:lnTo>
                    <a:pt x="669" y="6387"/>
                  </a:lnTo>
                  <a:lnTo>
                    <a:pt x="670" y="6374"/>
                  </a:lnTo>
                  <a:lnTo>
                    <a:pt x="675" y="6350"/>
                  </a:lnTo>
                  <a:lnTo>
                    <a:pt x="678" y="6337"/>
                  </a:lnTo>
                  <a:lnTo>
                    <a:pt x="679" y="6326"/>
                  </a:lnTo>
                  <a:lnTo>
                    <a:pt x="679" y="6315"/>
                  </a:lnTo>
                  <a:lnTo>
                    <a:pt x="678" y="6305"/>
                  </a:lnTo>
                  <a:lnTo>
                    <a:pt x="678" y="6305"/>
                  </a:lnTo>
                  <a:lnTo>
                    <a:pt x="648" y="6312"/>
                  </a:lnTo>
                  <a:lnTo>
                    <a:pt x="617" y="6317"/>
                  </a:lnTo>
                  <a:lnTo>
                    <a:pt x="584" y="6321"/>
                  </a:lnTo>
                  <a:lnTo>
                    <a:pt x="551" y="6323"/>
                  </a:lnTo>
                  <a:lnTo>
                    <a:pt x="533" y="6323"/>
                  </a:lnTo>
                  <a:lnTo>
                    <a:pt x="516" y="6322"/>
                  </a:lnTo>
                  <a:lnTo>
                    <a:pt x="501" y="6321"/>
                  </a:lnTo>
                  <a:lnTo>
                    <a:pt x="484" y="6318"/>
                  </a:lnTo>
                  <a:lnTo>
                    <a:pt x="469" y="6314"/>
                  </a:lnTo>
                  <a:lnTo>
                    <a:pt x="455" y="6310"/>
                  </a:lnTo>
                  <a:lnTo>
                    <a:pt x="441" y="6304"/>
                  </a:lnTo>
                  <a:lnTo>
                    <a:pt x="428" y="6297"/>
                  </a:lnTo>
                  <a:lnTo>
                    <a:pt x="428" y="6297"/>
                  </a:lnTo>
                  <a:lnTo>
                    <a:pt x="411" y="6287"/>
                  </a:lnTo>
                  <a:lnTo>
                    <a:pt x="397" y="6276"/>
                  </a:lnTo>
                  <a:lnTo>
                    <a:pt x="384" y="6263"/>
                  </a:lnTo>
                  <a:lnTo>
                    <a:pt x="373" y="6250"/>
                  </a:lnTo>
                  <a:lnTo>
                    <a:pt x="363" y="6236"/>
                  </a:lnTo>
                  <a:lnTo>
                    <a:pt x="354" y="6222"/>
                  </a:lnTo>
                  <a:lnTo>
                    <a:pt x="346" y="6207"/>
                  </a:lnTo>
                  <a:lnTo>
                    <a:pt x="341" y="6191"/>
                  </a:lnTo>
                  <a:lnTo>
                    <a:pt x="336" y="6174"/>
                  </a:lnTo>
                  <a:lnTo>
                    <a:pt x="332" y="6158"/>
                  </a:lnTo>
                  <a:lnTo>
                    <a:pt x="330" y="6141"/>
                  </a:lnTo>
                  <a:lnTo>
                    <a:pt x="330" y="6125"/>
                  </a:lnTo>
                  <a:lnTo>
                    <a:pt x="330" y="6108"/>
                  </a:lnTo>
                  <a:lnTo>
                    <a:pt x="333" y="6091"/>
                  </a:lnTo>
                  <a:lnTo>
                    <a:pt x="337" y="6073"/>
                  </a:lnTo>
                  <a:lnTo>
                    <a:pt x="342" y="6057"/>
                  </a:lnTo>
                  <a:lnTo>
                    <a:pt x="342" y="6057"/>
                  </a:lnTo>
                  <a:lnTo>
                    <a:pt x="329" y="6057"/>
                  </a:lnTo>
                  <a:lnTo>
                    <a:pt x="318" y="6059"/>
                  </a:lnTo>
                  <a:lnTo>
                    <a:pt x="305" y="6063"/>
                  </a:lnTo>
                  <a:lnTo>
                    <a:pt x="292" y="6067"/>
                  </a:lnTo>
                  <a:lnTo>
                    <a:pt x="268" y="6076"/>
                  </a:lnTo>
                  <a:lnTo>
                    <a:pt x="256" y="6080"/>
                  </a:lnTo>
                  <a:lnTo>
                    <a:pt x="243" y="6082"/>
                  </a:lnTo>
                  <a:lnTo>
                    <a:pt x="243" y="6082"/>
                  </a:lnTo>
                  <a:lnTo>
                    <a:pt x="207" y="6089"/>
                  </a:lnTo>
                  <a:lnTo>
                    <a:pt x="170" y="6093"/>
                  </a:lnTo>
                  <a:lnTo>
                    <a:pt x="151" y="6094"/>
                  </a:lnTo>
                  <a:lnTo>
                    <a:pt x="132" y="6095"/>
                  </a:lnTo>
                  <a:lnTo>
                    <a:pt x="114" y="6094"/>
                  </a:lnTo>
                  <a:lnTo>
                    <a:pt x="96" y="6093"/>
                  </a:lnTo>
                  <a:lnTo>
                    <a:pt x="96" y="6093"/>
                  </a:lnTo>
                  <a:lnTo>
                    <a:pt x="79" y="6089"/>
                  </a:lnTo>
                  <a:lnTo>
                    <a:pt x="67" y="6084"/>
                  </a:lnTo>
                  <a:lnTo>
                    <a:pt x="54" y="6076"/>
                  </a:lnTo>
                  <a:lnTo>
                    <a:pt x="43" y="6067"/>
                  </a:lnTo>
                  <a:lnTo>
                    <a:pt x="35" y="6055"/>
                  </a:lnTo>
                  <a:lnTo>
                    <a:pt x="28" y="6044"/>
                  </a:lnTo>
                  <a:lnTo>
                    <a:pt x="22" y="6031"/>
                  </a:lnTo>
                  <a:lnTo>
                    <a:pt x="18" y="6017"/>
                  </a:lnTo>
                  <a:lnTo>
                    <a:pt x="14" y="6003"/>
                  </a:lnTo>
                  <a:lnTo>
                    <a:pt x="10" y="5987"/>
                  </a:lnTo>
                  <a:lnTo>
                    <a:pt x="6" y="5957"/>
                  </a:lnTo>
                  <a:lnTo>
                    <a:pt x="4" y="5926"/>
                  </a:lnTo>
                  <a:lnTo>
                    <a:pt x="0" y="5898"/>
                  </a:lnTo>
                  <a:lnTo>
                    <a:pt x="83" y="5802"/>
                  </a:lnTo>
                  <a:lnTo>
                    <a:pt x="197" y="5671"/>
                  </a:lnTo>
                  <a:lnTo>
                    <a:pt x="197" y="5671"/>
                  </a:lnTo>
                  <a:lnTo>
                    <a:pt x="206" y="5684"/>
                  </a:lnTo>
                  <a:lnTo>
                    <a:pt x="218" y="5697"/>
                  </a:lnTo>
                  <a:lnTo>
                    <a:pt x="231" y="5708"/>
                  </a:lnTo>
                  <a:lnTo>
                    <a:pt x="237" y="5713"/>
                  </a:lnTo>
                  <a:lnTo>
                    <a:pt x="243" y="5717"/>
                  </a:lnTo>
                  <a:lnTo>
                    <a:pt x="250" y="5720"/>
                  </a:lnTo>
                  <a:lnTo>
                    <a:pt x="256" y="5721"/>
                  </a:lnTo>
                  <a:lnTo>
                    <a:pt x="261" y="5721"/>
                  </a:lnTo>
                  <a:lnTo>
                    <a:pt x="266" y="5718"/>
                  </a:lnTo>
                  <a:lnTo>
                    <a:pt x="272" y="5716"/>
                  </a:lnTo>
                  <a:lnTo>
                    <a:pt x="277" y="5710"/>
                  </a:lnTo>
                  <a:lnTo>
                    <a:pt x="281" y="5702"/>
                  </a:lnTo>
                  <a:lnTo>
                    <a:pt x="283" y="5692"/>
                  </a:lnTo>
                  <a:lnTo>
                    <a:pt x="283" y="5692"/>
                  </a:lnTo>
                  <a:lnTo>
                    <a:pt x="284" y="5685"/>
                  </a:lnTo>
                  <a:lnTo>
                    <a:pt x="284" y="5677"/>
                  </a:lnTo>
                  <a:lnTo>
                    <a:pt x="282" y="5662"/>
                  </a:lnTo>
                  <a:lnTo>
                    <a:pt x="278" y="5648"/>
                  </a:lnTo>
                  <a:lnTo>
                    <a:pt x="274" y="5633"/>
                  </a:lnTo>
                  <a:lnTo>
                    <a:pt x="270" y="5619"/>
                  </a:lnTo>
                  <a:lnTo>
                    <a:pt x="268" y="5603"/>
                  </a:lnTo>
                  <a:lnTo>
                    <a:pt x="269" y="5596"/>
                  </a:lnTo>
                  <a:lnTo>
                    <a:pt x="270" y="5589"/>
                  </a:lnTo>
                  <a:lnTo>
                    <a:pt x="273" y="5581"/>
                  </a:lnTo>
                  <a:lnTo>
                    <a:pt x="277" y="5572"/>
                  </a:lnTo>
                  <a:lnTo>
                    <a:pt x="279" y="5571"/>
                  </a:lnTo>
                  <a:lnTo>
                    <a:pt x="279" y="5571"/>
                  </a:lnTo>
                  <a:lnTo>
                    <a:pt x="287" y="5583"/>
                  </a:lnTo>
                  <a:lnTo>
                    <a:pt x="296" y="5593"/>
                  </a:lnTo>
                  <a:lnTo>
                    <a:pt x="305" y="5602"/>
                  </a:lnTo>
                  <a:lnTo>
                    <a:pt x="315" y="5610"/>
                  </a:lnTo>
                  <a:lnTo>
                    <a:pt x="327" y="5613"/>
                  </a:lnTo>
                  <a:lnTo>
                    <a:pt x="332" y="5615"/>
                  </a:lnTo>
                  <a:lnTo>
                    <a:pt x="338" y="5615"/>
                  </a:lnTo>
                  <a:lnTo>
                    <a:pt x="343" y="5613"/>
                  </a:lnTo>
                  <a:lnTo>
                    <a:pt x="350" y="5612"/>
                  </a:lnTo>
                  <a:lnTo>
                    <a:pt x="356" y="5608"/>
                  </a:lnTo>
                  <a:lnTo>
                    <a:pt x="363" y="5604"/>
                  </a:lnTo>
                  <a:lnTo>
                    <a:pt x="363" y="5604"/>
                  </a:lnTo>
                  <a:lnTo>
                    <a:pt x="369" y="5598"/>
                  </a:lnTo>
                  <a:lnTo>
                    <a:pt x="375" y="5590"/>
                  </a:lnTo>
                  <a:lnTo>
                    <a:pt x="379" y="5583"/>
                  </a:lnTo>
                  <a:lnTo>
                    <a:pt x="380" y="5574"/>
                  </a:lnTo>
                  <a:lnTo>
                    <a:pt x="382" y="5565"/>
                  </a:lnTo>
                  <a:lnTo>
                    <a:pt x="382" y="5556"/>
                  </a:lnTo>
                  <a:lnTo>
                    <a:pt x="378" y="5537"/>
                  </a:lnTo>
                  <a:lnTo>
                    <a:pt x="373" y="5517"/>
                  </a:lnTo>
                  <a:lnTo>
                    <a:pt x="368" y="5497"/>
                  </a:lnTo>
                  <a:lnTo>
                    <a:pt x="364" y="5478"/>
                  </a:lnTo>
                  <a:lnTo>
                    <a:pt x="363" y="5469"/>
                  </a:lnTo>
                  <a:lnTo>
                    <a:pt x="363" y="5460"/>
                  </a:lnTo>
                  <a:lnTo>
                    <a:pt x="365" y="5458"/>
                  </a:lnTo>
                  <a:lnTo>
                    <a:pt x="365" y="5458"/>
                  </a:lnTo>
                  <a:lnTo>
                    <a:pt x="373" y="5467"/>
                  </a:lnTo>
                  <a:lnTo>
                    <a:pt x="382" y="5475"/>
                  </a:lnTo>
                  <a:lnTo>
                    <a:pt x="392" y="5482"/>
                  </a:lnTo>
                  <a:lnTo>
                    <a:pt x="402" y="5485"/>
                  </a:lnTo>
                  <a:lnTo>
                    <a:pt x="402" y="5485"/>
                  </a:lnTo>
                  <a:lnTo>
                    <a:pt x="414" y="5488"/>
                  </a:lnTo>
                  <a:lnTo>
                    <a:pt x="423" y="5488"/>
                  </a:lnTo>
                  <a:lnTo>
                    <a:pt x="430" y="5487"/>
                  </a:lnTo>
                  <a:lnTo>
                    <a:pt x="434" y="5482"/>
                  </a:lnTo>
                  <a:lnTo>
                    <a:pt x="438" y="5475"/>
                  </a:lnTo>
                  <a:lnTo>
                    <a:pt x="439" y="5467"/>
                  </a:lnTo>
                  <a:lnTo>
                    <a:pt x="438" y="5458"/>
                  </a:lnTo>
                  <a:lnTo>
                    <a:pt x="437" y="5449"/>
                  </a:lnTo>
                  <a:lnTo>
                    <a:pt x="432" y="5429"/>
                  </a:lnTo>
                  <a:lnTo>
                    <a:pt x="425" y="5408"/>
                  </a:lnTo>
                  <a:lnTo>
                    <a:pt x="414" y="5379"/>
                  </a:lnTo>
                  <a:lnTo>
                    <a:pt x="414" y="5379"/>
                  </a:lnTo>
                  <a:lnTo>
                    <a:pt x="411" y="5364"/>
                  </a:lnTo>
                  <a:lnTo>
                    <a:pt x="410" y="5347"/>
                  </a:lnTo>
                  <a:lnTo>
                    <a:pt x="411" y="5332"/>
                  </a:lnTo>
                  <a:lnTo>
                    <a:pt x="414" y="5324"/>
                  </a:lnTo>
                  <a:lnTo>
                    <a:pt x="416" y="5316"/>
                  </a:lnTo>
                  <a:lnTo>
                    <a:pt x="419" y="5310"/>
                  </a:lnTo>
                  <a:lnTo>
                    <a:pt x="424" y="5303"/>
                  </a:lnTo>
                  <a:lnTo>
                    <a:pt x="429" y="5298"/>
                  </a:lnTo>
                  <a:lnTo>
                    <a:pt x="436" y="5294"/>
                  </a:lnTo>
                  <a:lnTo>
                    <a:pt x="442" y="5291"/>
                  </a:lnTo>
                  <a:lnTo>
                    <a:pt x="451" y="5288"/>
                  </a:lnTo>
                  <a:lnTo>
                    <a:pt x="460" y="5288"/>
                  </a:lnTo>
                  <a:lnTo>
                    <a:pt x="471" y="52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8DA08BBA-2D52-E646-81DE-AD6BABAAC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304"/>
              <a:ext cx="1323" cy="1228"/>
            </a:xfrm>
            <a:custGeom>
              <a:avLst/>
              <a:gdLst>
                <a:gd name="T0" fmla="*/ 2633 w 2647"/>
                <a:gd name="T1" fmla="*/ 939 h 2455"/>
                <a:gd name="T2" fmla="*/ 2588 w 2647"/>
                <a:gd name="T3" fmla="*/ 1069 h 2455"/>
                <a:gd name="T4" fmla="*/ 2543 w 2647"/>
                <a:gd name="T5" fmla="*/ 1153 h 2455"/>
                <a:gd name="T6" fmla="*/ 2406 w 2647"/>
                <a:gd name="T7" fmla="*/ 1329 h 2455"/>
                <a:gd name="T8" fmla="*/ 2155 w 2647"/>
                <a:gd name="T9" fmla="*/ 1631 h 2455"/>
                <a:gd name="T10" fmla="*/ 2046 w 2647"/>
                <a:gd name="T11" fmla="*/ 1738 h 2455"/>
                <a:gd name="T12" fmla="*/ 2005 w 2647"/>
                <a:gd name="T13" fmla="*/ 1762 h 2455"/>
                <a:gd name="T14" fmla="*/ 1955 w 2647"/>
                <a:gd name="T15" fmla="*/ 1791 h 2455"/>
                <a:gd name="T16" fmla="*/ 1924 w 2647"/>
                <a:gd name="T17" fmla="*/ 1796 h 2455"/>
                <a:gd name="T18" fmla="*/ 1887 w 2647"/>
                <a:gd name="T19" fmla="*/ 1784 h 2455"/>
                <a:gd name="T20" fmla="*/ 1838 w 2647"/>
                <a:gd name="T21" fmla="*/ 1750 h 2455"/>
                <a:gd name="T22" fmla="*/ 1704 w 2647"/>
                <a:gd name="T23" fmla="*/ 1660 h 2455"/>
                <a:gd name="T24" fmla="*/ 1536 w 2647"/>
                <a:gd name="T25" fmla="*/ 1581 h 2455"/>
                <a:gd name="T26" fmla="*/ 1366 w 2647"/>
                <a:gd name="T27" fmla="*/ 1506 h 2455"/>
                <a:gd name="T28" fmla="*/ 1282 w 2647"/>
                <a:gd name="T29" fmla="*/ 1488 h 2455"/>
                <a:gd name="T30" fmla="*/ 1194 w 2647"/>
                <a:gd name="T31" fmla="*/ 1472 h 2455"/>
                <a:gd name="T32" fmla="*/ 1166 w 2647"/>
                <a:gd name="T33" fmla="*/ 1563 h 2455"/>
                <a:gd name="T34" fmla="*/ 1116 w 2647"/>
                <a:gd name="T35" fmla="*/ 1988 h 2455"/>
                <a:gd name="T36" fmla="*/ 1079 w 2647"/>
                <a:gd name="T37" fmla="*/ 2233 h 2455"/>
                <a:gd name="T38" fmla="*/ 1066 w 2647"/>
                <a:gd name="T39" fmla="*/ 2267 h 2455"/>
                <a:gd name="T40" fmla="*/ 1010 w 2647"/>
                <a:gd name="T41" fmla="*/ 2327 h 2455"/>
                <a:gd name="T42" fmla="*/ 920 w 2647"/>
                <a:gd name="T43" fmla="*/ 2372 h 2455"/>
                <a:gd name="T44" fmla="*/ 814 w 2647"/>
                <a:gd name="T45" fmla="*/ 2405 h 2455"/>
                <a:gd name="T46" fmla="*/ 597 w 2647"/>
                <a:gd name="T47" fmla="*/ 2441 h 2455"/>
                <a:gd name="T48" fmla="*/ 461 w 2647"/>
                <a:gd name="T49" fmla="*/ 2452 h 2455"/>
                <a:gd name="T50" fmla="*/ 248 w 2647"/>
                <a:gd name="T51" fmla="*/ 2455 h 2455"/>
                <a:gd name="T52" fmla="*/ 76 w 2647"/>
                <a:gd name="T53" fmla="*/ 2373 h 2455"/>
                <a:gd name="T54" fmla="*/ 27 w 2647"/>
                <a:gd name="T55" fmla="*/ 2283 h 2455"/>
                <a:gd name="T56" fmla="*/ 8 w 2647"/>
                <a:gd name="T57" fmla="*/ 2226 h 2455"/>
                <a:gd name="T58" fmla="*/ 0 w 2647"/>
                <a:gd name="T59" fmla="*/ 2149 h 2455"/>
                <a:gd name="T60" fmla="*/ 5 w 2647"/>
                <a:gd name="T61" fmla="*/ 2088 h 2455"/>
                <a:gd name="T62" fmla="*/ 73 w 2647"/>
                <a:gd name="T63" fmla="*/ 2035 h 2455"/>
                <a:gd name="T64" fmla="*/ 199 w 2647"/>
                <a:gd name="T65" fmla="*/ 2003 h 2455"/>
                <a:gd name="T66" fmla="*/ 378 w 2647"/>
                <a:gd name="T67" fmla="*/ 1939 h 2455"/>
                <a:gd name="T68" fmla="*/ 468 w 2647"/>
                <a:gd name="T69" fmla="*/ 1889 h 2455"/>
                <a:gd name="T70" fmla="*/ 516 w 2647"/>
                <a:gd name="T71" fmla="*/ 1843 h 2455"/>
                <a:gd name="T72" fmla="*/ 551 w 2647"/>
                <a:gd name="T73" fmla="*/ 1788 h 2455"/>
                <a:gd name="T74" fmla="*/ 566 w 2647"/>
                <a:gd name="T75" fmla="*/ 1719 h 2455"/>
                <a:gd name="T76" fmla="*/ 560 w 2647"/>
                <a:gd name="T77" fmla="*/ 1637 h 2455"/>
                <a:gd name="T78" fmla="*/ 512 w 2647"/>
                <a:gd name="T79" fmla="*/ 1362 h 2455"/>
                <a:gd name="T80" fmla="*/ 466 w 2647"/>
                <a:gd name="T81" fmla="*/ 1071 h 2455"/>
                <a:gd name="T82" fmla="*/ 455 w 2647"/>
                <a:gd name="T83" fmla="*/ 929 h 2455"/>
                <a:gd name="T84" fmla="*/ 456 w 2647"/>
                <a:gd name="T85" fmla="*/ 585 h 2455"/>
                <a:gd name="T86" fmla="*/ 461 w 2647"/>
                <a:gd name="T87" fmla="*/ 478 h 2455"/>
                <a:gd name="T88" fmla="*/ 534 w 2647"/>
                <a:gd name="T89" fmla="*/ 348 h 2455"/>
                <a:gd name="T90" fmla="*/ 605 w 2647"/>
                <a:gd name="T91" fmla="*/ 251 h 2455"/>
                <a:gd name="T92" fmla="*/ 646 w 2647"/>
                <a:gd name="T93" fmla="*/ 219 h 2455"/>
                <a:gd name="T94" fmla="*/ 780 w 2647"/>
                <a:gd name="T95" fmla="*/ 152 h 2455"/>
                <a:gd name="T96" fmla="*/ 949 w 2647"/>
                <a:gd name="T97" fmla="*/ 0 h 2455"/>
                <a:gd name="T98" fmla="*/ 1168 w 2647"/>
                <a:gd name="T99" fmla="*/ 50 h 2455"/>
                <a:gd name="T100" fmla="*/ 1316 w 2647"/>
                <a:gd name="T101" fmla="*/ 97 h 2455"/>
                <a:gd name="T102" fmla="*/ 1863 w 2647"/>
                <a:gd name="T103" fmla="*/ 388 h 2455"/>
                <a:gd name="T104" fmla="*/ 2377 w 2647"/>
                <a:gd name="T105" fmla="*/ 652 h 2455"/>
                <a:gd name="T106" fmla="*/ 2498 w 2647"/>
                <a:gd name="T107" fmla="*/ 699 h 2455"/>
                <a:gd name="T108" fmla="*/ 2611 w 2647"/>
                <a:gd name="T109" fmla="*/ 740 h 2455"/>
                <a:gd name="T110" fmla="*/ 2639 w 2647"/>
                <a:gd name="T111" fmla="*/ 775 h 2455"/>
                <a:gd name="T112" fmla="*/ 2647 w 2647"/>
                <a:gd name="T113" fmla="*/ 809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7" h="2455">
                  <a:moveTo>
                    <a:pt x="2646" y="861"/>
                  </a:moveTo>
                  <a:lnTo>
                    <a:pt x="2646" y="861"/>
                  </a:lnTo>
                  <a:lnTo>
                    <a:pt x="2641" y="898"/>
                  </a:lnTo>
                  <a:lnTo>
                    <a:pt x="2633" y="939"/>
                  </a:lnTo>
                  <a:lnTo>
                    <a:pt x="2621" y="981"/>
                  </a:lnTo>
                  <a:lnTo>
                    <a:pt x="2606" y="1025"/>
                  </a:lnTo>
                  <a:lnTo>
                    <a:pt x="2598" y="1048"/>
                  </a:lnTo>
                  <a:lnTo>
                    <a:pt x="2588" y="1069"/>
                  </a:lnTo>
                  <a:lnTo>
                    <a:pt x="2578" y="1091"/>
                  </a:lnTo>
                  <a:lnTo>
                    <a:pt x="2567" y="1112"/>
                  </a:lnTo>
                  <a:lnTo>
                    <a:pt x="2556" y="1132"/>
                  </a:lnTo>
                  <a:lnTo>
                    <a:pt x="2543" y="1153"/>
                  </a:lnTo>
                  <a:lnTo>
                    <a:pt x="2530" y="1172"/>
                  </a:lnTo>
                  <a:lnTo>
                    <a:pt x="2516" y="1191"/>
                  </a:lnTo>
                  <a:lnTo>
                    <a:pt x="2516" y="1191"/>
                  </a:lnTo>
                  <a:lnTo>
                    <a:pt x="2406" y="1329"/>
                  </a:lnTo>
                  <a:lnTo>
                    <a:pt x="2336" y="1417"/>
                  </a:lnTo>
                  <a:lnTo>
                    <a:pt x="2263" y="1506"/>
                  </a:lnTo>
                  <a:lnTo>
                    <a:pt x="2190" y="1591"/>
                  </a:lnTo>
                  <a:lnTo>
                    <a:pt x="2155" y="1631"/>
                  </a:lnTo>
                  <a:lnTo>
                    <a:pt x="2123" y="1665"/>
                  </a:lnTo>
                  <a:lnTo>
                    <a:pt x="2093" y="1696"/>
                  </a:lnTo>
                  <a:lnTo>
                    <a:pt x="2068" y="1720"/>
                  </a:lnTo>
                  <a:lnTo>
                    <a:pt x="2046" y="1738"/>
                  </a:lnTo>
                  <a:lnTo>
                    <a:pt x="2037" y="1746"/>
                  </a:lnTo>
                  <a:lnTo>
                    <a:pt x="2028" y="1750"/>
                  </a:lnTo>
                  <a:lnTo>
                    <a:pt x="2028" y="1750"/>
                  </a:lnTo>
                  <a:lnTo>
                    <a:pt x="2005" y="1762"/>
                  </a:lnTo>
                  <a:lnTo>
                    <a:pt x="1986" y="1774"/>
                  </a:lnTo>
                  <a:lnTo>
                    <a:pt x="1986" y="1774"/>
                  </a:lnTo>
                  <a:lnTo>
                    <a:pt x="1969" y="1783"/>
                  </a:lnTo>
                  <a:lnTo>
                    <a:pt x="1955" y="1791"/>
                  </a:lnTo>
                  <a:lnTo>
                    <a:pt x="1947" y="1793"/>
                  </a:lnTo>
                  <a:lnTo>
                    <a:pt x="1940" y="1794"/>
                  </a:lnTo>
                  <a:lnTo>
                    <a:pt x="1932" y="1796"/>
                  </a:lnTo>
                  <a:lnTo>
                    <a:pt x="1924" y="1796"/>
                  </a:lnTo>
                  <a:lnTo>
                    <a:pt x="1915" y="1794"/>
                  </a:lnTo>
                  <a:lnTo>
                    <a:pt x="1908" y="1792"/>
                  </a:lnTo>
                  <a:lnTo>
                    <a:pt x="1897" y="1789"/>
                  </a:lnTo>
                  <a:lnTo>
                    <a:pt x="1887" y="1784"/>
                  </a:lnTo>
                  <a:lnTo>
                    <a:pt x="1877" y="1778"/>
                  </a:lnTo>
                  <a:lnTo>
                    <a:pt x="1865" y="1770"/>
                  </a:lnTo>
                  <a:lnTo>
                    <a:pt x="1838" y="1750"/>
                  </a:lnTo>
                  <a:lnTo>
                    <a:pt x="1838" y="1750"/>
                  </a:lnTo>
                  <a:lnTo>
                    <a:pt x="1803" y="1723"/>
                  </a:lnTo>
                  <a:lnTo>
                    <a:pt x="1769" y="1700"/>
                  </a:lnTo>
                  <a:lnTo>
                    <a:pt x="1737" y="1679"/>
                  </a:lnTo>
                  <a:lnTo>
                    <a:pt x="1704" y="1660"/>
                  </a:lnTo>
                  <a:lnTo>
                    <a:pt x="1668" y="1642"/>
                  </a:lnTo>
                  <a:lnTo>
                    <a:pt x="1630" y="1624"/>
                  </a:lnTo>
                  <a:lnTo>
                    <a:pt x="1536" y="1581"/>
                  </a:lnTo>
                  <a:lnTo>
                    <a:pt x="1536" y="1581"/>
                  </a:lnTo>
                  <a:lnTo>
                    <a:pt x="1449" y="1541"/>
                  </a:lnTo>
                  <a:lnTo>
                    <a:pt x="1417" y="1527"/>
                  </a:lnTo>
                  <a:lnTo>
                    <a:pt x="1390" y="1515"/>
                  </a:lnTo>
                  <a:lnTo>
                    <a:pt x="1366" y="1506"/>
                  </a:lnTo>
                  <a:lnTo>
                    <a:pt x="1340" y="1499"/>
                  </a:lnTo>
                  <a:lnTo>
                    <a:pt x="1314" y="1493"/>
                  </a:lnTo>
                  <a:lnTo>
                    <a:pt x="1282" y="1488"/>
                  </a:lnTo>
                  <a:lnTo>
                    <a:pt x="1282" y="1488"/>
                  </a:lnTo>
                  <a:lnTo>
                    <a:pt x="1252" y="1483"/>
                  </a:lnTo>
                  <a:lnTo>
                    <a:pt x="1227" y="1479"/>
                  </a:lnTo>
                  <a:lnTo>
                    <a:pt x="1208" y="1476"/>
                  </a:lnTo>
                  <a:lnTo>
                    <a:pt x="1194" y="1472"/>
                  </a:lnTo>
                  <a:lnTo>
                    <a:pt x="1177" y="1467"/>
                  </a:lnTo>
                  <a:lnTo>
                    <a:pt x="1174" y="1464"/>
                  </a:lnTo>
                  <a:lnTo>
                    <a:pt x="1174" y="1464"/>
                  </a:lnTo>
                  <a:lnTo>
                    <a:pt x="1166" y="1563"/>
                  </a:lnTo>
                  <a:lnTo>
                    <a:pt x="1154" y="1668"/>
                  </a:lnTo>
                  <a:lnTo>
                    <a:pt x="1143" y="1777"/>
                  </a:lnTo>
                  <a:lnTo>
                    <a:pt x="1130" y="1884"/>
                  </a:lnTo>
                  <a:lnTo>
                    <a:pt x="1116" y="1988"/>
                  </a:lnTo>
                  <a:lnTo>
                    <a:pt x="1103" y="2083"/>
                  </a:lnTo>
                  <a:lnTo>
                    <a:pt x="1090" y="2166"/>
                  </a:lnTo>
                  <a:lnTo>
                    <a:pt x="1079" y="2233"/>
                  </a:lnTo>
                  <a:lnTo>
                    <a:pt x="1079" y="2233"/>
                  </a:lnTo>
                  <a:lnTo>
                    <a:pt x="1077" y="2242"/>
                  </a:lnTo>
                  <a:lnTo>
                    <a:pt x="1075" y="2250"/>
                  </a:lnTo>
                  <a:lnTo>
                    <a:pt x="1071" y="2259"/>
                  </a:lnTo>
                  <a:lnTo>
                    <a:pt x="1066" y="2267"/>
                  </a:lnTo>
                  <a:lnTo>
                    <a:pt x="1056" y="2284"/>
                  </a:lnTo>
                  <a:lnTo>
                    <a:pt x="1043" y="2299"/>
                  </a:lnTo>
                  <a:lnTo>
                    <a:pt x="1027" y="2313"/>
                  </a:lnTo>
                  <a:lnTo>
                    <a:pt x="1010" y="2327"/>
                  </a:lnTo>
                  <a:lnTo>
                    <a:pt x="989" y="2340"/>
                  </a:lnTo>
                  <a:lnTo>
                    <a:pt x="967" y="2352"/>
                  </a:lnTo>
                  <a:lnTo>
                    <a:pt x="944" y="2362"/>
                  </a:lnTo>
                  <a:lnTo>
                    <a:pt x="920" y="2372"/>
                  </a:lnTo>
                  <a:lnTo>
                    <a:pt x="894" y="2382"/>
                  </a:lnTo>
                  <a:lnTo>
                    <a:pt x="869" y="2390"/>
                  </a:lnTo>
                  <a:lnTo>
                    <a:pt x="840" y="2398"/>
                  </a:lnTo>
                  <a:lnTo>
                    <a:pt x="814" y="2405"/>
                  </a:lnTo>
                  <a:lnTo>
                    <a:pt x="757" y="2418"/>
                  </a:lnTo>
                  <a:lnTo>
                    <a:pt x="701" y="2427"/>
                  </a:lnTo>
                  <a:lnTo>
                    <a:pt x="647" y="2436"/>
                  </a:lnTo>
                  <a:lnTo>
                    <a:pt x="597" y="2441"/>
                  </a:lnTo>
                  <a:lnTo>
                    <a:pt x="553" y="2446"/>
                  </a:lnTo>
                  <a:lnTo>
                    <a:pt x="487" y="2450"/>
                  </a:lnTo>
                  <a:lnTo>
                    <a:pt x="461" y="2452"/>
                  </a:lnTo>
                  <a:lnTo>
                    <a:pt x="461" y="2452"/>
                  </a:lnTo>
                  <a:lnTo>
                    <a:pt x="411" y="2453"/>
                  </a:lnTo>
                  <a:lnTo>
                    <a:pt x="363" y="2454"/>
                  </a:lnTo>
                  <a:lnTo>
                    <a:pt x="363" y="2454"/>
                  </a:lnTo>
                  <a:lnTo>
                    <a:pt x="248" y="2455"/>
                  </a:lnTo>
                  <a:lnTo>
                    <a:pt x="136" y="2455"/>
                  </a:lnTo>
                  <a:lnTo>
                    <a:pt x="136" y="2455"/>
                  </a:lnTo>
                  <a:lnTo>
                    <a:pt x="105" y="2414"/>
                  </a:lnTo>
                  <a:lnTo>
                    <a:pt x="76" y="2373"/>
                  </a:lnTo>
                  <a:lnTo>
                    <a:pt x="63" y="2352"/>
                  </a:lnTo>
                  <a:lnTo>
                    <a:pt x="50" y="2329"/>
                  </a:lnTo>
                  <a:lnTo>
                    <a:pt x="38" y="2307"/>
                  </a:lnTo>
                  <a:lnTo>
                    <a:pt x="27" y="2283"/>
                  </a:lnTo>
                  <a:lnTo>
                    <a:pt x="27" y="2283"/>
                  </a:lnTo>
                  <a:lnTo>
                    <a:pt x="19" y="2263"/>
                  </a:lnTo>
                  <a:lnTo>
                    <a:pt x="13" y="2245"/>
                  </a:lnTo>
                  <a:lnTo>
                    <a:pt x="8" y="2226"/>
                  </a:lnTo>
                  <a:lnTo>
                    <a:pt x="4" y="2208"/>
                  </a:lnTo>
                  <a:lnTo>
                    <a:pt x="1" y="2189"/>
                  </a:lnTo>
                  <a:lnTo>
                    <a:pt x="0" y="2170"/>
                  </a:lnTo>
                  <a:lnTo>
                    <a:pt x="0" y="2149"/>
                  </a:lnTo>
                  <a:lnTo>
                    <a:pt x="0" y="2130"/>
                  </a:lnTo>
                  <a:lnTo>
                    <a:pt x="0" y="2130"/>
                  </a:lnTo>
                  <a:lnTo>
                    <a:pt x="1" y="2108"/>
                  </a:lnTo>
                  <a:lnTo>
                    <a:pt x="5" y="2088"/>
                  </a:lnTo>
                  <a:lnTo>
                    <a:pt x="10" y="2069"/>
                  </a:lnTo>
                  <a:lnTo>
                    <a:pt x="15" y="2048"/>
                  </a:lnTo>
                  <a:lnTo>
                    <a:pt x="15" y="2048"/>
                  </a:lnTo>
                  <a:lnTo>
                    <a:pt x="73" y="2035"/>
                  </a:lnTo>
                  <a:lnTo>
                    <a:pt x="124" y="2024"/>
                  </a:lnTo>
                  <a:lnTo>
                    <a:pt x="166" y="2012"/>
                  </a:lnTo>
                  <a:lnTo>
                    <a:pt x="199" y="2003"/>
                  </a:lnTo>
                  <a:lnTo>
                    <a:pt x="199" y="2003"/>
                  </a:lnTo>
                  <a:lnTo>
                    <a:pt x="252" y="1985"/>
                  </a:lnTo>
                  <a:lnTo>
                    <a:pt x="314" y="1965"/>
                  </a:lnTo>
                  <a:lnTo>
                    <a:pt x="346" y="1953"/>
                  </a:lnTo>
                  <a:lnTo>
                    <a:pt x="378" y="1939"/>
                  </a:lnTo>
                  <a:lnTo>
                    <a:pt x="410" y="1925"/>
                  </a:lnTo>
                  <a:lnTo>
                    <a:pt x="439" y="1907"/>
                  </a:lnTo>
                  <a:lnTo>
                    <a:pt x="453" y="1898"/>
                  </a:lnTo>
                  <a:lnTo>
                    <a:pt x="468" y="1889"/>
                  </a:lnTo>
                  <a:lnTo>
                    <a:pt x="482" y="1879"/>
                  </a:lnTo>
                  <a:lnTo>
                    <a:pt x="493" y="1867"/>
                  </a:lnTo>
                  <a:lnTo>
                    <a:pt x="506" y="1856"/>
                  </a:lnTo>
                  <a:lnTo>
                    <a:pt x="516" y="1843"/>
                  </a:lnTo>
                  <a:lnTo>
                    <a:pt x="527" y="1830"/>
                  </a:lnTo>
                  <a:lnTo>
                    <a:pt x="535" y="1818"/>
                  </a:lnTo>
                  <a:lnTo>
                    <a:pt x="544" y="1802"/>
                  </a:lnTo>
                  <a:lnTo>
                    <a:pt x="551" y="1788"/>
                  </a:lnTo>
                  <a:lnTo>
                    <a:pt x="556" y="1771"/>
                  </a:lnTo>
                  <a:lnTo>
                    <a:pt x="561" y="1755"/>
                  </a:lnTo>
                  <a:lnTo>
                    <a:pt x="564" y="1737"/>
                  </a:lnTo>
                  <a:lnTo>
                    <a:pt x="566" y="1719"/>
                  </a:lnTo>
                  <a:lnTo>
                    <a:pt x="566" y="1700"/>
                  </a:lnTo>
                  <a:lnTo>
                    <a:pt x="565" y="1679"/>
                  </a:lnTo>
                  <a:lnTo>
                    <a:pt x="565" y="1679"/>
                  </a:lnTo>
                  <a:lnTo>
                    <a:pt x="560" y="1637"/>
                  </a:lnTo>
                  <a:lnTo>
                    <a:pt x="555" y="1597"/>
                  </a:lnTo>
                  <a:lnTo>
                    <a:pt x="542" y="1518"/>
                  </a:lnTo>
                  <a:lnTo>
                    <a:pt x="528" y="1440"/>
                  </a:lnTo>
                  <a:lnTo>
                    <a:pt x="512" y="1362"/>
                  </a:lnTo>
                  <a:lnTo>
                    <a:pt x="497" y="1282"/>
                  </a:lnTo>
                  <a:lnTo>
                    <a:pt x="483" y="1200"/>
                  </a:lnTo>
                  <a:lnTo>
                    <a:pt x="471" y="1114"/>
                  </a:lnTo>
                  <a:lnTo>
                    <a:pt x="466" y="1071"/>
                  </a:lnTo>
                  <a:lnTo>
                    <a:pt x="461" y="1025"/>
                  </a:lnTo>
                  <a:lnTo>
                    <a:pt x="461" y="1025"/>
                  </a:lnTo>
                  <a:lnTo>
                    <a:pt x="457" y="977"/>
                  </a:lnTo>
                  <a:lnTo>
                    <a:pt x="455" y="929"/>
                  </a:lnTo>
                  <a:lnTo>
                    <a:pt x="452" y="834"/>
                  </a:lnTo>
                  <a:lnTo>
                    <a:pt x="452" y="742"/>
                  </a:lnTo>
                  <a:lnTo>
                    <a:pt x="453" y="657"/>
                  </a:lnTo>
                  <a:lnTo>
                    <a:pt x="456" y="585"/>
                  </a:lnTo>
                  <a:lnTo>
                    <a:pt x="459" y="52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78" y="446"/>
                  </a:lnTo>
                  <a:lnTo>
                    <a:pt x="496" y="412"/>
                  </a:lnTo>
                  <a:lnTo>
                    <a:pt x="515" y="380"/>
                  </a:lnTo>
                  <a:lnTo>
                    <a:pt x="534" y="348"/>
                  </a:lnTo>
                  <a:lnTo>
                    <a:pt x="553" y="319"/>
                  </a:lnTo>
                  <a:lnTo>
                    <a:pt x="571" y="292"/>
                  </a:lnTo>
                  <a:lnTo>
                    <a:pt x="589" y="269"/>
                  </a:lnTo>
                  <a:lnTo>
                    <a:pt x="605" y="251"/>
                  </a:lnTo>
                  <a:lnTo>
                    <a:pt x="605" y="251"/>
                  </a:lnTo>
                  <a:lnTo>
                    <a:pt x="615" y="241"/>
                  </a:lnTo>
                  <a:lnTo>
                    <a:pt x="629" y="229"/>
                  </a:lnTo>
                  <a:lnTo>
                    <a:pt x="646" y="219"/>
                  </a:lnTo>
                  <a:lnTo>
                    <a:pt x="664" y="209"/>
                  </a:lnTo>
                  <a:lnTo>
                    <a:pt x="702" y="187"/>
                  </a:lnTo>
                  <a:lnTo>
                    <a:pt x="743" y="169"/>
                  </a:lnTo>
                  <a:lnTo>
                    <a:pt x="780" y="152"/>
                  </a:lnTo>
                  <a:lnTo>
                    <a:pt x="812" y="139"/>
                  </a:lnTo>
                  <a:lnTo>
                    <a:pt x="842" y="128"/>
                  </a:lnTo>
                  <a:lnTo>
                    <a:pt x="949" y="0"/>
                  </a:lnTo>
                  <a:lnTo>
                    <a:pt x="949" y="0"/>
                  </a:lnTo>
                  <a:lnTo>
                    <a:pt x="994" y="9"/>
                  </a:lnTo>
                  <a:lnTo>
                    <a:pt x="1044" y="19"/>
                  </a:lnTo>
                  <a:lnTo>
                    <a:pt x="1103" y="33"/>
                  </a:lnTo>
                  <a:lnTo>
                    <a:pt x="1168" y="50"/>
                  </a:lnTo>
                  <a:lnTo>
                    <a:pt x="1232" y="68"/>
                  </a:lnTo>
                  <a:lnTo>
                    <a:pt x="1262" y="77"/>
                  </a:lnTo>
                  <a:lnTo>
                    <a:pt x="1290" y="87"/>
                  </a:lnTo>
                  <a:lnTo>
                    <a:pt x="1316" y="97"/>
                  </a:lnTo>
                  <a:lnTo>
                    <a:pt x="1339" y="107"/>
                  </a:lnTo>
                  <a:lnTo>
                    <a:pt x="1339" y="107"/>
                  </a:lnTo>
                  <a:lnTo>
                    <a:pt x="1532" y="211"/>
                  </a:lnTo>
                  <a:lnTo>
                    <a:pt x="1863" y="388"/>
                  </a:lnTo>
                  <a:lnTo>
                    <a:pt x="2040" y="480"/>
                  </a:lnTo>
                  <a:lnTo>
                    <a:pt x="2200" y="565"/>
                  </a:lnTo>
                  <a:lnTo>
                    <a:pt x="2329" y="630"/>
                  </a:lnTo>
                  <a:lnTo>
                    <a:pt x="2377" y="652"/>
                  </a:lnTo>
                  <a:lnTo>
                    <a:pt x="2410" y="667"/>
                  </a:lnTo>
                  <a:lnTo>
                    <a:pt x="2410" y="667"/>
                  </a:lnTo>
                  <a:lnTo>
                    <a:pt x="2457" y="685"/>
                  </a:lnTo>
                  <a:lnTo>
                    <a:pt x="2498" y="699"/>
                  </a:lnTo>
                  <a:lnTo>
                    <a:pt x="2565" y="720"/>
                  </a:lnTo>
                  <a:lnTo>
                    <a:pt x="2591" y="729"/>
                  </a:lnTo>
                  <a:lnTo>
                    <a:pt x="2601" y="734"/>
                  </a:lnTo>
                  <a:lnTo>
                    <a:pt x="2611" y="740"/>
                  </a:lnTo>
                  <a:lnTo>
                    <a:pt x="2620" y="747"/>
                  </a:lnTo>
                  <a:lnTo>
                    <a:pt x="2628" y="754"/>
                  </a:lnTo>
                  <a:lnTo>
                    <a:pt x="2634" y="763"/>
                  </a:lnTo>
                  <a:lnTo>
                    <a:pt x="2639" y="775"/>
                  </a:lnTo>
                  <a:lnTo>
                    <a:pt x="2639" y="775"/>
                  </a:lnTo>
                  <a:lnTo>
                    <a:pt x="2642" y="781"/>
                  </a:lnTo>
                  <a:lnTo>
                    <a:pt x="2644" y="790"/>
                  </a:lnTo>
                  <a:lnTo>
                    <a:pt x="2647" y="809"/>
                  </a:lnTo>
                  <a:lnTo>
                    <a:pt x="2647" y="834"/>
                  </a:lnTo>
                  <a:lnTo>
                    <a:pt x="2646" y="861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07C445AD-1DF3-089F-5D34-8F1EB4857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304"/>
              <a:ext cx="1323" cy="1228"/>
            </a:xfrm>
            <a:custGeom>
              <a:avLst/>
              <a:gdLst>
                <a:gd name="T0" fmla="*/ 2633 w 2647"/>
                <a:gd name="T1" fmla="*/ 939 h 2455"/>
                <a:gd name="T2" fmla="*/ 2588 w 2647"/>
                <a:gd name="T3" fmla="*/ 1069 h 2455"/>
                <a:gd name="T4" fmla="*/ 2543 w 2647"/>
                <a:gd name="T5" fmla="*/ 1153 h 2455"/>
                <a:gd name="T6" fmla="*/ 2406 w 2647"/>
                <a:gd name="T7" fmla="*/ 1329 h 2455"/>
                <a:gd name="T8" fmla="*/ 2155 w 2647"/>
                <a:gd name="T9" fmla="*/ 1631 h 2455"/>
                <a:gd name="T10" fmla="*/ 2046 w 2647"/>
                <a:gd name="T11" fmla="*/ 1738 h 2455"/>
                <a:gd name="T12" fmla="*/ 2005 w 2647"/>
                <a:gd name="T13" fmla="*/ 1762 h 2455"/>
                <a:gd name="T14" fmla="*/ 1955 w 2647"/>
                <a:gd name="T15" fmla="*/ 1791 h 2455"/>
                <a:gd name="T16" fmla="*/ 1924 w 2647"/>
                <a:gd name="T17" fmla="*/ 1796 h 2455"/>
                <a:gd name="T18" fmla="*/ 1887 w 2647"/>
                <a:gd name="T19" fmla="*/ 1784 h 2455"/>
                <a:gd name="T20" fmla="*/ 1838 w 2647"/>
                <a:gd name="T21" fmla="*/ 1750 h 2455"/>
                <a:gd name="T22" fmla="*/ 1704 w 2647"/>
                <a:gd name="T23" fmla="*/ 1660 h 2455"/>
                <a:gd name="T24" fmla="*/ 1536 w 2647"/>
                <a:gd name="T25" fmla="*/ 1581 h 2455"/>
                <a:gd name="T26" fmla="*/ 1366 w 2647"/>
                <a:gd name="T27" fmla="*/ 1506 h 2455"/>
                <a:gd name="T28" fmla="*/ 1282 w 2647"/>
                <a:gd name="T29" fmla="*/ 1488 h 2455"/>
                <a:gd name="T30" fmla="*/ 1194 w 2647"/>
                <a:gd name="T31" fmla="*/ 1472 h 2455"/>
                <a:gd name="T32" fmla="*/ 1166 w 2647"/>
                <a:gd name="T33" fmla="*/ 1563 h 2455"/>
                <a:gd name="T34" fmla="*/ 1116 w 2647"/>
                <a:gd name="T35" fmla="*/ 1988 h 2455"/>
                <a:gd name="T36" fmla="*/ 1079 w 2647"/>
                <a:gd name="T37" fmla="*/ 2233 h 2455"/>
                <a:gd name="T38" fmla="*/ 1066 w 2647"/>
                <a:gd name="T39" fmla="*/ 2267 h 2455"/>
                <a:gd name="T40" fmla="*/ 1010 w 2647"/>
                <a:gd name="T41" fmla="*/ 2327 h 2455"/>
                <a:gd name="T42" fmla="*/ 920 w 2647"/>
                <a:gd name="T43" fmla="*/ 2372 h 2455"/>
                <a:gd name="T44" fmla="*/ 814 w 2647"/>
                <a:gd name="T45" fmla="*/ 2405 h 2455"/>
                <a:gd name="T46" fmla="*/ 597 w 2647"/>
                <a:gd name="T47" fmla="*/ 2441 h 2455"/>
                <a:gd name="T48" fmla="*/ 461 w 2647"/>
                <a:gd name="T49" fmla="*/ 2452 h 2455"/>
                <a:gd name="T50" fmla="*/ 248 w 2647"/>
                <a:gd name="T51" fmla="*/ 2455 h 2455"/>
                <a:gd name="T52" fmla="*/ 76 w 2647"/>
                <a:gd name="T53" fmla="*/ 2373 h 2455"/>
                <a:gd name="T54" fmla="*/ 27 w 2647"/>
                <a:gd name="T55" fmla="*/ 2283 h 2455"/>
                <a:gd name="T56" fmla="*/ 8 w 2647"/>
                <a:gd name="T57" fmla="*/ 2226 h 2455"/>
                <a:gd name="T58" fmla="*/ 0 w 2647"/>
                <a:gd name="T59" fmla="*/ 2149 h 2455"/>
                <a:gd name="T60" fmla="*/ 5 w 2647"/>
                <a:gd name="T61" fmla="*/ 2088 h 2455"/>
                <a:gd name="T62" fmla="*/ 73 w 2647"/>
                <a:gd name="T63" fmla="*/ 2035 h 2455"/>
                <a:gd name="T64" fmla="*/ 199 w 2647"/>
                <a:gd name="T65" fmla="*/ 2003 h 2455"/>
                <a:gd name="T66" fmla="*/ 378 w 2647"/>
                <a:gd name="T67" fmla="*/ 1939 h 2455"/>
                <a:gd name="T68" fmla="*/ 468 w 2647"/>
                <a:gd name="T69" fmla="*/ 1889 h 2455"/>
                <a:gd name="T70" fmla="*/ 516 w 2647"/>
                <a:gd name="T71" fmla="*/ 1843 h 2455"/>
                <a:gd name="T72" fmla="*/ 551 w 2647"/>
                <a:gd name="T73" fmla="*/ 1788 h 2455"/>
                <a:gd name="T74" fmla="*/ 566 w 2647"/>
                <a:gd name="T75" fmla="*/ 1719 h 2455"/>
                <a:gd name="T76" fmla="*/ 560 w 2647"/>
                <a:gd name="T77" fmla="*/ 1637 h 2455"/>
                <a:gd name="T78" fmla="*/ 512 w 2647"/>
                <a:gd name="T79" fmla="*/ 1362 h 2455"/>
                <a:gd name="T80" fmla="*/ 466 w 2647"/>
                <a:gd name="T81" fmla="*/ 1071 h 2455"/>
                <a:gd name="T82" fmla="*/ 455 w 2647"/>
                <a:gd name="T83" fmla="*/ 929 h 2455"/>
                <a:gd name="T84" fmla="*/ 456 w 2647"/>
                <a:gd name="T85" fmla="*/ 585 h 2455"/>
                <a:gd name="T86" fmla="*/ 461 w 2647"/>
                <a:gd name="T87" fmla="*/ 478 h 2455"/>
                <a:gd name="T88" fmla="*/ 534 w 2647"/>
                <a:gd name="T89" fmla="*/ 348 h 2455"/>
                <a:gd name="T90" fmla="*/ 605 w 2647"/>
                <a:gd name="T91" fmla="*/ 251 h 2455"/>
                <a:gd name="T92" fmla="*/ 646 w 2647"/>
                <a:gd name="T93" fmla="*/ 219 h 2455"/>
                <a:gd name="T94" fmla="*/ 780 w 2647"/>
                <a:gd name="T95" fmla="*/ 152 h 2455"/>
                <a:gd name="T96" fmla="*/ 949 w 2647"/>
                <a:gd name="T97" fmla="*/ 0 h 2455"/>
                <a:gd name="T98" fmla="*/ 1168 w 2647"/>
                <a:gd name="T99" fmla="*/ 50 h 2455"/>
                <a:gd name="T100" fmla="*/ 1316 w 2647"/>
                <a:gd name="T101" fmla="*/ 97 h 2455"/>
                <a:gd name="T102" fmla="*/ 1863 w 2647"/>
                <a:gd name="T103" fmla="*/ 388 h 2455"/>
                <a:gd name="T104" fmla="*/ 2377 w 2647"/>
                <a:gd name="T105" fmla="*/ 652 h 2455"/>
                <a:gd name="T106" fmla="*/ 2498 w 2647"/>
                <a:gd name="T107" fmla="*/ 699 h 2455"/>
                <a:gd name="T108" fmla="*/ 2611 w 2647"/>
                <a:gd name="T109" fmla="*/ 740 h 2455"/>
                <a:gd name="T110" fmla="*/ 2639 w 2647"/>
                <a:gd name="T111" fmla="*/ 775 h 2455"/>
                <a:gd name="T112" fmla="*/ 2647 w 2647"/>
                <a:gd name="T113" fmla="*/ 809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7" h="2455">
                  <a:moveTo>
                    <a:pt x="2646" y="861"/>
                  </a:moveTo>
                  <a:lnTo>
                    <a:pt x="2646" y="861"/>
                  </a:lnTo>
                  <a:lnTo>
                    <a:pt x="2641" y="898"/>
                  </a:lnTo>
                  <a:lnTo>
                    <a:pt x="2633" y="939"/>
                  </a:lnTo>
                  <a:lnTo>
                    <a:pt x="2621" y="981"/>
                  </a:lnTo>
                  <a:lnTo>
                    <a:pt x="2606" y="1025"/>
                  </a:lnTo>
                  <a:lnTo>
                    <a:pt x="2598" y="1048"/>
                  </a:lnTo>
                  <a:lnTo>
                    <a:pt x="2588" y="1069"/>
                  </a:lnTo>
                  <a:lnTo>
                    <a:pt x="2578" y="1091"/>
                  </a:lnTo>
                  <a:lnTo>
                    <a:pt x="2567" y="1112"/>
                  </a:lnTo>
                  <a:lnTo>
                    <a:pt x="2556" y="1132"/>
                  </a:lnTo>
                  <a:lnTo>
                    <a:pt x="2543" y="1153"/>
                  </a:lnTo>
                  <a:lnTo>
                    <a:pt x="2530" y="1172"/>
                  </a:lnTo>
                  <a:lnTo>
                    <a:pt x="2516" y="1191"/>
                  </a:lnTo>
                  <a:lnTo>
                    <a:pt x="2516" y="1191"/>
                  </a:lnTo>
                  <a:lnTo>
                    <a:pt x="2406" y="1329"/>
                  </a:lnTo>
                  <a:lnTo>
                    <a:pt x="2336" y="1417"/>
                  </a:lnTo>
                  <a:lnTo>
                    <a:pt x="2263" y="1506"/>
                  </a:lnTo>
                  <a:lnTo>
                    <a:pt x="2190" y="1591"/>
                  </a:lnTo>
                  <a:lnTo>
                    <a:pt x="2155" y="1631"/>
                  </a:lnTo>
                  <a:lnTo>
                    <a:pt x="2123" y="1665"/>
                  </a:lnTo>
                  <a:lnTo>
                    <a:pt x="2093" y="1696"/>
                  </a:lnTo>
                  <a:lnTo>
                    <a:pt x="2068" y="1720"/>
                  </a:lnTo>
                  <a:lnTo>
                    <a:pt x="2046" y="1738"/>
                  </a:lnTo>
                  <a:lnTo>
                    <a:pt x="2037" y="1746"/>
                  </a:lnTo>
                  <a:lnTo>
                    <a:pt x="2028" y="1750"/>
                  </a:lnTo>
                  <a:lnTo>
                    <a:pt x="2028" y="1750"/>
                  </a:lnTo>
                  <a:lnTo>
                    <a:pt x="2005" y="1762"/>
                  </a:lnTo>
                  <a:lnTo>
                    <a:pt x="1986" y="1774"/>
                  </a:lnTo>
                  <a:lnTo>
                    <a:pt x="1986" y="1774"/>
                  </a:lnTo>
                  <a:lnTo>
                    <a:pt x="1969" y="1783"/>
                  </a:lnTo>
                  <a:lnTo>
                    <a:pt x="1955" y="1791"/>
                  </a:lnTo>
                  <a:lnTo>
                    <a:pt x="1947" y="1793"/>
                  </a:lnTo>
                  <a:lnTo>
                    <a:pt x="1940" y="1794"/>
                  </a:lnTo>
                  <a:lnTo>
                    <a:pt x="1932" y="1796"/>
                  </a:lnTo>
                  <a:lnTo>
                    <a:pt x="1924" y="1796"/>
                  </a:lnTo>
                  <a:lnTo>
                    <a:pt x="1915" y="1794"/>
                  </a:lnTo>
                  <a:lnTo>
                    <a:pt x="1908" y="1792"/>
                  </a:lnTo>
                  <a:lnTo>
                    <a:pt x="1897" y="1789"/>
                  </a:lnTo>
                  <a:lnTo>
                    <a:pt x="1887" y="1784"/>
                  </a:lnTo>
                  <a:lnTo>
                    <a:pt x="1877" y="1778"/>
                  </a:lnTo>
                  <a:lnTo>
                    <a:pt x="1865" y="1770"/>
                  </a:lnTo>
                  <a:lnTo>
                    <a:pt x="1838" y="1750"/>
                  </a:lnTo>
                  <a:lnTo>
                    <a:pt x="1838" y="1750"/>
                  </a:lnTo>
                  <a:lnTo>
                    <a:pt x="1803" y="1723"/>
                  </a:lnTo>
                  <a:lnTo>
                    <a:pt x="1769" y="1700"/>
                  </a:lnTo>
                  <a:lnTo>
                    <a:pt x="1737" y="1679"/>
                  </a:lnTo>
                  <a:lnTo>
                    <a:pt x="1704" y="1660"/>
                  </a:lnTo>
                  <a:lnTo>
                    <a:pt x="1668" y="1642"/>
                  </a:lnTo>
                  <a:lnTo>
                    <a:pt x="1630" y="1624"/>
                  </a:lnTo>
                  <a:lnTo>
                    <a:pt x="1536" y="1581"/>
                  </a:lnTo>
                  <a:lnTo>
                    <a:pt x="1536" y="1581"/>
                  </a:lnTo>
                  <a:lnTo>
                    <a:pt x="1449" y="1541"/>
                  </a:lnTo>
                  <a:lnTo>
                    <a:pt x="1417" y="1527"/>
                  </a:lnTo>
                  <a:lnTo>
                    <a:pt x="1390" y="1515"/>
                  </a:lnTo>
                  <a:lnTo>
                    <a:pt x="1366" y="1506"/>
                  </a:lnTo>
                  <a:lnTo>
                    <a:pt x="1340" y="1499"/>
                  </a:lnTo>
                  <a:lnTo>
                    <a:pt x="1314" y="1493"/>
                  </a:lnTo>
                  <a:lnTo>
                    <a:pt x="1282" y="1488"/>
                  </a:lnTo>
                  <a:lnTo>
                    <a:pt x="1282" y="1488"/>
                  </a:lnTo>
                  <a:lnTo>
                    <a:pt x="1252" y="1483"/>
                  </a:lnTo>
                  <a:lnTo>
                    <a:pt x="1227" y="1479"/>
                  </a:lnTo>
                  <a:lnTo>
                    <a:pt x="1208" y="1476"/>
                  </a:lnTo>
                  <a:lnTo>
                    <a:pt x="1194" y="1472"/>
                  </a:lnTo>
                  <a:lnTo>
                    <a:pt x="1177" y="1467"/>
                  </a:lnTo>
                  <a:lnTo>
                    <a:pt x="1174" y="1464"/>
                  </a:lnTo>
                  <a:lnTo>
                    <a:pt x="1174" y="1464"/>
                  </a:lnTo>
                  <a:lnTo>
                    <a:pt x="1166" y="1563"/>
                  </a:lnTo>
                  <a:lnTo>
                    <a:pt x="1154" y="1668"/>
                  </a:lnTo>
                  <a:lnTo>
                    <a:pt x="1143" y="1777"/>
                  </a:lnTo>
                  <a:lnTo>
                    <a:pt x="1130" y="1884"/>
                  </a:lnTo>
                  <a:lnTo>
                    <a:pt x="1116" y="1988"/>
                  </a:lnTo>
                  <a:lnTo>
                    <a:pt x="1103" y="2083"/>
                  </a:lnTo>
                  <a:lnTo>
                    <a:pt x="1090" y="2166"/>
                  </a:lnTo>
                  <a:lnTo>
                    <a:pt x="1079" y="2233"/>
                  </a:lnTo>
                  <a:lnTo>
                    <a:pt x="1079" y="2233"/>
                  </a:lnTo>
                  <a:lnTo>
                    <a:pt x="1077" y="2242"/>
                  </a:lnTo>
                  <a:lnTo>
                    <a:pt x="1075" y="2250"/>
                  </a:lnTo>
                  <a:lnTo>
                    <a:pt x="1071" y="2259"/>
                  </a:lnTo>
                  <a:lnTo>
                    <a:pt x="1066" y="2267"/>
                  </a:lnTo>
                  <a:lnTo>
                    <a:pt x="1056" y="2284"/>
                  </a:lnTo>
                  <a:lnTo>
                    <a:pt x="1043" y="2299"/>
                  </a:lnTo>
                  <a:lnTo>
                    <a:pt x="1027" y="2313"/>
                  </a:lnTo>
                  <a:lnTo>
                    <a:pt x="1010" y="2327"/>
                  </a:lnTo>
                  <a:lnTo>
                    <a:pt x="989" y="2340"/>
                  </a:lnTo>
                  <a:lnTo>
                    <a:pt x="967" y="2352"/>
                  </a:lnTo>
                  <a:lnTo>
                    <a:pt x="944" y="2362"/>
                  </a:lnTo>
                  <a:lnTo>
                    <a:pt x="920" y="2372"/>
                  </a:lnTo>
                  <a:lnTo>
                    <a:pt x="894" y="2382"/>
                  </a:lnTo>
                  <a:lnTo>
                    <a:pt x="869" y="2390"/>
                  </a:lnTo>
                  <a:lnTo>
                    <a:pt x="840" y="2398"/>
                  </a:lnTo>
                  <a:lnTo>
                    <a:pt x="814" y="2405"/>
                  </a:lnTo>
                  <a:lnTo>
                    <a:pt x="757" y="2418"/>
                  </a:lnTo>
                  <a:lnTo>
                    <a:pt x="701" y="2427"/>
                  </a:lnTo>
                  <a:lnTo>
                    <a:pt x="647" y="2436"/>
                  </a:lnTo>
                  <a:lnTo>
                    <a:pt x="597" y="2441"/>
                  </a:lnTo>
                  <a:lnTo>
                    <a:pt x="553" y="2446"/>
                  </a:lnTo>
                  <a:lnTo>
                    <a:pt x="487" y="2450"/>
                  </a:lnTo>
                  <a:lnTo>
                    <a:pt x="461" y="2452"/>
                  </a:lnTo>
                  <a:lnTo>
                    <a:pt x="461" y="2452"/>
                  </a:lnTo>
                  <a:lnTo>
                    <a:pt x="411" y="2453"/>
                  </a:lnTo>
                  <a:lnTo>
                    <a:pt x="363" y="2454"/>
                  </a:lnTo>
                  <a:lnTo>
                    <a:pt x="363" y="2454"/>
                  </a:lnTo>
                  <a:lnTo>
                    <a:pt x="248" y="2455"/>
                  </a:lnTo>
                  <a:lnTo>
                    <a:pt x="136" y="2455"/>
                  </a:lnTo>
                  <a:lnTo>
                    <a:pt x="136" y="2455"/>
                  </a:lnTo>
                  <a:lnTo>
                    <a:pt x="105" y="2414"/>
                  </a:lnTo>
                  <a:lnTo>
                    <a:pt x="76" y="2373"/>
                  </a:lnTo>
                  <a:lnTo>
                    <a:pt x="63" y="2352"/>
                  </a:lnTo>
                  <a:lnTo>
                    <a:pt x="50" y="2329"/>
                  </a:lnTo>
                  <a:lnTo>
                    <a:pt x="38" y="2307"/>
                  </a:lnTo>
                  <a:lnTo>
                    <a:pt x="27" y="2283"/>
                  </a:lnTo>
                  <a:lnTo>
                    <a:pt x="27" y="2283"/>
                  </a:lnTo>
                  <a:lnTo>
                    <a:pt x="19" y="2263"/>
                  </a:lnTo>
                  <a:lnTo>
                    <a:pt x="13" y="2245"/>
                  </a:lnTo>
                  <a:lnTo>
                    <a:pt x="8" y="2226"/>
                  </a:lnTo>
                  <a:lnTo>
                    <a:pt x="4" y="2208"/>
                  </a:lnTo>
                  <a:lnTo>
                    <a:pt x="1" y="2189"/>
                  </a:lnTo>
                  <a:lnTo>
                    <a:pt x="0" y="2170"/>
                  </a:lnTo>
                  <a:lnTo>
                    <a:pt x="0" y="2149"/>
                  </a:lnTo>
                  <a:lnTo>
                    <a:pt x="0" y="2130"/>
                  </a:lnTo>
                  <a:lnTo>
                    <a:pt x="0" y="2130"/>
                  </a:lnTo>
                  <a:lnTo>
                    <a:pt x="1" y="2108"/>
                  </a:lnTo>
                  <a:lnTo>
                    <a:pt x="5" y="2088"/>
                  </a:lnTo>
                  <a:lnTo>
                    <a:pt x="10" y="2069"/>
                  </a:lnTo>
                  <a:lnTo>
                    <a:pt x="15" y="2048"/>
                  </a:lnTo>
                  <a:lnTo>
                    <a:pt x="15" y="2048"/>
                  </a:lnTo>
                  <a:lnTo>
                    <a:pt x="73" y="2035"/>
                  </a:lnTo>
                  <a:lnTo>
                    <a:pt x="124" y="2024"/>
                  </a:lnTo>
                  <a:lnTo>
                    <a:pt x="166" y="2012"/>
                  </a:lnTo>
                  <a:lnTo>
                    <a:pt x="199" y="2003"/>
                  </a:lnTo>
                  <a:lnTo>
                    <a:pt x="199" y="2003"/>
                  </a:lnTo>
                  <a:lnTo>
                    <a:pt x="252" y="1985"/>
                  </a:lnTo>
                  <a:lnTo>
                    <a:pt x="314" y="1965"/>
                  </a:lnTo>
                  <a:lnTo>
                    <a:pt x="346" y="1953"/>
                  </a:lnTo>
                  <a:lnTo>
                    <a:pt x="378" y="1939"/>
                  </a:lnTo>
                  <a:lnTo>
                    <a:pt x="410" y="1925"/>
                  </a:lnTo>
                  <a:lnTo>
                    <a:pt x="439" y="1907"/>
                  </a:lnTo>
                  <a:lnTo>
                    <a:pt x="453" y="1898"/>
                  </a:lnTo>
                  <a:lnTo>
                    <a:pt x="468" y="1889"/>
                  </a:lnTo>
                  <a:lnTo>
                    <a:pt x="482" y="1879"/>
                  </a:lnTo>
                  <a:lnTo>
                    <a:pt x="493" y="1867"/>
                  </a:lnTo>
                  <a:lnTo>
                    <a:pt x="506" y="1856"/>
                  </a:lnTo>
                  <a:lnTo>
                    <a:pt x="516" y="1843"/>
                  </a:lnTo>
                  <a:lnTo>
                    <a:pt x="527" y="1830"/>
                  </a:lnTo>
                  <a:lnTo>
                    <a:pt x="535" y="1818"/>
                  </a:lnTo>
                  <a:lnTo>
                    <a:pt x="544" y="1802"/>
                  </a:lnTo>
                  <a:lnTo>
                    <a:pt x="551" y="1788"/>
                  </a:lnTo>
                  <a:lnTo>
                    <a:pt x="556" y="1771"/>
                  </a:lnTo>
                  <a:lnTo>
                    <a:pt x="561" y="1755"/>
                  </a:lnTo>
                  <a:lnTo>
                    <a:pt x="564" y="1737"/>
                  </a:lnTo>
                  <a:lnTo>
                    <a:pt x="566" y="1719"/>
                  </a:lnTo>
                  <a:lnTo>
                    <a:pt x="566" y="1700"/>
                  </a:lnTo>
                  <a:lnTo>
                    <a:pt x="565" y="1679"/>
                  </a:lnTo>
                  <a:lnTo>
                    <a:pt x="565" y="1679"/>
                  </a:lnTo>
                  <a:lnTo>
                    <a:pt x="560" y="1637"/>
                  </a:lnTo>
                  <a:lnTo>
                    <a:pt x="555" y="1597"/>
                  </a:lnTo>
                  <a:lnTo>
                    <a:pt x="542" y="1518"/>
                  </a:lnTo>
                  <a:lnTo>
                    <a:pt x="528" y="1440"/>
                  </a:lnTo>
                  <a:lnTo>
                    <a:pt x="512" y="1362"/>
                  </a:lnTo>
                  <a:lnTo>
                    <a:pt x="497" y="1282"/>
                  </a:lnTo>
                  <a:lnTo>
                    <a:pt x="483" y="1200"/>
                  </a:lnTo>
                  <a:lnTo>
                    <a:pt x="471" y="1114"/>
                  </a:lnTo>
                  <a:lnTo>
                    <a:pt x="466" y="1071"/>
                  </a:lnTo>
                  <a:lnTo>
                    <a:pt x="461" y="1025"/>
                  </a:lnTo>
                  <a:lnTo>
                    <a:pt x="461" y="1025"/>
                  </a:lnTo>
                  <a:lnTo>
                    <a:pt x="457" y="977"/>
                  </a:lnTo>
                  <a:lnTo>
                    <a:pt x="455" y="929"/>
                  </a:lnTo>
                  <a:lnTo>
                    <a:pt x="452" y="834"/>
                  </a:lnTo>
                  <a:lnTo>
                    <a:pt x="452" y="742"/>
                  </a:lnTo>
                  <a:lnTo>
                    <a:pt x="453" y="657"/>
                  </a:lnTo>
                  <a:lnTo>
                    <a:pt x="456" y="585"/>
                  </a:lnTo>
                  <a:lnTo>
                    <a:pt x="459" y="52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78" y="446"/>
                  </a:lnTo>
                  <a:lnTo>
                    <a:pt x="496" y="412"/>
                  </a:lnTo>
                  <a:lnTo>
                    <a:pt x="515" y="380"/>
                  </a:lnTo>
                  <a:lnTo>
                    <a:pt x="534" y="348"/>
                  </a:lnTo>
                  <a:lnTo>
                    <a:pt x="553" y="319"/>
                  </a:lnTo>
                  <a:lnTo>
                    <a:pt x="571" y="292"/>
                  </a:lnTo>
                  <a:lnTo>
                    <a:pt x="589" y="269"/>
                  </a:lnTo>
                  <a:lnTo>
                    <a:pt x="605" y="251"/>
                  </a:lnTo>
                  <a:lnTo>
                    <a:pt x="605" y="251"/>
                  </a:lnTo>
                  <a:lnTo>
                    <a:pt x="615" y="241"/>
                  </a:lnTo>
                  <a:lnTo>
                    <a:pt x="629" y="229"/>
                  </a:lnTo>
                  <a:lnTo>
                    <a:pt x="646" y="219"/>
                  </a:lnTo>
                  <a:lnTo>
                    <a:pt x="664" y="209"/>
                  </a:lnTo>
                  <a:lnTo>
                    <a:pt x="702" y="187"/>
                  </a:lnTo>
                  <a:lnTo>
                    <a:pt x="743" y="169"/>
                  </a:lnTo>
                  <a:lnTo>
                    <a:pt x="780" y="152"/>
                  </a:lnTo>
                  <a:lnTo>
                    <a:pt x="812" y="139"/>
                  </a:lnTo>
                  <a:lnTo>
                    <a:pt x="842" y="128"/>
                  </a:lnTo>
                  <a:lnTo>
                    <a:pt x="949" y="0"/>
                  </a:lnTo>
                  <a:lnTo>
                    <a:pt x="949" y="0"/>
                  </a:lnTo>
                  <a:lnTo>
                    <a:pt x="994" y="9"/>
                  </a:lnTo>
                  <a:lnTo>
                    <a:pt x="1044" y="19"/>
                  </a:lnTo>
                  <a:lnTo>
                    <a:pt x="1103" y="33"/>
                  </a:lnTo>
                  <a:lnTo>
                    <a:pt x="1168" y="50"/>
                  </a:lnTo>
                  <a:lnTo>
                    <a:pt x="1232" y="68"/>
                  </a:lnTo>
                  <a:lnTo>
                    <a:pt x="1262" y="77"/>
                  </a:lnTo>
                  <a:lnTo>
                    <a:pt x="1290" y="87"/>
                  </a:lnTo>
                  <a:lnTo>
                    <a:pt x="1316" y="97"/>
                  </a:lnTo>
                  <a:lnTo>
                    <a:pt x="1339" y="107"/>
                  </a:lnTo>
                  <a:lnTo>
                    <a:pt x="1339" y="107"/>
                  </a:lnTo>
                  <a:lnTo>
                    <a:pt x="1532" y="211"/>
                  </a:lnTo>
                  <a:lnTo>
                    <a:pt x="1863" y="388"/>
                  </a:lnTo>
                  <a:lnTo>
                    <a:pt x="2040" y="480"/>
                  </a:lnTo>
                  <a:lnTo>
                    <a:pt x="2200" y="565"/>
                  </a:lnTo>
                  <a:lnTo>
                    <a:pt x="2329" y="630"/>
                  </a:lnTo>
                  <a:lnTo>
                    <a:pt x="2377" y="652"/>
                  </a:lnTo>
                  <a:lnTo>
                    <a:pt x="2410" y="667"/>
                  </a:lnTo>
                  <a:lnTo>
                    <a:pt x="2410" y="667"/>
                  </a:lnTo>
                  <a:lnTo>
                    <a:pt x="2457" y="685"/>
                  </a:lnTo>
                  <a:lnTo>
                    <a:pt x="2498" y="699"/>
                  </a:lnTo>
                  <a:lnTo>
                    <a:pt x="2565" y="720"/>
                  </a:lnTo>
                  <a:lnTo>
                    <a:pt x="2591" y="729"/>
                  </a:lnTo>
                  <a:lnTo>
                    <a:pt x="2601" y="734"/>
                  </a:lnTo>
                  <a:lnTo>
                    <a:pt x="2611" y="740"/>
                  </a:lnTo>
                  <a:lnTo>
                    <a:pt x="2620" y="747"/>
                  </a:lnTo>
                  <a:lnTo>
                    <a:pt x="2628" y="754"/>
                  </a:lnTo>
                  <a:lnTo>
                    <a:pt x="2634" y="763"/>
                  </a:lnTo>
                  <a:lnTo>
                    <a:pt x="2639" y="775"/>
                  </a:lnTo>
                  <a:lnTo>
                    <a:pt x="2639" y="775"/>
                  </a:lnTo>
                  <a:lnTo>
                    <a:pt x="2642" y="781"/>
                  </a:lnTo>
                  <a:lnTo>
                    <a:pt x="2644" y="790"/>
                  </a:lnTo>
                  <a:lnTo>
                    <a:pt x="2647" y="809"/>
                  </a:lnTo>
                  <a:lnTo>
                    <a:pt x="2647" y="834"/>
                  </a:lnTo>
                  <a:lnTo>
                    <a:pt x="2646" y="8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4D752E0C-E2D2-9235-6528-573612D24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7"/>
              <a:ext cx="819" cy="325"/>
            </a:xfrm>
            <a:custGeom>
              <a:avLst/>
              <a:gdLst>
                <a:gd name="T0" fmla="*/ 254 w 1639"/>
                <a:gd name="T1" fmla="*/ 223 h 649"/>
                <a:gd name="T2" fmla="*/ 186 w 1639"/>
                <a:gd name="T3" fmla="*/ 154 h 649"/>
                <a:gd name="T4" fmla="*/ 126 w 1639"/>
                <a:gd name="T5" fmla="*/ 74 h 649"/>
                <a:gd name="T6" fmla="*/ 112 w 1639"/>
                <a:gd name="T7" fmla="*/ 40 h 649"/>
                <a:gd name="T8" fmla="*/ 117 w 1639"/>
                <a:gd name="T9" fmla="*/ 8 h 649"/>
                <a:gd name="T10" fmla="*/ 141 w 1639"/>
                <a:gd name="T11" fmla="*/ 0 h 649"/>
                <a:gd name="T12" fmla="*/ 185 w 1639"/>
                <a:gd name="T13" fmla="*/ 14 h 649"/>
                <a:gd name="T14" fmla="*/ 240 w 1639"/>
                <a:gd name="T15" fmla="*/ 50 h 649"/>
                <a:gd name="T16" fmla="*/ 343 w 1639"/>
                <a:gd name="T17" fmla="*/ 141 h 649"/>
                <a:gd name="T18" fmla="*/ 431 w 1639"/>
                <a:gd name="T19" fmla="*/ 201 h 649"/>
                <a:gd name="T20" fmla="*/ 527 w 1639"/>
                <a:gd name="T21" fmla="*/ 243 h 649"/>
                <a:gd name="T22" fmla="*/ 570 w 1639"/>
                <a:gd name="T23" fmla="*/ 256 h 649"/>
                <a:gd name="T24" fmla="*/ 596 w 1639"/>
                <a:gd name="T25" fmla="*/ 254 h 649"/>
                <a:gd name="T26" fmla="*/ 605 w 1639"/>
                <a:gd name="T27" fmla="*/ 233 h 649"/>
                <a:gd name="T28" fmla="*/ 602 w 1639"/>
                <a:gd name="T29" fmla="*/ 186 h 649"/>
                <a:gd name="T30" fmla="*/ 580 w 1639"/>
                <a:gd name="T31" fmla="*/ 88 h 649"/>
                <a:gd name="T32" fmla="*/ 580 w 1639"/>
                <a:gd name="T33" fmla="*/ 35 h 649"/>
                <a:gd name="T34" fmla="*/ 595 w 1639"/>
                <a:gd name="T35" fmla="*/ 13 h 649"/>
                <a:gd name="T36" fmla="*/ 610 w 1639"/>
                <a:gd name="T37" fmla="*/ 13 h 649"/>
                <a:gd name="T38" fmla="*/ 648 w 1639"/>
                <a:gd name="T39" fmla="*/ 42 h 649"/>
                <a:gd name="T40" fmla="*/ 712 w 1639"/>
                <a:gd name="T41" fmla="*/ 132 h 649"/>
                <a:gd name="T42" fmla="*/ 778 w 1639"/>
                <a:gd name="T43" fmla="*/ 219 h 649"/>
                <a:gd name="T44" fmla="*/ 828 w 1639"/>
                <a:gd name="T45" fmla="*/ 275 h 649"/>
                <a:gd name="T46" fmla="*/ 887 w 1639"/>
                <a:gd name="T47" fmla="*/ 315 h 649"/>
                <a:gd name="T48" fmla="*/ 997 w 1639"/>
                <a:gd name="T49" fmla="*/ 345 h 649"/>
                <a:gd name="T50" fmla="*/ 1434 w 1639"/>
                <a:gd name="T51" fmla="*/ 260 h 649"/>
                <a:gd name="T52" fmla="*/ 1508 w 1639"/>
                <a:gd name="T53" fmla="*/ 282 h 649"/>
                <a:gd name="T54" fmla="*/ 1503 w 1639"/>
                <a:gd name="T55" fmla="*/ 343 h 649"/>
                <a:gd name="T56" fmla="*/ 1511 w 1639"/>
                <a:gd name="T57" fmla="*/ 420 h 649"/>
                <a:gd name="T58" fmla="*/ 1530 w 1639"/>
                <a:gd name="T59" fmla="*/ 477 h 649"/>
                <a:gd name="T60" fmla="*/ 1579 w 1639"/>
                <a:gd name="T61" fmla="*/ 567 h 649"/>
                <a:gd name="T62" fmla="*/ 1415 w 1639"/>
                <a:gd name="T63" fmla="*/ 649 h 649"/>
                <a:gd name="T64" fmla="*/ 742 w 1639"/>
                <a:gd name="T65" fmla="*/ 637 h 649"/>
                <a:gd name="T66" fmla="*/ 468 w 1639"/>
                <a:gd name="T67" fmla="*/ 634 h 649"/>
                <a:gd name="T68" fmla="*/ 286 w 1639"/>
                <a:gd name="T69" fmla="*/ 621 h 649"/>
                <a:gd name="T70" fmla="*/ 211 w 1639"/>
                <a:gd name="T71" fmla="*/ 608 h 649"/>
                <a:gd name="T72" fmla="*/ 127 w 1639"/>
                <a:gd name="T73" fmla="*/ 578 h 649"/>
                <a:gd name="T74" fmla="*/ 92 w 1639"/>
                <a:gd name="T75" fmla="*/ 548 h 649"/>
                <a:gd name="T76" fmla="*/ 88 w 1639"/>
                <a:gd name="T77" fmla="*/ 526 h 649"/>
                <a:gd name="T78" fmla="*/ 99 w 1639"/>
                <a:gd name="T79" fmla="*/ 512 h 649"/>
                <a:gd name="T80" fmla="*/ 132 w 1639"/>
                <a:gd name="T81" fmla="*/ 507 h 649"/>
                <a:gd name="T82" fmla="*/ 211 w 1639"/>
                <a:gd name="T83" fmla="*/ 523 h 649"/>
                <a:gd name="T84" fmla="*/ 264 w 1639"/>
                <a:gd name="T85" fmla="*/ 529 h 649"/>
                <a:gd name="T86" fmla="*/ 315 w 1639"/>
                <a:gd name="T87" fmla="*/ 526 h 649"/>
                <a:gd name="T88" fmla="*/ 328 w 1639"/>
                <a:gd name="T89" fmla="*/ 509 h 649"/>
                <a:gd name="T90" fmla="*/ 306 w 1639"/>
                <a:gd name="T91" fmla="*/ 482 h 649"/>
                <a:gd name="T92" fmla="*/ 235 w 1639"/>
                <a:gd name="T93" fmla="*/ 437 h 649"/>
                <a:gd name="T94" fmla="*/ 141 w 1639"/>
                <a:gd name="T95" fmla="*/ 392 h 649"/>
                <a:gd name="T96" fmla="*/ 60 w 1639"/>
                <a:gd name="T97" fmla="*/ 354 h 649"/>
                <a:gd name="T98" fmla="*/ 18 w 1639"/>
                <a:gd name="T99" fmla="*/ 320 h 649"/>
                <a:gd name="T100" fmla="*/ 4 w 1639"/>
                <a:gd name="T101" fmla="*/ 296 h 649"/>
                <a:gd name="T102" fmla="*/ 6 w 1639"/>
                <a:gd name="T103" fmla="*/ 268 h 649"/>
                <a:gd name="T104" fmla="*/ 27 w 1639"/>
                <a:gd name="T105" fmla="*/ 250 h 649"/>
                <a:gd name="T106" fmla="*/ 58 w 1639"/>
                <a:gd name="T107" fmla="*/ 247 h 649"/>
                <a:gd name="T108" fmla="*/ 85 w 1639"/>
                <a:gd name="T109" fmla="*/ 251 h 649"/>
                <a:gd name="T110" fmla="*/ 15 w 1639"/>
                <a:gd name="T111" fmla="*/ 181 h 649"/>
                <a:gd name="T112" fmla="*/ 0 w 1639"/>
                <a:gd name="T113" fmla="*/ 141 h 649"/>
                <a:gd name="T114" fmla="*/ 5 w 1639"/>
                <a:gd name="T115" fmla="*/ 120 h 649"/>
                <a:gd name="T116" fmla="*/ 37 w 1639"/>
                <a:gd name="T117" fmla="*/ 101 h 649"/>
                <a:gd name="T118" fmla="*/ 78 w 1639"/>
                <a:gd name="T119" fmla="*/ 113 h 649"/>
                <a:gd name="T120" fmla="*/ 150 w 1639"/>
                <a:gd name="T121" fmla="*/ 160 h 649"/>
                <a:gd name="T122" fmla="*/ 270 w 1639"/>
                <a:gd name="T123" fmla="*/ 24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9" h="649">
                  <a:moveTo>
                    <a:pt x="270" y="240"/>
                  </a:moveTo>
                  <a:lnTo>
                    <a:pt x="270" y="238"/>
                  </a:lnTo>
                  <a:lnTo>
                    <a:pt x="270" y="238"/>
                  </a:lnTo>
                  <a:lnTo>
                    <a:pt x="254" y="223"/>
                  </a:lnTo>
                  <a:lnTo>
                    <a:pt x="237" y="206"/>
                  </a:lnTo>
                  <a:lnTo>
                    <a:pt x="237" y="206"/>
                  </a:lnTo>
                  <a:lnTo>
                    <a:pt x="204" y="172"/>
                  </a:lnTo>
                  <a:lnTo>
                    <a:pt x="186" y="154"/>
                  </a:lnTo>
                  <a:lnTo>
                    <a:pt x="169" y="134"/>
                  </a:lnTo>
                  <a:lnTo>
                    <a:pt x="153" y="115"/>
                  </a:lnTo>
                  <a:lnTo>
                    <a:pt x="138" y="95"/>
                  </a:lnTo>
                  <a:lnTo>
                    <a:pt x="126" y="74"/>
                  </a:lnTo>
                  <a:lnTo>
                    <a:pt x="121" y="64"/>
                  </a:lnTo>
                  <a:lnTo>
                    <a:pt x="115" y="53"/>
                  </a:lnTo>
                  <a:lnTo>
                    <a:pt x="115" y="53"/>
                  </a:lnTo>
                  <a:lnTo>
                    <a:pt x="112" y="40"/>
                  </a:lnTo>
                  <a:lnTo>
                    <a:pt x="110" y="29"/>
                  </a:lnTo>
                  <a:lnTo>
                    <a:pt x="110" y="20"/>
                  </a:lnTo>
                  <a:lnTo>
                    <a:pt x="113" y="13"/>
                  </a:lnTo>
                  <a:lnTo>
                    <a:pt x="117" y="8"/>
                  </a:lnTo>
                  <a:lnTo>
                    <a:pt x="121" y="4"/>
                  </a:lnTo>
                  <a:lnTo>
                    <a:pt x="127" y="1"/>
                  </a:lnTo>
                  <a:lnTo>
                    <a:pt x="133" y="0"/>
                  </a:lnTo>
                  <a:lnTo>
                    <a:pt x="141" y="0"/>
                  </a:lnTo>
                  <a:lnTo>
                    <a:pt x="150" y="1"/>
                  </a:lnTo>
                  <a:lnTo>
                    <a:pt x="159" y="3"/>
                  </a:lnTo>
                  <a:lnTo>
                    <a:pt x="168" y="5"/>
                  </a:lnTo>
                  <a:lnTo>
                    <a:pt x="185" y="14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20" y="36"/>
                  </a:lnTo>
                  <a:lnTo>
                    <a:pt x="240" y="50"/>
                  </a:lnTo>
                  <a:lnTo>
                    <a:pt x="274" y="79"/>
                  </a:lnTo>
                  <a:lnTo>
                    <a:pt x="309" y="110"/>
                  </a:lnTo>
                  <a:lnTo>
                    <a:pt x="343" y="141"/>
                  </a:lnTo>
                  <a:lnTo>
                    <a:pt x="343" y="141"/>
                  </a:lnTo>
                  <a:lnTo>
                    <a:pt x="364" y="156"/>
                  </a:lnTo>
                  <a:lnTo>
                    <a:pt x="386" y="172"/>
                  </a:lnTo>
                  <a:lnTo>
                    <a:pt x="407" y="187"/>
                  </a:lnTo>
                  <a:lnTo>
                    <a:pt x="431" y="201"/>
                  </a:lnTo>
                  <a:lnTo>
                    <a:pt x="454" y="214"/>
                  </a:lnTo>
                  <a:lnTo>
                    <a:pt x="478" y="225"/>
                  </a:lnTo>
                  <a:lnTo>
                    <a:pt x="502" y="236"/>
                  </a:lnTo>
                  <a:lnTo>
                    <a:pt x="527" y="243"/>
                  </a:lnTo>
                  <a:lnTo>
                    <a:pt x="527" y="243"/>
                  </a:lnTo>
                  <a:lnTo>
                    <a:pt x="542" y="248"/>
                  </a:lnTo>
                  <a:lnTo>
                    <a:pt x="561" y="255"/>
                  </a:lnTo>
                  <a:lnTo>
                    <a:pt x="570" y="256"/>
                  </a:lnTo>
                  <a:lnTo>
                    <a:pt x="580" y="257"/>
                  </a:lnTo>
                  <a:lnTo>
                    <a:pt x="588" y="256"/>
                  </a:lnTo>
                  <a:lnTo>
                    <a:pt x="596" y="254"/>
                  </a:lnTo>
                  <a:lnTo>
                    <a:pt x="596" y="254"/>
                  </a:lnTo>
                  <a:lnTo>
                    <a:pt x="598" y="251"/>
                  </a:lnTo>
                  <a:lnTo>
                    <a:pt x="601" y="248"/>
                  </a:lnTo>
                  <a:lnTo>
                    <a:pt x="604" y="242"/>
                  </a:lnTo>
                  <a:lnTo>
                    <a:pt x="605" y="233"/>
                  </a:lnTo>
                  <a:lnTo>
                    <a:pt x="605" y="224"/>
                  </a:lnTo>
                  <a:lnTo>
                    <a:pt x="604" y="205"/>
                  </a:lnTo>
                  <a:lnTo>
                    <a:pt x="602" y="186"/>
                  </a:lnTo>
                  <a:lnTo>
                    <a:pt x="602" y="186"/>
                  </a:lnTo>
                  <a:lnTo>
                    <a:pt x="598" y="170"/>
                  </a:lnTo>
                  <a:lnTo>
                    <a:pt x="593" y="147"/>
                  </a:lnTo>
                  <a:lnTo>
                    <a:pt x="587" y="119"/>
                  </a:lnTo>
                  <a:lnTo>
                    <a:pt x="580" y="88"/>
                  </a:lnTo>
                  <a:lnTo>
                    <a:pt x="579" y="73"/>
                  </a:lnTo>
                  <a:lnTo>
                    <a:pt x="578" y="59"/>
                  </a:lnTo>
                  <a:lnTo>
                    <a:pt x="579" y="46"/>
                  </a:lnTo>
                  <a:lnTo>
                    <a:pt x="580" y="35"/>
                  </a:lnTo>
                  <a:lnTo>
                    <a:pt x="583" y="26"/>
                  </a:lnTo>
                  <a:lnTo>
                    <a:pt x="588" y="18"/>
                  </a:lnTo>
                  <a:lnTo>
                    <a:pt x="591" y="15"/>
                  </a:lnTo>
                  <a:lnTo>
                    <a:pt x="595" y="13"/>
                  </a:lnTo>
                  <a:lnTo>
                    <a:pt x="598" y="12"/>
                  </a:lnTo>
                  <a:lnTo>
                    <a:pt x="604" y="12"/>
                  </a:lnTo>
                  <a:lnTo>
                    <a:pt x="604" y="12"/>
                  </a:lnTo>
                  <a:lnTo>
                    <a:pt x="610" y="13"/>
                  </a:lnTo>
                  <a:lnTo>
                    <a:pt x="618" y="15"/>
                  </a:lnTo>
                  <a:lnTo>
                    <a:pt x="624" y="20"/>
                  </a:lnTo>
                  <a:lnTo>
                    <a:pt x="632" y="27"/>
                  </a:lnTo>
                  <a:lnTo>
                    <a:pt x="648" y="42"/>
                  </a:lnTo>
                  <a:lnTo>
                    <a:pt x="664" y="63"/>
                  </a:lnTo>
                  <a:lnTo>
                    <a:pt x="678" y="83"/>
                  </a:lnTo>
                  <a:lnTo>
                    <a:pt x="692" y="102"/>
                  </a:lnTo>
                  <a:lnTo>
                    <a:pt x="712" y="132"/>
                  </a:lnTo>
                  <a:lnTo>
                    <a:pt x="712" y="132"/>
                  </a:lnTo>
                  <a:lnTo>
                    <a:pt x="734" y="161"/>
                  </a:lnTo>
                  <a:lnTo>
                    <a:pt x="756" y="190"/>
                  </a:lnTo>
                  <a:lnTo>
                    <a:pt x="778" y="219"/>
                  </a:lnTo>
                  <a:lnTo>
                    <a:pt x="800" y="246"/>
                  </a:lnTo>
                  <a:lnTo>
                    <a:pt x="800" y="246"/>
                  </a:lnTo>
                  <a:lnTo>
                    <a:pt x="814" y="261"/>
                  </a:lnTo>
                  <a:lnTo>
                    <a:pt x="828" y="275"/>
                  </a:lnTo>
                  <a:lnTo>
                    <a:pt x="828" y="275"/>
                  </a:lnTo>
                  <a:lnTo>
                    <a:pt x="847" y="291"/>
                  </a:lnTo>
                  <a:lnTo>
                    <a:pt x="867" y="305"/>
                  </a:lnTo>
                  <a:lnTo>
                    <a:pt x="887" y="315"/>
                  </a:lnTo>
                  <a:lnTo>
                    <a:pt x="907" y="323"/>
                  </a:lnTo>
                  <a:lnTo>
                    <a:pt x="929" y="330"/>
                  </a:lnTo>
                  <a:lnTo>
                    <a:pt x="951" y="336"/>
                  </a:lnTo>
                  <a:lnTo>
                    <a:pt x="997" y="345"/>
                  </a:lnTo>
                  <a:lnTo>
                    <a:pt x="997" y="345"/>
                  </a:lnTo>
                  <a:lnTo>
                    <a:pt x="1176" y="311"/>
                  </a:lnTo>
                  <a:lnTo>
                    <a:pt x="1345" y="278"/>
                  </a:lnTo>
                  <a:lnTo>
                    <a:pt x="1434" y="260"/>
                  </a:lnTo>
                  <a:lnTo>
                    <a:pt x="1518" y="242"/>
                  </a:lnTo>
                  <a:lnTo>
                    <a:pt x="1518" y="242"/>
                  </a:lnTo>
                  <a:lnTo>
                    <a:pt x="1513" y="263"/>
                  </a:lnTo>
                  <a:lnTo>
                    <a:pt x="1508" y="282"/>
                  </a:lnTo>
                  <a:lnTo>
                    <a:pt x="1504" y="302"/>
                  </a:lnTo>
                  <a:lnTo>
                    <a:pt x="1503" y="324"/>
                  </a:lnTo>
                  <a:lnTo>
                    <a:pt x="1503" y="324"/>
                  </a:lnTo>
                  <a:lnTo>
                    <a:pt x="1503" y="343"/>
                  </a:lnTo>
                  <a:lnTo>
                    <a:pt x="1503" y="364"/>
                  </a:lnTo>
                  <a:lnTo>
                    <a:pt x="1504" y="383"/>
                  </a:lnTo>
                  <a:lnTo>
                    <a:pt x="1507" y="402"/>
                  </a:lnTo>
                  <a:lnTo>
                    <a:pt x="1511" y="420"/>
                  </a:lnTo>
                  <a:lnTo>
                    <a:pt x="1516" y="439"/>
                  </a:lnTo>
                  <a:lnTo>
                    <a:pt x="1522" y="457"/>
                  </a:lnTo>
                  <a:lnTo>
                    <a:pt x="1530" y="477"/>
                  </a:lnTo>
                  <a:lnTo>
                    <a:pt x="1530" y="477"/>
                  </a:lnTo>
                  <a:lnTo>
                    <a:pt x="1541" y="501"/>
                  </a:lnTo>
                  <a:lnTo>
                    <a:pt x="1553" y="523"/>
                  </a:lnTo>
                  <a:lnTo>
                    <a:pt x="1566" y="546"/>
                  </a:lnTo>
                  <a:lnTo>
                    <a:pt x="1579" y="567"/>
                  </a:lnTo>
                  <a:lnTo>
                    <a:pt x="1608" y="608"/>
                  </a:lnTo>
                  <a:lnTo>
                    <a:pt x="1639" y="649"/>
                  </a:lnTo>
                  <a:lnTo>
                    <a:pt x="1639" y="649"/>
                  </a:lnTo>
                  <a:lnTo>
                    <a:pt x="1415" y="649"/>
                  </a:lnTo>
                  <a:lnTo>
                    <a:pt x="1190" y="647"/>
                  </a:lnTo>
                  <a:lnTo>
                    <a:pt x="966" y="642"/>
                  </a:lnTo>
                  <a:lnTo>
                    <a:pt x="742" y="637"/>
                  </a:lnTo>
                  <a:lnTo>
                    <a:pt x="742" y="637"/>
                  </a:lnTo>
                  <a:lnTo>
                    <a:pt x="674" y="635"/>
                  </a:lnTo>
                  <a:lnTo>
                    <a:pt x="606" y="635"/>
                  </a:lnTo>
                  <a:lnTo>
                    <a:pt x="537" y="635"/>
                  </a:lnTo>
                  <a:lnTo>
                    <a:pt x="468" y="634"/>
                  </a:lnTo>
                  <a:lnTo>
                    <a:pt x="468" y="634"/>
                  </a:lnTo>
                  <a:lnTo>
                    <a:pt x="407" y="633"/>
                  </a:lnTo>
                  <a:lnTo>
                    <a:pt x="346" y="629"/>
                  </a:lnTo>
                  <a:lnTo>
                    <a:pt x="286" y="621"/>
                  </a:lnTo>
                  <a:lnTo>
                    <a:pt x="256" y="617"/>
                  </a:lnTo>
                  <a:lnTo>
                    <a:pt x="227" y="612"/>
                  </a:lnTo>
                  <a:lnTo>
                    <a:pt x="227" y="612"/>
                  </a:lnTo>
                  <a:lnTo>
                    <a:pt x="211" y="608"/>
                  </a:lnTo>
                  <a:lnTo>
                    <a:pt x="191" y="603"/>
                  </a:lnTo>
                  <a:lnTo>
                    <a:pt x="165" y="594"/>
                  </a:lnTo>
                  <a:lnTo>
                    <a:pt x="140" y="584"/>
                  </a:lnTo>
                  <a:lnTo>
                    <a:pt x="127" y="578"/>
                  </a:lnTo>
                  <a:lnTo>
                    <a:pt x="117" y="571"/>
                  </a:lnTo>
                  <a:lnTo>
                    <a:pt x="106" y="564"/>
                  </a:lnTo>
                  <a:lnTo>
                    <a:pt x="99" y="556"/>
                  </a:lnTo>
                  <a:lnTo>
                    <a:pt x="92" y="548"/>
                  </a:lnTo>
                  <a:lnTo>
                    <a:pt x="88" y="539"/>
                  </a:lnTo>
                  <a:lnTo>
                    <a:pt x="87" y="535"/>
                  </a:lnTo>
                  <a:lnTo>
                    <a:pt x="87" y="530"/>
                  </a:lnTo>
                  <a:lnTo>
                    <a:pt x="88" y="526"/>
                  </a:lnTo>
                  <a:lnTo>
                    <a:pt x="90" y="521"/>
                  </a:lnTo>
                  <a:lnTo>
                    <a:pt x="90" y="521"/>
                  </a:lnTo>
                  <a:lnTo>
                    <a:pt x="94" y="516"/>
                  </a:lnTo>
                  <a:lnTo>
                    <a:pt x="99" y="512"/>
                  </a:lnTo>
                  <a:lnTo>
                    <a:pt x="106" y="510"/>
                  </a:lnTo>
                  <a:lnTo>
                    <a:pt x="114" y="507"/>
                  </a:lnTo>
                  <a:lnTo>
                    <a:pt x="123" y="507"/>
                  </a:lnTo>
                  <a:lnTo>
                    <a:pt x="132" y="507"/>
                  </a:lnTo>
                  <a:lnTo>
                    <a:pt x="153" y="510"/>
                  </a:lnTo>
                  <a:lnTo>
                    <a:pt x="174" y="514"/>
                  </a:lnTo>
                  <a:lnTo>
                    <a:pt x="195" y="519"/>
                  </a:lnTo>
                  <a:lnTo>
                    <a:pt x="211" y="523"/>
                  </a:lnTo>
                  <a:lnTo>
                    <a:pt x="224" y="525"/>
                  </a:lnTo>
                  <a:lnTo>
                    <a:pt x="224" y="525"/>
                  </a:lnTo>
                  <a:lnTo>
                    <a:pt x="242" y="528"/>
                  </a:lnTo>
                  <a:lnTo>
                    <a:pt x="264" y="529"/>
                  </a:lnTo>
                  <a:lnTo>
                    <a:pt x="286" y="530"/>
                  </a:lnTo>
                  <a:lnTo>
                    <a:pt x="297" y="530"/>
                  </a:lnTo>
                  <a:lnTo>
                    <a:pt x="306" y="529"/>
                  </a:lnTo>
                  <a:lnTo>
                    <a:pt x="315" y="526"/>
                  </a:lnTo>
                  <a:lnTo>
                    <a:pt x="322" y="524"/>
                  </a:lnTo>
                  <a:lnTo>
                    <a:pt x="326" y="520"/>
                  </a:lnTo>
                  <a:lnTo>
                    <a:pt x="328" y="515"/>
                  </a:lnTo>
                  <a:lnTo>
                    <a:pt x="328" y="509"/>
                  </a:lnTo>
                  <a:lnTo>
                    <a:pt x="324" y="501"/>
                  </a:lnTo>
                  <a:lnTo>
                    <a:pt x="317" y="492"/>
                  </a:lnTo>
                  <a:lnTo>
                    <a:pt x="306" y="482"/>
                  </a:lnTo>
                  <a:lnTo>
                    <a:pt x="306" y="482"/>
                  </a:lnTo>
                  <a:lnTo>
                    <a:pt x="290" y="469"/>
                  </a:lnTo>
                  <a:lnTo>
                    <a:pt x="272" y="456"/>
                  </a:lnTo>
                  <a:lnTo>
                    <a:pt x="254" y="446"/>
                  </a:lnTo>
                  <a:lnTo>
                    <a:pt x="235" y="437"/>
                  </a:lnTo>
                  <a:lnTo>
                    <a:pt x="197" y="419"/>
                  </a:lnTo>
                  <a:lnTo>
                    <a:pt x="159" y="400"/>
                  </a:lnTo>
                  <a:lnTo>
                    <a:pt x="159" y="400"/>
                  </a:lnTo>
                  <a:lnTo>
                    <a:pt x="141" y="392"/>
                  </a:lnTo>
                  <a:lnTo>
                    <a:pt x="122" y="383"/>
                  </a:lnTo>
                  <a:lnTo>
                    <a:pt x="101" y="374"/>
                  </a:lnTo>
                  <a:lnTo>
                    <a:pt x="80" y="365"/>
                  </a:lnTo>
                  <a:lnTo>
                    <a:pt x="60" y="354"/>
                  </a:lnTo>
                  <a:lnTo>
                    <a:pt x="41" y="342"/>
                  </a:lnTo>
                  <a:lnTo>
                    <a:pt x="32" y="336"/>
                  </a:lnTo>
                  <a:lnTo>
                    <a:pt x="24" y="328"/>
                  </a:lnTo>
                  <a:lnTo>
                    <a:pt x="18" y="320"/>
                  </a:lnTo>
                  <a:lnTo>
                    <a:pt x="13" y="313"/>
                  </a:lnTo>
                  <a:lnTo>
                    <a:pt x="13" y="313"/>
                  </a:lnTo>
                  <a:lnTo>
                    <a:pt x="8" y="304"/>
                  </a:lnTo>
                  <a:lnTo>
                    <a:pt x="4" y="296"/>
                  </a:lnTo>
                  <a:lnTo>
                    <a:pt x="3" y="288"/>
                  </a:lnTo>
                  <a:lnTo>
                    <a:pt x="3" y="281"/>
                  </a:lnTo>
                  <a:lnTo>
                    <a:pt x="4" y="274"/>
                  </a:lnTo>
                  <a:lnTo>
                    <a:pt x="6" y="268"/>
                  </a:lnTo>
                  <a:lnTo>
                    <a:pt x="9" y="263"/>
                  </a:lnTo>
                  <a:lnTo>
                    <a:pt x="14" y="257"/>
                  </a:lnTo>
                  <a:lnTo>
                    <a:pt x="21" y="254"/>
                  </a:lnTo>
                  <a:lnTo>
                    <a:pt x="27" y="250"/>
                  </a:lnTo>
                  <a:lnTo>
                    <a:pt x="33" y="248"/>
                  </a:lnTo>
                  <a:lnTo>
                    <a:pt x="41" y="247"/>
                  </a:lnTo>
                  <a:lnTo>
                    <a:pt x="49" y="246"/>
                  </a:lnTo>
                  <a:lnTo>
                    <a:pt x="58" y="247"/>
                  </a:lnTo>
                  <a:lnTo>
                    <a:pt x="65" y="248"/>
                  </a:lnTo>
                  <a:lnTo>
                    <a:pt x="74" y="252"/>
                  </a:lnTo>
                  <a:lnTo>
                    <a:pt x="85" y="251"/>
                  </a:lnTo>
                  <a:lnTo>
                    <a:pt x="85" y="251"/>
                  </a:lnTo>
                  <a:lnTo>
                    <a:pt x="64" y="233"/>
                  </a:lnTo>
                  <a:lnTo>
                    <a:pt x="45" y="215"/>
                  </a:lnTo>
                  <a:lnTo>
                    <a:pt x="30" y="197"/>
                  </a:lnTo>
                  <a:lnTo>
                    <a:pt x="15" y="181"/>
                  </a:lnTo>
                  <a:lnTo>
                    <a:pt x="6" y="164"/>
                  </a:lnTo>
                  <a:lnTo>
                    <a:pt x="3" y="156"/>
                  </a:lnTo>
                  <a:lnTo>
                    <a:pt x="0" y="149"/>
                  </a:lnTo>
                  <a:lnTo>
                    <a:pt x="0" y="141"/>
                  </a:lnTo>
                  <a:lnTo>
                    <a:pt x="0" y="133"/>
                  </a:lnTo>
                  <a:lnTo>
                    <a:pt x="1" y="127"/>
                  </a:lnTo>
                  <a:lnTo>
                    <a:pt x="5" y="120"/>
                  </a:lnTo>
                  <a:lnTo>
                    <a:pt x="5" y="120"/>
                  </a:lnTo>
                  <a:lnTo>
                    <a:pt x="12" y="113"/>
                  </a:lnTo>
                  <a:lnTo>
                    <a:pt x="19" y="106"/>
                  </a:lnTo>
                  <a:lnTo>
                    <a:pt x="28" y="102"/>
                  </a:lnTo>
                  <a:lnTo>
                    <a:pt x="37" y="101"/>
                  </a:lnTo>
                  <a:lnTo>
                    <a:pt x="47" y="102"/>
                  </a:lnTo>
                  <a:lnTo>
                    <a:pt x="58" y="104"/>
                  </a:lnTo>
                  <a:lnTo>
                    <a:pt x="68" y="108"/>
                  </a:lnTo>
                  <a:lnTo>
                    <a:pt x="78" y="113"/>
                  </a:lnTo>
                  <a:lnTo>
                    <a:pt x="99" y="123"/>
                  </a:lnTo>
                  <a:lnTo>
                    <a:pt x="118" y="137"/>
                  </a:lnTo>
                  <a:lnTo>
                    <a:pt x="150" y="160"/>
                  </a:lnTo>
                  <a:lnTo>
                    <a:pt x="150" y="160"/>
                  </a:lnTo>
                  <a:lnTo>
                    <a:pt x="211" y="197"/>
                  </a:lnTo>
                  <a:lnTo>
                    <a:pt x="242" y="216"/>
                  </a:lnTo>
                  <a:lnTo>
                    <a:pt x="256" y="228"/>
                  </a:lnTo>
                  <a:lnTo>
                    <a:pt x="270" y="240"/>
                  </a:lnTo>
                  <a:lnTo>
                    <a:pt x="270" y="24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78FF7CE6-F772-4576-8577-6E42DF72E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449"/>
              <a:ext cx="371" cy="317"/>
            </a:xfrm>
            <a:custGeom>
              <a:avLst/>
              <a:gdLst>
                <a:gd name="T0" fmla="*/ 718 w 742"/>
                <a:gd name="T1" fmla="*/ 291 h 633"/>
                <a:gd name="T2" fmla="*/ 735 w 742"/>
                <a:gd name="T3" fmla="*/ 339 h 633"/>
                <a:gd name="T4" fmla="*/ 742 w 742"/>
                <a:gd name="T5" fmla="*/ 389 h 633"/>
                <a:gd name="T6" fmla="*/ 740 w 742"/>
                <a:gd name="T7" fmla="*/ 438 h 633"/>
                <a:gd name="T8" fmla="*/ 728 w 742"/>
                <a:gd name="T9" fmla="*/ 484 h 633"/>
                <a:gd name="T10" fmla="*/ 709 w 742"/>
                <a:gd name="T11" fmla="*/ 526 h 633"/>
                <a:gd name="T12" fmla="*/ 678 w 742"/>
                <a:gd name="T13" fmla="*/ 562 h 633"/>
                <a:gd name="T14" fmla="*/ 640 w 742"/>
                <a:gd name="T15" fmla="*/ 593 h 633"/>
                <a:gd name="T16" fmla="*/ 592 w 742"/>
                <a:gd name="T17" fmla="*/ 615 h 633"/>
                <a:gd name="T18" fmla="*/ 563 w 742"/>
                <a:gd name="T19" fmla="*/ 622 h 633"/>
                <a:gd name="T20" fmla="*/ 518 w 742"/>
                <a:gd name="T21" fmla="*/ 631 h 633"/>
                <a:gd name="T22" fmla="*/ 489 w 742"/>
                <a:gd name="T23" fmla="*/ 631 h 633"/>
                <a:gd name="T24" fmla="*/ 471 w 742"/>
                <a:gd name="T25" fmla="*/ 633 h 633"/>
                <a:gd name="T26" fmla="*/ 450 w 742"/>
                <a:gd name="T27" fmla="*/ 615 h 633"/>
                <a:gd name="T28" fmla="*/ 407 w 742"/>
                <a:gd name="T29" fmla="*/ 581 h 633"/>
                <a:gd name="T30" fmla="*/ 359 w 742"/>
                <a:gd name="T31" fmla="*/ 551 h 633"/>
                <a:gd name="T32" fmla="*/ 309 w 742"/>
                <a:gd name="T33" fmla="*/ 525 h 633"/>
                <a:gd name="T34" fmla="*/ 258 w 742"/>
                <a:gd name="T35" fmla="*/ 502 h 633"/>
                <a:gd name="T36" fmla="*/ 205 w 742"/>
                <a:gd name="T37" fmla="*/ 483 h 633"/>
                <a:gd name="T38" fmla="*/ 152 w 742"/>
                <a:gd name="T39" fmla="*/ 469 h 633"/>
                <a:gd name="T40" fmla="*/ 98 w 742"/>
                <a:gd name="T41" fmla="*/ 457 h 633"/>
                <a:gd name="T42" fmla="*/ 71 w 742"/>
                <a:gd name="T43" fmla="*/ 452 h 633"/>
                <a:gd name="T44" fmla="*/ 62 w 742"/>
                <a:gd name="T45" fmla="*/ 431 h 633"/>
                <a:gd name="T46" fmla="*/ 31 w 742"/>
                <a:gd name="T47" fmla="*/ 375 h 633"/>
                <a:gd name="T48" fmla="*/ 15 w 742"/>
                <a:gd name="T49" fmla="*/ 335 h 633"/>
                <a:gd name="T50" fmla="*/ 3 w 742"/>
                <a:gd name="T51" fmla="*/ 291 h 633"/>
                <a:gd name="T52" fmla="*/ 0 w 742"/>
                <a:gd name="T53" fmla="*/ 265 h 633"/>
                <a:gd name="T54" fmla="*/ 0 w 742"/>
                <a:gd name="T55" fmla="*/ 212 h 633"/>
                <a:gd name="T56" fmla="*/ 7 w 742"/>
                <a:gd name="T57" fmla="*/ 161 h 633"/>
                <a:gd name="T58" fmla="*/ 18 w 742"/>
                <a:gd name="T59" fmla="*/ 125 h 633"/>
                <a:gd name="T60" fmla="*/ 30 w 742"/>
                <a:gd name="T61" fmla="*/ 102 h 633"/>
                <a:gd name="T62" fmla="*/ 38 w 742"/>
                <a:gd name="T63" fmla="*/ 91 h 633"/>
                <a:gd name="T64" fmla="*/ 54 w 742"/>
                <a:gd name="T65" fmla="*/ 66 h 633"/>
                <a:gd name="T66" fmla="*/ 74 w 742"/>
                <a:gd name="T67" fmla="*/ 47 h 633"/>
                <a:gd name="T68" fmla="*/ 94 w 742"/>
                <a:gd name="T69" fmla="*/ 32 h 633"/>
                <a:gd name="T70" fmla="*/ 115 w 742"/>
                <a:gd name="T71" fmla="*/ 19 h 633"/>
                <a:gd name="T72" fmla="*/ 139 w 742"/>
                <a:gd name="T73" fmla="*/ 10 h 633"/>
                <a:gd name="T74" fmla="*/ 163 w 742"/>
                <a:gd name="T75" fmla="*/ 4 h 633"/>
                <a:gd name="T76" fmla="*/ 220 w 742"/>
                <a:gd name="T77" fmla="*/ 0 h 633"/>
                <a:gd name="T78" fmla="*/ 248 w 742"/>
                <a:gd name="T79" fmla="*/ 1 h 633"/>
                <a:gd name="T80" fmla="*/ 299 w 742"/>
                <a:gd name="T81" fmla="*/ 10 h 633"/>
                <a:gd name="T82" fmla="*/ 323 w 742"/>
                <a:gd name="T83" fmla="*/ 19 h 633"/>
                <a:gd name="T84" fmla="*/ 346 w 742"/>
                <a:gd name="T85" fmla="*/ 31 h 633"/>
                <a:gd name="T86" fmla="*/ 367 w 742"/>
                <a:gd name="T87" fmla="*/ 46 h 633"/>
                <a:gd name="T88" fmla="*/ 386 w 742"/>
                <a:gd name="T89" fmla="*/ 65 h 633"/>
                <a:gd name="T90" fmla="*/ 403 w 742"/>
                <a:gd name="T91" fmla="*/ 87 h 633"/>
                <a:gd name="T92" fmla="*/ 408 w 742"/>
                <a:gd name="T93" fmla="*/ 96 h 633"/>
                <a:gd name="T94" fmla="*/ 421 w 742"/>
                <a:gd name="T95" fmla="*/ 120 h 633"/>
                <a:gd name="T96" fmla="*/ 431 w 742"/>
                <a:gd name="T97" fmla="*/ 132 h 633"/>
                <a:gd name="T98" fmla="*/ 448 w 742"/>
                <a:gd name="T99" fmla="*/ 141 h 633"/>
                <a:gd name="T100" fmla="*/ 462 w 742"/>
                <a:gd name="T101" fmla="*/ 142 h 633"/>
                <a:gd name="T102" fmla="*/ 503 w 742"/>
                <a:gd name="T103" fmla="*/ 145 h 633"/>
                <a:gd name="T104" fmla="*/ 544 w 742"/>
                <a:gd name="T105" fmla="*/ 148 h 633"/>
                <a:gd name="T106" fmla="*/ 557 w 742"/>
                <a:gd name="T107" fmla="*/ 152 h 633"/>
                <a:gd name="T108" fmla="*/ 582 w 742"/>
                <a:gd name="T109" fmla="*/ 161 h 633"/>
                <a:gd name="T110" fmla="*/ 631 w 742"/>
                <a:gd name="T111" fmla="*/ 187 h 633"/>
                <a:gd name="T112" fmla="*/ 672 w 742"/>
                <a:gd name="T113" fmla="*/ 224 h 633"/>
                <a:gd name="T114" fmla="*/ 705 w 742"/>
                <a:gd name="T115" fmla="*/ 268 h 633"/>
                <a:gd name="T116" fmla="*/ 718 w 742"/>
                <a:gd name="T117" fmla="*/ 29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2" h="633">
                  <a:moveTo>
                    <a:pt x="718" y="291"/>
                  </a:moveTo>
                  <a:lnTo>
                    <a:pt x="718" y="291"/>
                  </a:lnTo>
                  <a:lnTo>
                    <a:pt x="727" y="315"/>
                  </a:lnTo>
                  <a:lnTo>
                    <a:pt x="735" y="339"/>
                  </a:lnTo>
                  <a:lnTo>
                    <a:pt x="740" y="365"/>
                  </a:lnTo>
                  <a:lnTo>
                    <a:pt x="742" y="389"/>
                  </a:lnTo>
                  <a:lnTo>
                    <a:pt x="742" y="414"/>
                  </a:lnTo>
                  <a:lnTo>
                    <a:pt x="740" y="438"/>
                  </a:lnTo>
                  <a:lnTo>
                    <a:pt x="736" y="461"/>
                  </a:lnTo>
                  <a:lnTo>
                    <a:pt x="728" y="484"/>
                  </a:lnTo>
                  <a:lnTo>
                    <a:pt x="719" y="506"/>
                  </a:lnTo>
                  <a:lnTo>
                    <a:pt x="709" y="526"/>
                  </a:lnTo>
                  <a:lnTo>
                    <a:pt x="695" y="545"/>
                  </a:lnTo>
                  <a:lnTo>
                    <a:pt x="678" y="562"/>
                  </a:lnTo>
                  <a:lnTo>
                    <a:pt x="660" y="579"/>
                  </a:lnTo>
                  <a:lnTo>
                    <a:pt x="640" y="593"/>
                  </a:lnTo>
                  <a:lnTo>
                    <a:pt x="618" y="604"/>
                  </a:lnTo>
                  <a:lnTo>
                    <a:pt x="592" y="615"/>
                  </a:lnTo>
                  <a:lnTo>
                    <a:pt x="592" y="615"/>
                  </a:lnTo>
                  <a:lnTo>
                    <a:pt x="563" y="622"/>
                  </a:lnTo>
                  <a:lnTo>
                    <a:pt x="533" y="629"/>
                  </a:lnTo>
                  <a:lnTo>
                    <a:pt x="518" y="631"/>
                  </a:lnTo>
                  <a:lnTo>
                    <a:pt x="503" y="631"/>
                  </a:lnTo>
                  <a:lnTo>
                    <a:pt x="489" y="631"/>
                  </a:lnTo>
                  <a:lnTo>
                    <a:pt x="473" y="630"/>
                  </a:lnTo>
                  <a:lnTo>
                    <a:pt x="471" y="633"/>
                  </a:lnTo>
                  <a:lnTo>
                    <a:pt x="471" y="633"/>
                  </a:lnTo>
                  <a:lnTo>
                    <a:pt x="450" y="615"/>
                  </a:lnTo>
                  <a:lnTo>
                    <a:pt x="428" y="598"/>
                  </a:lnTo>
                  <a:lnTo>
                    <a:pt x="407" y="581"/>
                  </a:lnTo>
                  <a:lnTo>
                    <a:pt x="384" y="566"/>
                  </a:lnTo>
                  <a:lnTo>
                    <a:pt x="359" y="551"/>
                  </a:lnTo>
                  <a:lnTo>
                    <a:pt x="335" y="538"/>
                  </a:lnTo>
                  <a:lnTo>
                    <a:pt x="309" y="525"/>
                  </a:lnTo>
                  <a:lnTo>
                    <a:pt x="284" y="512"/>
                  </a:lnTo>
                  <a:lnTo>
                    <a:pt x="258" y="502"/>
                  </a:lnTo>
                  <a:lnTo>
                    <a:pt x="231" y="492"/>
                  </a:lnTo>
                  <a:lnTo>
                    <a:pt x="205" y="483"/>
                  </a:lnTo>
                  <a:lnTo>
                    <a:pt x="179" y="475"/>
                  </a:lnTo>
                  <a:lnTo>
                    <a:pt x="152" y="469"/>
                  </a:lnTo>
                  <a:lnTo>
                    <a:pt x="125" y="462"/>
                  </a:lnTo>
                  <a:lnTo>
                    <a:pt x="98" y="457"/>
                  </a:lnTo>
                  <a:lnTo>
                    <a:pt x="71" y="453"/>
                  </a:lnTo>
                  <a:lnTo>
                    <a:pt x="71" y="452"/>
                  </a:lnTo>
                  <a:lnTo>
                    <a:pt x="71" y="452"/>
                  </a:lnTo>
                  <a:lnTo>
                    <a:pt x="62" y="431"/>
                  </a:lnTo>
                  <a:lnTo>
                    <a:pt x="52" y="412"/>
                  </a:lnTo>
                  <a:lnTo>
                    <a:pt x="31" y="375"/>
                  </a:lnTo>
                  <a:lnTo>
                    <a:pt x="22" y="356"/>
                  </a:lnTo>
                  <a:lnTo>
                    <a:pt x="15" y="335"/>
                  </a:lnTo>
                  <a:lnTo>
                    <a:pt x="8" y="314"/>
                  </a:lnTo>
                  <a:lnTo>
                    <a:pt x="3" y="291"/>
                  </a:lnTo>
                  <a:lnTo>
                    <a:pt x="3" y="291"/>
                  </a:lnTo>
                  <a:lnTo>
                    <a:pt x="0" y="265"/>
                  </a:lnTo>
                  <a:lnTo>
                    <a:pt x="0" y="238"/>
                  </a:lnTo>
                  <a:lnTo>
                    <a:pt x="0" y="212"/>
                  </a:lnTo>
                  <a:lnTo>
                    <a:pt x="3" y="187"/>
                  </a:lnTo>
                  <a:lnTo>
                    <a:pt x="7" y="161"/>
                  </a:lnTo>
                  <a:lnTo>
                    <a:pt x="15" y="137"/>
                  </a:lnTo>
                  <a:lnTo>
                    <a:pt x="18" y="125"/>
                  </a:lnTo>
                  <a:lnTo>
                    <a:pt x="24" y="114"/>
                  </a:lnTo>
                  <a:lnTo>
                    <a:pt x="30" y="102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45" y="78"/>
                  </a:lnTo>
                  <a:lnTo>
                    <a:pt x="54" y="66"/>
                  </a:lnTo>
                  <a:lnTo>
                    <a:pt x="65" y="56"/>
                  </a:lnTo>
                  <a:lnTo>
                    <a:pt x="74" y="47"/>
                  </a:lnTo>
                  <a:lnTo>
                    <a:pt x="84" y="38"/>
                  </a:lnTo>
                  <a:lnTo>
                    <a:pt x="94" y="32"/>
                  </a:lnTo>
                  <a:lnTo>
                    <a:pt x="104" y="24"/>
                  </a:lnTo>
                  <a:lnTo>
                    <a:pt x="115" y="19"/>
                  </a:lnTo>
                  <a:lnTo>
                    <a:pt x="126" y="14"/>
                  </a:lnTo>
                  <a:lnTo>
                    <a:pt x="139" y="10"/>
                  </a:lnTo>
                  <a:lnTo>
                    <a:pt x="150" y="6"/>
                  </a:lnTo>
                  <a:lnTo>
                    <a:pt x="163" y="4"/>
                  </a:lnTo>
                  <a:lnTo>
                    <a:pt x="190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48" y="1"/>
                  </a:lnTo>
                  <a:lnTo>
                    <a:pt x="275" y="4"/>
                  </a:lnTo>
                  <a:lnTo>
                    <a:pt x="299" y="10"/>
                  </a:lnTo>
                  <a:lnTo>
                    <a:pt x="312" y="14"/>
                  </a:lnTo>
                  <a:lnTo>
                    <a:pt x="323" y="19"/>
                  </a:lnTo>
                  <a:lnTo>
                    <a:pt x="335" y="24"/>
                  </a:lnTo>
                  <a:lnTo>
                    <a:pt x="346" y="31"/>
                  </a:lnTo>
                  <a:lnTo>
                    <a:pt x="357" y="38"/>
                  </a:lnTo>
                  <a:lnTo>
                    <a:pt x="367" y="46"/>
                  </a:lnTo>
                  <a:lnTo>
                    <a:pt x="376" y="55"/>
                  </a:lnTo>
                  <a:lnTo>
                    <a:pt x="386" y="65"/>
                  </a:lnTo>
                  <a:lnTo>
                    <a:pt x="394" y="75"/>
                  </a:lnTo>
                  <a:lnTo>
                    <a:pt x="403" y="87"/>
                  </a:lnTo>
                  <a:lnTo>
                    <a:pt x="403" y="87"/>
                  </a:lnTo>
                  <a:lnTo>
                    <a:pt x="408" y="96"/>
                  </a:lnTo>
                  <a:lnTo>
                    <a:pt x="413" y="105"/>
                  </a:lnTo>
                  <a:lnTo>
                    <a:pt x="421" y="120"/>
                  </a:lnTo>
                  <a:lnTo>
                    <a:pt x="426" y="127"/>
                  </a:lnTo>
                  <a:lnTo>
                    <a:pt x="431" y="132"/>
                  </a:lnTo>
                  <a:lnTo>
                    <a:pt x="439" y="137"/>
                  </a:lnTo>
                  <a:lnTo>
                    <a:pt x="448" y="141"/>
                  </a:lnTo>
                  <a:lnTo>
                    <a:pt x="448" y="141"/>
                  </a:lnTo>
                  <a:lnTo>
                    <a:pt x="462" y="142"/>
                  </a:lnTo>
                  <a:lnTo>
                    <a:pt x="475" y="143"/>
                  </a:lnTo>
                  <a:lnTo>
                    <a:pt x="503" y="145"/>
                  </a:lnTo>
                  <a:lnTo>
                    <a:pt x="530" y="146"/>
                  </a:lnTo>
                  <a:lnTo>
                    <a:pt x="544" y="148"/>
                  </a:lnTo>
                  <a:lnTo>
                    <a:pt x="557" y="152"/>
                  </a:lnTo>
                  <a:lnTo>
                    <a:pt x="557" y="152"/>
                  </a:lnTo>
                  <a:lnTo>
                    <a:pt x="569" y="156"/>
                  </a:lnTo>
                  <a:lnTo>
                    <a:pt x="582" y="161"/>
                  </a:lnTo>
                  <a:lnTo>
                    <a:pt x="608" y="173"/>
                  </a:lnTo>
                  <a:lnTo>
                    <a:pt x="631" y="187"/>
                  </a:lnTo>
                  <a:lnTo>
                    <a:pt x="653" y="205"/>
                  </a:lnTo>
                  <a:lnTo>
                    <a:pt x="672" y="224"/>
                  </a:lnTo>
                  <a:lnTo>
                    <a:pt x="690" y="244"/>
                  </a:lnTo>
                  <a:lnTo>
                    <a:pt x="705" y="268"/>
                  </a:lnTo>
                  <a:lnTo>
                    <a:pt x="712" y="279"/>
                  </a:lnTo>
                  <a:lnTo>
                    <a:pt x="718" y="291"/>
                  </a:lnTo>
                  <a:lnTo>
                    <a:pt x="718" y="291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DCE8F561-3550-56FC-79C4-BEBC6D607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674"/>
              <a:ext cx="754" cy="574"/>
            </a:xfrm>
            <a:custGeom>
              <a:avLst/>
              <a:gdLst>
                <a:gd name="T0" fmla="*/ 919 w 1509"/>
                <a:gd name="T1" fmla="*/ 817 h 1149"/>
                <a:gd name="T2" fmla="*/ 841 w 1509"/>
                <a:gd name="T3" fmla="*/ 840 h 1149"/>
                <a:gd name="T4" fmla="*/ 717 w 1509"/>
                <a:gd name="T5" fmla="*/ 855 h 1149"/>
                <a:gd name="T6" fmla="*/ 606 w 1509"/>
                <a:gd name="T7" fmla="*/ 849 h 1149"/>
                <a:gd name="T8" fmla="*/ 486 w 1509"/>
                <a:gd name="T9" fmla="*/ 830 h 1149"/>
                <a:gd name="T10" fmla="*/ 374 w 1509"/>
                <a:gd name="T11" fmla="*/ 789 h 1149"/>
                <a:gd name="T12" fmla="*/ 276 w 1509"/>
                <a:gd name="T13" fmla="*/ 723 h 1149"/>
                <a:gd name="T14" fmla="*/ 216 w 1509"/>
                <a:gd name="T15" fmla="*/ 656 h 1149"/>
                <a:gd name="T16" fmla="*/ 224 w 1509"/>
                <a:gd name="T17" fmla="*/ 814 h 1149"/>
                <a:gd name="T18" fmla="*/ 242 w 1509"/>
                <a:gd name="T19" fmla="*/ 912 h 1149"/>
                <a:gd name="T20" fmla="*/ 275 w 1509"/>
                <a:gd name="T21" fmla="*/ 1010 h 1149"/>
                <a:gd name="T22" fmla="*/ 311 w 1509"/>
                <a:gd name="T23" fmla="*/ 1083 h 1149"/>
                <a:gd name="T24" fmla="*/ 308 w 1509"/>
                <a:gd name="T25" fmla="*/ 1149 h 1149"/>
                <a:gd name="T26" fmla="*/ 201 w 1509"/>
                <a:gd name="T27" fmla="*/ 1144 h 1149"/>
                <a:gd name="T28" fmla="*/ 137 w 1509"/>
                <a:gd name="T29" fmla="*/ 1121 h 1149"/>
                <a:gd name="T30" fmla="*/ 69 w 1509"/>
                <a:gd name="T31" fmla="*/ 1065 h 1149"/>
                <a:gd name="T32" fmla="*/ 23 w 1509"/>
                <a:gd name="T33" fmla="*/ 986 h 1149"/>
                <a:gd name="T34" fmla="*/ 1 w 1509"/>
                <a:gd name="T35" fmla="*/ 901 h 1149"/>
                <a:gd name="T36" fmla="*/ 2 w 1509"/>
                <a:gd name="T37" fmla="*/ 834 h 1149"/>
                <a:gd name="T38" fmla="*/ 21 w 1509"/>
                <a:gd name="T39" fmla="*/ 751 h 1149"/>
                <a:gd name="T40" fmla="*/ 57 w 1509"/>
                <a:gd name="T41" fmla="*/ 678 h 1149"/>
                <a:gd name="T42" fmla="*/ 121 w 1509"/>
                <a:gd name="T43" fmla="*/ 594 h 1149"/>
                <a:gd name="T44" fmla="*/ 156 w 1509"/>
                <a:gd name="T45" fmla="*/ 498 h 1149"/>
                <a:gd name="T46" fmla="*/ 189 w 1509"/>
                <a:gd name="T47" fmla="*/ 373 h 1149"/>
                <a:gd name="T48" fmla="*/ 253 w 1509"/>
                <a:gd name="T49" fmla="*/ 260 h 1149"/>
                <a:gd name="T50" fmla="*/ 344 w 1509"/>
                <a:gd name="T51" fmla="*/ 168 h 1149"/>
                <a:gd name="T52" fmla="*/ 421 w 1509"/>
                <a:gd name="T53" fmla="*/ 119 h 1149"/>
                <a:gd name="T54" fmla="*/ 524 w 1509"/>
                <a:gd name="T55" fmla="*/ 72 h 1149"/>
                <a:gd name="T56" fmla="*/ 631 w 1509"/>
                <a:gd name="T57" fmla="*/ 35 h 1149"/>
                <a:gd name="T58" fmla="*/ 743 w 1509"/>
                <a:gd name="T59" fmla="*/ 10 h 1149"/>
                <a:gd name="T60" fmla="*/ 827 w 1509"/>
                <a:gd name="T61" fmla="*/ 1 h 1149"/>
                <a:gd name="T62" fmla="*/ 940 w 1509"/>
                <a:gd name="T63" fmla="*/ 5 h 1149"/>
                <a:gd name="T64" fmla="*/ 1021 w 1509"/>
                <a:gd name="T65" fmla="*/ 21 h 1149"/>
                <a:gd name="T66" fmla="*/ 1127 w 1509"/>
                <a:gd name="T67" fmla="*/ 54 h 1149"/>
                <a:gd name="T68" fmla="*/ 1228 w 1509"/>
                <a:gd name="T69" fmla="*/ 103 h 1149"/>
                <a:gd name="T70" fmla="*/ 1319 w 1509"/>
                <a:gd name="T71" fmla="*/ 167 h 1149"/>
                <a:gd name="T72" fmla="*/ 1377 w 1509"/>
                <a:gd name="T73" fmla="*/ 222 h 1149"/>
                <a:gd name="T74" fmla="*/ 1437 w 1509"/>
                <a:gd name="T75" fmla="*/ 305 h 1149"/>
                <a:gd name="T76" fmla="*/ 1469 w 1509"/>
                <a:gd name="T77" fmla="*/ 374 h 1149"/>
                <a:gd name="T78" fmla="*/ 1500 w 1509"/>
                <a:gd name="T79" fmla="*/ 470 h 1149"/>
                <a:gd name="T80" fmla="*/ 1509 w 1509"/>
                <a:gd name="T81" fmla="*/ 545 h 1149"/>
                <a:gd name="T82" fmla="*/ 1256 w 1509"/>
                <a:gd name="T83" fmla="*/ 807 h 1149"/>
                <a:gd name="T84" fmla="*/ 1263 w 1509"/>
                <a:gd name="T85" fmla="*/ 712 h 1149"/>
                <a:gd name="T86" fmla="*/ 1246 w 1509"/>
                <a:gd name="T87" fmla="*/ 655 h 1149"/>
                <a:gd name="T88" fmla="*/ 1214 w 1509"/>
                <a:gd name="T89" fmla="*/ 619 h 1149"/>
                <a:gd name="T90" fmla="*/ 1162 w 1509"/>
                <a:gd name="T91" fmla="*/ 602 h 1149"/>
                <a:gd name="T92" fmla="*/ 1114 w 1509"/>
                <a:gd name="T93" fmla="*/ 623 h 1149"/>
                <a:gd name="T94" fmla="*/ 1074 w 1509"/>
                <a:gd name="T95" fmla="*/ 667 h 1149"/>
                <a:gd name="T96" fmla="*/ 1053 w 1509"/>
                <a:gd name="T97" fmla="*/ 710 h 1149"/>
                <a:gd name="T98" fmla="*/ 982 w 1509"/>
                <a:gd name="T99" fmla="*/ 77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9" h="1149">
                  <a:moveTo>
                    <a:pt x="955" y="799"/>
                  </a:moveTo>
                  <a:lnTo>
                    <a:pt x="955" y="799"/>
                  </a:lnTo>
                  <a:lnTo>
                    <a:pt x="937" y="808"/>
                  </a:lnTo>
                  <a:lnTo>
                    <a:pt x="919" y="817"/>
                  </a:lnTo>
                  <a:lnTo>
                    <a:pt x="900" y="824"/>
                  </a:lnTo>
                  <a:lnTo>
                    <a:pt x="881" y="830"/>
                  </a:lnTo>
                  <a:lnTo>
                    <a:pt x="862" y="837"/>
                  </a:lnTo>
                  <a:lnTo>
                    <a:pt x="841" y="840"/>
                  </a:lnTo>
                  <a:lnTo>
                    <a:pt x="821" y="844"/>
                  </a:lnTo>
                  <a:lnTo>
                    <a:pt x="800" y="848"/>
                  </a:lnTo>
                  <a:lnTo>
                    <a:pt x="758" y="852"/>
                  </a:lnTo>
                  <a:lnTo>
                    <a:pt x="717" y="855"/>
                  </a:lnTo>
                  <a:lnTo>
                    <a:pt x="675" y="855"/>
                  </a:lnTo>
                  <a:lnTo>
                    <a:pt x="635" y="852"/>
                  </a:lnTo>
                  <a:lnTo>
                    <a:pt x="635" y="852"/>
                  </a:lnTo>
                  <a:lnTo>
                    <a:pt x="606" y="849"/>
                  </a:lnTo>
                  <a:lnTo>
                    <a:pt x="575" y="847"/>
                  </a:lnTo>
                  <a:lnTo>
                    <a:pt x="545" y="842"/>
                  </a:lnTo>
                  <a:lnTo>
                    <a:pt x="516" y="837"/>
                  </a:lnTo>
                  <a:lnTo>
                    <a:pt x="486" y="830"/>
                  </a:lnTo>
                  <a:lnTo>
                    <a:pt x="458" y="821"/>
                  </a:lnTo>
                  <a:lnTo>
                    <a:pt x="429" y="812"/>
                  </a:lnTo>
                  <a:lnTo>
                    <a:pt x="402" y="801"/>
                  </a:lnTo>
                  <a:lnTo>
                    <a:pt x="374" y="789"/>
                  </a:lnTo>
                  <a:lnTo>
                    <a:pt x="348" y="775"/>
                  </a:lnTo>
                  <a:lnTo>
                    <a:pt x="322" y="760"/>
                  </a:lnTo>
                  <a:lnTo>
                    <a:pt x="299" y="742"/>
                  </a:lnTo>
                  <a:lnTo>
                    <a:pt x="276" y="723"/>
                  </a:lnTo>
                  <a:lnTo>
                    <a:pt x="255" y="702"/>
                  </a:lnTo>
                  <a:lnTo>
                    <a:pt x="235" y="680"/>
                  </a:lnTo>
                  <a:lnTo>
                    <a:pt x="217" y="656"/>
                  </a:lnTo>
                  <a:lnTo>
                    <a:pt x="216" y="656"/>
                  </a:lnTo>
                  <a:lnTo>
                    <a:pt x="216" y="656"/>
                  </a:lnTo>
                  <a:lnTo>
                    <a:pt x="216" y="711"/>
                  </a:lnTo>
                  <a:lnTo>
                    <a:pt x="219" y="762"/>
                  </a:lnTo>
                  <a:lnTo>
                    <a:pt x="224" y="814"/>
                  </a:lnTo>
                  <a:lnTo>
                    <a:pt x="226" y="838"/>
                  </a:lnTo>
                  <a:lnTo>
                    <a:pt x="231" y="862"/>
                  </a:lnTo>
                  <a:lnTo>
                    <a:pt x="235" y="888"/>
                  </a:lnTo>
                  <a:lnTo>
                    <a:pt x="242" y="912"/>
                  </a:lnTo>
                  <a:lnTo>
                    <a:pt x="248" y="936"/>
                  </a:lnTo>
                  <a:lnTo>
                    <a:pt x="256" y="961"/>
                  </a:lnTo>
                  <a:lnTo>
                    <a:pt x="265" y="985"/>
                  </a:lnTo>
                  <a:lnTo>
                    <a:pt x="275" y="1010"/>
                  </a:lnTo>
                  <a:lnTo>
                    <a:pt x="287" y="1035"/>
                  </a:lnTo>
                  <a:lnTo>
                    <a:pt x="299" y="1061"/>
                  </a:lnTo>
                  <a:lnTo>
                    <a:pt x="299" y="1061"/>
                  </a:lnTo>
                  <a:lnTo>
                    <a:pt x="311" y="1083"/>
                  </a:lnTo>
                  <a:lnTo>
                    <a:pt x="325" y="1104"/>
                  </a:lnTo>
                  <a:lnTo>
                    <a:pt x="353" y="1148"/>
                  </a:lnTo>
                  <a:lnTo>
                    <a:pt x="353" y="1148"/>
                  </a:lnTo>
                  <a:lnTo>
                    <a:pt x="308" y="1149"/>
                  </a:lnTo>
                  <a:lnTo>
                    <a:pt x="265" y="1149"/>
                  </a:lnTo>
                  <a:lnTo>
                    <a:pt x="243" y="1149"/>
                  </a:lnTo>
                  <a:lnTo>
                    <a:pt x="222" y="1147"/>
                  </a:lnTo>
                  <a:lnTo>
                    <a:pt x="201" y="1144"/>
                  </a:lnTo>
                  <a:lnTo>
                    <a:pt x="178" y="1138"/>
                  </a:lnTo>
                  <a:lnTo>
                    <a:pt x="178" y="1138"/>
                  </a:lnTo>
                  <a:lnTo>
                    <a:pt x="157" y="1130"/>
                  </a:lnTo>
                  <a:lnTo>
                    <a:pt x="137" y="1121"/>
                  </a:lnTo>
                  <a:lnTo>
                    <a:pt x="119" y="1109"/>
                  </a:lnTo>
                  <a:lnTo>
                    <a:pt x="101" y="1095"/>
                  </a:lnTo>
                  <a:lnTo>
                    <a:pt x="84" y="1081"/>
                  </a:lnTo>
                  <a:lnTo>
                    <a:pt x="69" y="1065"/>
                  </a:lnTo>
                  <a:lnTo>
                    <a:pt x="56" y="1047"/>
                  </a:lnTo>
                  <a:lnTo>
                    <a:pt x="43" y="1027"/>
                  </a:lnTo>
                  <a:lnTo>
                    <a:pt x="32" y="1008"/>
                  </a:lnTo>
                  <a:lnTo>
                    <a:pt x="23" y="986"/>
                  </a:lnTo>
                  <a:lnTo>
                    <a:pt x="15" y="966"/>
                  </a:lnTo>
                  <a:lnTo>
                    <a:pt x="9" y="944"/>
                  </a:lnTo>
                  <a:lnTo>
                    <a:pt x="3" y="922"/>
                  </a:lnTo>
                  <a:lnTo>
                    <a:pt x="1" y="901"/>
                  </a:lnTo>
                  <a:lnTo>
                    <a:pt x="0" y="878"/>
                  </a:lnTo>
                  <a:lnTo>
                    <a:pt x="0" y="856"/>
                  </a:lnTo>
                  <a:lnTo>
                    <a:pt x="0" y="856"/>
                  </a:lnTo>
                  <a:lnTo>
                    <a:pt x="2" y="834"/>
                  </a:lnTo>
                  <a:lnTo>
                    <a:pt x="5" y="812"/>
                  </a:lnTo>
                  <a:lnTo>
                    <a:pt x="10" y="790"/>
                  </a:lnTo>
                  <a:lnTo>
                    <a:pt x="15" y="770"/>
                  </a:lnTo>
                  <a:lnTo>
                    <a:pt x="21" y="751"/>
                  </a:lnTo>
                  <a:lnTo>
                    <a:pt x="29" y="732"/>
                  </a:lnTo>
                  <a:lnTo>
                    <a:pt x="38" y="714"/>
                  </a:lnTo>
                  <a:lnTo>
                    <a:pt x="47" y="696"/>
                  </a:lnTo>
                  <a:lnTo>
                    <a:pt x="57" y="678"/>
                  </a:lnTo>
                  <a:lnTo>
                    <a:pt x="69" y="661"/>
                  </a:lnTo>
                  <a:lnTo>
                    <a:pt x="80" y="644"/>
                  </a:lnTo>
                  <a:lnTo>
                    <a:pt x="94" y="628"/>
                  </a:lnTo>
                  <a:lnTo>
                    <a:pt x="121" y="594"/>
                  </a:lnTo>
                  <a:lnTo>
                    <a:pt x="152" y="562"/>
                  </a:lnTo>
                  <a:lnTo>
                    <a:pt x="152" y="562"/>
                  </a:lnTo>
                  <a:lnTo>
                    <a:pt x="153" y="530"/>
                  </a:lnTo>
                  <a:lnTo>
                    <a:pt x="156" y="498"/>
                  </a:lnTo>
                  <a:lnTo>
                    <a:pt x="161" y="466"/>
                  </a:lnTo>
                  <a:lnTo>
                    <a:pt x="169" y="434"/>
                  </a:lnTo>
                  <a:lnTo>
                    <a:pt x="178" y="404"/>
                  </a:lnTo>
                  <a:lnTo>
                    <a:pt x="189" y="373"/>
                  </a:lnTo>
                  <a:lnTo>
                    <a:pt x="203" y="343"/>
                  </a:lnTo>
                  <a:lnTo>
                    <a:pt x="217" y="315"/>
                  </a:lnTo>
                  <a:lnTo>
                    <a:pt x="235" y="287"/>
                  </a:lnTo>
                  <a:lnTo>
                    <a:pt x="253" y="260"/>
                  </a:lnTo>
                  <a:lnTo>
                    <a:pt x="274" y="236"/>
                  </a:lnTo>
                  <a:lnTo>
                    <a:pt x="296" y="211"/>
                  </a:lnTo>
                  <a:lnTo>
                    <a:pt x="319" y="188"/>
                  </a:lnTo>
                  <a:lnTo>
                    <a:pt x="344" y="168"/>
                  </a:lnTo>
                  <a:lnTo>
                    <a:pt x="370" y="150"/>
                  </a:lnTo>
                  <a:lnTo>
                    <a:pt x="397" y="132"/>
                  </a:lnTo>
                  <a:lnTo>
                    <a:pt x="397" y="132"/>
                  </a:lnTo>
                  <a:lnTo>
                    <a:pt x="421" y="119"/>
                  </a:lnTo>
                  <a:lnTo>
                    <a:pt x="445" y="106"/>
                  </a:lnTo>
                  <a:lnTo>
                    <a:pt x="471" y="94"/>
                  </a:lnTo>
                  <a:lnTo>
                    <a:pt x="497" y="82"/>
                  </a:lnTo>
                  <a:lnTo>
                    <a:pt x="524" y="72"/>
                  </a:lnTo>
                  <a:lnTo>
                    <a:pt x="550" y="62"/>
                  </a:lnTo>
                  <a:lnTo>
                    <a:pt x="577" y="51"/>
                  </a:lnTo>
                  <a:lnTo>
                    <a:pt x="604" y="44"/>
                  </a:lnTo>
                  <a:lnTo>
                    <a:pt x="631" y="35"/>
                  </a:lnTo>
                  <a:lnTo>
                    <a:pt x="659" y="28"/>
                  </a:lnTo>
                  <a:lnTo>
                    <a:pt x="688" y="22"/>
                  </a:lnTo>
                  <a:lnTo>
                    <a:pt x="714" y="15"/>
                  </a:lnTo>
                  <a:lnTo>
                    <a:pt x="743" y="10"/>
                  </a:lnTo>
                  <a:lnTo>
                    <a:pt x="771" y="7"/>
                  </a:lnTo>
                  <a:lnTo>
                    <a:pt x="799" y="4"/>
                  </a:lnTo>
                  <a:lnTo>
                    <a:pt x="827" y="1"/>
                  </a:lnTo>
                  <a:lnTo>
                    <a:pt x="827" y="1"/>
                  </a:lnTo>
                  <a:lnTo>
                    <a:pt x="854" y="0"/>
                  </a:lnTo>
                  <a:lnTo>
                    <a:pt x="882" y="1"/>
                  </a:lnTo>
                  <a:lnTo>
                    <a:pt x="910" y="3"/>
                  </a:lnTo>
                  <a:lnTo>
                    <a:pt x="940" y="5"/>
                  </a:lnTo>
                  <a:lnTo>
                    <a:pt x="940" y="5"/>
                  </a:lnTo>
                  <a:lnTo>
                    <a:pt x="967" y="9"/>
                  </a:lnTo>
                  <a:lnTo>
                    <a:pt x="994" y="14"/>
                  </a:lnTo>
                  <a:lnTo>
                    <a:pt x="1021" y="21"/>
                  </a:lnTo>
                  <a:lnTo>
                    <a:pt x="1048" y="27"/>
                  </a:lnTo>
                  <a:lnTo>
                    <a:pt x="1074" y="35"/>
                  </a:lnTo>
                  <a:lnTo>
                    <a:pt x="1100" y="44"/>
                  </a:lnTo>
                  <a:lnTo>
                    <a:pt x="1127" y="54"/>
                  </a:lnTo>
                  <a:lnTo>
                    <a:pt x="1153" y="64"/>
                  </a:lnTo>
                  <a:lnTo>
                    <a:pt x="1178" y="77"/>
                  </a:lnTo>
                  <a:lnTo>
                    <a:pt x="1204" y="90"/>
                  </a:lnTo>
                  <a:lnTo>
                    <a:pt x="1228" y="103"/>
                  </a:lnTo>
                  <a:lnTo>
                    <a:pt x="1253" y="118"/>
                  </a:lnTo>
                  <a:lnTo>
                    <a:pt x="1276" y="133"/>
                  </a:lnTo>
                  <a:lnTo>
                    <a:pt x="1297" y="150"/>
                  </a:lnTo>
                  <a:lnTo>
                    <a:pt x="1319" y="167"/>
                  </a:lnTo>
                  <a:lnTo>
                    <a:pt x="1340" y="185"/>
                  </a:lnTo>
                  <a:lnTo>
                    <a:pt x="1340" y="185"/>
                  </a:lnTo>
                  <a:lnTo>
                    <a:pt x="1359" y="203"/>
                  </a:lnTo>
                  <a:lnTo>
                    <a:pt x="1377" y="222"/>
                  </a:lnTo>
                  <a:lnTo>
                    <a:pt x="1394" y="241"/>
                  </a:lnTo>
                  <a:lnTo>
                    <a:pt x="1409" y="261"/>
                  </a:lnTo>
                  <a:lnTo>
                    <a:pt x="1424" y="283"/>
                  </a:lnTo>
                  <a:lnTo>
                    <a:pt x="1437" y="305"/>
                  </a:lnTo>
                  <a:lnTo>
                    <a:pt x="1449" y="327"/>
                  </a:lnTo>
                  <a:lnTo>
                    <a:pt x="1460" y="351"/>
                  </a:lnTo>
                  <a:lnTo>
                    <a:pt x="1460" y="351"/>
                  </a:lnTo>
                  <a:lnTo>
                    <a:pt x="1469" y="374"/>
                  </a:lnTo>
                  <a:lnTo>
                    <a:pt x="1479" y="397"/>
                  </a:lnTo>
                  <a:lnTo>
                    <a:pt x="1487" y="422"/>
                  </a:lnTo>
                  <a:lnTo>
                    <a:pt x="1495" y="446"/>
                  </a:lnTo>
                  <a:lnTo>
                    <a:pt x="1500" y="470"/>
                  </a:lnTo>
                  <a:lnTo>
                    <a:pt x="1505" y="496"/>
                  </a:lnTo>
                  <a:lnTo>
                    <a:pt x="1508" y="520"/>
                  </a:lnTo>
                  <a:lnTo>
                    <a:pt x="1509" y="545"/>
                  </a:lnTo>
                  <a:lnTo>
                    <a:pt x="1509" y="545"/>
                  </a:lnTo>
                  <a:lnTo>
                    <a:pt x="1249" y="869"/>
                  </a:lnTo>
                  <a:lnTo>
                    <a:pt x="1245" y="866"/>
                  </a:lnTo>
                  <a:lnTo>
                    <a:pt x="1245" y="866"/>
                  </a:lnTo>
                  <a:lnTo>
                    <a:pt x="1256" y="807"/>
                  </a:lnTo>
                  <a:lnTo>
                    <a:pt x="1262" y="776"/>
                  </a:lnTo>
                  <a:lnTo>
                    <a:pt x="1264" y="744"/>
                  </a:lnTo>
                  <a:lnTo>
                    <a:pt x="1264" y="728"/>
                  </a:lnTo>
                  <a:lnTo>
                    <a:pt x="1263" y="712"/>
                  </a:lnTo>
                  <a:lnTo>
                    <a:pt x="1262" y="697"/>
                  </a:lnTo>
                  <a:lnTo>
                    <a:pt x="1258" y="682"/>
                  </a:lnTo>
                  <a:lnTo>
                    <a:pt x="1253" y="667"/>
                  </a:lnTo>
                  <a:lnTo>
                    <a:pt x="1246" y="655"/>
                  </a:lnTo>
                  <a:lnTo>
                    <a:pt x="1238" y="642"/>
                  </a:lnTo>
                  <a:lnTo>
                    <a:pt x="1227" y="630"/>
                  </a:lnTo>
                  <a:lnTo>
                    <a:pt x="1227" y="630"/>
                  </a:lnTo>
                  <a:lnTo>
                    <a:pt x="1214" y="619"/>
                  </a:lnTo>
                  <a:lnTo>
                    <a:pt x="1200" y="611"/>
                  </a:lnTo>
                  <a:lnTo>
                    <a:pt x="1187" y="605"/>
                  </a:lnTo>
                  <a:lnTo>
                    <a:pt x="1174" y="602"/>
                  </a:lnTo>
                  <a:lnTo>
                    <a:pt x="1162" y="602"/>
                  </a:lnTo>
                  <a:lnTo>
                    <a:pt x="1149" y="605"/>
                  </a:lnTo>
                  <a:lnTo>
                    <a:pt x="1136" y="609"/>
                  </a:lnTo>
                  <a:lnTo>
                    <a:pt x="1124" y="615"/>
                  </a:lnTo>
                  <a:lnTo>
                    <a:pt x="1114" y="623"/>
                  </a:lnTo>
                  <a:lnTo>
                    <a:pt x="1103" y="633"/>
                  </a:lnTo>
                  <a:lnTo>
                    <a:pt x="1092" y="643"/>
                  </a:lnTo>
                  <a:lnTo>
                    <a:pt x="1083" y="655"/>
                  </a:lnTo>
                  <a:lnTo>
                    <a:pt x="1074" y="667"/>
                  </a:lnTo>
                  <a:lnTo>
                    <a:pt x="1067" y="682"/>
                  </a:lnTo>
                  <a:lnTo>
                    <a:pt x="1059" y="696"/>
                  </a:lnTo>
                  <a:lnTo>
                    <a:pt x="1053" y="710"/>
                  </a:lnTo>
                  <a:lnTo>
                    <a:pt x="1053" y="710"/>
                  </a:lnTo>
                  <a:lnTo>
                    <a:pt x="1040" y="720"/>
                  </a:lnTo>
                  <a:lnTo>
                    <a:pt x="1028" y="732"/>
                  </a:lnTo>
                  <a:lnTo>
                    <a:pt x="1005" y="755"/>
                  </a:lnTo>
                  <a:lnTo>
                    <a:pt x="982" y="779"/>
                  </a:lnTo>
                  <a:lnTo>
                    <a:pt x="969" y="789"/>
                  </a:lnTo>
                  <a:lnTo>
                    <a:pt x="955" y="798"/>
                  </a:lnTo>
                  <a:lnTo>
                    <a:pt x="955" y="799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17C3057F-A292-D6C1-38CD-727BB82D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1975"/>
              <a:ext cx="524" cy="462"/>
            </a:xfrm>
            <a:custGeom>
              <a:avLst/>
              <a:gdLst>
                <a:gd name="T0" fmla="*/ 843 w 1048"/>
                <a:gd name="T1" fmla="*/ 94 h 925"/>
                <a:gd name="T2" fmla="*/ 867 w 1048"/>
                <a:gd name="T3" fmla="*/ 53 h 925"/>
                <a:gd name="T4" fmla="*/ 898 w 1048"/>
                <a:gd name="T5" fmla="*/ 21 h 925"/>
                <a:gd name="T6" fmla="*/ 933 w 1048"/>
                <a:gd name="T7" fmla="*/ 3 h 925"/>
                <a:gd name="T8" fmla="*/ 971 w 1048"/>
                <a:gd name="T9" fmla="*/ 3 h 925"/>
                <a:gd name="T10" fmla="*/ 1011 w 1048"/>
                <a:gd name="T11" fmla="*/ 28 h 925"/>
                <a:gd name="T12" fmla="*/ 1030 w 1048"/>
                <a:gd name="T13" fmla="*/ 53 h 925"/>
                <a:gd name="T14" fmla="*/ 1046 w 1048"/>
                <a:gd name="T15" fmla="*/ 95 h 925"/>
                <a:gd name="T16" fmla="*/ 1048 w 1048"/>
                <a:gd name="T17" fmla="*/ 142 h 925"/>
                <a:gd name="T18" fmla="*/ 1029 w 1048"/>
                <a:gd name="T19" fmla="*/ 264 h 925"/>
                <a:gd name="T20" fmla="*/ 497 w 1048"/>
                <a:gd name="T21" fmla="*/ 920 h 925"/>
                <a:gd name="T22" fmla="*/ 473 w 1048"/>
                <a:gd name="T23" fmla="*/ 917 h 925"/>
                <a:gd name="T24" fmla="*/ 431 w 1048"/>
                <a:gd name="T25" fmla="*/ 899 h 925"/>
                <a:gd name="T26" fmla="*/ 407 w 1048"/>
                <a:gd name="T27" fmla="*/ 893 h 925"/>
                <a:gd name="T28" fmla="*/ 379 w 1048"/>
                <a:gd name="T29" fmla="*/ 892 h 925"/>
                <a:gd name="T30" fmla="*/ 340 w 1048"/>
                <a:gd name="T31" fmla="*/ 905 h 925"/>
                <a:gd name="T32" fmla="*/ 305 w 1048"/>
                <a:gd name="T33" fmla="*/ 912 h 925"/>
                <a:gd name="T34" fmla="*/ 268 w 1048"/>
                <a:gd name="T35" fmla="*/ 911 h 925"/>
                <a:gd name="T36" fmla="*/ 251 w 1048"/>
                <a:gd name="T37" fmla="*/ 901 h 925"/>
                <a:gd name="T38" fmla="*/ 238 w 1048"/>
                <a:gd name="T39" fmla="*/ 879 h 925"/>
                <a:gd name="T40" fmla="*/ 232 w 1048"/>
                <a:gd name="T41" fmla="*/ 856 h 925"/>
                <a:gd name="T42" fmla="*/ 228 w 1048"/>
                <a:gd name="T43" fmla="*/ 793 h 925"/>
                <a:gd name="T44" fmla="*/ 227 w 1048"/>
                <a:gd name="T45" fmla="*/ 717 h 925"/>
                <a:gd name="T46" fmla="*/ 217 w 1048"/>
                <a:gd name="T47" fmla="*/ 679 h 925"/>
                <a:gd name="T48" fmla="*/ 204 w 1048"/>
                <a:gd name="T49" fmla="*/ 651 h 925"/>
                <a:gd name="T50" fmla="*/ 158 w 1048"/>
                <a:gd name="T51" fmla="*/ 575 h 925"/>
                <a:gd name="T52" fmla="*/ 109 w 1048"/>
                <a:gd name="T53" fmla="*/ 502 h 925"/>
                <a:gd name="T54" fmla="*/ 83 w 1048"/>
                <a:gd name="T55" fmla="*/ 459 h 925"/>
                <a:gd name="T56" fmla="*/ 49 w 1048"/>
                <a:gd name="T57" fmla="*/ 383 h 925"/>
                <a:gd name="T58" fmla="*/ 26 w 1048"/>
                <a:gd name="T59" fmla="*/ 310 h 925"/>
                <a:gd name="T60" fmla="*/ 10 w 1048"/>
                <a:gd name="T61" fmla="*/ 236 h 925"/>
                <a:gd name="T62" fmla="*/ 0 w 1048"/>
                <a:gd name="T63" fmla="*/ 109 h 925"/>
                <a:gd name="T64" fmla="*/ 1 w 1048"/>
                <a:gd name="T65" fmla="*/ 54 h 925"/>
                <a:gd name="T66" fmla="*/ 60 w 1048"/>
                <a:gd name="T67" fmla="*/ 121 h 925"/>
                <a:gd name="T68" fmla="*/ 132 w 1048"/>
                <a:gd name="T69" fmla="*/ 173 h 925"/>
                <a:gd name="T70" fmla="*/ 213 w 1048"/>
                <a:gd name="T71" fmla="*/ 210 h 925"/>
                <a:gd name="T72" fmla="*/ 300 w 1048"/>
                <a:gd name="T73" fmla="*/ 235 h 925"/>
                <a:gd name="T74" fmla="*/ 390 w 1048"/>
                <a:gd name="T75" fmla="*/ 247 h 925"/>
                <a:gd name="T76" fmla="*/ 459 w 1048"/>
                <a:gd name="T77" fmla="*/ 253 h 925"/>
                <a:gd name="T78" fmla="*/ 584 w 1048"/>
                <a:gd name="T79" fmla="*/ 246 h 925"/>
                <a:gd name="T80" fmla="*/ 646 w 1048"/>
                <a:gd name="T81" fmla="*/ 235 h 925"/>
                <a:gd name="T82" fmla="*/ 703 w 1048"/>
                <a:gd name="T83" fmla="*/ 215 h 925"/>
                <a:gd name="T84" fmla="*/ 739 w 1048"/>
                <a:gd name="T85" fmla="*/ 197 h 925"/>
                <a:gd name="T86" fmla="*/ 817 w 1048"/>
                <a:gd name="T87" fmla="*/ 269 h 925"/>
                <a:gd name="T88" fmla="*/ 834 w 1048"/>
                <a:gd name="T89" fmla="*/ 282 h 925"/>
                <a:gd name="T90" fmla="*/ 823 w 1048"/>
                <a:gd name="T91" fmla="*/ 235 h 925"/>
                <a:gd name="T92" fmla="*/ 819 w 1048"/>
                <a:gd name="T93" fmla="*/ 171 h 925"/>
                <a:gd name="T94" fmla="*/ 825 w 1048"/>
                <a:gd name="T95" fmla="*/ 140 h 925"/>
                <a:gd name="T96" fmla="*/ 837 w 1048"/>
                <a:gd name="T97" fmla="*/ 108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8" h="925">
                  <a:moveTo>
                    <a:pt x="837" y="108"/>
                  </a:moveTo>
                  <a:lnTo>
                    <a:pt x="837" y="108"/>
                  </a:lnTo>
                  <a:lnTo>
                    <a:pt x="843" y="94"/>
                  </a:lnTo>
                  <a:lnTo>
                    <a:pt x="851" y="80"/>
                  </a:lnTo>
                  <a:lnTo>
                    <a:pt x="858" y="65"/>
                  </a:lnTo>
                  <a:lnTo>
                    <a:pt x="867" y="53"/>
                  </a:lnTo>
                  <a:lnTo>
                    <a:pt x="876" y="41"/>
                  </a:lnTo>
                  <a:lnTo>
                    <a:pt x="887" y="31"/>
                  </a:lnTo>
                  <a:lnTo>
                    <a:pt x="898" y="21"/>
                  </a:lnTo>
                  <a:lnTo>
                    <a:pt x="908" y="13"/>
                  </a:lnTo>
                  <a:lnTo>
                    <a:pt x="920" y="7"/>
                  </a:lnTo>
                  <a:lnTo>
                    <a:pt x="933" y="3"/>
                  </a:lnTo>
                  <a:lnTo>
                    <a:pt x="946" y="0"/>
                  </a:lnTo>
                  <a:lnTo>
                    <a:pt x="958" y="0"/>
                  </a:lnTo>
                  <a:lnTo>
                    <a:pt x="971" y="3"/>
                  </a:lnTo>
                  <a:lnTo>
                    <a:pt x="984" y="9"/>
                  </a:lnTo>
                  <a:lnTo>
                    <a:pt x="998" y="17"/>
                  </a:lnTo>
                  <a:lnTo>
                    <a:pt x="1011" y="28"/>
                  </a:lnTo>
                  <a:lnTo>
                    <a:pt x="1011" y="28"/>
                  </a:lnTo>
                  <a:lnTo>
                    <a:pt x="1022" y="40"/>
                  </a:lnTo>
                  <a:lnTo>
                    <a:pt x="1030" y="53"/>
                  </a:lnTo>
                  <a:lnTo>
                    <a:pt x="1037" y="65"/>
                  </a:lnTo>
                  <a:lnTo>
                    <a:pt x="1042" y="80"/>
                  </a:lnTo>
                  <a:lnTo>
                    <a:pt x="1046" y="95"/>
                  </a:lnTo>
                  <a:lnTo>
                    <a:pt x="1047" y="110"/>
                  </a:lnTo>
                  <a:lnTo>
                    <a:pt x="1048" y="126"/>
                  </a:lnTo>
                  <a:lnTo>
                    <a:pt x="1048" y="142"/>
                  </a:lnTo>
                  <a:lnTo>
                    <a:pt x="1046" y="174"/>
                  </a:lnTo>
                  <a:lnTo>
                    <a:pt x="1040" y="205"/>
                  </a:lnTo>
                  <a:lnTo>
                    <a:pt x="1029" y="264"/>
                  </a:lnTo>
                  <a:lnTo>
                    <a:pt x="1033" y="267"/>
                  </a:lnTo>
                  <a:lnTo>
                    <a:pt x="504" y="925"/>
                  </a:lnTo>
                  <a:lnTo>
                    <a:pt x="497" y="920"/>
                  </a:lnTo>
                  <a:lnTo>
                    <a:pt x="497" y="920"/>
                  </a:lnTo>
                  <a:lnTo>
                    <a:pt x="484" y="920"/>
                  </a:lnTo>
                  <a:lnTo>
                    <a:pt x="473" y="917"/>
                  </a:lnTo>
                  <a:lnTo>
                    <a:pt x="461" y="913"/>
                  </a:lnTo>
                  <a:lnTo>
                    <a:pt x="451" y="910"/>
                  </a:lnTo>
                  <a:lnTo>
                    <a:pt x="431" y="899"/>
                  </a:lnTo>
                  <a:lnTo>
                    <a:pt x="419" y="896"/>
                  </a:lnTo>
                  <a:lnTo>
                    <a:pt x="407" y="893"/>
                  </a:lnTo>
                  <a:lnTo>
                    <a:pt x="407" y="893"/>
                  </a:lnTo>
                  <a:lnTo>
                    <a:pt x="397" y="892"/>
                  </a:lnTo>
                  <a:lnTo>
                    <a:pt x="388" y="890"/>
                  </a:lnTo>
                  <a:lnTo>
                    <a:pt x="379" y="892"/>
                  </a:lnTo>
                  <a:lnTo>
                    <a:pt x="372" y="893"/>
                  </a:lnTo>
                  <a:lnTo>
                    <a:pt x="358" y="898"/>
                  </a:lnTo>
                  <a:lnTo>
                    <a:pt x="340" y="905"/>
                  </a:lnTo>
                  <a:lnTo>
                    <a:pt x="340" y="905"/>
                  </a:lnTo>
                  <a:lnTo>
                    <a:pt x="322" y="908"/>
                  </a:lnTo>
                  <a:lnTo>
                    <a:pt x="305" y="912"/>
                  </a:lnTo>
                  <a:lnTo>
                    <a:pt x="290" y="913"/>
                  </a:lnTo>
                  <a:lnTo>
                    <a:pt x="274" y="912"/>
                  </a:lnTo>
                  <a:lnTo>
                    <a:pt x="268" y="911"/>
                  </a:lnTo>
                  <a:lnTo>
                    <a:pt x="261" y="908"/>
                  </a:lnTo>
                  <a:lnTo>
                    <a:pt x="256" y="905"/>
                  </a:lnTo>
                  <a:lnTo>
                    <a:pt x="251" y="901"/>
                  </a:lnTo>
                  <a:lnTo>
                    <a:pt x="246" y="894"/>
                  </a:lnTo>
                  <a:lnTo>
                    <a:pt x="242" y="888"/>
                  </a:lnTo>
                  <a:lnTo>
                    <a:pt x="238" y="879"/>
                  </a:lnTo>
                  <a:lnTo>
                    <a:pt x="235" y="869"/>
                  </a:lnTo>
                  <a:lnTo>
                    <a:pt x="235" y="869"/>
                  </a:lnTo>
                  <a:lnTo>
                    <a:pt x="232" y="856"/>
                  </a:lnTo>
                  <a:lnTo>
                    <a:pt x="231" y="843"/>
                  </a:lnTo>
                  <a:lnTo>
                    <a:pt x="228" y="819"/>
                  </a:lnTo>
                  <a:lnTo>
                    <a:pt x="228" y="793"/>
                  </a:lnTo>
                  <a:lnTo>
                    <a:pt x="228" y="767"/>
                  </a:lnTo>
                  <a:lnTo>
                    <a:pt x="228" y="743"/>
                  </a:lnTo>
                  <a:lnTo>
                    <a:pt x="227" y="717"/>
                  </a:lnTo>
                  <a:lnTo>
                    <a:pt x="224" y="705"/>
                  </a:lnTo>
                  <a:lnTo>
                    <a:pt x="220" y="692"/>
                  </a:lnTo>
                  <a:lnTo>
                    <a:pt x="217" y="679"/>
                  </a:lnTo>
                  <a:lnTo>
                    <a:pt x="211" y="666"/>
                  </a:lnTo>
                  <a:lnTo>
                    <a:pt x="211" y="666"/>
                  </a:lnTo>
                  <a:lnTo>
                    <a:pt x="204" y="651"/>
                  </a:lnTo>
                  <a:lnTo>
                    <a:pt x="196" y="636"/>
                  </a:lnTo>
                  <a:lnTo>
                    <a:pt x="177" y="605"/>
                  </a:lnTo>
                  <a:lnTo>
                    <a:pt x="158" y="575"/>
                  </a:lnTo>
                  <a:lnTo>
                    <a:pt x="137" y="546"/>
                  </a:lnTo>
                  <a:lnTo>
                    <a:pt x="137" y="546"/>
                  </a:lnTo>
                  <a:lnTo>
                    <a:pt x="109" y="502"/>
                  </a:lnTo>
                  <a:lnTo>
                    <a:pt x="95" y="481"/>
                  </a:lnTo>
                  <a:lnTo>
                    <a:pt x="83" y="459"/>
                  </a:lnTo>
                  <a:lnTo>
                    <a:pt x="83" y="459"/>
                  </a:lnTo>
                  <a:lnTo>
                    <a:pt x="71" y="433"/>
                  </a:lnTo>
                  <a:lnTo>
                    <a:pt x="59" y="408"/>
                  </a:lnTo>
                  <a:lnTo>
                    <a:pt x="49" y="383"/>
                  </a:lnTo>
                  <a:lnTo>
                    <a:pt x="40" y="359"/>
                  </a:lnTo>
                  <a:lnTo>
                    <a:pt x="32" y="334"/>
                  </a:lnTo>
                  <a:lnTo>
                    <a:pt x="26" y="310"/>
                  </a:lnTo>
                  <a:lnTo>
                    <a:pt x="19" y="286"/>
                  </a:lnTo>
                  <a:lnTo>
                    <a:pt x="15" y="260"/>
                  </a:lnTo>
                  <a:lnTo>
                    <a:pt x="10" y="236"/>
                  </a:lnTo>
                  <a:lnTo>
                    <a:pt x="8" y="212"/>
                  </a:lnTo>
                  <a:lnTo>
                    <a:pt x="3" y="160"/>
                  </a:lnTo>
                  <a:lnTo>
                    <a:pt x="0" y="109"/>
                  </a:lnTo>
                  <a:lnTo>
                    <a:pt x="0" y="54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19" y="78"/>
                  </a:lnTo>
                  <a:lnTo>
                    <a:pt x="39" y="100"/>
                  </a:lnTo>
                  <a:lnTo>
                    <a:pt x="60" y="121"/>
                  </a:lnTo>
                  <a:lnTo>
                    <a:pt x="83" y="140"/>
                  </a:lnTo>
                  <a:lnTo>
                    <a:pt x="106" y="158"/>
                  </a:lnTo>
                  <a:lnTo>
                    <a:pt x="132" y="173"/>
                  </a:lnTo>
                  <a:lnTo>
                    <a:pt x="158" y="187"/>
                  </a:lnTo>
                  <a:lnTo>
                    <a:pt x="186" y="199"/>
                  </a:lnTo>
                  <a:lnTo>
                    <a:pt x="213" y="210"/>
                  </a:lnTo>
                  <a:lnTo>
                    <a:pt x="242" y="219"/>
                  </a:lnTo>
                  <a:lnTo>
                    <a:pt x="270" y="228"/>
                  </a:lnTo>
                  <a:lnTo>
                    <a:pt x="300" y="235"/>
                  </a:lnTo>
                  <a:lnTo>
                    <a:pt x="329" y="240"/>
                  </a:lnTo>
                  <a:lnTo>
                    <a:pt x="359" y="245"/>
                  </a:lnTo>
                  <a:lnTo>
                    <a:pt x="390" y="247"/>
                  </a:lnTo>
                  <a:lnTo>
                    <a:pt x="419" y="250"/>
                  </a:lnTo>
                  <a:lnTo>
                    <a:pt x="419" y="250"/>
                  </a:lnTo>
                  <a:lnTo>
                    <a:pt x="459" y="253"/>
                  </a:lnTo>
                  <a:lnTo>
                    <a:pt x="501" y="253"/>
                  </a:lnTo>
                  <a:lnTo>
                    <a:pt x="542" y="250"/>
                  </a:lnTo>
                  <a:lnTo>
                    <a:pt x="584" y="246"/>
                  </a:lnTo>
                  <a:lnTo>
                    <a:pt x="605" y="242"/>
                  </a:lnTo>
                  <a:lnTo>
                    <a:pt x="625" y="238"/>
                  </a:lnTo>
                  <a:lnTo>
                    <a:pt x="646" y="235"/>
                  </a:lnTo>
                  <a:lnTo>
                    <a:pt x="665" y="228"/>
                  </a:lnTo>
                  <a:lnTo>
                    <a:pt x="684" y="222"/>
                  </a:lnTo>
                  <a:lnTo>
                    <a:pt x="703" y="215"/>
                  </a:lnTo>
                  <a:lnTo>
                    <a:pt x="721" y="206"/>
                  </a:lnTo>
                  <a:lnTo>
                    <a:pt x="739" y="197"/>
                  </a:lnTo>
                  <a:lnTo>
                    <a:pt x="739" y="197"/>
                  </a:lnTo>
                  <a:lnTo>
                    <a:pt x="768" y="219"/>
                  </a:lnTo>
                  <a:lnTo>
                    <a:pt x="793" y="244"/>
                  </a:lnTo>
                  <a:lnTo>
                    <a:pt x="817" y="269"/>
                  </a:lnTo>
                  <a:lnTo>
                    <a:pt x="841" y="297"/>
                  </a:lnTo>
                  <a:lnTo>
                    <a:pt x="841" y="297"/>
                  </a:lnTo>
                  <a:lnTo>
                    <a:pt x="834" y="282"/>
                  </a:lnTo>
                  <a:lnTo>
                    <a:pt x="830" y="267"/>
                  </a:lnTo>
                  <a:lnTo>
                    <a:pt x="826" y="251"/>
                  </a:lnTo>
                  <a:lnTo>
                    <a:pt x="823" y="235"/>
                  </a:lnTo>
                  <a:lnTo>
                    <a:pt x="819" y="203"/>
                  </a:lnTo>
                  <a:lnTo>
                    <a:pt x="819" y="171"/>
                  </a:lnTo>
                  <a:lnTo>
                    <a:pt x="819" y="171"/>
                  </a:lnTo>
                  <a:lnTo>
                    <a:pt x="819" y="171"/>
                  </a:lnTo>
                  <a:lnTo>
                    <a:pt x="821" y="156"/>
                  </a:lnTo>
                  <a:lnTo>
                    <a:pt x="825" y="140"/>
                  </a:lnTo>
                  <a:lnTo>
                    <a:pt x="830" y="124"/>
                  </a:lnTo>
                  <a:lnTo>
                    <a:pt x="837" y="108"/>
                  </a:lnTo>
                  <a:lnTo>
                    <a:pt x="837" y="108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26B21657-2B19-C7DF-7F30-1BE9AA38A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2028"/>
              <a:ext cx="50" cy="95"/>
            </a:xfrm>
            <a:custGeom>
              <a:avLst/>
              <a:gdLst>
                <a:gd name="T0" fmla="*/ 80 w 102"/>
                <a:gd name="T1" fmla="*/ 63 h 189"/>
                <a:gd name="T2" fmla="*/ 80 w 102"/>
                <a:gd name="T3" fmla="*/ 63 h 189"/>
                <a:gd name="T4" fmla="*/ 80 w 102"/>
                <a:gd name="T5" fmla="*/ 95 h 189"/>
                <a:gd name="T6" fmla="*/ 84 w 102"/>
                <a:gd name="T7" fmla="*/ 127 h 189"/>
                <a:gd name="T8" fmla="*/ 87 w 102"/>
                <a:gd name="T9" fmla="*/ 143 h 189"/>
                <a:gd name="T10" fmla="*/ 91 w 102"/>
                <a:gd name="T11" fmla="*/ 159 h 189"/>
                <a:gd name="T12" fmla="*/ 95 w 102"/>
                <a:gd name="T13" fmla="*/ 174 h 189"/>
                <a:gd name="T14" fmla="*/ 102 w 102"/>
                <a:gd name="T15" fmla="*/ 189 h 189"/>
                <a:gd name="T16" fmla="*/ 102 w 102"/>
                <a:gd name="T17" fmla="*/ 189 h 189"/>
                <a:gd name="T18" fmla="*/ 78 w 102"/>
                <a:gd name="T19" fmla="*/ 161 h 189"/>
                <a:gd name="T20" fmla="*/ 54 w 102"/>
                <a:gd name="T21" fmla="*/ 136 h 189"/>
                <a:gd name="T22" fmla="*/ 29 w 102"/>
                <a:gd name="T23" fmla="*/ 111 h 189"/>
                <a:gd name="T24" fmla="*/ 0 w 102"/>
                <a:gd name="T25" fmla="*/ 89 h 189"/>
                <a:gd name="T26" fmla="*/ 0 w 102"/>
                <a:gd name="T27" fmla="*/ 88 h 189"/>
                <a:gd name="T28" fmla="*/ 0 w 102"/>
                <a:gd name="T29" fmla="*/ 88 h 189"/>
                <a:gd name="T30" fmla="*/ 14 w 102"/>
                <a:gd name="T31" fmla="*/ 79 h 189"/>
                <a:gd name="T32" fmla="*/ 27 w 102"/>
                <a:gd name="T33" fmla="*/ 69 h 189"/>
                <a:gd name="T34" fmla="*/ 50 w 102"/>
                <a:gd name="T35" fmla="*/ 45 h 189"/>
                <a:gd name="T36" fmla="*/ 73 w 102"/>
                <a:gd name="T37" fmla="*/ 22 h 189"/>
                <a:gd name="T38" fmla="*/ 85 w 102"/>
                <a:gd name="T39" fmla="*/ 10 h 189"/>
                <a:gd name="T40" fmla="*/ 98 w 102"/>
                <a:gd name="T41" fmla="*/ 0 h 189"/>
                <a:gd name="T42" fmla="*/ 98 w 102"/>
                <a:gd name="T43" fmla="*/ 0 h 189"/>
                <a:gd name="T44" fmla="*/ 91 w 102"/>
                <a:gd name="T45" fmla="*/ 16 h 189"/>
                <a:gd name="T46" fmla="*/ 86 w 102"/>
                <a:gd name="T47" fmla="*/ 32 h 189"/>
                <a:gd name="T48" fmla="*/ 82 w 102"/>
                <a:gd name="T49" fmla="*/ 48 h 189"/>
                <a:gd name="T50" fmla="*/ 80 w 102"/>
                <a:gd name="T51" fmla="*/ 63 h 189"/>
                <a:gd name="T52" fmla="*/ 80 w 102"/>
                <a:gd name="T53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89">
                  <a:moveTo>
                    <a:pt x="80" y="63"/>
                  </a:moveTo>
                  <a:lnTo>
                    <a:pt x="80" y="63"/>
                  </a:lnTo>
                  <a:lnTo>
                    <a:pt x="80" y="95"/>
                  </a:lnTo>
                  <a:lnTo>
                    <a:pt x="84" y="127"/>
                  </a:lnTo>
                  <a:lnTo>
                    <a:pt x="87" y="143"/>
                  </a:lnTo>
                  <a:lnTo>
                    <a:pt x="91" y="159"/>
                  </a:lnTo>
                  <a:lnTo>
                    <a:pt x="95" y="174"/>
                  </a:lnTo>
                  <a:lnTo>
                    <a:pt x="102" y="189"/>
                  </a:lnTo>
                  <a:lnTo>
                    <a:pt x="102" y="189"/>
                  </a:lnTo>
                  <a:lnTo>
                    <a:pt x="78" y="161"/>
                  </a:lnTo>
                  <a:lnTo>
                    <a:pt x="54" y="136"/>
                  </a:lnTo>
                  <a:lnTo>
                    <a:pt x="29" y="11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4" y="79"/>
                  </a:lnTo>
                  <a:lnTo>
                    <a:pt x="27" y="69"/>
                  </a:lnTo>
                  <a:lnTo>
                    <a:pt x="50" y="45"/>
                  </a:lnTo>
                  <a:lnTo>
                    <a:pt x="73" y="22"/>
                  </a:lnTo>
                  <a:lnTo>
                    <a:pt x="85" y="1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1" y="16"/>
                  </a:lnTo>
                  <a:lnTo>
                    <a:pt x="86" y="32"/>
                  </a:lnTo>
                  <a:lnTo>
                    <a:pt x="82" y="48"/>
                  </a:lnTo>
                  <a:lnTo>
                    <a:pt x="80" y="63"/>
                  </a:lnTo>
                  <a:lnTo>
                    <a:pt x="80" y="63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5A1B4BBC-6E6D-0235-62B9-68759C083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19"/>
              <a:ext cx="622" cy="612"/>
            </a:xfrm>
            <a:custGeom>
              <a:avLst/>
              <a:gdLst>
                <a:gd name="T0" fmla="*/ 1207 w 1244"/>
                <a:gd name="T1" fmla="*/ 709 h 1223"/>
                <a:gd name="T2" fmla="*/ 289 w 1244"/>
                <a:gd name="T3" fmla="*/ 1218 h 1223"/>
                <a:gd name="T4" fmla="*/ 285 w 1244"/>
                <a:gd name="T5" fmla="*/ 1191 h 1223"/>
                <a:gd name="T6" fmla="*/ 271 w 1244"/>
                <a:gd name="T7" fmla="*/ 1139 h 1223"/>
                <a:gd name="T8" fmla="*/ 247 w 1244"/>
                <a:gd name="T9" fmla="*/ 1086 h 1223"/>
                <a:gd name="T10" fmla="*/ 214 w 1244"/>
                <a:gd name="T11" fmla="*/ 1037 h 1223"/>
                <a:gd name="T12" fmla="*/ 174 w 1244"/>
                <a:gd name="T13" fmla="*/ 994 h 1223"/>
                <a:gd name="T14" fmla="*/ 129 w 1244"/>
                <a:gd name="T15" fmla="*/ 959 h 1223"/>
                <a:gd name="T16" fmla="*/ 79 w 1244"/>
                <a:gd name="T17" fmla="*/ 932 h 1223"/>
                <a:gd name="T18" fmla="*/ 53 w 1244"/>
                <a:gd name="T19" fmla="*/ 923 h 1223"/>
                <a:gd name="T20" fmla="*/ 27 w 1244"/>
                <a:gd name="T21" fmla="*/ 918 h 1223"/>
                <a:gd name="T22" fmla="*/ 0 w 1244"/>
                <a:gd name="T23" fmla="*/ 916 h 1223"/>
                <a:gd name="T24" fmla="*/ 329 w 1244"/>
                <a:gd name="T25" fmla="*/ 0 h 1223"/>
                <a:gd name="T26" fmla="*/ 333 w 1244"/>
                <a:gd name="T27" fmla="*/ 28 h 1223"/>
                <a:gd name="T28" fmla="*/ 339 w 1244"/>
                <a:gd name="T29" fmla="*/ 89 h 1223"/>
                <a:gd name="T30" fmla="*/ 347 w 1244"/>
                <a:gd name="T31" fmla="*/ 119 h 1223"/>
                <a:gd name="T32" fmla="*/ 357 w 1244"/>
                <a:gd name="T33" fmla="*/ 146 h 1223"/>
                <a:gd name="T34" fmla="*/ 372 w 1244"/>
                <a:gd name="T35" fmla="*/ 169 h 1223"/>
                <a:gd name="T36" fmla="*/ 396 w 1244"/>
                <a:gd name="T37" fmla="*/ 186 h 1223"/>
                <a:gd name="T38" fmla="*/ 425 w 1244"/>
                <a:gd name="T39" fmla="*/ 195 h 1223"/>
                <a:gd name="T40" fmla="*/ 443 w 1244"/>
                <a:gd name="T41" fmla="*/ 196 h 1223"/>
                <a:gd name="T42" fmla="*/ 480 w 1244"/>
                <a:gd name="T43" fmla="*/ 196 h 1223"/>
                <a:gd name="T44" fmla="*/ 536 w 1244"/>
                <a:gd name="T45" fmla="*/ 191 h 1223"/>
                <a:gd name="T46" fmla="*/ 572 w 1244"/>
                <a:gd name="T47" fmla="*/ 184 h 1223"/>
                <a:gd name="T48" fmla="*/ 597 w 1244"/>
                <a:gd name="T49" fmla="*/ 178 h 1223"/>
                <a:gd name="T50" fmla="*/ 634 w 1244"/>
                <a:gd name="T51" fmla="*/ 165 h 1223"/>
                <a:gd name="T52" fmla="*/ 658 w 1244"/>
                <a:gd name="T53" fmla="*/ 159 h 1223"/>
                <a:gd name="T54" fmla="*/ 671 w 1244"/>
                <a:gd name="T55" fmla="*/ 159 h 1223"/>
                <a:gd name="T56" fmla="*/ 662 w 1244"/>
                <a:gd name="T57" fmla="*/ 193 h 1223"/>
                <a:gd name="T58" fmla="*/ 659 w 1244"/>
                <a:gd name="T59" fmla="*/ 227 h 1223"/>
                <a:gd name="T60" fmla="*/ 661 w 1244"/>
                <a:gd name="T61" fmla="*/ 260 h 1223"/>
                <a:gd name="T62" fmla="*/ 670 w 1244"/>
                <a:gd name="T63" fmla="*/ 293 h 1223"/>
                <a:gd name="T64" fmla="*/ 683 w 1244"/>
                <a:gd name="T65" fmla="*/ 324 h 1223"/>
                <a:gd name="T66" fmla="*/ 702 w 1244"/>
                <a:gd name="T67" fmla="*/ 352 h 1223"/>
                <a:gd name="T68" fmla="*/ 726 w 1244"/>
                <a:gd name="T69" fmla="*/ 378 h 1223"/>
                <a:gd name="T70" fmla="*/ 757 w 1244"/>
                <a:gd name="T71" fmla="*/ 399 h 1223"/>
                <a:gd name="T72" fmla="*/ 770 w 1244"/>
                <a:gd name="T73" fmla="*/ 406 h 1223"/>
                <a:gd name="T74" fmla="*/ 798 w 1244"/>
                <a:gd name="T75" fmla="*/ 416 h 1223"/>
                <a:gd name="T76" fmla="*/ 830 w 1244"/>
                <a:gd name="T77" fmla="*/ 423 h 1223"/>
                <a:gd name="T78" fmla="*/ 862 w 1244"/>
                <a:gd name="T79" fmla="*/ 425 h 1223"/>
                <a:gd name="T80" fmla="*/ 913 w 1244"/>
                <a:gd name="T81" fmla="*/ 423 h 1223"/>
                <a:gd name="T82" fmla="*/ 977 w 1244"/>
                <a:gd name="T83" fmla="*/ 414 h 1223"/>
                <a:gd name="T84" fmla="*/ 1007 w 1244"/>
                <a:gd name="T85" fmla="*/ 407 h 1223"/>
                <a:gd name="T86" fmla="*/ 1008 w 1244"/>
                <a:gd name="T87" fmla="*/ 428 h 1223"/>
                <a:gd name="T88" fmla="*/ 1004 w 1244"/>
                <a:gd name="T89" fmla="*/ 452 h 1223"/>
                <a:gd name="T90" fmla="*/ 998 w 1244"/>
                <a:gd name="T91" fmla="*/ 489 h 1223"/>
                <a:gd name="T92" fmla="*/ 999 w 1244"/>
                <a:gd name="T93" fmla="*/ 499 h 1223"/>
                <a:gd name="T94" fmla="*/ 1005 w 1244"/>
                <a:gd name="T95" fmla="*/ 524 h 1223"/>
                <a:gd name="T96" fmla="*/ 1016 w 1244"/>
                <a:gd name="T97" fmla="*/ 548 h 1223"/>
                <a:gd name="T98" fmla="*/ 1028 w 1244"/>
                <a:gd name="T99" fmla="*/ 571 h 1223"/>
                <a:gd name="T100" fmla="*/ 1044 w 1244"/>
                <a:gd name="T101" fmla="*/ 592 h 1223"/>
                <a:gd name="T102" fmla="*/ 1053 w 1244"/>
                <a:gd name="T103" fmla="*/ 601 h 1223"/>
                <a:gd name="T104" fmla="*/ 1085 w 1244"/>
                <a:gd name="T105" fmla="*/ 626 h 1223"/>
                <a:gd name="T106" fmla="*/ 1122 w 1244"/>
                <a:gd name="T107" fmla="*/ 648 h 1223"/>
                <a:gd name="T108" fmla="*/ 1149 w 1244"/>
                <a:gd name="T109" fmla="*/ 660 h 1223"/>
                <a:gd name="T110" fmla="*/ 1177 w 1244"/>
                <a:gd name="T111" fmla="*/ 667 h 1223"/>
                <a:gd name="T112" fmla="*/ 1204 w 1244"/>
                <a:gd name="T113" fmla="*/ 670 h 1223"/>
                <a:gd name="T114" fmla="*/ 1231 w 1244"/>
                <a:gd name="T115" fmla="*/ 668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4" h="1223">
                  <a:moveTo>
                    <a:pt x="1244" y="666"/>
                  </a:moveTo>
                  <a:lnTo>
                    <a:pt x="1207" y="709"/>
                  </a:lnTo>
                  <a:lnTo>
                    <a:pt x="292" y="1223"/>
                  </a:lnTo>
                  <a:lnTo>
                    <a:pt x="289" y="1218"/>
                  </a:lnTo>
                  <a:lnTo>
                    <a:pt x="289" y="1218"/>
                  </a:lnTo>
                  <a:lnTo>
                    <a:pt x="285" y="1191"/>
                  </a:lnTo>
                  <a:lnTo>
                    <a:pt x="279" y="1164"/>
                  </a:lnTo>
                  <a:lnTo>
                    <a:pt x="271" y="1139"/>
                  </a:lnTo>
                  <a:lnTo>
                    <a:pt x="260" y="1112"/>
                  </a:lnTo>
                  <a:lnTo>
                    <a:pt x="247" y="1086"/>
                  </a:lnTo>
                  <a:lnTo>
                    <a:pt x="232" y="1062"/>
                  </a:lnTo>
                  <a:lnTo>
                    <a:pt x="214" y="1037"/>
                  </a:lnTo>
                  <a:lnTo>
                    <a:pt x="194" y="1016"/>
                  </a:lnTo>
                  <a:lnTo>
                    <a:pt x="174" y="994"/>
                  </a:lnTo>
                  <a:lnTo>
                    <a:pt x="152" y="976"/>
                  </a:lnTo>
                  <a:lnTo>
                    <a:pt x="129" y="959"/>
                  </a:lnTo>
                  <a:lnTo>
                    <a:pt x="105" y="944"/>
                  </a:lnTo>
                  <a:lnTo>
                    <a:pt x="79" y="932"/>
                  </a:lnTo>
                  <a:lnTo>
                    <a:pt x="66" y="929"/>
                  </a:lnTo>
                  <a:lnTo>
                    <a:pt x="53" y="923"/>
                  </a:lnTo>
                  <a:lnTo>
                    <a:pt x="41" y="921"/>
                  </a:lnTo>
                  <a:lnTo>
                    <a:pt x="27" y="918"/>
                  </a:lnTo>
                  <a:lnTo>
                    <a:pt x="14" y="917"/>
                  </a:lnTo>
                  <a:lnTo>
                    <a:pt x="0" y="916"/>
                  </a:lnTo>
                  <a:lnTo>
                    <a:pt x="301" y="33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3" y="28"/>
                  </a:lnTo>
                  <a:lnTo>
                    <a:pt x="335" y="59"/>
                  </a:lnTo>
                  <a:lnTo>
                    <a:pt x="339" y="89"/>
                  </a:lnTo>
                  <a:lnTo>
                    <a:pt x="343" y="105"/>
                  </a:lnTo>
                  <a:lnTo>
                    <a:pt x="347" y="119"/>
                  </a:lnTo>
                  <a:lnTo>
                    <a:pt x="351" y="133"/>
                  </a:lnTo>
                  <a:lnTo>
                    <a:pt x="357" y="146"/>
                  </a:lnTo>
                  <a:lnTo>
                    <a:pt x="364" y="157"/>
                  </a:lnTo>
                  <a:lnTo>
                    <a:pt x="372" y="169"/>
                  </a:lnTo>
                  <a:lnTo>
                    <a:pt x="383" y="178"/>
                  </a:lnTo>
                  <a:lnTo>
                    <a:pt x="396" y="186"/>
                  </a:lnTo>
                  <a:lnTo>
                    <a:pt x="408" y="191"/>
                  </a:lnTo>
                  <a:lnTo>
                    <a:pt x="425" y="195"/>
                  </a:lnTo>
                  <a:lnTo>
                    <a:pt x="425" y="195"/>
                  </a:lnTo>
                  <a:lnTo>
                    <a:pt x="443" y="196"/>
                  </a:lnTo>
                  <a:lnTo>
                    <a:pt x="461" y="197"/>
                  </a:lnTo>
                  <a:lnTo>
                    <a:pt x="480" y="196"/>
                  </a:lnTo>
                  <a:lnTo>
                    <a:pt x="499" y="195"/>
                  </a:lnTo>
                  <a:lnTo>
                    <a:pt x="536" y="191"/>
                  </a:lnTo>
                  <a:lnTo>
                    <a:pt x="572" y="184"/>
                  </a:lnTo>
                  <a:lnTo>
                    <a:pt x="572" y="184"/>
                  </a:lnTo>
                  <a:lnTo>
                    <a:pt x="585" y="182"/>
                  </a:lnTo>
                  <a:lnTo>
                    <a:pt x="597" y="178"/>
                  </a:lnTo>
                  <a:lnTo>
                    <a:pt x="621" y="169"/>
                  </a:lnTo>
                  <a:lnTo>
                    <a:pt x="634" y="165"/>
                  </a:lnTo>
                  <a:lnTo>
                    <a:pt x="647" y="161"/>
                  </a:lnTo>
                  <a:lnTo>
                    <a:pt x="658" y="159"/>
                  </a:lnTo>
                  <a:lnTo>
                    <a:pt x="671" y="159"/>
                  </a:lnTo>
                  <a:lnTo>
                    <a:pt x="671" y="159"/>
                  </a:lnTo>
                  <a:lnTo>
                    <a:pt x="666" y="175"/>
                  </a:lnTo>
                  <a:lnTo>
                    <a:pt x="662" y="193"/>
                  </a:lnTo>
                  <a:lnTo>
                    <a:pt x="659" y="210"/>
                  </a:lnTo>
                  <a:lnTo>
                    <a:pt x="659" y="227"/>
                  </a:lnTo>
                  <a:lnTo>
                    <a:pt x="659" y="243"/>
                  </a:lnTo>
                  <a:lnTo>
                    <a:pt x="661" y="260"/>
                  </a:lnTo>
                  <a:lnTo>
                    <a:pt x="665" y="276"/>
                  </a:lnTo>
                  <a:lnTo>
                    <a:pt x="670" y="293"/>
                  </a:lnTo>
                  <a:lnTo>
                    <a:pt x="675" y="309"/>
                  </a:lnTo>
                  <a:lnTo>
                    <a:pt x="683" y="324"/>
                  </a:lnTo>
                  <a:lnTo>
                    <a:pt x="692" y="338"/>
                  </a:lnTo>
                  <a:lnTo>
                    <a:pt x="702" y="352"/>
                  </a:lnTo>
                  <a:lnTo>
                    <a:pt x="713" y="365"/>
                  </a:lnTo>
                  <a:lnTo>
                    <a:pt x="726" y="378"/>
                  </a:lnTo>
                  <a:lnTo>
                    <a:pt x="740" y="389"/>
                  </a:lnTo>
                  <a:lnTo>
                    <a:pt x="757" y="399"/>
                  </a:lnTo>
                  <a:lnTo>
                    <a:pt x="757" y="399"/>
                  </a:lnTo>
                  <a:lnTo>
                    <a:pt x="770" y="406"/>
                  </a:lnTo>
                  <a:lnTo>
                    <a:pt x="784" y="412"/>
                  </a:lnTo>
                  <a:lnTo>
                    <a:pt x="798" y="416"/>
                  </a:lnTo>
                  <a:lnTo>
                    <a:pt x="813" y="420"/>
                  </a:lnTo>
                  <a:lnTo>
                    <a:pt x="830" y="423"/>
                  </a:lnTo>
                  <a:lnTo>
                    <a:pt x="845" y="424"/>
                  </a:lnTo>
                  <a:lnTo>
                    <a:pt x="862" y="425"/>
                  </a:lnTo>
                  <a:lnTo>
                    <a:pt x="880" y="425"/>
                  </a:lnTo>
                  <a:lnTo>
                    <a:pt x="913" y="423"/>
                  </a:lnTo>
                  <a:lnTo>
                    <a:pt x="946" y="419"/>
                  </a:lnTo>
                  <a:lnTo>
                    <a:pt x="977" y="414"/>
                  </a:lnTo>
                  <a:lnTo>
                    <a:pt x="1007" y="407"/>
                  </a:lnTo>
                  <a:lnTo>
                    <a:pt x="1007" y="407"/>
                  </a:lnTo>
                  <a:lnTo>
                    <a:pt x="1008" y="417"/>
                  </a:lnTo>
                  <a:lnTo>
                    <a:pt x="1008" y="428"/>
                  </a:lnTo>
                  <a:lnTo>
                    <a:pt x="1007" y="439"/>
                  </a:lnTo>
                  <a:lnTo>
                    <a:pt x="1004" y="452"/>
                  </a:lnTo>
                  <a:lnTo>
                    <a:pt x="999" y="476"/>
                  </a:lnTo>
                  <a:lnTo>
                    <a:pt x="998" y="489"/>
                  </a:lnTo>
                  <a:lnTo>
                    <a:pt x="999" y="499"/>
                  </a:lnTo>
                  <a:lnTo>
                    <a:pt x="999" y="499"/>
                  </a:lnTo>
                  <a:lnTo>
                    <a:pt x="1002" y="512"/>
                  </a:lnTo>
                  <a:lnTo>
                    <a:pt x="1005" y="524"/>
                  </a:lnTo>
                  <a:lnTo>
                    <a:pt x="1009" y="537"/>
                  </a:lnTo>
                  <a:lnTo>
                    <a:pt x="1016" y="548"/>
                  </a:lnTo>
                  <a:lnTo>
                    <a:pt x="1022" y="561"/>
                  </a:lnTo>
                  <a:lnTo>
                    <a:pt x="1028" y="571"/>
                  </a:lnTo>
                  <a:lnTo>
                    <a:pt x="1036" y="581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53" y="601"/>
                  </a:lnTo>
                  <a:lnTo>
                    <a:pt x="1063" y="610"/>
                  </a:lnTo>
                  <a:lnTo>
                    <a:pt x="1085" y="626"/>
                  </a:lnTo>
                  <a:lnTo>
                    <a:pt x="1109" y="642"/>
                  </a:lnTo>
                  <a:lnTo>
                    <a:pt x="1122" y="648"/>
                  </a:lnTo>
                  <a:lnTo>
                    <a:pt x="1136" y="654"/>
                  </a:lnTo>
                  <a:lnTo>
                    <a:pt x="1149" y="660"/>
                  </a:lnTo>
                  <a:lnTo>
                    <a:pt x="1163" y="663"/>
                  </a:lnTo>
                  <a:lnTo>
                    <a:pt x="1177" y="667"/>
                  </a:lnTo>
                  <a:lnTo>
                    <a:pt x="1191" y="668"/>
                  </a:lnTo>
                  <a:lnTo>
                    <a:pt x="1204" y="670"/>
                  </a:lnTo>
                  <a:lnTo>
                    <a:pt x="1218" y="670"/>
                  </a:lnTo>
                  <a:lnTo>
                    <a:pt x="1231" y="668"/>
                  </a:lnTo>
                  <a:lnTo>
                    <a:pt x="1244" y="66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2ECB71D6-A38F-55F8-13C9-157001851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19"/>
              <a:ext cx="622" cy="612"/>
            </a:xfrm>
            <a:custGeom>
              <a:avLst/>
              <a:gdLst>
                <a:gd name="T0" fmla="*/ 1207 w 1244"/>
                <a:gd name="T1" fmla="*/ 709 h 1223"/>
                <a:gd name="T2" fmla="*/ 289 w 1244"/>
                <a:gd name="T3" fmla="*/ 1218 h 1223"/>
                <a:gd name="T4" fmla="*/ 285 w 1244"/>
                <a:gd name="T5" fmla="*/ 1191 h 1223"/>
                <a:gd name="T6" fmla="*/ 271 w 1244"/>
                <a:gd name="T7" fmla="*/ 1139 h 1223"/>
                <a:gd name="T8" fmla="*/ 247 w 1244"/>
                <a:gd name="T9" fmla="*/ 1086 h 1223"/>
                <a:gd name="T10" fmla="*/ 214 w 1244"/>
                <a:gd name="T11" fmla="*/ 1037 h 1223"/>
                <a:gd name="T12" fmla="*/ 174 w 1244"/>
                <a:gd name="T13" fmla="*/ 994 h 1223"/>
                <a:gd name="T14" fmla="*/ 129 w 1244"/>
                <a:gd name="T15" fmla="*/ 959 h 1223"/>
                <a:gd name="T16" fmla="*/ 79 w 1244"/>
                <a:gd name="T17" fmla="*/ 932 h 1223"/>
                <a:gd name="T18" fmla="*/ 53 w 1244"/>
                <a:gd name="T19" fmla="*/ 923 h 1223"/>
                <a:gd name="T20" fmla="*/ 27 w 1244"/>
                <a:gd name="T21" fmla="*/ 918 h 1223"/>
                <a:gd name="T22" fmla="*/ 0 w 1244"/>
                <a:gd name="T23" fmla="*/ 916 h 1223"/>
                <a:gd name="T24" fmla="*/ 329 w 1244"/>
                <a:gd name="T25" fmla="*/ 0 h 1223"/>
                <a:gd name="T26" fmla="*/ 333 w 1244"/>
                <a:gd name="T27" fmla="*/ 28 h 1223"/>
                <a:gd name="T28" fmla="*/ 339 w 1244"/>
                <a:gd name="T29" fmla="*/ 89 h 1223"/>
                <a:gd name="T30" fmla="*/ 347 w 1244"/>
                <a:gd name="T31" fmla="*/ 119 h 1223"/>
                <a:gd name="T32" fmla="*/ 357 w 1244"/>
                <a:gd name="T33" fmla="*/ 146 h 1223"/>
                <a:gd name="T34" fmla="*/ 372 w 1244"/>
                <a:gd name="T35" fmla="*/ 169 h 1223"/>
                <a:gd name="T36" fmla="*/ 396 w 1244"/>
                <a:gd name="T37" fmla="*/ 186 h 1223"/>
                <a:gd name="T38" fmla="*/ 425 w 1244"/>
                <a:gd name="T39" fmla="*/ 195 h 1223"/>
                <a:gd name="T40" fmla="*/ 443 w 1244"/>
                <a:gd name="T41" fmla="*/ 196 h 1223"/>
                <a:gd name="T42" fmla="*/ 480 w 1244"/>
                <a:gd name="T43" fmla="*/ 196 h 1223"/>
                <a:gd name="T44" fmla="*/ 536 w 1244"/>
                <a:gd name="T45" fmla="*/ 191 h 1223"/>
                <a:gd name="T46" fmla="*/ 572 w 1244"/>
                <a:gd name="T47" fmla="*/ 184 h 1223"/>
                <a:gd name="T48" fmla="*/ 597 w 1244"/>
                <a:gd name="T49" fmla="*/ 178 h 1223"/>
                <a:gd name="T50" fmla="*/ 634 w 1244"/>
                <a:gd name="T51" fmla="*/ 165 h 1223"/>
                <a:gd name="T52" fmla="*/ 658 w 1244"/>
                <a:gd name="T53" fmla="*/ 159 h 1223"/>
                <a:gd name="T54" fmla="*/ 671 w 1244"/>
                <a:gd name="T55" fmla="*/ 159 h 1223"/>
                <a:gd name="T56" fmla="*/ 662 w 1244"/>
                <a:gd name="T57" fmla="*/ 193 h 1223"/>
                <a:gd name="T58" fmla="*/ 659 w 1244"/>
                <a:gd name="T59" fmla="*/ 227 h 1223"/>
                <a:gd name="T60" fmla="*/ 661 w 1244"/>
                <a:gd name="T61" fmla="*/ 260 h 1223"/>
                <a:gd name="T62" fmla="*/ 670 w 1244"/>
                <a:gd name="T63" fmla="*/ 293 h 1223"/>
                <a:gd name="T64" fmla="*/ 683 w 1244"/>
                <a:gd name="T65" fmla="*/ 324 h 1223"/>
                <a:gd name="T66" fmla="*/ 702 w 1244"/>
                <a:gd name="T67" fmla="*/ 352 h 1223"/>
                <a:gd name="T68" fmla="*/ 726 w 1244"/>
                <a:gd name="T69" fmla="*/ 378 h 1223"/>
                <a:gd name="T70" fmla="*/ 757 w 1244"/>
                <a:gd name="T71" fmla="*/ 399 h 1223"/>
                <a:gd name="T72" fmla="*/ 770 w 1244"/>
                <a:gd name="T73" fmla="*/ 406 h 1223"/>
                <a:gd name="T74" fmla="*/ 798 w 1244"/>
                <a:gd name="T75" fmla="*/ 416 h 1223"/>
                <a:gd name="T76" fmla="*/ 830 w 1244"/>
                <a:gd name="T77" fmla="*/ 423 h 1223"/>
                <a:gd name="T78" fmla="*/ 862 w 1244"/>
                <a:gd name="T79" fmla="*/ 425 h 1223"/>
                <a:gd name="T80" fmla="*/ 913 w 1244"/>
                <a:gd name="T81" fmla="*/ 423 h 1223"/>
                <a:gd name="T82" fmla="*/ 977 w 1244"/>
                <a:gd name="T83" fmla="*/ 414 h 1223"/>
                <a:gd name="T84" fmla="*/ 1007 w 1244"/>
                <a:gd name="T85" fmla="*/ 407 h 1223"/>
                <a:gd name="T86" fmla="*/ 1008 w 1244"/>
                <a:gd name="T87" fmla="*/ 428 h 1223"/>
                <a:gd name="T88" fmla="*/ 1004 w 1244"/>
                <a:gd name="T89" fmla="*/ 452 h 1223"/>
                <a:gd name="T90" fmla="*/ 998 w 1244"/>
                <a:gd name="T91" fmla="*/ 489 h 1223"/>
                <a:gd name="T92" fmla="*/ 999 w 1244"/>
                <a:gd name="T93" fmla="*/ 499 h 1223"/>
                <a:gd name="T94" fmla="*/ 1005 w 1244"/>
                <a:gd name="T95" fmla="*/ 524 h 1223"/>
                <a:gd name="T96" fmla="*/ 1016 w 1244"/>
                <a:gd name="T97" fmla="*/ 548 h 1223"/>
                <a:gd name="T98" fmla="*/ 1028 w 1244"/>
                <a:gd name="T99" fmla="*/ 571 h 1223"/>
                <a:gd name="T100" fmla="*/ 1044 w 1244"/>
                <a:gd name="T101" fmla="*/ 592 h 1223"/>
                <a:gd name="T102" fmla="*/ 1053 w 1244"/>
                <a:gd name="T103" fmla="*/ 601 h 1223"/>
                <a:gd name="T104" fmla="*/ 1085 w 1244"/>
                <a:gd name="T105" fmla="*/ 626 h 1223"/>
                <a:gd name="T106" fmla="*/ 1122 w 1244"/>
                <a:gd name="T107" fmla="*/ 648 h 1223"/>
                <a:gd name="T108" fmla="*/ 1149 w 1244"/>
                <a:gd name="T109" fmla="*/ 660 h 1223"/>
                <a:gd name="T110" fmla="*/ 1177 w 1244"/>
                <a:gd name="T111" fmla="*/ 667 h 1223"/>
                <a:gd name="T112" fmla="*/ 1204 w 1244"/>
                <a:gd name="T113" fmla="*/ 670 h 1223"/>
                <a:gd name="T114" fmla="*/ 1231 w 1244"/>
                <a:gd name="T115" fmla="*/ 668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4" h="1223">
                  <a:moveTo>
                    <a:pt x="1244" y="666"/>
                  </a:moveTo>
                  <a:lnTo>
                    <a:pt x="1207" y="709"/>
                  </a:lnTo>
                  <a:lnTo>
                    <a:pt x="292" y="1223"/>
                  </a:lnTo>
                  <a:lnTo>
                    <a:pt x="289" y="1218"/>
                  </a:lnTo>
                  <a:lnTo>
                    <a:pt x="289" y="1218"/>
                  </a:lnTo>
                  <a:lnTo>
                    <a:pt x="285" y="1191"/>
                  </a:lnTo>
                  <a:lnTo>
                    <a:pt x="279" y="1164"/>
                  </a:lnTo>
                  <a:lnTo>
                    <a:pt x="271" y="1139"/>
                  </a:lnTo>
                  <a:lnTo>
                    <a:pt x="260" y="1112"/>
                  </a:lnTo>
                  <a:lnTo>
                    <a:pt x="247" y="1086"/>
                  </a:lnTo>
                  <a:lnTo>
                    <a:pt x="232" y="1062"/>
                  </a:lnTo>
                  <a:lnTo>
                    <a:pt x="214" y="1037"/>
                  </a:lnTo>
                  <a:lnTo>
                    <a:pt x="194" y="1016"/>
                  </a:lnTo>
                  <a:lnTo>
                    <a:pt x="174" y="994"/>
                  </a:lnTo>
                  <a:lnTo>
                    <a:pt x="152" y="976"/>
                  </a:lnTo>
                  <a:lnTo>
                    <a:pt x="129" y="959"/>
                  </a:lnTo>
                  <a:lnTo>
                    <a:pt x="105" y="944"/>
                  </a:lnTo>
                  <a:lnTo>
                    <a:pt x="79" y="932"/>
                  </a:lnTo>
                  <a:lnTo>
                    <a:pt x="66" y="929"/>
                  </a:lnTo>
                  <a:lnTo>
                    <a:pt x="53" y="923"/>
                  </a:lnTo>
                  <a:lnTo>
                    <a:pt x="41" y="921"/>
                  </a:lnTo>
                  <a:lnTo>
                    <a:pt x="27" y="918"/>
                  </a:lnTo>
                  <a:lnTo>
                    <a:pt x="14" y="917"/>
                  </a:lnTo>
                  <a:lnTo>
                    <a:pt x="0" y="916"/>
                  </a:lnTo>
                  <a:lnTo>
                    <a:pt x="301" y="33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3" y="28"/>
                  </a:lnTo>
                  <a:lnTo>
                    <a:pt x="335" y="59"/>
                  </a:lnTo>
                  <a:lnTo>
                    <a:pt x="339" y="89"/>
                  </a:lnTo>
                  <a:lnTo>
                    <a:pt x="343" y="105"/>
                  </a:lnTo>
                  <a:lnTo>
                    <a:pt x="347" y="119"/>
                  </a:lnTo>
                  <a:lnTo>
                    <a:pt x="351" y="133"/>
                  </a:lnTo>
                  <a:lnTo>
                    <a:pt x="357" y="146"/>
                  </a:lnTo>
                  <a:lnTo>
                    <a:pt x="364" y="157"/>
                  </a:lnTo>
                  <a:lnTo>
                    <a:pt x="372" y="169"/>
                  </a:lnTo>
                  <a:lnTo>
                    <a:pt x="383" y="178"/>
                  </a:lnTo>
                  <a:lnTo>
                    <a:pt x="396" y="186"/>
                  </a:lnTo>
                  <a:lnTo>
                    <a:pt x="408" y="191"/>
                  </a:lnTo>
                  <a:lnTo>
                    <a:pt x="425" y="195"/>
                  </a:lnTo>
                  <a:lnTo>
                    <a:pt x="425" y="195"/>
                  </a:lnTo>
                  <a:lnTo>
                    <a:pt x="443" y="196"/>
                  </a:lnTo>
                  <a:lnTo>
                    <a:pt x="461" y="197"/>
                  </a:lnTo>
                  <a:lnTo>
                    <a:pt x="480" y="196"/>
                  </a:lnTo>
                  <a:lnTo>
                    <a:pt x="499" y="195"/>
                  </a:lnTo>
                  <a:lnTo>
                    <a:pt x="536" y="191"/>
                  </a:lnTo>
                  <a:lnTo>
                    <a:pt x="572" y="184"/>
                  </a:lnTo>
                  <a:lnTo>
                    <a:pt x="572" y="184"/>
                  </a:lnTo>
                  <a:lnTo>
                    <a:pt x="585" y="182"/>
                  </a:lnTo>
                  <a:lnTo>
                    <a:pt x="597" y="178"/>
                  </a:lnTo>
                  <a:lnTo>
                    <a:pt x="621" y="169"/>
                  </a:lnTo>
                  <a:lnTo>
                    <a:pt x="634" y="165"/>
                  </a:lnTo>
                  <a:lnTo>
                    <a:pt x="647" y="161"/>
                  </a:lnTo>
                  <a:lnTo>
                    <a:pt x="658" y="159"/>
                  </a:lnTo>
                  <a:lnTo>
                    <a:pt x="671" y="159"/>
                  </a:lnTo>
                  <a:lnTo>
                    <a:pt x="671" y="159"/>
                  </a:lnTo>
                  <a:lnTo>
                    <a:pt x="666" y="175"/>
                  </a:lnTo>
                  <a:lnTo>
                    <a:pt x="662" y="193"/>
                  </a:lnTo>
                  <a:lnTo>
                    <a:pt x="659" y="210"/>
                  </a:lnTo>
                  <a:lnTo>
                    <a:pt x="659" y="227"/>
                  </a:lnTo>
                  <a:lnTo>
                    <a:pt x="659" y="243"/>
                  </a:lnTo>
                  <a:lnTo>
                    <a:pt x="661" y="260"/>
                  </a:lnTo>
                  <a:lnTo>
                    <a:pt x="665" y="276"/>
                  </a:lnTo>
                  <a:lnTo>
                    <a:pt x="670" y="293"/>
                  </a:lnTo>
                  <a:lnTo>
                    <a:pt x="675" y="309"/>
                  </a:lnTo>
                  <a:lnTo>
                    <a:pt x="683" y="324"/>
                  </a:lnTo>
                  <a:lnTo>
                    <a:pt x="692" y="338"/>
                  </a:lnTo>
                  <a:lnTo>
                    <a:pt x="702" y="352"/>
                  </a:lnTo>
                  <a:lnTo>
                    <a:pt x="713" y="365"/>
                  </a:lnTo>
                  <a:lnTo>
                    <a:pt x="726" y="378"/>
                  </a:lnTo>
                  <a:lnTo>
                    <a:pt x="740" y="389"/>
                  </a:lnTo>
                  <a:lnTo>
                    <a:pt x="757" y="399"/>
                  </a:lnTo>
                  <a:lnTo>
                    <a:pt x="757" y="399"/>
                  </a:lnTo>
                  <a:lnTo>
                    <a:pt x="770" y="406"/>
                  </a:lnTo>
                  <a:lnTo>
                    <a:pt x="784" y="412"/>
                  </a:lnTo>
                  <a:lnTo>
                    <a:pt x="798" y="416"/>
                  </a:lnTo>
                  <a:lnTo>
                    <a:pt x="813" y="420"/>
                  </a:lnTo>
                  <a:lnTo>
                    <a:pt x="830" y="423"/>
                  </a:lnTo>
                  <a:lnTo>
                    <a:pt x="845" y="424"/>
                  </a:lnTo>
                  <a:lnTo>
                    <a:pt x="862" y="425"/>
                  </a:lnTo>
                  <a:lnTo>
                    <a:pt x="880" y="425"/>
                  </a:lnTo>
                  <a:lnTo>
                    <a:pt x="913" y="423"/>
                  </a:lnTo>
                  <a:lnTo>
                    <a:pt x="946" y="419"/>
                  </a:lnTo>
                  <a:lnTo>
                    <a:pt x="977" y="414"/>
                  </a:lnTo>
                  <a:lnTo>
                    <a:pt x="1007" y="407"/>
                  </a:lnTo>
                  <a:lnTo>
                    <a:pt x="1007" y="407"/>
                  </a:lnTo>
                  <a:lnTo>
                    <a:pt x="1008" y="417"/>
                  </a:lnTo>
                  <a:lnTo>
                    <a:pt x="1008" y="428"/>
                  </a:lnTo>
                  <a:lnTo>
                    <a:pt x="1007" y="439"/>
                  </a:lnTo>
                  <a:lnTo>
                    <a:pt x="1004" y="452"/>
                  </a:lnTo>
                  <a:lnTo>
                    <a:pt x="999" y="476"/>
                  </a:lnTo>
                  <a:lnTo>
                    <a:pt x="998" y="489"/>
                  </a:lnTo>
                  <a:lnTo>
                    <a:pt x="999" y="499"/>
                  </a:lnTo>
                  <a:lnTo>
                    <a:pt x="999" y="499"/>
                  </a:lnTo>
                  <a:lnTo>
                    <a:pt x="1002" y="512"/>
                  </a:lnTo>
                  <a:lnTo>
                    <a:pt x="1005" y="524"/>
                  </a:lnTo>
                  <a:lnTo>
                    <a:pt x="1009" y="537"/>
                  </a:lnTo>
                  <a:lnTo>
                    <a:pt x="1016" y="548"/>
                  </a:lnTo>
                  <a:lnTo>
                    <a:pt x="1022" y="561"/>
                  </a:lnTo>
                  <a:lnTo>
                    <a:pt x="1028" y="571"/>
                  </a:lnTo>
                  <a:lnTo>
                    <a:pt x="1036" y="581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53" y="601"/>
                  </a:lnTo>
                  <a:lnTo>
                    <a:pt x="1063" y="610"/>
                  </a:lnTo>
                  <a:lnTo>
                    <a:pt x="1085" y="626"/>
                  </a:lnTo>
                  <a:lnTo>
                    <a:pt x="1109" y="642"/>
                  </a:lnTo>
                  <a:lnTo>
                    <a:pt x="1122" y="648"/>
                  </a:lnTo>
                  <a:lnTo>
                    <a:pt x="1136" y="654"/>
                  </a:lnTo>
                  <a:lnTo>
                    <a:pt x="1149" y="660"/>
                  </a:lnTo>
                  <a:lnTo>
                    <a:pt x="1163" y="663"/>
                  </a:lnTo>
                  <a:lnTo>
                    <a:pt x="1177" y="667"/>
                  </a:lnTo>
                  <a:lnTo>
                    <a:pt x="1191" y="668"/>
                  </a:lnTo>
                  <a:lnTo>
                    <a:pt x="1204" y="670"/>
                  </a:lnTo>
                  <a:lnTo>
                    <a:pt x="1218" y="670"/>
                  </a:lnTo>
                  <a:lnTo>
                    <a:pt x="1231" y="668"/>
                  </a:lnTo>
                  <a:lnTo>
                    <a:pt x="1244" y="6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23295444-7127-1025-CDE3-7A227D909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4145"/>
              <a:ext cx="1799" cy="173"/>
            </a:xfrm>
            <a:custGeom>
              <a:avLst/>
              <a:gdLst>
                <a:gd name="T0" fmla="*/ 3233 w 3598"/>
                <a:gd name="T1" fmla="*/ 48 h 346"/>
                <a:gd name="T2" fmla="*/ 3323 w 3598"/>
                <a:gd name="T3" fmla="*/ 40 h 346"/>
                <a:gd name="T4" fmla="*/ 3506 w 3598"/>
                <a:gd name="T5" fmla="*/ 13 h 346"/>
                <a:gd name="T6" fmla="*/ 3598 w 3598"/>
                <a:gd name="T7" fmla="*/ 0 h 346"/>
                <a:gd name="T8" fmla="*/ 3540 w 3598"/>
                <a:gd name="T9" fmla="*/ 13 h 346"/>
                <a:gd name="T10" fmla="*/ 3482 w 3598"/>
                <a:gd name="T11" fmla="*/ 31 h 346"/>
                <a:gd name="T12" fmla="*/ 3423 w 3598"/>
                <a:gd name="T13" fmla="*/ 53 h 346"/>
                <a:gd name="T14" fmla="*/ 3306 w 3598"/>
                <a:gd name="T15" fmla="*/ 101 h 346"/>
                <a:gd name="T16" fmla="*/ 3191 w 3598"/>
                <a:gd name="T17" fmla="*/ 149 h 346"/>
                <a:gd name="T18" fmla="*/ 3133 w 3598"/>
                <a:gd name="T19" fmla="*/ 167 h 346"/>
                <a:gd name="T20" fmla="*/ 2942 w 3598"/>
                <a:gd name="T21" fmla="*/ 226 h 346"/>
                <a:gd name="T22" fmla="*/ 2749 w 3598"/>
                <a:gd name="T23" fmla="*/ 282 h 346"/>
                <a:gd name="T24" fmla="*/ 2695 w 3598"/>
                <a:gd name="T25" fmla="*/ 296 h 346"/>
                <a:gd name="T26" fmla="*/ 2585 w 3598"/>
                <a:gd name="T27" fmla="*/ 319 h 346"/>
                <a:gd name="T28" fmla="*/ 2472 w 3598"/>
                <a:gd name="T29" fmla="*/ 333 h 346"/>
                <a:gd name="T30" fmla="*/ 2360 w 3598"/>
                <a:gd name="T31" fmla="*/ 342 h 346"/>
                <a:gd name="T32" fmla="*/ 2247 w 3598"/>
                <a:gd name="T33" fmla="*/ 345 h 346"/>
                <a:gd name="T34" fmla="*/ 2076 w 3598"/>
                <a:gd name="T35" fmla="*/ 344 h 346"/>
                <a:gd name="T36" fmla="*/ 1848 w 3598"/>
                <a:gd name="T37" fmla="*/ 337 h 346"/>
                <a:gd name="T38" fmla="*/ 1605 w 3598"/>
                <a:gd name="T39" fmla="*/ 336 h 346"/>
                <a:gd name="T40" fmla="*/ 1360 w 3598"/>
                <a:gd name="T41" fmla="*/ 338 h 346"/>
                <a:gd name="T42" fmla="*/ 1080 w 3598"/>
                <a:gd name="T43" fmla="*/ 341 h 346"/>
                <a:gd name="T44" fmla="*/ 868 w 3598"/>
                <a:gd name="T45" fmla="*/ 340 h 346"/>
                <a:gd name="T46" fmla="*/ 798 w 3598"/>
                <a:gd name="T47" fmla="*/ 337 h 346"/>
                <a:gd name="T48" fmla="*/ 709 w 3598"/>
                <a:gd name="T49" fmla="*/ 337 h 346"/>
                <a:gd name="T50" fmla="*/ 617 w 3598"/>
                <a:gd name="T51" fmla="*/ 337 h 346"/>
                <a:gd name="T52" fmla="*/ 457 w 3598"/>
                <a:gd name="T53" fmla="*/ 337 h 346"/>
                <a:gd name="T54" fmla="*/ 336 w 3598"/>
                <a:gd name="T55" fmla="*/ 332 h 346"/>
                <a:gd name="T56" fmla="*/ 257 w 3598"/>
                <a:gd name="T57" fmla="*/ 324 h 346"/>
                <a:gd name="T58" fmla="*/ 179 w 3598"/>
                <a:gd name="T59" fmla="*/ 312 h 346"/>
                <a:gd name="T60" fmla="*/ 105 w 3598"/>
                <a:gd name="T61" fmla="*/ 292 h 346"/>
                <a:gd name="T62" fmla="*/ 34 w 3598"/>
                <a:gd name="T63" fmla="*/ 267 h 346"/>
                <a:gd name="T64" fmla="*/ 0 w 3598"/>
                <a:gd name="T65" fmla="*/ 250 h 346"/>
                <a:gd name="T66" fmla="*/ 111 w 3598"/>
                <a:gd name="T67" fmla="*/ 242 h 346"/>
                <a:gd name="T68" fmla="*/ 221 w 3598"/>
                <a:gd name="T69" fmla="*/ 227 h 346"/>
                <a:gd name="T70" fmla="*/ 331 w 3598"/>
                <a:gd name="T71" fmla="*/ 204 h 346"/>
                <a:gd name="T72" fmla="*/ 442 w 3598"/>
                <a:gd name="T73" fmla="*/ 178 h 346"/>
                <a:gd name="T74" fmla="*/ 661 w 3598"/>
                <a:gd name="T75" fmla="*/ 122 h 346"/>
                <a:gd name="T76" fmla="*/ 771 w 3598"/>
                <a:gd name="T77" fmla="*/ 96 h 346"/>
                <a:gd name="T78" fmla="*/ 881 w 3598"/>
                <a:gd name="T79" fmla="*/ 76 h 346"/>
                <a:gd name="T80" fmla="*/ 931 w 3598"/>
                <a:gd name="T81" fmla="*/ 67 h 346"/>
                <a:gd name="T82" fmla="*/ 1033 w 3598"/>
                <a:gd name="T83" fmla="*/ 46 h 346"/>
                <a:gd name="T84" fmla="*/ 1087 w 3598"/>
                <a:gd name="T85" fmla="*/ 36 h 346"/>
                <a:gd name="T86" fmla="*/ 1137 w 3598"/>
                <a:gd name="T87" fmla="*/ 32 h 346"/>
                <a:gd name="T88" fmla="*/ 1187 w 3598"/>
                <a:gd name="T89" fmla="*/ 35 h 346"/>
                <a:gd name="T90" fmla="*/ 1263 w 3598"/>
                <a:gd name="T91" fmla="*/ 43 h 346"/>
                <a:gd name="T92" fmla="*/ 1290 w 3598"/>
                <a:gd name="T93" fmla="*/ 44 h 346"/>
                <a:gd name="T94" fmla="*/ 1487 w 3598"/>
                <a:gd name="T95" fmla="*/ 57 h 346"/>
                <a:gd name="T96" fmla="*/ 1686 w 3598"/>
                <a:gd name="T97" fmla="*/ 64 h 346"/>
                <a:gd name="T98" fmla="*/ 1742 w 3598"/>
                <a:gd name="T99" fmla="*/ 64 h 346"/>
                <a:gd name="T100" fmla="*/ 1911 w 3598"/>
                <a:gd name="T101" fmla="*/ 63 h 346"/>
                <a:gd name="T102" fmla="*/ 1982 w 3598"/>
                <a:gd name="T103" fmla="*/ 62 h 346"/>
                <a:gd name="T104" fmla="*/ 2120 w 3598"/>
                <a:gd name="T105" fmla="*/ 62 h 346"/>
                <a:gd name="T106" fmla="*/ 2126 w 3598"/>
                <a:gd name="T107" fmla="*/ 246 h 346"/>
                <a:gd name="T108" fmla="*/ 2452 w 3598"/>
                <a:gd name="T109" fmla="*/ 64 h 346"/>
                <a:gd name="T110" fmla="*/ 2639 w 3598"/>
                <a:gd name="T111" fmla="*/ 64 h 346"/>
                <a:gd name="T112" fmla="*/ 2942 w 3598"/>
                <a:gd name="T113" fmla="*/ 62 h 346"/>
                <a:gd name="T114" fmla="*/ 3141 w 3598"/>
                <a:gd name="T115" fmla="*/ 5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346">
                  <a:moveTo>
                    <a:pt x="3233" y="48"/>
                  </a:moveTo>
                  <a:lnTo>
                    <a:pt x="3233" y="48"/>
                  </a:lnTo>
                  <a:lnTo>
                    <a:pt x="3278" y="45"/>
                  </a:lnTo>
                  <a:lnTo>
                    <a:pt x="3323" y="40"/>
                  </a:lnTo>
                  <a:lnTo>
                    <a:pt x="3414" y="27"/>
                  </a:lnTo>
                  <a:lnTo>
                    <a:pt x="3506" y="13"/>
                  </a:lnTo>
                  <a:lnTo>
                    <a:pt x="3598" y="0"/>
                  </a:lnTo>
                  <a:lnTo>
                    <a:pt x="3598" y="0"/>
                  </a:lnTo>
                  <a:lnTo>
                    <a:pt x="3569" y="5"/>
                  </a:lnTo>
                  <a:lnTo>
                    <a:pt x="3540" y="13"/>
                  </a:lnTo>
                  <a:lnTo>
                    <a:pt x="3511" y="21"/>
                  </a:lnTo>
                  <a:lnTo>
                    <a:pt x="3482" y="31"/>
                  </a:lnTo>
                  <a:lnTo>
                    <a:pt x="3452" y="41"/>
                  </a:lnTo>
                  <a:lnTo>
                    <a:pt x="3423" y="53"/>
                  </a:lnTo>
                  <a:lnTo>
                    <a:pt x="3364" y="77"/>
                  </a:lnTo>
                  <a:lnTo>
                    <a:pt x="3306" y="101"/>
                  </a:lnTo>
                  <a:lnTo>
                    <a:pt x="3249" y="126"/>
                  </a:lnTo>
                  <a:lnTo>
                    <a:pt x="3191" y="149"/>
                  </a:lnTo>
                  <a:lnTo>
                    <a:pt x="3163" y="158"/>
                  </a:lnTo>
                  <a:lnTo>
                    <a:pt x="3133" y="167"/>
                  </a:lnTo>
                  <a:lnTo>
                    <a:pt x="3133" y="167"/>
                  </a:lnTo>
                  <a:lnTo>
                    <a:pt x="2942" y="226"/>
                  </a:lnTo>
                  <a:lnTo>
                    <a:pt x="2846" y="255"/>
                  </a:lnTo>
                  <a:lnTo>
                    <a:pt x="2749" y="282"/>
                  </a:lnTo>
                  <a:lnTo>
                    <a:pt x="2749" y="282"/>
                  </a:lnTo>
                  <a:lnTo>
                    <a:pt x="2695" y="296"/>
                  </a:lnTo>
                  <a:lnTo>
                    <a:pt x="2640" y="309"/>
                  </a:lnTo>
                  <a:lnTo>
                    <a:pt x="2585" y="319"/>
                  </a:lnTo>
                  <a:lnTo>
                    <a:pt x="2529" y="327"/>
                  </a:lnTo>
                  <a:lnTo>
                    <a:pt x="2472" y="333"/>
                  </a:lnTo>
                  <a:lnTo>
                    <a:pt x="2416" y="338"/>
                  </a:lnTo>
                  <a:lnTo>
                    <a:pt x="2360" y="342"/>
                  </a:lnTo>
                  <a:lnTo>
                    <a:pt x="2303" y="345"/>
                  </a:lnTo>
                  <a:lnTo>
                    <a:pt x="2247" y="345"/>
                  </a:lnTo>
                  <a:lnTo>
                    <a:pt x="2189" y="346"/>
                  </a:lnTo>
                  <a:lnTo>
                    <a:pt x="2076" y="344"/>
                  </a:lnTo>
                  <a:lnTo>
                    <a:pt x="1848" y="337"/>
                  </a:lnTo>
                  <a:lnTo>
                    <a:pt x="1848" y="337"/>
                  </a:lnTo>
                  <a:lnTo>
                    <a:pt x="1727" y="336"/>
                  </a:lnTo>
                  <a:lnTo>
                    <a:pt x="1605" y="336"/>
                  </a:lnTo>
                  <a:lnTo>
                    <a:pt x="1360" y="338"/>
                  </a:lnTo>
                  <a:lnTo>
                    <a:pt x="1360" y="338"/>
                  </a:lnTo>
                  <a:lnTo>
                    <a:pt x="1219" y="341"/>
                  </a:lnTo>
                  <a:lnTo>
                    <a:pt x="1080" y="341"/>
                  </a:lnTo>
                  <a:lnTo>
                    <a:pt x="939" y="341"/>
                  </a:lnTo>
                  <a:lnTo>
                    <a:pt x="868" y="340"/>
                  </a:lnTo>
                  <a:lnTo>
                    <a:pt x="798" y="337"/>
                  </a:lnTo>
                  <a:lnTo>
                    <a:pt x="798" y="337"/>
                  </a:lnTo>
                  <a:lnTo>
                    <a:pt x="754" y="337"/>
                  </a:lnTo>
                  <a:lnTo>
                    <a:pt x="709" y="337"/>
                  </a:lnTo>
                  <a:lnTo>
                    <a:pt x="617" y="337"/>
                  </a:lnTo>
                  <a:lnTo>
                    <a:pt x="617" y="337"/>
                  </a:lnTo>
                  <a:lnTo>
                    <a:pt x="538" y="338"/>
                  </a:lnTo>
                  <a:lnTo>
                    <a:pt x="457" y="337"/>
                  </a:lnTo>
                  <a:lnTo>
                    <a:pt x="376" y="335"/>
                  </a:lnTo>
                  <a:lnTo>
                    <a:pt x="336" y="332"/>
                  </a:lnTo>
                  <a:lnTo>
                    <a:pt x="297" y="330"/>
                  </a:lnTo>
                  <a:lnTo>
                    <a:pt x="257" y="324"/>
                  </a:lnTo>
                  <a:lnTo>
                    <a:pt x="217" y="319"/>
                  </a:lnTo>
                  <a:lnTo>
                    <a:pt x="179" y="312"/>
                  </a:lnTo>
                  <a:lnTo>
                    <a:pt x="142" y="303"/>
                  </a:lnTo>
                  <a:lnTo>
                    <a:pt x="105" y="292"/>
                  </a:lnTo>
                  <a:lnTo>
                    <a:pt x="69" y="281"/>
                  </a:lnTo>
                  <a:lnTo>
                    <a:pt x="34" y="2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56" y="248"/>
                  </a:lnTo>
                  <a:lnTo>
                    <a:pt x="111" y="242"/>
                  </a:lnTo>
                  <a:lnTo>
                    <a:pt x="166" y="236"/>
                  </a:lnTo>
                  <a:lnTo>
                    <a:pt x="221" y="227"/>
                  </a:lnTo>
                  <a:lnTo>
                    <a:pt x="276" y="216"/>
                  </a:lnTo>
                  <a:lnTo>
                    <a:pt x="331" y="204"/>
                  </a:lnTo>
                  <a:lnTo>
                    <a:pt x="386" y="191"/>
                  </a:lnTo>
                  <a:lnTo>
                    <a:pt x="442" y="178"/>
                  </a:lnTo>
                  <a:lnTo>
                    <a:pt x="552" y="150"/>
                  </a:lnTo>
                  <a:lnTo>
                    <a:pt x="661" y="122"/>
                  </a:lnTo>
                  <a:lnTo>
                    <a:pt x="716" y="109"/>
                  </a:lnTo>
                  <a:lnTo>
                    <a:pt x="771" y="96"/>
                  </a:lnTo>
                  <a:lnTo>
                    <a:pt x="826" y="86"/>
                  </a:lnTo>
                  <a:lnTo>
                    <a:pt x="881" y="76"/>
                  </a:lnTo>
                  <a:lnTo>
                    <a:pt x="881" y="76"/>
                  </a:lnTo>
                  <a:lnTo>
                    <a:pt x="931" y="67"/>
                  </a:lnTo>
                  <a:lnTo>
                    <a:pt x="982" y="57"/>
                  </a:lnTo>
                  <a:lnTo>
                    <a:pt x="1033" y="46"/>
                  </a:lnTo>
                  <a:lnTo>
                    <a:pt x="1087" y="36"/>
                  </a:lnTo>
                  <a:lnTo>
                    <a:pt x="1087" y="36"/>
                  </a:lnTo>
                  <a:lnTo>
                    <a:pt x="1112" y="34"/>
                  </a:lnTo>
                  <a:lnTo>
                    <a:pt x="1137" y="32"/>
                  </a:lnTo>
                  <a:lnTo>
                    <a:pt x="1162" y="32"/>
                  </a:lnTo>
                  <a:lnTo>
                    <a:pt x="1187" y="35"/>
                  </a:lnTo>
                  <a:lnTo>
                    <a:pt x="1237" y="40"/>
                  </a:lnTo>
                  <a:lnTo>
                    <a:pt x="1263" y="43"/>
                  </a:lnTo>
                  <a:lnTo>
                    <a:pt x="1290" y="44"/>
                  </a:lnTo>
                  <a:lnTo>
                    <a:pt x="1290" y="44"/>
                  </a:lnTo>
                  <a:lnTo>
                    <a:pt x="1388" y="52"/>
                  </a:lnTo>
                  <a:lnTo>
                    <a:pt x="1487" y="57"/>
                  </a:lnTo>
                  <a:lnTo>
                    <a:pt x="1587" y="61"/>
                  </a:lnTo>
                  <a:lnTo>
                    <a:pt x="1686" y="64"/>
                  </a:lnTo>
                  <a:lnTo>
                    <a:pt x="1686" y="64"/>
                  </a:lnTo>
                  <a:lnTo>
                    <a:pt x="1742" y="64"/>
                  </a:lnTo>
                  <a:lnTo>
                    <a:pt x="1798" y="64"/>
                  </a:lnTo>
                  <a:lnTo>
                    <a:pt x="1911" y="63"/>
                  </a:lnTo>
                  <a:lnTo>
                    <a:pt x="1911" y="63"/>
                  </a:lnTo>
                  <a:lnTo>
                    <a:pt x="1982" y="62"/>
                  </a:lnTo>
                  <a:lnTo>
                    <a:pt x="2051" y="61"/>
                  </a:lnTo>
                  <a:lnTo>
                    <a:pt x="2120" y="62"/>
                  </a:lnTo>
                  <a:lnTo>
                    <a:pt x="2189" y="63"/>
                  </a:lnTo>
                  <a:lnTo>
                    <a:pt x="2126" y="246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639" y="64"/>
                  </a:lnTo>
                  <a:lnTo>
                    <a:pt x="2841" y="63"/>
                  </a:lnTo>
                  <a:lnTo>
                    <a:pt x="2942" y="62"/>
                  </a:lnTo>
                  <a:lnTo>
                    <a:pt x="3044" y="59"/>
                  </a:lnTo>
                  <a:lnTo>
                    <a:pt x="3141" y="54"/>
                  </a:lnTo>
                  <a:lnTo>
                    <a:pt x="3233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3F56AB66-6936-4F30-5539-F34DA5DFC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4145"/>
              <a:ext cx="1799" cy="173"/>
            </a:xfrm>
            <a:custGeom>
              <a:avLst/>
              <a:gdLst>
                <a:gd name="T0" fmla="*/ 3233 w 3598"/>
                <a:gd name="T1" fmla="*/ 48 h 346"/>
                <a:gd name="T2" fmla="*/ 3323 w 3598"/>
                <a:gd name="T3" fmla="*/ 40 h 346"/>
                <a:gd name="T4" fmla="*/ 3506 w 3598"/>
                <a:gd name="T5" fmla="*/ 13 h 346"/>
                <a:gd name="T6" fmla="*/ 3598 w 3598"/>
                <a:gd name="T7" fmla="*/ 0 h 346"/>
                <a:gd name="T8" fmla="*/ 3540 w 3598"/>
                <a:gd name="T9" fmla="*/ 13 h 346"/>
                <a:gd name="T10" fmla="*/ 3482 w 3598"/>
                <a:gd name="T11" fmla="*/ 31 h 346"/>
                <a:gd name="T12" fmla="*/ 3423 w 3598"/>
                <a:gd name="T13" fmla="*/ 53 h 346"/>
                <a:gd name="T14" fmla="*/ 3306 w 3598"/>
                <a:gd name="T15" fmla="*/ 101 h 346"/>
                <a:gd name="T16" fmla="*/ 3191 w 3598"/>
                <a:gd name="T17" fmla="*/ 149 h 346"/>
                <a:gd name="T18" fmla="*/ 3133 w 3598"/>
                <a:gd name="T19" fmla="*/ 167 h 346"/>
                <a:gd name="T20" fmla="*/ 2942 w 3598"/>
                <a:gd name="T21" fmla="*/ 226 h 346"/>
                <a:gd name="T22" fmla="*/ 2749 w 3598"/>
                <a:gd name="T23" fmla="*/ 282 h 346"/>
                <a:gd name="T24" fmla="*/ 2695 w 3598"/>
                <a:gd name="T25" fmla="*/ 296 h 346"/>
                <a:gd name="T26" fmla="*/ 2585 w 3598"/>
                <a:gd name="T27" fmla="*/ 319 h 346"/>
                <a:gd name="T28" fmla="*/ 2472 w 3598"/>
                <a:gd name="T29" fmla="*/ 333 h 346"/>
                <a:gd name="T30" fmla="*/ 2360 w 3598"/>
                <a:gd name="T31" fmla="*/ 342 h 346"/>
                <a:gd name="T32" fmla="*/ 2247 w 3598"/>
                <a:gd name="T33" fmla="*/ 345 h 346"/>
                <a:gd name="T34" fmla="*/ 2076 w 3598"/>
                <a:gd name="T35" fmla="*/ 344 h 346"/>
                <a:gd name="T36" fmla="*/ 1848 w 3598"/>
                <a:gd name="T37" fmla="*/ 337 h 346"/>
                <a:gd name="T38" fmla="*/ 1605 w 3598"/>
                <a:gd name="T39" fmla="*/ 336 h 346"/>
                <a:gd name="T40" fmla="*/ 1360 w 3598"/>
                <a:gd name="T41" fmla="*/ 338 h 346"/>
                <a:gd name="T42" fmla="*/ 1080 w 3598"/>
                <a:gd name="T43" fmla="*/ 341 h 346"/>
                <a:gd name="T44" fmla="*/ 868 w 3598"/>
                <a:gd name="T45" fmla="*/ 340 h 346"/>
                <a:gd name="T46" fmla="*/ 798 w 3598"/>
                <a:gd name="T47" fmla="*/ 337 h 346"/>
                <a:gd name="T48" fmla="*/ 709 w 3598"/>
                <a:gd name="T49" fmla="*/ 337 h 346"/>
                <a:gd name="T50" fmla="*/ 617 w 3598"/>
                <a:gd name="T51" fmla="*/ 337 h 346"/>
                <a:gd name="T52" fmla="*/ 457 w 3598"/>
                <a:gd name="T53" fmla="*/ 337 h 346"/>
                <a:gd name="T54" fmla="*/ 336 w 3598"/>
                <a:gd name="T55" fmla="*/ 332 h 346"/>
                <a:gd name="T56" fmla="*/ 257 w 3598"/>
                <a:gd name="T57" fmla="*/ 324 h 346"/>
                <a:gd name="T58" fmla="*/ 179 w 3598"/>
                <a:gd name="T59" fmla="*/ 312 h 346"/>
                <a:gd name="T60" fmla="*/ 105 w 3598"/>
                <a:gd name="T61" fmla="*/ 292 h 346"/>
                <a:gd name="T62" fmla="*/ 34 w 3598"/>
                <a:gd name="T63" fmla="*/ 267 h 346"/>
                <a:gd name="T64" fmla="*/ 0 w 3598"/>
                <a:gd name="T65" fmla="*/ 250 h 346"/>
                <a:gd name="T66" fmla="*/ 111 w 3598"/>
                <a:gd name="T67" fmla="*/ 242 h 346"/>
                <a:gd name="T68" fmla="*/ 221 w 3598"/>
                <a:gd name="T69" fmla="*/ 227 h 346"/>
                <a:gd name="T70" fmla="*/ 331 w 3598"/>
                <a:gd name="T71" fmla="*/ 204 h 346"/>
                <a:gd name="T72" fmla="*/ 442 w 3598"/>
                <a:gd name="T73" fmla="*/ 178 h 346"/>
                <a:gd name="T74" fmla="*/ 661 w 3598"/>
                <a:gd name="T75" fmla="*/ 122 h 346"/>
                <a:gd name="T76" fmla="*/ 771 w 3598"/>
                <a:gd name="T77" fmla="*/ 96 h 346"/>
                <a:gd name="T78" fmla="*/ 881 w 3598"/>
                <a:gd name="T79" fmla="*/ 76 h 346"/>
                <a:gd name="T80" fmla="*/ 931 w 3598"/>
                <a:gd name="T81" fmla="*/ 67 h 346"/>
                <a:gd name="T82" fmla="*/ 1033 w 3598"/>
                <a:gd name="T83" fmla="*/ 46 h 346"/>
                <a:gd name="T84" fmla="*/ 1087 w 3598"/>
                <a:gd name="T85" fmla="*/ 36 h 346"/>
                <a:gd name="T86" fmla="*/ 1137 w 3598"/>
                <a:gd name="T87" fmla="*/ 32 h 346"/>
                <a:gd name="T88" fmla="*/ 1187 w 3598"/>
                <a:gd name="T89" fmla="*/ 35 h 346"/>
                <a:gd name="T90" fmla="*/ 1263 w 3598"/>
                <a:gd name="T91" fmla="*/ 43 h 346"/>
                <a:gd name="T92" fmla="*/ 1290 w 3598"/>
                <a:gd name="T93" fmla="*/ 44 h 346"/>
                <a:gd name="T94" fmla="*/ 1487 w 3598"/>
                <a:gd name="T95" fmla="*/ 57 h 346"/>
                <a:gd name="T96" fmla="*/ 1686 w 3598"/>
                <a:gd name="T97" fmla="*/ 64 h 346"/>
                <a:gd name="T98" fmla="*/ 1742 w 3598"/>
                <a:gd name="T99" fmla="*/ 64 h 346"/>
                <a:gd name="T100" fmla="*/ 1911 w 3598"/>
                <a:gd name="T101" fmla="*/ 63 h 346"/>
                <a:gd name="T102" fmla="*/ 1982 w 3598"/>
                <a:gd name="T103" fmla="*/ 62 h 346"/>
                <a:gd name="T104" fmla="*/ 2120 w 3598"/>
                <a:gd name="T105" fmla="*/ 62 h 346"/>
                <a:gd name="T106" fmla="*/ 2126 w 3598"/>
                <a:gd name="T107" fmla="*/ 246 h 346"/>
                <a:gd name="T108" fmla="*/ 2452 w 3598"/>
                <a:gd name="T109" fmla="*/ 64 h 346"/>
                <a:gd name="T110" fmla="*/ 2639 w 3598"/>
                <a:gd name="T111" fmla="*/ 64 h 346"/>
                <a:gd name="T112" fmla="*/ 2942 w 3598"/>
                <a:gd name="T113" fmla="*/ 62 h 346"/>
                <a:gd name="T114" fmla="*/ 3141 w 3598"/>
                <a:gd name="T115" fmla="*/ 5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346">
                  <a:moveTo>
                    <a:pt x="3233" y="48"/>
                  </a:moveTo>
                  <a:lnTo>
                    <a:pt x="3233" y="48"/>
                  </a:lnTo>
                  <a:lnTo>
                    <a:pt x="3278" y="45"/>
                  </a:lnTo>
                  <a:lnTo>
                    <a:pt x="3323" y="40"/>
                  </a:lnTo>
                  <a:lnTo>
                    <a:pt x="3414" y="27"/>
                  </a:lnTo>
                  <a:lnTo>
                    <a:pt x="3506" y="13"/>
                  </a:lnTo>
                  <a:lnTo>
                    <a:pt x="3598" y="0"/>
                  </a:lnTo>
                  <a:lnTo>
                    <a:pt x="3598" y="0"/>
                  </a:lnTo>
                  <a:lnTo>
                    <a:pt x="3569" y="5"/>
                  </a:lnTo>
                  <a:lnTo>
                    <a:pt x="3540" y="13"/>
                  </a:lnTo>
                  <a:lnTo>
                    <a:pt x="3511" y="21"/>
                  </a:lnTo>
                  <a:lnTo>
                    <a:pt x="3482" y="31"/>
                  </a:lnTo>
                  <a:lnTo>
                    <a:pt x="3452" y="41"/>
                  </a:lnTo>
                  <a:lnTo>
                    <a:pt x="3423" y="53"/>
                  </a:lnTo>
                  <a:lnTo>
                    <a:pt x="3364" y="77"/>
                  </a:lnTo>
                  <a:lnTo>
                    <a:pt x="3306" y="101"/>
                  </a:lnTo>
                  <a:lnTo>
                    <a:pt x="3249" y="126"/>
                  </a:lnTo>
                  <a:lnTo>
                    <a:pt x="3191" y="149"/>
                  </a:lnTo>
                  <a:lnTo>
                    <a:pt x="3163" y="158"/>
                  </a:lnTo>
                  <a:lnTo>
                    <a:pt x="3133" y="167"/>
                  </a:lnTo>
                  <a:lnTo>
                    <a:pt x="3133" y="167"/>
                  </a:lnTo>
                  <a:lnTo>
                    <a:pt x="2942" y="226"/>
                  </a:lnTo>
                  <a:lnTo>
                    <a:pt x="2846" y="255"/>
                  </a:lnTo>
                  <a:lnTo>
                    <a:pt x="2749" y="282"/>
                  </a:lnTo>
                  <a:lnTo>
                    <a:pt x="2749" y="282"/>
                  </a:lnTo>
                  <a:lnTo>
                    <a:pt x="2695" y="296"/>
                  </a:lnTo>
                  <a:lnTo>
                    <a:pt x="2640" y="309"/>
                  </a:lnTo>
                  <a:lnTo>
                    <a:pt x="2585" y="319"/>
                  </a:lnTo>
                  <a:lnTo>
                    <a:pt x="2529" y="327"/>
                  </a:lnTo>
                  <a:lnTo>
                    <a:pt x="2472" y="333"/>
                  </a:lnTo>
                  <a:lnTo>
                    <a:pt x="2416" y="338"/>
                  </a:lnTo>
                  <a:lnTo>
                    <a:pt x="2360" y="342"/>
                  </a:lnTo>
                  <a:lnTo>
                    <a:pt x="2303" y="345"/>
                  </a:lnTo>
                  <a:lnTo>
                    <a:pt x="2247" y="345"/>
                  </a:lnTo>
                  <a:lnTo>
                    <a:pt x="2189" y="346"/>
                  </a:lnTo>
                  <a:lnTo>
                    <a:pt x="2076" y="344"/>
                  </a:lnTo>
                  <a:lnTo>
                    <a:pt x="1848" y="337"/>
                  </a:lnTo>
                  <a:lnTo>
                    <a:pt x="1848" y="337"/>
                  </a:lnTo>
                  <a:lnTo>
                    <a:pt x="1727" y="336"/>
                  </a:lnTo>
                  <a:lnTo>
                    <a:pt x="1605" y="336"/>
                  </a:lnTo>
                  <a:lnTo>
                    <a:pt x="1360" y="338"/>
                  </a:lnTo>
                  <a:lnTo>
                    <a:pt x="1360" y="338"/>
                  </a:lnTo>
                  <a:lnTo>
                    <a:pt x="1219" y="341"/>
                  </a:lnTo>
                  <a:lnTo>
                    <a:pt x="1080" y="341"/>
                  </a:lnTo>
                  <a:lnTo>
                    <a:pt x="939" y="341"/>
                  </a:lnTo>
                  <a:lnTo>
                    <a:pt x="868" y="340"/>
                  </a:lnTo>
                  <a:lnTo>
                    <a:pt x="798" y="337"/>
                  </a:lnTo>
                  <a:lnTo>
                    <a:pt x="798" y="337"/>
                  </a:lnTo>
                  <a:lnTo>
                    <a:pt x="754" y="337"/>
                  </a:lnTo>
                  <a:lnTo>
                    <a:pt x="709" y="337"/>
                  </a:lnTo>
                  <a:lnTo>
                    <a:pt x="617" y="337"/>
                  </a:lnTo>
                  <a:lnTo>
                    <a:pt x="617" y="337"/>
                  </a:lnTo>
                  <a:lnTo>
                    <a:pt x="538" y="338"/>
                  </a:lnTo>
                  <a:lnTo>
                    <a:pt x="457" y="337"/>
                  </a:lnTo>
                  <a:lnTo>
                    <a:pt x="376" y="335"/>
                  </a:lnTo>
                  <a:lnTo>
                    <a:pt x="336" y="332"/>
                  </a:lnTo>
                  <a:lnTo>
                    <a:pt x="297" y="330"/>
                  </a:lnTo>
                  <a:lnTo>
                    <a:pt x="257" y="324"/>
                  </a:lnTo>
                  <a:lnTo>
                    <a:pt x="217" y="319"/>
                  </a:lnTo>
                  <a:lnTo>
                    <a:pt x="179" y="312"/>
                  </a:lnTo>
                  <a:lnTo>
                    <a:pt x="142" y="303"/>
                  </a:lnTo>
                  <a:lnTo>
                    <a:pt x="105" y="292"/>
                  </a:lnTo>
                  <a:lnTo>
                    <a:pt x="69" y="281"/>
                  </a:lnTo>
                  <a:lnTo>
                    <a:pt x="34" y="2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56" y="248"/>
                  </a:lnTo>
                  <a:lnTo>
                    <a:pt x="111" y="242"/>
                  </a:lnTo>
                  <a:lnTo>
                    <a:pt x="166" y="236"/>
                  </a:lnTo>
                  <a:lnTo>
                    <a:pt x="221" y="227"/>
                  </a:lnTo>
                  <a:lnTo>
                    <a:pt x="276" y="216"/>
                  </a:lnTo>
                  <a:lnTo>
                    <a:pt x="331" y="204"/>
                  </a:lnTo>
                  <a:lnTo>
                    <a:pt x="386" y="191"/>
                  </a:lnTo>
                  <a:lnTo>
                    <a:pt x="442" y="178"/>
                  </a:lnTo>
                  <a:lnTo>
                    <a:pt x="552" y="150"/>
                  </a:lnTo>
                  <a:lnTo>
                    <a:pt x="661" y="122"/>
                  </a:lnTo>
                  <a:lnTo>
                    <a:pt x="716" y="109"/>
                  </a:lnTo>
                  <a:lnTo>
                    <a:pt x="771" y="96"/>
                  </a:lnTo>
                  <a:lnTo>
                    <a:pt x="826" y="86"/>
                  </a:lnTo>
                  <a:lnTo>
                    <a:pt x="881" y="76"/>
                  </a:lnTo>
                  <a:lnTo>
                    <a:pt x="881" y="76"/>
                  </a:lnTo>
                  <a:lnTo>
                    <a:pt x="931" y="67"/>
                  </a:lnTo>
                  <a:lnTo>
                    <a:pt x="982" y="57"/>
                  </a:lnTo>
                  <a:lnTo>
                    <a:pt x="1033" y="46"/>
                  </a:lnTo>
                  <a:lnTo>
                    <a:pt x="1087" y="36"/>
                  </a:lnTo>
                  <a:lnTo>
                    <a:pt x="1087" y="36"/>
                  </a:lnTo>
                  <a:lnTo>
                    <a:pt x="1112" y="34"/>
                  </a:lnTo>
                  <a:lnTo>
                    <a:pt x="1137" y="32"/>
                  </a:lnTo>
                  <a:lnTo>
                    <a:pt x="1162" y="32"/>
                  </a:lnTo>
                  <a:lnTo>
                    <a:pt x="1187" y="35"/>
                  </a:lnTo>
                  <a:lnTo>
                    <a:pt x="1237" y="40"/>
                  </a:lnTo>
                  <a:lnTo>
                    <a:pt x="1263" y="43"/>
                  </a:lnTo>
                  <a:lnTo>
                    <a:pt x="1290" y="44"/>
                  </a:lnTo>
                  <a:lnTo>
                    <a:pt x="1290" y="44"/>
                  </a:lnTo>
                  <a:lnTo>
                    <a:pt x="1388" y="52"/>
                  </a:lnTo>
                  <a:lnTo>
                    <a:pt x="1487" y="57"/>
                  </a:lnTo>
                  <a:lnTo>
                    <a:pt x="1587" y="61"/>
                  </a:lnTo>
                  <a:lnTo>
                    <a:pt x="1686" y="64"/>
                  </a:lnTo>
                  <a:lnTo>
                    <a:pt x="1686" y="64"/>
                  </a:lnTo>
                  <a:lnTo>
                    <a:pt x="1742" y="64"/>
                  </a:lnTo>
                  <a:lnTo>
                    <a:pt x="1798" y="64"/>
                  </a:lnTo>
                  <a:lnTo>
                    <a:pt x="1911" y="63"/>
                  </a:lnTo>
                  <a:lnTo>
                    <a:pt x="1911" y="63"/>
                  </a:lnTo>
                  <a:lnTo>
                    <a:pt x="1982" y="62"/>
                  </a:lnTo>
                  <a:lnTo>
                    <a:pt x="2051" y="61"/>
                  </a:lnTo>
                  <a:lnTo>
                    <a:pt x="2120" y="62"/>
                  </a:lnTo>
                  <a:lnTo>
                    <a:pt x="2189" y="63"/>
                  </a:lnTo>
                  <a:lnTo>
                    <a:pt x="2126" y="246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639" y="64"/>
                  </a:lnTo>
                  <a:lnTo>
                    <a:pt x="2841" y="63"/>
                  </a:lnTo>
                  <a:lnTo>
                    <a:pt x="2942" y="62"/>
                  </a:lnTo>
                  <a:lnTo>
                    <a:pt x="3044" y="59"/>
                  </a:lnTo>
                  <a:lnTo>
                    <a:pt x="3141" y="54"/>
                  </a:lnTo>
                  <a:lnTo>
                    <a:pt x="3233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C71062F0-16BC-6143-6543-A32FA9568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3179"/>
              <a:ext cx="94" cy="135"/>
            </a:xfrm>
            <a:custGeom>
              <a:avLst/>
              <a:gdLst>
                <a:gd name="T0" fmla="*/ 160 w 189"/>
                <a:gd name="T1" fmla="*/ 68 h 270"/>
                <a:gd name="T2" fmla="*/ 160 w 189"/>
                <a:gd name="T3" fmla="*/ 70 h 270"/>
                <a:gd name="T4" fmla="*/ 140 w 189"/>
                <a:gd name="T5" fmla="*/ 70 h 270"/>
                <a:gd name="T6" fmla="*/ 125 w 189"/>
                <a:gd name="T7" fmla="*/ 76 h 270"/>
                <a:gd name="T8" fmla="*/ 113 w 189"/>
                <a:gd name="T9" fmla="*/ 85 h 270"/>
                <a:gd name="T10" fmla="*/ 105 w 189"/>
                <a:gd name="T11" fmla="*/ 98 h 270"/>
                <a:gd name="T12" fmla="*/ 100 w 189"/>
                <a:gd name="T13" fmla="*/ 114 h 270"/>
                <a:gd name="T14" fmla="*/ 100 w 189"/>
                <a:gd name="T15" fmla="*/ 146 h 270"/>
                <a:gd name="T16" fmla="*/ 103 w 189"/>
                <a:gd name="T17" fmla="*/ 161 h 270"/>
                <a:gd name="T18" fmla="*/ 121 w 189"/>
                <a:gd name="T19" fmla="*/ 211 h 270"/>
                <a:gd name="T20" fmla="*/ 127 w 189"/>
                <a:gd name="T21" fmla="*/ 240 h 270"/>
                <a:gd name="T22" fmla="*/ 127 w 189"/>
                <a:gd name="T23" fmla="*/ 257 h 270"/>
                <a:gd name="T24" fmla="*/ 119 w 189"/>
                <a:gd name="T25" fmla="*/ 269 h 270"/>
                <a:gd name="T26" fmla="*/ 103 w 189"/>
                <a:gd name="T27" fmla="*/ 270 h 270"/>
                <a:gd name="T28" fmla="*/ 91 w 189"/>
                <a:gd name="T29" fmla="*/ 267 h 270"/>
                <a:gd name="T30" fmla="*/ 71 w 189"/>
                <a:gd name="T31" fmla="*/ 257 h 270"/>
                <a:gd name="T32" fmla="*/ 54 w 189"/>
                <a:gd name="T33" fmla="*/ 240 h 270"/>
                <a:gd name="T34" fmla="*/ 45 w 189"/>
                <a:gd name="T35" fmla="*/ 229 h 270"/>
                <a:gd name="T36" fmla="*/ 31 w 189"/>
                <a:gd name="T37" fmla="*/ 202 h 270"/>
                <a:gd name="T38" fmla="*/ 14 w 189"/>
                <a:gd name="T39" fmla="*/ 162 h 270"/>
                <a:gd name="T40" fmla="*/ 8 w 189"/>
                <a:gd name="T41" fmla="*/ 139 h 270"/>
                <a:gd name="T42" fmla="*/ 7 w 189"/>
                <a:gd name="T43" fmla="*/ 135 h 270"/>
                <a:gd name="T44" fmla="*/ 0 w 189"/>
                <a:gd name="T45" fmla="*/ 97 h 270"/>
                <a:gd name="T46" fmla="*/ 2 w 189"/>
                <a:gd name="T47" fmla="*/ 68 h 270"/>
                <a:gd name="T48" fmla="*/ 5 w 189"/>
                <a:gd name="T49" fmla="*/ 50 h 270"/>
                <a:gd name="T50" fmla="*/ 13 w 189"/>
                <a:gd name="T51" fmla="*/ 33 h 270"/>
                <a:gd name="T52" fmla="*/ 25 w 189"/>
                <a:gd name="T53" fmla="*/ 19 h 270"/>
                <a:gd name="T54" fmla="*/ 41 w 189"/>
                <a:gd name="T55" fmla="*/ 7 h 270"/>
                <a:gd name="T56" fmla="*/ 52 w 189"/>
                <a:gd name="T57" fmla="*/ 3 h 270"/>
                <a:gd name="T58" fmla="*/ 68 w 189"/>
                <a:gd name="T59" fmla="*/ 1 h 270"/>
                <a:gd name="T60" fmla="*/ 104 w 189"/>
                <a:gd name="T61" fmla="*/ 1 h 270"/>
                <a:gd name="T62" fmla="*/ 140 w 189"/>
                <a:gd name="T63" fmla="*/ 10 h 270"/>
                <a:gd name="T64" fmla="*/ 173 w 189"/>
                <a:gd name="T65" fmla="*/ 24 h 270"/>
                <a:gd name="T66" fmla="*/ 189 w 189"/>
                <a:gd name="T67" fmla="*/ 3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270">
                  <a:moveTo>
                    <a:pt x="189" y="32"/>
                  </a:moveTo>
                  <a:lnTo>
                    <a:pt x="160" y="68"/>
                  </a:lnTo>
                  <a:lnTo>
                    <a:pt x="160" y="70"/>
                  </a:lnTo>
                  <a:lnTo>
                    <a:pt x="160" y="70"/>
                  </a:lnTo>
                  <a:lnTo>
                    <a:pt x="149" y="70"/>
                  </a:lnTo>
                  <a:lnTo>
                    <a:pt x="140" y="70"/>
                  </a:lnTo>
                  <a:lnTo>
                    <a:pt x="131" y="73"/>
                  </a:lnTo>
                  <a:lnTo>
                    <a:pt x="125" y="76"/>
                  </a:lnTo>
                  <a:lnTo>
                    <a:pt x="118" y="80"/>
                  </a:lnTo>
                  <a:lnTo>
                    <a:pt x="113" y="85"/>
                  </a:lnTo>
                  <a:lnTo>
                    <a:pt x="108" y="92"/>
                  </a:lnTo>
                  <a:lnTo>
                    <a:pt x="105" y="98"/>
                  </a:lnTo>
                  <a:lnTo>
                    <a:pt x="103" y="106"/>
                  </a:lnTo>
                  <a:lnTo>
                    <a:pt x="100" y="114"/>
                  </a:lnTo>
                  <a:lnTo>
                    <a:pt x="99" y="129"/>
                  </a:lnTo>
                  <a:lnTo>
                    <a:pt x="100" y="146"/>
                  </a:lnTo>
                  <a:lnTo>
                    <a:pt x="103" y="161"/>
                  </a:lnTo>
                  <a:lnTo>
                    <a:pt x="103" y="161"/>
                  </a:lnTo>
                  <a:lnTo>
                    <a:pt x="114" y="190"/>
                  </a:lnTo>
                  <a:lnTo>
                    <a:pt x="121" y="211"/>
                  </a:lnTo>
                  <a:lnTo>
                    <a:pt x="126" y="231"/>
                  </a:lnTo>
                  <a:lnTo>
                    <a:pt x="127" y="240"/>
                  </a:lnTo>
                  <a:lnTo>
                    <a:pt x="128" y="249"/>
                  </a:lnTo>
                  <a:lnTo>
                    <a:pt x="127" y="257"/>
                  </a:lnTo>
                  <a:lnTo>
                    <a:pt x="123" y="264"/>
                  </a:lnTo>
                  <a:lnTo>
                    <a:pt x="119" y="269"/>
                  </a:lnTo>
                  <a:lnTo>
                    <a:pt x="112" y="270"/>
                  </a:lnTo>
                  <a:lnTo>
                    <a:pt x="103" y="270"/>
                  </a:lnTo>
                  <a:lnTo>
                    <a:pt x="91" y="267"/>
                  </a:lnTo>
                  <a:lnTo>
                    <a:pt x="91" y="267"/>
                  </a:lnTo>
                  <a:lnTo>
                    <a:pt x="81" y="264"/>
                  </a:lnTo>
                  <a:lnTo>
                    <a:pt x="71" y="257"/>
                  </a:lnTo>
                  <a:lnTo>
                    <a:pt x="62" y="249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45" y="229"/>
                  </a:lnTo>
                  <a:lnTo>
                    <a:pt x="37" y="216"/>
                  </a:lnTo>
                  <a:lnTo>
                    <a:pt x="31" y="202"/>
                  </a:lnTo>
                  <a:lnTo>
                    <a:pt x="25" y="188"/>
                  </a:lnTo>
                  <a:lnTo>
                    <a:pt x="14" y="162"/>
                  </a:lnTo>
                  <a:lnTo>
                    <a:pt x="8" y="139"/>
                  </a:lnTo>
                  <a:lnTo>
                    <a:pt x="8" y="139"/>
                  </a:lnTo>
                  <a:lnTo>
                    <a:pt x="7" y="135"/>
                  </a:lnTo>
                  <a:lnTo>
                    <a:pt x="7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3" y="59"/>
                  </a:lnTo>
                  <a:lnTo>
                    <a:pt x="5" y="50"/>
                  </a:lnTo>
                  <a:lnTo>
                    <a:pt x="9" y="41"/>
                  </a:lnTo>
                  <a:lnTo>
                    <a:pt x="13" y="33"/>
                  </a:lnTo>
                  <a:lnTo>
                    <a:pt x="18" y="25"/>
                  </a:lnTo>
                  <a:lnTo>
                    <a:pt x="25" y="19"/>
                  </a:lnTo>
                  <a:lnTo>
                    <a:pt x="32" y="12"/>
                  </a:lnTo>
                  <a:lnTo>
                    <a:pt x="41" y="7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9" y="2"/>
                  </a:lnTo>
                  <a:lnTo>
                    <a:pt x="68" y="1"/>
                  </a:lnTo>
                  <a:lnTo>
                    <a:pt x="86" y="0"/>
                  </a:lnTo>
                  <a:lnTo>
                    <a:pt x="104" y="1"/>
                  </a:lnTo>
                  <a:lnTo>
                    <a:pt x="122" y="5"/>
                  </a:lnTo>
                  <a:lnTo>
                    <a:pt x="140" y="10"/>
                  </a:lnTo>
                  <a:lnTo>
                    <a:pt x="157" y="16"/>
                  </a:lnTo>
                  <a:lnTo>
                    <a:pt x="173" y="24"/>
                  </a:lnTo>
                  <a:lnTo>
                    <a:pt x="187" y="32"/>
                  </a:lnTo>
                  <a:lnTo>
                    <a:pt x="189" y="3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CE1B3F78-7A94-A8EB-A13B-099C118BA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247"/>
              <a:ext cx="70" cy="131"/>
            </a:xfrm>
            <a:custGeom>
              <a:avLst/>
              <a:gdLst>
                <a:gd name="T0" fmla="*/ 122 w 141"/>
                <a:gd name="T1" fmla="*/ 107 h 262"/>
                <a:gd name="T2" fmla="*/ 122 w 141"/>
                <a:gd name="T3" fmla="*/ 107 h 262"/>
                <a:gd name="T4" fmla="*/ 122 w 141"/>
                <a:gd name="T5" fmla="*/ 116 h 262"/>
                <a:gd name="T6" fmla="*/ 123 w 141"/>
                <a:gd name="T7" fmla="*/ 125 h 262"/>
                <a:gd name="T8" fmla="*/ 127 w 141"/>
                <a:gd name="T9" fmla="*/ 144 h 262"/>
                <a:gd name="T10" fmla="*/ 132 w 141"/>
                <a:gd name="T11" fmla="*/ 164 h 262"/>
                <a:gd name="T12" fmla="*/ 137 w 141"/>
                <a:gd name="T13" fmla="*/ 184 h 262"/>
                <a:gd name="T14" fmla="*/ 141 w 141"/>
                <a:gd name="T15" fmla="*/ 203 h 262"/>
                <a:gd name="T16" fmla="*/ 141 w 141"/>
                <a:gd name="T17" fmla="*/ 212 h 262"/>
                <a:gd name="T18" fmla="*/ 139 w 141"/>
                <a:gd name="T19" fmla="*/ 221 h 262"/>
                <a:gd name="T20" fmla="*/ 138 w 141"/>
                <a:gd name="T21" fmla="*/ 230 h 262"/>
                <a:gd name="T22" fmla="*/ 134 w 141"/>
                <a:gd name="T23" fmla="*/ 237 h 262"/>
                <a:gd name="T24" fmla="*/ 128 w 141"/>
                <a:gd name="T25" fmla="*/ 245 h 262"/>
                <a:gd name="T26" fmla="*/ 122 w 141"/>
                <a:gd name="T27" fmla="*/ 251 h 262"/>
                <a:gd name="T28" fmla="*/ 122 w 141"/>
                <a:gd name="T29" fmla="*/ 251 h 262"/>
                <a:gd name="T30" fmla="*/ 115 w 141"/>
                <a:gd name="T31" fmla="*/ 255 h 262"/>
                <a:gd name="T32" fmla="*/ 109 w 141"/>
                <a:gd name="T33" fmla="*/ 259 h 262"/>
                <a:gd name="T34" fmla="*/ 102 w 141"/>
                <a:gd name="T35" fmla="*/ 260 h 262"/>
                <a:gd name="T36" fmla="*/ 97 w 141"/>
                <a:gd name="T37" fmla="*/ 262 h 262"/>
                <a:gd name="T38" fmla="*/ 91 w 141"/>
                <a:gd name="T39" fmla="*/ 262 h 262"/>
                <a:gd name="T40" fmla="*/ 86 w 141"/>
                <a:gd name="T41" fmla="*/ 260 h 262"/>
                <a:gd name="T42" fmla="*/ 74 w 141"/>
                <a:gd name="T43" fmla="*/ 257 h 262"/>
                <a:gd name="T44" fmla="*/ 64 w 141"/>
                <a:gd name="T45" fmla="*/ 249 h 262"/>
                <a:gd name="T46" fmla="*/ 55 w 141"/>
                <a:gd name="T47" fmla="*/ 240 h 262"/>
                <a:gd name="T48" fmla="*/ 46 w 141"/>
                <a:gd name="T49" fmla="*/ 230 h 262"/>
                <a:gd name="T50" fmla="*/ 38 w 141"/>
                <a:gd name="T51" fmla="*/ 218 h 262"/>
                <a:gd name="T52" fmla="*/ 38 w 141"/>
                <a:gd name="T53" fmla="*/ 218 h 262"/>
                <a:gd name="T54" fmla="*/ 29 w 141"/>
                <a:gd name="T55" fmla="*/ 202 h 262"/>
                <a:gd name="T56" fmla="*/ 22 w 141"/>
                <a:gd name="T57" fmla="*/ 186 h 262"/>
                <a:gd name="T58" fmla="*/ 22 w 141"/>
                <a:gd name="T59" fmla="*/ 186 h 262"/>
                <a:gd name="T60" fmla="*/ 16 w 141"/>
                <a:gd name="T61" fmla="*/ 172 h 262"/>
                <a:gd name="T62" fmla="*/ 11 w 141"/>
                <a:gd name="T63" fmla="*/ 154 h 262"/>
                <a:gd name="T64" fmla="*/ 6 w 141"/>
                <a:gd name="T65" fmla="*/ 134 h 262"/>
                <a:gd name="T66" fmla="*/ 2 w 141"/>
                <a:gd name="T67" fmla="*/ 113 h 262"/>
                <a:gd name="T68" fmla="*/ 2 w 141"/>
                <a:gd name="T69" fmla="*/ 113 h 262"/>
                <a:gd name="T70" fmla="*/ 0 w 141"/>
                <a:gd name="T71" fmla="*/ 90 h 262"/>
                <a:gd name="T72" fmla="*/ 0 w 141"/>
                <a:gd name="T73" fmla="*/ 68 h 262"/>
                <a:gd name="T74" fmla="*/ 1 w 141"/>
                <a:gd name="T75" fmla="*/ 58 h 262"/>
                <a:gd name="T76" fmla="*/ 2 w 141"/>
                <a:gd name="T77" fmla="*/ 48 h 262"/>
                <a:gd name="T78" fmla="*/ 5 w 141"/>
                <a:gd name="T79" fmla="*/ 39 h 262"/>
                <a:gd name="T80" fmla="*/ 7 w 141"/>
                <a:gd name="T81" fmla="*/ 30 h 262"/>
                <a:gd name="T82" fmla="*/ 11 w 141"/>
                <a:gd name="T83" fmla="*/ 22 h 262"/>
                <a:gd name="T84" fmla="*/ 16 w 141"/>
                <a:gd name="T85" fmla="*/ 16 h 262"/>
                <a:gd name="T86" fmla="*/ 23 w 141"/>
                <a:gd name="T87" fmla="*/ 9 h 262"/>
                <a:gd name="T88" fmla="*/ 31 w 141"/>
                <a:gd name="T89" fmla="*/ 6 h 262"/>
                <a:gd name="T90" fmla="*/ 38 w 141"/>
                <a:gd name="T91" fmla="*/ 2 h 262"/>
                <a:gd name="T92" fmla="*/ 48 w 141"/>
                <a:gd name="T93" fmla="*/ 0 h 262"/>
                <a:gd name="T94" fmla="*/ 59 w 141"/>
                <a:gd name="T95" fmla="*/ 0 h 262"/>
                <a:gd name="T96" fmla="*/ 72 w 141"/>
                <a:gd name="T97" fmla="*/ 2 h 262"/>
                <a:gd name="T98" fmla="*/ 77 w 141"/>
                <a:gd name="T99" fmla="*/ 0 h 262"/>
                <a:gd name="T100" fmla="*/ 77 w 141"/>
                <a:gd name="T101" fmla="*/ 0 h 262"/>
                <a:gd name="T102" fmla="*/ 78 w 141"/>
                <a:gd name="T103" fmla="*/ 4 h 262"/>
                <a:gd name="T104" fmla="*/ 78 w 141"/>
                <a:gd name="T105" fmla="*/ 4 h 262"/>
                <a:gd name="T106" fmla="*/ 84 w 141"/>
                <a:gd name="T107" fmla="*/ 27 h 262"/>
                <a:gd name="T108" fmla="*/ 95 w 141"/>
                <a:gd name="T109" fmla="*/ 53 h 262"/>
                <a:gd name="T110" fmla="*/ 101 w 141"/>
                <a:gd name="T111" fmla="*/ 67 h 262"/>
                <a:gd name="T112" fmla="*/ 107 w 141"/>
                <a:gd name="T113" fmla="*/ 81 h 262"/>
                <a:gd name="T114" fmla="*/ 115 w 141"/>
                <a:gd name="T115" fmla="*/ 94 h 262"/>
                <a:gd name="T116" fmla="*/ 124 w 141"/>
                <a:gd name="T117" fmla="*/ 105 h 262"/>
                <a:gd name="T118" fmla="*/ 122 w 141"/>
                <a:gd name="T119" fmla="*/ 10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" h="262">
                  <a:moveTo>
                    <a:pt x="122" y="107"/>
                  </a:moveTo>
                  <a:lnTo>
                    <a:pt x="122" y="107"/>
                  </a:lnTo>
                  <a:lnTo>
                    <a:pt x="122" y="116"/>
                  </a:lnTo>
                  <a:lnTo>
                    <a:pt x="123" y="125"/>
                  </a:lnTo>
                  <a:lnTo>
                    <a:pt x="127" y="144"/>
                  </a:lnTo>
                  <a:lnTo>
                    <a:pt x="132" y="164"/>
                  </a:lnTo>
                  <a:lnTo>
                    <a:pt x="137" y="184"/>
                  </a:lnTo>
                  <a:lnTo>
                    <a:pt x="141" y="203"/>
                  </a:lnTo>
                  <a:lnTo>
                    <a:pt x="141" y="212"/>
                  </a:lnTo>
                  <a:lnTo>
                    <a:pt x="139" y="221"/>
                  </a:lnTo>
                  <a:lnTo>
                    <a:pt x="138" y="230"/>
                  </a:lnTo>
                  <a:lnTo>
                    <a:pt x="134" y="237"/>
                  </a:lnTo>
                  <a:lnTo>
                    <a:pt x="128" y="245"/>
                  </a:lnTo>
                  <a:lnTo>
                    <a:pt x="122" y="251"/>
                  </a:lnTo>
                  <a:lnTo>
                    <a:pt x="122" y="251"/>
                  </a:lnTo>
                  <a:lnTo>
                    <a:pt x="115" y="255"/>
                  </a:lnTo>
                  <a:lnTo>
                    <a:pt x="109" y="259"/>
                  </a:lnTo>
                  <a:lnTo>
                    <a:pt x="102" y="260"/>
                  </a:lnTo>
                  <a:lnTo>
                    <a:pt x="97" y="262"/>
                  </a:lnTo>
                  <a:lnTo>
                    <a:pt x="91" y="262"/>
                  </a:lnTo>
                  <a:lnTo>
                    <a:pt x="86" y="260"/>
                  </a:lnTo>
                  <a:lnTo>
                    <a:pt x="74" y="257"/>
                  </a:lnTo>
                  <a:lnTo>
                    <a:pt x="64" y="249"/>
                  </a:lnTo>
                  <a:lnTo>
                    <a:pt x="55" y="240"/>
                  </a:lnTo>
                  <a:lnTo>
                    <a:pt x="46" y="230"/>
                  </a:lnTo>
                  <a:lnTo>
                    <a:pt x="38" y="218"/>
                  </a:lnTo>
                  <a:lnTo>
                    <a:pt x="38" y="218"/>
                  </a:lnTo>
                  <a:lnTo>
                    <a:pt x="29" y="202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16" y="172"/>
                  </a:lnTo>
                  <a:lnTo>
                    <a:pt x="11" y="154"/>
                  </a:lnTo>
                  <a:lnTo>
                    <a:pt x="6" y="134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0" y="90"/>
                  </a:lnTo>
                  <a:lnTo>
                    <a:pt x="0" y="68"/>
                  </a:lnTo>
                  <a:lnTo>
                    <a:pt x="1" y="58"/>
                  </a:lnTo>
                  <a:lnTo>
                    <a:pt x="2" y="48"/>
                  </a:lnTo>
                  <a:lnTo>
                    <a:pt x="5" y="39"/>
                  </a:lnTo>
                  <a:lnTo>
                    <a:pt x="7" y="30"/>
                  </a:lnTo>
                  <a:lnTo>
                    <a:pt x="11" y="22"/>
                  </a:lnTo>
                  <a:lnTo>
                    <a:pt x="16" y="16"/>
                  </a:lnTo>
                  <a:lnTo>
                    <a:pt x="23" y="9"/>
                  </a:lnTo>
                  <a:lnTo>
                    <a:pt x="31" y="6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2" y="2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4" y="27"/>
                  </a:lnTo>
                  <a:lnTo>
                    <a:pt x="95" y="53"/>
                  </a:lnTo>
                  <a:lnTo>
                    <a:pt x="101" y="67"/>
                  </a:lnTo>
                  <a:lnTo>
                    <a:pt x="107" y="81"/>
                  </a:lnTo>
                  <a:lnTo>
                    <a:pt x="115" y="94"/>
                  </a:lnTo>
                  <a:lnTo>
                    <a:pt x="124" y="105"/>
                  </a:lnTo>
                  <a:lnTo>
                    <a:pt x="122" y="1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2CD31186-C998-8C7A-3107-E9210A22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3298"/>
              <a:ext cx="60" cy="133"/>
            </a:xfrm>
            <a:custGeom>
              <a:avLst/>
              <a:gdLst>
                <a:gd name="T0" fmla="*/ 112 w 119"/>
                <a:gd name="T1" fmla="*/ 117 h 266"/>
                <a:gd name="T2" fmla="*/ 105 w 119"/>
                <a:gd name="T3" fmla="*/ 134 h 266"/>
                <a:gd name="T4" fmla="*/ 103 w 119"/>
                <a:gd name="T5" fmla="*/ 148 h 266"/>
                <a:gd name="T6" fmla="*/ 109 w 119"/>
                <a:gd name="T7" fmla="*/ 178 h 266"/>
                <a:gd name="T8" fmla="*/ 117 w 119"/>
                <a:gd name="T9" fmla="*/ 207 h 266"/>
                <a:gd name="T10" fmla="*/ 119 w 119"/>
                <a:gd name="T11" fmla="*/ 230 h 266"/>
                <a:gd name="T12" fmla="*/ 118 w 119"/>
                <a:gd name="T13" fmla="*/ 237 h 266"/>
                <a:gd name="T14" fmla="*/ 112 w 119"/>
                <a:gd name="T15" fmla="*/ 255 h 266"/>
                <a:gd name="T16" fmla="*/ 101 w 119"/>
                <a:gd name="T17" fmla="*/ 263 h 266"/>
                <a:gd name="T18" fmla="*/ 91 w 119"/>
                <a:gd name="T19" fmla="*/ 266 h 266"/>
                <a:gd name="T20" fmla="*/ 78 w 119"/>
                <a:gd name="T21" fmla="*/ 262 h 266"/>
                <a:gd name="T22" fmla="*/ 66 w 119"/>
                <a:gd name="T23" fmla="*/ 253 h 266"/>
                <a:gd name="T24" fmla="*/ 41 w 119"/>
                <a:gd name="T25" fmla="*/ 229 h 266"/>
                <a:gd name="T26" fmla="*/ 32 w 119"/>
                <a:gd name="T27" fmla="*/ 216 h 266"/>
                <a:gd name="T28" fmla="*/ 26 w 119"/>
                <a:gd name="T29" fmla="*/ 206 h 266"/>
                <a:gd name="T30" fmla="*/ 12 w 119"/>
                <a:gd name="T31" fmla="*/ 166 h 266"/>
                <a:gd name="T32" fmla="*/ 3 w 119"/>
                <a:gd name="T33" fmla="*/ 124 h 266"/>
                <a:gd name="T34" fmla="*/ 1 w 119"/>
                <a:gd name="T35" fmla="*/ 105 h 266"/>
                <a:gd name="T36" fmla="*/ 0 w 119"/>
                <a:gd name="T37" fmla="*/ 84 h 266"/>
                <a:gd name="T38" fmla="*/ 1 w 119"/>
                <a:gd name="T39" fmla="*/ 56 h 266"/>
                <a:gd name="T40" fmla="*/ 4 w 119"/>
                <a:gd name="T41" fmla="*/ 39 h 266"/>
                <a:gd name="T42" fmla="*/ 12 w 119"/>
                <a:gd name="T43" fmla="*/ 24 h 266"/>
                <a:gd name="T44" fmla="*/ 18 w 119"/>
                <a:gd name="T45" fmla="*/ 16 h 266"/>
                <a:gd name="T46" fmla="*/ 32 w 119"/>
                <a:gd name="T47" fmla="*/ 7 h 266"/>
                <a:gd name="T48" fmla="*/ 49 w 119"/>
                <a:gd name="T49" fmla="*/ 1 h 266"/>
                <a:gd name="T50" fmla="*/ 64 w 119"/>
                <a:gd name="T51" fmla="*/ 1 h 266"/>
                <a:gd name="T52" fmla="*/ 71 w 119"/>
                <a:gd name="T53" fmla="*/ 5 h 266"/>
                <a:gd name="T54" fmla="*/ 76 w 119"/>
                <a:gd name="T55" fmla="*/ 11 h 266"/>
                <a:gd name="T56" fmla="*/ 78 w 119"/>
                <a:gd name="T57" fmla="*/ 11 h 266"/>
                <a:gd name="T58" fmla="*/ 87 w 119"/>
                <a:gd name="T59" fmla="*/ 52 h 266"/>
                <a:gd name="T60" fmla="*/ 98 w 119"/>
                <a:gd name="T61" fmla="*/ 84 h 266"/>
                <a:gd name="T62" fmla="*/ 105 w 119"/>
                <a:gd name="T63" fmla="*/ 100 h 266"/>
                <a:gd name="T64" fmla="*/ 112 w 119"/>
                <a:gd name="T65" fmla="*/ 1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266">
                  <a:moveTo>
                    <a:pt x="112" y="117"/>
                  </a:moveTo>
                  <a:lnTo>
                    <a:pt x="112" y="117"/>
                  </a:lnTo>
                  <a:lnTo>
                    <a:pt x="108" y="126"/>
                  </a:lnTo>
                  <a:lnTo>
                    <a:pt x="105" y="134"/>
                  </a:lnTo>
                  <a:lnTo>
                    <a:pt x="104" y="141"/>
                  </a:lnTo>
                  <a:lnTo>
                    <a:pt x="103" y="148"/>
                  </a:lnTo>
                  <a:lnTo>
                    <a:pt x="105" y="164"/>
                  </a:lnTo>
                  <a:lnTo>
                    <a:pt x="109" y="178"/>
                  </a:lnTo>
                  <a:lnTo>
                    <a:pt x="113" y="193"/>
                  </a:lnTo>
                  <a:lnTo>
                    <a:pt x="117" y="207"/>
                  </a:lnTo>
                  <a:lnTo>
                    <a:pt x="119" y="222"/>
                  </a:lnTo>
                  <a:lnTo>
                    <a:pt x="119" y="230"/>
                  </a:lnTo>
                  <a:lnTo>
                    <a:pt x="118" y="237"/>
                  </a:lnTo>
                  <a:lnTo>
                    <a:pt x="118" y="237"/>
                  </a:lnTo>
                  <a:lnTo>
                    <a:pt x="116" y="247"/>
                  </a:lnTo>
                  <a:lnTo>
                    <a:pt x="112" y="255"/>
                  </a:lnTo>
                  <a:lnTo>
                    <a:pt x="107" y="261"/>
                  </a:lnTo>
                  <a:lnTo>
                    <a:pt x="101" y="263"/>
                  </a:lnTo>
                  <a:lnTo>
                    <a:pt x="96" y="266"/>
                  </a:lnTo>
                  <a:lnTo>
                    <a:pt x="91" y="266"/>
                  </a:lnTo>
                  <a:lnTo>
                    <a:pt x="85" y="265"/>
                  </a:lnTo>
                  <a:lnTo>
                    <a:pt x="78" y="262"/>
                  </a:lnTo>
                  <a:lnTo>
                    <a:pt x="72" y="258"/>
                  </a:lnTo>
                  <a:lnTo>
                    <a:pt x="66" y="253"/>
                  </a:lnTo>
                  <a:lnTo>
                    <a:pt x="53" y="242"/>
                  </a:lnTo>
                  <a:lnTo>
                    <a:pt x="41" y="229"/>
                  </a:lnTo>
                  <a:lnTo>
                    <a:pt x="32" y="216"/>
                  </a:lnTo>
                  <a:lnTo>
                    <a:pt x="32" y="216"/>
                  </a:lnTo>
                  <a:lnTo>
                    <a:pt x="26" y="206"/>
                  </a:lnTo>
                  <a:lnTo>
                    <a:pt x="26" y="206"/>
                  </a:lnTo>
                  <a:lnTo>
                    <a:pt x="18" y="185"/>
                  </a:lnTo>
                  <a:lnTo>
                    <a:pt x="12" y="166"/>
                  </a:lnTo>
                  <a:lnTo>
                    <a:pt x="7" y="144"/>
                  </a:lnTo>
                  <a:lnTo>
                    <a:pt x="3" y="124"/>
                  </a:lnTo>
                  <a:lnTo>
                    <a:pt x="3" y="124"/>
                  </a:lnTo>
                  <a:lnTo>
                    <a:pt x="1" y="105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5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4" y="39"/>
                  </a:lnTo>
                  <a:lnTo>
                    <a:pt x="8" y="32"/>
                  </a:lnTo>
                  <a:lnTo>
                    <a:pt x="12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5" y="11"/>
                  </a:lnTo>
                  <a:lnTo>
                    <a:pt x="32" y="7"/>
                  </a:lnTo>
                  <a:lnTo>
                    <a:pt x="40" y="3"/>
                  </a:lnTo>
                  <a:lnTo>
                    <a:pt x="49" y="1"/>
                  </a:lnTo>
                  <a:lnTo>
                    <a:pt x="57" y="0"/>
                  </a:lnTo>
                  <a:lnTo>
                    <a:pt x="64" y="1"/>
                  </a:lnTo>
                  <a:lnTo>
                    <a:pt x="68" y="2"/>
                  </a:lnTo>
                  <a:lnTo>
                    <a:pt x="71" y="5"/>
                  </a:lnTo>
                  <a:lnTo>
                    <a:pt x="75" y="7"/>
                  </a:lnTo>
                  <a:lnTo>
                    <a:pt x="76" y="11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2" y="32"/>
                  </a:lnTo>
                  <a:lnTo>
                    <a:pt x="87" y="52"/>
                  </a:lnTo>
                  <a:lnTo>
                    <a:pt x="92" y="70"/>
                  </a:lnTo>
                  <a:lnTo>
                    <a:pt x="98" y="84"/>
                  </a:lnTo>
                  <a:lnTo>
                    <a:pt x="98" y="84"/>
                  </a:lnTo>
                  <a:lnTo>
                    <a:pt x="105" y="100"/>
                  </a:lnTo>
                  <a:lnTo>
                    <a:pt x="114" y="116"/>
                  </a:lnTo>
                  <a:lnTo>
                    <a:pt x="112" y="11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7" name="Freeform 203">
              <a:extLst>
                <a:ext uri="{FF2B5EF4-FFF2-40B4-BE49-F238E27FC236}">
                  <a16:creationId xmlns:a16="http://schemas.microsoft.com/office/drawing/2014/main" id="{D0AB7406-F057-D6C6-CBAF-3735F55BD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6" y="3360"/>
              <a:ext cx="67" cy="111"/>
            </a:xfrm>
            <a:custGeom>
              <a:avLst/>
              <a:gdLst>
                <a:gd name="T0" fmla="*/ 133 w 133"/>
                <a:gd name="T1" fmla="*/ 92 h 223"/>
                <a:gd name="T2" fmla="*/ 19 w 133"/>
                <a:gd name="T3" fmla="*/ 223 h 223"/>
                <a:gd name="T4" fmla="*/ 15 w 133"/>
                <a:gd name="T5" fmla="*/ 219 h 223"/>
                <a:gd name="T6" fmla="*/ 15 w 133"/>
                <a:gd name="T7" fmla="*/ 219 h 223"/>
                <a:gd name="T8" fmla="*/ 10 w 133"/>
                <a:gd name="T9" fmla="*/ 216 h 223"/>
                <a:gd name="T10" fmla="*/ 6 w 133"/>
                <a:gd name="T11" fmla="*/ 212 h 223"/>
                <a:gd name="T12" fmla="*/ 4 w 133"/>
                <a:gd name="T13" fmla="*/ 207 h 223"/>
                <a:gd name="T14" fmla="*/ 1 w 133"/>
                <a:gd name="T15" fmla="*/ 201 h 223"/>
                <a:gd name="T16" fmla="*/ 0 w 133"/>
                <a:gd name="T17" fmla="*/ 195 h 223"/>
                <a:gd name="T18" fmla="*/ 0 w 133"/>
                <a:gd name="T19" fmla="*/ 186 h 223"/>
                <a:gd name="T20" fmla="*/ 0 w 133"/>
                <a:gd name="T21" fmla="*/ 169 h 223"/>
                <a:gd name="T22" fmla="*/ 1 w 133"/>
                <a:gd name="T23" fmla="*/ 151 h 223"/>
                <a:gd name="T24" fmla="*/ 5 w 133"/>
                <a:gd name="T25" fmla="*/ 133 h 223"/>
                <a:gd name="T26" fmla="*/ 10 w 133"/>
                <a:gd name="T27" fmla="*/ 109 h 223"/>
                <a:gd name="T28" fmla="*/ 10 w 133"/>
                <a:gd name="T29" fmla="*/ 109 h 223"/>
                <a:gd name="T30" fmla="*/ 17 w 133"/>
                <a:gd name="T31" fmla="*/ 91 h 223"/>
                <a:gd name="T32" fmla="*/ 24 w 133"/>
                <a:gd name="T33" fmla="*/ 74 h 223"/>
                <a:gd name="T34" fmla="*/ 35 w 133"/>
                <a:gd name="T35" fmla="*/ 59 h 223"/>
                <a:gd name="T36" fmla="*/ 45 w 133"/>
                <a:gd name="T37" fmla="*/ 46 h 223"/>
                <a:gd name="T38" fmla="*/ 58 w 133"/>
                <a:gd name="T39" fmla="*/ 33 h 223"/>
                <a:gd name="T40" fmla="*/ 70 w 133"/>
                <a:gd name="T41" fmla="*/ 22 h 223"/>
                <a:gd name="T42" fmla="*/ 86 w 133"/>
                <a:gd name="T43" fmla="*/ 11 h 223"/>
                <a:gd name="T44" fmla="*/ 101 w 133"/>
                <a:gd name="T45" fmla="*/ 0 h 223"/>
                <a:gd name="T46" fmla="*/ 104 w 133"/>
                <a:gd name="T47" fmla="*/ 0 h 223"/>
                <a:gd name="T48" fmla="*/ 104 w 133"/>
                <a:gd name="T49" fmla="*/ 0 h 223"/>
                <a:gd name="T50" fmla="*/ 108 w 133"/>
                <a:gd name="T51" fmla="*/ 20 h 223"/>
                <a:gd name="T52" fmla="*/ 113 w 133"/>
                <a:gd name="T53" fmla="*/ 42 h 223"/>
                <a:gd name="T54" fmla="*/ 119 w 133"/>
                <a:gd name="T55" fmla="*/ 61 h 223"/>
                <a:gd name="T56" fmla="*/ 127 w 133"/>
                <a:gd name="T57" fmla="*/ 82 h 223"/>
                <a:gd name="T58" fmla="*/ 127 w 133"/>
                <a:gd name="T59" fmla="*/ 82 h 223"/>
                <a:gd name="T60" fmla="*/ 133 w 133"/>
                <a:gd name="T61" fmla="*/ 92 h 223"/>
                <a:gd name="T62" fmla="*/ 133 w 133"/>
                <a:gd name="T63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223">
                  <a:moveTo>
                    <a:pt x="133" y="92"/>
                  </a:moveTo>
                  <a:lnTo>
                    <a:pt x="19" y="223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0" y="216"/>
                  </a:lnTo>
                  <a:lnTo>
                    <a:pt x="6" y="212"/>
                  </a:lnTo>
                  <a:lnTo>
                    <a:pt x="4" y="207"/>
                  </a:lnTo>
                  <a:lnTo>
                    <a:pt x="1" y="201"/>
                  </a:lnTo>
                  <a:lnTo>
                    <a:pt x="0" y="195"/>
                  </a:lnTo>
                  <a:lnTo>
                    <a:pt x="0" y="186"/>
                  </a:lnTo>
                  <a:lnTo>
                    <a:pt x="0" y="169"/>
                  </a:lnTo>
                  <a:lnTo>
                    <a:pt x="1" y="151"/>
                  </a:lnTo>
                  <a:lnTo>
                    <a:pt x="5" y="133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7" y="91"/>
                  </a:lnTo>
                  <a:lnTo>
                    <a:pt x="24" y="74"/>
                  </a:lnTo>
                  <a:lnTo>
                    <a:pt x="35" y="59"/>
                  </a:lnTo>
                  <a:lnTo>
                    <a:pt x="45" y="46"/>
                  </a:lnTo>
                  <a:lnTo>
                    <a:pt x="58" y="33"/>
                  </a:lnTo>
                  <a:lnTo>
                    <a:pt x="70" y="22"/>
                  </a:lnTo>
                  <a:lnTo>
                    <a:pt x="86" y="11"/>
                  </a:lnTo>
                  <a:lnTo>
                    <a:pt x="101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8" y="20"/>
                  </a:lnTo>
                  <a:lnTo>
                    <a:pt x="113" y="42"/>
                  </a:lnTo>
                  <a:lnTo>
                    <a:pt x="119" y="61"/>
                  </a:lnTo>
                  <a:lnTo>
                    <a:pt x="127" y="82"/>
                  </a:lnTo>
                  <a:lnTo>
                    <a:pt x="127" y="82"/>
                  </a:lnTo>
                  <a:lnTo>
                    <a:pt x="133" y="92"/>
                  </a:lnTo>
                  <a:lnTo>
                    <a:pt x="133" y="9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8" name="Freeform 204">
              <a:extLst>
                <a:ext uri="{FF2B5EF4-FFF2-40B4-BE49-F238E27FC236}">
                  <a16:creationId xmlns:a16="http://schemas.microsoft.com/office/drawing/2014/main" id="{AA0041CC-1B7A-E699-6D84-FB04D6DC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" y="3977"/>
              <a:ext cx="245" cy="291"/>
            </a:xfrm>
            <a:custGeom>
              <a:avLst/>
              <a:gdLst>
                <a:gd name="T0" fmla="*/ 487 w 490"/>
                <a:gd name="T1" fmla="*/ 302 h 581"/>
                <a:gd name="T2" fmla="*/ 490 w 490"/>
                <a:gd name="T3" fmla="*/ 307 h 581"/>
                <a:gd name="T4" fmla="*/ 326 w 490"/>
                <a:gd name="T5" fmla="*/ 399 h 581"/>
                <a:gd name="T6" fmla="*/ 326 w 490"/>
                <a:gd name="T7" fmla="*/ 399 h 581"/>
                <a:gd name="T8" fmla="*/ 0 w 490"/>
                <a:gd name="T9" fmla="*/ 581 h 581"/>
                <a:gd name="T10" fmla="*/ 63 w 490"/>
                <a:gd name="T11" fmla="*/ 398 h 581"/>
                <a:gd name="T12" fmla="*/ 198 w 490"/>
                <a:gd name="T13" fmla="*/ 0 h 581"/>
                <a:gd name="T14" fmla="*/ 198 w 490"/>
                <a:gd name="T15" fmla="*/ 0 h 581"/>
                <a:gd name="T16" fmla="*/ 212 w 490"/>
                <a:gd name="T17" fmla="*/ 1 h 581"/>
                <a:gd name="T18" fmla="*/ 225 w 490"/>
                <a:gd name="T19" fmla="*/ 2 h 581"/>
                <a:gd name="T20" fmla="*/ 239 w 490"/>
                <a:gd name="T21" fmla="*/ 5 h 581"/>
                <a:gd name="T22" fmla="*/ 251 w 490"/>
                <a:gd name="T23" fmla="*/ 7 h 581"/>
                <a:gd name="T24" fmla="*/ 264 w 490"/>
                <a:gd name="T25" fmla="*/ 13 h 581"/>
                <a:gd name="T26" fmla="*/ 277 w 490"/>
                <a:gd name="T27" fmla="*/ 16 h 581"/>
                <a:gd name="T28" fmla="*/ 303 w 490"/>
                <a:gd name="T29" fmla="*/ 28 h 581"/>
                <a:gd name="T30" fmla="*/ 327 w 490"/>
                <a:gd name="T31" fmla="*/ 43 h 581"/>
                <a:gd name="T32" fmla="*/ 350 w 490"/>
                <a:gd name="T33" fmla="*/ 60 h 581"/>
                <a:gd name="T34" fmla="*/ 372 w 490"/>
                <a:gd name="T35" fmla="*/ 78 h 581"/>
                <a:gd name="T36" fmla="*/ 392 w 490"/>
                <a:gd name="T37" fmla="*/ 100 h 581"/>
                <a:gd name="T38" fmla="*/ 412 w 490"/>
                <a:gd name="T39" fmla="*/ 121 h 581"/>
                <a:gd name="T40" fmla="*/ 430 w 490"/>
                <a:gd name="T41" fmla="*/ 146 h 581"/>
                <a:gd name="T42" fmla="*/ 445 w 490"/>
                <a:gd name="T43" fmla="*/ 170 h 581"/>
                <a:gd name="T44" fmla="*/ 458 w 490"/>
                <a:gd name="T45" fmla="*/ 196 h 581"/>
                <a:gd name="T46" fmla="*/ 469 w 490"/>
                <a:gd name="T47" fmla="*/ 223 h 581"/>
                <a:gd name="T48" fmla="*/ 477 w 490"/>
                <a:gd name="T49" fmla="*/ 248 h 581"/>
                <a:gd name="T50" fmla="*/ 483 w 490"/>
                <a:gd name="T51" fmla="*/ 275 h 581"/>
                <a:gd name="T52" fmla="*/ 487 w 490"/>
                <a:gd name="T53" fmla="*/ 30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0" h="581">
                  <a:moveTo>
                    <a:pt x="487" y="302"/>
                  </a:moveTo>
                  <a:lnTo>
                    <a:pt x="490" y="307"/>
                  </a:lnTo>
                  <a:lnTo>
                    <a:pt x="326" y="399"/>
                  </a:lnTo>
                  <a:lnTo>
                    <a:pt x="326" y="399"/>
                  </a:lnTo>
                  <a:lnTo>
                    <a:pt x="0" y="581"/>
                  </a:lnTo>
                  <a:lnTo>
                    <a:pt x="63" y="398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2" y="1"/>
                  </a:lnTo>
                  <a:lnTo>
                    <a:pt x="225" y="2"/>
                  </a:lnTo>
                  <a:lnTo>
                    <a:pt x="239" y="5"/>
                  </a:lnTo>
                  <a:lnTo>
                    <a:pt x="251" y="7"/>
                  </a:lnTo>
                  <a:lnTo>
                    <a:pt x="264" y="13"/>
                  </a:lnTo>
                  <a:lnTo>
                    <a:pt x="277" y="16"/>
                  </a:lnTo>
                  <a:lnTo>
                    <a:pt x="303" y="28"/>
                  </a:lnTo>
                  <a:lnTo>
                    <a:pt x="327" y="43"/>
                  </a:lnTo>
                  <a:lnTo>
                    <a:pt x="350" y="60"/>
                  </a:lnTo>
                  <a:lnTo>
                    <a:pt x="372" y="78"/>
                  </a:lnTo>
                  <a:lnTo>
                    <a:pt x="392" y="100"/>
                  </a:lnTo>
                  <a:lnTo>
                    <a:pt x="412" y="121"/>
                  </a:lnTo>
                  <a:lnTo>
                    <a:pt x="430" y="146"/>
                  </a:lnTo>
                  <a:lnTo>
                    <a:pt x="445" y="170"/>
                  </a:lnTo>
                  <a:lnTo>
                    <a:pt x="458" y="196"/>
                  </a:lnTo>
                  <a:lnTo>
                    <a:pt x="469" y="223"/>
                  </a:lnTo>
                  <a:lnTo>
                    <a:pt x="477" y="248"/>
                  </a:lnTo>
                  <a:lnTo>
                    <a:pt x="483" y="275"/>
                  </a:lnTo>
                  <a:lnTo>
                    <a:pt x="48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9" name="Freeform 205">
              <a:extLst>
                <a:ext uri="{FF2B5EF4-FFF2-40B4-BE49-F238E27FC236}">
                  <a16:creationId xmlns:a16="http://schemas.microsoft.com/office/drawing/2014/main" id="{B5113F38-8BA6-628E-89B4-83F9F3D52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" y="3977"/>
              <a:ext cx="245" cy="291"/>
            </a:xfrm>
            <a:custGeom>
              <a:avLst/>
              <a:gdLst>
                <a:gd name="T0" fmla="*/ 487 w 490"/>
                <a:gd name="T1" fmla="*/ 302 h 581"/>
                <a:gd name="T2" fmla="*/ 490 w 490"/>
                <a:gd name="T3" fmla="*/ 307 h 581"/>
                <a:gd name="T4" fmla="*/ 326 w 490"/>
                <a:gd name="T5" fmla="*/ 399 h 581"/>
                <a:gd name="T6" fmla="*/ 326 w 490"/>
                <a:gd name="T7" fmla="*/ 399 h 581"/>
                <a:gd name="T8" fmla="*/ 0 w 490"/>
                <a:gd name="T9" fmla="*/ 581 h 581"/>
                <a:gd name="T10" fmla="*/ 63 w 490"/>
                <a:gd name="T11" fmla="*/ 398 h 581"/>
                <a:gd name="T12" fmla="*/ 198 w 490"/>
                <a:gd name="T13" fmla="*/ 0 h 581"/>
                <a:gd name="T14" fmla="*/ 198 w 490"/>
                <a:gd name="T15" fmla="*/ 0 h 581"/>
                <a:gd name="T16" fmla="*/ 212 w 490"/>
                <a:gd name="T17" fmla="*/ 1 h 581"/>
                <a:gd name="T18" fmla="*/ 225 w 490"/>
                <a:gd name="T19" fmla="*/ 2 h 581"/>
                <a:gd name="T20" fmla="*/ 239 w 490"/>
                <a:gd name="T21" fmla="*/ 5 h 581"/>
                <a:gd name="T22" fmla="*/ 251 w 490"/>
                <a:gd name="T23" fmla="*/ 7 h 581"/>
                <a:gd name="T24" fmla="*/ 264 w 490"/>
                <a:gd name="T25" fmla="*/ 13 h 581"/>
                <a:gd name="T26" fmla="*/ 277 w 490"/>
                <a:gd name="T27" fmla="*/ 16 h 581"/>
                <a:gd name="T28" fmla="*/ 303 w 490"/>
                <a:gd name="T29" fmla="*/ 28 h 581"/>
                <a:gd name="T30" fmla="*/ 327 w 490"/>
                <a:gd name="T31" fmla="*/ 43 h 581"/>
                <a:gd name="T32" fmla="*/ 350 w 490"/>
                <a:gd name="T33" fmla="*/ 60 h 581"/>
                <a:gd name="T34" fmla="*/ 372 w 490"/>
                <a:gd name="T35" fmla="*/ 78 h 581"/>
                <a:gd name="T36" fmla="*/ 392 w 490"/>
                <a:gd name="T37" fmla="*/ 100 h 581"/>
                <a:gd name="T38" fmla="*/ 412 w 490"/>
                <a:gd name="T39" fmla="*/ 121 h 581"/>
                <a:gd name="T40" fmla="*/ 430 w 490"/>
                <a:gd name="T41" fmla="*/ 146 h 581"/>
                <a:gd name="T42" fmla="*/ 445 w 490"/>
                <a:gd name="T43" fmla="*/ 170 h 581"/>
                <a:gd name="T44" fmla="*/ 458 w 490"/>
                <a:gd name="T45" fmla="*/ 196 h 581"/>
                <a:gd name="T46" fmla="*/ 469 w 490"/>
                <a:gd name="T47" fmla="*/ 223 h 581"/>
                <a:gd name="T48" fmla="*/ 477 w 490"/>
                <a:gd name="T49" fmla="*/ 248 h 581"/>
                <a:gd name="T50" fmla="*/ 483 w 490"/>
                <a:gd name="T51" fmla="*/ 275 h 581"/>
                <a:gd name="T52" fmla="*/ 487 w 490"/>
                <a:gd name="T53" fmla="*/ 30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0" h="581">
                  <a:moveTo>
                    <a:pt x="487" y="302"/>
                  </a:moveTo>
                  <a:lnTo>
                    <a:pt x="490" y="307"/>
                  </a:lnTo>
                  <a:lnTo>
                    <a:pt x="326" y="399"/>
                  </a:lnTo>
                  <a:lnTo>
                    <a:pt x="326" y="399"/>
                  </a:lnTo>
                  <a:lnTo>
                    <a:pt x="0" y="581"/>
                  </a:lnTo>
                  <a:lnTo>
                    <a:pt x="63" y="398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2" y="1"/>
                  </a:lnTo>
                  <a:lnTo>
                    <a:pt x="225" y="2"/>
                  </a:lnTo>
                  <a:lnTo>
                    <a:pt x="239" y="5"/>
                  </a:lnTo>
                  <a:lnTo>
                    <a:pt x="251" y="7"/>
                  </a:lnTo>
                  <a:lnTo>
                    <a:pt x="264" y="13"/>
                  </a:lnTo>
                  <a:lnTo>
                    <a:pt x="277" y="16"/>
                  </a:lnTo>
                  <a:lnTo>
                    <a:pt x="303" y="28"/>
                  </a:lnTo>
                  <a:lnTo>
                    <a:pt x="327" y="43"/>
                  </a:lnTo>
                  <a:lnTo>
                    <a:pt x="350" y="60"/>
                  </a:lnTo>
                  <a:lnTo>
                    <a:pt x="372" y="78"/>
                  </a:lnTo>
                  <a:lnTo>
                    <a:pt x="392" y="100"/>
                  </a:lnTo>
                  <a:lnTo>
                    <a:pt x="412" y="121"/>
                  </a:lnTo>
                  <a:lnTo>
                    <a:pt x="430" y="146"/>
                  </a:lnTo>
                  <a:lnTo>
                    <a:pt x="445" y="170"/>
                  </a:lnTo>
                  <a:lnTo>
                    <a:pt x="458" y="196"/>
                  </a:lnTo>
                  <a:lnTo>
                    <a:pt x="469" y="223"/>
                  </a:lnTo>
                  <a:lnTo>
                    <a:pt x="477" y="248"/>
                  </a:lnTo>
                  <a:lnTo>
                    <a:pt x="483" y="275"/>
                  </a:lnTo>
                  <a:lnTo>
                    <a:pt x="487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278" name="Picture 206">
              <a:extLst>
                <a:ext uri="{FF2B5EF4-FFF2-40B4-BE49-F238E27FC236}">
                  <a16:creationId xmlns:a16="http://schemas.microsoft.com/office/drawing/2014/main" id="{A8EDAB78-6D9E-459A-85EE-C4A4DCFD1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" y="257"/>
              <a:ext cx="26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" name="Freeform 207">
              <a:extLst>
                <a:ext uri="{FF2B5EF4-FFF2-40B4-BE49-F238E27FC236}">
                  <a16:creationId xmlns:a16="http://schemas.microsoft.com/office/drawing/2014/main" id="{5EDCEC97-B52B-182E-4C52-7C1BDA2CD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260"/>
              <a:ext cx="158" cy="88"/>
            </a:xfrm>
            <a:custGeom>
              <a:avLst/>
              <a:gdLst>
                <a:gd name="T0" fmla="*/ 2 w 317"/>
                <a:gd name="T1" fmla="*/ 0 h 176"/>
                <a:gd name="T2" fmla="*/ 0 w 317"/>
                <a:gd name="T3" fmla="*/ 0 h 176"/>
                <a:gd name="T4" fmla="*/ 0 w 317"/>
                <a:gd name="T5" fmla="*/ 0 h 176"/>
                <a:gd name="T6" fmla="*/ 38 w 317"/>
                <a:gd name="T7" fmla="*/ 18 h 176"/>
                <a:gd name="T8" fmla="*/ 73 w 317"/>
                <a:gd name="T9" fmla="*/ 37 h 176"/>
                <a:gd name="T10" fmla="*/ 145 w 317"/>
                <a:gd name="T11" fmla="*/ 77 h 176"/>
                <a:gd name="T12" fmla="*/ 145 w 317"/>
                <a:gd name="T13" fmla="*/ 77 h 176"/>
                <a:gd name="T14" fmla="*/ 232 w 317"/>
                <a:gd name="T15" fmla="*/ 126 h 176"/>
                <a:gd name="T16" fmla="*/ 275 w 317"/>
                <a:gd name="T17" fmla="*/ 150 h 176"/>
                <a:gd name="T18" fmla="*/ 317 w 317"/>
                <a:gd name="T19" fmla="*/ 176 h 176"/>
                <a:gd name="T20" fmla="*/ 317 w 317"/>
                <a:gd name="T21" fmla="*/ 176 h 176"/>
                <a:gd name="T22" fmla="*/ 275 w 317"/>
                <a:gd name="T23" fmla="*/ 149 h 176"/>
                <a:gd name="T24" fmla="*/ 230 w 317"/>
                <a:gd name="T25" fmla="*/ 123 h 176"/>
                <a:gd name="T26" fmla="*/ 141 w 317"/>
                <a:gd name="T27" fmla="*/ 74 h 176"/>
                <a:gd name="T28" fmla="*/ 141 w 317"/>
                <a:gd name="T29" fmla="*/ 74 h 176"/>
                <a:gd name="T30" fmla="*/ 72 w 317"/>
                <a:gd name="T31" fmla="*/ 36 h 176"/>
                <a:gd name="T32" fmla="*/ 38 w 317"/>
                <a:gd name="T33" fmla="*/ 17 h 176"/>
                <a:gd name="T34" fmla="*/ 2 w 317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176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" y="18"/>
                  </a:lnTo>
                  <a:lnTo>
                    <a:pt x="73" y="37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232" y="126"/>
                  </a:lnTo>
                  <a:lnTo>
                    <a:pt x="275" y="150"/>
                  </a:lnTo>
                  <a:lnTo>
                    <a:pt x="317" y="176"/>
                  </a:lnTo>
                  <a:lnTo>
                    <a:pt x="317" y="176"/>
                  </a:lnTo>
                  <a:lnTo>
                    <a:pt x="275" y="149"/>
                  </a:lnTo>
                  <a:lnTo>
                    <a:pt x="230" y="123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72" y="36"/>
                  </a:lnTo>
                  <a:lnTo>
                    <a:pt x="38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Freeform 208">
              <a:extLst>
                <a:ext uri="{FF2B5EF4-FFF2-40B4-BE49-F238E27FC236}">
                  <a16:creationId xmlns:a16="http://schemas.microsoft.com/office/drawing/2014/main" id="{37EC8A0C-49F0-740F-C5CF-F386E6634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260"/>
              <a:ext cx="158" cy="88"/>
            </a:xfrm>
            <a:custGeom>
              <a:avLst/>
              <a:gdLst>
                <a:gd name="T0" fmla="*/ 2 w 317"/>
                <a:gd name="T1" fmla="*/ 0 h 176"/>
                <a:gd name="T2" fmla="*/ 0 w 317"/>
                <a:gd name="T3" fmla="*/ 0 h 176"/>
                <a:gd name="T4" fmla="*/ 0 w 317"/>
                <a:gd name="T5" fmla="*/ 0 h 176"/>
                <a:gd name="T6" fmla="*/ 38 w 317"/>
                <a:gd name="T7" fmla="*/ 18 h 176"/>
                <a:gd name="T8" fmla="*/ 73 w 317"/>
                <a:gd name="T9" fmla="*/ 37 h 176"/>
                <a:gd name="T10" fmla="*/ 145 w 317"/>
                <a:gd name="T11" fmla="*/ 77 h 176"/>
                <a:gd name="T12" fmla="*/ 145 w 317"/>
                <a:gd name="T13" fmla="*/ 77 h 176"/>
                <a:gd name="T14" fmla="*/ 232 w 317"/>
                <a:gd name="T15" fmla="*/ 126 h 176"/>
                <a:gd name="T16" fmla="*/ 275 w 317"/>
                <a:gd name="T17" fmla="*/ 150 h 176"/>
                <a:gd name="T18" fmla="*/ 317 w 317"/>
                <a:gd name="T19" fmla="*/ 176 h 176"/>
                <a:gd name="T20" fmla="*/ 317 w 317"/>
                <a:gd name="T21" fmla="*/ 176 h 176"/>
                <a:gd name="T22" fmla="*/ 275 w 317"/>
                <a:gd name="T23" fmla="*/ 149 h 176"/>
                <a:gd name="T24" fmla="*/ 230 w 317"/>
                <a:gd name="T25" fmla="*/ 123 h 176"/>
                <a:gd name="T26" fmla="*/ 141 w 317"/>
                <a:gd name="T27" fmla="*/ 74 h 176"/>
                <a:gd name="T28" fmla="*/ 141 w 317"/>
                <a:gd name="T29" fmla="*/ 74 h 176"/>
                <a:gd name="T30" fmla="*/ 72 w 317"/>
                <a:gd name="T31" fmla="*/ 36 h 176"/>
                <a:gd name="T32" fmla="*/ 38 w 317"/>
                <a:gd name="T33" fmla="*/ 17 h 176"/>
                <a:gd name="T34" fmla="*/ 2 w 317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176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" y="18"/>
                  </a:lnTo>
                  <a:lnTo>
                    <a:pt x="73" y="37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232" y="126"/>
                  </a:lnTo>
                  <a:lnTo>
                    <a:pt x="275" y="150"/>
                  </a:lnTo>
                  <a:lnTo>
                    <a:pt x="317" y="176"/>
                  </a:lnTo>
                  <a:lnTo>
                    <a:pt x="317" y="176"/>
                  </a:lnTo>
                  <a:lnTo>
                    <a:pt x="275" y="149"/>
                  </a:lnTo>
                  <a:lnTo>
                    <a:pt x="230" y="123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72" y="36"/>
                  </a:lnTo>
                  <a:lnTo>
                    <a:pt x="38" y="1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2" name="Freeform 209">
              <a:extLst>
                <a:ext uri="{FF2B5EF4-FFF2-40B4-BE49-F238E27FC236}">
                  <a16:creationId xmlns:a16="http://schemas.microsoft.com/office/drawing/2014/main" id="{5EAA166F-12E6-B114-C231-DFDD020BD3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4" y="260"/>
              <a:ext cx="741" cy="714"/>
            </a:xfrm>
            <a:custGeom>
              <a:avLst/>
              <a:gdLst>
                <a:gd name="T0" fmla="*/ 1349 w 1482"/>
                <a:gd name="T1" fmla="*/ 1018 h 1428"/>
                <a:gd name="T2" fmla="*/ 501 w 1482"/>
                <a:gd name="T3" fmla="*/ 3 h 1428"/>
                <a:gd name="T4" fmla="*/ 396 w 1482"/>
                <a:gd name="T5" fmla="*/ 15 h 1428"/>
                <a:gd name="T6" fmla="*/ 356 w 1482"/>
                <a:gd name="T7" fmla="*/ 28 h 1428"/>
                <a:gd name="T8" fmla="*/ 346 w 1482"/>
                <a:gd name="T9" fmla="*/ 40 h 1428"/>
                <a:gd name="T10" fmla="*/ 338 w 1482"/>
                <a:gd name="T11" fmla="*/ 71 h 1428"/>
                <a:gd name="T12" fmla="*/ 334 w 1482"/>
                <a:gd name="T13" fmla="*/ 131 h 1428"/>
                <a:gd name="T14" fmla="*/ 146 w 1482"/>
                <a:gd name="T15" fmla="*/ 393 h 1428"/>
                <a:gd name="T16" fmla="*/ 116 w 1482"/>
                <a:gd name="T17" fmla="*/ 411 h 1428"/>
                <a:gd name="T18" fmla="*/ 55 w 1482"/>
                <a:gd name="T19" fmla="*/ 441 h 1428"/>
                <a:gd name="T20" fmla="*/ 42 w 1482"/>
                <a:gd name="T21" fmla="*/ 451 h 1428"/>
                <a:gd name="T22" fmla="*/ 25 w 1482"/>
                <a:gd name="T23" fmla="*/ 482 h 1428"/>
                <a:gd name="T24" fmla="*/ 9 w 1482"/>
                <a:gd name="T25" fmla="*/ 552 h 1428"/>
                <a:gd name="T26" fmla="*/ 0 w 1482"/>
                <a:gd name="T27" fmla="*/ 619 h 1428"/>
                <a:gd name="T28" fmla="*/ 187 w 1482"/>
                <a:gd name="T29" fmla="*/ 702 h 1428"/>
                <a:gd name="T30" fmla="*/ 361 w 1482"/>
                <a:gd name="T31" fmla="*/ 805 h 1428"/>
                <a:gd name="T32" fmla="*/ 472 w 1482"/>
                <a:gd name="T33" fmla="*/ 883 h 1428"/>
                <a:gd name="T34" fmla="*/ 531 w 1482"/>
                <a:gd name="T35" fmla="*/ 927 h 1428"/>
                <a:gd name="T36" fmla="*/ 654 w 1482"/>
                <a:gd name="T37" fmla="*/ 1021 h 1428"/>
                <a:gd name="T38" fmla="*/ 716 w 1482"/>
                <a:gd name="T39" fmla="*/ 1074 h 1428"/>
                <a:gd name="T40" fmla="*/ 773 w 1482"/>
                <a:gd name="T41" fmla="*/ 1131 h 1428"/>
                <a:gd name="T42" fmla="*/ 808 w 1482"/>
                <a:gd name="T43" fmla="*/ 1172 h 1428"/>
                <a:gd name="T44" fmla="*/ 867 w 1482"/>
                <a:gd name="T45" fmla="*/ 1264 h 1428"/>
                <a:gd name="T46" fmla="*/ 917 w 1482"/>
                <a:gd name="T47" fmla="*/ 1362 h 1428"/>
                <a:gd name="T48" fmla="*/ 954 w 1482"/>
                <a:gd name="T49" fmla="*/ 1428 h 1428"/>
                <a:gd name="T50" fmla="*/ 987 w 1482"/>
                <a:gd name="T51" fmla="*/ 1427 h 1428"/>
                <a:gd name="T52" fmla="*/ 1043 w 1482"/>
                <a:gd name="T53" fmla="*/ 1412 h 1428"/>
                <a:gd name="T54" fmla="*/ 1099 w 1482"/>
                <a:gd name="T55" fmla="*/ 1386 h 1428"/>
                <a:gd name="T56" fmla="*/ 1119 w 1482"/>
                <a:gd name="T57" fmla="*/ 1372 h 1428"/>
                <a:gd name="T58" fmla="*/ 1135 w 1482"/>
                <a:gd name="T59" fmla="*/ 1344 h 1428"/>
                <a:gd name="T60" fmla="*/ 1157 w 1482"/>
                <a:gd name="T61" fmla="*/ 1271 h 1428"/>
                <a:gd name="T62" fmla="*/ 1349 w 1482"/>
                <a:gd name="T63" fmla="*/ 1018 h 1428"/>
                <a:gd name="T64" fmla="*/ 1379 w 1482"/>
                <a:gd name="T65" fmla="*/ 1018 h 1428"/>
                <a:gd name="T66" fmla="*/ 1415 w 1482"/>
                <a:gd name="T67" fmla="*/ 1015 h 1428"/>
                <a:gd name="T68" fmla="*/ 1450 w 1482"/>
                <a:gd name="T69" fmla="*/ 997 h 1428"/>
                <a:gd name="T70" fmla="*/ 1470 w 1482"/>
                <a:gd name="T71" fmla="*/ 968 h 1428"/>
                <a:gd name="T72" fmla="*/ 1479 w 1482"/>
                <a:gd name="T73" fmla="*/ 939 h 1428"/>
                <a:gd name="T74" fmla="*/ 1482 w 1482"/>
                <a:gd name="T75" fmla="*/ 879 h 1428"/>
                <a:gd name="T76" fmla="*/ 1474 w 1482"/>
                <a:gd name="T77" fmla="*/ 808 h 1428"/>
                <a:gd name="T78" fmla="*/ 1446 w 1482"/>
                <a:gd name="T79" fmla="*/ 770 h 1428"/>
                <a:gd name="T80" fmla="*/ 1337 w 1482"/>
                <a:gd name="T81" fmla="*/ 620 h 1428"/>
                <a:gd name="T82" fmla="*/ 1244 w 1482"/>
                <a:gd name="T83" fmla="*/ 516 h 1428"/>
                <a:gd name="T84" fmla="*/ 1162 w 1482"/>
                <a:gd name="T85" fmla="*/ 442 h 1428"/>
                <a:gd name="T86" fmla="*/ 1002 w 1482"/>
                <a:gd name="T87" fmla="*/ 301 h 1428"/>
                <a:gd name="T88" fmla="*/ 922 w 1482"/>
                <a:gd name="T89" fmla="*/ 234 h 1428"/>
                <a:gd name="T90" fmla="*/ 839 w 1482"/>
                <a:gd name="T91" fmla="*/ 176 h 1428"/>
                <a:gd name="T92" fmla="*/ 667 w 1482"/>
                <a:gd name="T93" fmla="*/ 77 h 1428"/>
                <a:gd name="T94" fmla="*/ 560 w 1482"/>
                <a:gd name="T95" fmla="*/ 1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428">
                  <a:moveTo>
                    <a:pt x="1349" y="1018"/>
                  </a:moveTo>
                  <a:lnTo>
                    <a:pt x="1349" y="1018"/>
                  </a:lnTo>
                  <a:lnTo>
                    <a:pt x="1349" y="1018"/>
                  </a:lnTo>
                  <a:close/>
                  <a:moveTo>
                    <a:pt x="522" y="0"/>
                  </a:moveTo>
                  <a:lnTo>
                    <a:pt x="522" y="0"/>
                  </a:lnTo>
                  <a:lnTo>
                    <a:pt x="501" y="3"/>
                  </a:lnTo>
                  <a:lnTo>
                    <a:pt x="452" y="6"/>
                  </a:lnTo>
                  <a:lnTo>
                    <a:pt x="422" y="10"/>
                  </a:lnTo>
                  <a:lnTo>
                    <a:pt x="396" y="15"/>
                  </a:lnTo>
                  <a:lnTo>
                    <a:pt x="372" y="22"/>
                  </a:lnTo>
                  <a:lnTo>
                    <a:pt x="363" y="24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51" y="33"/>
                  </a:lnTo>
                  <a:lnTo>
                    <a:pt x="346" y="40"/>
                  </a:lnTo>
                  <a:lnTo>
                    <a:pt x="343" y="49"/>
                  </a:lnTo>
                  <a:lnTo>
                    <a:pt x="339" y="59"/>
                  </a:lnTo>
                  <a:lnTo>
                    <a:pt x="338" y="71"/>
                  </a:lnTo>
                  <a:lnTo>
                    <a:pt x="335" y="82"/>
                  </a:lnTo>
                  <a:lnTo>
                    <a:pt x="334" y="108"/>
                  </a:lnTo>
                  <a:lnTo>
                    <a:pt x="334" y="131"/>
                  </a:lnTo>
                  <a:lnTo>
                    <a:pt x="335" y="151"/>
                  </a:lnTo>
                  <a:lnTo>
                    <a:pt x="337" y="170"/>
                  </a:lnTo>
                  <a:lnTo>
                    <a:pt x="146" y="393"/>
                  </a:lnTo>
                  <a:lnTo>
                    <a:pt x="146" y="393"/>
                  </a:lnTo>
                  <a:lnTo>
                    <a:pt x="138" y="398"/>
                  </a:lnTo>
                  <a:lnTo>
                    <a:pt x="116" y="411"/>
                  </a:lnTo>
                  <a:lnTo>
                    <a:pt x="87" y="427"/>
                  </a:lnTo>
                  <a:lnTo>
                    <a:pt x="71" y="434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48" y="445"/>
                  </a:lnTo>
                  <a:lnTo>
                    <a:pt x="42" y="451"/>
                  </a:lnTo>
                  <a:lnTo>
                    <a:pt x="35" y="460"/>
                  </a:lnTo>
                  <a:lnTo>
                    <a:pt x="30" y="470"/>
                  </a:lnTo>
                  <a:lnTo>
                    <a:pt x="25" y="482"/>
                  </a:lnTo>
                  <a:lnTo>
                    <a:pt x="21" y="495"/>
                  </a:lnTo>
                  <a:lnTo>
                    <a:pt x="14" y="523"/>
                  </a:lnTo>
                  <a:lnTo>
                    <a:pt x="9" y="552"/>
                  </a:lnTo>
                  <a:lnTo>
                    <a:pt x="5" y="579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64" y="644"/>
                  </a:lnTo>
                  <a:lnTo>
                    <a:pt x="125" y="673"/>
                  </a:lnTo>
                  <a:lnTo>
                    <a:pt x="187" y="702"/>
                  </a:lnTo>
                  <a:lnTo>
                    <a:pt x="246" y="734"/>
                  </a:lnTo>
                  <a:lnTo>
                    <a:pt x="305" y="769"/>
                  </a:lnTo>
                  <a:lnTo>
                    <a:pt x="361" y="805"/>
                  </a:lnTo>
                  <a:lnTo>
                    <a:pt x="417" y="843"/>
                  </a:lnTo>
                  <a:lnTo>
                    <a:pt x="472" y="883"/>
                  </a:lnTo>
                  <a:lnTo>
                    <a:pt x="472" y="883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531" y="927"/>
                  </a:lnTo>
                  <a:lnTo>
                    <a:pt x="531" y="927"/>
                  </a:lnTo>
                  <a:lnTo>
                    <a:pt x="593" y="974"/>
                  </a:lnTo>
                  <a:lnTo>
                    <a:pt x="654" y="1021"/>
                  </a:lnTo>
                  <a:lnTo>
                    <a:pt x="654" y="1021"/>
                  </a:lnTo>
                  <a:lnTo>
                    <a:pt x="695" y="1056"/>
                  </a:lnTo>
                  <a:lnTo>
                    <a:pt x="716" y="1074"/>
                  </a:lnTo>
                  <a:lnTo>
                    <a:pt x="736" y="1093"/>
                  </a:lnTo>
                  <a:lnTo>
                    <a:pt x="756" y="1112"/>
                  </a:lnTo>
                  <a:lnTo>
                    <a:pt x="773" y="1131"/>
                  </a:lnTo>
                  <a:lnTo>
                    <a:pt x="791" y="1152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829" y="1203"/>
                  </a:lnTo>
                  <a:lnTo>
                    <a:pt x="849" y="1234"/>
                  </a:lnTo>
                  <a:lnTo>
                    <a:pt x="867" y="1264"/>
                  </a:lnTo>
                  <a:lnTo>
                    <a:pt x="885" y="1296"/>
                  </a:lnTo>
                  <a:lnTo>
                    <a:pt x="900" y="1328"/>
                  </a:lnTo>
                  <a:lnTo>
                    <a:pt x="917" y="1362"/>
                  </a:lnTo>
                  <a:lnTo>
                    <a:pt x="946" y="1428"/>
                  </a:lnTo>
                  <a:lnTo>
                    <a:pt x="954" y="1428"/>
                  </a:lnTo>
                  <a:lnTo>
                    <a:pt x="954" y="1428"/>
                  </a:lnTo>
                  <a:lnTo>
                    <a:pt x="975" y="1428"/>
                  </a:lnTo>
                  <a:lnTo>
                    <a:pt x="975" y="1428"/>
                  </a:lnTo>
                  <a:lnTo>
                    <a:pt x="987" y="1427"/>
                  </a:lnTo>
                  <a:lnTo>
                    <a:pt x="1003" y="1423"/>
                  </a:lnTo>
                  <a:lnTo>
                    <a:pt x="1022" y="1418"/>
                  </a:lnTo>
                  <a:lnTo>
                    <a:pt x="1043" y="1412"/>
                  </a:lnTo>
                  <a:lnTo>
                    <a:pt x="1063" y="1404"/>
                  </a:lnTo>
                  <a:lnTo>
                    <a:pt x="1082" y="1395"/>
                  </a:lnTo>
                  <a:lnTo>
                    <a:pt x="1099" y="1386"/>
                  </a:lnTo>
                  <a:lnTo>
                    <a:pt x="1113" y="1377"/>
                  </a:lnTo>
                  <a:lnTo>
                    <a:pt x="1113" y="1377"/>
                  </a:lnTo>
                  <a:lnTo>
                    <a:pt x="1119" y="1372"/>
                  </a:lnTo>
                  <a:lnTo>
                    <a:pt x="1125" y="1364"/>
                  </a:lnTo>
                  <a:lnTo>
                    <a:pt x="1130" y="1354"/>
                  </a:lnTo>
                  <a:lnTo>
                    <a:pt x="1135" y="1344"/>
                  </a:lnTo>
                  <a:lnTo>
                    <a:pt x="1144" y="1321"/>
                  </a:lnTo>
                  <a:lnTo>
                    <a:pt x="1151" y="1295"/>
                  </a:lnTo>
                  <a:lnTo>
                    <a:pt x="1157" y="1271"/>
                  </a:lnTo>
                  <a:lnTo>
                    <a:pt x="1162" y="1250"/>
                  </a:lnTo>
                  <a:lnTo>
                    <a:pt x="1164" y="1230"/>
                  </a:lnTo>
                  <a:lnTo>
                    <a:pt x="1349" y="1018"/>
                  </a:lnTo>
                  <a:lnTo>
                    <a:pt x="1349" y="1018"/>
                  </a:lnTo>
                  <a:lnTo>
                    <a:pt x="1379" y="1018"/>
                  </a:lnTo>
                  <a:lnTo>
                    <a:pt x="1379" y="1018"/>
                  </a:lnTo>
                  <a:lnTo>
                    <a:pt x="1391" y="1018"/>
                  </a:lnTo>
                  <a:lnTo>
                    <a:pt x="1404" y="1017"/>
                  </a:lnTo>
                  <a:lnTo>
                    <a:pt x="1415" y="1015"/>
                  </a:lnTo>
                  <a:lnTo>
                    <a:pt x="1427" y="1011"/>
                  </a:lnTo>
                  <a:lnTo>
                    <a:pt x="1440" y="1004"/>
                  </a:lnTo>
                  <a:lnTo>
                    <a:pt x="1450" y="997"/>
                  </a:lnTo>
                  <a:lnTo>
                    <a:pt x="1460" y="984"/>
                  </a:lnTo>
                  <a:lnTo>
                    <a:pt x="1470" y="968"/>
                  </a:lnTo>
                  <a:lnTo>
                    <a:pt x="1470" y="968"/>
                  </a:lnTo>
                  <a:lnTo>
                    <a:pt x="1474" y="959"/>
                  </a:lnTo>
                  <a:lnTo>
                    <a:pt x="1477" y="949"/>
                  </a:lnTo>
                  <a:lnTo>
                    <a:pt x="1479" y="939"/>
                  </a:lnTo>
                  <a:lnTo>
                    <a:pt x="1481" y="927"/>
                  </a:lnTo>
                  <a:lnTo>
                    <a:pt x="1482" y="903"/>
                  </a:lnTo>
                  <a:lnTo>
                    <a:pt x="1482" y="879"/>
                  </a:lnTo>
                  <a:lnTo>
                    <a:pt x="1479" y="854"/>
                  </a:lnTo>
                  <a:lnTo>
                    <a:pt x="1478" y="834"/>
                  </a:lnTo>
                  <a:lnTo>
                    <a:pt x="1474" y="808"/>
                  </a:lnTo>
                  <a:lnTo>
                    <a:pt x="1474" y="807"/>
                  </a:lnTo>
                  <a:lnTo>
                    <a:pt x="1474" y="807"/>
                  </a:lnTo>
                  <a:lnTo>
                    <a:pt x="1446" y="770"/>
                  </a:lnTo>
                  <a:lnTo>
                    <a:pt x="1419" y="731"/>
                  </a:lnTo>
                  <a:lnTo>
                    <a:pt x="1365" y="657"/>
                  </a:lnTo>
                  <a:lnTo>
                    <a:pt x="1337" y="620"/>
                  </a:lnTo>
                  <a:lnTo>
                    <a:pt x="1308" y="584"/>
                  </a:lnTo>
                  <a:lnTo>
                    <a:pt x="1277" y="550"/>
                  </a:lnTo>
                  <a:lnTo>
                    <a:pt x="1244" y="516"/>
                  </a:lnTo>
                  <a:lnTo>
                    <a:pt x="1244" y="516"/>
                  </a:lnTo>
                  <a:lnTo>
                    <a:pt x="1203" y="479"/>
                  </a:lnTo>
                  <a:lnTo>
                    <a:pt x="1162" y="442"/>
                  </a:lnTo>
                  <a:lnTo>
                    <a:pt x="1077" y="370"/>
                  </a:lnTo>
                  <a:lnTo>
                    <a:pt x="1077" y="370"/>
                  </a:lnTo>
                  <a:lnTo>
                    <a:pt x="1002" y="301"/>
                  </a:lnTo>
                  <a:lnTo>
                    <a:pt x="963" y="267"/>
                  </a:lnTo>
                  <a:lnTo>
                    <a:pt x="922" y="234"/>
                  </a:lnTo>
                  <a:lnTo>
                    <a:pt x="922" y="234"/>
                  </a:lnTo>
                  <a:lnTo>
                    <a:pt x="881" y="204"/>
                  </a:lnTo>
                  <a:lnTo>
                    <a:pt x="839" y="176"/>
                  </a:lnTo>
                  <a:lnTo>
                    <a:pt x="839" y="176"/>
                  </a:lnTo>
                  <a:lnTo>
                    <a:pt x="797" y="150"/>
                  </a:lnTo>
                  <a:lnTo>
                    <a:pt x="754" y="126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595" y="37"/>
                  </a:lnTo>
                  <a:lnTo>
                    <a:pt x="560" y="18"/>
                  </a:lnTo>
                  <a:lnTo>
                    <a:pt x="522" y="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3" name="Freeform 210">
              <a:extLst>
                <a:ext uri="{FF2B5EF4-FFF2-40B4-BE49-F238E27FC236}">
                  <a16:creationId xmlns:a16="http://schemas.microsoft.com/office/drawing/2014/main" id="{E65565CE-2D68-57DA-1E87-09C71690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" y="7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4" name="Freeform 211">
              <a:extLst>
                <a:ext uri="{FF2B5EF4-FFF2-40B4-BE49-F238E27FC236}">
                  <a16:creationId xmlns:a16="http://schemas.microsoft.com/office/drawing/2014/main" id="{61402AE3-BDC1-7D95-8D94-6D1279205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1" cy="714"/>
            </a:xfrm>
            <a:custGeom>
              <a:avLst/>
              <a:gdLst>
                <a:gd name="T0" fmla="*/ 501 w 1482"/>
                <a:gd name="T1" fmla="*/ 3 h 1428"/>
                <a:gd name="T2" fmla="*/ 396 w 1482"/>
                <a:gd name="T3" fmla="*/ 15 h 1428"/>
                <a:gd name="T4" fmla="*/ 356 w 1482"/>
                <a:gd name="T5" fmla="*/ 28 h 1428"/>
                <a:gd name="T6" fmla="*/ 346 w 1482"/>
                <a:gd name="T7" fmla="*/ 40 h 1428"/>
                <a:gd name="T8" fmla="*/ 338 w 1482"/>
                <a:gd name="T9" fmla="*/ 71 h 1428"/>
                <a:gd name="T10" fmla="*/ 334 w 1482"/>
                <a:gd name="T11" fmla="*/ 131 h 1428"/>
                <a:gd name="T12" fmla="*/ 146 w 1482"/>
                <a:gd name="T13" fmla="*/ 393 h 1428"/>
                <a:gd name="T14" fmla="*/ 116 w 1482"/>
                <a:gd name="T15" fmla="*/ 411 h 1428"/>
                <a:gd name="T16" fmla="*/ 55 w 1482"/>
                <a:gd name="T17" fmla="*/ 441 h 1428"/>
                <a:gd name="T18" fmla="*/ 42 w 1482"/>
                <a:gd name="T19" fmla="*/ 451 h 1428"/>
                <a:gd name="T20" fmla="*/ 25 w 1482"/>
                <a:gd name="T21" fmla="*/ 482 h 1428"/>
                <a:gd name="T22" fmla="*/ 9 w 1482"/>
                <a:gd name="T23" fmla="*/ 552 h 1428"/>
                <a:gd name="T24" fmla="*/ 0 w 1482"/>
                <a:gd name="T25" fmla="*/ 619 h 1428"/>
                <a:gd name="T26" fmla="*/ 187 w 1482"/>
                <a:gd name="T27" fmla="*/ 702 h 1428"/>
                <a:gd name="T28" fmla="*/ 361 w 1482"/>
                <a:gd name="T29" fmla="*/ 805 h 1428"/>
                <a:gd name="T30" fmla="*/ 472 w 1482"/>
                <a:gd name="T31" fmla="*/ 883 h 1428"/>
                <a:gd name="T32" fmla="*/ 531 w 1482"/>
                <a:gd name="T33" fmla="*/ 927 h 1428"/>
                <a:gd name="T34" fmla="*/ 654 w 1482"/>
                <a:gd name="T35" fmla="*/ 1021 h 1428"/>
                <a:gd name="T36" fmla="*/ 716 w 1482"/>
                <a:gd name="T37" fmla="*/ 1074 h 1428"/>
                <a:gd name="T38" fmla="*/ 773 w 1482"/>
                <a:gd name="T39" fmla="*/ 1131 h 1428"/>
                <a:gd name="T40" fmla="*/ 808 w 1482"/>
                <a:gd name="T41" fmla="*/ 1172 h 1428"/>
                <a:gd name="T42" fmla="*/ 867 w 1482"/>
                <a:gd name="T43" fmla="*/ 1264 h 1428"/>
                <a:gd name="T44" fmla="*/ 917 w 1482"/>
                <a:gd name="T45" fmla="*/ 1362 h 1428"/>
                <a:gd name="T46" fmla="*/ 954 w 1482"/>
                <a:gd name="T47" fmla="*/ 1428 h 1428"/>
                <a:gd name="T48" fmla="*/ 987 w 1482"/>
                <a:gd name="T49" fmla="*/ 1427 h 1428"/>
                <a:gd name="T50" fmla="*/ 1043 w 1482"/>
                <a:gd name="T51" fmla="*/ 1412 h 1428"/>
                <a:gd name="T52" fmla="*/ 1099 w 1482"/>
                <a:gd name="T53" fmla="*/ 1386 h 1428"/>
                <a:gd name="T54" fmla="*/ 1119 w 1482"/>
                <a:gd name="T55" fmla="*/ 1372 h 1428"/>
                <a:gd name="T56" fmla="*/ 1135 w 1482"/>
                <a:gd name="T57" fmla="*/ 1344 h 1428"/>
                <a:gd name="T58" fmla="*/ 1157 w 1482"/>
                <a:gd name="T59" fmla="*/ 1271 h 1428"/>
                <a:gd name="T60" fmla="*/ 1349 w 1482"/>
                <a:gd name="T61" fmla="*/ 1018 h 1428"/>
                <a:gd name="T62" fmla="*/ 1379 w 1482"/>
                <a:gd name="T63" fmla="*/ 1018 h 1428"/>
                <a:gd name="T64" fmla="*/ 1415 w 1482"/>
                <a:gd name="T65" fmla="*/ 1015 h 1428"/>
                <a:gd name="T66" fmla="*/ 1450 w 1482"/>
                <a:gd name="T67" fmla="*/ 997 h 1428"/>
                <a:gd name="T68" fmla="*/ 1470 w 1482"/>
                <a:gd name="T69" fmla="*/ 968 h 1428"/>
                <a:gd name="T70" fmla="*/ 1479 w 1482"/>
                <a:gd name="T71" fmla="*/ 939 h 1428"/>
                <a:gd name="T72" fmla="*/ 1482 w 1482"/>
                <a:gd name="T73" fmla="*/ 879 h 1428"/>
                <a:gd name="T74" fmla="*/ 1474 w 1482"/>
                <a:gd name="T75" fmla="*/ 808 h 1428"/>
                <a:gd name="T76" fmla="*/ 1446 w 1482"/>
                <a:gd name="T77" fmla="*/ 770 h 1428"/>
                <a:gd name="T78" fmla="*/ 1337 w 1482"/>
                <a:gd name="T79" fmla="*/ 620 h 1428"/>
                <a:gd name="T80" fmla="*/ 1244 w 1482"/>
                <a:gd name="T81" fmla="*/ 516 h 1428"/>
                <a:gd name="T82" fmla="*/ 1162 w 1482"/>
                <a:gd name="T83" fmla="*/ 442 h 1428"/>
                <a:gd name="T84" fmla="*/ 1002 w 1482"/>
                <a:gd name="T85" fmla="*/ 301 h 1428"/>
                <a:gd name="T86" fmla="*/ 922 w 1482"/>
                <a:gd name="T87" fmla="*/ 234 h 1428"/>
                <a:gd name="T88" fmla="*/ 839 w 1482"/>
                <a:gd name="T89" fmla="*/ 176 h 1428"/>
                <a:gd name="T90" fmla="*/ 667 w 1482"/>
                <a:gd name="T91" fmla="*/ 77 h 1428"/>
                <a:gd name="T92" fmla="*/ 560 w 1482"/>
                <a:gd name="T93" fmla="*/ 1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82" h="1428">
                  <a:moveTo>
                    <a:pt x="522" y="0"/>
                  </a:moveTo>
                  <a:lnTo>
                    <a:pt x="522" y="0"/>
                  </a:lnTo>
                  <a:lnTo>
                    <a:pt x="501" y="3"/>
                  </a:lnTo>
                  <a:lnTo>
                    <a:pt x="452" y="6"/>
                  </a:lnTo>
                  <a:lnTo>
                    <a:pt x="422" y="10"/>
                  </a:lnTo>
                  <a:lnTo>
                    <a:pt x="396" y="15"/>
                  </a:lnTo>
                  <a:lnTo>
                    <a:pt x="372" y="22"/>
                  </a:lnTo>
                  <a:lnTo>
                    <a:pt x="363" y="24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51" y="33"/>
                  </a:lnTo>
                  <a:lnTo>
                    <a:pt x="346" y="40"/>
                  </a:lnTo>
                  <a:lnTo>
                    <a:pt x="343" y="49"/>
                  </a:lnTo>
                  <a:lnTo>
                    <a:pt x="339" y="59"/>
                  </a:lnTo>
                  <a:lnTo>
                    <a:pt x="338" y="71"/>
                  </a:lnTo>
                  <a:lnTo>
                    <a:pt x="335" y="82"/>
                  </a:lnTo>
                  <a:lnTo>
                    <a:pt x="334" y="108"/>
                  </a:lnTo>
                  <a:lnTo>
                    <a:pt x="334" y="131"/>
                  </a:lnTo>
                  <a:lnTo>
                    <a:pt x="335" y="151"/>
                  </a:lnTo>
                  <a:lnTo>
                    <a:pt x="337" y="170"/>
                  </a:lnTo>
                  <a:lnTo>
                    <a:pt x="146" y="393"/>
                  </a:lnTo>
                  <a:lnTo>
                    <a:pt x="146" y="393"/>
                  </a:lnTo>
                  <a:lnTo>
                    <a:pt x="138" y="398"/>
                  </a:lnTo>
                  <a:lnTo>
                    <a:pt x="116" y="411"/>
                  </a:lnTo>
                  <a:lnTo>
                    <a:pt x="87" y="427"/>
                  </a:lnTo>
                  <a:lnTo>
                    <a:pt x="71" y="434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48" y="445"/>
                  </a:lnTo>
                  <a:lnTo>
                    <a:pt x="42" y="451"/>
                  </a:lnTo>
                  <a:lnTo>
                    <a:pt x="35" y="460"/>
                  </a:lnTo>
                  <a:lnTo>
                    <a:pt x="30" y="470"/>
                  </a:lnTo>
                  <a:lnTo>
                    <a:pt x="25" y="482"/>
                  </a:lnTo>
                  <a:lnTo>
                    <a:pt x="21" y="495"/>
                  </a:lnTo>
                  <a:lnTo>
                    <a:pt x="14" y="523"/>
                  </a:lnTo>
                  <a:lnTo>
                    <a:pt x="9" y="552"/>
                  </a:lnTo>
                  <a:lnTo>
                    <a:pt x="5" y="579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64" y="644"/>
                  </a:lnTo>
                  <a:lnTo>
                    <a:pt x="125" y="673"/>
                  </a:lnTo>
                  <a:lnTo>
                    <a:pt x="187" y="702"/>
                  </a:lnTo>
                  <a:lnTo>
                    <a:pt x="246" y="734"/>
                  </a:lnTo>
                  <a:lnTo>
                    <a:pt x="305" y="769"/>
                  </a:lnTo>
                  <a:lnTo>
                    <a:pt x="361" y="805"/>
                  </a:lnTo>
                  <a:lnTo>
                    <a:pt x="417" y="843"/>
                  </a:lnTo>
                  <a:lnTo>
                    <a:pt x="472" y="883"/>
                  </a:lnTo>
                  <a:lnTo>
                    <a:pt x="472" y="883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531" y="927"/>
                  </a:lnTo>
                  <a:lnTo>
                    <a:pt x="531" y="927"/>
                  </a:lnTo>
                  <a:lnTo>
                    <a:pt x="593" y="974"/>
                  </a:lnTo>
                  <a:lnTo>
                    <a:pt x="654" y="1021"/>
                  </a:lnTo>
                  <a:lnTo>
                    <a:pt x="654" y="1021"/>
                  </a:lnTo>
                  <a:lnTo>
                    <a:pt x="695" y="1056"/>
                  </a:lnTo>
                  <a:lnTo>
                    <a:pt x="716" y="1074"/>
                  </a:lnTo>
                  <a:lnTo>
                    <a:pt x="736" y="1093"/>
                  </a:lnTo>
                  <a:lnTo>
                    <a:pt x="756" y="1112"/>
                  </a:lnTo>
                  <a:lnTo>
                    <a:pt x="773" y="1131"/>
                  </a:lnTo>
                  <a:lnTo>
                    <a:pt x="791" y="1152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829" y="1203"/>
                  </a:lnTo>
                  <a:lnTo>
                    <a:pt x="849" y="1234"/>
                  </a:lnTo>
                  <a:lnTo>
                    <a:pt x="867" y="1264"/>
                  </a:lnTo>
                  <a:lnTo>
                    <a:pt x="885" y="1296"/>
                  </a:lnTo>
                  <a:lnTo>
                    <a:pt x="900" y="1328"/>
                  </a:lnTo>
                  <a:lnTo>
                    <a:pt x="917" y="1362"/>
                  </a:lnTo>
                  <a:lnTo>
                    <a:pt x="946" y="1428"/>
                  </a:lnTo>
                  <a:lnTo>
                    <a:pt x="954" y="1428"/>
                  </a:lnTo>
                  <a:lnTo>
                    <a:pt x="954" y="1428"/>
                  </a:lnTo>
                  <a:lnTo>
                    <a:pt x="975" y="1428"/>
                  </a:lnTo>
                  <a:lnTo>
                    <a:pt x="975" y="1428"/>
                  </a:lnTo>
                  <a:lnTo>
                    <a:pt x="987" y="1427"/>
                  </a:lnTo>
                  <a:lnTo>
                    <a:pt x="1003" y="1423"/>
                  </a:lnTo>
                  <a:lnTo>
                    <a:pt x="1022" y="1418"/>
                  </a:lnTo>
                  <a:lnTo>
                    <a:pt x="1043" y="1412"/>
                  </a:lnTo>
                  <a:lnTo>
                    <a:pt x="1063" y="1404"/>
                  </a:lnTo>
                  <a:lnTo>
                    <a:pt x="1082" y="1395"/>
                  </a:lnTo>
                  <a:lnTo>
                    <a:pt x="1099" y="1386"/>
                  </a:lnTo>
                  <a:lnTo>
                    <a:pt x="1113" y="1377"/>
                  </a:lnTo>
                  <a:lnTo>
                    <a:pt x="1113" y="1377"/>
                  </a:lnTo>
                  <a:lnTo>
                    <a:pt x="1119" y="1372"/>
                  </a:lnTo>
                  <a:lnTo>
                    <a:pt x="1125" y="1364"/>
                  </a:lnTo>
                  <a:lnTo>
                    <a:pt x="1130" y="1354"/>
                  </a:lnTo>
                  <a:lnTo>
                    <a:pt x="1135" y="1344"/>
                  </a:lnTo>
                  <a:lnTo>
                    <a:pt x="1144" y="1321"/>
                  </a:lnTo>
                  <a:lnTo>
                    <a:pt x="1151" y="1295"/>
                  </a:lnTo>
                  <a:lnTo>
                    <a:pt x="1157" y="1271"/>
                  </a:lnTo>
                  <a:lnTo>
                    <a:pt x="1162" y="1250"/>
                  </a:lnTo>
                  <a:lnTo>
                    <a:pt x="1164" y="1230"/>
                  </a:lnTo>
                  <a:lnTo>
                    <a:pt x="1349" y="1018"/>
                  </a:lnTo>
                  <a:lnTo>
                    <a:pt x="1349" y="1018"/>
                  </a:lnTo>
                  <a:lnTo>
                    <a:pt x="1379" y="1018"/>
                  </a:lnTo>
                  <a:lnTo>
                    <a:pt x="1379" y="1018"/>
                  </a:lnTo>
                  <a:lnTo>
                    <a:pt x="1391" y="1018"/>
                  </a:lnTo>
                  <a:lnTo>
                    <a:pt x="1404" y="1017"/>
                  </a:lnTo>
                  <a:lnTo>
                    <a:pt x="1415" y="1015"/>
                  </a:lnTo>
                  <a:lnTo>
                    <a:pt x="1427" y="1011"/>
                  </a:lnTo>
                  <a:lnTo>
                    <a:pt x="1440" y="1004"/>
                  </a:lnTo>
                  <a:lnTo>
                    <a:pt x="1450" y="997"/>
                  </a:lnTo>
                  <a:lnTo>
                    <a:pt x="1460" y="984"/>
                  </a:lnTo>
                  <a:lnTo>
                    <a:pt x="1470" y="968"/>
                  </a:lnTo>
                  <a:lnTo>
                    <a:pt x="1470" y="968"/>
                  </a:lnTo>
                  <a:lnTo>
                    <a:pt x="1474" y="959"/>
                  </a:lnTo>
                  <a:lnTo>
                    <a:pt x="1477" y="949"/>
                  </a:lnTo>
                  <a:lnTo>
                    <a:pt x="1479" y="939"/>
                  </a:lnTo>
                  <a:lnTo>
                    <a:pt x="1481" y="927"/>
                  </a:lnTo>
                  <a:lnTo>
                    <a:pt x="1482" y="903"/>
                  </a:lnTo>
                  <a:lnTo>
                    <a:pt x="1482" y="879"/>
                  </a:lnTo>
                  <a:lnTo>
                    <a:pt x="1479" y="854"/>
                  </a:lnTo>
                  <a:lnTo>
                    <a:pt x="1478" y="834"/>
                  </a:lnTo>
                  <a:lnTo>
                    <a:pt x="1474" y="808"/>
                  </a:lnTo>
                  <a:lnTo>
                    <a:pt x="1474" y="807"/>
                  </a:lnTo>
                  <a:lnTo>
                    <a:pt x="1474" y="807"/>
                  </a:lnTo>
                  <a:lnTo>
                    <a:pt x="1446" y="770"/>
                  </a:lnTo>
                  <a:lnTo>
                    <a:pt x="1419" y="731"/>
                  </a:lnTo>
                  <a:lnTo>
                    <a:pt x="1365" y="657"/>
                  </a:lnTo>
                  <a:lnTo>
                    <a:pt x="1337" y="620"/>
                  </a:lnTo>
                  <a:lnTo>
                    <a:pt x="1308" y="584"/>
                  </a:lnTo>
                  <a:lnTo>
                    <a:pt x="1277" y="550"/>
                  </a:lnTo>
                  <a:lnTo>
                    <a:pt x="1244" y="516"/>
                  </a:lnTo>
                  <a:lnTo>
                    <a:pt x="1244" y="516"/>
                  </a:lnTo>
                  <a:lnTo>
                    <a:pt x="1203" y="479"/>
                  </a:lnTo>
                  <a:lnTo>
                    <a:pt x="1162" y="442"/>
                  </a:lnTo>
                  <a:lnTo>
                    <a:pt x="1077" y="370"/>
                  </a:lnTo>
                  <a:lnTo>
                    <a:pt x="1077" y="370"/>
                  </a:lnTo>
                  <a:lnTo>
                    <a:pt x="1002" y="301"/>
                  </a:lnTo>
                  <a:lnTo>
                    <a:pt x="963" y="267"/>
                  </a:lnTo>
                  <a:lnTo>
                    <a:pt x="922" y="234"/>
                  </a:lnTo>
                  <a:lnTo>
                    <a:pt x="922" y="234"/>
                  </a:lnTo>
                  <a:lnTo>
                    <a:pt x="881" y="204"/>
                  </a:lnTo>
                  <a:lnTo>
                    <a:pt x="839" y="176"/>
                  </a:lnTo>
                  <a:lnTo>
                    <a:pt x="839" y="176"/>
                  </a:lnTo>
                  <a:lnTo>
                    <a:pt x="797" y="150"/>
                  </a:lnTo>
                  <a:lnTo>
                    <a:pt x="754" y="126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595" y="37"/>
                  </a:lnTo>
                  <a:lnTo>
                    <a:pt x="560" y="18"/>
                  </a:lnTo>
                  <a:lnTo>
                    <a:pt x="522" y="0"/>
                  </a:lnTo>
                  <a:lnTo>
                    <a:pt x="5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Freeform 212">
              <a:extLst>
                <a:ext uri="{FF2B5EF4-FFF2-40B4-BE49-F238E27FC236}">
                  <a16:creationId xmlns:a16="http://schemas.microsoft.com/office/drawing/2014/main" id="{9890F6BA-5E8C-7438-E20F-E3016605D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0" y="701"/>
              <a:ext cx="237" cy="273"/>
            </a:xfrm>
            <a:custGeom>
              <a:avLst/>
              <a:gdLst>
                <a:gd name="T0" fmla="*/ 182 w 474"/>
                <a:gd name="T1" fmla="*/ 138 h 545"/>
                <a:gd name="T2" fmla="*/ 182 w 474"/>
                <a:gd name="T3" fmla="*/ 138 h 545"/>
                <a:gd name="T4" fmla="*/ 222 w 474"/>
                <a:gd name="T5" fmla="*/ 171 h 545"/>
                <a:gd name="T6" fmla="*/ 262 w 474"/>
                <a:gd name="T7" fmla="*/ 207 h 545"/>
                <a:gd name="T8" fmla="*/ 280 w 474"/>
                <a:gd name="T9" fmla="*/ 226 h 545"/>
                <a:gd name="T10" fmla="*/ 298 w 474"/>
                <a:gd name="T11" fmla="*/ 246 h 545"/>
                <a:gd name="T12" fmla="*/ 314 w 474"/>
                <a:gd name="T13" fmla="*/ 265 h 545"/>
                <a:gd name="T14" fmla="*/ 331 w 474"/>
                <a:gd name="T15" fmla="*/ 285 h 545"/>
                <a:gd name="T16" fmla="*/ 331 w 474"/>
                <a:gd name="T17" fmla="*/ 285 h 545"/>
                <a:gd name="T18" fmla="*/ 353 w 474"/>
                <a:gd name="T19" fmla="*/ 316 h 545"/>
                <a:gd name="T20" fmla="*/ 372 w 474"/>
                <a:gd name="T21" fmla="*/ 348 h 545"/>
                <a:gd name="T22" fmla="*/ 391 w 474"/>
                <a:gd name="T23" fmla="*/ 380 h 545"/>
                <a:gd name="T24" fmla="*/ 409 w 474"/>
                <a:gd name="T25" fmla="*/ 412 h 545"/>
                <a:gd name="T26" fmla="*/ 426 w 474"/>
                <a:gd name="T27" fmla="*/ 445 h 545"/>
                <a:gd name="T28" fmla="*/ 442 w 474"/>
                <a:gd name="T29" fmla="*/ 479 h 545"/>
                <a:gd name="T30" fmla="*/ 472 w 474"/>
                <a:gd name="T31" fmla="*/ 545 h 545"/>
                <a:gd name="T32" fmla="*/ 474 w 474"/>
                <a:gd name="T33" fmla="*/ 545 h 545"/>
                <a:gd name="T34" fmla="*/ 474 w 474"/>
                <a:gd name="T35" fmla="*/ 545 h 545"/>
                <a:gd name="T36" fmla="*/ 445 w 474"/>
                <a:gd name="T37" fmla="*/ 479 h 545"/>
                <a:gd name="T38" fmla="*/ 428 w 474"/>
                <a:gd name="T39" fmla="*/ 445 h 545"/>
                <a:gd name="T40" fmla="*/ 413 w 474"/>
                <a:gd name="T41" fmla="*/ 413 h 545"/>
                <a:gd name="T42" fmla="*/ 395 w 474"/>
                <a:gd name="T43" fmla="*/ 381 h 545"/>
                <a:gd name="T44" fmla="*/ 377 w 474"/>
                <a:gd name="T45" fmla="*/ 351 h 545"/>
                <a:gd name="T46" fmla="*/ 357 w 474"/>
                <a:gd name="T47" fmla="*/ 320 h 545"/>
                <a:gd name="T48" fmla="*/ 336 w 474"/>
                <a:gd name="T49" fmla="*/ 289 h 545"/>
                <a:gd name="T50" fmla="*/ 336 w 474"/>
                <a:gd name="T51" fmla="*/ 289 h 545"/>
                <a:gd name="T52" fmla="*/ 319 w 474"/>
                <a:gd name="T53" fmla="*/ 269 h 545"/>
                <a:gd name="T54" fmla="*/ 301 w 474"/>
                <a:gd name="T55" fmla="*/ 248 h 545"/>
                <a:gd name="T56" fmla="*/ 284 w 474"/>
                <a:gd name="T57" fmla="*/ 229 h 545"/>
                <a:gd name="T58" fmla="*/ 264 w 474"/>
                <a:gd name="T59" fmla="*/ 210 h 545"/>
                <a:gd name="T60" fmla="*/ 244 w 474"/>
                <a:gd name="T61" fmla="*/ 191 h 545"/>
                <a:gd name="T62" fmla="*/ 223 w 474"/>
                <a:gd name="T63" fmla="*/ 173 h 545"/>
                <a:gd name="T64" fmla="*/ 182 w 474"/>
                <a:gd name="T65" fmla="*/ 138 h 545"/>
                <a:gd name="T66" fmla="*/ 0 w 474"/>
                <a:gd name="T67" fmla="*/ 0 h 545"/>
                <a:gd name="T68" fmla="*/ 0 w 474"/>
                <a:gd name="T69" fmla="*/ 0 h 545"/>
                <a:gd name="T70" fmla="*/ 26 w 474"/>
                <a:gd name="T71" fmla="*/ 20 h 545"/>
                <a:gd name="T72" fmla="*/ 26 w 474"/>
                <a:gd name="T73" fmla="*/ 20 h 545"/>
                <a:gd name="T74" fmla="*/ 59 w 474"/>
                <a:gd name="T75" fmla="*/ 44 h 545"/>
                <a:gd name="T76" fmla="*/ 59 w 474"/>
                <a:gd name="T77" fmla="*/ 44 h 545"/>
                <a:gd name="T78" fmla="*/ 31 w 474"/>
                <a:gd name="T79" fmla="*/ 23 h 545"/>
                <a:gd name="T80" fmla="*/ 31 w 474"/>
                <a:gd name="T81" fmla="*/ 23 h 545"/>
                <a:gd name="T82" fmla="*/ 0 w 474"/>
                <a:gd name="T8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4" h="545">
                  <a:moveTo>
                    <a:pt x="182" y="138"/>
                  </a:moveTo>
                  <a:lnTo>
                    <a:pt x="182" y="138"/>
                  </a:lnTo>
                  <a:lnTo>
                    <a:pt x="222" y="171"/>
                  </a:lnTo>
                  <a:lnTo>
                    <a:pt x="262" y="207"/>
                  </a:lnTo>
                  <a:lnTo>
                    <a:pt x="280" y="226"/>
                  </a:lnTo>
                  <a:lnTo>
                    <a:pt x="298" y="246"/>
                  </a:lnTo>
                  <a:lnTo>
                    <a:pt x="314" y="265"/>
                  </a:lnTo>
                  <a:lnTo>
                    <a:pt x="331" y="285"/>
                  </a:lnTo>
                  <a:lnTo>
                    <a:pt x="331" y="285"/>
                  </a:lnTo>
                  <a:lnTo>
                    <a:pt x="353" y="316"/>
                  </a:lnTo>
                  <a:lnTo>
                    <a:pt x="372" y="348"/>
                  </a:lnTo>
                  <a:lnTo>
                    <a:pt x="391" y="380"/>
                  </a:lnTo>
                  <a:lnTo>
                    <a:pt x="409" y="412"/>
                  </a:lnTo>
                  <a:lnTo>
                    <a:pt x="426" y="445"/>
                  </a:lnTo>
                  <a:lnTo>
                    <a:pt x="442" y="479"/>
                  </a:lnTo>
                  <a:lnTo>
                    <a:pt x="472" y="545"/>
                  </a:lnTo>
                  <a:lnTo>
                    <a:pt x="474" y="545"/>
                  </a:lnTo>
                  <a:lnTo>
                    <a:pt x="474" y="545"/>
                  </a:lnTo>
                  <a:lnTo>
                    <a:pt x="445" y="479"/>
                  </a:lnTo>
                  <a:lnTo>
                    <a:pt x="428" y="445"/>
                  </a:lnTo>
                  <a:lnTo>
                    <a:pt x="413" y="413"/>
                  </a:lnTo>
                  <a:lnTo>
                    <a:pt x="395" y="381"/>
                  </a:lnTo>
                  <a:lnTo>
                    <a:pt x="377" y="351"/>
                  </a:lnTo>
                  <a:lnTo>
                    <a:pt x="357" y="320"/>
                  </a:lnTo>
                  <a:lnTo>
                    <a:pt x="336" y="289"/>
                  </a:lnTo>
                  <a:lnTo>
                    <a:pt x="336" y="289"/>
                  </a:lnTo>
                  <a:lnTo>
                    <a:pt x="319" y="269"/>
                  </a:lnTo>
                  <a:lnTo>
                    <a:pt x="301" y="248"/>
                  </a:lnTo>
                  <a:lnTo>
                    <a:pt x="284" y="229"/>
                  </a:lnTo>
                  <a:lnTo>
                    <a:pt x="264" y="210"/>
                  </a:lnTo>
                  <a:lnTo>
                    <a:pt x="244" y="191"/>
                  </a:lnTo>
                  <a:lnTo>
                    <a:pt x="223" y="173"/>
                  </a:lnTo>
                  <a:lnTo>
                    <a:pt x="182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9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6" name="Freeform 213">
              <a:extLst>
                <a:ext uri="{FF2B5EF4-FFF2-40B4-BE49-F238E27FC236}">
                  <a16:creationId xmlns:a16="http://schemas.microsoft.com/office/drawing/2014/main" id="{ED5A7CD5-BDAF-991A-1D62-7F02E9408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770"/>
              <a:ext cx="146" cy="204"/>
            </a:xfrm>
            <a:custGeom>
              <a:avLst/>
              <a:gdLst>
                <a:gd name="T0" fmla="*/ 0 w 292"/>
                <a:gd name="T1" fmla="*/ 0 h 407"/>
                <a:gd name="T2" fmla="*/ 0 w 292"/>
                <a:gd name="T3" fmla="*/ 0 h 407"/>
                <a:gd name="T4" fmla="*/ 40 w 292"/>
                <a:gd name="T5" fmla="*/ 33 h 407"/>
                <a:gd name="T6" fmla="*/ 80 w 292"/>
                <a:gd name="T7" fmla="*/ 69 h 407"/>
                <a:gd name="T8" fmla="*/ 98 w 292"/>
                <a:gd name="T9" fmla="*/ 88 h 407"/>
                <a:gd name="T10" fmla="*/ 116 w 292"/>
                <a:gd name="T11" fmla="*/ 108 h 407"/>
                <a:gd name="T12" fmla="*/ 132 w 292"/>
                <a:gd name="T13" fmla="*/ 127 h 407"/>
                <a:gd name="T14" fmla="*/ 149 w 292"/>
                <a:gd name="T15" fmla="*/ 147 h 407"/>
                <a:gd name="T16" fmla="*/ 149 w 292"/>
                <a:gd name="T17" fmla="*/ 147 h 407"/>
                <a:gd name="T18" fmla="*/ 171 w 292"/>
                <a:gd name="T19" fmla="*/ 178 h 407"/>
                <a:gd name="T20" fmla="*/ 190 w 292"/>
                <a:gd name="T21" fmla="*/ 210 h 407"/>
                <a:gd name="T22" fmla="*/ 209 w 292"/>
                <a:gd name="T23" fmla="*/ 242 h 407"/>
                <a:gd name="T24" fmla="*/ 227 w 292"/>
                <a:gd name="T25" fmla="*/ 274 h 407"/>
                <a:gd name="T26" fmla="*/ 244 w 292"/>
                <a:gd name="T27" fmla="*/ 307 h 407"/>
                <a:gd name="T28" fmla="*/ 260 w 292"/>
                <a:gd name="T29" fmla="*/ 341 h 407"/>
                <a:gd name="T30" fmla="*/ 290 w 292"/>
                <a:gd name="T31" fmla="*/ 407 h 407"/>
                <a:gd name="T32" fmla="*/ 292 w 292"/>
                <a:gd name="T33" fmla="*/ 407 h 407"/>
                <a:gd name="T34" fmla="*/ 292 w 292"/>
                <a:gd name="T35" fmla="*/ 407 h 407"/>
                <a:gd name="T36" fmla="*/ 263 w 292"/>
                <a:gd name="T37" fmla="*/ 341 h 407"/>
                <a:gd name="T38" fmla="*/ 246 w 292"/>
                <a:gd name="T39" fmla="*/ 307 h 407"/>
                <a:gd name="T40" fmla="*/ 231 w 292"/>
                <a:gd name="T41" fmla="*/ 275 h 407"/>
                <a:gd name="T42" fmla="*/ 213 w 292"/>
                <a:gd name="T43" fmla="*/ 243 h 407"/>
                <a:gd name="T44" fmla="*/ 195 w 292"/>
                <a:gd name="T45" fmla="*/ 213 h 407"/>
                <a:gd name="T46" fmla="*/ 175 w 292"/>
                <a:gd name="T47" fmla="*/ 182 h 407"/>
                <a:gd name="T48" fmla="*/ 154 w 292"/>
                <a:gd name="T49" fmla="*/ 151 h 407"/>
                <a:gd name="T50" fmla="*/ 154 w 292"/>
                <a:gd name="T51" fmla="*/ 151 h 407"/>
                <a:gd name="T52" fmla="*/ 137 w 292"/>
                <a:gd name="T53" fmla="*/ 131 h 407"/>
                <a:gd name="T54" fmla="*/ 119 w 292"/>
                <a:gd name="T55" fmla="*/ 110 h 407"/>
                <a:gd name="T56" fmla="*/ 102 w 292"/>
                <a:gd name="T57" fmla="*/ 91 h 407"/>
                <a:gd name="T58" fmla="*/ 82 w 292"/>
                <a:gd name="T59" fmla="*/ 72 h 407"/>
                <a:gd name="T60" fmla="*/ 62 w 292"/>
                <a:gd name="T61" fmla="*/ 53 h 407"/>
                <a:gd name="T62" fmla="*/ 41 w 292"/>
                <a:gd name="T63" fmla="*/ 35 h 407"/>
                <a:gd name="T64" fmla="*/ 0 w 292"/>
                <a:gd name="T6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2" h="407">
                  <a:moveTo>
                    <a:pt x="0" y="0"/>
                  </a:moveTo>
                  <a:lnTo>
                    <a:pt x="0" y="0"/>
                  </a:lnTo>
                  <a:lnTo>
                    <a:pt x="40" y="33"/>
                  </a:lnTo>
                  <a:lnTo>
                    <a:pt x="80" y="69"/>
                  </a:lnTo>
                  <a:lnTo>
                    <a:pt x="98" y="88"/>
                  </a:lnTo>
                  <a:lnTo>
                    <a:pt x="116" y="108"/>
                  </a:lnTo>
                  <a:lnTo>
                    <a:pt x="132" y="127"/>
                  </a:lnTo>
                  <a:lnTo>
                    <a:pt x="149" y="147"/>
                  </a:lnTo>
                  <a:lnTo>
                    <a:pt x="149" y="147"/>
                  </a:lnTo>
                  <a:lnTo>
                    <a:pt x="171" y="178"/>
                  </a:lnTo>
                  <a:lnTo>
                    <a:pt x="190" y="210"/>
                  </a:lnTo>
                  <a:lnTo>
                    <a:pt x="209" y="242"/>
                  </a:lnTo>
                  <a:lnTo>
                    <a:pt x="227" y="274"/>
                  </a:lnTo>
                  <a:lnTo>
                    <a:pt x="244" y="307"/>
                  </a:lnTo>
                  <a:lnTo>
                    <a:pt x="260" y="341"/>
                  </a:lnTo>
                  <a:lnTo>
                    <a:pt x="290" y="407"/>
                  </a:lnTo>
                  <a:lnTo>
                    <a:pt x="292" y="407"/>
                  </a:lnTo>
                  <a:lnTo>
                    <a:pt x="292" y="407"/>
                  </a:lnTo>
                  <a:lnTo>
                    <a:pt x="263" y="341"/>
                  </a:lnTo>
                  <a:lnTo>
                    <a:pt x="246" y="307"/>
                  </a:lnTo>
                  <a:lnTo>
                    <a:pt x="231" y="275"/>
                  </a:lnTo>
                  <a:lnTo>
                    <a:pt x="213" y="243"/>
                  </a:lnTo>
                  <a:lnTo>
                    <a:pt x="195" y="213"/>
                  </a:lnTo>
                  <a:lnTo>
                    <a:pt x="175" y="182"/>
                  </a:lnTo>
                  <a:lnTo>
                    <a:pt x="154" y="151"/>
                  </a:lnTo>
                  <a:lnTo>
                    <a:pt x="154" y="151"/>
                  </a:lnTo>
                  <a:lnTo>
                    <a:pt x="137" y="131"/>
                  </a:lnTo>
                  <a:lnTo>
                    <a:pt x="119" y="110"/>
                  </a:lnTo>
                  <a:lnTo>
                    <a:pt x="102" y="91"/>
                  </a:lnTo>
                  <a:lnTo>
                    <a:pt x="82" y="72"/>
                  </a:lnTo>
                  <a:lnTo>
                    <a:pt x="62" y="53"/>
                  </a:lnTo>
                  <a:lnTo>
                    <a:pt x="4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7" name="Freeform 214">
              <a:extLst>
                <a:ext uri="{FF2B5EF4-FFF2-40B4-BE49-F238E27FC236}">
                  <a16:creationId xmlns:a16="http://schemas.microsoft.com/office/drawing/2014/main" id="{DA9EFE64-6949-0770-877F-040AC9F65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701"/>
              <a:ext cx="30" cy="23"/>
            </a:xfrm>
            <a:custGeom>
              <a:avLst/>
              <a:gdLst>
                <a:gd name="T0" fmla="*/ 0 w 59"/>
                <a:gd name="T1" fmla="*/ 0 h 44"/>
                <a:gd name="T2" fmla="*/ 0 w 59"/>
                <a:gd name="T3" fmla="*/ 0 h 44"/>
                <a:gd name="T4" fmla="*/ 26 w 59"/>
                <a:gd name="T5" fmla="*/ 20 h 44"/>
                <a:gd name="T6" fmla="*/ 26 w 59"/>
                <a:gd name="T7" fmla="*/ 20 h 44"/>
                <a:gd name="T8" fmla="*/ 59 w 59"/>
                <a:gd name="T9" fmla="*/ 44 h 44"/>
                <a:gd name="T10" fmla="*/ 59 w 59"/>
                <a:gd name="T11" fmla="*/ 44 h 44"/>
                <a:gd name="T12" fmla="*/ 31 w 59"/>
                <a:gd name="T13" fmla="*/ 23 h 44"/>
                <a:gd name="T14" fmla="*/ 31 w 59"/>
                <a:gd name="T15" fmla="*/ 23 h 44"/>
                <a:gd name="T16" fmla="*/ 0 w 59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4">
                  <a:moveTo>
                    <a:pt x="0" y="0"/>
                  </a:moveTo>
                  <a:lnTo>
                    <a:pt x="0" y="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Freeform 215">
              <a:extLst>
                <a:ext uri="{FF2B5EF4-FFF2-40B4-BE49-F238E27FC236}">
                  <a16:creationId xmlns:a16="http://schemas.microsoft.com/office/drawing/2014/main" id="{0B48C69E-821A-8034-FD9E-72E047FB1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4"/>
              <a:ext cx="443" cy="256"/>
            </a:xfrm>
            <a:custGeom>
              <a:avLst/>
              <a:gdLst>
                <a:gd name="T0" fmla="*/ 650 w 885"/>
                <a:gd name="T1" fmla="*/ 0 h 512"/>
                <a:gd name="T2" fmla="*/ 650 w 885"/>
                <a:gd name="T3" fmla="*/ 0 h 512"/>
                <a:gd name="T4" fmla="*/ 625 w 885"/>
                <a:gd name="T5" fmla="*/ 1 h 512"/>
                <a:gd name="T6" fmla="*/ 598 w 885"/>
                <a:gd name="T7" fmla="*/ 2 h 512"/>
                <a:gd name="T8" fmla="*/ 573 w 885"/>
                <a:gd name="T9" fmla="*/ 5 h 512"/>
                <a:gd name="T10" fmla="*/ 549 w 885"/>
                <a:gd name="T11" fmla="*/ 9 h 512"/>
                <a:gd name="T12" fmla="*/ 503 w 885"/>
                <a:gd name="T13" fmla="*/ 16 h 512"/>
                <a:gd name="T14" fmla="*/ 463 w 885"/>
                <a:gd name="T15" fmla="*/ 27 h 512"/>
                <a:gd name="T16" fmla="*/ 430 w 885"/>
                <a:gd name="T17" fmla="*/ 37 h 512"/>
                <a:gd name="T18" fmla="*/ 406 w 885"/>
                <a:gd name="T19" fmla="*/ 45 h 512"/>
                <a:gd name="T20" fmla="*/ 384 w 885"/>
                <a:gd name="T21" fmla="*/ 53 h 512"/>
                <a:gd name="T22" fmla="*/ 0 w 885"/>
                <a:gd name="T23" fmla="*/ 510 h 512"/>
                <a:gd name="T24" fmla="*/ 0 w 885"/>
                <a:gd name="T25" fmla="*/ 510 h 512"/>
                <a:gd name="T26" fmla="*/ 5 w 885"/>
                <a:gd name="T27" fmla="*/ 512 h 512"/>
                <a:gd name="T28" fmla="*/ 389 w 885"/>
                <a:gd name="T29" fmla="*/ 56 h 512"/>
                <a:gd name="T30" fmla="*/ 389 w 885"/>
                <a:gd name="T31" fmla="*/ 56 h 512"/>
                <a:gd name="T32" fmla="*/ 409 w 885"/>
                <a:gd name="T33" fmla="*/ 48 h 512"/>
                <a:gd name="T34" fmla="*/ 435 w 885"/>
                <a:gd name="T35" fmla="*/ 39 h 512"/>
                <a:gd name="T36" fmla="*/ 468 w 885"/>
                <a:gd name="T37" fmla="*/ 29 h 512"/>
                <a:gd name="T38" fmla="*/ 508 w 885"/>
                <a:gd name="T39" fmla="*/ 20 h 512"/>
                <a:gd name="T40" fmla="*/ 553 w 885"/>
                <a:gd name="T41" fmla="*/ 11 h 512"/>
                <a:gd name="T42" fmla="*/ 577 w 885"/>
                <a:gd name="T43" fmla="*/ 7 h 512"/>
                <a:gd name="T44" fmla="*/ 603 w 885"/>
                <a:gd name="T45" fmla="*/ 5 h 512"/>
                <a:gd name="T46" fmla="*/ 629 w 885"/>
                <a:gd name="T47" fmla="*/ 4 h 512"/>
                <a:gd name="T48" fmla="*/ 655 w 885"/>
                <a:gd name="T49" fmla="*/ 4 h 512"/>
                <a:gd name="T50" fmla="*/ 655 w 885"/>
                <a:gd name="T51" fmla="*/ 4 h 512"/>
                <a:gd name="T52" fmla="*/ 684 w 885"/>
                <a:gd name="T53" fmla="*/ 4 h 512"/>
                <a:gd name="T54" fmla="*/ 713 w 885"/>
                <a:gd name="T55" fmla="*/ 6 h 512"/>
                <a:gd name="T56" fmla="*/ 743 w 885"/>
                <a:gd name="T57" fmla="*/ 10 h 512"/>
                <a:gd name="T58" fmla="*/ 772 w 885"/>
                <a:gd name="T59" fmla="*/ 16 h 512"/>
                <a:gd name="T60" fmla="*/ 800 w 885"/>
                <a:gd name="T61" fmla="*/ 24 h 512"/>
                <a:gd name="T62" fmla="*/ 830 w 885"/>
                <a:gd name="T63" fmla="*/ 34 h 512"/>
                <a:gd name="T64" fmla="*/ 858 w 885"/>
                <a:gd name="T65" fmla="*/ 47 h 512"/>
                <a:gd name="T66" fmla="*/ 885 w 885"/>
                <a:gd name="T67" fmla="*/ 62 h 512"/>
                <a:gd name="T68" fmla="*/ 885 w 885"/>
                <a:gd name="T69" fmla="*/ 62 h 512"/>
                <a:gd name="T70" fmla="*/ 857 w 885"/>
                <a:gd name="T71" fmla="*/ 47 h 512"/>
                <a:gd name="T72" fmla="*/ 828 w 885"/>
                <a:gd name="T73" fmla="*/ 33 h 512"/>
                <a:gd name="T74" fmla="*/ 799 w 885"/>
                <a:gd name="T75" fmla="*/ 23 h 512"/>
                <a:gd name="T76" fmla="*/ 770 w 885"/>
                <a:gd name="T77" fmla="*/ 14 h 512"/>
                <a:gd name="T78" fmla="*/ 740 w 885"/>
                <a:gd name="T79" fmla="*/ 7 h 512"/>
                <a:gd name="T80" fmla="*/ 709 w 885"/>
                <a:gd name="T81" fmla="*/ 4 h 512"/>
                <a:gd name="T82" fmla="*/ 680 w 885"/>
                <a:gd name="T83" fmla="*/ 1 h 512"/>
                <a:gd name="T84" fmla="*/ 650 w 885"/>
                <a:gd name="T8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5" h="512">
                  <a:moveTo>
                    <a:pt x="650" y="0"/>
                  </a:moveTo>
                  <a:lnTo>
                    <a:pt x="650" y="0"/>
                  </a:lnTo>
                  <a:lnTo>
                    <a:pt x="625" y="1"/>
                  </a:lnTo>
                  <a:lnTo>
                    <a:pt x="598" y="2"/>
                  </a:lnTo>
                  <a:lnTo>
                    <a:pt x="573" y="5"/>
                  </a:lnTo>
                  <a:lnTo>
                    <a:pt x="549" y="9"/>
                  </a:lnTo>
                  <a:lnTo>
                    <a:pt x="503" y="16"/>
                  </a:lnTo>
                  <a:lnTo>
                    <a:pt x="463" y="27"/>
                  </a:lnTo>
                  <a:lnTo>
                    <a:pt x="430" y="37"/>
                  </a:lnTo>
                  <a:lnTo>
                    <a:pt x="406" y="45"/>
                  </a:lnTo>
                  <a:lnTo>
                    <a:pt x="384" y="53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5" y="512"/>
                  </a:lnTo>
                  <a:lnTo>
                    <a:pt x="389" y="56"/>
                  </a:lnTo>
                  <a:lnTo>
                    <a:pt x="389" y="56"/>
                  </a:lnTo>
                  <a:lnTo>
                    <a:pt x="409" y="48"/>
                  </a:lnTo>
                  <a:lnTo>
                    <a:pt x="435" y="39"/>
                  </a:lnTo>
                  <a:lnTo>
                    <a:pt x="468" y="29"/>
                  </a:lnTo>
                  <a:lnTo>
                    <a:pt x="508" y="20"/>
                  </a:lnTo>
                  <a:lnTo>
                    <a:pt x="553" y="11"/>
                  </a:lnTo>
                  <a:lnTo>
                    <a:pt x="577" y="7"/>
                  </a:lnTo>
                  <a:lnTo>
                    <a:pt x="603" y="5"/>
                  </a:lnTo>
                  <a:lnTo>
                    <a:pt x="629" y="4"/>
                  </a:lnTo>
                  <a:lnTo>
                    <a:pt x="655" y="4"/>
                  </a:lnTo>
                  <a:lnTo>
                    <a:pt x="655" y="4"/>
                  </a:lnTo>
                  <a:lnTo>
                    <a:pt x="684" y="4"/>
                  </a:lnTo>
                  <a:lnTo>
                    <a:pt x="713" y="6"/>
                  </a:lnTo>
                  <a:lnTo>
                    <a:pt x="743" y="10"/>
                  </a:lnTo>
                  <a:lnTo>
                    <a:pt x="772" y="16"/>
                  </a:lnTo>
                  <a:lnTo>
                    <a:pt x="800" y="24"/>
                  </a:lnTo>
                  <a:lnTo>
                    <a:pt x="830" y="34"/>
                  </a:lnTo>
                  <a:lnTo>
                    <a:pt x="858" y="47"/>
                  </a:lnTo>
                  <a:lnTo>
                    <a:pt x="885" y="62"/>
                  </a:lnTo>
                  <a:lnTo>
                    <a:pt x="885" y="62"/>
                  </a:lnTo>
                  <a:lnTo>
                    <a:pt x="857" y="47"/>
                  </a:lnTo>
                  <a:lnTo>
                    <a:pt x="828" y="33"/>
                  </a:lnTo>
                  <a:lnTo>
                    <a:pt x="799" y="23"/>
                  </a:lnTo>
                  <a:lnTo>
                    <a:pt x="770" y="14"/>
                  </a:lnTo>
                  <a:lnTo>
                    <a:pt x="740" y="7"/>
                  </a:lnTo>
                  <a:lnTo>
                    <a:pt x="709" y="4"/>
                  </a:lnTo>
                  <a:lnTo>
                    <a:pt x="680" y="1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Freeform 216">
              <a:extLst>
                <a:ext uri="{FF2B5EF4-FFF2-40B4-BE49-F238E27FC236}">
                  <a16:creationId xmlns:a16="http://schemas.microsoft.com/office/drawing/2014/main" id="{268048E3-CE81-B9E3-81E1-66CB9AB64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4"/>
              <a:ext cx="443" cy="256"/>
            </a:xfrm>
            <a:custGeom>
              <a:avLst/>
              <a:gdLst>
                <a:gd name="T0" fmla="*/ 650 w 885"/>
                <a:gd name="T1" fmla="*/ 0 h 512"/>
                <a:gd name="T2" fmla="*/ 650 w 885"/>
                <a:gd name="T3" fmla="*/ 0 h 512"/>
                <a:gd name="T4" fmla="*/ 625 w 885"/>
                <a:gd name="T5" fmla="*/ 1 h 512"/>
                <a:gd name="T6" fmla="*/ 598 w 885"/>
                <a:gd name="T7" fmla="*/ 2 h 512"/>
                <a:gd name="T8" fmla="*/ 573 w 885"/>
                <a:gd name="T9" fmla="*/ 5 h 512"/>
                <a:gd name="T10" fmla="*/ 549 w 885"/>
                <a:gd name="T11" fmla="*/ 9 h 512"/>
                <a:gd name="T12" fmla="*/ 503 w 885"/>
                <a:gd name="T13" fmla="*/ 16 h 512"/>
                <a:gd name="T14" fmla="*/ 463 w 885"/>
                <a:gd name="T15" fmla="*/ 27 h 512"/>
                <a:gd name="T16" fmla="*/ 430 w 885"/>
                <a:gd name="T17" fmla="*/ 37 h 512"/>
                <a:gd name="T18" fmla="*/ 406 w 885"/>
                <a:gd name="T19" fmla="*/ 45 h 512"/>
                <a:gd name="T20" fmla="*/ 384 w 885"/>
                <a:gd name="T21" fmla="*/ 53 h 512"/>
                <a:gd name="T22" fmla="*/ 0 w 885"/>
                <a:gd name="T23" fmla="*/ 510 h 512"/>
                <a:gd name="T24" fmla="*/ 0 w 885"/>
                <a:gd name="T25" fmla="*/ 510 h 512"/>
                <a:gd name="T26" fmla="*/ 5 w 885"/>
                <a:gd name="T27" fmla="*/ 512 h 512"/>
                <a:gd name="T28" fmla="*/ 389 w 885"/>
                <a:gd name="T29" fmla="*/ 56 h 512"/>
                <a:gd name="T30" fmla="*/ 389 w 885"/>
                <a:gd name="T31" fmla="*/ 56 h 512"/>
                <a:gd name="T32" fmla="*/ 409 w 885"/>
                <a:gd name="T33" fmla="*/ 48 h 512"/>
                <a:gd name="T34" fmla="*/ 435 w 885"/>
                <a:gd name="T35" fmla="*/ 39 h 512"/>
                <a:gd name="T36" fmla="*/ 468 w 885"/>
                <a:gd name="T37" fmla="*/ 29 h 512"/>
                <a:gd name="T38" fmla="*/ 508 w 885"/>
                <a:gd name="T39" fmla="*/ 20 h 512"/>
                <a:gd name="T40" fmla="*/ 553 w 885"/>
                <a:gd name="T41" fmla="*/ 11 h 512"/>
                <a:gd name="T42" fmla="*/ 577 w 885"/>
                <a:gd name="T43" fmla="*/ 7 h 512"/>
                <a:gd name="T44" fmla="*/ 603 w 885"/>
                <a:gd name="T45" fmla="*/ 5 h 512"/>
                <a:gd name="T46" fmla="*/ 629 w 885"/>
                <a:gd name="T47" fmla="*/ 4 h 512"/>
                <a:gd name="T48" fmla="*/ 655 w 885"/>
                <a:gd name="T49" fmla="*/ 4 h 512"/>
                <a:gd name="T50" fmla="*/ 655 w 885"/>
                <a:gd name="T51" fmla="*/ 4 h 512"/>
                <a:gd name="T52" fmla="*/ 684 w 885"/>
                <a:gd name="T53" fmla="*/ 4 h 512"/>
                <a:gd name="T54" fmla="*/ 713 w 885"/>
                <a:gd name="T55" fmla="*/ 6 h 512"/>
                <a:gd name="T56" fmla="*/ 743 w 885"/>
                <a:gd name="T57" fmla="*/ 10 h 512"/>
                <a:gd name="T58" fmla="*/ 772 w 885"/>
                <a:gd name="T59" fmla="*/ 16 h 512"/>
                <a:gd name="T60" fmla="*/ 800 w 885"/>
                <a:gd name="T61" fmla="*/ 24 h 512"/>
                <a:gd name="T62" fmla="*/ 830 w 885"/>
                <a:gd name="T63" fmla="*/ 34 h 512"/>
                <a:gd name="T64" fmla="*/ 858 w 885"/>
                <a:gd name="T65" fmla="*/ 47 h 512"/>
                <a:gd name="T66" fmla="*/ 885 w 885"/>
                <a:gd name="T67" fmla="*/ 62 h 512"/>
                <a:gd name="T68" fmla="*/ 885 w 885"/>
                <a:gd name="T69" fmla="*/ 62 h 512"/>
                <a:gd name="T70" fmla="*/ 857 w 885"/>
                <a:gd name="T71" fmla="*/ 47 h 512"/>
                <a:gd name="T72" fmla="*/ 828 w 885"/>
                <a:gd name="T73" fmla="*/ 33 h 512"/>
                <a:gd name="T74" fmla="*/ 799 w 885"/>
                <a:gd name="T75" fmla="*/ 23 h 512"/>
                <a:gd name="T76" fmla="*/ 770 w 885"/>
                <a:gd name="T77" fmla="*/ 14 h 512"/>
                <a:gd name="T78" fmla="*/ 740 w 885"/>
                <a:gd name="T79" fmla="*/ 7 h 512"/>
                <a:gd name="T80" fmla="*/ 709 w 885"/>
                <a:gd name="T81" fmla="*/ 4 h 512"/>
                <a:gd name="T82" fmla="*/ 680 w 885"/>
                <a:gd name="T83" fmla="*/ 1 h 512"/>
                <a:gd name="T84" fmla="*/ 650 w 885"/>
                <a:gd name="T8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5" h="512">
                  <a:moveTo>
                    <a:pt x="650" y="0"/>
                  </a:moveTo>
                  <a:lnTo>
                    <a:pt x="650" y="0"/>
                  </a:lnTo>
                  <a:lnTo>
                    <a:pt x="625" y="1"/>
                  </a:lnTo>
                  <a:lnTo>
                    <a:pt x="598" y="2"/>
                  </a:lnTo>
                  <a:lnTo>
                    <a:pt x="573" y="5"/>
                  </a:lnTo>
                  <a:lnTo>
                    <a:pt x="549" y="9"/>
                  </a:lnTo>
                  <a:lnTo>
                    <a:pt x="503" y="16"/>
                  </a:lnTo>
                  <a:lnTo>
                    <a:pt x="463" y="27"/>
                  </a:lnTo>
                  <a:lnTo>
                    <a:pt x="430" y="37"/>
                  </a:lnTo>
                  <a:lnTo>
                    <a:pt x="406" y="45"/>
                  </a:lnTo>
                  <a:lnTo>
                    <a:pt x="384" y="53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5" y="512"/>
                  </a:lnTo>
                  <a:lnTo>
                    <a:pt x="389" y="56"/>
                  </a:lnTo>
                  <a:lnTo>
                    <a:pt x="389" y="56"/>
                  </a:lnTo>
                  <a:lnTo>
                    <a:pt x="409" y="48"/>
                  </a:lnTo>
                  <a:lnTo>
                    <a:pt x="435" y="39"/>
                  </a:lnTo>
                  <a:lnTo>
                    <a:pt x="468" y="29"/>
                  </a:lnTo>
                  <a:lnTo>
                    <a:pt x="508" y="20"/>
                  </a:lnTo>
                  <a:lnTo>
                    <a:pt x="553" y="11"/>
                  </a:lnTo>
                  <a:lnTo>
                    <a:pt x="577" y="7"/>
                  </a:lnTo>
                  <a:lnTo>
                    <a:pt x="603" y="5"/>
                  </a:lnTo>
                  <a:lnTo>
                    <a:pt x="629" y="4"/>
                  </a:lnTo>
                  <a:lnTo>
                    <a:pt x="655" y="4"/>
                  </a:lnTo>
                  <a:lnTo>
                    <a:pt x="655" y="4"/>
                  </a:lnTo>
                  <a:lnTo>
                    <a:pt x="684" y="4"/>
                  </a:lnTo>
                  <a:lnTo>
                    <a:pt x="713" y="6"/>
                  </a:lnTo>
                  <a:lnTo>
                    <a:pt x="743" y="10"/>
                  </a:lnTo>
                  <a:lnTo>
                    <a:pt x="772" y="16"/>
                  </a:lnTo>
                  <a:lnTo>
                    <a:pt x="800" y="24"/>
                  </a:lnTo>
                  <a:lnTo>
                    <a:pt x="830" y="34"/>
                  </a:lnTo>
                  <a:lnTo>
                    <a:pt x="858" y="47"/>
                  </a:lnTo>
                  <a:lnTo>
                    <a:pt x="885" y="62"/>
                  </a:lnTo>
                  <a:lnTo>
                    <a:pt x="885" y="62"/>
                  </a:lnTo>
                  <a:lnTo>
                    <a:pt x="857" y="47"/>
                  </a:lnTo>
                  <a:lnTo>
                    <a:pt x="828" y="33"/>
                  </a:lnTo>
                  <a:lnTo>
                    <a:pt x="799" y="23"/>
                  </a:lnTo>
                  <a:lnTo>
                    <a:pt x="770" y="14"/>
                  </a:lnTo>
                  <a:lnTo>
                    <a:pt x="740" y="7"/>
                  </a:lnTo>
                  <a:lnTo>
                    <a:pt x="709" y="4"/>
                  </a:lnTo>
                  <a:lnTo>
                    <a:pt x="680" y="1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Freeform 217">
              <a:extLst>
                <a:ext uri="{FF2B5EF4-FFF2-40B4-BE49-F238E27FC236}">
                  <a16:creationId xmlns:a16="http://schemas.microsoft.com/office/drawing/2014/main" id="{2E97764D-8A97-F3BE-AAAC-BCEB797A7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6"/>
              <a:ext cx="681" cy="657"/>
            </a:xfrm>
            <a:custGeom>
              <a:avLst/>
              <a:gdLst>
                <a:gd name="T0" fmla="*/ 650 w 1363"/>
                <a:gd name="T1" fmla="*/ 0 h 1314"/>
                <a:gd name="T2" fmla="*/ 598 w 1363"/>
                <a:gd name="T3" fmla="*/ 1 h 1314"/>
                <a:gd name="T4" fmla="*/ 548 w 1363"/>
                <a:gd name="T5" fmla="*/ 7 h 1314"/>
                <a:gd name="T6" fmla="*/ 463 w 1363"/>
                <a:gd name="T7" fmla="*/ 25 h 1314"/>
                <a:gd name="T8" fmla="*/ 404 w 1363"/>
                <a:gd name="T9" fmla="*/ 44 h 1314"/>
                <a:gd name="T10" fmla="*/ 0 w 1363"/>
                <a:gd name="T11" fmla="*/ 508 h 1314"/>
                <a:gd name="T12" fmla="*/ 36 w 1363"/>
                <a:gd name="T13" fmla="*/ 525 h 1314"/>
                <a:gd name="T14" fmla="*/ 139 w 1363"/>
                <a:gd name="T15" fmla="*/ 582 h 1314"/>
                <a:gd name="T16" fmla="*/ 228 w 1363"/>
                <a:gd name="T17" fmla="*/ 631 h 1314"/>
                <a:gd name="T18" fmla="*/ 315 w 1363"/>
                <a:gd name="T19" fmla="*/ 684 h 1314"/>
                <a:gd name="T20" fmla="*/ 360 w 1363"/>
                <a:gd name="T21" fmla="*/ 713 h 1314"/>
                <a:gd name="T22" fmla="*/ 403 w 1363"/>
                <a:gd name="T23" fmla="*/ 745 h 1314"/>
                <a:gd name="T24" fmla="*/ 443 w 1363"/>
                <a:gd name="T25" fmla="*/ 777 h 1314"/>
                <a:gd name="T26" fmla="*/ 558 w 1363"/>
                <a:gd name="T27" fmla="*/ 881 h 1314"/>
                <a:gd name="T28" fmla="*/ 642 w 1363"/>
                <a:gd name="T29" fmla="*/ 954 h 1314"/>
                <a:gd name="T30" fmla="*/ 725 w 1363"/>
                <a:gd name="T31" fmla="*/ 1028 h 1314"/>
                <a:gd name="T32" fmla="*/ 757 w 1363"/>
                <a:gd name="T33" fmla="*/ 1060 h 1314"/>
                <a:gd name="T34" fmla="*/ 816 w 1363"/>
                <a:gd name="T35" fmla="*/ 1129 h 1314"/>
                <a:gd name="T36" fmla="*/ 898 w 1363"/>
                <a:gd name="T37" fmla="*/ 1239 h 1314"/>
                <a:gd name="T38" fmla="*/ 952 w 1363"/>
                <a:gd name="T39" fmla="*/ 1314 h 1314"/>
                <a:gd name="T40" fmla="*/ 1008 w 1363"/>
                <a:gd name="T41" fmla="*/ 1251 h 1314"/>
                <a:gd name="T42" fmla="*/ 1180 w 1363"/>
                <a:gd name="T43" fmla="*/ 1055 h 1314"/>
                <a:gd name="T44" fmla="*/ 1291 w 1363"/>
                <a:gd name="T45" fmla="*/ 919 h 1314"/>
                <a:gd name="T46" fmla="*/ 1331 w 1363"/>
                <a:gd name="T47" fmla="*/ 867 h 1314"/>
                <a:gd name="T48" fmla="*/ 1338 w 1363"/>
                <a:gd name="T49" fmla="*/ 854 h 1314"/>
                <a:gd name="T50" fmla="*/ 1350 w 1363"/>
                <a:gd name="T51" fmla="*/ 827 h 1314"/>
                <a:gd name="T52" fmla="*/ 1358 w 1363"/>
                <a:gd name="T53" fmla="*/ 799 h 1314"/>
                <a:gd name="T54" fmla="*/ 1362 w 1363"/>
                <a:gd name="T55" fmla="*/ 768 h 1314"/>
                <a:gd name="T56" fmla="*/ 1363 w 1363"/>
                <a:gd name="T57" fmla="*/ 721 h 1314"/>
                <a:gd name="T58" fmla="*/ 1354 w 1363"/>
                <a:gd name="T59" fmla="*/ 657 h 1314"/>
                <a:gd name="T60" fmla="*/ 1340 w 1363"/>
                <a:gd name="T61" fmla="*/ 598 h 1314"/>
                <a:gd name="T62" fmla="*/ 1317 w 1363"/>
                <a:gd name="T63" fmla="*/ 523 h 1314"/>
                <a:gd name="T64" fmla="*/ 1299 w 1363"/>
                <a:gd name="T65" fmla="*/ 481 h 1314"/>
                <a:gd name="T66" fmla="*/ 1268 w 1363"/>
                <a:gd name="T67" fmla="*/ 443 h 1314"/>
                <a:gd name="T68" fmla="*/ 1183 w 1363"/>
                <a:gd name="T69" fmla="*/ 345 h 1314"/>
                <a:gd name="T70" fmla="*/ 1094 w 1363"/>
                <a:gd name="T71" fmla="*/ 249 h 1314"/>
                <a:gd name="T72" fmla="*/ 1025 w 1363"/>
                <a:gd name="T73" fmla="*/ 181 h 1314"/>
                <a:gd name="T74" fmla="*/ 949 w 1363"/>
                <a:gd name="T75" fmla="*/ 114 h 1314"/>
                <a:gd name="T76" fmla="*/ 911 w 1363"/>
                <a:gd name="T77" fmla="*/ 82 h 1314"/>
                <a:gd name="T78" fmla="*/ 880 w 1363"/>
                <a:gd name="T79" fmla="*/ 58 h 1314"/>
                <a:gd name="T80" fmla="*/ 853 w 1363"/>
                <a:gd name="T81" fmla="*/ 43 h 1314"/>
                <a:gd name="T82" fmla="*/ 795 w 1363"/>
                <a:gd name="T83" fmla="*/ 20 h 1314"/>
                <a:gd name="T84" fmla="*/ 738 w 1363"/>
                <a:gd name="T85" fmla="*/ 6 h 1314"/>
                <a:gd name="T86" fmla="*/ 679 w 1363"/>
                <a:gd name="T87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3" h="1314">
                  <a:moveTo>
                    <a:pt x="650" y="0"/>
                  </a:moveTo>
                  <a:lnTo>
                    <a:pt x="650" y="0"/>
                  </a:lnTo>
                  <a:lnTo>
                    <a:pt x="624" y="0"/>
                  </a:lnTo>
                  <a:lnTo>
                    <a:pt x="598" y="1"/>
                  </a:lnTo>
                  <a:lnTo>
                    <a:pt x="572" y="3"/>
                  </a:lnTo>
                  <a:lnTo>
                    <a:pt x="548" y="7"/>
                  </a:lnTo>
                  <a:lnTo>
                    <a:pt x="503" y="16"/>
                  </a:lnTo>
                  <a:lnTo>
                    <a:pt x="463" y="25"/>
                  </a:lnTo>
                  <a:lnTo>
                    <a:pt x="430" y="35"/>
                  </a:lnTo>
                  <a:lnTo>
                    <a:pt x="404" y="44"/>
                  </a:lnTo>
                  <a:lnTo>
                    <a:pt x="384" y="52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36" y="525"/>
                  </a:lnTo>
                  <a:lnTo>
                    <a:pt x="70" y="544"/>
                  </a:lnTo>
                  <a:lnTo>
                    <a:pt x="139" y="582"/>
                  </a:lnTo>
                  <a:lnTo>
                    <a:pt x="139" y="582"/>
                  </a:lnTo>
                  <a:lnTo>
                    <a:pt x="228" y="631"/>
                  </a:lnTo>
                  <a:lnTo>
                    <a:pt x="273" y="657"/>
                  </a:lnTo>
                  <a:lnTo>
                    <a:pt x="315" y="684"/>
                  </a:lnTo>
                  <a:lnTo>
                    <a:pt x="315" y="684"/>
                  </a:lnTo>
                  <a:lnTo>
                    <a:pt x="360" y="713"/>
                  </a:lnTo>
                  <a:lnTo>
                    <a:pt x="381" y="728"/>
                  </a:lnTo>
                  <a:lnTo>
                    <a:pt x="403" y="745"/>
                  </a:lnTo>
                  <a:lnTo>
                    <a:pt x="403" y="745"/>
                  </a:lnTo>
                  <a:lnTo>
                    <a:pt x="443" y="777"/>
                  </a:lnTo>
                  <a:lnTo>
                    <a:pt x="481" y="812"/>
                  </a:lnTo>
                  <a:lnTo>
                    <a:pt x="558" y="881"/>
                  </a:lnTo>
                  <a:lnTo>
                    <a:pt x="558" y="881"/>
                  </a:lnTo>
                  <a:lnTo>
                    <a:pt x="642" y="954"/>
                  </a:lnTo>
                  <a:lnTo>
                    <a:pt x="684" y="990"/>
                  </a:lnTo>
                  <a:lnTo>
                    <a:pt x="725" y="1028"/>
                  </a:lnTo>
                  <a:lnTo>
                    <a:pt x="725" y="1028"/>
                  </a:lnTo>
                  <a:lnTo>
                    <a:pt x="757" y="1060"/>
                  </a:lnTo>
                  <a:lnTo>
                    <a:pt x="788" y="1095"/>
                  </a:lnTo>
                  <a:lnTo>
                    <a:pt x="816" y="1129"/>
                  </a:lnTo>
                  <a:lnTo>
                    <a:pt x="844" y="1165"/>
                  </a:lnTo>
                  <a:lnTo>
                    <a:pt x="898" y="1239"/>
                  </a:lnTo>
                  <a:lnTo>
                    <a:pt x="925" y="1277"/>
                  </a:lnTo>
                  <a:lnTo>
                    <a:pt x="952" y="1314"/>
                  </a:lnTo>
                  <a:lnTo>
                    <a:pt x="952" y="1314"/>
                  </a:lnTo>
                  <a:lnTo>
                    <a:pt x="1008" y="1251"/>
                  </a:lnTo>
                  <a:lnTo>
                    <a:pt x="1118" y="1127"/>
                  </a:lnTo>
                  <a:lnTo>
                    <a:pt x="1180" y="1055"/>
                  </a:lnTo>
                  <a:lnTo>
                    <a:pt x="1240" y="985"/>
                  </a:lnTo>
                  <a:lnTo>
                    <a:pt x="1291" y="919"/>
                  </a:lnTo>
                  <a:lnTo>
                    <a:pt x="1313" y="891"/>
                  </a:lnTo>
                  <a:lnTo>
                    <a:pt x="1331" y="867"/>
                  </a:lnTo>
                  <a:lnTo>
                    <a:pt x="1331" y="867"/>
                  </a:lnTo>
                  <a:lnTo>
                    <a:pt x="1338" y="854"/>
                  </a:lnTo>
                  <a:lnTo>
                    <a:pt x="1345" y="841"/>
                  </a:lnTo>
                  <a:lnTo>
                    <a:pt x="1350" y="827"/>
                  </a:lnTo>
                  <a:lnTo>
                    <a:pt x="1355" y="813"/>
                  </a:lnTo>
                  <a:lnTo>
                    <a:pt x="1358" y="799"/>
                  </a:lnTo>
                  <a:lnTo>
                    <a:pt x="1360" y="783"/>
                  </a:lnTo>
                  <a:lnTo>
                    <a:pt x="1362" y="768"/>
                  </a:lnTo>
                  <a:lnTo>
                    <a:pt x="1363" y="753"/>
                  </a:lnTo>
                  <a:lnTo>
                    <a:pt x="1363" y="721"/>
                  </a:lnTo>
                  <a:lnTo>
                    <a:pt x="1359" y="689"/>
                  </a:lnTo>
                  <a:lnTo>
                    <a:pt x="1354" y="657"/>
                  </a:lnTo>
                  <a:lnTo>
                    <a:pt x="1347" y="626"/>
                  </a:lnTo>
                  <a:lnTo>
                    <a:pt x="1340" y="598"/>
                  </a:lnTo>
                  <a:lnTo>
                    <a:pt x="1332" y="570"/>
                  </a:lnTo>
                  <a:lnTo>
                    <a:pt x="1317" y="523"/>
                  </a:lnTo>
                  <a:lnTo>
                    <a:pt x="1304" y="493"/>
                  </a:lnTo>
                  <a:lnTo>
                    <a:pt x="1299" y="481"/>
                  </a:lnTo>
                  <a:lnTo>
                    <a:pt x="1299" y="481"/>
                  </a:lnTo>
                  <a:lnTo>
                    <a:pt x="1268" y="443"/>
                  </a:lnTo>
                  <a:lnTo>
                    <a:pt x="1232" y="400"/>
                  </a:lnTo>
                  <a:lnTo>
                    <a:pt x="1183" y="345"/>
                  </a:lnTo>
                  <a:lnTo>
                    <a:pt x="1126" y="283"/>
                  </a:lnTo>
                  <a:lnTo>
                    <a:pt x="1094" y="249"/>
                  </a:lnTo>
                  <a:lnTo>
                    <a:pt x="1060" y="216"/>
                  </a:lnTo>
                  <a:lnTo>
                    <a:pt x="1025" y="181"/>
                  </a:lnTo>
                  <a:lnTo>
                    <a:pt x="987" y="147"/>
                  </a:lnTo>
                  <a:lnTo>
                    <a:pt x="949" y="114"/>
                  </a:lnTo>
                  <a:lnTo>
                    <a:pt x="911" y="82"/>
                  </a:lnTo>
                  <a:lnTo>
                    <a:pt x="911" y="82"/>
                  </a:lnTo>
                  <a:lnTo>
                    <a:pt x="895" y="70"/>
                  </a:lnTo>
                  <a:lnTo>
                    <a:pt x="880" y="58"/>
                  </a:lnTo>
                  <a:lnTo>
                    <a:pt x="880" y="58"/>
                  </a:lnTo>
                  <a:lnTo>
                    <a:pt x="853" y="43"/>
                  </a:lnTo>
                  <a:lnTo>
                    <a:pt x="825" y="30"/>
                  </a:lnTo>
                  <a:lnTo>
                    <a:pt x="795" y="20"/>
                  </a:lnTo>
                  <a:lnTo>
                    <a:pt x="767" y="12"/>
                  </a:lnTo>
                  <a:lnTo>
                    <a:pt x="738" y="6"/>
                  </a:lnTo>
                  <a:lnTo>
                    <a:pt x="708" y="2"/>
                  </a:lnTo>
                  <a:lnTo>
                    <a:pt x="679" y="0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FFA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Freeform 218">
              <a:extLst>
                <a:ext uri="{FF2B5EF4-FFF2-40B4-BE49-F238E27FC236}">
                  <a16:creationId xmlns:a16="http://schemas.microsoft.com/office/drawing/2014/main" id="{76661B10-2258-CBE4-D304-1A3ABD82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6"/>
              <a:ext cx="681" cy="657"/>
            </a:xfrm>
            <a:custGeom>
              <a:avLst/>
              <a:gdLst>
                <a:gd name="T0" fmla="*/ 650 w 1363"/>
                <a:gd name="T1" fmla="*/ 0 h 1314"/>
                <a:gd name="T2" fmla="*/ 598 w 1363"/>
                <a:gd name="T3" fmla="*/ 1 h 1314"/>
                <a:gd name="T4" fmla="*/ 548 w 1363"/>
                <a:gd name="T5" fmla="*/ 7 h 1314"/>
                <a:gd name="T6" fmla="*/ 463 w 1363"/>
                <a:gd name="T7" fmla="*/ 25 h 1314"/>
                <a:gd name="T8" fmla="*/ 404 w 1363"/>
                <a:gd name="T9" fmla="*/ 44 h 1314"/>
                <a:gd name="T10" fmla="*/ 0 w 1363"/>
                <a:gd name="T11" fmla="*/ 508 h 1314"/>
                <a:gd name="T12" fmla="*/ 36 w 1363"/>
                <a:gd name="T13" fmla="*/ 525 h 1314"/>
                <a:gd name="T14" fmla="*/ 139 w 1363"/>
                <a:gd name="T15" fmla="*/ 582 h 1314"/>
                <a:gd name="T16" fmla="*/ 228 w 1363"/>
                <a:gd name="T17" fmla="*/ 631 h 1314"/>
                <a:gd name="T18" fmla="*/ 315 w 1363"/>
                <a:gd name="T19" fmla="*/ 684 h 1314"/>
                <a:gd name="T20" fmla="*/ 360 w 1363"/>
                <a:gd name="T21" fmla="*/ 713 h 1314"/>
                <a:gd name="T22" fmla="*/ 403 w 1363"/>
                <a:gd name="T23" fmla="*/ 745 h 1314"/>
                <a:gd name="T24" fmla="*/ 443 w 1363"/>
                <a:gd name="T25" fmla="*/ 777 h 1314"/>
                <a:gd name="T26" fmla="*/ 558 w 1363"/>
                <a:gd name="T27" fmla="*/ 881 h 1314"/>
                <a:gd name="T28" fmla="*/ 642 w 1363"/>
                <a:gd name="T29" fmla="*/ 954 h 1314"/>
                <a:gd name="T30" fmla="*/ 725 w 1363"/>
                <a:gd name="T31" fmla="*/ 1028 h 1314"/>
                <a:gd name="T32" fmla="*/ 757 w 1363"/>
                <a:gd name="T33" fmla="*/ 1060 h 1314"/>
                <a:gd name="T34" fmla="*/ 816 w 1363"/>
                <a:gd name="T35" fmla="*/ 1129 h 1314"/>
                <a:gd name="T36" fmla="*/ 898 w 1363"/>
                <a:gd name="T37" fmla="*/ 1239 h 1314"/>
                <a:gd name="T38" fmla="*/ 952 w 1363"/>
                <a:gd name="T39" fmla="*/ 1314 h 1314"/>
                <a:gd name="T40" fmla="*/ 1008 w 1363"/>
                <a:gd name="T41" fmla="*/ 1251 h 1314"/>
                <a:gd name="T42" fmla="*/ 1180 w 1363"/>
                <a:gd name="T43" fmla="*/ 1055 h 1314"/>
                <a:gd name="T44" fmla="*/ 1291 w 1363"/>
                <a:gd name="T45" fmla="*/ 919 h 1314"/>
                <a:gd name="T46" fmla="*/ 1331 w 1363"/>
                <a:gd name="T47" fmla="*/ 867 h 1314"/>
                <a:gd name="T48" fmla="*/ 1338 w 1363"/>
                <a:gd name="T49" fmla="*/ 854 h 1314"/>
                <a:gd name="T50" fmla="*/ 1350 w 1363"/>
                <a:gd name="T51" fmla="*/ 827 h 1314"/>
                <a:gd name="T52" fmla="*/ 1358 w 1363"/>
                <a:gd name="T53" fmla="*/ 799 h 1314"/>
                <a:gd name="T54" fmla="*/ 1362 w 1363"/>
                <a:gd name="T55" fmla="*/ 768 h 1314"/>
                <a:gd name="T56" fmla="*/ 1363 w 1363"/>
                <a:gd name="T57" fmla="*/ 721 h 1314"/>
                <a:gd name="T58" fmla="*/ 1354 w 1363"/>
                <a:gd name="T59" fmla="*/ 657 h 1314"/>
                <a:gd name="T60" fmla="*/ 1340 w 1363"/>
                <a:gd name="T61" fmla="*/ 598 h 1314"/>
                <a:gd name="T62" fmla="*/ 1317 w 1363"/>
                <a:gd name="T63" fmla="*/ 523 h 1314"/>
                <a:gd name="T64" fmla="*/ 1299 w 1363"/>
                <a:gd name="T65" fmla="*/ 481 h 1314"/>
                <a:gd name="T66" fmla="*/ 1268 w 1363"/>
                <a:gd name="T67" fmla="*/ 443 h 1314"/>
                <a:gd name="T68" fmla="*/ 1183 w 1363"/>
                <a:gd name="T69" fmla="*/ 345 h 1314"/>
                <a:gd name="T70" fmla="*/ 1094 w 1363"/>
                <a:gd name="T71" fmla="*/ 249 h 1314"/>
                <a:gd name="T72" fmla="*/ 1025 w 1363"/>
                <a:gd name="T73" fmla="*/ 181 h 1314"/>
                <a:gd name="T74" fmla="*/ 949 w 1363"/>
                <a:gd name="T75" fmla="*/ 114 h 1314"/>
                <a:gd name="T76" fmla="*/ 911 w 1363"/>
                <a:gd name="T77" fmla="*/ 82 h 1314"/>
                <a:gd name="T78" fmla="*/ 880 w 1363"/>
                <a:gd name="T79" fmla="*/ 58 h 1314"/>
                <a:gd name="T80" fmla="*/ 853 w 1363"/>
                <a:gd name="T81" fmla="*/ 43 h 1314"/>
                <a:gd name="T82" fmla="*/ 795 w 1363"/>
                <a:gd name="T83" fmla="*/ 20 h 1314"/>
                <a:gd name="T84" fmla="*/ 738 w 1363"/>
                <a:gd name="T85" fmla="*/ 6 h 1314"/>
                <a:gd name="T86" fmla="*/ 679 w 1363"/>
                <a:gd name="T87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3" h="1314">
                  <a:moveTo>
                    <a:pt x="650" y="0"/>
                  </a:moveTo>
                  <a:lnTo>
                    <a:pt x="650" y="0"/>
                  </a:lnTo>
                  <a:lnTo>
                    <a:pt x="624" y="0"/>
                  </a:lnTo>
                  <a:lnTo>
                    <a:pt x="598" y="1"/>
                  </a:lnTo>
                  <a:lnTo>
                    <a:pt x="572" y="3"/>
                  </a:lnTo>
                  <a:lnTo>
                    <a:pt x="548" y="7"/>
                  </a:lnTo>
                  <a:lnTo>
                    <a:pt x="503" y="16"/>
                  </a:lnTo>
                  <a:lnTo>
                    <a:pt x="463" y="25"/>
                  </a:lnTo>
                  <a:lnTo>
                    <a:pt x="430" y="35"/>
                  </a:lnTo>
                  <a:lnTo>
                    <a:pt x="404" y="44"/>
                  </a:lnTo>
                  <a:lnTo>
                    <a:pt x="384" y="52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36" y="525"/>
                  </a:lnTo>
                  <a:lnTo>
                    <a:pt x="70" y="544"/>
                  </a:lnTo>
                  <a:lnTo>
                    <a:pt x="139" y="582"/>
                  </a:lnTo>
                  <a:lnTo>
                    <a:pt x="139" y="582"/>
                  </a:lnTo>
                  <a:lnTo>
                    <a:pt x="228" y="631"/>
                  </a:lnTo>
                  <a:lnTo>
                    <a:pt x="273" y="657"/>
                  </a:lnTo>
                  <a:lnTo>
                    <a:pt x="315" y="684"/>
                  </a:lnTo>
                  <a:lnTo>
                    <a:pt x="315" y="684"/>
                  </a:lnTo>
                  <a:lnTo>
                    <a:pt x="360" y="713"/>
                  </a:lnTo>
                  <a:lnTo>
                    <a:pt x="381" y="728"/>
                  </a:lnTo>
                  <a:lnTo>
                    <a:pt x="403" y="745"/>
                  </a:lnTo>
                  <a:lnTo>
                    <a:pt x="403" y="745"/>
                  </a:lnTo>
                  <a:lnTo>
                    <a:pt x="443" y="777"/>
                  </a:lnTo>
                  <a:lnTo>
                    <a:pt x="481" y="812"/>
                  </a:lnTo>
                  <a:lnTo>
                    <a:pt x="558" y="881"/>
                  </a:lnTo>
                  <a:lnTo>
                    <a:pt x="558" y="881"/>
                  </a:lnTo>
                  <a:lnTo>
                    <a:pt x="642" y="954"/>
                  </a:lnTo>
                  <a:lnTo>
                    <a:pt x="684" y="990"/>
                  </a:lnTo>
                  <a:lnTo>
                    <a:pt x="725" y="1028"/>
                  </a:lnTo>
                  <a:lnTo>
                    <a:pt x="725" y="1028"/>
                  </a:lnTo>
                  <a:lnTo>
                    <a:pt x="757" y="1060"/>
                  </a:lnTo>
                  <a:lnTo>
                    <a:pt x="788" y="1095"/>
                  </a:lnTo>
                  <a:lnTo>
                    <a:pt x="816" y="1129"/>
                  </a:lnTo>
                  <a:lnTo>
                    <a:pt x="844" y="1165"/>
                  </a:lnTo>
                  <a:lnTo>
                    <a:pt x="898" y="1239"/>
                  </a:lnTo>
                  <a:lnTo>
                    <a:pt x="925" y="1277"/>
                  </a:lnTo>
                  <a:lnTo>
                    <a:pt x="952" y="1314"/>
                  </a:lnTo>
                  <a:lnTo>
                    <a:pt x="952" y="1314"/>
                  </a:lnTo>
                  <a:lnTo>
                    <a:pt x="1008" y="1251"/>
                  </a:lnTo>
                  <a:lnTo>
                    <a:pt x="1118" y="1127"/>
                  </a:lnTo>
                  <a:lnTo>
                    <a:pt x="1180" y="1055"/>
                  </a:lnTo>
                  <a:lnTo>
                    <a:pt x="1240" y="985"/>
                  </a:lnTo>
                  <a:lnTo>
                    <a:pt x="1291" y="919"/>
                  </a:lnTo>
                  <a:lnTo>
                    <a:pt x="1313" y="891"/>
                  </a:lnTo>
                  <a:lnTo>
                    <a:pt x="1331" y="867"/>
                  </a:lnTo>
                  <a:lnTo>
                    <a:pt x="1331" y="867"/>
                  </a:lnTo>
                  <a:lnTo>
                    <a:pt x="1338" y="854"/>
                  </a:lnTo>
                  <a:lnTo>
                    <a:pt x="1345" y="841"/>
                  </a:lnTo>
                  <a:lnTo>
                    <a:pt x="1350" y="827"/>
                  </a:lnTo>
                  <a:lnTo>
                    <a:pt x="1355" y="813"/>
                  </a:lnTo>
                  <a:lnTo>
                    <a:pt x="1358" y="799"/>
                  </a:lnTo>
                  <a:lnTo>
                    <a:pt x="1360" y="783"/>
                  </a:lnTo>
                  <a:lnTo>
                    <a:pt x="1362" y="768"/>
                  </a:lnTo>
                  <a:lnTo>
                    <a:pt x="1363" y="753"/>
                  </a:lnTo>
                  <a:lnTo>
                    <a:pt x="1363" y="721"/>
                  </a:lnTo>
                  <a:lnTo>
                    <a:pt x="1359" y="689"/>
                  </a:lnTo>
                  <a:lnTo>
                    <a:pt x="1354" y="657"/>
                  </a:lnTo>
                  <a:lnTo>
                    <a:pt x="1347" y="626"/>
                  </a:lnTo>
                  <a:lnTo>
                    <a:pt x="1340" y="598"/>
                  </a:lnTo>
                  <a:lnTo>
                    <a:pt x="1332" y="570"/>
                  </a:lnTo>
                  <a:lnTo>
                    <a:pt x="1317" y="523"/>
                  </a:lnTo>
                  <a:lnTo>
                    <a:pt x="1304" y="493"/>
                  </a:lnTo>
                  <a:lnTo>
                    <a:pt x="1299" y="481"/>
                  </a:lnTo>
                  <a:lnTo>
                    <a:pt x="1299" y="481"/>
                  </a:lnTo>
                  <a:lnTo>
                    <a:pt x="1268" y="443"/>
                  </a:lnTo>
                  <a:lnTo>
                    <a:pt x="1232" y="400"/>
                  </a:lnTo>
                  <a:lnTo>
                    <a:pt x="1183" y="345"/>
                  </a:lnTo>
                  <a:lnTo>
                    <a:pt x="1126" y="283"/>
                  </a:lnTo>
                  <a:lnTo>
                    <a:pt x="1094" y="249"/>
                  </a:lnTo>
                  <a:lnTo>
                    <a:pt x="1060" y="216"/>
                  </a:lnTo>
                  <a:lnTo>
                    <a:pt x="1025" y="181"/>
                  </a:lnTo>
                  <a:lnTo>
                    <a:pt x="987" y="147"/>
                  </a:lnTo>
                  <a:lnTo>
                    <a:pt x="949" y="114"/>
                  </a:lnTo>
                  <a:lnTo>
                    <a:pt x="911" y="82"/>
                  </a:lnTo>
                  <a:lnTo>
                    <a:pt x="911" y="82"/>
                  </a:lnTo>
                  <a:lnTo>
                    <a:pt x="895" y="70"/>
                  </a:lnTo>
                  <a:lnTo>
                    <a:pt x="880" y="58"/>
                  </a:lnTo>
                  <a:lnTo>
                    <a:pt x="880" y="58"/>
                  </a:lnTo>
                  <a:lnTo>
                    <a:pt x="853" y="43"/>
                  </a:lnTo>
                  <a:lnTo>
                    <a:pt x="825" y="30"/>
                  </a:lnTo>
                  <a:lnTo>
                    <a:pt x="795" y="20"/>
                  </a:lnTo>
                  <a:lnTo>
                    <a:pt x="767" y="12"/>
                  </a:lnTo>
                  <a:lnTo>
                    <a:pt x="738" y="6"/>
                  </a:lnTo>
                  <a:lnTo>
                    <a:pt x="708" y="2"/>
                  </a:lnTo>
                  <a:lnTo>
                    <a:pt x="679" y="0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Freeform 219">
              <a:extLst>
                <a:ext uri="{FF2B5EF4-FFF2-40B4-BE49-F238E27FC236}">
                  <a16:creationId xmlns:a16="http://schemas.microsoft.com/office/drawing/2014/main" id="{CA441848-1E24-A6DB-CFDD-1D751E246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" y="348"/>
              <a:ext cx="319" cy="316"/>
            </a:xfrm>
            <a:custGeom>
              <a:avLst/>
              <a:gdLst>
                <a:gd name="T0" fmla="*/ 0 w 637"/>
                <a:gd name="T1" fmla="*/ 0 h 631"/>
                <a:gd name="T2" fmla="*/ 0 w 637"/>
                <a:gd name="T3" fmla="*/ 0 h 631"/>
                <a:gd name="T4" fmla="*/ 42 w 637"/>
                <a:gd name="T5" fmla="*/ 28 h 631"/>
                <a:gd name="T6" fmla="*/ 83 w 637"/>
                <a:gd name="T7" fmla="*/ 58 h 631"/>
                <a:gd name="T8" fmla="*/ 83 w 637"/>
                <a:gd name="T9" fmla="*/ 58 h 631"/>
                <a:gd name="T10" fmla="*/ 124 w 637"/>
                <a:gd name="T11" fmla="*/ 91 h 631"/>
                <a:gd name="T12" fmla="*/ 163 w 637"/>
                <a:gd name="T13" fmla="*/ 125 h 631"/>
                <a:gd name="T14" fmla="*/ 238 w 637"/>
                <a:gd name="T15" fmla="*/ 194 h 631"/>
                <a:gd name="T16" fmla="*/ 238 w 637"/>
                <a:gd name="T17" fmla="*/ 194 h 631"/>
                <a:gd name="T18" fmla="*/ 323 w 637"/>
                <a:gd name="T19" fmla="*/ 266 h 631"/>
                <a:gd name="T20" fmla="*/ 364 w 637"/>
                <a:gd name="T21" fmla="*/ 303 h 631"/>
                <a:gd name="T22" fmla="*/ 405 w 637"/>
                <a:gd name="T23" fmla="*/ 340 h 631"/>
                <a:gd name="T24" fmla="*/ 405 w 637"/>
                <a:gd name="T25" fmla="*/ 340 h 631"/>
                <a:gd name="T26" fmla="*/ 438 w 637"/>
                <a:gd name="T27" fmla="*/ 374 h 631"/>
                <a:gd name="T28" fmla="*/ 469 w 637"/>
                <a:gd name="T29" fmla="*/ 408 h 631"/>
                <a:gd name="T30" fmla="*/ 498 w 637"/>
                <a:gd name="T31" fmla="*/ 444 h 631"/>
                <a:gd name="T32" fmla="*/ 526 w 637"/>
                <a:gd name="T33" fmla="*/ 481 h 631"/>
                <a:gd name="T34" fmla="*/ 580 w 637"/>
                <a:gd name="T35" fmla="*/ 555 h 631"/>
                <a:gd name="T36" fmla="*/ 607 w 637"/>
                <a:gd name="T37" fmla="*/ 594 h 631"/>
                <a:gd name="T38" fmla="*/ 635 w 637"/>
                <a:gd name="T39" fmla="*/ 631 h 631"/>
                <a:gd name="T40" fmla="*/ 635 w 637"/>
                <a:gd name="T41" fmla="*/ 631 h 631"/>
                <a:gd name="T42" fmla="*/ 635 w 637"/>
                <a:gd name="T43" fmla="*/ 631 h 631"/>
                <a:gd name="T44" fmla="*/ 637 w 637"/>
                <a:gd name="T45" fmla="*/ 630 h 631"/>
                <a:gd name="T46" fmla="*/ 637 w 637"/>
                <a:gd name="T47" fmla="*/ 630 h 631"/>
                <a:gd name="T48" fmla="*/ 610 w 637"/>
                <a:gd name="T49" fmla="*/ 593 h 631"/>
                <a:gd name="T50" fmla="*/ 583 w 637"/>
                <a:gd name="T51" fmla="*/ 555 h 631"/>
                <a:gd name="T52" fmla="*/ 529 w 637"/>
                <a:gd name="T53" fmla="*/ 481 h 631"/>
                <a:gd name="T54" fmla="*/ 501 w 637"/>
                <a:gd name="T55" fmla="*/ 445 h 631"/>
                <a:gd name="T56" fmla="*/ 473 w 637"/>
                <a:gd name="T57" fmla="*/ 411 h 631"/>
                <a:gd name="T58" fmla="*/ 442 w 637"/>
                <a:gd name="T59" fmla="*/ 376 h 631"/>
                <a:gd name="T60" fmla="*/ 410 w 637"/>
                <a:gd name="T61" fmla="*/ 344 h 631"/>
                <a:gd name="T62" fmla="*/ 410 w 637"/>
                <a:gd name="T63" fmla="*/ 344 h 631"/>
                <a:gd name="T64" fmla="*/ 369 w 637"/>
                <a:gd name="T65" fmla="*/ 306 h 631"/>
                <a:gd name="T66" fmla="*/ 327 w 637"/>
                <a:gd name="T67" fmla="*/ 270 h 631"/>
                <a:gd name="T68" fmla="*/ 243 w 637"/>
                <a:gd name="T69" fmla="*/ 197 h 631"/>
                <a:gd name="T70" fmla="*/ 243 w 637"/>
                <a:gd name="T71" fmla="*/ 197 h 631"/>
                <a:gd name="T72" fmla="*/ 166 w 637"/>
                <a:gd name="T73" fmla="*/ 128 h 631"/>
                <a:gd name="T74" fmla="*/ 128 w 637"/>
                <a:gd name="T75" fmla="*/ 93 h 631"/>
                <a:gd name="T76" fmla="*/ 88 w 637"/>
                <a:gd name="T77" fmla="*/ 61 h 631"/>
                <a:gd name="T78" fmla="*/ 88 w 637"/>
                <a:gd name="T79" fmla="*/ 61 h 631"/>
                <a:gd name="T80" fmla="*/ 66 w 637"/>
                <a:gd name="T81" fmla="*/ 44 h 631"/>
                <a:gd name="T82" fmla="*/ 45 w 637"/>
                <a:gd name="T83" fmla="*/ 29 h 631"/>
                <a:gd name="T84" fmla="*/ 0 w 637"/>
                <a:gd name="T8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7" h="631">
                  <a:moveTo>
                    <a:pt x="0" y="0"/>
                  </a:moveTo>
                  <a:lnTo>
                    <a:pt x="0" y="0"/>
                  </a:lnTo>
                  <a:lnTo>
                    <a:pt x="42" y="28"/>
                  </a:lnTo>
                  <a:lnTo>
                    <a:pt x="83" y="58"/>
                  </a:lnTo>
                  <a:lnTo>
                    <a:pt x="83" y="58"/>
                  </a:lnTo>
                  <a:lnTo>
                    <a:pt x="124" y="91"/>
                  </a:lnTo>
                  <a:lnTo>
                    <a:pt x="163" y="125"/>
                  </a:lnTo>
                  <a:lnTo>
                    <a:pt x="238" y="194"/>
                  </a:lnTo>
                  <a:lnTo>
                    <a:pt x="238" y="194"/>
                  </a:lnTo>
                  <a:lnTo>
                    <a:pt x="323" y="266"/>
                  </a:lnTo>
                  <a:lnTo>
                    <a:pt x="364" y="303"/>
                  </a:lnTo>
                  <a:lnTo>
                    <a:pt x="405" y="340"/>
                  </a:lnTo>
                  <a:lnTo>
                    <a:pt x="405" y="340"/>
                  </a:lnTo>
                  <a:lnTo>
                    <a:pt x="438" y="374"/>
                  </a:lnTo>
                  <a:lnTo>
                    <a:pt x="469" y="408"/>
                  </a:lnTo>
                  <a:lnTo>
                    <a:pt x="498" y="444"/>
                  </a:lnTo>
                  <a:lnTo>
                    <a:pt x="526" y="481"/>
                  </a:lnTo>
                  <a:lnTo>
                    <a:pt x="580" y="555"/>
                  </a:lnTo>
                  <a:lnTo>
                    <a:pt x="607" y="594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7" y="630"/>
                  </a:lnTo>
                  <a:lnTo>
                    <a:pt x="637" y="630"/>
                  </a:lnTo>
                  <a:lnTo>
                    <a:pt x="610" y="593"/>
                  </a:lnTo>
                  <a:lnTo>
                    <a:pt x="583" y="555"/>
                  </a:lnTo>
                  <a:lnTo>
                    <a:pt x="529" y="481"/>
                  </a:lnTo>
                  <a:lnTo>
                    <a:pt x="501" y="445"/>
                  </a:lnTo>
                  <a:lnTo>
                    <a:pt x="473" y="411"/>
                  </a:lnTo>
                  <a:lnTo>
                    <a:pt x="442" y="376"/>
                  </a:lnTo>
                  <a:lnTo>
                    <a:pt x="410" y="344"/>
                  </a:lnTo>
                  <a:lnTo>
                    <a:pt x="410" y="344"/>
                  </a:lnTo>
                  <a:lnTo>
                    <a:pt x="369" y="306"/>
                  </a:lnTo>
                  <a:lnTo>
                    <a:pt x="327" y="270"/>
                  </a:lnTo>
                  <a:lnTo>
                    <a:pt x="243" y="197"/>
                  </a:lnTo>
                  <a:lnTo>
                    <a:pt x="243" y="197"/>
                  </a:lnTo>
                  <a:lnTo>
                    <a:pt x="166" y="128"/>
                  </a:lnTo>
                  <a:lnTo>
                    <a:pt x="128" y="93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66" y="44"/>
                  </a:lnTo>
                  <a:lnTo>
                    <a:pt x="4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Freeform 220">
              <a:extLst>
                <a:ext uri="{FF2B5EF4-FFF2-40B4-BE49-F238E27FC236}">
                  <a16:creationId xmlns:a16="http://schemas.microsoft.com/office/drawing/2014/main" id="{2F3132EC-FA23-2962-DDB1-8EEED0B6B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" y="348"/>
              <a:ext cx="319" cy="316"/>
            </a:xfrm>
            <a:custGeom>
              <a:avLst/>
              <a:gdLst>
                <a:gd name="T0" fmla="*/ 0 w 637"/>
                <a:gd name="T1" fmla="*/ 0 h 631"/>
                <a:gd name="T2" fmla="*/ 0 w 637"/>
                <a:gd name="T3" fmla="*/ 0 h 631"/>
                <a:gd name="T4" fmla="*/ 42 w 637"/>
                <a:gd name="T5" fmla="*/ 28 h 631"/>
                <a:gd name="T6" fmla="*/ 83 w 637"/>
                <a:gd name="T7" fmla="*/ 58 h 631"/>
                <a:gd name="T8" fmla="*/ 83 w 637"/>
                <a:gd name="T9" fmla="*/ 58 h 631"/>
                <a:gd name="T10" fmla="*/ 124 w 637"/>
                <a:gd name="T11" fmla="*/ 91 h 631"/>
                <a:gd name="T12" fmla="*/ 163 w 637"/>
                <a:gd name="T13" fmla="*/ 125 h 631"/>
                <a:gd name="T14" fmla="*/ 238 w 637"/>
                <a:gd name="T15" fmla="*/ 194 h 631"/>
                <a:gd name="T16" fmla="*/ 238 w 637"/>
                <a:gd name="T17" fmla="*/ 194 h 631"/>
                <a:gd name="T18" fmla="*/ 323 w 637"/>
                <a:gd name="T19" fmla="*/ 266 h 631"/>
                <a:gd name="T20" fmla="*/ 364 w 637"/>
                <a:gd name="T21" fmla="*/ 303 h 631"/>
                <a:gd name="T22" fmla="*/ 405 w 637"/>
                <a:gd name="T23" fmla="*/ 340 h 631"/>
                <a:gd name="T24" fmla="*/ 405 w 637"/>
                <a:gd name="T25" fmla="*/ 340 h 631"/>
                <a:gd name="T26" fmla="*/ 438 w 637"/>
                <a:gd name="T27" fmla="*/ 374 h 631"/>
                <a:gd name="T28" fmla="*/ 469 w 637"/>
                <a:gd name="T29" fmla="*/ 408 h 631"/>
                <a:gd name="T30" fmla="*/ 498 w 637"/>
                <a:gd name="T31" fmla="*/ 444 h 631"/>
                <a:gd name="T32" fmla="*/ 526 w 637"/>
                <a:gd name="T33" fmla="*/ 481 h 631"/>
                <a:gd name="T34" fmla="*/ 580 w 637"/>
                <a:gd name="T35" fmla="*/ 555 h 631"/>
                <a:gd name="T36" fmla="*/ 607 w 637"/>
                <a:gd name="T37" fmla="*/ 594 h 631"/>
                <a:gd name="T38" fmla="*/ 635 w 637"/>
                <a:gd name="T39" fmla="*/ 631 h 631"/>
                <a:gd name="T40" fmla="*/ 635 w 637"/>
                <a:gd name="T41" fmla="*/ 631 h 631"/>
                <a:gd name="T42" fmla="*/ 635 w 637"/>
                <a:gd name="T43" fmla="*/ 631 h 631"/>
                <a:gd name="T44" fmla="*/ 637 w 637"/>
                <a:gd name="T45" fmla="*/ 630 h 631"/>
                <a:gd name="T46" fmla="*/ 637 w 637"/>
                <a:gd name="T47" fmla="*/ 630 h 631"/>
                <a:gd name="T48" fmla="*/ 610 w 637"/>
                <a:gd name="T49" fmla="*/ 593 h 631"/>
                <a:gd name="T50" fmla="*/ 583 w 637"/>
                <a:gd name="T51" fmla="*/ 555 h 631"/>
                <a:gd name="T52" fmla="*/ 529 w 637"/>
                <a:gd name="T53" fmla="*/ 481 h 631"/>
                <a:gd name="T54" fmla="*/ 501 w 637"/>
                <a:gd name="T55" fmla="*/ 445 h 631"/>
                <a:gd name="T56" fmla="*/ 473 w 637"/>
                <a:gd name="T57" fmla="*/ 411 h 631"/>
                <a:gd name="T58" fmla="*/ 442 w 637"/>
                <a:gd name="T59" fmla="*/ 376 h 631"/>
                <a:gd name="T60" fmla="*/ 410 w 637"/>
                <a:gd name="T61" fmla="*/ 344 h 631"/>
                <a:gd name="T62" fmla="*/ 410 w 637"/>
                <a:gd name="T63" fmla="*/ 344 h 631"/>
                <a:gd name="T64" fmla="*/ 369 w 637"/>
                <a:gd name="T65" fmla="*/ 306 h 631"/>
                <a:gd name="T66" fmla="*/ 327 w 637"/>
                <a:gd name="T67" fmla="*/ 270 h 631"/>
                <a:gd name="T68" fmla="*/ 243 w 637"/>
                <a:gd name="T69" fmla="*/ 197 h 631"/>
                <a:gd name="T70" fmla="*/ 243 w 637"/>
                <a:gd name="T71" fmla="*/ 197 h 631"/>
                <a:gd name="T72" fmla="*/ 166 w 637"/>
                <a:gd name="T73" fmla="*/ 128 h 631"/>
                <a:gd name="T74" fmla="*/ 128 w 637"/>
                <a:gd name="T75" fmla="*/ 93 h 631"/>
                <a:gd name="T76" fmla="*/ 88 w 637"/>
                <a:gd name="T77" fmla="*/ 61 h 631"/>
                <a:gd name="T78" fmla="*/ 88 w 637"/>
                <a:gd name="T79" fmla="*/ 61 h 631"/>
                <a:gd name="T80" fmla="*/ 66 w 637"/>
                <a:gd name="T81" fmla="*/ 44 h 631"/>
                <a:gd name="T82" fmla="*/ 45 w 637"/>
                <a:gd name="T83" fmla="*/ 29 h 631"/>
                <a:gd name="T84" fmla="*/ 0 w 637"/>
                <a:gd name="T8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7" h="631">
                  <a:moveTo>
                    <a:pt x="0" y="0"/>
                  </a:moveTo>
                  <a:lnTo>
                    <a:pt x="0" y="0"/>
                  </a:lnTo>
                  <a:lnTo>
                    <a:pt x="42" y="28"/>
                  </a:lnTo>
                  <a:lnTo>
                    <a:pt x="83" y="58"/>
                  </a:lnTo>
                  <a:lnTo>
                    <a:pt x="83" y="58"/>
                  </a:lnTo>
                  <a:lnTo>
                    <a:pt x="124" y="91"/>
                  </a:lnTo>
                  <a:lnTo>
                    <a:pt x="163" y="125"/>
                  </a:lnTo>
                  <a:lnTo>
                    <a:pt x="238" y="194"/>
                  </a:lnTo>
                  <a:lnTo>
                    <a:pt x="238" y="194"/>
                  </a:lnTo>
                  <a:lnTo>
                    <a:pt x="323" y="266"/>
                  </a:lnTo>
                  <a:lnTo>
                    <a:pt x="364" y="303"/>
                  </a:lnTo>
                  <a:lnTo>
                    <a:pt x="405" y="340"/>
                  </a:lnTo>
                  <a:lnTo>
                    <a:pt x="405" y="340"/>
                  </a:lnTo>
                  <a:lnTo>
                    <a:pt x="438" y="374"/>
                  </a:lnTo>
                  <a:lnTo>
                    <a:pt x="469" y="408"/>
                  </a:lnTo>
                  <a:lnTo>
                    <a:pt x="498" y="444"/>
                  </a:lnTo>
                  <a:lnTo>
                    <a:pt x="526" y="481"/>
                  </a:lnTo>
                  <a:lnTo>
                    <a:pt x="580" y="555"/>
                  </a:lnTo>
                  <a:lnTo>
                    <a:pt x="607" y="594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7" y="630"/>
                  </a:lnTo>
                  <a:lnTo>
                    <a:pt x="637" y="630"/>
                  </a:lnTo>
                  <a:lnTo>
                    <a:pt x="610" y="593"/>
                  </a:lnTo>
                  <a:lnTo>
                    <a:pt x="583" y="555"/>
                  </a:lnTo>
                  <a:lnTo>
                    <a:pt x="529" y="481"/>
                  </a:lnTo>
                  <a:lnTo>
                    <a:pt x="501" y="445"/>
                  </a:lnTo>
                  <a:lnTo>
                    <a:pt x="473" y="411"/>
                  </a:lnTo>
                  <a:lnTo>
                    <a:pt x="442" y="376"/>
                  </a:lnTo>
                  <a:lnTo>
                    <a:pt x="410" y="344"/>
                  </a:lnTo>
                  <a:lnTo>
                    <a:pt x="410" y="344"/>
                  </a:lnTo>
                  <a:lnTo>
                    <a:pt x="369" y="306"/>
                  </a:lnTo>
                  <a:lnTo>
                    <a:pt x="327" y="270"/>
                  </a:lnTo>
                  <a:lnTo>
                    <a:pt x="243" y="197"/>
                  </a:lnTo>
                  <a:lnTo>
                    <a:pt x="243" y="197"/>
                  </a:lnTo>
                  <a:lnTo>
                    <a:pt x="166" y="128"/>
                  </a:lnTo>
                  <a:lnTo>
                    <a:pt x="128" y="93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66" y="44"/>
                  </a:lnTo>
                  <a:lnTo>
                    <a:pt x="45" y="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Freeform 221">
              <a:extLst>
                <a:ext uri="{FF2B5EF4-FFF2-40B4-BE49-F238E27FC236}">
                  <a16:creationId xmlns:a16="http://schemas.microsoft.com/office/drawing/2014/main" id="{E3E34839-55DA-313A-B4AE-A47121777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259"/>
              <a:ext cx="1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Freeform 222">
              <a:extLst>
                <a:ext uri="{FF2B5EF4-FFF2-40B4-BE49-F238E27FC236}">
                  <a16:creationId xmlns:a16="http://schemas.microsoft.com/office/drawing/2014/main" id="{B7D4FD5F-19E2-6CF5-A3BC-826FA00E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259"/>
              <a:ext cx="1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Rectangle 223">
              <a:extLst>
                <a:ext uri="{FF2B5EF4-FFF2-40B4-BE49-F238E27FC236}">
                  <a16:creationId xmlns:a16="http://schemas.microsoft.com/office/drawing/2014/main" id="{1D96DFA2-E971-B3F9-7CDD-9B8695431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66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Freeform 224">
              <a:extLst>
                <a:ext uri="{FF2B5EF4-FFF2-40B4-BE49-F238E27FC236}">
                  <a16:creationId xmlns:a16="http://schemas.microsoft.com/office/drawing/2014/main" id="{87C4ED67-E3C4-C07C-8826-105507390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" y="664"/>
              <a:ext cx="0" cy="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Freeform 225">
              <a:extLst>
                <a:ext uri="{FF2B5EF4-FFF2-40B4-BE49-F238E27FC236}">
                  <a16:creationId xmlns:a16="http://schemas.microsoft.com/office/drawing/2014/main" id="{CF184B52-C3DC-7206-428D-44076F63E5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9" y="3515"/>
              <a:ext cx="690" cy="662"/>
            </a:xfrm>
            <a:custGeom>
              <a:avLst/>
              <a:gdLst>
                <a:gd name="T0" fmla="*/ 1351 w 1378"/>
                <a:gd name="T1" fmla="*/ 679 h 1323"/>
                <a:gd name="T2" fmla="*/ 1351 w 1378"/>
                <a:gd name="T3" fmla="*/ 679 h 1323"/>
                <a:gd name="T4" fmla="*/ 1351 w 1378"/>
                <a:gd name="T5" fmla="*/ 679 h 1323"/>
                <a:gd name="T6" fmla="*/ 1378 w 1378"/>
                <a:gd name="T7" fmla="*/ 676 h 1323"/>
                <a:gd name="T8" fmla="*/ 1351 w 1378"/>
                <a:gd name="T9" fmla="*/ 679 h 1323"/>
                <a:gd name="T10" fmla="*/ 1365 w 1378"/>
                <a:gd name="T11" fmla="*/ 679 h 1323"/>
                <a:gd name="T12" fmla="*/ 1378 w 1378"/>
                <a:gd name="T13" fmla="*/ 676 h 1323"/>
                <a:gd name="T14" fmla="*/ 1012 w 1378"/>
                <a:gd name="T15" fmla="*/ 434 h 1323"/>
                <a:gd name="T16" fmla="*/ 1012 w 1378"/>
                <a:gd name="T17" fmla="*/ 434 h 1323"/>
                <a:gd name="T18" fmla="*/ 1012 w 1378"/>
                <a:gd name="T19" fmla="*/ 434 h 1323"/>
                <a:gd name="T20" fmla="*/ 1141 w 1378"/>
                <a:gd name="T21" fmla="*/ 417 h 1323"/>
                <a:gd name="T22" fmla="*/ 1078 w 1378"/>
                <a:gd name="T23" fmla="*/ 429 h 1323"/>
                <a:gd name="T24" fmla="*/ 1012 w 1378"/>
                <a:gd name="T25" fmla="*/ 434 h 1323"/>
                <a:gd name="T26" fmla="*/ 1045 w 1378"/>
                <a:gd name="T27" fmla="*/ 433 h 1323"/>
                <a:gd name="T28" fmla="*/ 1111 w 1378"/>
                <a:gd name="T29" fmla="*/ 424 h 1323"/>
                <a:gd name="T30" fmla="*/ 1144 w 1378"/>
                <a:gd name="T31" fmla="*/ 416 h 1323"/>
                <a:gd name="T32" fmla="*/ 1141 w 1378"/>
                <a:gd name="T33" fmla="*/ 417 h 1323"/>
                <a:gd name="T34" fmla="*/ 1144 w 1378"/>
                <a:gd name="T35" fmla="*/ 416 h 1323"/>
                <a:gd name="T36" fmla="*/ 900 w 1378"/>
                <a:gd name="T37" fmla="*/ 410 h 1323"/>
                <a:gd name="T38" fmla="*/ 900 w 1378"/>
                <a:gd name="T39" fmla="*/ 410 h 1323"/>
                <a:gd name="T40" fmla="*/ 900 w 1378"/>
                <a:gd name="T41" fmla="*/ 410 h 1323"/>
                <a:gd name="T42" fmla="*/ 898 w 1378"/>
                <a:gd name="T43" fmla="*/ 408 h 1323"/>
                <a:gd name="T44" fmla="*/ 899 w 1378"/>
                <a:gd name="T45" fmla="*/ 408 h 1323"/>
                <a:gd name="T46" fmla="*/ 602 w 1378"/>
                <a:gd name="T47" fmla="*/ 206 h 1323"/>
                <a:gd name="T48" fmla="*/ 602 w 1378"/>
                <a:gd name="T49" fmla="*/ 206 h 1323"/>
                <a:gd name="T50" fmla="*/ 602 w 1378"/>
                <a:gd name="T51" fmla="*/ 206 h 1323"/>
                <a:gd name="T52" fmla="*/ 566 w 1378"/>
                <a:gd name="T53" fmla="*/ 204 h 1323"/>
                <a:gd name="T54" fmla="*/ 569 w 1378"/>
                <a:gd name="T55" fmla="*/ 204 h 1323"/>
                <a:gd name="T56" fmla="*/ 566 w 1378"/>
                <a:gd name="T57" fmla="*/ 204 h 1323"/>
                <a:gd name="T58" fmla="*/ 710 w 1378"/>
                <a:gd name="T59" fmla="*/ 195 h 1323"/>
                <a:gd name="T60" fmla="*/ 657 w 1378"/>
                <a:gd name="T61" fmla="*/ 202 h 1323"/>
                <a:gd name="T62" fmla="*/ 602 w 1378"/>
                <a:gd name="T63" fmla="*/ 206 h 1323"/>
                <a:gd name="T64" fmla="*/ 629 w 1378"/>
                <a:gd name="T65" fmla="*/ 205 h 1323"/>
                <a:gd name="T66" fmla="*/ 684 w 1378"/>
                <a:gd name="T67" fmla="*/ 198 h 1323"/>
                <a:gd name="T68" fmla="*/ 717 w 1378"/>
                <a:gd name="T69" fmla="*/ 193 h 1323"/>
                <a:gd name="T70" fmla="*/ 717 w 1378"/>
                <a:gd name="T71" fmla="*/ 193 h 1323"/>
                <a:gd name="T72" fmla="*/ 717 w 1378"/>
                <a:gd name="T73" fmla="*/ 193 h 1323"/>
                <a:gd name="T74" fmla="*/ 744 w 1378"/>
                <a:gd name="T75" fmla="*/ 184 h 1323"/>
                <a:gd name="T76" fmla="*/ 744 w 1378"/>
                <a:gd name="T77" fmla="*/ 184 h 1323"/>
                <a:gd name="T78" fmla="*/ 807 w 1378"/>
                <a:gd name="T79" fmla="*/ 168 h 1323"/>
                <a:gd name="T80" fmla="*/ 790 w 1378"/>
                <a:gd name="T81" fmla="*/ 169 h 1323"/>
                <a:gd name="T82" fmla="*/ 744 w 1378"/>
                <a:gd name="T83" fmla="*/ 184 h 1323"/>
                <a:gd name="T84" fmla="*/ 775 w 1378"/>
                <a:gd name="T85" fmla="*/ 174 h 1323"/>
                <a:gd name="T86" fmla="*/ 807 w 1378"/>
                <a:gd name="T87" fmla="*/ 168 h 1323"/>
                <a:gd name="T88" fmla="*/ 465 w 1378"/>
                <a:gd name="T89" fmla="*/ 0 h 1323"/>
                <a:gd name="T90" fmla="*/ 437 w 1378"/>
                <a:gd name="T91" fmla="*/ 38 h 1323"/>
                <a:gd name="T92" fmla="*/ 0 w 1378"/>
                <a:gd name="T93" fmla="*/ 1323 h 1323"/>
                <a:gd name="T94" fmla="*/ 6 w 1378"/>
                <a:gd name="T95" fmla="*/ 1323 h 1323"/>
                <a:gd name="T96" fmla="*/ 141 w 1378"/>
                <a:gd name="T97" fmla="*/ 925 h 1323"/>
                <a:gd name="T98" fmla="*/ 466 w 1378"/>
                <a:gd name="T99" fmla="*/ 13 h 1323"/>
                <a:gd name="T100" fmla="*/ 465 w 1378"/>
                <a:gd name="T101" fmla="*/ 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8" h="1323">
                  <a:moveTo>
                    <a:pt x="1351" y="679"/>
                  </a:move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close/>
                  <a:moveTo>
                    <a:pt x="1378" y="676"/>
                  </a:moveTo>
                  <a:lnTo>
                    <a:pt x="1378" y="676"/>
                  </a:lnTo>
                  <a:lnTo>
                    <a:pt x="1365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65" y="679"/>
                  </a:lnTo>
                  <a:lnTo>
                    <a:pt x="1378" y="676"/>
                  </a:lnTo>
                  <a:lnTo>
                    <a:pt x="1378" y="676"/>
                  </a:lnTo>
                  <a:close/>
                  <a:moveTo>
                    <a:pt x="1012" y="434"/>
                  </a:move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close/>
                  <a:moveTo>
                    <a:pt x="1141" y="417"/>
                  </a:moveTo>
                  <a:lnTo>
                    <a:pt x="1141" y="417"/>
                  </a:lnTo>
                  <a:lnTo>
                    <a:pt x="1111" y="424"/>
                  </a:lnTo>
                  <a:lnTo>
                    <a:pt x="1078" y="429"/>
                  </a:lnTo>
                  <a:lnTo>
                    <a:pt x="1045" y="433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45" y="433"/>
                  </a:lnTo>
                  <a:lnTo>
                    <a:pt x="1078" y="429"/>
                  </a:lnTo>
                  <a:lnTo>
                    <a:pt x="1111" y="424"/>
                  </a:lnTo>
                  <a:lnTo>
                    <a:pt x="1141" y="417"/>
                  </a:lnTo>
                  <a:close/>
                  <a:moveTo>
                    <a:pt x="1144" y="416"/>
                  </a:moveTo>
                  <a:lnTo>
                    <a:pt x="1144" y="416"/>
                  </a:lnTo>
                  <a:lnTo>
                    <a:pt x="1141" y="417"/>
                  </a:lnTo>
                  <a:lnTo>
                    <a:pt x="1141" y="417"/>
                  </a:lnTo>
                  <a:lnTo>
                    <a:pt x="1144" y="416"/>
                  </a:lnTo>
                  <a:lnTo>
                    <a:pt x="1144" y="416"/>
                  </a:lnTo>
                  <a:close/>
                  <a:moveTo>
                    <a:pt x="900" y="410"/>
                  </a:moveTo>
                  <a:lnTo>
                    <a:pt x="900" y="410"/>
                  </a:lnTo>
                  <a:lnTo>
                    <a:pt x="900" y="410"/>
                  </a:lnTo>
                  <a:lnTo>
                    <a:pt x="900" y="410"/>
                  </a:lnTo>
                  <a:lnTo>
                    <a:pt x="900" y="410"/>
                  </a:lnTo>
                  <a:close/>
                  <a:moveTo>
                    <a:pt x="898" y="408"/>
                  </a:moveTo>
                  <a:lnTo>
                    <a:pt x="898" y="408"/>
                  </a:lnTo>
                  <a:lnTo>
                    <a:pt x="899" y="408"/>
                  </a:lnTo>
                  <a:lnTo>
                    <a:pt x="899" y="408"/>
                  </a:lnTo>
                  <a:lnTo>
                    <a:pt x="898" y="408"/>
                  </a:lnTo>
                  <a:close/>
                  <a:moveTo>
                    <a:pt x="602" y="206"/>
                  </a:move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close/>
                  <a:moveTo>
                    <a:pt x="566" y="204"/>
                  </a:moveTo>
                  <a:lnTo>
                    <a:pt x="566" y="204"/>
                  </a:lnTo>
                  <a:lnTo>
                    <a:pt x="569" y="204"/>
                  </a:lnTo>
                  <a:lnTo>
                    <a:pt x="569" y="204"/>
                  </a:lnTo>
                  <a:lnTo>
                    <a:pt x="566" y="204"/>
                  </a:lnTo>
                  <a:close/>
                  <a:moveTo>
                    <a:pt x="710" y="195"/>
                  </a:moveTo>
                  <a:lnTo>
                    <a:pt x="710" y="195"/>
                  </a:lnTo>
                  <a:lnTo>
                    <a:pt x="684" y="198"/>
                  </a:lnTo>
                  <a:lnTo>
                    <a:pt x="657" y="202"/>
                  </a:lnTo>
                  <a:lnTo>
                    <a:pt x="629" y="205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29" y="205"/>
                  </a:lnTo>
                  <a:lnTo>
                    <a:pt x="657" y="202"/>
                  </a:lnTo>
                  <a:lnTo>
                    <a:pt x="684" y="198"/>
                  </a:lnTo>
                  <a:lnTo>
                    <a:pt x="710" y="195"/>
                  </a:lnTo>
                  <a:close/>
                  <a:moveTo>
                    <a:pt x="717" y="193"/>
                  </a:moveTo>
                  <a:lnTo>
                    <a:pt x="717" y="193"/>
                  </a:lnTo>
                  <a:lnTo>
                    <a:pt x="717" y="193"/>
                  </a:lnTo>
                  <a:lnTo>
                    <a:pt x="717" y="193"/>
                  </a:lnTo>
                  <a:lnTo>
                    <a:pt x="717" y="193"/>
                  </a:lnTo>
                  <a:close/>
                  <a:moveTo>
                    <a:pt x="744" y="184"/>
                  </a:moveTo>
                  <a:lnTo>
                    <a:pt x="744" y="184"/>
                  </a:lnTo>
                  <a:lnTo>
                    <a:pt x="744" y="184"/>
                  </a:lnTo>
                  <a:lnTo>
                    <a:pt x="744" y="184"/>
                  </a:lnTo>
                  <a:lnTo>
                    <a:pt x="744" y="184"/>
                  </a:lnTo>
                  <a:close/>
                  <a:moveTo>
                    <a:pt x="807" y="168"/>
                  </a:moveTo>
                  <a:lnTo>
                    <a:pt x="807" y="168"/>
                  </a:lnTo>
                  <a:lnTo>
                    <a:pt x="790" y="169"/>
                  </a:lnTo>
                  <a:lnTo>
                    <a:pt x="775" y="174"/>
                  </a:lnTo>
                  <a:lnTo>
                    <a:pt x="744" y="184"/>
                  </a:lnTo>
                  <a:lnTo>
                    <a:pt x="744" y="184"/>
                  </a:lnTo>
                  <a:lnTo>
                    <a:pt x="775" y="174"/>
                  </a:lnTo>
                  <a:lnTo>
                    <a:pt x="790" y="169"/>
                  </a:lnTo>
                  <a:lnTo>
                    <a:pt x="807" y="168"/>
                  </a:lnTo>
                  <a:lnTo>
                    <a:pt x="807" y="168"/>
                  </a:lnTo>
                  <a:close/>
                  <a:moveTo>
                    <a:pt x="465" y="0"/>
                  </a:moveTo>
                  <a:lnTo>
                    <a:pt x="451" y="22"/>
                  </a:lnTo>
                  <a:lnTo>
                    <a:pt x="437" y="3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6" y="1323"/>
                  </a:lnTo>
                  <a:lnTo>
                    <a:pt x="6" y="1323"/>
                  </a:lnTo>
                  <a:lnTo>
                    <a:pt x="141" y="925"/>
                  </a:lnTo>
                  <a:lnTo>
                    <a:pt x="141" y="925"/>
                  </a:lnTo>
                  <a:lnTo>
                    <a:pt x="442" y="42"/>
                  </a:lnTo>
                  <a:lnTo>
                    <a:pt x="466" y="13"/>
                  </a:lnTo>
                  <a:lnTo>
                    <a:pt x="466" y="1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Freeform 226">
              <a:extLst>
                <a:ext uri="{FF2B5EF4-FFF2-40B4-BE49-F238E27FC236}">
                  <a16:creationId xmlns:a16="http://schemas.microsoft.com/office/drawing/2014/main" id="{396A1018-BC25-B55D-FF1F-2D18DF2E5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Freeform 227">
              <a:extLst>
                <a:ext uri="{FF2B5EF4-FFF2-40B4-BE49-F238E27FC236}">
                  <a16:creationId xmlns:a16="http://schemas.microsoft.com/office/drawing/2014/main" id="{224D5DAF-16DB-8D58-3C12-3B90FF119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853"/>
              <a:ext cx="14" cy="1"/>
            </a:xfrm>
            <a:custGeom>
              <a:avLst/>
              <a:gdLst>
                <a:gd name="T0" fmla="*/ 27 w 27"/>
                <a:gd name="T1" fmla="*/ 0 h 3"/>
                <a:gd name="T2" fmla="*/ 27 w 27"/>
                <a:gd name="T3" fmla="*/ 0 h 3"/>
                <a:gd name="T4" fmla="*/ 14 w 27"/>
                <a:gd name="T5" fmla="*/ 3 h 3"/>
                <a:gd name="T6" fmla="*/ 0 w 27"/>
                <a:gd name="T7" fmla="*/ 3 h 3"/>
                <a:gd name="T8" fmla="*/ 0 w 27"/>
                <a:gd name="T9" fmla="*/ 3 h 3"/>
                <a:gd name="T10" fmla="*/ 14 w 27"/>
                <a:gd name="T11" fmla="*/ 3 h 3"/>
                <a:gd name="T12" fmla="*/ 27 w 27"/>
                <a:gd name="T13" fmla="*/ 0 h 3"/>
                <a:gd name="T14" fmla="*/ 27 w 2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">
                  <a:moveTo>
                    <a:pt x="27" y="0"/>
                  </a:moveTo>
                  <a:lnTo>
                    <a:pt x="27" y="0"/>
                  </a:lnTo>
                  <a:lnTo>
                    <a:pt x="14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4" y="3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Freeform 228">
              <a:extLst>
                <a:ext uri="{FF2B5EF4-FFF2-40B4-BE49-F238E27FC236}">
                  <a16:creationId xmlns:a16="http://schemas.microsoft.com/office/drawing/2014/main" id="{F10F3515-277F-F164-F0D8-0B12E7054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37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2" name="Freeform 229">
              <a:extLst>
                <a:ext uri="{FF2B5EF4-FFF2-40B4-BE49-F238E27FC236}">
                  <a16:creationId xmlns:a16="http://schemas.microsoft.com/office/drawing/2014/main" id="{E33FC7CC-5758-B12E-AA21-14086F0D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3724"/>
              <a:ext cx="65" cy="8"/>
            </a:xfrm>
            <a:custGeom>
              <a:avLst/>
              <a:gdLst>
                <a:gd name="T0" fmla="*/ 129 w 129"/>
                <a:gd name="T1" fmla="*/ 0 h 17"/>
                <a:gd name="T2" fmla="*/ 129 w 129"/>
                <a:gd name="T3" fmla="*/ 0 h 17"/>
                <a:gd name="T4" fmla="*/ 99 w 129"/>
                <a:gd name="T5" fmla="*/ 7 h 17"/>
                <a:gd name="T6" fmla="*/ 66 w 129"/>
                <a:gd name="T7" fmla="*/ 12 h 17"/>
                <a:gd name="T8" fmla="*/ 33 w 129"/>
                <a:gd name="T9" fmla="*/ 16 h 17"/>
                <a:gd name="T10" fmla="*/ 0 w 129"/>
                <a:gd name="T11" fmla="*/ 17 h 17"/>
                <a:gd name="T12" fmla="*/ 0 w 129"/>
                <a:gd name="T13" fmla="*/ 17 h 17"/>
                <a:gd name="T14" fmla="*/ 33 w 129"/>
                <a:gd name="T15" fmla="*/ 16 h 17"/>
                <a:gd name="T16" fmla="*/ 66 w 129"/>
                <a:gd name="T17" fmla="*/ 12 h 17"/>
                <a:gd name="T18" fmla="*/ 99 w 129"/>
                <a:gd name="T19" fmla="*/ 7 h 17"/>
                <a:gd name="T20" fmla="*/ 129 w 12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7">
                  <a:moveTo>
                    <a:pt x="129" y="0"/>
                  </a:moveTo>
                  <a:lnTo>
                    <a:pt x="129" y="0"/>
                  </a:lnTo>
                  <a:lnTo>
                    <a:pt x="99" y="7"/>
                  </a:lnTo>
                  <a:lnTo>
                    <a:pt x="66" y="12"/>
                  </a:lnTo>
                  <a:lnTo>
                    <a:pt x="33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33" y="16"/>
                  </a:lnTo>
                  <a:lnTo>
                    <a:pt x="66" y="12"/>
                  </a:lnTo>
                  <a:lnTo>
                    <a:pt x="99" y="7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3" name="Freeform 230">
              <a:extLst>
                <a:ext uri="{FF2B5EF4-FFF2-40B4-BE49-F238E27FC236}">
                  <a16:creationId xmlns:a16="http://schemas.microsoft.com/office/drawing/2014/main" id="{F9617106-1EEC-1453-4A74-48C503A6A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3723"/>
              <a:ext cx="1" cy="1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0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4" name="Rectangle 231">
              <a:extLst>
                <a:ext uri="{FF2B5EF4-FFF2-40B4-BE49-F238E27FC236}">
                  <a16:creationId xmlns:a16="http://schemas.microsoft.com/office/drawing/2014/main" id="{F308F88D-C433-8136-4FFC-B61CD81A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720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5" name="Rectangle 232">
              <a:extLst>
                <a:ext uri="{FF2B5EF4-FFF2-40B4-BE49-F238E27FC236}">
                  <a16:creationId xmlns:a16="http://schemas.microsoft.com/office/drawing/2014/main" id="{69325274-EA43-B136-B873-D6F91C77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71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6" name="Freeform 233">
              <a:extLst>
                <a:ext uri="{FF2B5EF4-FFF2-40B4-BE49-F238E27FC236}">
                  <a16:creationId xmlns:a16="http://schemas.microsoft.com/office/drawing/2014/main" id="{2CF4A176-D900-6E2C-A5F4-8E7284BED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6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7" name="Rectangle 234">
              <a:extLst>
                <a:ext uri="{FF2B5EF4-FFF2-40B4-BE49-F238E27FC236}">
                  <a16:creationId xmlns:a16="http://schemas.microsoft.com/office/drawing/2014/main" id="{57AA69B5-743C-20F9-3B83-C8E797AC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361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8" name="Freeform 235">
              <a:extLst>
                <a:ext uri="{FF2B5EF4-FFF2-40B4-BE49-F238E27FC236}">
                  <a16:creationId xmlns:a16="http://schemas.microsoft.com/office/drawing/2014/main" id="{D46580D9-D6FC-D29F-9585-00E4910B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612"/>
              <a:ext cx="54" cy="6"/>
            </a:xfrm>
            <a:custGeom>
              <a:avLst/>
              <a:gdLst>
                <a:gd name="T0" fmla="*/ 108 w 108"/>
                <a:gd name="T1" fmla="*/ 0 h 11"/>
                <a:gd name="T2" fmla="*/ 108 w 108"/>
                <a:gd name="T3" fmla="*/ 0 h 11"/>
                <a:gd name="T4" fmla="*/ 82 w 108"/>
                <a:gd name="T5" fmla="*/ 3 h 11"/>
                <a:gd name="T6" fmla="*/ 55 w 108"/>
                <a:gd name="T7" fmla="*/ 7 h 11"/>
                <a:gd name="T8" fmla="*/ 27 w 108"/>
                <a:gd name="T9" fmla="*/ 10 h 11"/>
                <a:gd name="T10" fmla="*/ 0 w 108"/>
                <a:gd name="T11" fmla="*/ 11 h 11"/>
                <a:gd name="T12" fmla="*/ 0 w 108"/>
                <a:gd name="T13" fmla="*/ 11 h 11"/>
                <a:gd name="T14" fmla="*/ 27 w 108"/>
                <a:gd name="T15" fmla="*/ 10 h 11"/>
                <a:gd name="T16" fmla="*/ 55 w 108"/>
                <a:gd name="T17" fmla="*/ 7 h 11"/>
                <a:gd name="T18" fmla="*/ 82 w 108"/>
                <a:gd name="T19" fmla="*/ 3 h 11"/>
                <a:gd name="T20" fmla="*/ 108 w 108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1">
                  <a:moveTo>
                    <a:pt x="108" y="0"/>
                  </a:moveTo>
                  <a:lnTo>
                    <a:pt x="108" y="0"/>
                  </a:lnTo>
                  <a:lnTo>
                    <a:pt x="82" y="3"/>
                  </a:lnTo>
                  <a:lnTo>
                    <a:pt x="55" y="7"/>
                  </a:lnTo>
                  <a:lnTo>
                    <a:pt x="27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7" y="10"/>
                  </a:lnTo>
                  <a:lnTo>
                    <a:pt x="55" y="7"/>
                  </a:lnTo>
                  <a:lnTo>
                    <a:pt x="82" y="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9" name="Rectangle 236">
              <a:extLst>
                <a:ext uri="{FF2B5EF4-FFF2-40B4-BE49-F238E27FC236}">
                  <a16:creationId xmlns:a16="http://schemas.microsoft.com/office/drawing/2014/main" id="{F4E1AA74-484C-BD2B-6CCB-2C5C6BBCF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61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0" name="Rectangle 237">
              <a:extLst>
                <a:ext uri="{FF2B5EF4-FFF2-40B4-BE49-F238E27FC236}">
                  <a16:creationId xmlns:a16="http://schemas.microsoft.com/office/drawing/2014/main" id="{E246C94C-1210-E58D-D725-51EA8AADE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" y="360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A76E75E0-DA97-D726-E875-AF759864B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3599"/>
              <a:ext cx="31" cy="8"/>
            </a:xfrm>
            <a:custGeom>
              <a:avLst/>
              <a:gdLst>
                <a:gd name="T0" fmla="*/ 63 w 63"/>
                <a:gd name="T1" fmla="*/ 0 h 16"/>
                <a:gd name="T2" fmla="*/ 63 w 63"/>
                <a:gd name="T3" fmla="*/ 0 h 16"/>
                <a:gd name="T4" fmla="*/ 46 w 63"/>
                <a:gd name="T5" fmla="*/ 1 h 16"/>
                <a:gd name="T6" fmla="*/ 31 w 63"/>
                <a:gd name="T7" fmla="*/ 6 h 16"/>
                <a:gd name="T8" fmla="*/ 0 w 63"/>
                <a:gd name="T9" fmla="*/ 16 h 16"/>
                <a:gd name="T10" fmla="*/ 0 w 63"/>
                <a:gd name="T11" fmla="*/ 16 h 16"/>
                <a:gd name="T12" fmla="*/ 31 w 63"/>
                <a:gd name="T13" fmla="*/ 6 h 16"/>
                <a:gd name="T14" fmla="*/ 46 w 63"/>
                <a:gd name="T15" fmla="*/ 1 h 16"/>
                <a:gd name="T16" fmla="*/ 63 w 63"/>
                <a:gd name="T17" fmla="*/ 0 h 16"/>
                <a:gd name="T18" fmla="*/ 63 w 63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6">
                  <a:moveTo>
                    <a:pt x="63" y="0"/>
                  </a:moveTo>
                  <a:lnTo>
                    <a:pt x="63" y="0"/>
                  </a:lnTo>
                  <a:lnTo>
                    <a:pt x="46" y="1"/>
                  </a:lnTo>
                  <a:lnTo>
                    <a:pt x="31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1" y="6"/>
                  </a:lnTo>
                  <a:lnTo>
                    <a:pt x="46" y="1"/>
                  </a:lnTo>
                  <a:lnTo>
                    <a:pt x="6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2" name="Freeform 239">
              <a:extLst>
                <a:ext uri="{FF2B5EF4-FFF2-40B4-BE49-F238E27FC236}">
                  <a16:creationId xmlns:a16="http://schemas.microsoft.com/office/drawing/2014/main" id="{AC76AC2C-55BE-686F-DC17-DFDA13C4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" y="3515"/>
              <a:ext cx="234" cy="662"/>
            </a:xfrm>
            <a:custGeom>
              <a:avLst/>
              <a:gdLst>
                <a:gd name="T0" fmla="*/ 465 w 466"/>
                <a:gd name="T1" fmla="*/ 0 h 1323"/>
                <a:gd name="T2" fmla="*/ 451 w 466"/>
                <a:gd name="T3" fmla="*/ 22 h 1323"/>
                <a:gd name="T4" fmla="*/ 437 w 466"/>
                <a:gd name="T5" fmla="*/ 38 h 1323"/>
                <a:gd name="T6" fmla="*/ 0 w 466"/>
                <a:gd name="T7" fmla="*/ 1323 h 1323"/>
                <a:gd name="T8" fmla="*/ 0 w 466"/>
                <a:gd name="T9" fmla="*/ 1323 h 1323"/>
                <a:gd name="T10" fmla="*/ 6 w 466"/>
                <a:gd name="T11" fmla="*/ 1323 h 1323"/>
                <a:gd name="T12" fmla="*/ 6 w 466"/>
                <a:gd name="T13" fmla="*/ 1323 h 1323"/>
                <a:gd name="T14" fmla="*/ 141 w 466"/>
                <a:gd name="T15" fmla="*/ 925 h 1323"/>
                <a:gd name="T16" fmla="*/ 141 w 466"/>
                <a:gd name="T17" fmla="*/ 925 h 1323"/>
                <a:gd name="T18" fmla="*/ 442 w 466"/>
                <a:gd name="T19" fmla="*/ 42 h 1323"/>
                <a:gd name="T20" fmla="*/ 466 w 466"/>
                <a:gd name="T21" fmla="*/ 13 h 1323"/>
                <a:gd name="T22" fmla="*/ 466 w 466"/>
                <a:gd name="T23" fmla="*/ 13 h 1323"/>
                <a:gd name="T24" fmla="*/ 465 w 466"/>
                <a:gd name="T25" fmla="*/ 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6" h="1323">
                  <a:moveTo>
                    <a:pt x="465" y="0"/>
                  </a:moveTo>
                  <a:lnTo>
                    <a:pt x="451" y="22"/>
                  </a:lnTo>
                  <a:lnTo>
                    <a:pt x="437" y="3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6" y="1323"/>
                  </a:lnTo>
                  <a:lnTo>
                    <a:pt x="6" y="1323"/>
                  </a:lnTo>
                  <a:lnTo>
                    <a:pt x="141" y="925"/>
                  </a:lnTo>
                  <a:lnTo>
                    <a:pt x="141" y="925"/>
                  </a:lnTo>
                  <a:lnTo>
                    <a:pt x="442" y="42"/>
                  </a:lnTo>
                  <a:lnTo>
                    <a:pt x="466" y="13"/>
                  </a:lnTo>
                  <a:lnTo>
                    <a:pt x="466" y="13"/>
                  </a:lnTo>
                  <a:lnTo>
                    <a:pt x="4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3" name="Freeform 240">
              <a:extLst>
                <a:ext uri="{FF2B5EF4-FFF2-40B4-BE49-F238E27FC236}">
                  <a16:creationId xmlns:a16="http://schemas.microsoft.com/office/drawing/2014/main" id="{914CBE06-B3AE-00BA-8D06-5E6DD09BC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3" y="3598"/>
              <a:ext cx="429" cy="256"/>
            </a:xfrm>
            <a:custGeom>
              <a:avLst/>
              <a:gdLst>
                <a:gd name="T0" fmla="*/ 719 w 859"/>
                <a:gd name="T1" fmla="*/ 482 h 514"/>
                <a:gd name="T2" fmla="*/ 764 w 859"/>
                <a:gd name="T3" fmla="*/ 502 h 514"/>
                <a:gd name="T4" fmla="*/ 810 w 859"/>
                <a:gd name="T5" fmla="*/ 514 h 514"/>
                <a:gd name="T6" fmla="*/ 825 w 859"/>
                <a:gd name="T7" fmla="*/ 514 h 514"/>
                <a:gd name="T8" fmla="*/ 825 w 859"/>
                <a:gd name="T9" fmla="*/ 514 h 514"/>
                <a:gd name="T10" fmla="*/ 859 w 859"/>
                <a:gd name="T11" fmla="*/ 506 h 514"/>
                <a:gd name="T12" fmla="*/ 841 w 859"/>
                <a:gd name="T13" fmla="*/ 510 h 514"/>
                <a:gd name="T14" fmla="*/ 806 w 859"/>
                <a:gd name="T15" fmla="*/ 510 h 514"/>
                <a:gd name="T16" fmla="*/ 761 w 859"/>
                <a:gd name="T17" fmla="*/ 501 h 514"/>
                <a:gd name="T18" fmla="*/ 719 w 859"/>
                <a:gd name="T19" fmla="*/ 482 h 514"/>
                <a:gd name="T20" fmla="*/ 363 w 859"/>
                <a:gd name="T21" fmla="*/ 237 h 514"/>
                <a:gd name="T22" fmla="*/ 372 w 859"/>
                <a:gd name="T23" fmla="*/ 243 h 514"/>
                <a:gd name="T24" fmla="*/ 373 w 859"/>
                <a:gd name="T25" fmla="*/ 243 h 514"/>
                <a:gd name="T26" fmla="*/ 374 w 859"/>
                <a:gd name="T27" fmla="*/ 245 h 514"/>
                <a:gd name="T28" fmla="*/ 399 w 859"/>
                <a:gd name="T29" fmla="*/ 256 h 514"/>
                <a:gd name="T30" fmla="*/ 441 w 859"/>
                <a:gd name="T31" fmla="*/ 267 h 514"/>
                <a:gd name="T32" fmla="*/ 486 w 859"/>
                <a:gd name="T33" fmla="*/ 269 h 514"/>
                <a:gd name="T34" fmla="*/ 486 w 859"/>
                <a:gd name="T35" fmla="*/ 269 h 514"/>
                <a:gd name="T36" fmla="*/ 552 w 859"/>
                <a:gd name="T37" fmla="*/ 264 h 514"/>
                <a:gd name="T38" fmla="*/ 615 w 859"/>
                <a:gd name="T39" fmla="*/ 252 h 514"/>
                <a:gd name="T40" fmla="*/ 618 w 859"/>
                <a:gd name="T41" fmla="*/ 251 h 514"/>
                <a:gd name="T42" fmla="*/ 617 w 859"/>
                <a:gd name="T43" fmla="*/ 247 h 514"/>
                <a:gd name="T44" fmla="*/ 517 w 859"/>
                <a:gd name="T45" fmla="*/ 265 h 514"/>
                <a:gd name="T46" fmla="*/ 481 w 859"/>
                <a:gd name="T47" fmla="*/ 267 h 514"/>
                <a:gd name="T48" fmla="*/ 421 w 859"/>
                <a:gd name="T49" fmla="*/ 260 h 514"/>
                <a:gd name="T50" fmla="*/ 380 w 859"/>
                <a:gd name="T51" fmla="*/ 246 h 514"/>
                <a:gd name="T52" fmla="*/ 363 w 859"/>
                <a:gd name="T53" fmla="*/ 237 h 514"/>
                <a:gd name="T54" fmla="*/ 266 w 859"/>
                <a:gd name="T55" fmla="*/ 0 h 514"/>
                <a:gd name="T56" fmla="*/ 230 w 859"/>
                <a:gd name="T57" fmla="*/ 10 h 514"/>
                <a:gd name="T58" fmla="*/ 182 w 859"/>
                <a:gd name="T59" fmla="*/ 26 h 514"/>
                <a:gd name="T60" fmla="*/ 128 w 859"/>
                <a:gd name="T61" fmla="*/ 33 h 514"/>
                <a:gd name="T62" fmla="*/ 71 w 859"/>
                <a:gd name="T63" fmla="*/ 37 h 514"/>
                <a:gd name="T64" fmla="*/ 36 w 859"/>
                <a:gd name="T65" fmla="*/ 36 h 514"/>
                <a:gd name="T66" fmla="*/ 8 w 859"/>
                <a:gd name="T67" fmla="*/ 28 h 514"/>
                <a:gd name="T68" fmla="*/ 9 w 859"/>
                <a:gd name="T69" fmla="*/ 30 h 514"/>
                <a:gd name="T70" fmla="*/ 40 w 859"/>
                <a:gd name="T71" fmla="*/ 39 h 514"/>
                <a:gd name="T72" fmla="*/ 43 w 859"/>
                <a:gd name="T73" fmla="*/ 39 h 514"/>
                <a:gd name="T74" fmla="*/ 76 w 859"/>
                <a:gd name="T75" fmla="*/ 41 h 514"/>
                <a:gd name="T76" fmla="*/ 76 w 859"/>
                <a:gd name="T77" fmla="*/ 41 h 514"/>
                <a:gd name="T78" fmla="*/ 103 w 859"/>
                <a:gd name="T79" fmla="*/ 40 h 514"/>
                <a:gd name="T80" fmla="*/ 184 w 859"/>
                <a:gd name="T81" fmla="*/ 30 h 514"/>
                <a:gd name="T82" fmla="*/ 187 w 859"/>
                <a:gd name="T83" fmla="*/ 28 h 514"/>
                <a:gd name="T84" fmla="*/ 191 w 859"/>
                <a:gd name="T85" fmla="*/ 28 h 514"/>
                <a:gd name="T86" fmla="*/ 218 w 859"/>
                <a:gd name="T87" fmla="*/ 19 h 514"/>
                <a:gd name="T88" fmla="*/ 218 w 859"/>
                <a:gd name="T89" fmla="*/ 19 h 514"/>
                <a:gd name="T90" fmla="*/ 249 w 859"/>
                <a:gd name="T91" fmla="*/ 9 h 514"/>
                <a:gd name="T92" fmla="*/ 281 w 859"/>
                <a:gd name="T93" fmla="*/ 3 h 514"/>
                <a:gd name="T94" fmla="*/ 277 w 859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9" h="514">
                  <a:moveTo>
                    <a:pt x="705" y="474"/>
                  </a:moveTo>
                  <a:lnTo>
                    <a:pt x="705" y="474"/>
                  </a:lnTo>
                  <a:lnTo>
                    <a:pt x="719" y="482"/>
                  </a:lnTo>
                  <a:lnTo>
                    <a:pt x="733" y="489"/>
                  </a:lnTo>
                  <a:lnTo>
                    <a:pt x="749" y="497"/>
                  </a:lnTo>
                  <a:lnTo>
                    <a:pt x="764" y="502"/>
                  </a:lnTo>
                  <a:lnTo>
                    <a:pt x="779" y="507"/>
                  </a:lnTo>
                  <a:lnTo>
                    <a:pt x="795" y="511"/>
                  </a:lnTo>
                  <a:lnTo>
                    <a:pt x="810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39" y="514"/>
                  </a:lnTo>
                  <a:lnTo>
                    <a:pt x="852" y="511"/>
                  </a:lnTo>
                  <a:lnTo>
                    <a:pt x="859" y="506"/>
                  </a:lnTo>
                  <a:lnTo>
                    <a:pt x="859" y="506"/>
                  </a:lnTo>
                  <a:lnTo>
                    <a:pt x="850" y="509"/>
                  </a:lnTo>
                  <a:lnTo>
                    <a:pt x="841" y="510"/>
                  </a:lnTo>
                  <a:lnTo>
                    <a:pt x="822" y="511"/>
                  </a:lnTo>
                  <a:lnTo>
                    <a:pt x="822" y="511"/>
                  </a:lnTo>
                  <a:lnTo>
                    <a:pt x="806" y="510"/>
                  </a:lnTo>
                  <a:lnTo>
                    <a:pt x="792" y="509"/>
                  </a:lnTo>
                  <a:lnTo>
                    <a:pt x="777" y="505"/>
                  </a:lnTo>
                  <a:lnTo>
                    <a:pt x="761" y="501"/>
                  </a:lnTo>
                  <a:lnTo>
                    <a:pt x="747" y="496"/>
                  </a:lnTo>
                  <a:lnTo>
                    <a:pt x="733" y="489"/>
                  </a:lnTo>
                  <a:lnTo>
                    <a:pt x="719" y="482"/>
                  </a:lnTo>
                  <a:lnTo>
                    <a:pt x="705" y="474"/>
                  </a:lnTo>
                  <a:close/>
                  <a:moveTo>
                    <a:pt x="363" y="237"/>
                  </a:moveTo>
                  <a:lnTo>
                    <a:pt x="363" y="237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3" y="243"/>
                  </a:lnTo>
                  <a:lnTo>
                    <a:pt x="373" y="243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86" y="251"/>
                  </a:lnTo>
                  <a:lnTo>
                    <a:pt x="399" y="256"/>
                  </a:lnTo>
                  <a:lnTo>
                    <a:pt x="413" y="260"/>
                  </a:lnTo>
                  <a:lnTo>
                    <a:pt x="426" y="264"/>
                  </a:lnTo>
                  <a:lnTo>
                    <a:pt x="441" y="267"/>
                  </a:lnTo>
                  <a:lnTo>
                    <a:pt x="455" y="268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519" y="268"/>
                  </a:lnTo>
                  <a:lnTo>
                    <a:pt x="552" y="264"/>
                  </a:lnTo>
                  <a:lnTo>
                    <a:pt x="585" y="259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8" y="251"/>
                  </a:lnTo>
                  <a:lnTo>
                    <a:pt x="618" y="251"/>
                  </a:lnTo>
                  <a:lnTo>
                    <a:pt x="617" y="247"/>
                  </a:lnTo>
                  <a:lnTo>
                    <a:pt x="617" y="247"/>
                  </a:lnTo>
                  <a:lnTo>
                    <a:pt x="586" y="255"/>
                  </a:lnTo>
                  <a:lnTo>
                    <a:pt x="552" y="260"/>
                  </a:lnTo>
                  <a:lnTo>
                    <a:pt x="517" y="265"/>
                  </a:lnTo>
                  <a:lnTo>
                    <a:pt x="499" y="265"/>
                  </a:lnTo>
                  <a:lnTo>
                    <a:pt x="481" y="267"/>
                  </a:lnTo>
                  <a:lnTo>
                    <a:pt x="481" y="267"/>
                  </a:lnTo>
                  <a:lnTo>
                    <a:pt x="450" y="265"/>
                  </a:lnTo>
                  <a:lnTo>
                    <a:pt x="435" y="263"/>
                  </a:lnTo>
                  <a:lnTo>
                    <a:pt x="421" y="260"/>
                  </a:lnTo>
                  <a:lnTo>
                    <a:pt x="405" y="256"/>
                  </a:lnTo>
                  <a:lnTo>
                    <a:pt x="392" y="252"/>
                  </a:lnTo>
                  <a:lnTo>
                    <a:pt x="380" y="246"/>
                  </a:lnTo>
                  <a:lnTo>
                    <a:pt x="367" y="240"/>
                  </a:lnTo>
                  <a:lnTo>
                    <a:pt x="367" y="240"/>
                  </a:lnTo>
                  <a:lnTo>
                    <a:pt x="363" y="237"/>
                  </a:lnTo>
                  <a:close/>
                  <a:moveTo>
                    <a:pt x="277" y="0"/>
                  </a:moveTo>
                  <a:lnTo>
                    <a:pt x="277" y="0"/>
                  </a:lnTo>
                  <a:lnTo>
                    <a:pt x="266" y="0"/>
                  </a:lnTo>
                  <a:lnTo>
                    <a:pt x="253" y="3"/>
                  </a:lnTo>
                  <a:lnTo>
                    <a:pt x="241" y="6"/>
                  </a:lnTo>
                  <a:lnTo>
                    <a:pt x="230" y="10"/>
                  </a:lnTo>
                  <a:lnTo>
                    <a:pt x="207" y="19"/>
                  </a:lnTo>
                  <a:lnTo>
                    <a:pt x="194" y="23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57" y="30"/>
                  </a:lnTo>
                  <a:lnTo>
                    <a:pt x="128" y="33"/>
                  </a:lnTo>
                  <a:lnTo>
                    <a:pt x="99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53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6" y="33"/>
                  </a:lnTo>
                  <a:lnTo>
                    <a:pt x="17" y="31"/>
                  </a:lnTo>
                  <a:lnTo>
                    <a:pt x="8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0"/>
                  </a:lnTo>
                  <a:lnTo>
                    <a:pt x="18" y="33"/>
                  </a:lnTo>
                  <a:lnTo>
                    <a:pt x="28" y="36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3" y="39"/>
                  </a:lnTo>
                  <a:lnTo>
                    <a:pt x="43" y="39"/>
                  </a:lnTo>
                  <a:lnTo>
                    <a:pt x="58" y="40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103" y="40"/>
                  </a:lnTo>
                  <a:lnTo>
                    <a:pt x="131" y="37"/>
                  </a:lnTo>
                  <a:lnTo>
                    <a:pt x="158" y="33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204" y="24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49" y="9"/>
                  </a:lnTo>
                  <a:lnTo>
                    <a:pt x="264" y="4"/>
                  </a:lnTo>
                  <a:lnTo>
                    <a:pt x="281" y="3"/>
                  </a:lnTo>
                  <a:lnTo>
                    <a:pt x="281" y="3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CC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4" name="Freeform 241">
              <a:extLst>
                <a:ext uri="{FF2B5EF4-FFF2-40B4-BE49-F238E27FC236}">
                  <a16:creationId xmlns:a16="http://schemas.microsoft.com/office/drawing/2014/main" id="{D985F4B5-84C2-3D27-DB3A-FDC18994A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3835"/>
              <a:ext cx="77" cy="19"/>
            </a:xfrm>
            <a:custGeom>
              <a:avLst/>
              <a:gdLst>
                <a:gd name="T0" fmla="*/ 0 w 154"/>
                <a:gd name="T1" fmla="*/ 0 h 40"/>
                <a:gd name="T2" fmla="*/ 0 w 154"/>
                <a:gd name="T3" fmla="*/ 0 h 40"/>
                <a:gd name="T4" fmla="*/ 14 w 154"/>
                <a:gd name="T5" fmla="*/ 8 h 40"/>
                <a:gd name="T6" fmla="*/ 28 w 154"/>
                <a:gd name="T7" fmla="*/ 15 h 40"/>
                <a:gd name="T8" fmla="*/ 44 w 154"/>
                <a:gd name="T9" fmla="*/ 23 h 40"/>
                <a:gd name="T10" fmla="*/ 59 w 154"/>
                <a:gd name="T11" fmla="*/ 28 h 40"/>
                <a:gd name="T12" fmla="*/ 74 w 154"/>
                <a:gd name="T13" fmla="*/ 33 h 40"/>
                <a:gd name="T14" fmla="*/ 90 w 154"/>
                <a:gd name="T15" fmla="*/ 37 h 40"/>
                <a:gd name="T16" fmla="*/ 105 w 154"/>
                <a:gd name="T17" fmla="*/ 40 h 40"/>
                <a:gd name="T18" fmla="*/ 120 w 154"/>
                <a:gd name="T19" fmla="*/ 40 h 40"/>
                <a:gd name="T20" fmla="*/ 120 w 154"/>
                <a:gd name="T21" fmla="*/ 40 h 40"/>
                <a:gd name="T22" fmla="*/ 120 w 154"/>
                <a:gd name="T23" fmla="*/ 40 h 40"/>
                <a:gd name="T24" fmla="*/ 120 w 154"/>
                <a:gd name="T25" fmla="*/ 40 h 40"/>
                <a:gd name="T26" fmla="*/ 120 w 154"/>
                <a:gd name="T27" fmla="*/ 40 h 40"/>
                <a:gd name="T28" fmla="*/ 120 w 154"/>
                <a:gd name="T29" fmla="*/ 40 h 40"/>
                <a:gd name="T30" fmla="*/ 134 w 154"/>
                <a:gd name="T31" fmla="*/ 40 h 40"/>
                <a:gd name="T32" fmla="*/ 147 w 154"/>
                <a:gd name="T33" fmla="*/ 37 h 40"/>
                <a:gd name="T34" fmla="*/ 154 w 154"/>
                <a:gd name="T35" fmla="*/ 32 h 40"/>
                <a:gd name="T36" fmla="*/ 154 w 154"/>
                <a:gd name="T37" fmla="*/ 32 h 40"/>
                <a:gd name="T38" fmla="*/ 145 w 154"/>
                <a:gd name="T39" fmla="*/ 35 h 40"/>
                <a:gd name="T40" fmla="*/ 136 w 154"/>
                <a:gd name="T41" fmla="*/ 36 h 40"/>
                <a:gd name="T42" fmla="*/ 117 w 154"/>
                <a:gd name="T43" fmla="*/ 37 h 40"/>
                <a:gd name="T44" fmla="*/ 117 w 154"/>
                <a:gd name="T45" fmla="*/ 37 h 40"/>
                <a:gd name="T46" fmla="*/ 101 w 154"/>
                <a:gd name="T47" fmla="*/ 36 h 40"/>
                <a:gd name="T48" fmla="*/ 87 w 154"/>
                <a:gd name="T49" fmla="*/ 35 h 40"/>
                <a:gd name="T50" fmla="*/ 72 w 154"/>
                <a:gd name="T51" fmla="*/ 31 h 40"/>
                <a:gd name="T52" fmla="*/ 56 w 154"/>
                <a:gd name="T53" fmla="*/ 27 h 40"/>
                <a:gd name="T54" fmla="*/ 42 w 154"/>
                <a:gd name="T55" fmla="*/ 22 h 40"/>
                <a:gd name="T56" fmla="*/ 28 w 154"/>
                <a:gd name="T57" fmla="*/ 15 h 40"/>
                <a:gd name="T58" fmla="*/ 14 w 154"/>
                <a:gd name="T59" fmla="*/ 8 h 40"/>
                <a:gd name="T60" fmla="*/ 0 w 15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4" h="40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28" y="15"/>
                  </a:lnTo>
                  <a:lnTo>
                    <a:pt x="44" y="23"/>
                  </a:lnTo>
                  <a:lnTo>
                    <a:pt x="59" y="28"/>
                  </a:lnTo>
                  <a:lnTo>
                    <a:pt x="74" y="33"/>
                  </a:lnTo>
                  <a:lnTo>
                    <a:pt x="90" y="37"/>
                  </a:lnTo>
                  <a:lnTo>
                    <a:pt x="105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34" y="40"/>
                  </a:lnTo>
                  <a:lnTo>
                    <a:pt x="147" y="37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145" y="35"/>
                  </a:lnTo>
                  <a:lnTo>
                    <a:pt x="136" y="36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01" y="36"/>
                  </a:lnTo>
                  <a:lnTo>
                    <a:pt x="87" y="35"/>
                  </a:lnTo>
                  <a:lnTo>
                    <a:pt x="72" y="31"/>
                  </a:lnTo>
                  <a:lnTo>
                    <a:pt x="56" y="27"/>
                  </a:lnTo>
                  <a:lnTo>
                    <a:pt x="42" y="22"/>
                  </a:lnTo>
                  <a:lnTo>
                    <a:pt x="28" y="15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5" name="Freeform 242">
              <a:extLst>
                <a:ext uri="{FF2B5EF4-FFF2-40B4-BE49-F238E27FC236}">
                  <a16:creationId xmlns:a16="http://schemas.microsoft.com/office/drawing/2014/main" id="{643B507B-B1C6-DF65-2DCE-CB077C35D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716"/>
              <a:ext cx="127" cy="16"/>
            </a:xfrm>
            <a:custGeom>
              <a:avLst/>
              <a:gdLst>
                <a:gd name="T0" fmla="*/ 0 w 255"/>
                <a:gd name="T1" fmla="*/ 0 h 32"/>
                <a:gd name="T2" fmla="*/ 0 w 255"/>
                <a:gd name="T3" fmla="*/ 0 h 32"/>
                <a:gd name="T4" fmla="*/ 9 w 255"/>
                <a:gd name="T5" fmla="*/ 6 h 32"/>
                <a:gd name="T6" fmla="*/ 9 w 255"/>
                <a:gd name="T7" fmla="*/ 6 h 32"/>
                <a:gd name="T8" fmla="*/ 9 w 255"/>
                <a:gd name="T9" fmla="*/ 6 h 32"/>
                <a:gd name="T10" fmla="*/ 9 w 255"/>
                <a:gd name="T11" fmla="*/ 6 h 32"/>
                <a:gd name="T12" fmla="*/ 10 w 255"/>
                <a:gd name="T13" fmla="*/ 6 h 32"/>
                <a:gd name="T14" fmla="*/ 10 w 255"/>
                <a:gd name="T15" fmla="*/ 6 h 32"/>
                <a:gd name="T16" fmla="*/ 11 w 255"/>
                <a:gd name="T17" fmla="*/ 8 h 32"/>
                <a:gd name="T18" fmla="*/ 11 w 255"/>
                <a:gd name="T19" fmla="*/ 8 h 32"/>
                <a:gd name="T20" fmla="*/ 11 w 255"/>
                <a:gd name="T21" fmla="*/ 8 h 32"/>
                <a:gd name="T22" fmla="*/ 11 w 255"/>
                <a:gd name="T23" fmla="*/ 8 h 32"/>
                <a:gd name="T24" fmla="*/ 23 w 255"/>
                <a:gd name="T25" fmla="*/ 14 h 32"/>
                <a:gd name="T26" fmla="*/ 36 w 255"/>
                <a:gd name="T27" fmla="*/ 19 h 32"/>
                <a:gd name="T28" fmla="*/ 50 w 255"/>
                <a:gd name="T29" fmla="*/ 23 h 32"/>
                <a:gd name="T30" fmla="*/ 63 w 255"/>
                <a:gd name="T31" fmla="*/ 27 h 32"/>
                <a:gd name="T32" fmla="*/ 78 w 255"/>
                <a:gd name="T33" fmla="*/ 30 h 32"/>
                <a:gd name="T34" fmla="*/ 92 w 255"/>
                <a:gd name="T35" fmla="*/ 31 h 32"/>
                <a:gd name="T36" fmla="*/ 123 w 255"/>
                <a:gd name="T37" fmla="*/ 32 h 32"/>
                <a:gd name="T38" fmla="*/ 123 w 255"/>
                <a:gd name="T39" fmla="*/ 32 h 32"/>
                <a:gd name="T40" fmla="*/ 123 w 255"/>
                <a:gd name="T41" fmla="*/ 32 h 32"/>
                <a:gd name="T42" fmla="*/ 123 w 255"/>
                <a:gd name="T43" fmla="*/ 32 h 32"/>
                <a:gd name="T44" fmla="*/ 123 w 255"/>
                <a:gd name="T45" fmla="*/ 32 h 32"/>
                <a:gd name="T46" fmla="*/ 123 w 255"/>
                <a:gd name="T47" fmla="*/ 32 h 32"/>
                <a:gd name="T48" fmla="*/ 156 w 255"/>
                <a:gd name="T49" fmla="*/ 31 h 32"/>
                <a:gd name="T50" fmla="*/ 189 w 255"/>
                <a:gd name="T51" fmla="*/ 27 h 32"/>
                <a:gd name="T52" fmla="*/ 222 w 255"/>
                <a:gd name="T53" fmla="*/ 22 h 32"/>
                <a:gd name="T54" fmla="*/ 252 w 255"/>
                <a:gd name="T55" fmla="*/ 15 h 32"/>
                <a:gd name="T56" fmla="*/ 252 w 255"/>
                <a:gd name="T57" fmla="*/ 15 h 32"/>
                <a:gd name="T58" fmla="*/ 252 w 255"/>
                <a:gd name="T59" fmla="*/ 15 h 32"/>
                <a:gd name="T60" fmla="*/ 252 w 255"/>
                <a:gd name="T61" fmla="*/ 15 h 32"/>
                <a:gd name="T62" fmla="*/ 255 w 255"/>
                <a:gd name="T63" fmla="*/ 14 h 32"/>
                <a:gd name="T64" fmla="*/ 255 w 255"/>
                <a:gd name="T65" fmla="*/ 14 h 32"/>
                <a:gd name="T66" fmla="*/ 254 w 255"/>
                <a:gd name="T67" fmla="*/ 10 h 32"/>
                <a:gd name="T68" fmla="*/ 254 w 255"/>
                <a:gd name="T69" fmla="*/ 10 h 32"/>
                <a:gd name="T70" fmla="*/ 223 w 255"/>
                <a:gd name="T71" fmla="*/ 18 h 32"/>
                <a:gd name="T72" fmla="*/ 189 w 255"/>
                <a:gd name="T73" fmla="*/ 23 h 32"/>
                <a:gd name="T74" fmla="*/ 154 w 255"/>
                <a:gd name="T75" fmla="*/ 28 h 32"/>
                <a:gd name="T76" fmla="*/ 136 w 255"/>
                <a:gd name="T77" fmla="*/ 28 h 32"/>
                <a:gd name="T78" fmla="*/ 118 w 255"/>
                <a:gd name="T79" fmla="*/ 30 h 32"/>
                <a:gd name="T80" fmla="*/ 118 w 255"/>
                <a:gd name="T81" fmla="*/ 30 h 32"/>
                <a:gd name="T82" fmla="*/ 87 w 255"/>
                <a:gd name="T83" fmla="*/ 28 h 32"/>
                <a:gd name="T84" fmla="*/ 72 w 255"/>
                <a:gd name="T85" fmla="*/ 26 h 32"/>
                <a:gd name="T86" fmla="*/ 58 w 255"/>
                <a:gd name="T87" fmla="*/ 23 h 32"/>
                <a:gd name="T88" fmla="*/ 42 w 255"/>
                <a:gd name="T89" fmla="*/ 19 h 32"/>
                <a:gd name="T90" fmla="*/ 29 w 255"/>
                <a:gd name="T91" fmla="*/ 15 h 32"/>
                <a:gd name="T92" fmla="*/ 17 w 255"/>
                <a:gd name="T93" fmla="*/ 9 h 32"/>
                <a:gd name="T94" fmla="*/ 4 w 255"/>
                <a:gd name="T95" fmla="*/ 3 h 32"/>
                <a:gd name="T96" fmla="*/ 4 w 255"/>
                <a:gd name="T97" fmla="*/ 3 h 32"/>
                <a:gd name="T98" fmla="*/ 0 w 255"/>
                <a:gd name="T9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5" h="32">
                  <a:moveTo>
                    <a:pt x="0" y="0"/>
                  </a:moveTo>
                  <a:lnTo>
                    <a:pt x="0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19"/>
                  </a:lnTo>
                  <a:lnTo>
                    <a:pt x="50" y="23"/>
                  </a:lnTo>
                  <a:lnTo>
                    <a:pt x="63" y="27"/>
                  </a:lnTo>
                  <a:lnTo>
                    <a:pt x="78" y="30"/>
                  </a:lnTo>
                  <a:lnTo>
                    <a:pt x="92" y="3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56" y="31"/>
                  </a:lnTo>
                  <a:lnTo>
                    <a:pt x="189" y="27"/>
                  </a:lnTo>
                  <a:lnTo>
                    <a:pt x="222" y="22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4" y="10"/>
                  </a:lnTo>
                  <a:lnTo>
                    <a:pt x="254" y="10"/>
                  </a:lnTo>
                  <a:lnTo>
                    <a:pt x="223" y="18"/>
                  </a:lnTo>
                  <a:lnTo>
                    <a:pt x="189" y="23"/>
                  </a:lnTo>
                  <a:lnTo>
                    <a:pt x="154" y="28"/>
                  </a:lnTo>
                  <a:lnTo>
                    <a:pt x="136" y="28"/>
                  </a:lnTo>
                  <a:lnTo>
                    <a:pt x="118" y="30"/>
                  </a:lnTo>
                  <a:lnTo>
                    <a:pt x="118" y="30"/>
                  </a:lnTo>
                  <a:lnTo>
                    <a:pt x="87" y="28"/>
                  </a:lnTo>
                  <a:lnTo>
                    <a:pt x="72" y="26"/>
                  </a:lnTo>
                  <a:lnTo>
                    <a:pt x="58" y="23"/>
                  </a:lnTo>
                  <a:lnTo>
                    <a:pt x="42" y="19"/>
                  </a:lnTo>
                  <a:lnTo>
                    <a:pt x="29" y="15"/>
                  </a:lnTo>
                  <a:lnTo>
                    <a:pt x="17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6" name="Freeform 243">
              <a:extLst>
                <a:ext uri="{FF2B5EF4-FFF2-40B4-BE49-F238E27FC236}">
                  <a16:creationId xmlns:a16="http://schemas.microsoft.com/office/drawing/2014/main" id="{529E2150-491F-5CF5-379D-938F5AA8C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3598"/>
              <a:ext cx="140" cy="20"/>
            </a:xfrm>
            <a:custGeom>
              <a:avLst/>
              <a:gdLst>
                <a:gd name="T0" fmla="*/ 277 w 281"/>
                <a:gd name="T1" fmla="*/ 0 h 41"/>
                <a:gd name="T2" fmla="*/ 277 w 281"/>
                <a:gd name="T3" fmla="*/ 0 h 41"/>
                <a:gd name="T4" fmla="*/ 266 w 281"/>
                <a:gd name="T5" fmla="*/ 0 h 41"/>
                <a:gd name="T6" fmla="*/ 253 w 281"/>
                <a:gd name="T7" fmla="*/ 3 h 41"/>
                <a:gd name="T8" fmla="*/ 241 w 281"/>
                <a:gd name="T9" fmla="*/ 6 h 41"/>
                <a:gd name="T10" fmla="*/ 230 w 281"/>
                <a:gd name="T11" fmla="*/ 10 h 41"/>
                <a:gd name="T12" fmla="*/ 207 w 281"/>
                <a:gd name="T13" fmla="*/ 19 h 41"/>
                <a:gd name="T14" fmla="*/ 194 w 281"/>
                <a:gd name="T15" fmla="*/ 23 h 41"/>
                <a:gd name="T16" fmla="*/ 182 w 281"/>
                <a:gd name="T17" fmla="*/ 26 h 41"/>
                <a:gd name="T18" fmla="*/ 182 w 281"/>
                <a:gd name="T19" fmla="*/ 26 h 41"/>
                <a:gd name="T20" fmla="*/ 157 w 281"/>
                <a:gd name="T21" fmla="*/ 30 h 41"/>
                <a:gd name="T22" fmla="*/ 128 w 281"/>
                <a:gd name="T23" fmla="*/ 33 h 41"/>
                <a:gd name="T24" fmla="*/ 99 w 281"/>
                <a:gd name="T25" fmla="*/ 37 h 41"/>
                <a:gd name="T26" fmla="*/ 71 w 281"/>
                <a:gd name="T27" fmla="*/ 37 h 41"/>
                <a:gd name="T28" fmla="*/ 71 w 281"/>
                <a:gd name="T29" fmla="*/ 37 h 41"/>
                <a:gd name="T30" fmla="*/ 53 w 281"/>
                <a:gd name="T31" fmla="*/ 37 h 41"/>
                <a:gd name="T32" fmla="*/ 36 w 281"/>
                <a:gd name="T33" fmla="*/ 36 h 41"/>
                <a:gd name="T34" fmla="*/ 36 w 281"/>
                <a:gd name="T35" fmla="*/ 36 h 41"/>
                <a:gd name="T36" fmla="*/ 26 w 281"/>
                <a:gd name="T37" fmla="*/ 33 h 41"/>
                <a:gd name="T38" fmla="*/ 17 w 281"/>
                <a:gd name="T39" fmla="*/ 31 h 41"/>
                <a:gd name="T40" fmla="*/ 8 w 281"/>
                <a:gd name="T41" fmla="*/ 28 h 41"/>
                <a:gd name="T42" fmla="*/ 0 w 281"/>
                <a:gd name="T43" fmla="*/ 24 h 41"/>
                <a:gd name="T44" fmla="*/ 0 w 281"/>
                <a:gd name="T45" fmla="*/ 24 h 41"/>
                <a:gd name="T46" fmla="*/ 9 w 281"/>
                <a:gd name="T47" fmla="*/ 30 h 41"/>
                <a:gd name="T48" fmla="*/ 18 w 281"/>
                <a:gd name="T49" fmla="*/ 33 h 41"/>
                <a:gd name="T50" fmla="*/ 28 w 281"/>
                <a:gd name="T51" fmla="*/ 36 h 41"/>
                <a:gd name="T52" fmla="*/ 40 w 281"/>
                <a:gd name="T53" fmla="*/ 39 h 41"/>
                <a:gd name="T54" fmla="*/ 40 w 281"/>
                <a:gd name="T55" fmla="*/ 39 h 41"/>
                <a:gd name="T56" fmla="*/ 40 w 281"/>
                <a:gd name="T57" fmla="*/ 39 h 41"/>
                <a:gd name="T58" fmla="*/ 43 w 281"/>
                <a:gd name="T59" fmla="*/ 39 h 41"/>
                <a:gd name="T60" fmla="*/ 43 w 281"/>
                <a:gd name="T61" fmla="*/ 39 h 41"/>
                <a:gd name="T62" fmla="*/ 58 w 281"/>
                <a:gd name="T63" fmla="*/ 40 h 41"/>
                <a:gd name="T64" fmla="*/ 76 w 281"/>
                <a:gd name="T65" fmla="*/ 41 h 41"/>
                <a:gd name="T66" fmla="*/ 76 w 281"/>
                <a:gd name="T67" fmla="*/ 41 h 41"/>
                <a:gd name="T68" fmla="*/ 76 w 281"/>
                <a:gd name="T69" fmla="*/ 41 h 41"/>
                <a:gd name="T70" fmla="*/ 76 w 281"/>
                <a:gd name="T71" fmla="*/ 41 h 41"/>
                <a:gd name="T72" fmla="*/ 76 w 281"/>
                <a:gd name="T73" fmla="*/ 41 h 41"/>
                <a:gd name="T74" fmla="*/ 76 w 281"/>
                <a:gd name="T75" fmla="*/ 41 h 41"/>
                <a:gd name="T76" fmla="*/ 103 w 281"/>
                <a:gd name="T77" fmla="*/ 40 h 41"/>
                <a:gd name="T78" fmla="*/ 131 w 281"/>
                <a:gd name="T79" fmla="*/ 37 h 41"/>
                <a:gd name="T80" fmla="*/ 158 w 281"/>
                <a:gd name="T81" fmla="*/ 33 h 41"/>
                <a:gd name="T82" fmla="*/ 184 w 281"/>
                <a:gd name="T83" fmla="*/ 30 h 41"/>
                <a:gd name="T84" fmla="*/ 184 w 281"/>
                <a:gd name="T85" fmla="*/ 30 h 41"/>
                <a:gd name="T86" fmla="*/ 187 w 281"/>
                <a:gd name="T87" fmla="*/ 28 h 41"/>
                <a:gd name="T88" fmla="*/ 187 w 281"/>
                <a:gd name="T89" fmla="*/ 28 h 41"/>
                <a:gd name="T90" fmla="*/ 191 w 281"/>
                <a:gd name="T91" fmla="*/ 28 h 41"/>
                <a:gd name="T92" fmla="*/ 191 w 281"/>
                <a:gd name="T93" fmla="*/ 28 h 41"/>
                <a:gd name="T94" fmla="*/ 191 w 281"/>
                <a:gd name="T95" fmla="*/ 28 h 41"/>
                <a:gd name="T96" fmla="*/ 191 w 281"/>
                <a:gd name="T97" fmla="*/ 28 h 41"/>
                <a:gd name="T98" fmla="*/ 204 w 281"/>
                <a:gd name="T99" fmla="*/ 24 h 41"/>
                <a:gd name="T100" fmla="*/ 218 w 281"/>
                <a:gd name="T101" fmla="*/ 19 h 41"/>
                <a:gd name="T102" fmla="*/ 218 w 281"/>
                <a:gd name="T103" fmla="*/ 19 h 41"/>
                <a:gd name="T104" fmla="*/ 218 w 281"/>
                <a:gd name="T105" fmla="*/ 19 h 41"/>
                <a:gd name="T106" fmla="*/ 218 w 281"/>
                <a:gd name="T107" fmla="*/ 19 h 41"/>
                <a:gd name="T108" fmla="*/ 218 w 281"/>
                <a:gd name="T109" fmla="*/ 19 h 41"/>
                <a:gd name="T110" fmla="*/ 218 w 281"/>
                <a:gd name="T111" fmla="*/ 19 h 41"/>
                <a:gd name="T112" fmla="*/ 249 w 281"/>
                <a:gd name="T113" fmla="*/ 9 h 41"/>
                <a:gd name="T114" fmla="*/ 264 w 281"/>
                <a:gd name="T115" fmla="*/ 4 h 41"/>
                <a:gd name="T116" fmla="*/ 281 w 281"/>
                <a:gd name="T117" fmla="*/ 3 h 41"/>
                <a:gd name="T118" fmla="*/ 281 w 281"/>
                <a:gd name="T119" fmla="*/ 3 h 41"/>
                <a:gd name="T120" fmla="*/ 281 w 281"/>
                <a:gd name="T121" fmla="*/ 0 h 41"/>
                <a:gd name="T122" fmla="*/ 281 w 281"/>
                <a:gd name="T123" fmla="*/ 0 h 41"/>
                <a:gd name="T124" fmla="*/ 277 w 281"/>
                <a:gd name="T1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" h="41">
                  <a:moveTo>
                    <a:pt x="277" y="0"/>
                  </a:moveTo>
                  <a:lnTo>
                    <a:pt x="277" y="0"/>
                  </a:lnTo>
                  <a:lnTo>
                    <a:pt x="266" y="0"/>
                  </a:lnTo>
                  <a:lnTo>
                    <a:pt x="253" y="3"/>
                  </a:lnTo>
                  <a:lnTo>
                    <a:pt x="241" y="6"/>
                  </a:lnTo>
                  <a:lnTo>
                    <a:pt x="230" y="10"/>
                  </a:lnTo>
                  <a:lnTo>
                    <a:pt x="207" y="19"/>
                  </a:lnTo>
                  <a:lnTo>
                    <a:pt x="194" y="23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57" y="30"/>
                  </a:lnTo>
                  <a:lnTo>
                    <a:pt x="128" y="33"/>
                  </a:lnTo>
                  <a:lnTo>
                    <a:pt x="99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53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6" y="33"/>
                  </a:lnTo>
                  <a:lnTo>
                    <a:pt x="17" y="31"/>
                  </a:lnTo>
                  <a:lnTo>
                    <a:pt x="8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0"/>
                  </a:lnTo>
                  <a:lnTo>
                    <a:pt x="18" y="33"/>
                  </a:lnTo>
                  <a:lnTo>
                    <a:pt x="28" y="36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3" y="39"/>
                  </a:lnTo>
                  <a:lnTo>
                    <a:pt x="43" y="39"/>
                  </a:lnTo>
                  <a:lnTo>
                    <a:pt x="58" y="40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103" y="40"/>
                  </a:lnTo>
                  <a:lnTo>
                    <a:pt x="131" y="37"/>
                  </a:lnTo>
                  <a:lnTo>
                    <a:pt x="158" y="33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204" y="24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49" y="9"/>
                  </a:lnTo>
                  <a:lnTo>
                    <a:pt x="264" y="4"/>
                  </a:lnTo>
                  <a:lnTo>
                    <a:pt x="281" y="3"/>
                  </a:lnTo>
                  <a:lnTo>
                    <a:pt x="281" y="3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7" name="Freeform 244">
              <a:extLst>
                <a:ext uri="{FF2B5EF4-FFF2-40B4-BE49-F238E27FC236}">
                  <a16:creationId xmlns:a16="http://schemas.microsoft.com/office/drawing/2014/main" id="{7C10932F-8EA2-1BD7-8A62-EB497A87F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21"/>
              <a:ext cx="619" cy="608"/>
            </a:xfrm>
            <a:custGeom>
              <a:avLst/>
              <a:gdLst>
                <a:gd name="T0" fmla="*/ 0 w 1237"/>
                <a:gd name="T1" fmla="*/ 912 h 1215"/>
                <a:gd name="T2" fmla="*/ 27 w 1237"/>
                <a:gd name="T3" fmla="*/ 914 h 1215"/>
                <a:gd name="T4" fmla="*/ 66 w 1237"/>
                <a:gd name="T5" fmla="*/ 925 h 1215"/>
                <a:gd name="T6" fmla="*/ 129 w 1237"/>
                <a:gd name="T7" fmla="*/ 955 h 1215"/>
                <a:gd name="T8" fmla="*/ 194 w 1237"/>
                <a:gd name="T9" fmla="*/ 1012 h 1215"/>
                <a:gd name="T10" fmla="*/ 247 w 1237"/>
                <a:gd name="T11" fmla="*/ 1082 h 1215"/>
                <a:gd name="T12" fmla="*/ 279 w 1237"/>
                <a:gd name="T13" fmla="*/ 1160 h 1215"/>
                <a:gd name="T14" fmla="*/ 289 w 1237"/>
                <a:gd name="T15" fmla="*/ 1215 h 1215"/>
                <a:gd name="T16" fmla="*/ 1237 w 1237"/>
                <a:gd name="T17" fmla="*/ 663 h 1215"/>
                <a:gd name="T18" fmla="*/ 1210 w 1237"/>
                <a:gd name="T19" fmla="*/ 666 h 1215"/>
                <a:gd name="T20" fmla="*/ 1210 w 1237"/>
                <a:gd name="T21" fmla="*/ 666 h 1215"/>
                <a:gd name="T22" fmla="*/ 1210 w 1237"/>
                <a:gd name="T23" fmla="*/ 666 h 1215"/>
                <a:gd name="T24" fmla="*/ 1164 w 1237"/>
                <a:gd name="T25" fmla="*/ 659 h 1215"/>
                <a:gd name="T26" fmla="*/ 1118 w 1237"/>
                <a:gd name="T27" fmla="*/ 641 h 1215"/>
                <a:gd name="T28" fmla="*/ 1090 w 1237"/>
                <a:gd name="T29" fmla="*/ 626 h 1215"/>
                <a:gd name="T30" fmla="*/ 1050 w 1237"/>
                <a:gd name="T31" fmla="*/ 595 h 1215"/>
                <a:gd name="T32" fmla="*/ 1031 w 1237"/>
                <a:gd name="T33" fmla="*/ 575 h 1215"/>
                <a:gd name="T34" fmla="*/ 1011 w 1237"/>
                <a:gd name="T35" fmla="*/ 541 h 1215"/>
                <a:gd name="T36" fmla="*/ 996 w 1237"/>
                <a:gd name="T37" fmla="*/ 506 h 1215"/>
                <a:gd name="T38" fmla="*/ 994 w 1237"/>
                <a:gd name="T39" fmla="*/ 483 h 1215"/>
                <a:gd name="T40" fmla="*/ 1003 w 1237"/>
                <a:gd name="T41" fmla="*/ 425 h 1215"/>
                <a:gd name="T42" fmla="*/ 1003 w 1237"/>
                <a:gd name="T43" fmla="*/ 403 h 1215"/>
                <a:gd name="T44" fmla="*/ 1000 w 1237"/>
                <a:gd name="T45" fmla="*/ 404 h 1215"/>
                <a:gd name="T46" fmla="*/ 937 w 1237"/>
                <a:gd name="T47" fmla="*/ 416 h 1215"/>
                <a:gd name="T48" fmla="*/ 871 w 1237"/>
                <a:gd name="T49" fmla="*/ 421 h 1215"/>
                <a:gd name="T50" fmla="*/ 871 w 1237"/>
                <a:gd name="T51" fmla="*/ 421 h 1215"/>
                <a:gd name="T52" fmla="*/ 840 w 1237"/>
                <a:gd name="T53" fmla="*/ 420 h 1215"/>
                <a:gd name="T54" fmla="*/ 798 w 1237"/>
                <a:gd name="T55" fmla="*/ 412 h 1215"/>
                <a:gd name="T56" fmla="*/ 759 w 1237"/>
                <a:gd name="T57" fmla="*/ 397 h 1215"/>
                <a:gd name="T58" fmla="*/ 759 w 1237"/>
                <a:gd name="T59" fmla="*/ 397 h 1215"/>
                <a:gd name="T60" fmla="*/ 757 w 1237"/>
                <a:gd name="T61" fmla="*/ 395 h 1215"/>
                <a:gd name="T62" fmla="*/ 757 w 1237"/>
                <a:gd name="T63" fmla="*/ 395 h 1215"/>
                <a:gd name="T64" fmla="*/ 732 w 1237"/>
                <a:gd name="T65" fmla="*/ 379 h 1215"/>
                <a:gd name="T66" fmla="*/ 695 w 1237"/>
                <a:gd name="T67" fmla="*/ 343 h 1215"/>
                <a:gd name="T68" fmla="*/ 670 w 1237"/>
                <a:gd name="T69" fmla="*/ 301 h 1215"/>
                <a:gd name="T70" fmla="*/ 657 w 1237"/>
                <a:gd name="T71" fmla="*/ 253 h 1215"/>
                <a:gd name="T72" fmla="*/ 654 w 1237"/>
                <a:gd name="T73" fmla="*/ 205 h 1215"/>
                <a:gd name="T74" fmla="*/ 666 w 1237"/>
                <a:gd name="T75" fmla="*/ 155 h 1215"/>
                <a:gd name="T76" fmla="*/ 634 w 1237"/>
                <a:gd name="T77" fmla="*/ 161 h 1215"/>
                <a:gd name="T78" fmla="*/ 603 w 1237"/>
                <a:gd name="T79" fmla="*/ 171 h 1215"/>
                <a:gd name="T80" fmla="*/ 603 w 1237"/>
                <a:gd name="T81" fmla="*/ 171 h 1215"/>
                <a:gd name="T82" fmla="*/ 576 w 1237"/>
                <a:gd name="T83" fmla="*/ 180 h 1215"/>
                <a:gd name="T84" fmla="*/ 572 w 1237"/>
                <a:gd name="T85" fmla="*/ 180 h 1215"/>
                <a:gd name="T86" fmla="*/ 569 w 1237"/>
                <a:gd name="T87" fmla="*/ 182 h 1215"/>
                <a:gd name="T88" fmla="*/ 488 w 1237"/>
                <a:gd name="T89" fmla="*/ 192 h 1215"/>
                <a:gd name="T90" fmla="*/ 461 w 1237"/>
                <a:gd name="T91" fmla="*/ 193 h 1215"/>
                <a:gd name="T92" fmla="*/ 461 w 1237"/>
                <a:gd name="T93" fmla="*/ 193 h 1215"/>
                <a:gd name="T94" fmla="*/ 428 w 1237"/>
                <a:gd name="T95" fmla="*/ 191 h 1215"/>
                <a:gd name="T96" fmla="*/ 425 w 1237"/>
                <a:gd name="T97" fmla="*/ 191 h 1215"/>
                <a:gd name="T98" fmla="*/ 403 w 1237"/>
                <a:gd name="T99" fmla="*/ 185 h 1215"/>
                <a:gd name="T100" fmla="*/ 385 w 1237"/>
                <a:gd name="T101" fmla="*/ 176 h 1215"/>
                <a:gd name="T102" fmla="*/ 361 w 1237"/>
                <a:gd name="T103" fmla="*/ 153 h 1215"/>
                <a:gd name="T104" fmla="*/ 344 w 1237"/>
                <a:gd name="T105" fmla="*/ 123 h 1215"/>
                <a:gd name="T106" fmla="*/ 334 w 1237"/>
                <a:gd name="T107" fmla="*/ 74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7" h="1215">
                  <a:moveTo>
                    <a:pt x="325" y="0"/>
                  </a:moveTo>
                  <a:lnTo>
                    <a:pt x="301" y="29"/>
                  </a:lnTo>
                  <a:lnTo>
                    <a:pt x="0" y="912"/>
                  </a:lnTo>
                  <a:lnTo>
                    <a:pt x="0" y="912"/>
                  </a:lnTo>
                  <a:lnTo>
                    <a:pt x="14" y="913"/>
                  </a:lnTo>
                  <a:lnTo>
                    <a:pt x="27" y="914"/>
                  </a:lnTo>
                  <a:lnTo>
                    <a:pt x="41" y="917"/>
                  </a:lnTo>
                  <a:lnTo>
                    <a:pt x="53" y="919"/>
                  </a:lnTo>
                  <a:lnTo>
                    <a:pt x="66" y="925"/>
                  </a:lnTo>
                  <a:lnTo>
                    <a:pt x="79" y="928"/>
                  </a:lnTo>
                  <a:lnTo>
                    <a:pt x="105" y="940"/>
                  </a:lnTo>
                  <a:lnTo>
                    <a:pt x="129" y="955"/>
                  </a:lnTo>
                  <a:lnTo>
                    <a:pt x="152" y="972"/>
                  </a:lnTo>
                  <a:lnTo>
                    <a:pt x="174" y="990"/>
                  </a:lnTo>
                  <a:lnTo>
                    <a:pt x="194" y="1012"/>
                  </a:lnTo>
                  <a:lnTo>
                    <a:pt x="214" y="1033"/>
                  </a:lnTo>
                  <a:lnTo>
                    <a:pt x="232" y="1058"/>
                  </a:lnTo>
                  <a:lnTo>
                    <a:pt x="247" y="1082"/>
                  </a:lnTo>
                  <a:lnTo>
                    <a:pt x="260" y="1108"/>
                  </a:lnTo>
                  <a:lnTo>
                    <a:pt x="271" y="1135"/>
                  </a:lnTo>
                  <a:lnTo>
                    <a:pt x="279" y="1160"/>
                  </a:lnTo>
                  <a:lnTo>
                    <a:pt x="285" y="1187"/>
                  </a:lnTo>
                  <a:lnTo>
                    <a:pt x="289" y="1214"/>
                  </a:lnTo>
                  <a:lnTo>
                    <a:pt x="289" y="1215"/>
                  </a:lnTo>
                  <a:lnTo>
                    <a:pt x="1203" y="703"/>
                  </a:lnTo>
                  <a:lnTo>
                    <a:pt x="1226" y="675"/>
                  </a:lnTo>
                  <a:lnTo>
                    <a:pt x="1237" y="663"/>
                  </a:lnTo>
                  <a:lnTo>
                    <a:pt x="1237" y="663"/>
                  </a:lnTo>
                  <a:lnTo>
                    <a:pt x="1224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195" y="666"/>
                  </a:lnTo>
                  <a:lnTo>
                    <a:pt x="1180" y="663"/>
                  </a:lnTo>
                  <a:lnTo>
                    <a:pt x="1164" y="659"/>
                  </a:lnTo>
                  <a:lnTo>
                    <a:pt x="1149" y="654"/>
                  </a:lnTo>
                  <a:lnTo>
                    <a:pt x="1134" y="649"/>
                  </a:lnTo>
                  <a:lnTo>
                    <a:pt x="1118" y="641"/>
                  </a:lnTo>
                  <a:lnTo>
                    <a:pt x="1104" y="634"/>
                  </a:lnTo>
                  <a:lnTo>
                    <a:pt x="1090" y="626"/>
                  </a:lnTo>
                  <a:lnTo>
                    <a:pt x="1090" y="626"/>
                  </a:lnTo>
                  <a:lnTo>
                    <a:pt x="1076" y="616"/>
                  </a:lnTo>
                  <a:lnTo>
                    <a:pt x="1063" y="606"/>
                  </a:lnTo>
                  <a:lnTo>
                    <a:pt x="1050" y="595"/>
                  </a:lnTo>
                  <a:lnTo>
                    <a:pt x="1040" y="584"/>
                  </a:lnTo>
                  <a:lnTo>
                    <a:pt x="1040" y="584"/>
                  </a:lnTo>
                  <a:lnTo>
                    <a:pt x="1031" y="575"/>
                  </a:lnTo>
                  <a:lnTo>
                    <a:pt x="1023" y="565"/>
                  </a:lnTo>
                  <a:lnTo>
                    <a:pt x="1017" y="553"/>
                  </a:lnTo>
                  <a:lnTo>
                    <a:pt x="1011" y="541"/>
                  </a:lnTo>
                  <a:lnTo>
                    <a:pt x="1005" y="530"/>
                  </a:lnTo>
                  <a:lnTo>
                    <a:pt x="1000" y="517"/>
                  </a:lnTo>
                  <a:lnTo>
                    <a:pt x="996" y="506"/>
                  </a:lnTo>
                  <a:lnTo>
                    <a:pt x="994" y="493"/>
                  </a:lnTo>
                  <a:lnTo>
                    <a:pt x="994" y="493"/>
                  </a:lnTo>
                  <a:lnTo>
                    <a:pt x="994" y="483"/>
                  </a:lnTo>
                  <a:lnTo>
                    <a:pt x="994" y="471"/>
                  </a:lnTo>
                  <a:lnTo>
                    <a:pt x="999" y="448"/>
                  </a:lnTo>
                  <a:lnTo>
                    <a:pt x="1003" y="425"/>
                  </a:lnTo>
                  <a:lnTo>
                    <a:pt x="1004" y="413"/>
                  </a:lnTo>
                  <a:lnTo>
                    <a:pt x="1003" y="403"/>
                  </a:lnTo>
                  <a:lnTo>
                    <a:pt x="1003" y="403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970" y="411"/>
                  </a:lnTo>
                  <a:lnTo>
                    <a:pt x="937" y="416"/>
                  </a:lnTo>
                  <a:lnTo>
                    <a:pt x="904" y="420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40" y="420"/>
                  </a:lnTo>
                  <a:lnTo>
                    <a:pt x="826" y="419"/>
                  </a:lnTo>
                  <a:lnTo>
                    <a:pt x="811" y="416"/>
                  </a:lnTo>
                  <a:lnTo>
                    <a:pt x="798" y="412"/>
                  </a:lnTo>
                  <a:lnTo>
                    <a:pt x="784" y="408"/>
                  </a:lnTo>
                  <a:lnTo>
                    <a:pt x="771" y="403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8" y="395"/>
                  </a:lnTo>
                  <a:lnTo>
                    <a:pt x="758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48" y="389"/>
                  </a:lnTo>
                  <a:lnTo>
                    <a:pt x="748" y="389"/>
                  </a:lnTo>
                  <a:lnTo>
                    <a:pt x="732" y="379"/>
                  </a:lnTo>
                  <a:lnTo>
                    <a:pt x="720" y="369"/>
                  </a:lnTo>
                  <a:lnTo>
                    <a:pt x="707" y="356"/>
                  </a:lnTo>
                  <a:lnTo>
                    <a:pt x="695" y="343"/>
                  </a:lnTo>
                  <a:lnTo>
                    <a:pt x="686" y="330"/>
                  </a:lnTo>
                  <a:lnTo>
                    <a:pt x="677" y="316"/>
                  </a:lnTo>
                  <a:lnTo>
                    <a:pt x="670" y="301"/>
                  </a:lnTo>
                  <a:lnTo>
                    <a:pt x="665" y="285"/>
                  </a:lnTo>
                  <a:lnTo>
                    <a:pt x="659" y="270"/>
                  </a:lnTo>
                  <a:lnTo>
                    <a:pt x="657" y="253"/>
                  </a:lnTo>
                  <a:lnTo>
                    <a:pt x="654" y="238"/>
                  </a:lnTo>
                  <a:lnTo>
                    <a:pt x="654" y="221"/>
                  </a:lnTo>
                  <a:lnTo>
                    <a:pt x="654" y="205"/>
                  </a:lnTo>
                  <a:lnTo>
                    <a:pt x="657" y="188"/>
                  </a:lnTo>
                  <a:lnTo>
                    <a:pt x="661" y="171"/>
                  </a:lnTo>
                  <a:lnTo>
                    <a:pt x="666" y="155"/>
                  </a:lnTo>
                  <a:lnTo>
                    <a:pt x="666" y="155"/>
                  </a:lnTo>
                  <a:lnTo>
                    <a:pt x="649" y="156"/>
                  </a:lnTo>
                  <a:lnTo>
                    <a:pt x="634" y="16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589" y="176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2" y="180"/>
                  </a:lnTo>
                  <a:lnTo>
                    <a:pt x="572" y="180"/>
                  </a:lnTo>
                  <a:lnTo>
                    <a:pt x="569" y="182"/>
                  </a:lnTo>
                  <a:lnTo>
                    <a:pt x="569" y="182"/>
                  </a:lnTo>
                  <a:lnTo>
                    <a:pt x="543" y="185"/>
                  </a:lnTo>
                  <a:lnTo>
                    <a:pt x="516" y="189"/>
                  </a:lnTo>
                  <a:lnTo>
                    <a:pt x="488" y="192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43" y="192"/>
                  </a:lnTo>
                  <a:lnTo>
                    <a:pt x="428" y="191"/>
                  </a:lnTo>
                  <a:lnTo>
                    <a:pt x="428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13" y="188"/>
                  </a:lnTo>
                  <a:lnTo>
                    <a:pt x="403" y="185"/>
                  </a:lnTo>
                  <a:lnTo>
                    <a:pt x="394" y="182"/>
                  </a:lnTo>
                  <a:lnTo>
                    <a:pt x="385" y="176"/>
                  </a:lnTo>
                  <a:lnTo>
                    <a:pt x="385" y="176"/>
                  </a:lnTo>
                  <a:lnTo>
                    <a:pt x="376" y="169"/>
                  </a:lnTo>
                  <a:lnTo>
                    <a:pt x="367" y="162"/>
                  </a:lnTo>
                  <a:lnTo>
                    <a:pt x="361" y="153"/>
                  </a:lnTo>
                  <a:lnTo>
                    <a:pt x="355" y="143"/>
                  </a:lnTo>
                  <a:lnTo>
                    <a:pt x="349" y="133"/>
                  </a:lnTo>
                  <a:lnTo>
                    <a:pt x="344" y="123"/>
                  </a:lnTo>
                  <a:lnTo>
                    <a:pt x="342" y="111"/>
                  </a:lnTo>
                  <a:lnTo>
                    <a:pt x="338" y="100"/>
                  </a:lnTo>
                  <a:lnTo>
                    <a:pt x="334" y="74"/>
                  </a:lnTo>
                  <a:lnTo>
                    <a:pt x="330" y="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8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8" name="Freeform 245">
              <a:extLst>
                <a:ext uri="{FF2B5EF4-FFF2-40B4-BE49-F238E27FC236}">
                  <a16:creationId xmlns:a16="http://schemas.microsoft.com/office/drawing/2014/main" id="{69A23435-246F-93E5-50DB-14EF1EDE3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21"/>
              <a:ext cx="619" cy="608"/>
            </a:xfrm>
            <a:custGeom>
              <a:avLst/>
              <a:gdLst>
                <a:gd name="T0" fmla="*/ 0 w 1237"/>
                <a:gd name="T1" fmla="*/ 912 h 1215"/>
                <a:gd name="T2" fmla="*/ 27 w 1237"/>
                <a:gd name="T3" fmla="*/ 914 h 1215"/>
                <a:gd name="T4" fmla="*/ 66 w 1237"/>
                <a:gd name="T5" fmla="*/ 925 h 1215"/>
                <a:gd name="T6" fmla="*/ 129 w 1237"/>
                <a:gd name="T7" fmla="*/ 955 h 1215"/>
                <a:gd name="T8" fmla="*/ 194 w 1237"/>
                <a:gd name="T9" fmla="*/ 1012 h 1215"/>
                <a:gd name="T10" fmla="*/ 247 w 1237"/>
                <a:gd name="T11" fmla="*/ 1082 h 1215"/>
                <a:gd name="T12" fmla="*/ 279 w 1237"/>
                <a:gd name="T13" fmla="*/ 1160 h 1215"/>
                <a:gd name="T14" fmla="*/ 289 w 1237"/>
                <a:gd name="T15" fmla="*/ 1215 h 1215"/>
                <a:gd name="T16" fmla="*/ 1237 w 1237"/>
                <a:gd name="T17" fmla="*/ 663 h 1215"/>
                <a:gd name="T18" fmla="*/ 1210 w 1237"/>
                <a:gd name="T19" fmla="*/ 666 h 1215"/>
                <a:gd name="T20" fmla="*/ 1210 w 1237"/>
                <a:gd name="T21" fmla="*/ 666 h 1215"/>
                <a:gd name="T22" fmla="*/ 1210 w 1237"/>
                <a:gd name="T23" fmla="*/ 666 h 1215"/>
                <a:gd name="T24" fmla="*/ 1164 w 1237"/>
                <a:gd name="T25" fmla="*/ 659 h 1215"/>
                <a:gd name="T26" fmla="*/ 1118 w 1237"/>
                <a:gd name="T27" fmla="*/ 641 h 1215"/>
                <a:gd name="T28" fmla="*/ 1090 w 1237"/>
                <a:gd name="T29" fmla="*/ 626 h 1215"/>
                <a:gd name="T30" fmla="*/ 1050 w 1237"/>
                <a:gd name="T31" fmla="*/ 595 h 1215"/>
                <a:gd name="T32" fmla="*/ 1031 w 1237"/>
                <a:gd name="T33" fmla="*/ 575 h 1215"/>
                <a:gd name="T34" fmla="*/ 1011 w 1237"/>
                <a:gd name="T35" fmla="*/ 541 h 1215"/>
                <a:gd name="T36" fmla="*/ 996 w 1237"/>
                <a:gd name="T37" fmla="*/ 506 h 1215"/>
                <a:gd name="T38" fmla="*/ 994 w 1237"/>
                <a:gd name="T39" fmla="*/ 483 h 1215"/>
                <a:gd name="T40" fmla="*/ 1003 w 1237"/>
                <a:gd name="T41" fmla="*/ 425 h 1215"/>
                <a:gd name="T42" fmla="*/ 1003 w 1237"/>
                <a:gd name="T43" fmla="*/ 403 h 1215"/>
                <a:gd name="T44" fmla="*/ 1000 w 1237"/>
                <a:gd name="T45" fmla="*/ 404 h 1215"/>
                <a:gd name="T46" fmla="*/ 937 w 1237"/>
                <a:gd name="T47" fmla="*/ 416 h 1215"/>
                <a:gd name="T48" fmla="*/ 871 w 1237"/>
                <a:gd name="T49" fmla="*/ 421 h 1215"/>
                <a:gd name="T50" fmla="*/ 871 w 1237"/>
                <a:gd name="T51" fmla="*/ 421 h 1215"/>
                <a:gd name="T52" fmla="*/ 840 w 1237"/>
                <a:gd name="T53" fmla="*/ 420 h 1215"/>
                <a:gd name="T54" fmla="*/ 798 w 1237"/>
                <a:gd name="T55" fmla="*/ 412 h 1215"/>
                <a:gd name="T56" fmla="*/ 759 w 1237"/>
                <a:gd name="T57" fmla="*/ 397 h 1215"/>
                <a:gd name="T58" fmla="*/ 759 w 1237"/>
                <a:gd name="T59" fmla="*/ 397 h 1215"/>
                <a:gd name="T60" fmla="*/ 757 w 1237"/>
                <a:gd name="T61" fmla="*/ 395 h 1215"/>
                <a:gd name="T62" fmla="*/ 757 w 1237"/>
                <a:gd name="T63" fmla="*/ 395 h 1215"/>
                <a:gd name="T64" fmla="*/ 732 w 1237"/>
                <a:gd name="T65" fmla="*/ 379 h 1215"/>
                <a:gd name="T66" fmla="*/ 695 w 1237"/>
                <a:gd name="T67" fmla="*/ 343 h 1215"/>
                <a:gd name="T68" fmla="*/ 670 w 1237"/>
                <a:gd name="T69" fmla="*/ 301 h 1215"/>
                <a:gd name="T70" fmla="*/ 657 w 1237"/>
                <a:gd name="T71" fmla="*/ 253 h 1215"/>
                <a:gd name="T72" fmla="*/ 654 w 1237"/>
                <a:gd name="T73" fmla="*/ 205 h 1215"/>
                <a:gd name="T74" fmla="*/ 666 w 1237"/>
                <a:gd name="T75" fmla="*/ 155 h 1215"/>
                <a:gd name="T76" fmla="*/ 634 w 1237"/>
                <a:gd name="T77" fmla="*/ 161 h 1215"/>
                <a:gd name="T78" fmla="*/ 603 w 1237"/>
                <a:gd name="T79" fmla="*/ 171 h 1215"/>
                <a:gd name="T80" fmla="*/ 603 w 1237"/>
                <a:gd name="T81" fmla="*/ 171 h 1215"/>
                <a:gd name="T82" fmla="*/ 576 w 1237"/>
                <a:gd name="T83" fmla="*/ 180 h 1215"/>
                <a:gd name="T84" fmla="*/ 572 w 1237"/>
                <a:gd name="T85" fmla="*/ 180 h 1215"/>
                <a:gd name="T86" fmla="*/ 569 w 1237"/>
                <a:gd name="T87" fmla="*/ 182 h 1215"/>
                <a:gd name="T88" fmla="*/ 488 w 1237"/>
                <a:gd name="T89" fmla="*/ 192 h 1215"/>
                <a:gd name="T90" fmla="*/ 461 w 1237"/>
                <a:gd name="T91" fmla="*/ 193 h 1215"/>
                <a:gd name="T92" fmla="*/ 461 w 1237"/>
                <a:gd name="T93" fmla="*/ 193 h 1215"/>
                <a:gd name="T94" fmla="*/ 428 w 1237"/>
                <a:gd name="T95" fmla="*/ 191 h 1215"/>
                <a:gd name="T96" fmla="*/ 425 w 1237"/>
                <a:gd name="T97" fmla="*/ 191 h 1215"/>
                <a:gd name="T98" fmla="*/ 403 w 1237"/>
                <a:gd name="T99" fmla="*/ 185 h 1215"/>
                <a:gd name="T100" fmla="*/ 385 w 1237"/>
                <a:gd name="T101" fmla="*/ 176 h 1215"/>
                <a:gd name="T102" fmla="*/ 361 w 1237"/>
                <a:gd name="T103" fmla="*/ 153 h 1215"/>
                <a:gd name="T104" fmla="*/ 344 w 1237"/>
                <a:gd name="T105" fmla="*/ 123 h 1215"/>
                <a:gd name="T106" fmla="*/ 334 w 1237"/>
                <a:gd name="T107" fmla="*/ 74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7" h="1215">
                  <a:moveTo>
                    <a:pt x="325" y="0"/>
                  </a:moveTo>
                  <a:lnTo>
                    <a:pt x="301" y="29"/>
                  </a:lnTo>
                  <a:lnTo>
                    <a:pt x="0" y="912"/>
                  </a:lnTo>
                  <a:lnTo>
                    <a:pt x="0" y="912"/>
                  </a:lnTo>
                  <a:lnTo>
                    <a:pt x="14" y="913"/>
                  </a:lnTo>
                  <a:lnTo>
                    <a:pt x="27" y="914"/>
                  </a:lnTo>
                  <a:lnTo>
                    <a:pt x="41" y="917"/>
                  </a:lnTo>
                  <a:lnTo>
                    <a:pt x="53" y="919"/>
                  </a:lnTo>
                  <a:lnTo>
                    <a:pt x="66" y="925"/>
                  </a:lnTo>
                  <a:lnTo>
                    <a:pt x="79" y="928"/>
                  </a:lnTo>
                  <a:lnTo>
                    <a:pt x="105" y="940"/>
                  </a:lnTo>
                  <a:lnTo>
                    <a:pt x="129" y="955"/>
                  </a:lnTo>
                  <a:lnTo>
                    <a:pt x="152" y="972"/>
                  </a:lnTo>
                  <a:lnTo>
                    <a:pt x="174" y="990"/>
                  </a:lnTo>
                  <a:lnTo>
                    <a:pt x="194" y="1012"/>
                  </a:lnTo>
                  <a:lnTo>
                    <a:pt x="214" y="1033"/>
                  </a:lnTo>
                  <a:lnTo>
                    <a:pt x="232" y="1058"/>
                  </a:lnTo>
                  <a:lnTo>
                    <a:pt x="247" y="1082"/>
                  </a:lnTo>
                  <a:lnTo>
                    <a:pt x="260" y="1108"/>
                  </a:lnTo>
                  <a:lnTo>
                    <a:pt x="271" y="1135"/>
                  </a:lnTo>
                  <a:lnTo>
                    <a:pt x="279" y="1160"/>
                  </a:lnTo>
                  <a:lnTo>
                    <a:pt x="285" y="1187"/>
                  </a:lnTo>
                  <a:lnTo>
                    <a:pt x="289" y="1214"/>
                  </a:lnTo>
                  <a:lnTo>
                    <a:pt x="289" y="1215"/>
                  </a:lnTo>
                  <a:lnTo>
                    <a:pt x="1203" y="703"/>
                  </a:lnTo>
                  <a:lnTo>
                    <a:pt x="1226" y="675"/>
                  </a:lnTo>
                  <a:lnTo>
                    <a:pt x="1237" y="663"/>
                  </a:lnTo>
                  <a:lnTo>
                    <a:pt x="1237" y="663"/>
                  </a:lnTo>
                  <a:lnTo>
                    <a:pt x="1224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195" y="666"/>
                  </a:lnTo>
                  <a:lnTo>
                    <a:pt x="1180" y="663"/>
                  </a:lnTo>
                  <a:lnTo>
                    <a:pt x="1164" y="659"/>
                  </a:lnTo>
                  <a:lnTo>
                    <a:pt x="1149" y="654"/>
                  </a:lnTo>
                  <a:lnTo>
                    <a:pt x="1134" y="649"/>
                  </a:lnTo>
                  <a:lnTo>
                    <a:pt x="1118" y="641"/>
                  </a:lnTo>
                  <a:lnTo>
                    <a:pt x="1104" y="634"/>
                  </a:lnTo>
                  <a:lnTo>
                    <a:pt x="1090" y="626"/>
                  </a:lnTo>
                  <a:lnTo>
                    <a:pt x="1090" y="626"/>
                  </a:lnTo>
                  <a:lnTo>
                    <a:pt x="1076" y="616"/>
                  </a:lnTo>
                  <a:lnTo>
                    <a:pt x="1063" y="606"/>
                  </a:lnTo>
                  <a:lnTo>
                    <a:pt x="1050" y="595"/>
                  </a:lnTo>
                  <a:lnTo>
                    <a:pt x="1040" y="584"/>
                  </a:lnTo>
                  <a:lnTo>
                    <a:pt x="1040" y="584"/>
                  </a:lnTo>
                  <a:lnTo>
                    <a:pt x="1031" y="575"/>
                  </a:lnTo>
                  <a:lnTo>
                    <a:pt x="1023" y="565"/>
                  </a:lnTo>
                  <a:lnTo>
                    <a:pt x="1017" y="553"/>
                  </a:lnTo>
                  <a:lnTo>
                    <a:pt x="1011" y="541"/>
                  </a:lnTo>
                  <a:lnTo>
                    <a:pt x="1005" y="530"/>
                  </a:lnTo>
                  <a:lnTo>
                    <a:pt x="1000" y="517"/>
                  </a:lnTo>
                  <a:lnTo>
                    <a:pt x="996" y="506"/>
                  </a:lnTo>
                  <a:lnTo>
                    <a:pt x="994" y="493"/>
                  </a:lnTo>
                  <a:lnTo>
                    <a:pt x="994" y="493"/>
                  </a:lnTo>
                  <a:lnTo>
                    <a:pt x="994" y="483"/>
                  </a:lnTo>
                  <a:lnTo>
                    <a:pt x="994" y="471"/>
                  </a:lnTo>
                  <a:lnTo>
                    <a:pt x="999" y="448"/>
                  </a:lnTo>
                  <a:lnTo>
                    <a:pt x="1003" y="425"/>
                  </a:lnTo>
                  <a:lnTo>
                    <a:pt x="1004" y="413"/>
                  </a:lnTo>
                  <a:lnTo>
                    <a:pt x="1003" y="403"/>
                  </a:lnTo>
                  <a:lnTo>
                    <a:pt x="1003" y="403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970" y="411"/>
                  </a:lnTo>
                  <a:lnTo>
                    <a:pt x="937" y="416"/>
                  </a:lnTo>
                  <a:lnTo>
                    <a:pt x="904" y="420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40" y="420"/>
                  </a:lnTo>
                  <a:lnTo>
                    <a:pt x="826" y="419"/>
                  </a:lnTo>
                  <a:lnTo>
                    <a:pt x="811" y="416"/>
                  </a:lnTo>
                  <a:lnTo>
                    <a:pt x="798" y="412"/>
                  </a:lnTo>
                  <a:lnTo>
                    <a:pt x="784" y="408"/>
                  </a:lnTo>
                  <a:lnTo>
                    <a:pt x="771" y="403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8" y="395"/>
                  </a:lnTo>
                  <a:lnTo>
                    <a:pt x="758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48" y="389"/>
                  </a:lnTo>
                  <a:lnTo>
                    <a:pt x="748" y="389"/>
                  </a:lnTo>
                  <a:lnTo>
                    <a:pt x="732" y="379"/>
                  </a:lnTo>
                  <a:lnTo>
                    <a:pt x="720" y="369"/>
                  </a:lnTo>
                  <a:lnTo>
                    <a:pt x="707" y="356"/>
                  </a:lnTo>
                  <a:lnTo>
                    <a:pt x="695" y="343"/>
                  </a:lnTo>
                  <a:lnTo>
                    <a:pt x="686" y="330"/>
                  </a:lnTo>
                  <a:lnTo>
                    <a:pt x="677" y="316"/>
                  </a:lnTo>
                  <a:lnTo>
                    <a:pt x="670" y="301"/>
                  </a:lnTo>
                  <a:lnTo>
                    <a:pt x="665" y="285"/>
                  </a:lnTo>
                  <a:lnTo>
                    <a:pt x="659" y="270"/>
                  </a:lnTo>
                  <a:lnTo>
                    <a:pt x="657" y="253"/>
                  </a:lnTo>
                  <a:lnTo>
                    <a:pt x="654" y="238"/>
                  </a:lnTo>
                  <a:lnTo>
                    <a:pt x="654" y="221"/>
                  </a:lnTo>
                  <a:lnTo>
                    <a:pt x="654" y="205"/>
                  </a:lnTo>
                  <a:lnTo>
                    <a:pt x="657" y="188"/>
                  </a:lnTo>
                  <a:lnTo>
                    <a:pt x="661" y="171"/>
                  </a:lnTo>
                  <a:lnTo>
                    <a:pt x="666" y="155"/>
                  </a:lnTo>
                  <a:lnTo>
                    <a:pt x="666" y="155"/>
                  </a:lnTo>
                  <a:lnTo>
                    <a:pt x="649" y="156"/>
                  </a:lnTo>
                  <a:lnTo>
                    <a:pt x="634" y="16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589" y="176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2" y="180"/>
                  </a:lnTo>
                  <a:lnTo>
                    <a:pt x="572" y="180"/>
                  </a:lnTo>
                  <a:lnTo>
                    <a:pt x="569" y="182"/>
                  </a:lnTo>
                  <a:lnTo>
                    <a:pt x="569" y="182"/>
                  </a:lnTo>
                  <a:lnTo>
                    <a:pt x="543" y="185"/>
                  </a:lnTo>
                  <a:lnTo>
                    <a:pt x="516" y="189"/>
                  </a:lnTo>
                  <a:lnTo>
                    <a:pt x="488" y="192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43" y="192"/>
                  </a:lnTo>
                  <a:lnTo>
                    <a:pt x="428" y="191"/>
                  </a:lnTo>
                  <a:lnTo>
                    <a:pt x="428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13" y="188"/>
                  </a:lnTo>
                  <a:lnTo>
                    <a:pt x="403" y="185"/>
                  </a:lnTo>
                  <a:lnTo>
                    <a:pt x="394" y="182"/>
                  </a:lnTo>
                  <a:lnTo>
                    <a:pt x="385" y="176"/>
                  </a:lnTo>
                  <a:lnTo>
                    <a:pt x="385" y="176"/>
                  </a:lnTo>
                  <a:lnTo>
                    <a:pt x="376" y="169"/>
                  </a:lnTo>
                  <a:lnTo>
                    <a:pt x="367" y="162"/>
                  </a:lnTo>
                  <a:lnTo>
                    <a:pt x="361" y="153"/>
                  </a:lnTo>
                  <a:lnTo>
                    <a:pt x="355" y="143"/>
                  </a:lnTo>
                  <a:lnTo>
                    <a:pt x="349" y="133"/>
                  </a:lnTo>
                  <a:lnTo>
                    <a:pt x="344" y="123"/>
                  </a:lnTo>
                  <a:lnTo>
                    <a:pt x="342" y="111"/>
                  </a:lnTo>
                  <a:lnTo>
                    <a:pt x="338" y="100"/>
                  </a:lnTo>
                  <a:lnTo>
                    <a:pt x="334" y="74"/>
                  </a:lnTo>
                  <a:lnTo>
                    <a:pt x="330" y="48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9" name="Freeform 246">
              <a:extLst>
                <a:ext uri="{FF2B5EF4-FFF2-40B4-BE49-F238E27FC236}">
                  <a16:creationId xmlns:a16="http://schemas.microsoft.com/office/drawing/2014/main" id="{AA172820-9F92-A41F-3E8C-E0EA50BA9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4177"/>
              <a:ext cx="34" cy="90"/>
            </a:xfrm>
            <a:custGeom>
              <a:avLst/>
              <a:gdLst>
                <a:gd name="T0" fmla="*/ 62 w 68"/>
                <a:gd name="T1" fmla="*/ 0 h 181"/>
                <a:gd name="T2" fmla="*/ 0 w 68"/>
                <a:gd name="T3" fmla="*/ 181 h 181"/>
                <a:gd name="T4" fmla="*/ 8 w 68"/>
                <a:gd name="T5" fmla="*/ 177 h 181"/>
                <a:gd name="T6" fmla="*/ 68 w 68"/>
                <a:gd name="T7" fmla="*/ 0 h 181"/>
                <a:gd name="T8" fmla="*/ 68 w 68"/>
                <a:gd name="T9" fmla="*/ 0 h 181"/>
                <a:gd name="T10" fmla="*/ 62 w 68"/>
                <a:gd name="T1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81">
                  <a:moveTo>
                    <a:pt x="62" y="0"/>
                  </a:moveTo>
                  <a:lnTo>
                    <a:pt x="0" y="181"/>
                  </a:lnTo>
                  <a:lnTo>
                    <a:pt x="8" y="177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0" name="Freeform 247">
              <a:extLst>
                <a:ext uri="{FF2B5EF4-FFF2-40B4-BE49-F238E27FC236}">
                  <a16:creationId xmlns:a16="http://schemas.microsoft.com/office/drawing/2014/main" id="{FB1F2593-9B06-6E78-6303-BB4A7148F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4177"/>
              <a:ext cx="34" cy="90"/>
            </a:xfrm>
            <a:custGeom>
              <a:avLst/>
              <a:gdLst>
                <a:gd name="T0" fmla="*/ 62 w 68"/>
                <a:gd name="T1" fmla="*/ 0 h 181"/>
                <a:gd name="T2" fmla="*/ 0 w 68"/>
                <a:gd name="T3" fmla="*/ 181 h 181"/>
                <a:gd name="T4" fmla="*/ 8 w 68"/>
                <a:gd name="T5" fmla="*/ 177 h 181"/>
                <a:gd name="T6" fmla="*/ 68 w 68"/>
                <a:gd name="T7" fmla="*/ 0 h 181"/>
                <a:gd name="T8" fmla="*/ 68 w 68"/>
                <a:gd name="T9" fmla="*/ 0 h 181"/>
                <a:gd name="T10" fmla="*/ 62 w 68"/>
                <a:gd name="T1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81">
                  <a:moveTo>
                    <a:pt x="62" y="0"/>
                  </a:moveTo>
                  <a:lnTo>
                    <a:pt x="0" y="181"/>
                  </a:lnTo>
                  <a:lnTo>
                    <a:pt x="8" y="177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1" name="Freeform 248">
              <a:extLst>
                <a:ext uri="{FF2B5EF4-FFF2-40B4-BE49-F238E27FC236}">
                  <a16:creationId xmlns:a16="http://schemas.microsoft.com/office/drawing/2014/main" id="{B54AFE3A-27D7-D615-3270-9A1A04D6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3977"/>
              <a:ext cx="243" cy="288"/>
            </a:xfrm>
            <a:custGeom>
              <a:avLst/>
              <a:gdLst>
                <a:gd name="T0" fmla="*/ 195 w 484"/>
                <a:gd name="T1" fmla="*/ 0 h 575"/>
                <a:gd name="T2" fmla="*/ 60 w 484"/>
                <a:gd name="T3" fmla="*/ 398 h 575"/>
                <a:gd name="T4" fmla="*/ 0 w 484"/>
                <a:gd name="T5" fmla="*/ 575 h 575"/>
                <a:gd name="T6" fmla="*/ 484 w 484"/>
                <a:gd name="T7" fmla="*/ 303 h 575"/>
                <a:gd name="T8" fmla="*/ 484 w 484"/>
                <a:gd name="T9" fmla="*/ 302 h 575"/>
                <a:gd name="T10" fmla="*/ 484 w 484"/>
                <a:gd name="T11" fmla="*/ 302 h 575"/>
                <a:gd name="T12" fmla="*/ 480 w 484"/>
                <a:gd name="T13" fmla="*/ 275 h 575"/>
                <a:gd name="T14" fmla="*/ 474 w 484"/>
                <a:gd name="T15" fmla="*/ 248 h 575"/>
                <a:gd name="T16" fmla="*/ 466 w 484"/>
                <a:gd name="T17" fmla="*/ 223 h 575"/>
                <a:gd name="T18" fmla="*/ 455 w 484"/>
                <a:gd name="T19" fmla="*/ 196 h 575"/>
                <a:gd name="T20" fmla="*/ 442 w 484"/>
                <a:gd name="T21" fmla="*/ 170 h 575"/>
                <a:gd name="T22" fmla="*/ 427 w 484"/>
                <a:gd name="T23" fmla="*/ 146 h 575"/>
                <a:gd name="T24" fmla="*/ 409 w 484"/>
                <a:gd name="T25" fmla="*/ 121 h 575"/>
                <a:gd name="T26" fmla="*/ 389 w 484"/>
                <a:gd name="T27" fmla="*/ 100 h 575"/>
                <a:gd name="T28" fmla="*/ 369 w 484"/>
                <a:gd name="T29" fmla="*/ 78 h 575"/>
                <a:gd name="T30" fmla="*/ 347 w 484"/>
                <a:gd name="T31" fmla="*/ 60 h 575"/>
                <a:gd name="T32" fmla="*/ 324 w 484"/>
                <a:gd name="T33" fmla="*/ 43 h 575"/>
                <a:gd name="T34" fmla="*/ 300 w 484"/>
                <a:gd name="T35" fmla="*/ 28 h 575"/>
                <a:gd name="T36" fmla="*/ 274 w 484"/>
                <a:gd name="T37" fmla="*/ 16 h 575"/>
                <a:gd name="T38" fmla="*/ 261 w 484"/>
                <a:gd name="T39" fmla="*/ 13 h 575"/>
                <a:gd name="T40" fmla="*/ 248 w 484"/>
                <a:gd name="T41" fmla="*/ 7 h 575"/>
                <a:gd name="T42" fmla="*/ 236 w 484"/>
                <a:gd name="T43" fmla="*/ 5 h 575"/>
                <a:gd name="T44" fmla="*/ 222 w 484"/>
                <a:gd name="T45" fmla="*/ 2 h 575"/>
                <a:gd name="T46" fmla="*/ 209 w 484"/>
                <a:gd name="T47" fmla="*/ 1 h 575"/>
                <a:gd name="T48" fmla="*/ 195 w 484"/>
                <a:gd name="T49" fmla="*/ 0 h 575"/>
                <a:gd name="T50" fmla="*/ 195 w 484"/>
                <a:gd name="T51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4" h="575">
                  <a:moveTo>
                    <a:pt x="195" y="0"/>
                  </a:moveTo>
                  <a:lnTo>
                    <a:pt x="60" y="398"/>
                  </a:lnTo>
                  <a:lnTo>
                    <a:pt x="0" y="575"/>
                  </a:lnTo>
                  <a:lnTo>
                    <a:pt x="484" y="303"/>
                  </a:lnTo>
                  <a:lnTo>
                    <a:pt x="484" y="302"/>
                  </a:lnTo>
                  <a:lnTo>
                    <a:pt x="484" y="302"/>
                  </a:lnTo>
                  <a:lnTo>
                    <a:pt x="480" y="275"/>
                  </a:lnTo>
                  <a:lnTo>
                    <a:pt x="474" y="248"/>
                  </a:lnTo>
                  <a:lnTo>
                    <a:pt x="466" y="223"/>
                  </a:lnTo>
                  <a:lnTo>
                    <a:pt x="455" y="196"/>
                  </a:lnTo>
                  <a:lnTo>
                    <a:pt x="442" y="170"/>
                  </a:lnTo>
                  <a:lnTo>
                    <a:pt x="427" y="146"/>
                  </a:lnTo>
                  <a:lnTo>
                    <a:pt x="409" y="121"/>
                  </a:lnTo>
                  <a:lnTo>
                    <a:pt x="389" y="100"/>
                  </a:lnTo>
                  <a:lnTo>
                    <a:pt x="369" y="78"/>
                  </a:lnTo>
                  <a:lnTo>
                    <a:pt x="347" y="60"/>
                  </a:lnTo>
                  <a:lnTo>
                    <a:pt x="324" y="43"/>
                  </a:lnTo>
                  <a:lnTo>
                    <a:pt x="300" y="28"/>
                  </a:lnTo>
                  <a:lnTo>
                    <a:pt x="274" y="16"/>
                  </a:lnTo>
                  <a:lnTo>
                    <a:pt x="261" y="13"/>
                  </a:lnTo>
                  <a:lnTo>
                    <a:pt x="248" y="7"/>
                  </a:lnTo>
                  <a:lnTo>
                    <a:pt x="236" y="5"/>
                  </a:lnTo>
                  <a:lnTo>
                    <a:pt x="222" y="2"/>
                  </a:lnTo>
                  <a:lnTo>
                    <a:pt x="209" y="1"/>
                  </a:lnTo>
                  <a:lnTo>
                    <a:pt x="195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2" name="Freeform 249">
              <a:extLst>
                <a:ext uri="{FF2B5EF4-FFF2-40B4-BE49-F238E27FC236}">
                  <a16:creationId xmlns:a16="http://schemas.microsoft.com/office/drawing/2014/main" id="{211DCFB1-088E-D620-A50F-7B60BAD21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3977"/>
              <a:ext cx="243" cy="288"/>
            </a:xfrm>
            <a:custGeom>
              <a:avLst/>
              <a:gdLst>
                <a:gd name="T0" fmla="*/ 195 w 484"/>
                <a:gd name="T1" fmla="*/ 0 h 575"/>
                <a:gd name="T2" fmla="*/ 60 w 484"/>
                <a:gd name="T3" fmla="*/ 398 h 575"/>
                <a:gd name="T4" fmla="*/ 0 w 484"/>
                <a:gd name="T5" fmla="*/ 575 h 575"/>
                <a:gd name="T6" fmla="*/ 484 w 484"/>
                <a:gd name="T7" fmla="*/ 303 h 575"/>
                <a:gd name="T8" fmla="*/ 484 w 484"/>
                <a:gd name="T9" fmla="*/ 302 h 575"/>
                <a:gd name="T10" fmla="*/ 484 w 484"/>
                <a:gd name="T11" fmla="*/ 302 h 575"/>
                <a:gd name="T12" fmla="*/ 480 w 484"/>
                <a:gd name="T13" fmla="*/ 275 h 575"/>
                <a:gd name="T14" fmla="*/ 474 w 484"/>
                <a:gd name="T15" fmla="*/ 248 h 575"/>
                <a:gd name="T16" fmla="*/ 466 w 484"/>
                <a:gd name="T17" fmla="*/ 223 h 575"/>
                <a:gd name="T18" fmla="*/ 455 w 484"/>
                <a:gd name="T19" fmla="*/ 196 h 575"/>
                <a:gd name="T20" fmla="*/ 442 w 484"/>
                <a:gd name="T21" fmla="*/ 170 h 575"/>
                <a:gd name="T22" fmla="*/ 427 w 484"/>
                <a:gd name="T23" fmla="*/ 146 h 575"/>
                <a:gd name="T24" fmla="*/ 409 w 484"/>
                <a:gd name="T25" fmla="*/ 121 h 575"/>
                <a:gd name="T26" fmla="*/ 389 w 484"/>
                <a:gd name="T27" fmla="*/ 100 h 575"/>
                <a:gd name="T28" fmla="*/ 369 w 484"/>
                <a:gd name="T29" fmla="*/ 78 h 575"/>
                <a:gd name="T30" fmla="*/ 347 w 484"/>
                <a:gd name="T31" fmla="*/ 60 h 575"/>
                <a:gd name="T32" fmla="*/ 324 w 484"/>
                <a:gd name="T33" fmla="*/ 43 h 575"/>
                <a:gd name="T34" fmla="*/ 300 w 484"/>
                <a:gd name="T35" fmla="*/ 28 h 575"/>
                <a:gd name="T36" fmla="*/ 274 w 484"/>
                <a:gd name="T37" fmla="*/ 16 h 575"/>
                <a:gd name="T38" fmla="*/ 261 w 484"/>
                <a:gd name="T39" fmla="*/ 13 h 575"/>
                <a:gd name="T40" fmla="*/ 248 w 484"/>
                <a:gd name="T41" fmla="*/ 7 h 575"/>
                <a:gd name="T42" fmla="*/ 236 w 484"/>
                <a:gd name="T43" fmla="*/ 5 h 575"/>
                <a:gd name="T44" fmla="*/ 222 w 484"/>
                <a:gd name="T45" fmla="*/ 2 h 575"/>
                <a:gd name="T46" fmla="*/ 209 w 484"/>
                <a:gd name="T47" fmla="*/ 1 h 575"/>
                <a:gd name="T48" fmla="*/ 195 w 484"/>
                <a:gd name="T49" fmla="*/ 0 h 575"/>
                <a:gd name="T50" fmla="*/ 195 w 484"/>
                <a:gd name="T51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4" h="575">
                  <a:moveTo>
                    <a:pt x="195" y="0"/>
                  </a:moveTo>
                  <a:lnTo>
                    <a:pt x="60" y="398"/>
                  </a:lnTo>
                  <a:lnTo>
                    <a:pt x="0" y="575"/>
                  </a:lnTo>
                  <a:lnTo>
                    <a:pt x="484" y="303"/>
                  </a:lnTo>
                  <a:lnTo>
                    <a:pt x="484" y="302"/>
                  </a:lnTo>
                  <a:lnTo>
                    <a:pt x="484" y="302"/>
                  </a:lnTo>
                  <a:lnTo>
                    <a:pt x="480" y="275"/>
                  </a:lnTo>
                  <a:lnTo>
                    <a:pt x="474" y="248"/>
                  </a:lnTo>
                  <a:lnTo>
                    <a:pt x="466" y="223"/>
                  </a:lnTo>
                  <a:lnTo>
                    <a:pt x="455" y="196"/>
                  </a:lnTo>
                  <a:lnTo>
                    <a:pt x="442" y="170"/>
                  </a:lnTo>
                  <a:lnTo>
                    <a:pt x="427" y="146"/>
                  </a:lnTo>
                  <a:lnTo>
                    <a:pt x="409" y="121"/>
                  </a:lnTo>
                  <a:lnTo>
                    <a:pt x="389" y="100"/>
                  </a:lnTo>
                  <a:lnTo>
                    <a:pt x="369" y="78"/>
                  </a:lnTo>
                  <a:lnTo>
                    <a:pt x="347" y="60"/>
                  </a:lnTo>
                  <a:lnTo>
                    <a:pt x="324" y="43"/>
                  </a:lnTo>
                  <a:lnTo>
                    <a:pt x="300" y="28"/>
                  </a:lnTo>
                  <a:lnTo>
                    <a:pt x="274" y="16"/>
                  </a:lnTo>
                  <a:lnTo>
                    <a:pt x="261" y="13"/>
                  </a:lnTo>
                  <a:lnTo>
                    <a:pt x="248" y="7"/>
                  </a:lnTo>
                  <a:lnTo>
                    <a:pt x="236" y="5"/>
                  </a:lnTo>
                  <a:lnTo>
                    <a:pt x="222" y="2"/>
                  </a:lnTo>
                  <a:lnTo>
                    <a:pt x="209" y="1"/>
                  </a:lnTo>
                  <a:lnTo>
                    <a:pt x="195" y="0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3" name="Freeform 250">
              <a:extLst>
                <a:ext uri="{FF2B5EF4-FFF2-40B4-BE49-F238E27FC236}">
                  <a16:creationId xmlns:a16="http://schemas.microsoft.com/office/drawing/2014/main" id="{3780C35B-53DD-397D-1CC3-E2AE9F4B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329"/>
              <a:ext cx="90" cy="443"/>
            </a:xfrm>
            <a:custGeom>
              <a:avLst/>
              <a:gdLst>
                <a:gd name="T0" fmla="*/ 112 w 181"/>
                <a:gd name="T1" fmla="*/ 0 h 886"/>
                <a:gd name="T2" fmla="*/ 85 w 181"/>
                <a:gd name="T3" fmla="*/ 25 h 886"/>
                <a:gd name="T4" fmla="*/ 85 w 181"/>
                <a:gd name="T5" fmla="*/ 25 h 886"/>
                <a:gd name="T6" fmla="*/ 83 w 181"/>
                <a:gd name="T7" fmla="*/ 39 h 886"/>
                <a:gd name="T8" fmla="*/ 82 w 181"/>
                <a:gd name="T9" fmla="*/ 52 h 886"/>
                <a:gd name="T10" fmla="*/ 80 w 181"/>
                <a:gd name="T11" fmla="*/ 64 h 886"/>
                <a:gd name="T12" fmla="*/ 74 w 181"/>
                <a:gd name="T13" fmla="*/ 79 h 886"/>
                <a:gd name="T14" fmla="*/ 66 w 181"/>
                <a:gd name="T15" fmla="*/ 104 h 886"/>
                <a:gd name="T16" fmla="*/ 58 w 181"/>
                <a:gd name="T17" fmla="*/ 128 h 886"/>
                <a:gd name="T18" fmla="*/ 58 w 181"/>
                <a:gd name="T19" fmla="*/ 128 h 886"/>
                <a:gd name="T20" fmla="*/ 51 w 181"/>
                <a:gd name="T21" fmla="*/ 167 h 886"/>
                <a:gd name="T22" fmla="*/ 45 w 181"/>
                <a:gd name="T23" fmla="*/ 205 h 886"/>
                <a:gd name="T24" fmla="*/ 39 w 181"/>
                <a:gd name="T25" fmla="*/ 245 h 886"/>
                <a:gd name="T26" fmla="*/ 32 w 181"/>
                <a:gd name="T27" fmla="*/ 283 h 886"/>
                <a:gd name="T28" fmla="*/ 32 w 181"/>
                <a:gd name="T29" fmla="*/ 283 h 886"/>
                <a:gd name="T30" fmla="*/ 27 w 181"/>
                <a:gd name="T31" fmla="*/ 318 h 886"/>
                <a:gd name="T32" fmla="*/ 23 w 181"/>
                <a:gd name="T33" fmla="*/ 353 h 886"/>
                <a:gd name="T34" fmla="*/ 21 w 181"/>
                <a:gd name="T35" fmla="*/ 388 h 886"/>
                <a:gd name="T36" fmla="*/ 19 w 181"/>
                <a:gd name="T37" fmla="*/ 423 h 886"/>
                <a:gd name="T38" fmla="*/ 17 w 181"/>
                <a:gd name="T39" fmla="*/ 492 h 886"/>
                <a:gd name="T40" fmla="*/ 16 w 181"/>
                <a:gd name="T41" fmla="*/ 528 h 886"/>
                <a:gd name="T42" fmla="*/ 13 w 181"/>
                <a:gd name="T43" fmla="*/ 563 h 886"/>
                <a:gd name="T44" fmla="*/ 13 w 181"/>
                <a:gd name="T45" fmla="*/ 563 h 886"/>
                <a:gd name="T46" fmla="*/ 7 w 181"/>
                <a:gd name="T47" fmla="*/ 636 h 886"/>
                <a:gd name="T48" fmla="*/ 1 w 181"/>
                <a:gd name="T49" fmla="*/ 711 h 886"/>
                <a:gd name="T50" fmla="*/ 0 w 181"/>
                <a:gd name="T51" fmla="*/ 748 h 886"/>
                <a:gd name="T52" fmla="*/ 0 w 181"/>
                <a:gd name="T53" fmla="*/ 786 h 886"/>
                <a:gd name="T54" fmla="*/ 1 w 181"/>
                <a:gd name="T55" fmla="*/ 824 h 886"/>
                <a:gd name="T56" fmla="*/ 5 w 181"/>
                <a:gd name="T57" fmla="*/ 860 h 886"/>
                <a:gd name="T58" fmla="*/ 9 w 181"/>
                <a:gd name="T59" fmla="*/ 886 h 886"/>
                <a:gd name="T60" fmla="*/ 9 w 181"/>
                <a:gd name="T61" fmla="*/ 886 h 886"/>
                <a:gd name="T62" fmla="*/ 36 w 181"/>
                <a:gd name="T63" fmla="*/ 855 h 886"/>
                <a:gd name="T64" fmla="*/ 66 w 181"/>
                <a:gd name="T65" fmla="*/ 824 h 886"/>
                <a:gd name="T66" fmla="*/ 94 w 181"/>
                <a:gd name="T67" fmla="*/ 795 h 886"/>
                <a:gd name="T68" fmla="*/ 122 w 181"/>
                <a:gd name="T69" fmla="*/ 763 h 886"/>
                <a:gd name="T70" fmla="*/ 122 w 181"/>
                <a:gd name="T71" fmla="*/ 763 h 886"/>
                <a:gd name="T72" fmla="*/ 140 w 181"/>
                <a:gd name="T73" fmla="*/ 745 h 886"/>
                <a:gd name="T74" fmla="*/ 158 w 181"/>
                <a:gd name="T75" fmla="*/ 725 h 886"/>
                <a:gd name="T76" fmla="*/ 165 w 181"/>
                <a:gd name="T77" fmla="*/ 715 h 886"/>
                <a:gd name="T78" fmla="*/ 173 w 181"/>
                <a:gd name="T79" fmla="*/ 704 h 886"/>
                <a:gd name="T80" fmla="*/ 178 w 181"/>
                <a:gd name="T81" fmla="*/ 692 h 886"/>
                <a:gd name="T82" fmla="*/ 181 w 181"/>
                <a:gd name="T83" fmla="*/ 679 h 886"/>
                <a:gd name="T84" fmla="*/ 178 w 181"/>
                <a:gd name="T85" fmla="*/ 657 h 886"/>
                <a:gd name="T86" fmla="*/ 178 w 181"/>
                <a:gd name="T87" fmla="*/ 657 h 886"/>
                <a:gd name="T88" fmla="*/ 173 w 181"/>
                <a:gd name="T89" fmla="*/ 590 h 886"/>
                <a:gd name="T90" fmla="*/ 168 w 181"/>
                <a:gd name="T91" fmla="*/ 528 h 886"/>
                <a:gd name="T92" fmla="*/ 162 w 181"/>
                <a:gd name="T93" fmla="*/ 422 h 886"/>
                <a:gd name="T94" fmla="*/ 156 w 181"/>
                <a:gd name="T95" fmla="*/ 339 h 886"/>
                <a:gd name="T96" fmla="*/ 154 w 181"/>
                <a:gd name="T97" fmla="*/ 304 h 886"/>
                <a:gd name="T98" fmla="*/ 150 w 181"/>
                <a:gd name="T99" fmla="*/ 276 h 886"/>
                <a:gd name="T100" fmla="*/ 150 w 181"/>
                <a:gd name="T101" fmla="*/ 276 h 886"/>
                <a:gd name="T102" fmla="*/ 136 w 181"/>
                <a:gd name="T103" fmla="*/ 181 h 886"/>
                <a:gd name="T104" fmla="*/ 123 w 181"/>
                <a:gd name="T105" fmla="*/ 96 h 886"/>
                <a:gd name="T106" fmla="*/ 112 w 181"/>
                <a:gd name="T107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886">
                  <a:moveTo>
                    <a:pt x="112" y="0"/>
                  </a:moveTo>
                  <a:lnTo>
                    <a:pt x="85" y="25"/>
                  </a:lnTo>
                  <a:lnTo>
                    <a:pt x="85" y="25"/>
                  </a:lnTo>
                  <a:lnTo>
                    <a:pt x="83" y="39"/>
                  </a:lnTo>
                  <a:lnTo>
                    <a:pt x="82" y="52"/>
                  </a:lnTo>
                  <a:lnTo>
                    <a:pt x="80" y="64"/>
                  </a:lnTo>
                  <a:lnTo>
                    <a:pt x="74" y="79"/>
                  </a:lnTo>
                  <a:lnTo>
                    <a:pt x="66" y="104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51" y="167"/>
                  </a:lnTo>
                  <a:lnTo>
                    <a:pt x="45" y="205"/>
                  </a:lnTo>
                  <a:lnTo>
                    <a:pt x="39" y="245"/>
                  </a:lnTo>
                  <a:lnTo>
                    <a:pt x="32" y="283"/>
                  </a:lnTo>
                  <a:lnTo>
                    <a:pt x="32" y="283"/>
                  </a:lnTo>
                  <a:lnTo>
                    <a:pt x="27" y="318"/>
                  </a:lnTo>
                  <a:lnTo>
                    <a:pt x="23" y="353"/>
                  </a:lnTo>
                  <a:lnTo>
                    <a:pt x="21" y="388"/>
                  </a:lnTo>
                  <a:lnTo>
                    <a:pt x="19" y="423"/>
                  </a:lnTo>
                  <a:lnTo>
                    <a:pt x="17" y="492"/>
                  </a:lnTo>
                  <a:lnTo>
                    <a:pt x="16" y="528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7" y="636"/>
                  </a:lnTo>
                  <a:lnTo>
                    <a:pt x="1" y="711"/>
                  </a:lnTo>
                  <a:lnTo>
                    <a:pt x="0" y="748"/>
                  </a:lnTo>
                  <a:lnTo>
                    <a:pt x="0" y="786"/>
                  </a:lnTo>
                  <a:lnTo>
                    <a:pt x="1" y="824"/>
                  </a:lnTo>
                  <a:lnTo>
                    <a:pt x="5" y="860"/>
                  </a:lnTo>
                  <a:lnTo>
                    <a:pt x="9" y="886"/>
                  </a:lnTo>
                  <a:lnTo>
                    <a:pt x="9" y="886"/>
                  </a:lnTo>
                  <a:lnTo>
                    <a:pt x="36" y="855"/>
                  </a:lnTo>
                  <a:lnTo>
                    <a:pt x="66" y="824"/>
                  </a:lnTo>
                  <a:lnTo>
                    <a:pt x="94" y="795"/>
                  </a:lnTo>
                  <a:lnTo>
                    <a:pt x="122" y="763"/>
                  </a:lnTo>
                  <a:lnTo>
                    <a:pt x="122" y="763"/>
                  </a:lnTo>
                  <a:lnTo>
                    <a:pt x="140" y="745"/>
                  </a:lnTo>
                  <a:lnTo>
                    <a:pt x="158" y="725"/>
                  </a:lnTo>
                  <a:lnTo>
                    <a:pt x="165" y="715"/>
                  </a:lnTo>
                  <a:lnTo>
                    <a:pt x="173" y="704"/>
                  </a:lnTo>
                  <a:lnTo>
                    <a:pt x="178" y="692"/>
                  </a:lnTo>
                  <a:lnTo>
                    <a:pt x="181" y="679"/>
                  </a:lnTo>
                  <a:lnTo>
                    <a:pt x="178" y="657"/>
                  </a:lnTo>
                  <a:lnTo>
                    <a:pt x="178" y="657"/>
                  </a:lnTo>
                  <a:lnTo>
                    <a:pt x="173" y="590"/>
                  </a:lnTo>
                  <a:lnTo>
                    <a:pt x="168" y="528"/>
                  </a:lnTo>
                  <a:lnTo>
                    <a:pt x="162" y="422"/>
                  </a:lnTo>
                  <a:lnTo>
                    <a:pt x="156" y="339"/>
                  </a:lnTo>
                  <a:lnTo>
                    <a:pt x="154" y="304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36" y="181"/>
                  </a:lnTo>
                  <a:lnTo>
                    <a:pt x="123" y="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4" name="Freeform 251">
              <a:extLst>
                <a:ext uri="{FF2B5EF4-FFF2-40B4-BE49-F238E27FC236}">
                  <a16:creationId xmlns:a16="http://schemas.microsoft.com/office/drawing/2014/main" id="{A2EAEBDD-F02B-A34D-1FF7-DADC1A279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329"/>
              <a:ext cx="90" cy="443"/>
            </a:xfrm>
            <a:custGeom>
              <a:avLst/>
              <a:gdLst>
                <a:gd name="T0" fmla="*/ 112 w 181"/>
                <a:gd name="T1" fmla="*/ 0 h 886"/>
                <a:gd name="T2" fmla="*/ 85 w 181"/>
                <a:gd name="T3" fmla="*/ 25 h 886"/>
                <a:gd name="T4" fmla="*/ 85 w 181"/>
                <a:gd name="T5" fmla="*/ 25 h 886"/>
                <a:gd name="T6" fmla="*/ 83 w 181"/>
                <a:gd name="T7" fmla="*/ 39 h 886"/>
                <a:gd name="T8" fmla="*/ 82 w 181"/>
                <a:gd name="T9" fmla="*/ 52 h 886"/>
                <a:gd name="T10" fmla="*/ 80 w 181"/>
                <a:gd name="T11" fmla="*/ 64 h 886"/>
                <a:gd name="T12" fmla="*/ 74 w 181"/>
                <a:gd name="T13" fmla="*/ 79 h 886"/>
                <a:gd name="T14" fmla="*/ 66 w 181"/>
                <a:gd name="T15" fmla="*/ 104 h 886"/>
                <a:gd name="T16" fmla="*/ 58 w 181"/>
                <a:gd name="T17" fmla="*/ 128 h 886"/>
                <a:gd name="T18" fmla="*/ 58 w 181"/>
                <a:gd name="T19" fmla="*/ 128 h 886"/>
                <a:gd name="T20" fmla="*/ 51 w 181"/>
                <a:gd name="T21" fmla="*/ 167 h 886"/>
                <a:gd name="T22" fmla="*/ 45 w 181"/>
                <a:gd name="T23" fmla="*/ 205 h 886"/>
                <a:gd name="T24" fmla="*/ 39 w 181"/>
                <a:gd name="T25" fmla="*/ 245 h 886"/>
                <a:gd name="T26" fmla="*/ 32 w 181"/>
                <a:gd name="T27" fmla="*/ 283 h 886"/>
                <a:gd name="T28" fmla="*/ 32 w 181"/>
                <a:gd name="T29" fmla="*/ 283 h 886"/>
                <a:gd name="T30" fmla="*/ 27 w 181"/>
                <a:gd name="T31" fmla="*/ 318 h 886"/>
                <a:gd name="T32" fmla="*/ 23 w 181"/>
                <a:gd name="T33" fmla="*/ 353 h 886"/>
                <a:gd name="T34" fmla="*/ 21 w 181"/>
                <a:gd name="T35" fmla="*/ 388 h 886"/>
                <a:gd name="T36" fmla="*/ 19 w 181"/>
                <a:gd name="T37" fmla="*/ 423 h 886"/>
                <a:gd name="T38" fmla="*/ 17 w 181"/>
                <a:gd name="T39" fmla="*/ 492 h 886"/>
                <a:gd name="T40" fmla="*/ 16 w 181"/>
                <a:gd name="T41" fmla="*/ 528 h 886"/>
                <a:gd name="T42" fmla="*/ 13 w 181"/>
                <a:gd name="T43" fmla="*/ 563 h 886"/>
                <a:gd name="T44" fmla="*/ 13 w 181"/>
                <a:gd name="T45" fmla="*/ 563 h 886"/>
                <a:gd name="T46" fmla="*/ 7 w 181"/>
                <a:gd name="T47" fmla="*/ 636 h 886"/>
                <a:gd name="T48" fmla="*/ 1 w 181"/>
                <a:gd name="T49" fmla="*/ 711 h 886"/>
                <a:gd name="T50" fmla="*/ 0 w 181"/>
                <a:gd name="T51" fmla="*/ 748 h 886"/>
                <a:gd name="T52" fmla="*/ 0 w 181"/>
                <a:gd name="T53" fmla="*/ 786 h 886"/>
                <a:gd name="T54" fmla="*/ 1 w 181"/>
                <a:gd name="T55" fmla="*/ 824 h 886"/>
                <a:gd name="T56" fmla="*/ 5 w 181"/>
                <a:gd name="T57" fmla="*/ 860 h 886"/>
                <a:gd name="T58" fmla="*/ 9 w 181"/>
                <a:gd name="T59" fmla="*/ 886 h 886"/>
                <a:gd name="T60" fmla="*/ 9 w 181"/>
                <a:gd name="T61" fmla="*/ 886 h 886"/>
                <a:gd name="T62" fmla="*/ 36 w 181"/>
                <a:gd name="T63" fmla="*/ 855 h 886"/>
                <a:gd name="T64" fmla="*/ 66 w 181"/>
                <a:gd name="T65" fmla="*/ 824 h 886"/>
                <a:gd name="T66" fmla="*/ 94 w 181"/>
                <a:gd name="T67" fmla="*/ 795 h 886"/>
                <a:gd name="T68" fmla="*/ 122 w 181"/>
                <a:gd name="T69" fmla="*/ 763 h 886"/>
                <a:gd name="T70" fmla="*/ 122 w 181"/>
                <a:gd name="T71" fmla="*/ 763 h 886"/>
                <a:gd name="T72" fmla="*/ 140 w 181"/>
                <a:gd name="T73" fmla="*/ 745 h 886"/>
                <a:gd name="T74" fmla="*/ 158 w 181"/>
                <a:gd name="T75" fmla="*/ 725 h 886"/>
                <a:gd name="T76" fmla="*/ 165 w 181"/>
                <a:gd name="T77" fmla="*/ 715 h 886"/>
                <a:gd name="T78" fmla="*/ 173 w 181"/>
                <a:gd name="T79" fmla="*/ 704 h 886"/>
                <a:gd name="T80" fmla="*/ 178 w 181"/>
                <a:gd name="T81" fmla="*/ 692 h 886"/>
                <a:gd name="T82" fmla="*/ 181 w 181"/>
                <a:gd name="T83" fmla="*/ 679 h 886"/>
                <a:gd name="T84" fmla="*/ 178 w 181"/>
                <a:gd name="T85" fmla="*/ 657 h 886"/>
                <a:gd name="T86" fmla="*/ 178 w 181"/>
                <a:gd name="T87" fmla="*/ 657 h 886"/>
                <a:gd name="T88" fmla="*/ 173 w 181"/>
                <a:gd name="T89" fmla="*/ 590 h 886"/>
                <a:gd name="T90" fmla="*/ 168 w 181"/>
                <a:gd name="T91" fmla="*/ 528 h 886"/>
                <a:gd name="T92" fmla="*/ 162 w 181"/>
                <a:gd name="T93" fmla="*/ 422 h 886"/>
                <a:gd name="T94" fmla="*/ 156 w 181"/>
                <a:gd name="T95" fmla="*/ 339 h 886"/>
                <a:gd name="T96" fmla="*/ 154 w 181"/>
                <a:gd name="T97" fmla="*/ 304 h 886"/>
                <a:gd name="T98" fmla="*/ 150 w 181"/>
                <a:gd name="T99" fmla="*/ 276 h 886"/>
                <a:gd name="T100" fmla="*/ 150 w 181"/>
                <a:gd name="T101" fmla="*/ 276 h 886"/>
                <a:gd name="T102" fmla="*/ 136 w 181"/>
                <a:gd name="T103" fmla="*/ 181 h 886"/>
                <a:gd name="T104" fmla="*/ 123 w 181"/>
                <a:gd name="T105" fmla="*/ 96 h 886"/>
                <a:gd name="T106" fmla="*/ 112 w 181"/>
                <a:gd name="T107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886">
                  <a:moveTo>
                    <a:pt x="112" y="0"/>
                  </a:moveTo>
                  <a:lnTo>
                    <a:pt x="85" y="25"/>
                  </a:lnTo>
                  <a:lnTo>
                    <a:pt x="85" y="25"/>
                  </a:lnTo>
                  <a:lnTo>
                    <a:pt x="83" y="39"/>
                  </a:lnTo>
                  <a:lnTo>
                    <a:pt x="82" y="52"/>
                  </a:lnTo>
                  <a:lnTo>
                    <a:pt x="80" y="64"/>
                  </a:lnTo>
                  <a:lnTo>
                    <a:pt x="74" y="79"/>
                  </a:lnTo>
                  <a:lnTo>
                    <a:pt x="66" y="104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51" y="167"/>
                  </a:lnTo>
                  <a:lnTo>
                    <a:pt x="45" y="205"/>
                  </a:lnTo>
                  <a:lnTo>
                    <a:pt x="39" y="245"/>
                  </a:lnTo>
                  <a:lnTo>
                    <a:pt x="32" y="283"/>
                  </a:lnTo>
                  <a:lnTo>
                    <a:pt x="32" y="283"/>
                  </a:lnTo>
                  <a:lnTo>
                    <a:pt x="27" y="318"/>
                  </a:lnTo>
                  <a:lnTo>
                    <a:pt x="23" y="353"/>
                  </a:lnTo>
                  <a:lnTo>
                    <a:pt x="21" y="388"/>
                  </a:lnTo>
                  <a:lnTo>
                    <a:pt x="19" y="423"/>
                  </a:lnTo>
                  <a:lnTo>
                    <a:pt x="17" y="492"/>
                  </a:lnTo>
                  <a:lnTo>
                    <a:pt x="16" y="528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7" y="636"/>
                  </a:lnTo>
                  <a:lnTo>
                    <a:pt x="1" y="711"/>
                  </a:lnTo>
                  <a:lnTo>
                    <a:pt x="0" y="748"/>
                  </a:lnTo>
                  <a:lnTo>
                    <a:pt x="0" y="786"/>
                  </a:lnTo>
                  <a:lnTo>
                    <a:pt x="1" y="824"/>
                  </a:lnTo>
                  <a:lnTo>
                    <a:pt x="5" y="860"/>
                  </a:lnTo>
                  <a:lnTo>
                    <a:pt x="9" y="886"/>
                  </a:lnTo>
                  <a:lnTo>
                    <a:pt x="9" y="886"/>
                  </a:lnTo>
                  <a:lnTo>
                    <a:pt x="36" y="855"/>
                  </a:lnTo>
                  <a:lnTo>
                    <a:pt x="66" y="824"/>
                  </a:lnTo>
                  <a:lnTo>
                    <a:pt x="94" y="795"/>
                  </a:lnTo>
                  <a:lnTo>
                    <a:pt x="122" y="763"/>
                  </a:lnTo>
                  <a:lnTo>
                    <a:pt x="122" y="763"/>
                  </a:lnTo>
                  <a:lnTo>
                    <a:pt x="140" y="745"/>
                  </a:lnTo>
                  <a:lnTo>
                    <a:pt x="158" y="725"/>
                  </a:lnTo>
                  <a:lnTo>
                    <a:pt x="165" y="715"/>
                  </a:lnTo>
                  <a:lnTo>
                    <a:pt x="173" y="704"/>
                  </a:lnTo>
                  <a:lnTo>
                    <a:pt x="178" y="692"/>
                  </a:lnTo>
                  <a:lnTo>
                    <a:pt x="181" y="679"/>
                  </a:lnTo>
                  <a:lnTo>
                    <a:pt x="178" y="657"/>
                  </a:lnTo>
                  <a:lnTo>
                    <a:pt x="178" y="657"/>
                  </a:lnTo>
                  <a:lnTo>
                    <a:pt x="173" y="590"/>
                  </a:lnTo>
                  <a:lnTo>
                    <a:pt x="168" y="528"/>
                  </a:lnTo>
                  <a:lnTo>
                    <a:pt x="162" y="422"/>
                  </a:lnTo>
                  <a:lnTo>
                    <a:pt x="156" y="339"/>
                  </a:lnTo>
                  <a:lnTo>
                    <a:pt x="154" y="304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36" y="181"/>
                  </a:lnTo>
                  <a:lnTo>
                    <a:pt x="123" y="96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5" name="Freeform 252">
              <a:extLst>
                <a:ext uri="{FF2B5EF4-FFF2-40B4-BE49-F238E27FC236}">
                  <a16:creationId xmlns:a16="http://schemas.microsoft.com/office/drawing/2014/main" id="{1940AE01-88EB-98FF-9440-650385DF90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2" y="3915"/>
              <a:ext cx="229" cy="292"/>
            </a:xfrm>
            <a:custGeom>
              <a:avLst/>
              <a:gdLst>
                <a:gd name="T0" fmla="*/ 447 w 457"/>
                <a:gd name="T1" fmla="*/ 574 h 585"/>
                <a:gd name="T2" fmla="*/ 447 w 457"/>
                <a:gd name="T3" fmla="*/ 574 h 585"/>
                <a:gd name="T4" fmla="*/ 438 w 457"/>
                <a:gd name="T5" fmla="*/ 574 h 585"/>
                <a:gd name="T6" fmla="*/ 457 w 457"/>
                <a:gd name="T7" fmla="*/ 585 h 585"/>
                <a:gd name="T8" fmla="*/ 457 w 457"/>
                <a:gd name="T9" fmla="*/ 585 h 585"/>
                <a:gd name="T10" fmla="*/ 447 w 457"/>
                <a:gd name="T11" fmla="*/ 574 h 585"/>
                <a:gd name="T12" fmla="*/ 0 w 457"/>
                <a:gd name="T13" fmla="*/ 0 h 585"/>
                <a:gd name="T14" fmla="*/ 1 w 457"/>
                <a:gd name="T15" fmla="*/ 3 h 585"/>
                <a:gd name="T16" fmla="*/ 1 w 457"/>
                <a:gd name="T17" fmla="*/ 3 h 585"/>
                <a:gd name="T18" fmla="*/ 62 w 457"/>
                <a:gd name="T19" fmla="*/ 15 h 585"/>
                <a:gd name="T20" fmla="*/ 94 w 457"/>
                <a:gd name="T21" fmla="*/ 21 h 585"/>
                <a:gd name="T22" fmla="*/ 124 w 457"/>
                <a:gd name="T23" fmla="*/ 27 h 585"/>
                <a:gd name="T24" fmla="*/ 156 w 457"/>
                <a:gd name="T25" fmla="*/ 36 h 585"/>
                <a:gd name="T26" fmla="*/ 186 w 457"/>
                <a:gd name="T27" fmla="*/ 47 h 585"/>
                <a:gd name="T28" fmla="*/ 213 w 457"/>
                <a:gd name="T29" fmla="*/ 58 h 585"/>
                <a:gd name="T30" fmla="*/ 227 w 457"/>
                <a:gd name="T31" fmla="*/ 64 h 585"/>
                <a:gd name="T32" fmla="*/ 238 w 457"/>
                <a:gd name="T33" fmla="*/ 72 h 585"/>
                <a:gd name="T34" fmla="*/ 238 w 457"/>
                <a:gd name="T35" fmla="*/ 72 h 585"/>
                <a:gd name="T36" fmla="*/ 227 w 457"/>
                <a:gd name="T37" fmla="*/ 64 h 585"/>
                <a:gd name="T38" fmla="*/ 214 w 457"/>
                <a:gd name="T39" fmla="*/ 57 h 585"/>
                <a:gd name="T40" fmla="*/ 186 w 457"/>
                <a:gd name="T41" fmla="*/ 45 h 585"/>
                <a:gd name="T42" fmla="*/ 156 w 457"/>
                <a:gd name="T43" fmla="*/ 35 h 585"/>
                <a:gd name="T44" fmla="*/ 126 w 457"/>
                <a:gd name="T45" fmla="*/ 26 h 585"/>
                <a:gd name="T46" fmla="*/ 94 w 457"/>
                <a:gd name="T47" fmla="*/ 18 h 585"/>
                <a:gd name="T48" fmla="*/ 62 w 457"/>
                <a:gd name="T49" fmla="*/ 12 h 585"/>
                <a:gd name="T50" fmla="*/ 0 w 457"/>
                <a:gd name="T5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7" h="585">
                  <a:moveTo>
                    <a:pt x="447" y="574"/>
                  </a:moveTo>
                  <a:lnTo>
                    <a:pt x="447" y="574"/>
                  </a:lnTo>
                  <a:lnTo>
                    <a:pt x="438" y="574"/>
                  </a:lnTo>
                  <a:lnTo>
                    <a:pt x="457" y="585"/>
                  </a:lnTo>
                  <a:lnTo>
                    <a:pt x="457" y="585"/>
                  </a:lnTo>
                  <a:lnTo>
                    <a:pt x="447" y="574"/>
                  </a:lnTo>
                  <a:close/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62" y="15"/>
                  </a:lnTo>
                  <a:lnTo>
                    <a:pt x="94" y="21"/>
                  </a:lnTo>
                  <a:lnTo>
                    <a:pt x="124" y="27"/>
                  </a:lnTo>
                  <a:lnTo>
                    <a:pt x="156" y="36"/>
                  </a:lnTo>
                  <a:lnTo>
                    <a:pt x="186" y="47"/>
                  </a:lnTo>
                  <a:lnTo>
                    <a:pt x="213" y="58"/>
                  </a:lnTo>
                  <a:lnTo>
                    <a:pt x="227" y="64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27" y="64"/>
                  </a:lnTo>
                  <a:lnTo>
                    <a:pt x="214" y="57"/>
                  </a:lnTo>
                  <a:lnTo>
                    <a:pt x="186" y="45"/>
                  </a:lnTo>
                  <a:lnTo>
                    <a:pt x="156" y="35"/>
                  </a:lnTo>
                  <a:lnTo>
                    <a:pt x="126" y="26"/>
                  </a:lnTo>
                  <a:lnTo>
                    <a:pt x="94" y="18"/>
                  </a:lnTo>
                  <a:lnTo>
                    <a:pt x="6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4" name="Freeform 253">
              <a:extLst>
                <a:ext uri="{FF2B5EF4-FFF2-40B4-BE49-F238E27FC236}">
                  <a16:creationId xmlns:a16="http://schemas.microsoft.com/office/drawing/2014/main" id="{8D899234-985D-F2E9-35AD-C0A541928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" y="4202"/>
              <a:ext cx="10" cy="5"/>
            </a:xfrm>
            <a:custGeom>
              <a:avLst/>
              <a:gdLst>
                <a:gd name="T0" fmla="*/ 9 w 19"/>
                <a:gd name="T1" fmla="*/ 0 h 11"/>
                <a:gd name="T2" fmla="*/ 9 w 19"/>
                <a:gd name="T3" fmla="*/ 0 h 11"/>
                <a:gd name="T4" fmla="*/ 0 w 19"/>
                <a:gd name="T5" fmla="*/ 0 h 11"/>
                <a:gd name="T6" fmla="*/ 19 w 19"/>
                <a:gd name="T7" fmla="*/ 11 h 11"/>
                <a:gd name="T8" fmla="*/ 19 w 19"/>
                <a:gd name="T9" fmla="*/ 11 h 11"/>
                <a:gd name="T10" fmla="*/ 9 w 19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5" name="Freeform 254">
              <a:extLst>
                <a:ext uri="{FF2B5EF4-FFF2-40B4-BE49-F238E27FC236}">
                  <a16:creationId xmlns:a16="http://schemas.microsoft.com/office/drawing/2014/main" id="{EF84660E-DB35-1F3B-88A2-069D77927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3915"/>
              <a:ext cx="119" cy="36"/>
            </a:xfrm>
            <a:custGeom>
              <a:avLst/>
              <a:gdLst>
                <a:gd name="T0" fmla="*/ 0 w 238"/>
                <a:gd name="T1" fmla="*/ 0 h 72"/>
                <a:gd name="T2" fmla="*/ 1 w 238"/>
                <a:gd name="T3" fmla="*/ 3 h 72"/>
                <a:gd name="T4" fmla="*/ 1 w 238"/>
                <a:gd name="T5" fmla="*/ 3 h 72"/>
                <a:gd name="T6" fmla="*/ 62 w 238"/>
                <a:gd name="T7" fmla="*/ 15 h 72"/>
                <a:gd name="T8" fmla="*/ 94 w 238"/>
                <a:gd name="T9" fmla="*/ 21 h 72"/>
                <a:gd name="T10" fmla="*/ 124 w 238"/>
                <a:gd name="T11" fmla="*/ 27 h 72"/>
                <a:gd name="T12" fmla="*/ 156 w 238"/>
                <a:gd name="T13" fmla="*/ 36 h 72"/>
                <a:gd name="T14" fmla="*/ 186 w 238"/>
                <a:gd name="T15" fmla="*/ 47 h 72"/>
                <a:gd name="T16" fmla="*/ 213 w 238"/>
                <a:gd name="T17" fmla="*/ 58 h 72"/>
                <a:gd name="T18" fmla="*/ 227 w 238"/>
                <a:gd name="T19" fmla="*/ 64 h 72"/>
                <a:gd name="T20" fmla="*/ 238 w 238"/>
                <a:gd name="T21" fmla="*/ 72 h 72"/>
                <a:gd name="T22" fmla="*/ 238 w 238"/>
                <a:gd name="T23" fmla="*/ 72 h 72"/>
                <a:gd name="T24" fmla="*/ 227 w 238"/>
                <a:gd name="T25" fmla="*/ 64 h 72"/>
                <a:gd name="T26" fmla="*/ 214 w 238"/>
                <a:gd name="T27" fmla="*/ 57 h 72"/>
                <a:gd name="T28" fmla="*/ 186 w 238"/>
                <a:gd name="T29" fmla="*/ 45 h 72"/>
                <a:gd name="T30" fmla="*/ 156 w 238"/>
                <a:gd name="T31" fmla="*/ 35 h 72"/>
                <a:gd name="T32" fmla="*/ 126 w 238"/>
                <a:gd name="T33" fmla="*/ 26 h 72"/>
                <a:gd name="T34" fmla="*/ 94 w 238"/>
                <a:gd name="T35" fmla="*/ 18 h 72"/>
                <a:gd name="T36" fmla="*/ 62 w 238"/>
                <a:gd name="T37" fmla="*/ 12 h 72"/>
                <a:gd name="T38" fmla="*/ 0 w 238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72"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62" y="15"/>
                  </a:lnTo>
                  <a:lnTo>
                    <a:pt x="94" y="21"/>
                  </a:lnTo>
                  <a:lnTo>
                    <a:pt x="124" y="27"/>
                  </a:lnTo>
                  <a:lnTo>
                    <a:pt x="156" y="36"/>
                  </a:lnTo>
                  <a:lnTo>
                    <a:pt x="186" y="47"/>
                  </a:lnTo>
                  <a:lnTo>
                    <a:pt x="213" y="58"/>
                  </a:lnTo>
                  <a:lnTo>
                    <a:pt x="227" y="64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27" y="64"/>
                  </a:lnTo>
                  <a:lnTo>
                    <a:pt x="214" y="57"/>
                  </a:lnTo>
                  <a:lnTo>
                    <a:pt x="186" y="45"/>
                  </a:lnTo>
                  <a:lnTo>
                    <a:pt x="156" y="35"/>
                  </a:lnTo>
                  <a:lnTo>
                    <a:pt x="126" y="26"/>
                  </a:lnTo>
                  <a:lnTo>
                    <a:pt x="94" y="18"/>
                  </a:lnTo>
                  <a:lnTo>
                    <a:pt x="62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6" name="Freeform 255">
              <a:extLst>
                <a:ext uri="{FF2B5EF4-FFF2-40B4-BE49-F238E27FC236}">
                  <a16:creationId xmlns:a16="http://schemas.microsoft.com/office/drawing/2014/main" id="{617F5E59-A2CF-C164-06E2-095F5636E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" y="3917"/>
              <a:ext cx="223" cy="285"/>
            </a:xfrm>
            <a:custGeom>
              <a:avLst/>
              <a:gdLst>
                <a:gd name="T0" fmla="*/ 0 w 446"/>
                <a:gd name="T1" fmla="*/ 0 h 571"/>
                <a:gd name="T2" fmla="*/ 7 w 446"/>
                <a:gd name="T3" fmla="*/ 20 h 571"/>
                <a:gd name="T4" fmla="*/ 7 w 446"/>
                <a:gd name="T5" fmla="*/ 20 h 571"/>
                <a:gd name="T6" fmla="*/ 25 w 446"/>
                <a:gd name="T7" fmla="*/ 61 h 571"/>
                <a:gd name="T8" fmla="*/ 43 w 446"/>
                <a:gd name="T9" fmla="*/ 104 h 571"/>
                <a:gd name="T10" fmla="*/ 62 w 446"/>
                <a:gd name="T11" fmla="*/ 146 h 571"/>
                <a:gd name="T12" fmla="*/ 72 w 446"/>
                <a:gd name="T13" fmla="*/ 167 h 571"/>
                <a:gd name="T14" fmla="*/ 84 w 446"/>
                <a:gd name="T15" fmla="*/ 187 h 571"/>
                <a:gd name="T16" fmla="*/ 84 w 446"/>
                <a:gd name="T17" fmla="*/ 187 h 571"/>
                <a:gd name="T18" fmla="*/ 112 w 446"/>
                <a:gd name="T19" fmla="*/ 229 h 571"/>
                <a:gd name="T20" fmla="*/ 141 w 446"/>
                <a:gd name="T21" fmla="*/ 272 h 571"/>
                <a:gd name="T22" fmla="*/ 202 w 446"/>
                <a:gd name="T23" fmla="*/ 354 h 571"/>
                <a:gd name="T24" fmla="*/ 202 w 446"/>
                <a:gd name="T25" fmla="*/ 354 h 571"/>
                <a:gd name="T26" fmla="*/ 221 w 446"/>
                <a:gd name="T27" fmla="*/ 380 h 571"/>
                <a:gd name="T28" fmla="*/ 241 w 446"/>
                <a:gd name="T29" fmla="*/ 409 h 571"/>
                <a:gd name="T30" fmla="*/ 263 w 446"/>
                <a:gd name="T31" fmla="*/ 434 h 571"/>
                <a:gd name="T32" fmla="*/ 286 w 446"/>
                <a:gd name="T33" fmla="*/ 460 h 571"/>
                <a:gd name="T34" fmla="*/ 310 w 446"/>
                <a:gd name="T35" fmla="*/ 484 h 571"/>
                <a:gd name="T36" fmla="*/ 336 w 446"/>
                <a:gd name="T37" fmla="*/ 507 h 571"/>
                <a:gd name="T38" fmla="*/ 363 w 446"/>
                <a:gd name="T39" fmla="*/ 528 h 571"/>
                <a:gd name="T40" fmla="*/ 377 w 446"/>
                <a:gd name="T41" fmla="*/ 537 h 571"/>
                <a:gd name="T42" fmla="*/ 391 w 446"/>
                <a:gd name="T43" fmla="*/ 546 h 571"/>
                <a:gd name="T44" fmla="*/ 437 w 446"/>
                <a:gd name="T45" fmla="*/ 571 h 571"/>
                <a:gd name="T46" fmla="*/ 437 w 446"/>
                <a:gd name="T47" fmla="*/ 571 h 571"/>
                <a:gd name="T48" fmla="*/ 446 w 446"/>
                <a:gd name="T49" fmla="*/ 571 h 571"/>
                <a:gd name="T50" fmla="*/ 446 w 446"/>
                <a:gd name="T51" fmla="*/ 571 h 571"/>
                <a:gd name="T52" fmla="*/ 433 w 446"/>
                <a:gd name="T53" fmla="*/ 553 h 571"/>
                <a:gd name="T54" fmla="*/ 419 w 446"/>
                <a:gd name="T55" fmla="*/ 535 h 571"/>
                <a:gd name="T56" fmla="*/ 405 w 446"/>
                <a:gd name="T57" fmla="*/ 515 h 571"/>
                <a:gd name="T58" fmla="*/ 392 w 446"/>
                <a:gd name="T59" fmla="*/ 494 h 571"/>
                <a:gd name="T60" fmla="*/ 380 w 446"/>
                <a:gd name="T61" fmla="*/ 471 h 571"/>
                <a:gd name="T62" fmla="*/ 366 w 446"/>
                <a:gd name="T63" fmla="*/ 446 h 571"/>
                <a:gd name="T64" fmla="*/ 353 w 446"/>
                <a:gd name="T65" fmla="*/ 419 h 571"/>
                <a:gd name="T66" fmla="*/ 340 w 446"/>
                <a:gd name="T67" fmla="*/ 391 h 571"/>
                <a:gd name="T68" fmla="*/ 327 w 446"/>
                <a:gd name="T69" fmla="*/ 360 h 571"/>
                <a:gd name="T70" fmla="*/ 314 w 446"/>
                <a:gd name="T71" fmla="*/ 328 h 571"/>
                <a:gd name="T72" fmla="*/ 303 w 446"/>
                <a:gd name="T73" fmla="*/ 293 h 571"/>
                <a:gd name="T74" fmla="*/ 291 w 446"/>
                <a:gd name="T75" fmla="*/ 256 h 571"/>
                <a:gd name="T76" fmla="*/ 280 w 446"/>
                <a:gd name="T77" fmla="*/ 218 h 571"/>
                <a:gd name="T78" fmla="*/ 268 w 446"/>
                <a:gd name="T79" fmla="*/ 177 h 571"/>
                <a:gd name="T80" fmla="*/ 257 w 446"/>
                <a:gd name="T81" fmla="*/ 133 h 571"/>
                <a:gd name="T82" fmla="*/ 246 w 446"/>
                <a:gd name="T83" fmla="*/ 88 h 571"/>
                <a:gd name="T84" fmla="*/ 243 w 446"/>
                <a:gd name="T85" fmla="*/ 72 h 571"/>
                <a:gd name="T86" fmla="*/ 243 w 446"/>
                <a:gd name="T87" fmla="*/ 72 h 571"/>
                <a:gd name="T88" fmla="*/ 237 w 446"/>
                <a:gd name="T89" fmla="*/ 69 h 571"/>
                <a:gd name="T90" fmla="*/ 237 w 446"/>
                <a:gd name="T91" fmla="*/ 69 h 571"/>
                <a:gd name="T92" fmla="*/ 226 w 446"/>
                <a:gd name="T93" fmla="*/ 61 h 571"/>
                <a:gd name="T94" fmla="*/ 212 w 446"/>
                <a:gd name="T95" fmla="*/ 55 h 571"/>
                <a:gd name="T96" fmla="*/ 185 w 446"/>
                <a:gd name="T97" fmla="*/ 44 h 571"/>
                <a:gd name="T98" fmla="*/ 155 w 446"/>
                <a:gd name="T99" fmla="*/ 33 h 571"/>
                <a:gd name="T100" fmla="*/ 123 w 446"/>
                <a:gd name="T101" fmla="*/ 24 h 571"/>
                <a:gd name="T102" fmla="*/ 93 w 446"/>
                <a:gd name="T103" fmla="*/ 18 h 571"/>
                <a:gd name="T104" fmla="*/ 61 w 446"/>
                <a:gd name="T105" fmla="*/ 12 h 571"/>
                <a:gd name="T106" fmla="*/ 0 w 446"/>
                <a:gd name="T107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571">
                  <a:moveTo>
                    <a:pt x="0" y="0"/>
                  </a:moveTo>
                  <a:lnTo>
                    <a:pt x="7" y="20"/>
                  </a:lnTo>
                  <a:lnTo>
                    <a:pt x="7" y="20"/>
                  </a:lnTo>
                  <a:lnTo>
                    <a:pt x="25" y="61"/>
                  </a:lnTo>
                  <a:lnTo>
                    <a:pt x="43" y="104"/>
                  </a:lnTo>
                  <a:lnTo>
                    <a:pt x="62" y="146"/>
                  </a:lnTo>
                  <a:lnTo>
                    <a:pt x="72" y="167"/>
                  </a:lnTo>
                  <a:lnTo>
                    <a:pt x="84" y="187"/>
                  </a:lnTo>
                  <a:lnTo>
                    <a:pt x="84" y="187"/>
                  </a:lnTo>
                  <a:lnTo>
                    <a:pt x="112" y="229"/>
                  </a:lnTo>
                  <a:lnTo>
                    <a:pt x="141" y="272"/>
                  </a:lnTo>
                  <a:lnTo>
                    <a:pt x="202" y="354"/>
                  </a:lnTo>
                  <a:lnTo>
                    <a:pt x="202" y="354"/>
                  </a:lnTo>
                  <a:lnTo>
                    <a:pt x="221" y="380"/>
                  </a:lnTo>
                  <a:lnTo>
                    <a:pt x="241" y="409"/>
                  </a:lnTo>
                  <a:lnTo>
                    <a:pt x="263" y="434"/>
                  </a:lnTo>
                  <a:lnTo>
                    <a:pt x="286" y="460"/>
                  </a:lnTo>
                  <a:lnTo>
                    <a:pt x="310" y="484"/>
                  </a:lnTo>
                  <a:lnTo>
                    <a:pt x="336" y="507"/>
                  </a:lnTo>
                  <a:lnTo>
                    <a:pt x="363" y="528"/>
                  </a:lnTo>
                  <a:lnTo>
                    <a:pt x="377" y="537"/>
                  </a:lnTo>
                  <a:lnTo>
                    <a:pt x="391" y="546"/>
                  </a:lnTo>
                  <a:lnTo>
                    <a:pt x="437" y="571"/>
                  </a:lnTo>
                  <a:lnTo>
                    <a:pt x="437" y="571"/>
                  </a:lnTo>
                  <a:lnTo>
                    <a:pt x="446" y="571"/>
                  </a:lnTo>
                  <a:lnTo>
                    <a:pt x="446" y="571"/>
                  </a:lnTo>
                  <a:lnTo>
                    <a:pt x="433" y="553"/>
                  </a:lnTo>
                  <a:lnTo>
                    <a:pt x="419" y="535"/>
                  </a:lnTo>
                  <a:lnTo>
                    <a:pt x="405" y="515"/>
                  </a:lnTo>
                  <a:lnTo>
                    <a:pt x="392" y="494"/>
                  </a:lnTo>
                  <a:lnTo>
                    <a:pt x="380" y="471"/>
                  </a:lnTo>
                  <a:lnTo>
                    <a:pt x="366" y="446"/>
                  </a:lnTo>
                  <a:lnTo>
                    <a:pt x="353" y="419"/>
                  </a:lnTo>
                  <a:lnTo>
                    <a:pt x="340" y="391"/>
                  </a:lnTo>
                  <a:lnTo>
                    <a:pt x="327" y="360"/>
                  </a:lnTo>
                  <a:lnTo>
                    <a:pt x="314" y="328"/>
                  </a:lnTo>
                  <a:lnTo>
                    <a:pt x="303" y="293"/>
                  </a:lnTo>
                  <a:lnTo>
                    <a:pt x="291" y="256"/>
                  </a:lnTo>
                  <a:lnTo>
                    <a:pt x="280" y="218"/>
                  </a:lnTo>
                  <a:lnTo>
                    <a:pt x="268" y="177"/>
                  </a:lnTo>
                  <a:lnTo>
                    <a:pt x="257" y="133"/>
                  </a:lnTo>
                  <a:lnTo>
                    <a:pt x="246" y="88"/>
                  </a:lnTo>
                  <a:lnTo>
                    <a:pt x="243" y="72"/>
                  </a:lnTo>
                  <a:lnTo>
                    <a:pt x="243" y="72"/>
                  </a:lnTo>
                  <a:lnTo>
                    <a:pt x="237" y="69"/>
                  </a:lnTo>
                  <a:lnTo>
                    <a:pt x="237" y="69"/>
                  </a:lnTo>
                  <a:lnTo>
                    <a:pt x="226" y="61"/>
                  </a:lnTo>
                  <a:lnTo>
                    <a:pt x="212" y="55"/>
                  </a:lnTo>
                  <a:lnTo>
                    <a:pt x="185" y="44"/>
                  </a:lnTo>
                  <a:lnTo>
                    <a:pt x="155" y="33"/>
                  </a:lnTo>
                  <a:lnTo>
                    <a:pt x="123" y="24"/>
                  </a:lnTo>
                  <a:lnTo>
                    <a:pt x="93" y="18"/>
                  </a:lnTo>
                  <a:lnTo>
                    <a:pt x="6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7" name="Freeform 256">
              <a:extLst>
                <a:ext uri="{FF2B5EF4-FFF2-40B4-BE49-F238E27FC236}">
                  <a16:creationId xmlns:a16="http://schemas.microsoft.com/office/drawing/2014/main" id="{A625762E-8920-641C-7DF2-C34C66DA3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" y="3917"/>
              <a:ext cx="223" cy="285"/>
            </a:xfrm>
            <a:custGeom>
              <a:avLst/>
              <a:gdLst>
                <a:gd name="T0" fmla="*/ 0 w 446"/>
                <a:gd name="T1" fmla="*/ 0 h 571"/>
                <a:gd name="T2" fmla="*/ 7 w 446"/>
                <a:gd name="T3" fmla="*/ 20 h 571"/>
                <a:gd name="T4" fmla="*/ 7 w 446"/>
                <a:gd name="T5" fmla="*/ 20 h 571"/>
                <a:gd name="T6" fmla="*/ 25 w 446"/>
                <a:gd name="T7" fmla="*/ 61 h 571"/>
                <a:gd name="T8" fmla="*/ 43 w 446"/>
                <a:gd name="T9" fmla="*/ 104 h 571"/>
                <a:gd name="T10" fmla="*/ 62 w 446"/>
                <a:gd name="T11" fmla="*/ 146 h 571"/>
                <a:gd name="T12" fmla="*/ 72 w 446"/>
                <a:gd name="T13" fmla="*/ 167 h 571"/>
                <a:gd name="T14" fmla="*/ 84 w 446"/>
                <a:gd name="T15" fmla="*/ 187 h 571"/>
                <a:gd name="T16" fmla="*/ 84 w 446"/>
                <a:gd name="T17" fmla="*/ 187 h 571"/>
                <a:gd name="T18" fmla="*/ 112 w 446"/>
                <a:gd name="T19" fmla="*/ 229 h 571"/>
                <a:gd name="T20" fmla="*/ 141 w 446"/>
                <a:gd name="T21" fmla="*/ 272 h 571"/>
                <a:gd name="T22" fmla="*/ 202 w 446"/>
                <a:gd name="T23" fmla="*/ 354 h 571"/>
                <a:gd name="T24" fmla="*/ 202 w 446"/>
                <a:gd name="T25" fmla="*/ 354 h 571"/>
                <a:gd name="T26" fmla="*/ 221 w 446"/>
                <a:gd name="T27" fmla="*/ 380 h 571"/>
                <a:gd name="T28" fmla="*/ 241 w 446"/>
                <a:gd name="T29" fmla="*/ 409 h 571"/>
                <a:gd name="T30" fmla="*/ 263 w 446"/>
                <a:gd name="T31" fmla="*/ 434 h 571"/>
                <a:gd name="T32" fmla="*/ 286 w 446"/>
                <a:gd name="T33" fmla="*/ 460 h 571"/>
                <a:gd name="T34" fmla="*/ 310 w 446"/>
                <a:gd name="T35" fmla="*/ 484 h 571"/>
                <a:gd name="T36" fmla="*/ 336 w 446"/>
                <a:gd name="T37" fmla="*/ 507 h 571"/>
                <a:gd name="T38" fmla="*/ 363 w 446"/>
                <a:gd name="T39" fmla="*/ 528 h 571"/>
                <a:gd name="T40" fmla="*/ 377 w 446"/>
                <a:gd name="T41" fmla="*/ 537 h 571"/>
                <a:gd name="T42" fmla="*/ 391 w 446"/>
                <a:gd name="T43" fmla="*/ 546 h 571"/>
                <a:gd name="T44" fmla="*/ 437 w 446"/>
                <a:gd name="T45" fmla="*/ 571 h 571"/>
                <a:gd name="T46" fmla="*/ 437 w 446"/>
                <a:gd name="T47" fmla="*/ 571 h 571"/>
                <a:gd name="T48" fmla="*/ 446 w 446"/>
                <a:gd name="T49" fmla="*/ 571 h 571"/>
                <a:gd name="T50" fmla="*/ 446 w 446"/>
                <a:gd name="T51" fmla="*/ 571 h 571"/>
                <a:gd name="T52" fmla="*/ 433 w 446"/>
                <a:gd name="T53" fmla="*/ 553 h 571"/>
                <a:gd name="T54" fmla="*/ 419 w 446"/>
                <a:gd name="T55" fmla="*/ 535 h 571"/>
                <a:gd name="T56" fmla="*/ 405 w 446"/>
                <a:gd name="T57" fmla="*/ 515 h 571"/>
                <a:gd name="T58" fmla="*/ 392 w 446"/>
                <a:gd name="T59" fmla="*/ 494 h 571"/>
                <a:gd name="T60" fmla="*/ 380 w 446"/>
                <a:gd name="T61" fmla="*/ 471 h 571"/>
                <a:gd name="T62" fmla="*/ 366 w 446"/>
                <a:gd name="T63" fmla="*/ 446 h 571"/>
                <a:gd name="T64" fmla="*/ 353 w 446"/>
                <a:gd name="T65" fmla="*/ 419 h 571"/>
                <a:gd name="T66" fmla="*/ 340 w 446"/>
                <a:gd name="T67" fmla="*/ 391 h 571"/>
                <a:gd name="T68" fmla="*/ 327 w 446"/>
                <a:gd name="T69" fmla="*/ 360 h 571"/>
                <a:gd name="T70" fmla="*/ 314 w 446"/>
                <a:gd name="T71" fmla="*/ 328 h 571"/>
                <a:gd name="T72" fmla="*/ 303 w 446"/>
                <a:gd name="T73" fmla="*/ 293 h 571"/>
                <a:gd name="T74" fmla="*/ 291 w 446"/>
                <a:gd name="T75" fmla="*/ 256 h 571"/>
                <a:gd name="T76" fmla="*/ 280 w 446"/>
                <a:gd name="T77" fmla="*/ 218 h 571"/>
                <a:gd name="T78" fmla="*/ 268 w 446"/>
                <a:gd name="T79" fmla="*/ 177 h 571"/>
                <a:gd name="T80" fmla="*/ 257 w 446"/>
                <a:gd name="T81" fmla="*/ 133 h 571"/>
                <a:gd name="T82" fmla="*/ 246 w 446"/>
                <a:gd name="T83" fmla="*/ 88 h 571"/>
                <a:gd name="T84" fmla="*/ 243 w 446"/>
                <a:gd name="T85" fmla="*/ 72 h 571"/>
                <a:gd name="T86" fmla="*/ 243 w 446"/>
                <a:gd name="T87" fmla="*/ 72 h 571"/>
                <a:gd name="T88" fmla="*/ 237 w 446"/>
                <a:gd name="T89" fmla="*/ 69 h 571"/>
                <a:gd name="T90" fmla="*/ 237 w 446"/>
                <a:gd name="T91" fmla="*/ 69 h 571"/>
                <a:gd name="T92" fmla="*/ 226 w 446"/>
                <a:gd name="T93" fmla="*/ 61 h 571"/>
                <a:gd name="T94" fmla="*/ 212 w 446"/>
                <a:gd name="T95" fmla="*/ 55 h 571"/>
                <a:gd name="T96" fmla="*/ 185 w 446"/>
                <a:gd name="T97" fmla="*/ 44 h 571"/>
                <a:gd name="T98" fmla="*/ 155 w 446"/>
                <a:gd name="T99" fmla="*/ 33 h 571"/>
                <a:gd name="T100" fmla="*/ 123 w 446"/>
                <a:gd name="T101" fmla="*/ 24 h 571"/>
                <a:gd name="T102" fmla="*/ 93 w 446"/>
                <a:gd name="T103" fmla="*/ 18 h 571"/>
                <a:gd name="T104" fmla="*/ 61 w 446"/>
                <a:gd name="T105" fmla="*/ 12 h 571"/>
                <a:gd name="T106" fmla="*/ 0 w 446"/>
                <a:gd name="T107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571">
                  <a:moveTo>
                    <a:pt x="0" y="0"/>
                  </a:moveTo>
                  <a:lnTo>
                    <a:pt x="7" y="20"/>
                  </a:lnTo>
                  <a:lnTo>
                    <a:pt x="7" y="20"/>
                  </a:lnTo>
                  <a:lnTo>
                    <a:pt x="25" y="61"/>
                  </a:lnTo>
                  <a:lnTo>
                    <a:pt x="43" y="104"/>
                  </a:lnTo>
                  <a:lnTo>
                    <a:pt x="62" y="146"/>
                  </a:lnTo>
                  <a:lnTo>
                    <a:pt x="72" y="167"/>
                  </a:lnTo>
                  <a:lnTo>
                    <a:pt x="84" y="187"/>
                  </a:lnTo>
                  <a:lnTo>
                    <a:pt x="84" y="187"/>
                  </a:lnTo>
                  <a:lnTo>
                    <a:pt x="112" y="229"/>
                  </a:lnTo>
                  <a:lnTo>
                    <a:pt x="141" y="272"/>
                  </a:lnTo>
                  <a:lnTo>
                    <a:pt x="202" y="354"/>
                  </a:lnTo>
                  <a:lnTo>
                    <a:pt x="202" y="354"/>
                  </a:lnTo>
                  <a:lnTo>
                    <a:pt x="221" y="380"/>
                  </a:lnTo>
                  <a:lnTo>
                    <a:pt x="241" y="409"/>
                  </a:lnTo>
                  <a:lnTo>
                    <a:pt x="263" y="434"/>
                  </a:lnTo>
                  <a:lnTo>
                    <a:pt x="286" y="460"/>
                  </a:lnTo>
                  <a:lnTo>
                    <a:pt x="310" y="484"/>
                  </a:lnTo>
                  <a:lnTo>
                    <a:pt x="336" y="507"/>
                  </a:lnTo>
                  <a:lnTo>
                    <a:pt x="363" y="528"/>
                  </a:lnTo>
                  <a:lnTo>
                    <a:pt x="377" y="537"/>
                  </a:lnTo>
                  <a:lnTo>
                    <a:pt x="391" y="546"/>
                  </a:lnTo>
                  <a:lnTo>
                    <a:pt x="437" y="571"/>
                  </a:lnTo>
                  <a:lnTo>
                    <a:pt x="437" y="571"/>
                  </a:lnTo>
                  <a:lnTo>
                    <a:pt x="446" y="571"/>
                  </a:lnTo>
                  <a:lnTo>
                    <a:pt x="446" y="571"/>
                  </a:lnTo>
                  <a:lnTo>
                    <a:pt x="433" y="553"/>
                  </a:lnTo>
                  <a:lnTo>
                    <a:pt x="419" y="535"/>
                  </a:lnTo>
                  <a:lnTo>
                    <a:pt x="405" y="515"/>
                  </a:lnTo>
                  <a:lnTo>
                    <a:pt x="392" y="494"/>
                  </a:lnTo>
                  <a:lnTo>
                    <a:pt x="380" y="471"/>
                  </a:lnTo>
                  <a:lnTo>
                    <a:pt x="366" y="446"/>
                  </a:lnTo>
                  <a:lnTo>
                    <a:pt x="353" y="419"/>
                  </a:lnTo>
                  <a:lnTo>
                    <a:pt x="340" y="391"/>
                  </a:lnTo>
                  <a:lnTo>
                    <a:pt x="327" y="360"/>
                  </a:lnTo>
                  <a:lnTo>
                    <a:pt x="314" y="328"/>
                  </a:lnTo>
                  <a:lnTo>
                    <a:pt x="303" y="293"/>
                  </a:lnTo>
                  <a:lnTo>
                    <a:pt x="291" y="256"/>
                  </a:lnTo>
                  <a:lnTo>
                    <a:pt x="280" y="218"/>
                  </a:lnTo>
                  <a:lnTo>
                    <a:pt x="268" y="177"/>
                  </a:lnTo>
                  <a:lnTo>
                    <a:pt x="257" y="133"/>
                  </a:lnTo>
                  <a:lnTo>
                    <a:pt x="246" y="88"/>
                  </a:lnTo>
                  <a:lnTo>
                    <a:pt x="243" y="72"/>
                  </a:lnTo>
                  <a:lnTo>
                    <a:pt x="243" y="72"/>
                  </a:lnTo>
                  <a:lnTo>
                    <a:pt x="237" y="69"/>
                  </a:lnTo>
                  <a:lnTo>
                    <a:pt x="237" y="69"/>
                  </a:lnTo>
                  <a:lnTo>
                    <a:pt x="226" y="61"/>
                  </a:lnTo>
                  <a:lnTo>
                    <a:pt x="212" y="55"/>
                  </a:lnTo>
                  <a:lnTo>
                    <a:pt x="185" y="44"/>
                  </a:lnTo>
                  <a:lnTo>
                    <a:pt x="155" y="33"/>
                  </a:lnTo>
                  <a:lnTo>
                    <a:pt x="123" y="24"/>
                  </a:lnTo>
                  <a:lnTo>
                    <a:pt x="93" y="18"/>
                  </a:lnTo>
                  <a:lnTo>
                    <a:pt x="61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8" name="Freeform 257">
              <a:extLst>
                <a:ext uri="{FF2B5EF4-FFF2-40B4-BE49-F238E27FC236}">
                  <a16:creationId xmlns:a16="http://schemas.microsoft.com/office/drawing/2014/main" id="{6A8FCC8E-2508-18DE-7DA2-BA44ED3FF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656"/>
              <a:ext cx="71" cy="393"/>
            </a:xfrm>
            <a:custGeom>
              <a:avLst/>
              <a:gdLst>
                <a:gd name="T0" fmla="*/ 40 w 141"/>
                <a:gd name="T1" fmla="*/ 0 h 787"/>
                <a:gd name="T2" fmla="*/ 40 w 141"/>
                <a:gd name="T3" fmla="*/ 0 h 787"/>
                <a:gd name="T4" fmla="*/ 35 w 141"/>
                <a:gd name="T5" fmla="*/ 44 h 787"/>
                <a:gd name="T6" fmla="*/ 30 w 141"/>
                <a:gd name="T7" fmla="*/ 92 h 787"/>
                <a:gd name="T8" fmla="*/ 26 w 141"/>
                <a:gd name="T9" fmla="*/ 158 h 787"/>
                <a:gd name="T10" fmla="*/ 26 w 141"/>
                <a:gd name="T11" fmla="*/ 158 h 787"/>
                <a:gd name="T12" fmla="*/ 20 w 141"/>
                <a:gd name="T13" fmla="*/ 237 h 787"/>
                <a:gd name="T14" fmla="*/ 11 w 141"/>
                <a:gd name="T15" fmla="*/ 331 h 787"/>
                <a:gd name="T16" fmla="*/ 8 w 141"/>
                <a:gd name="T17" fmla="*/ 384 h 787"/>
                <a:gd name="T18" fmla="*/ 6 w 141"/>
                <a:gd name="T19" fmla="*/ 441 h 787"/>
                <a:gd name="T20" fmla="*/ 6 w 141"/>
                <a:gd name="T21" fmla="*/ 501 h 787"/>
                <a:gd name="T22" fmla="*/ 8 w 141"/>
                <a:gd name="T23" fmla="*/ 565 h 787"/>
                <a:gd name="T24" fmla="*/ 8 w 141"/>
                <a:gd name="T25" fmla="*/ 565 h 787"/>
                <a:gd name="T26" fmla="*/ 8 w 141"/>
                <a:gd name="T27" fmla="*/ 600 h 787"/>
                <a:gd name="T28" fmla="*/ 8 w 141"/>
                <a:gd name="T29" fmla="*/ 642 h 787"/>
                <a:gd name="T30" fmla="*/ 6 w 141"/>
                <a:gd name="T31" fmla="*/ 691 h 787"/>
                <a:gd name="T32" fmla="*/ 2 w 141"/>
                <a:gd name="T33" fmla="*/ 744 h 787"/>
                <a:gd name="T34" fmla="*/ 0 w 141"/>
                <a:gd name="T35" fmla="*/ 758 h 787"/>
                <a:gd name="T36" fmla="*/ 0 w 141"/>
                <a:gd name="T37" fmla="*/ 758 h 787"/>
                <a:gd name="T38" fmla="*/ 6 w 141"/>
                <a:gd name="T39" fmla="*/ 761 h 787"/>
                <a:gd name="T40" fmla="*/ 21 w 141"/>
                <a:gd name="T41" fmla="*/ 766 h 787"/>
                <a:gd name="T42" fmla="*/ 35 w 141"/>
                <a:gd name="T43" fmla="*/ 770 h 787"/>
                <a:gd name="T44" fmla="*/ 54 w 141"/>
                <a:gd name="T45" fmla="*/ 774 h 787"/>
                <a:gd name="T46" fmla="*/ 79 w 141"/>
                <a:gd name="T47" fmla="*/ 778 h 787"/>
                <a:gd name="T48" fmla="*/ 111 w 141"/>
                <a:gd name="T49" fmla="*/ 783 h 787"/>
                <a:gd name="T50" fmla="*/ 111 w 141"/>
                <a:gd name="T51" fmla="*/ 783 h 787"/>
                <a:gd name="T52" fmla="*/ 141 w 141"/>
                <a:gd name="T53" fmla="*/ 787 h 787"/>
                <a:gd name="T54" fmla="*/ 130 w 141"/>
                <a:gd name="T55" fmla="*/ 747 h 787"/>
                <a:gd name="T56" fmla="*/ 130 w 141"/>
                <a:gd name="T57" fmla="*/ 747 h 787"/>
                <a:gd name="T58" fmla="*/ 112 w 141"/>
                <a:gd name="T59" fmla="*/ 660 h 787"/>
                <a:gd name="T60" fmla="*/ 96 w 141"/>
                <a:gd name="T61" fmla="*/ 573 h 787"/>
                <a:gd name="T62" fmla="*/ 84 w 141"/>
                <a:gd name="T63" fmla="*/ 486 h 787"/>
                <a:gd name="T64" fmla="*/ 72 w 141"/>
                <a:gd name="T65" fmla="*/ 397 h 787"/>
                <a:gd name="T66" fmla="*/ 63 w 141"/>
                <a:gd name="T67" fmla="*/ 309 h 787"/>
                <a:gd name="T68" fmla="*/ 57 w 141"/>
                <a:gd name="T69" fmla="*/ 220 h 787"/>
                <a:gd name="T70" fmla="*/ 54 w 141"/>
                <a:gd name="T71" fmla="*/ 131 h 787"/>
                <a:gd name="T72" fmla="*/ 53 w 141"/>
                <a:gd name="T73" fmla="*/ 41 h 787"/>
                <a:gd name="T74" fmla="*/ 40 w 141"/>
                <a:gd name="T75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787">
                  <a:moveTo>
                    <a:pt x="40" y="0"/>
                  </a:moveTo>
                  <a:lnTo>
                    <a:pt x="40" y="0"/>
                  </a:lnTo>
                  <a:lnTo>
                    <a:pt x="35" y="44"/>
                  </a:lnTo>
                  <a:lnTo>
                    <a:pt x="30" y="9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0" y="237"/>
                  </a:lnTo>
                  <a:lnTo>
                    <a:pt x="11" y="331"/>
                  </a:lnTo>
                  <a:lnTo>
                    <a:pt x="8" y="384"/>
                  </a:lnTo>
                  <a:lnTo>
                    <a:pt x="6" y="441"/>
                  </a:lnTo>
                  <a:lnTo>
                    <a:pt x="6" y="501"/>
                  </a:lnTo>
                  <a:lnTo>
                    <a:pt x="8" y="565"/>
                  </a:lnTo>
                  <a:lnTo>
                    <a:pt x="8" y="565"/>
                  </a:lnTo>
                  <a:lnTo>
                    <a:pt x="8" y="600"/>
                  </a:lnTo>
                  <a:lnTo>
                    <a:pt x="8" y="642"/>
                  </a:lnTo>
                  <a:lnTo>
                    <a:pt x="6" y="691"/>
                  </a:lnTo>
                  <a:lnTo>
                    <a:pt x="2" y="74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6" y="761"/>
                  </a:lnTo>
                  <a:lnTo>
                    <a:pt x="21" y="766"/>
                  </a:lnTo>
                  <a:lnTo>
                    <a:pt x="35" y="770"/>
                  </a:lnTo>
                  <a:lnTo>
                    <a:pt x="54" y="774"/>
                  </a:lnTo>
                  <a:lnTo>
                    <a:pt x="79" y="778"/>
                  </a:lnTo>
                  <a:lnTo>
                    <a:pt x="111" y="783"/>
                  </a:lnTo>
                  <a:lnTo>
                    <a:pt x="111" y="783"/>
                  </a:lnTo>
                  <a:lnTo>
                    <a:pt x="141" y="787"/>
                  </a:lnTo>
                  <a:lnTo>
                    <a:pt x="130" y="747"/>
                  </a:lnTo>
                  <a:lnTo>
                    <a:pt x="130" y="747"/>
                  </a:lnTo>
                  <a:lnTo>
                    <a:pt x="112" y="660"/>
                  </a:lnTo>
                  <a:lnTo>
                    <a:pt x="96" y="573"/>
                  </a:lnTo>
                  <a:lnTo>
                    <a:pt x="84" y="486"/>
                  </a:lnTo>
                  <a:lnTo>
                    <a:pt x="72" y="397"/>
                  </a:lnTo>
                  <a:lnTo>
                    <a:pt x="63" y="309"/>
                  </a:lnTo>
                  <a:lnTo>
                    <a:pt x="57" y="220"/>
                  </a:lnTo>
                  <a:lnTo>
                    <a:pt x="54" y="131"/>
                  </a:lnTo>
                  <a:lnTo>
                    <a:pt x="53" y="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9" name="Freeform 258">
              <a:extLst>
                <a:ext uri="{FF2B5EF4-FFF2-40B4-BE49-F238E27FC236}">
                  <a16:creationId xmlns:a16="http://schemas.microsoft.com/office/drawing/2014/main" id="{D306218A-AC25-6F9C-9215-468BF0B90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656"/>
              <a:ext cx="71" cy="393"/>
            </a:xfrm>
            <a:custGeom>
              <a:avLst/>
              <a:gdLst>
                <a:gd name="T0" fmla="*/ 40 w 141"/>
                <a:gd name="T1" fmla="*/ 0 h 787"/>
                <a:gd name="T2" fmla="*/ 40 w 141"/>
                <a:gd name="T3" fmla="*/ 0 h 787"/>
                <a:gd name="T4" fmla="*/ 35 w 141"/>
                <a:gd name="T5" fmla="*/ 44 h 787"/>
                <a:gd name="T6" fmla="*/ 30 w 141"/>
                <a:gd name="T7" fmla="*/ 92 h 787"/>
                <a:gd name="T8" fmla="*/ 26 w 141"/>
                <a:gd name="T9" fmla="*/ 158 h 787"/>
                <a:gd name="T10" fmla="*/ 26 w 141"/>
                <a:gd name="T11" fmla="*/ 158 h 787"/>
                <a:gd name="T12" fmla="*/ 20 w 141"/>
                <a:gd name="T13" fmla="*/ 237 h 787"/>
                <a:gd name="T14" fmla="*/ 11 w 141"/>
                <a:gd name="T15" fmla="*/ 331 h 787"/>
                <a:gd name="T16" fmla="*/ 8 w 141"/>
                <a:gd name="T17" fmla="*/ 384 h 787"/>
                <a:gd name="T18" fmla="*/ 6 w 141"/>
                <a:gd name="T19" fmla="*/ 441 h 787"/>
                <a:gd name="T20" fmla="*/ 6 w 141"/>
                <a:gd name="T21" fmla="*/ 501 h 787"/>
                <a:gd name="T22" fmla="*/ 8 w 141"/>
                <a:gd name="T23" fmla="*/ 565 h 787"/>
                <a:gd name="T24" fmla="*/ 8 w 141"/>
                <a:gd name="T25" fmla="*/ 565 h 787"/>
                <a:gd name="T26" fmla="*/ 8 w 141"/>
                <a:gd name="T27" fmla="*/ 600 h 787"/>
                <a:gd name="T28" fmla="*/ 8 w 141"/>
                <a:gd name="T29" fmla="*/ 642 h 787"/>
                <a:gd name="T30" fmla="*/ 6 w 141"/>
                <a:gd name="T31" fmla="*/ 691 h 787"/>
                <a:gd name="T32" fmla="*/ 2 w 141"/>
                <a:gd name="T33" fmla="*/ 744 h 787"/>
                <a:gd name="T34" fmla="*/ 0 w 141"/>
                <a:gd name="T35" fmla="*/ 758 h 787"/>
                <a:gd name="T36" fmla="*/ 0 w 141"/>
                <a:gd name="T37" fmla="*/ 758 h 787"/>
                <a:gd name="T38" fmla="*/ 6 w 141"/>
                <a:gd name="T39" fmla="*/ 761 h 787"/>
                <a:gd name="T40" fmla="*/ 21 w 141"/>
                <a:gd name="T41" fmla="*/ 766 h 787"/>
                <a:gd name="T42" fmla="*/ 35 w 141"/>
                <a:gd name="T43" fmla="*/ 770 h 787"/>
                <a:gd name="T44" fmla="*/ 54 w 141"/>
                <a:gd name="T45" fmla="*/ 774 h 787"/>
                <a:gd name="T46" fmla="*/ 79 w 141"/>
                <a:gd name="T47" fmla="*/ 778 h 787"/>
                <a:gd name="T48" fmla="*/ 111 w 141"/>
                <a:gd name="T49" fmla="*/ 783 h 787"/>
                <a:gd name="T50" fmla="*/ 111 w 141"/>
                <a:gd name="T51" fmla="*/ 783 h 787"/>
                <a:gd name="T52" fmla="*/ 141 w 141"/>
                <a:gd name="T53" fmla="*/ 787 h 787"/>
                <a:gd name="T54" fmla="*/ 130 w 141"/>
                <a:gd name="T55" fmla="*/ 747 h 787"/>
                <a:gd name="T56" fmla="*/ 130 w 141"/>
                <a:gd name="T57" fmla="*/ 747 h 787"/>
                <a:gd name="T58" fmla="*/ 112 w 141"/>
                <a:gd name="T59" fmla="*/ 660 h 787"/>
                <a:gd name="T60" fmla="*/ 96 w 141"/>
                <a:gd name="T61" fmla="*/ 573 h 787"/>
                <a:gd name="T62" fmla="*/ 84 w 141"/>
                <a:gd name="T63" fmla="*/ 486 h 787"/>
                <a:gd name="T64" fmla="*/ 72 w 141"/>
                <a:gd name="T65" fmla="*/ 397 h 787"/>
                <a:gd name="T66" fmla="*/ 63 w 141"/>
                <a:gd name="T67" fmla="*/ 309 h 787"/>
                <a:gd name="T68" fmla="*/ 57 w 141"/>
                <a:gd name="T69" fmla="*/ 220 h 787"/>
                <a:gd name="T70" fmla="*/ 54 w 141"/>
                <a:gd name="T71" fmla="*/ 131 h 787"/>
                <a:gd name="T72" fmla="*/ 53 w 141"/>
                <a:gd name="T73" fmla="*/ 41 h 787"/>
                <a:gd name="T74" fmla="*/ 40 w 141"/>
                <a:gd name="T75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787">
                  <a:moveTo>
                    <a:pt x="40" y="0"/>
                  </a:moveTo>
                  <a:lnTo>
                    <a:pt x="40" y="0"/>
                  </a:lnTo>
                  <a:lnTo>
                    <a:pt x="35" y="44"/>
                  </a:lnTo>
                  <a:lnTo>
                    <a:pt x="30" y="9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0" y="237"/>
                  </a:lnTo>
                  <a:lnTo>
                    <a:pt x="11" y="331"/>
                  </a:lnTo>
                  <a:lnTo>
                    <a:pt x="8" y="384"/>
                  </a:lnTo>
                  <a:lnTo>
                    <a:pt x="6" y="441"/>
                  </a:lnTo>
                  <a:lnTo>
                    <a:pt x="6" y="501"/>
                  </a:lnTo>
                  <a:lnTo>
                    <a:pt x="8" y="565"/>
                  </a:lnTo>
                  <a:lnTo>
                    <a:pt x="8" y="565"/>
                  </a:lnTo>
                  <a:lnTo>
                    <a:pt x="8" y="600"/>
                  </a:lnTo>
                  <a:lnTo>
                    <a:pt x="8" y="642"/>
                  </a:lnTo>
                  <a:lnTo>
                    <a:pt x="6" y="691"/>
                  </a:lnTo>
                  <a:lnTo>
                    <a:pt x="2" y="74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6" y="761"/>
                  </a:lnTo>
                  <a:lnTo>
                    <a:pt x="21" y="766"/>
                  </a:lnTo>
                  <a:lnTo>
                    <a:pt x="35" y="770"/>
                  </a:lnTo>
                  <a:lnTo>
                    <a:pt x="54" y="774"/>
                  </a:lnTo>
                  <a:lnTo>
                    <a:pt x="79" y="778"/>
                  </a:lnTo>
                  <a:lnTo>
                    <a:pt x="111" y="783"/>
                  </a:lnTo>
                  <a:lnTo>
                    <a:pt x="111" y="783"/>
                  </a:lnTo>
                  <a:lnTo>
                    <a:pt x="141" y="787"/>
                  </a:lnTo>
                  <a:lnTo>
                    <a:pt x="130" y="747"/>
                  </a:lnTo>
                  <a:lnTo>
                    <a:pt x="130" y="747"/>
                  </a:lnTo>
                  <a:lnTo>
                    <a:pt x="112" y="660"/>
                  </a:lnTo>
                  <a:lnTo>
                    <a:pt x="96" y="573"/>
                  </a:lnTo>
                  <a:lnTo>
                    <a:pt x="84" y="486"/>
                  </a:lnTo>
                  <a:lnTo>
                    <a:pt x="72" y="397"/>
                  </a:lnTo>
                  <a:lnTo>
                    <a:pt x="63" y="309"/>
                  </a:lnTo>
                  <a:lnTo>
                    <a:pt x="57" y="220"/>
                  </a:lnTo>
                  <a:lnTo>
                    <a:pt x="54" y="131"/>
                  </a:lnTo>
                  <a:lnTo>
                    <a:pt x="53" y="4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0" name="Freeform 259">
              <a:extLst>
                <a:ext uri="{FF2B5EF4-FFF2-40B4-BE49-F238E27FC236}">
                  <a16:creationId xmlns:a16="http://schemas.microsoft.com/office/drawing/2014/main" id="{4B14D712-6CB2-F493-77DC-79094AAF1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2732"/>
              <a:ext cx="331" cy="511"/>
            </a:xfrm>
            <a:custGeom>
              <a:avLst/>
              <a:gdLst>
                <a:gd name="T0" fmla="*/ 664 w 664"/>
                <a:gd name="T1" fmla="*/ 0 h 1024"/>
                <a:gd name="T2" fmla="*/ 663 w 664"/>
                <a:gd name="T3" fmla="*/ 7 h 1024"/>
                <a:gd name="T4" fmla="*/ 650 w 664"/>
                <a:gd name="T5" fmla="*/ 85 h 1024"/>
                <a:gd name="T6" fmla="*/ 623 w 664"/>
                <a:gd name="T7" fmla="*/ 171 h 1024"/>
                <a:gd name="T8" fmla="*/ 605 w 664"/>
                <a:gd name="T9" fmla="*/ 215 h 1024"/>
                <a:gd name="T10" fmla="*/ 584 w 664"/>
                <a:gd name="T11" fmla="*/ 258 h 1024"/>
                <a:gd name="T12" fmla="*/ 560 w 664"/>
                <a:gd name="T13" fmla="*/ 299 h 1024"/>
                <a:gd name="T14" fmla="*/ 533 w 664"/>
                <a:gd name="T15" fmla="*/ 337 h 1024"/>
                <a:gd name="T16" fmla="*/ 423 w 664"/>
                <a:gd name="T17" fmla="*/ 475 h 1024"/>
                <a:gd name="T18" fmla="*/ 280 w 664"/>
                <a:gd name="T19" fmla="*/ 652 h 1024"/>
                <a:gd name="T20" fmla="*/ 172 w 664"/>
                <a:gd name="T21" fmla="*/ 777 h 1024"/>
                <a:gd name="T22" fmla="*/ 110 w 664"/>
                <a:gd name="T23" fmla="*/ 842 h 1024"/>
                <a:gd name="T24" fmla="*/ 63 w 664"/>
                <a:gd name="T25" fmla="*/ 884 h 1024"/>
                <a:gd name="T26" fmla="*/ 45 w 664"/>
                <a:gd name="T27" fmla="*/ 896 h 1024"/>
                <a:gd name="T28" fmla="*/ 22 w 664"/>
                <a:gd name="T29" fmla="*/ 908 h 1024"/>
                <a:gd name="T30" fmla="*/ 3 w 664"/>
                <a:gd name="T31" fmla="*/ 920 h 1024"/>
                <a:gd name="T32" fmla="*/ 0 w 664"/>
                <a:gd name="T33" fmla="*/ 921 h 1024"/>
                <a:gd name="T34" fmla="*/ 25 w 664"/>
                <a:gd name="T35" fmla="*/ 971 h 1024"/>
                <a:gd name="T36" fmla="*/ 35 w 664"/>
                <a:gd name="T37" fmla="*/ 1002 h 1024"/>
                <a:gd name="T38" fmla="*/ 39 w 664"/>
                <a:gd name="T39" fmla="*/ 1020 h 1024"/>
                <a:gd name="T40" fmla="*/ 43 w 664"/>
                <a:gd name="T41" fmla="*/ 1020 h 1024"/>
                <a:gd name="T42" fmla="*/ 41 w 664"/>
                <a:gd name="T43" fmla="*/ 1007 h 1024"/>
                <a:gd name="T44" fmla="*/ 30 w 664"/>
                <a:gd name="T45" fmla="*/ 975 h 1024"/>
                <a:gd name="T46" fmla="*/ 9 w 664"/>
                <a:gd name="T47" fmla="*/ 931 h 1024"/>
                <a:gd name="T48" fmla="*/ 3 w 664"/>
                <a:gd name="T49" fmla="*/ 920 h 1024"/>
                <a:gd name="T50" fmla="*/ 45 w 664"/>
                <a:gd name="T51" fmla="*/ 896 h 1024"/>
                <a:gd name="T52" fmla="*/ 54 w 664"/>
                <a:gd name="T53" fmla="*/ 892 h 1024"/>
                <a:gd name="T54" fmla="*/ 85 w 664"/>
                <a:gd name="T55" fmla="*/ 866 h 1024"/>
                <a:gd name="T56" fmla="*/ 140 w 664"/>
                <a:gd name="T57" fmla="*/ 811 h 1024"/>
                <a:gd name="T58" fmla="*/ 207 w 664"/>
                <a:gd name="T59" fmla="*/ 737 h 1024"/>
                <a:gd name="T60" fmla="*/ 353 w 664"/>
                <a:gd name="T61" fmla="*/ 563 h 1024"/>
                <a:gd name="T62" fmla="*/ 533 w 664"/>
                <a:gd name="T63" fmla="*/ 337 h 1024"/>
                <a:gd name="T64" fmla="*/ 547 w 664"/>
                <a:gd name="T65" fmla="*/ 318 h 1024"/>
                <a:gd name="T66" fmla="*/ 573 w 664"/>
                <a:gd name="T67" fmla="*/ 278 h 1024"/>
                <a:gd name="T68" fmla="*/ 595 w 664"/>
                <a:gd name="T69" fmla="*/ 237 h 1024"/>
                <a:gd name="T70" fmla="*/ 615 w 664"/>
                <a:gd name="T71" fmla="*/ 194 h 1024"/>
                <a:gd name="T72" fmla="*/ 638 w 664"/>
                <a:gd name="T73" fmla="*/ 127 h 1024"/>
                <a:gd name="T74" fmla="*/ 658 w 664"/>
                <a:gd name="T75" fmla="*/ 44 h 1024"/>
                <a:gd name="T76" fmla="*/ 663 w 664"/>
                <a:gd name="T77" fmla="*/ 7 h 1024"/>
                <a:gd name="T78" fmla="*/ 664 w 664"/>
                <a:gd name="T7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4" h="1024">
                  <a:moveTo>
                    <a:pt x="664" y="0"/>
                  </a:moveTo>
                  <a:lnTo>
                    <a:pt x="664" y="0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58" y="44"/>
                  </a:lnTo>
                  <a:lnTo>
                    <a:pt x="650" y="85"/>
                  </a:lnTo>
                  <a:lnTo>
                    <a:pt x="638" y="127"/>
                  </a:lnTo>
                  <a:lnTo>
                    <a:pt x="623" y="171"/>
                  </a:lnTo>
                  <a:lnTo>
                    <a:pt x="615" y="194"/>
                  </a:lnTo>
                  <a:lnTo>
                    <a:pt x="605" y="215"/>
                  </a:lnTo>
                  <a:lnTo>
                    <a:pt x="595" y="237"/>
                  </a:lnTo>
                  <a:lnTo>
                    <a:pt x="584" y="258"/>
                  </a:lnTo>
                  <a:lnTo>
                    <a:pt x="573" y="278"/>
                  </a:lnTo>
                  <a:lnTo>
                    <a:pt x="560" y="299"/>
                  </a:lnTo>
                  <a:lnTo>
                    <a:pt x="547" y="318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423" y="475"/>
                  </a:lnTo>
                  <a:lnTo>
                    <a:pt x="353" y="563"/>
                  </a:lnTo>
                  <a:lnTo>
                    <a:pt x="280" y="652"/>
                  </a:lnTo>
                  <a:lnTo>
                    <a:pt x="207" y="737"/>
                  </a:lnTo>
                  <a:lnTo>
                    <a:pt x="172" y="777"/>
                  </a:lnTo>
                  <a:lnTo>
                    <a:pt x="140" y="811"/>
                  </a:lnTo>
                  <a:lnTo>
                    <a:pt x="110" y="842"/>
                  </a:lnTo>
                  <a:lnTo>
                    <a:pt x="85" y="866"/>
                  </a:lnTo>
                  <a:lnTo>
                    <a:pt x="63" y="884"/>
                  </a:lnTo>
                  <a:lnTo>
                    <a:pt x="54" y="892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22" y="908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0" y="942"/>
                  </a:lnTo>
                  <a:lnTo>
                    <a:pt x="25" y="971"/>
                  </a:lnTo>
                  <a:lnTo>
                    <a:pt x="31" y="987"/>
                  </a:lnTo>
                  <a:lnTo>
                    <a:pt x="35" y="1002"/>
                  </a:lnTo>
                  <a:lnTo>
                    <a:pt x="39" y="1015"/>
                  </a:lnTo>
                  <a:lnTo>
                    <a:pt x="39" y="1020"/>
                  </a:lnTo>
                  <a:lnTo>
                    <a:pt x="37" y="1024"/>
                  </a:lnTo>
                  <a:lnTo>
                    <a:pt x="43" y="1020"/>
                  </a:lnTo>
                  <a:lnTo>
                    <a:pt x="43" y="1020"/>
                  </a:lnTo>
                  <a:lnTo>
                    <a:pt x="41" y="1007"/>
                  </a:lnTo>
                  <a:lnTo>
                    <a:pt x="36" y="992"/>
                  </a:lnTo>
                  <a:lnTo>
                    <a:pt x="30" y="975"/>
                  </a:lnTo>
                  <a:lnTo>
                    <a:pt x="22" y="958"/>
                  </a:lnTo>
                  <a:lnTo>
                    <a:pt x="9" y="931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22" y="908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54" y="892"/>
                  </a:lnTo>
                  <a:lnTo>
                    <a:pt x="63" y="884"/>
                  </a:lnTo>
                  <a:lnTo>
                    <a:pt x="85" y="866"/>
                  </a:lnTo>
                  <a:lnTo>
                    <a:pt x="110" y="842"/>
                  </a:lnTo>
                  <a:lnTo>
                    <a:pt x="140" y="811"/>
                  </a:lnTo>
                  <a:lnTo>
                    <a:pt x="172" y="777"/>
                  </a:lnTo>
                  <a:lnTo>
                    <a:pt x="207" y="737"/>
                  </a:lnTo>
                  <a:lnTo>
                    <a:pt x="280" y="652"/>
                  </a:lnTo>
                  <a:lnTo>
                    <a:pt x="353" y="563"/>
                  </a:lnTo>
                  <a:lnTo>
                    <a:pt x="423" y="475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547" y="318"/>
                  </a:lnTo>
                  <a:lnTo>
                    <a:pt x="560" y="299"/>
                  </a:lnTo>
                  <a:lnTo>
                    <a:pt x="573" y="278"/>
                  </a:lnTo>
                  <a:lnTo>
                    <a:pt x="584" y="258"/>
                  </a:lnTo>
                  <a:lnTo>
                    <a:pt x="595" y="237"/>
                  </a:lnTo>
                  <a:lnTo>
                    <a:pt x="605" y="215"/>
                  </a:lnTo>
                  <a:lnTo>
                    <a:pt x="615" y="194"/>
                  </a:lnTo>
                  <a:lnTo>
                    <a:pt x="623" y="171"/>
                  </a:lnTo>
                  <a:lnTo>
                    <a:pt x="638" y="127"/>
                  </a:lnTo>
                  <a:lnTo>
                    <a:pt x="650" y="85"/>
                  </a:lnTo>
                  <a:lnTo>
                    <a:pt x="658" y="44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64" y="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1" name="Freeform 260">
              <a:extLst>
                <a:ext uri="{FF2B5EF4-FFF2-40B4-BE49-F238E27FC236}">
                  <a16:creationId xmlns:a16="http://schemas.microsoft.com/office/drawing/2014/main" id="{44078690-5C3F-67F1-1853-FF0A15DE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2732"/>
              <a:ext cx="331" cy="511"/>
            </a:xfrm>
            <a:custGeom>
              <a:avLst/>
              <a:gdLst>
                <a:gd name="T0" fmla="*/ 664 w 664"/>
                <a:gd name="T1" fmla="*/ 0 h 1024"/>
                <a:gd name="T2" fmla="*/ 663 w 664"/>
                <a:gd name="T3" fmla="*/ 7 h 1024"/>
                <a:gd name="T4" fmla="*/ 650 w 664"/>
                <a:gd name="T5" fmla="*/ 85 h 1024"/>
                <a:gd name="T6" fmla="*/ 623 w 664"/>
                <a:gd name="T7" fmla="*/ 171 h 1024"/>
                <a:gd name="T8" fmla="*/ 605 w 664"/>
                <a:gd name="T9" fmla="*/ 215 h 1024"/>
                <a:gd name="T10" fmla="*/ 584 w 664"/>
                <a:gd name="T11" fmla="*/ 258 h 1024"/>
                <a:gd name="T12" fmla="*/ 560 w 664"/>
                <a:gd name="T13" fmla="*/ 299 h 1024"/>
                <a:gd name="T14" fmla="*/ 533 w 664"/>
                <a:gd name="T15" fmla="*/ 337 h 1024"/>
                <a:gd name="T16" fmla="*/ 423 w 664"/>
                <a:gd name="T17" fmla="*/ 475 h 1024"/>
                <a:gd name="T18" fmla="*/ 280 w 664"/>
                <a:gd name="T19" fmla="*/ 652 h 1024"/>
                <a:gd name="T20" fmla="*/ 172 w 664"/>
                <a:gd name="T21" fmla="*/ 777 h 1024"/>
                <a:gd name="T22" fmla="*/ 110 w 664"/>
                <a:gd name="T23" fmla="*/ 842 h 1024"/>
                <a:gd name="T24" fmla="*/ 63 w 664"/>
                <a:gd name="T25" fmla="*/ 884 h 1024"/>
                <a:gd name="T26" fmla="*/ 45 w 664"/>
                <a:gd name="T27" fmla="*/ 896 h 1024"/>
                <a:gd name="T28" fmla="*/ 22 w 664"/>
                <a:gd name="T29" fmla="*/ 908 h 1024"/>
                <a:gd name="T30" fmla="*/ 3 w 664"/>
                <a:gd name="T31" fmla="*/ 920 h 1024"/>
                <a:gd name="T32" fmla="*/ 0 w 664"/>
                <a:gd name="T33" fmla="*/ 921 h 1024"/>
                <a:gd name="T34" fmla="*/ 25 w 664"/>
                <a:gd name="T35" fmla="*/ 971 h 1024"/>
                <a:gd name="T36" fmla="*/ 35 w 664"/>
                <a:gd name="T37" fmla="*/ 1002 h 1024"/>
                <a:gd name="T38" fmla="*/ 39 w 664"/>
                <a:gd name="T39" fmla="*/ 1020 h 1024"/>
                <a:gd name="T40" fmla="*/ 43 w 664"/>
                <a:gd name="T41" fmla="*/ 1020 h 1024"/>
                <a:gd name="T42" fmla="*/ 41 w 664"/>
                <a:gd name="T43" fmla="*/ 1007 h 1024"/>
                <a:gd name="T44" fmla="*/ 30 w 664"/>
                <a:gd name="T45" fmla="*/ 975 h 1024"/>
                <a:gd name="T46" fmla="*/ 9 w 664"/>
                <a:gd name="T47" fmla="*/ 931 h 1024"/>
                <a:gd name="T48" fmla="*/ 3 w 664"/>
                <a:gd name="T49" fmla="*/ 920 h 1024"/>
                <a:gd name="T50" fmla="*/ 45 w 664"/>
                <a:gd name="T51" fmla="*/ 896 h 1024"/>
                <a:gd name="T52" fmla="*/ 54 w 664"/>
                <a:gd name="T53" fmla="*/ 892 h 1024"/>
                <a:gd name="T54" fmla="*/ 85 w 664"/>
                <a:gd name="T55" fmla="*/ 866 h 1024"/>
                <a:gd name="T56" fmla="*/ 140 w 664"/>
                <a:gd name="T57" fmla="*/ 811 h 1024"/>
                <a:gd name="T58" fmla="*/ 207 w 664"/>
                <a:gd name="T59" fmla="*/ 737 h 1024"/>
                <a:gd name="T60" fmla="*/ 353 w 664"/>
                <a:gd name="T61" fmla="*/ 563 h 1024"/>
                <a:gd name="T62" fmla="*/ 533 w 664"/>
                <a:gd name="T63" fmla="*/ 337 h 1024"/>
                <a:gd name="T64" fmla="*/ 547 w 664"/>
                <a:gd name="T65" fmla="*/ 318 h 1024"/>
                <a:gd name="T66" fmla="*/ 573 w 664"/>
                <a:gd name="T67" fmla="*/ 278 h 1024"/>
                <a:gd name="T68" fmla="*/ 595 w 664"/>
                <a:gd name="T69" fmla="*/ 237 h 1024"/>
                <a:gd name="T70" fmla="*/ 615 w 664"/>
                <a:gd name="T71" fmla="*/ 194 h 1024"/>
                <a:gd name="T72" fmla="*/ 638 w 664"/>
                <a:gd name="T73" fmla="*/ 127 h 1024"/>
                <a:gd name="T74" fmla="*/ 658 w 664"/>
                <a:gd name="T75" fmla="*/ 44 h 1024"/>
                <a:gd name="T76" fmla="*/ 663 w 664"/>
                <a:gd name="T77" fmla="*/ 7 h 1024"/>
                <a:gd name="T78" fmla="*/ 664 w 664"/>
                <a:gd name="T7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4" h="1024">
                  <a:moveTo>
                    <a:pt x="664" y="0"/>
                  </a:moveTo>
                  <a:lnTo>
                    <a:pt x="664" y="0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58" y="44"/>
                  </a:lnTo>
                  <a:lnTo>
                    <a:pt x="650" y="85"/>
                  </a:lnTo>
                  <a:lnTo>
                    <a:pt x="638" y="127"/>
                  </a:lnTo>
                  <a:lnTo>
                    <a:pt x="623" y="171"/>
                  </a:lnTo>
                  <a:lnTo>
                    <a:pt x="615" y="194"/>
                  </a:lnTo>
                  <a:lnTo>
                    <a:pt x="605" y="215"/>
                  </a:lnTo>
                  <a:lnTo>
                    <a:pt x="595" y="237"/>
                  </a:lnTo>
                  <a:lnTo>
                    <a:pt x="584" y="258"/>
                  </a:lnTo>
                  <a:lnTo>
                    <a:pt x="573" y="278"/>
                  </a:lnTo>
                  <a:lnTo>
                    <a:pt x="560" y="299"/>
                  </a:lnTo>
                  <a:lnTo>
                    <a:pt x="547" y="318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423" y="475"/>
                  </a:lnTo>
                  <a:lnTo>
                    <a:pt x="353" y="563"/>
                  </a:lnTo>
                  <a:lnTo>
                    <a:pt x="280" y="652"/>
                  </a:lnTo>
                  <a:lnTo>
                    <a:pt x="207" y="737"/>
                  </a:lnTo>
                  <a:lnTo>
                    <a:pt x="172" y="777"/>
                  </a:lnTo>
                  <a:lnTo>
                    <a:pt x="140" y="811"/>
                  </a:lnTo>
                  <a:lnTo>
                    <a:pt x="110" y="842"/>
                  </a:lnTo>
                  <a:lnTo>
                    <a:pt x="85" y="866"/>
                  </a:lnTo>
                  <a:lnTo>
                    <a:pt x="63" y="884"/>
                  </a:lnTo>
                  <a:lnTo>
                    <a:pt x="54" y="892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22" y="908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0" y="942"/>
                  </a:lnTo>
                  <a:lnTo>
                    <a:pt x="25" y="971"/>
                  </a:lnTo>
                  <a:lnTo>
                    <a:pt x="31" y="987"/>
                  </a:lnTo>
                  <a:lnTo>
                    <a:pt x="35" y="1002"/>
                  </a:lnTo>
                  <a:lnTo>
                    <a:pt x="39" y="1015"/>
                  </a:lnTo>
                  <a:lnTo>
                    <a:pt x="39" y="1020"/>
                  </a:lnTo>
                  <a:lnTo>
                    <a:pt x="37" y="1024"/>
                  </a:lnTo>
                  <a:lnTo>
                    <a:pt x="43" y="1020"/>
                  </a:lnTo>
                  <a:lnTo>
                    <a:pt x="43" y="1020"/>
                  </a:lnTo>
                  <a:lnTo>
                    <a:pt x="41" y="1007"/>
                  </a:lnTo>
                  <a:lnTo>
                    <a:pt x="36" y="992"/>
                  </a:lnTo>
                  <a:lnTo>
                    <a:pt x="30" y="975"/>
                  </a:lnTo>
                  <a:lnTo>
                    <a:pt x="22" y="958"/>
                  </a:lnTo>
                  <a:lnTo>
                    <a:pt x="9" y="931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22" y="908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54" y="892"/>
                  </a:lnTo>
                  <a:lnTo>
                    <a:pt x="63" y="884"/>
                  </a:lnTo>
                  <a:lnTo>
                    <a:pt x="85" y="866"/>
                  </a:lnTo>
                  <a:lnTo>
                    <a:pt x="110" y="842"/>
                  </a:lnTo>
                  <a:lnTo>
                    <a:pt x="140" y="811"/>
                  </a:lnTo>
                  <a:lnTo>
                    <a:pt x="172" y="777"/>
                  </a:lnTo>
                  <a:lnTo>
                    <a:pt x="207" y="737"/>
                  </a:lnTo>
                  <a:lnTo>
                    <a:pt x="280" y="652"/>
                  </a:lnTo>
                  <a:lnTo>
                    <a:pt x="353" y="563"/>
                  </a:lnTo>
                  <a:lnTo>
                    <a:pt x="423" y="475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547" y="318"/>
                  </a:lnTo>
                  <a:lnTo>
                    <a:pt x="560" y="299"/>
                  </a:lnTo>
                  <a:lnTo>
                    <a:pt x="573" y="278"/>
                  </a:lnTo>
                  <a:lnTo>
                    <a:pt x="584" y="258"/>
                  </a:lnTo>
                  <a:lnTo>
                    <a:pt x="595" y="237"/>
                  </a:lnTo>
                  <a:lnTo>
                    <a:pt x="605" y="215"/>
                  </a:lnTo>
                  <a:lnTo>
                    <a:pt x="615" y="194"/>
                  </a:lnTo>
                  <a:lnTo>
                    <a:pt x="623" y="171"/>
                  </a:lnTo>
                  <a:lnTo>
                    <a:pt x="638" y="127"/>
                  </a:lnTo>
                  <a:lnTo>
                    <a:pt x="650" y="85"/>
                  </a:lnTo>
                  <a:lnTo>
                    <a:pt x="658" y="44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64" y="7"/>
                  </a:lnTo>
                  <a:lnTo>
                    <a:pt x="6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2" name="Freeform 261">
              <a:extLst>
                <a:ext uri="{FF2B5EF4-FFF2-40B4-BE49-F238E27FC236}">
                  <a16:creationId xmlns:a16="http://schemas.microsoft.com/office/drawing/2014/main" id="{70EA63A0-1A45-6FB7-0EDB-6B5AD347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735"/>
              <a:ext cx="333" cy="506"/>
            </a:xfrm>
            <a:custGeom>
              <a:avLst/>
              <a:gdLst>
                <a:gd name="T0" fmla="*/ 660 w 666"/>
                <a:gd name="T1" fmla="*/ 0 h 1013"/>
                <a:gd name="T2" fmla="*/ 647 w 666"/>
                <a:gd name="T3" fmla="*/ 78 h 1013"/>
                <a:gd name="T4" fmla="*/ 620 w 666"/>
                <a:gd name="T5" fmla="*/ 164 h 1013"/>
                <a:gd name="T6" fmla="*/ 602 w 666"/>
                <a:gd name="T7" fmla="*/ 208 h 1013"/>
                <a:gd name="T8" fmla="*/ 581 w 666"/>
                <a:gd name="T9" fmla="*/ 251 h 1013"/>
                <a:gd name="T10" fmla="*/ 557 w 666"/>
                <a:gd name="T11" fmla="*/ 292 h 1013"/>
                <a:gd name="T12" fmla="*/ 530 w 666"/>
                <a:gd name="T13" fmla="*/ 330 h 1013"/>
                <a:gd name="T14" fmla="*/ 420 w 666"/>
                <a:gd name="T15" fmla="*/ 468 h 1013"/>
                <a:gd name="T16" fmla="*/ 277 w 666"/>
                <a:gd name="T17" fmla="*/ 645 h 1013"/>
                <a:gd name="T18" fmla="*/ 169 w 666"/>
                <a:gd name="T19" fmla="*/ 770 h 1013"/>
                <a:gd name="T20" fmla="*/ 107 w 666"/>
                <a:gd name="T21" fmla="*/ 835 h 1013"/>
                <a:gd name="T22" fmla="*/ 60 w 666"/>
                <a:gd name="T23" fmla="*/ 877 h 1013"/>
                <a:gd name="T24" fmla="*/ 42 w 666"/>
                <a:gd name="T25" fmla="*/ 889 h 1013"/>
                <a:gd name="T26" fmla="*/ 19 w 666"/>
                <a:gd name="T27" fmla="*/ 901 h 1013"/>
                <a:gd name="T28" fmla="*/ 0 w 666"/>
                <a:gd name="T29" fmla="*/ 913 h 1013"/>
                <a:gd name="T30" fmla="*/ 19 w 666"/>
                <a:gd name="T31" fmla="*/ 951 h 1013"/>
                <a:gd name="T32" fmla="*/ 33 w 666"/>
                <a:gd name="T33" fmla="*/ 985 h 1013"/>
                <a:gd name="T34" fmla="*/ 40 w 666"/>
                <a:gd name="T35" fmla="*/ 1013 h 1013"/>
                <a:gd name="T36" fmla="*/ 56 w 666"/>
                <a:gd name="T37" fmla="*/ 1003 h 1013"/>
                <a:gd name="T38" fmla="*/ 109 w 666"/>
                <a:gd name="T39" fmla="*/ 953 h 1013"/>
                <a:gd name="T40" fmla="*/ 164 w 666"/>
                <a:gd name="T41" fmla="*/ 894 h 1013"/>
                <a:gd name="T42" fmla="*/ 215 w 666"/>
                <a:gd name="T43" fmla="*/ 834 h 1013"/>
                <a:gd name="T44" fmla="*/ 259 w 666"/>
                <a:gd name="T45" fmla="*/ 777 h 1013"/>
                <a:gd name="T46" fmla="*/ 335 w 666"/>
                <a:gd name="T47" fmla="*/ 668 h 1013"/>
                <a:gd name="T48" fmla="*/ 416 w 666"/>
                <a:gd name="T49" fmla="*/ 562 h 1013"/>
                <a:gd name="T50" fmla="*/ 442 w 666"/>
                <a:gd name="T51" fmla="*/ 529 h 1013"/>
                <a:gd name="T52" fmla="*/ 488 w 666"/>
                <a:gd name="T53" fmla="*/ 463 h 1013"/>
                <a:gd name="T54" fmla="*/ 530 w 666"/>
                <a:gd name="T55" fmla="*/ 394 h 1013"/>
                <a:gd name="T56" fmla="*/ 588 w 666"/>
                <a:gd name="T57" fmla="*/ 285 h 1013"/>
                <a:gd name="T58" fmla="*/ 616 w 666"/>
                <a:gd name="T59" fmla="*/ 228 h 1013"/>
                <a:gd name="T60" fmla="*/ 643 w 666"/>
                <a:gd name="T61" fmla="*/ 164 h 1013"/>
                <a:gd name="T62" fmla="*/ 657 w 666"/>
                <a:gd name="T63" fmla="*/ 114 h 1013"/>
                <a:gd name="T64" fmla="*/ 663 w 666"/>
                <a:gd name="T65" fmla="*/ 80 h 1013"/>
                <a:gd name="T66" fmla="*/ 666 w 666"/>
                <a:gd name="T67" fmla="*/ 48 h 1013"/>
                <a:gd name="T68" fmla="*/ 661 w 666"/>
                <a:gd name="T69" fmla="*/ 0 h 1013"/>
                <a:gd name="T70" fmla="*/ 660 w 666"/>
                <a:gd name="T71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1013">
                  <a:moveTo>
                    <a:pt x="660" y="0"/>
                  </a:moveTo>
                  <a:lnTo>
                    <a:pt x="660" y="0"/>
                  </a:lnTo>
                  <a:lnTo>
                    <a:pt x="655" y="37"/>
                  </a:lnTo>
                  <a:lnTo>
                    <a:pt x="647" y="78"/>
                  </a:lnTo>
                  <a:lnTo>
                    <a:pt x="635" y="120"/>
                  </a:lnTo>
                  <a:lnTo>
                    <a:pt x="620" y="164"/>
                  </a:lnTo>
                  <a:lnTo>
                    <a:pt x="612" y="187"/>
                  </a:lnTo>
                  <a:lnTo>
                    <a:pt x="602" y="208"/>
                  </a:lnTo>
                  <a:lnTo>
                    <a:pt x="592" y="230"/>
                  </a:lnTo>
                  <a:lnTo>
                    <a:pt x="581" y="251"/>
                  </a:lnTo>
                  <a:lnTo>
                    <a:pt x="570" y="271"/>
                  </a:lnTo>
                  <a:lnTo>
                    <a:pt x="557" y="292"/>
                  </a:lnTo>
                  <a:lnTo>
                    <a:pt x="544" y="311"/>
                  </a:lnTo>
                  <a:lnTo>
                    <a:pt x="530" y="330"/>
                  </a:lnTo>
                  <a:lnTo>
                    <a:pt x="530" y="330"/>
                  </a:lnTo>
                  <a:lnTo>
                    <a:pt x="420" y="468"/>
                  </a:lnTo>
                  <a:lnTo>
                    <a:pt x="350" y="556"/>
                  </a:lnTo>
                  <a:lnTo>
                    <a:pt x="277" y="645"/>
                  </a:lnTo>
                  <a:lnTo>
                    <a:pt x="204" y="730"/>
                  </a:lnTo>
                  <a:lnTo>
                    <a:pt x="169" y="770"/>
                  </a:lnTo>
                  <a:lnTo>
                    <a:pt x="137" y="804"/>
                  </a:lnTo>
                  <a:lnTo>
                    <a:pt x="107" y="835"/>
                  </a:lnTo>
                  <a:lnTo>
                    <a:pt x="82" y="859"/>
                  </a:lnTo>
                  <a:lnTo>
                    <a:pt x="60" y="877"/>
                  </a:lnTo>
                  <a:lnTo>
                    <a:pt x="51" y="885"/>
                  </a:lnTo>
                  <a:lnTo>
                    <a:pt x="42" y="889"/>
                  </a:lnTo>
                  <a:lnTo>
                    <a:pt x="42" y="889"/>
                  </a:lnTo>
                  <a:lnTo>
                    <a:pt x="19" y="901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6" y="924"/>
                  </a:lnTo>
                  <a:lnTo>
                    <a:pt x="19" y="951"/>
                  </a:lnTo>
                  <a:lnTo>
                    <a:pt x="27" y="968"/>
                  </a:lnTo>
                  <a:lnTo>
                    <a:pt x="33" y="985"/>
                  </a:lnTo>
                  <a:lnTo>
                    <a:pt x="38" y="1000"/>
                  </a:lnTo>
                  <a:lnTo>
                    <a:pt x="40" y="1013"/>
                  </a:lnTo>
                  <a:lnTo>
                    <a:pt x="56" y="1003"/>
                  </a:lnTo>
                  <a:lnTo>
                    <a:pt x="56" y="1003"/>
                  </a:lnTo>
                  <a:lnTo>
                    <a:pt x="82" y="980"/>
                  </a:lnTo>
                  <a:lnTo>
                    <a:pt x="109" y="953"/>
                  </a:lnTo>
                  <a:lnTo>
                    <a:pt x="137" y="924"/>
                  </a:lnTo>
                  <a:lnTo>
                    <a:pt x="164" y="894"/>
                  </a:lnTo>
                  <a:lnTo>
                    <a:pt x="189" y="864"/>
                  </a:lnTo>
                  <a:lnTo>
                    <a:pt x="215" y="834"/>
                  </a:lnTo>
                  <a:lnTo>
                    <a:pt x="259" y="777"/>
                  </a:lnTo>
                  <a:lnTo>
                    <a:pt x="259" y="777"/>
                  </a:lnTo>
                  <a:lnTo>
                    <a:pt x="298" y="721"/>
                  </a:lnTo>
                  <a:lnTo>
                    <a:pt x="335" y="668"/>
                  </a:lnTo>
                  <a:lnTo>
                    <a:pt x="373" y="617"/>
                  </a:lnTo>
                  <a:lnTo>
                    <a:pt x="416" y="562"/>
                  </a:lnTo>
                  <a:lnTo>
                    <a:pt x="416" y="562"/>
                  </a:lnTo>
                  <a:lnTo>
                    <a:pt x="442" y="529"/>
                  </a:lnTo>
                  <a:lnTo>
                    <a:pt x="466" y="497"/>
                  </a:lnTo>
                  <a:lnTo>
                    <a:pt x="488" y="463"/>
                  </a:lnTo>
                  <a:lnTo>
                    <a:pt x="510" y="429"/>
                  </a:lnTo>
                  <a:lnTo>
                    <a:pt x="530" y="394"/>
                  </a:lnTo>
                  <a:lnTo>
                    <a:pt x="549" y="358"/>
                  </a:lnTo>
                  <a:lnTo>
                    <a:pt x="588" y="285"/>
                  </a:lnTo>
                  <a:lnTo>
                    <a:pt x="588" y="285"/>
                  </a:lnTo>
                  <a:lnTo>
                    <a:pt x="616" y="228"/>
                  </a:lnTo>
                  <a:lnTo>
                    <a:pt x="630" y="196"/>
                  </a:lnTo>
                  <a:lnTo>
                    <a:pt x="643" y="164"/>
                  </a:lnTo>
                  <a:lnTo>
                    <a:pt x="653" y="130"/>
                  </a:lnTo>
                  <a:lnTo>
                    <a:pt x="657" y="114"/>
                  </a:lnTo>
                  <a:lnTo>
                    <a:pt x="661" y="97"/>
                  </a:lnTo>
                  <a:lnTo>
                    <a:pt x="663" y="80"/>
                  </a:lnTo>
                  <a:lnTo>
                    <a:pt x="666" y="64"/>
                  </a:lnTo>
                  <a:lnTo>
                    <a:pt x="666" y="48"/>
                  </a:lnTo>
                  <a:lnTo>
                    <a:pt x="666" y="32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3" name="Freeform 262">
              <a:extLst>
                <a:ext uri="{FF2B5EF4-FFF2-40B4-BE49-F238E27FC236}">
                  <a16:creationId xmlns:a16="http://schemas.microsoft.com/office/drawing/2014/main" id="{F70E65F6-F749-148B-2551-D92F74F95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735"/>
              <a:ext cx="333" cy="506"/>
            </a:xfrm>
            <a:custGeom>
              <a:avLst/>
              <a:gdLst>
                <a:gd name="T0" fmla="*/ 660 w 666"/>
                <a:gd name="T1" fmla="*/ 0 h 1013"/>
                <a:gd name="T2" fmla="*/ 647 w 666"/>
                <a:gd name="T3" fmla="*/ 78 h 1013"/>
                <a:gd name="T4" fmla="*/ 620 w 666"/>
                <a:gd name="T5" fmla="*/ 164 h 1013"/>
                <a:gd name="T6" fmla="*/ 602 w 666"/>
                <a:gd name="T7" fmla="*/ 208 h 1013"/>
                <a:gd name="T8" fmla="*/ 581 w 666"/>
                <a:gd name="T9" fmla="*/ 251 h 1013"/>
                <a:gd name="T10" fmla="*/ 557 w 666"/>
                <a:gd name="T11" fmla="*/ 292 h 1013"/>
                <a:gd name="T12" fmla="*/ 530 w 666"/>
                <a:gd name="T13" fmla="*/ 330 h 1013"/>
                <a:gd name="T14" fmla="*/ 420 w 666"/>
                <a:gd name="T15" fmla="*/ 468 h 1013"/>
                <a:gd name="T16" fmla="*/ 277 w 666"/>
                <a:gd name="T17" fmla="*/ 645 h 1013"/>
                <a:gd name="T18" fmla="*/ 169 w 666"/>
                <a:gd name="T19" fmla="*/ 770 h 1013"/>
                <a:gd name="T20" fmla="*/ 107 w 666"/>
                <a:gd name="T21" fmla="*/ 835 h 1013"/>
                <a:gd name="T22" fmla="*/ 60 w 666"/>
                <a:gd name="T23" fmla="*/ 877 h 1013"/>
                <a:gd name="T24" fmla="*/ 42 w 666"/>
                <a:gd name="T25" fmla="*/ 889 h 1013"/>
                <a:gd name="T26" fmla="*/ 19 w 666"/>
                <a:gd name="T27" fmla="*/ 901 h 1013"/>
                <a:gd name="T28" fmla="*/ 0 w 666"/>
                <a:gd name="T29" fmla="*/ 913 h 1013"/>
                <a:gd name="T30" fmla="*/ 19 w 666"/>
                <a:gd name="T31" fmla="*/ 951 h 1013"/>
                <a:gd name="T32" fmla="*/ 33 w 666"/>
                <a:gd name="T33" fmla="*/ 985 h 1013"/>
                <a:gd name="T34" fmla="*/ 40 w 666"/>
                <a:gd name="T35" fmla="*/ 1013 h 1013"/>
                <a:gd name="T36" fmla="*/ 56 w 666"/>
                <a:gd name="T37" fmla="*/ 1003 h 1013"/>
                <a:gd name="T38" fmla="*/ 109 w 666"/>
                <a:gd name="T39" fmla="*/ 953 h 1013"/>
                <a:gd name="T40" fmla="*/ 164 w 666"/>
                <a:gd name="T41" fmla="*/ 894 h 1013"/>
                <a:gd name="T42" fmla="*/ 215 w 666"/>
                <a:gd name="T43" fmla="*/ 834 h 1013"/>
                <a:gd name="T44" fmla="*/ 259 w 666"/>
                <a:gd name="T45" fmla="*/ 777 h 1013"/>
                <a:gd name="T46" fmla="*/ 335 w 666"/>
                <a:gd name="T47" fmla="*/ 668 h 1013"/>
                <a:gd name="T48" fmla="*/ 416 w 666"/>
                <a:gd name="T49" fmla="*/ 562 h 1013"/>
                <a:gd name="T50" fmla="*/ 442 w 666"/>
                <a:gd name="T51" fmla="*/ 529 h 1013"/>
                <a:gd name="T52" fmla="*/ 488 w 666"/>
                <a:gd name="T53" fmla="*/ 463 h 1013"/>
                <a:gd name="T54" fmla="*/ 530 w 666"/>
                <a:gd name="T55" fmla="*/ 394 h 1013"/>
                <a:gd name="T56" fmla="*/ 588 w 666"/>
                <a:gd name="T57" fmla="*/ 285 h 1013"/>
                <a:gd name="T58" fmla="*/ 616 w 666"/>
                <a:gd name="T59" fmla="*/ 228 h 1013"/>
                <a:gd name="T60" fmla="*/ 643 w 666"/>
                <a:gd name="T61" fmla="*/ 164 h 1013"/>
                <a:gd name="T62" fmla="*/ 657 w 666"/>
                <a:gd name="T63" fmla="*/ 114 h 1013"/>
                <a:gd name="T64" fmla="*/ 663 w 666"/>
                <a:gd name="T65" fmla="*/ 80 h 1013"/>
                <a:gd name="T66" fmla="*/ 666 w 666"/>
                <a:gd name="T67" fmla="*/ 48 h 1013"/>
                <a:gd name="T68" fmla="*/ 661 w 666"/>
                <a:gd name="T69" fmla="*/ 0 h 1013"/>
                <a:gd name="T70" fmla="*/ 660 w 666"/>
                <a:gd name="T71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1013">
                  <a:moveTo>
                    <a:pt x="660" y="0"/>
                  </a:moveTo>
                  <a:lnTo>
                    <a:pt x="660" y="0"/>
                  </a:lnTo>
                  <a:lnTo>
                    <a:pt x="655" y="37"/>
                  </a:lnTo>
                  <a:lnTo>
                    <a:pt x="647" y="78"/>
                  </a:lnTo>
                  <a:lnTo>
                    <a:pt x="635" y="120"/>
                  </a:lnTo>
                  <a:lnTo>
                    <a:pt x="620" y="164"/>
                  </a:lnTo>
                  <a:lnTo>
                    <a:pt x="612" y="187"/>
                  </a:lnTo>
                  <a:lnTo>
                    <a:pt x="602" y="208"/>
                  </a:lnTo>
                  <a:lnTo>
                    <a:pt x="592" y="230"/>
                  </a:lnTo>
                  <a:lnTo>
                    <a:pt x="581" y="251"/>
                  </a:lnTo>
                  <a:lnTo>
                    <a:pt x="570" y="271"/>
                  </a:lnTo>
                  <a:lnTo>
                    <a:pt x="557" y="292"/>
                  </a:lnTo>
                  <a:lnTo>
                    <a:pt x="544" y="311"/>
                  </a:lnTo>
                  <a:lnTo>
                    <a:pt x="530" y="330"/>
                  </a:lnTo>
                  <a:lnTo>
                    <a:pt x="530" y="330"/>
                  </a:lnTo>
                  <a:lnTo>
                    <a:pt x="420" y="468"/>
                  </a:lnTo>
                  <a:lnTo>
                    <a:pt x="350" y="556"/>
                  </a:lnTo>
                  <a:lnTo>
                    <a:pt x="277" y="645"/>
                  </a:lnTo>
                  <a:lnTo>
                    <a:pt x="204" y="730"/>
                  </a:lnTo>
                  <a:lnTo>
                    <a:pt x="169" y="770"/>
                  </a:lnTo>
                  <a:lnTo>
                    <a:pt x="137" y="804"/>
                  </a:lnTo>
                  <a:lnTo>
                    <a:pt x="107" y="835"/>
                  </a:lnTo>
                  <a:lnTo>
                    <a:pt x="82" y="859"/>
                  </a:lnTo>
                  <a:lnTo>
                    <a:pt x="60" y="877"/>
                  </a:lnTo>
                  <a:lnTo>
                    <a:pt x="51" y="885"/>
                  </a:lnTo>
                  <a:lnTo>
                    <a:pt x="42" y="889"/>
                  </a:lnTo>
                  <a:lnTo>
                    <a:pt x="42" y="889"/>
                  </a:lnTo>
                  <a:lnTo>
                    <a:pt x="19" y="901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6" y="924"/>
                  </a:lnTo>
                  <a:lnTo>
                    <a:pt x="19" y="951"/>
                  </a:lnTo>
                  <a:lnTo>
                    <a:pt x="27" y="968"/>
                  </a:lnTo>
                  <a:lnTo>
                    <a:pt x="33" y="985"/>
                  </a:lnTo>
                  <a:lnTo>
                    <a:pt x="38" y="1000"/>
                  </a:lnTo>
                  <a:lnTo>
                    <a:pt x="40" y="1013"/>
                  </a:lnTo>
                  <a:lnTo>
                    <a:pt x="56" y="1003"/>
                  </a:lnTo>
                  <a:lnTo>
                    <a:pt x="56" y="1003"/>
                  </a:lnTo>
                  <a:lnTo>
                    <a:pt x="82" y="980"/>
                  </a:lnTo>
                  <a:lnTo>
                    <a:pt x="109" y="953"/>
                  </a:lnTo>
                  <a:lnTo>
                    <a:pt x="137" y="924"/>
                  </a:lnTo>
                  <a:lnTo>
                    <a:pt x="164" y="894"/>
                  </a:lnTo>
                  <a:lnTo>
                    <a:pt x="189" y="864"/>
                  </a:lnTo>
                  <a:lnTo>
                    <a:pt x="215" y="834"/>
                  </a:lnTo>
                  <a:lnTo>
                    <a:pt x="259" y="777"/>
                  </a:lnTo>
                  <a:lnTo>
                    <a:pt x="259" y="777"/>
                  </a:lnTo>
                  <a:lnTo>
                    <a:pt x="298" y="721"/>
                  </a:lnTo>
                  <a:lnTo>
                    <a:pt x="335" y="668"/>
                  </a:lnTo>
                  <a:lnTo>
                    <a:pt x="373" y="617"/>
                  </a:lnTo>
                  <a:lnTo>
                    <a:pt x="416" y="562"/>
                  </a:lnTo>
                  <a:lnTo>
                    <a:pt x="416" y="562"/>
                  </a:lnTo>
                  <a:lnTo>
                    <a:pt x="442" y="529"/>
                  </a:lnTo>
                  <a:lnTo>
                    <a:pt x="466" y="497"/>
                  </a:lnTo>
                  <a:lnTo>
                    <a:pt x="488" y="463"/>
                  </a:lnTo>
                  <a:lnTo>
                    <a:pt x="510" y="429"/>
                  </a:lnTo>
                  <a:lnTo>
                    <a:pt x="530" y="394"/>
                  </a:lnTo>
                  <a:lnTo>
                    <a:pt x="549" y="358"/>
                  </a:lnTo>
                  <a:lnTo>
                    <a:pt x="588" y="285"/>
                  </a:lnTo>
                  <a:lnTo>
                    <a:pt x="588" y="285"/>
                  </a:lnTo>
                  <a:lnTo>
                    <a:pt x="616" y="228"/>
                  </a:lnTo>
                  <a:lnTo>
                    <a:pt x="630" y="196"/>
                  </a:lnTo>
                  <a:lnTo>
                    <a:pt x="643" y="164"/>
                  </a:lnTo>
                  <a:lnTo>
                    <a:pt x="653" y="130"/>
                  </a:lnTo>
                  <a:lnTo>
                    <a:pt x="657" y="114"/>
                  </a:lnTo>
                  <a:lnTo>
                    <a:pt x="661" y="97"/>
                  </a:lnTo>
                  <a:lnTo>
                    <a:pt x="663" y="80"/>
                  </a:lnTo>
                  <a:lnTo>
                    <a:pt x="666" y="64"/>
                  </a:lnTo>
                  <a:lnTo>
                    <a:pt x="666" y="48"/>
                  </a:lnTo>
                  <a:lnTo>
                    <a:pt x="666" y="32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4" name="Freeform 263">
              <a:extLst>
                <a:ext uri="{FF2B5EF4-FFF2-40B4-BE49-F238E27FC236}">
                  <a16:creationId xmlns:a16="http://schemas.microsoft.com/office/drawing/2014/main" id="{D299A050-B741-1A80-836E-0B0C1E52F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718"/>
              <a:ext cx="333" cy="474"/>
            </a:xfrm>
            <a:custGeom>
              <a:avLst/>
              <a:gdLst>
                <a:gd name="T0" fmla="*/ 662 w 666"/>
                <a:gd name="T1" fmla="*/ 0 h 948"/>
                <a:gd name="T2" fmla="*/ 660 w 666"/>
                <a:gd name="T3" fmla="*/ 39 h 948"/>
                <a:gd name="T4" fmla="*/ 653 w 666"/>
                <a:gd name="T5" fmla="*/ 81 h 948"/>
                <a:gd name="T6" fmla="*/ 642 w 666"/>
                <a:gd name="T7" fmla="*/ 127 h 948"/>
                <a:gd name="T8" fmla="*/ 627 w 666"/>
                <a:gd name="T9" fmla="*/ 176 h 948"/>
                <a:gd name="T10" fmla="*/ 610 w 666"/>
                <a:gd name="T11" fmla="*/ 225 h 948"/>
                <a:gd name="T12" fmla="*/ 586 w 666"/>
                <a:gd name="T13" fmla="*/ 272 h 948"/>
                <a:gd name="T14" fmla="*/ 561 w 666"/>
                <a:gd name="T15" fmla="*/ 318 h 948"/>
                <a:gd name="T16" fmla="*/ 531 w 666"/>
                <a:gd name="T17" fmla="*/ 360 h 948"/>
                <a:gd name="T18" fmla="*/ 420 w 666"/>
                <a:gd name="T19" fmla="*/ 500 h 948"/>
                <a:gd name="T20" fmla="*/ 276 w 666"/>
                <a:gd name="T21" fmla="*/ 677 h 948"/>
                <a:gd name="T22" fmla="*/ 170 w 666"/>
                <a:gd name="T23" fmla="*/ 800 h 948"/>
                <a:gd name="T24" fmla="*/ 109 w 666"/>
                <a:gd name="T25" fmla="*/ 865 h 948"/>
                <a:gd name="T26" fmla="*/ 60 w 666"/>
                <a:gd name="T27" fmla="*/ 909 h 948"/>
                <a:gd name="T28" fmla="*/ 43 w 666"/>
                <a:gd name="T29" fmla="*/ 920 h 948"/>
                <a:gd name="T30" fmla="*/ 25 w 666"/>
                <a:gd name="T31" fmla="*/ 929 h 948"/>
                <a:gd name="T32" fmla="*/ 0 w 666"/>
                <a:gd name="T33" fmla="*/ 944 h 948"/>
                <a:gd name="T34" fmla="*/ 2 w 666"/>
                <a:gd name="T35" fmla="*/ 948 h 948"/>
                <a:gd name="T36" fmla="*/ 5 w 666"/>
                <a:gd name="T37" fmla="*/ 947 h 948"/>
                <a:gd name="T38" fmla="*/ 24 w 666"/>
                <a:gd name="T39" fmla="*/ 935 h 948"/>
                <a:gd name="T40" fmla="*/ 47 w 666"/>
                <a:gd name="T41" fmla="*/ 923 h 948"/>
                <a:gd name="T42" fmla="*/ 65 w 666"/>
                <a:gd name="T43" fmla="*/ 911 h 948"/>
                <a:gd name="T44" fmla="*/ 112 w 666"/>
                <a:gd name="T45" fmla="*/ 869 h 948"/>
                <a:gd name="T46" fmla="*/ 174 w 666"/>
                <a:gd name="T47" fmla="*/ 804 h 948"/>
                <a:gd name="T48" fmla="*/ 282 w 666"/>
                <a:gd name="T49" fmla="*/ 679 h 948"/>
                <a:gd name="T50" fmla="*/ 425 w 666"/>
                <a:gd name="T51" fmla="*/ 502 h 948"/>
                <a:gd name="T52" fmla="*/ 535 w 666"/>
                <a:gd name="T53" fmla="*/ 364 h 948"/>
                <a:gd name="T54" fmla="*/ 562 w 666"/>
                <a:gd name="T55" fmla="*/ 326 h 948"/>
                <a:gd name="T56" fmla="*/ 586 w 666"/>
                <a:gd name="T57" fmla="*/ 285 h 948"/>
                <a:gd name="T58" fmla="*/ 607 w 666"/>
                <a:gd name="T59" fmla="*/ 242 h 948"/>
                <a:gd name="T60" fmla="*/ 625 w 666"/>
                <a:gd name="T61" fmla="*/ 198 h 948"/>
                <a:gd name="T62" fmla="*/ 652 w 666"/>
                <a:gd name="T63" fmla="*/ 112 h 948"/>
                <a:gd name="T64" fmla="*/ 665 w 666"/>
                <a:gd name="T65" fmla="*/ 34 h 948"/>
                <a:gd name="T66" fmla="*/ 666 w 666"/>
                <a:gd name="T67" fmla="*/ 2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948">
                  <a:moveTo>
                    <a:pt x="662" y="0"/>
                  </a:moveTo>
                  <a:lnTo>
                    <a:pt x="662" y="0"/>
                  </a:lnTo>
                  <a:lnTo>
                    <a:pt x="661" y="18"/>
                  </a:lnTo>
                  <a:lnTo>
                    <a:pt x="660" y="39"/>
                  </a:lnTo>
                  <a:lnTo>
                    <a:pt x="657" y="59"/>
                  </a:lnTo>
                  <a:lnTo>
                    <a:pt x="653" y="81"/>
                  </a:lnTo>
                  <a:lnTo>
                    <a:pt x="648" y="104"/>
                  </a:lnTo>
                  <a:lnTo>
                    <a:pt x="642" y="127"/>
                  </a:lnTo>
                  <a:lnTo>
                    <a:pt x="635" y="151"/>
                  </a:lnTo>
                  <a:lnTo>
                    <a:pt x="627" y="176"/>
                  </a:lnTo>
                  <a:lnTo>
                    <a:pt x="619" y="200"/>
                  </a:lnTo>
                  <a:lnTo>
                    <a:pt x="610" y="225"/>
                  </a:lnTo>
                  <a:lnTo>
                    <a:pt x="598" y="249"/>
                  </a:lnTo>
                  <a:lnTo>
                    <a:pt x="586" y="272"/>
                  </a:lnTo>
                  <a:lnTo>
                    <a:pt x="574" y="296"/>
                  </a:lnTo>
                  <a:lnTo>
                    <a:pt x="561" y="318"/>
                  </a:lnTo>
                  <a:lnTo>
                    <a:pt x="547" y="340"/>
                  </a:lnTo>
                  <a:lnTo>
                    <a:pt x="531" y="360"/>
                  </a:lnTo>
                  <a:lnTo>
                    <a:pt x="531" y="360"/>
                  </a:lnTo>
                  <a:lnTo>
                    <a:pt x="420" y="500"/>
                  </a:lnTo>
                  <a:lnTo>
                    <a:pt x="351" y="587"/>
                  </a:lnTo>
                  <a:lnTo>
                    <a:pt x="276" y="677"/>
                  </a:lnTo>
                  <a:lnTo>
                    <a:pt x="203" y="761"/>
                  </a:lnTo>
                  <a:lnTo>
                    <a:pt x="170" y="800"/>
                  </a:lnTo>
                  <a:lnTo>
                    <a:pt x="138" y="836"/>
                  </a:lnTo>
                  <a:lnTo>
                    <a:pt x="109" y="865"/>
                  </a:lnTo>
                  <a:lnTo>
                    <a:pt x="82" y="891"/>
                  </a:lnTo>
                  <a:lnTo>
                    <a:pt x="60" y="909"/>
                  </a:lnTo>
                  <a:lnTo>
                    <a:pt x="51" y="915"/>
                  </a:lnTo>
                  <a:lnTo>
                    <a:pt x="43" y="920"/>
                  </a:lnTo>
                  <a:lnTo>
                    <a:pt x="43" y="920"/>
                  </a:lnTo>
                  <a:lnTo>
                    <a:pt x="25" y="929"/>
                  </a:lnTo>
                  <a:lnTo>
                    <a:pt x="10" y="938"/>
                  </a:lnTo>
                  <a:lnTo>
                    <a:pt x="0" y="944"/>
                  </a:lnTo>
                  <a:lnTo>
                    <a:pt x="0" y="944"/>
                  </a:lnTo>
                  <a:lnTo>
                    <a:pt x="2" y="948"/>
                  </a:lnTo>
                  <a:lnTo>
                    <a:pt x="2" y="948"/>
                  </a:lnTo>
                  <a:lnTo>
                    <a:pt x="5" y="947"/>
                  </a:lnTo>
                  <a:lnTo>
                    <a:pt x="5" y="947"/>
                  </a:lnTo>
                  <a:lnTo>
                    <a:pt x="24" y="935"/>
                  </a:lnTo>
                  <a:lnTo>
                    <a:pt x="47" y="923"/>
                  </a:lnTo>
                  <a:lnTo>
                    <a:pt x="47" y="923"/>
                  </a:lnTo>
                  <a:lnTo>
                    <a:pt x="56" y="919"/>
                  </a:lnTo>
                  <a:lnTo>
                    <a:pt x="65" y="911"/>
                  </a:lnTo>
                  <a:lnTo>
                    <a:pt x="87" y="893"/>
                  </a:lnTo>
                  <a:lnTo>
                    <a:pt x="112" y="869"/>
                  </a:lnTo>
                  <a:lnTo>
                    <a:pt x="142" y="838"/>
                  </a:lnTo>
                  <a:lnTo>
                    <a:pt x="174" y="804"/>
                  </a:lnTo>
                  <a:lnTo>
                    <a:pt x="209" y="764"/>
                  </a:lnTo>
                  <a:lnTo>
                    <a:pt x="282" y="679"/>
                  </a:lnTo>
                  <a:lnTo>
                    <a:pt x="355" y="590"/>
                  </a:lnTo>
                  <a:lnTo>
                    <a:pt x="425" y="502"/>
                  </a:lnTo>
                  <a:lnTo>
                    <a:pt x="535" y="364"/>
                  </a:lnTo>
                  <a:lnTo>
                    <a:pt x="535" y="364"/>
                  </a:lnTo>
                  <a:lnTo>
                    <a:pt x="549" y="345"/>
                  </a:lnTo>
                  <a:lnTo>
                    <a:pt x="562" y="326"/>
                  </a:lnTo>
                  <a:lnTo>
                    <a:pt x="575" y="305"/>
                  </a:lnTo>
                  <a:lnTo>
                    <a:pt x="586" y="285"/>
                  </a:lnTo>
                  <a:lnTo>
                    <a:pt x="597" y="264"/>
                  </a:lnTo>
                  <a:lnTo>
                    <a:pt x="607" y="242"/>
                  </a:lnTo>
                  <a:lnTo>
                    <a:pt x="617" y="221"/>
                  </a:lnTo>
                  <a:lnTo>
                    <a:pt x="625" y="198"/>
                  </a:lnTo>
                  <a:lnTo>
                    <a:pt x="640" y="154"/>
                  </a:lnTo>
                  <a:lnTo>
                    <a:pt x="652" y="112"/>
                  </a:lnTo>
                  <a:lnTo>
                    <a:pt x="660" y="71"/>
                  </a:lnTo>
                  <a:lnTo>
                    <a:pt x="665" y="34"/>
                  </a:lnTo>
                  <a:lnTo>
                    <a:pt x="665" y="34"/>
                  </a:lnTo>
                  <a:lnTo>
                    <a:pt x="666" y="27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5" name="Freeform 264">
              <a:extLst>
                <a:ext uri="{FF2B5EF4-FFF2-40B4-BE49-F238E27FC236}">
                  <a16:creationId xmlns:a16="http://schemas.microsoft.com/office/drawing/2014/main" id="{7ED41521-BB43-B83F-166F-7D5096F8D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718"/>
              <a:ext cx="333" cy="474"/>
            </a:xfrm>
            <a:custGeom>
              <a:avLst/>
              <a:gdLst>
                <a:gd name="T0" fmla="*/ 662 w 666"/>
                <a:gd name="T1" fmla="*/ 0 h 948"/>
                <a:gd name="T2" fmla="*/ 660 w 666"/>
                <a:gd name="T3" fmla="*/ 39 h 948"/>
                <a:gd name="T4" fmla="*/ 653 w 666"/>
                <a:gd name="T5" fmla="*/ 81 h 948"/>
                <a:gd name="T6" fmla="*/ 642 w 666"/>
                <a:gd name="T7" fmla="*/ 127 h 948"/>
                <a:gd name="T8" fmla="*/ 627 w 666"/>
                <a:gd name="T9" fmla="*/ 176 h 948"/>
                <a:gd name="T10" fmla="*/ 610 w 666"/>
                <a:gd name="T11" fmla="*/ 225 h 948"/>
                <a:gd name="T12" fmla="*/ 586 w 666"/>
                <a:gd name="T13" fmla="*/ 272 h 948"/>
                <a:gd name="T14" fmla="*/ 561 w 666"/>
                <a:gd name="T15" fmla="*/ 318 h 948"/>
                <a:gd name="T16" fmla="*/ 531 w 666"/>
                <a:gd name="T17" fmla="*/ 360 h 948"/>
                <a:gd name="T18" fmla="*/ 420 w 666"/>
                <a:gd name="T19" fmla="*/ 500 h 948"/>
                <a:gd name="T20" fmla="*/ 276 w 666"/>
                <a:gd name="T21" fmla="*/ 677 h 948"/>
                <a:gd name="T22" fmla="*/ 170 w 666"/>
                <a:gd name="T23" fmla="*/ 800 h 948"/>
                <a:gd name="T24" fmla="*/ 109 w 666"/>
                <a:gd name="T25" fmla="*/ 865 h 948"/>
                <a:gd name="T26" fmla="*/ 60 w 666"/>
                <a:gd name="T27" fmla="*/ 909 h 948"/>
                <a:gd name="T28" fmla="*/ 43 w 666"/>
                <a:gd name="T29" fmla="*/ 920 h 948"/>
                <a:gd name="T30" fmla="*/ 25 w 666"/>
                <a:gd name="T31" fmla="*/ 929 h 948"/>
                <a:gd name="T32" fmla="*/ 0 w 666"/>
                <a:gd name="T33" fmla="*/ 944 h 948"/>
                <a:gd name="T34" fmla="*/ 2 w 666"/>
                <a:gd name="T35" fmla="*/ 948 h 948"/>
                <a:gd name="T36" fmla="*/ 5 w 666"/>
                <a:gd name="T37" fmla="*/ 947 h 948"/>
                <a:gd name="T38" fmla="*/ 24 w 666"/>
                <a:gd name="T39" fmla="*/ 935 h 948"/>
                <a:gd name="T40" fmla="*/ 47 w 666"/>
                <a:gd name="T41" fmla="*/ 923 h 948"/>
                <a:gd name="T42" fmla="*/ 65 w 666"/>
                <a:gd name="T43" fmla="*/ 911 h 948"/>
                <a:gd name="T44" fmla="*/ 112 w 666"/>
                <a:gd name="T45" fmla="*/ 869 h 948"/>
                <a:gd name="T46" fmla="*/ 174 w 666"/>
                <a:gd name="T47" fmla="*/ 804 h 948"/>
                <a:gd name="T48" fmla="*/ 282 w 666"/>
                <a:gd name="T49" fmla="*/ 679 h 948"/>
                <a:gd name="T50" fmla="*/ 425 w 666"/>
                <a:gd name="T51" fmla="*/ 502 h 948"/>
                <a:gd name="T52" fmla="*/ 535 w 666"/>
                <a:gd name="T53" fmla="*/ 364 h 948"/>
                <a:gd name="T54" fmla="*/ 562 w 666"/>
                <a:gd name="T55" fmla="*/ 326 h 948"/>
                <a:gd name="T56" fmla="*/ 586 w 666"/>
                <a:gd name="T57" fmla="*/ 285 h 948"/>
                <a:gd name="T58" fmla="*/ 607 w 666"/>
                <a:gd name="T59" fmla="*/ 242 h 948"/>
                <a:gd name="T60" fmla="*/ 625 w 666"/>
                <a:gd name="T61" fmla="*/ 198 h 948"/>
                <a:gd name="T62" fmla="*/ 652 w 666"/>
                <a:gd name="T63" fmla="*/ 112 h 948"/>
                <a:gd name="T64" fmla="*/ 665 w 666"/>
                <a:gd name="T65" fmla="*/ 34 h 948"/>
                <a:gd name="T66" fmla="*/ 666 w 666"/>
                <a:gd name="T67" fmla="*/ 2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948">
                  <a:moveTo>
                    <a:pt x="662" y="0"/>
                  </a:moveTo>
                  <a:lnTo>
                    <a:pt x="662" y="0"/>
                  </a:lnTo>
                  <a:lnTo>
                    <a:pt x="661" y="18"/>
                  </a:lnTo>
                  <a:lnTo>
                    <a:pt x="660" y="39"/>
                  </a:lnTo>
                  <a:lnTo>
                    <a:pt x="657" y="59"/>
                  </a:lnTo>
                  <a:lnTo>
                    <a:pt x="653" y="81"/>
                  </a:lnTo>
                  <a:lnTo>
                    <a:pt x="648" y="104"/>
                  </a:lnTo>
                  <a:lnTo>
                    <a:pt x="642" y="127"/>
                  </a:lnTo>
                  <a:lnTo>
                    <a:pt x="635" y="151"/>
                  </a:lnTo>
                  <a:lnTo>
                    <a:pt x="627" y="176"/>
                  </a:lnTo>
                  <a:lnTo>
                    <a:pt x="619" y="200"/>
                  </a:lnTo>
                  <a:lnTo>
                    <a:pt x="610" y="225"/>
                  </a:lnTo>
                  <a:lnTo>
                    <a:pt x="598" y="249"/>
                  </a:lnTo>
                  <a:lnTo>
                    <a:pt x="586" y="272"/>
                  </a:lnTo>
                  <a:lnTo>
                    <a:pt x="574" y="296"/>
                  </a:lnTo>
                  <a:lnTo>
                    <a:pt x="561" y="318"/>
                  </a:lnTo>
                  <a:lnTo>
                    <a:pt x="547" y="340"/>
                  </a:lnTo>
                  <a:lnTo>
                    <a:pt x="531" y="360"/>
                  </a:lnTo>
                  <a:lnTo>
                    <a:pt x="531" y="360"/>
                  </a:lnTo>
                  <a:lnTo>
                    <a:pt x="420" y="500"/>
                  </a:lnTo>
                  <a:lnTo>
                    <a:pt x="351" y="587"/>
                  </a:lnTo>
                  <a:lnTo>
                    <a:pt x="276" y="677"/>
                  </a:lnTo>
                  <a:lnTo>
                    <a:pt x="203" y="761"/>
                  </a:lnTo>
                  <a:lnTo>
                    <a:pt x="170" y="800"/>
                  </a:lnTo>
                  <a:lnTo>
                    <a:pt x="138" y="836"/>
                  </a:lnTo>
                  <a:lnTo>
                    <a:pt x="109" y="865"/>
                  </a:lnTo>
                  <a:lnTo>
                    <a:pt x="82" y="891"/>
                  </a:lnTo>
                  <a:lnTo>
                    <a:pt x="60" y="909"/>
                  </a:lnTo>
                  <a:lnTo>
                    <a:pt x="51" y="915"/>
                  </a:lnTo>
                  <a:lnTo>
                    <a:pt x="43" y="920"/>
                  </a:lnTo>
                  <a:lnTo>
                    <a:pt x="43" y="920"/>
                  </a:lnTo>
                  <a:lnTo>
                    <a:pt x="25" y="929"/>
                  </a:lnTo>
                  <a:lnTo>
                    <a:pt x="10" y="938"/>
                  </a:lnTo>
                  <a:lnTo>
                    <a:pt x="0" y="944"/>
                  </a:lnTo>
                  <a:lnTo>
                    <a:pt x="0" y="944"/>
                  </a:lnTo>
                  <a:lnTo>
                    <a:pt x="2" y="948"/>
                  </a:lnTo>
                  <a:lnTo>
                    <a:pt x="2" y="948"/>
                  </a:lnTo>
                  <a:lnTo>
                    <a:pt x="5" y="947"/>
                  </a:lnTo>
                  <a:lnTo>
                    <a:pt x="5" y="947"/>
                  </a:lnTo>
                  <a:lnTo>
                    <a:pt x="24" y="935"/>
                  </a:lnTo>
                  <a:lnTo>
                    <a:pt x="47" y="923"/>
                  </a:lnTo>
                  <a:lnTo>
                    <a:pt x="47" y="923"/>
                  </a:lnTo>
                  <a:lnTo>
                    <a:pt x="56" y="919"/>
                  </a:lnTo>
                  <a:lnTo>
                    <a:pt x="65" y="911"/>
                  </a:lnTo>
                  <a:lnTo>
                    <a:pt x="87" y="893"/>
                  </a:lnTo>
                  <a:lnTo>
                    <a:pt x="112" y="869"/>
                  </a:lnTo>
                  <a:lnTo>
                    <a:pt x="142" y="838"/>
                  </a:lnTo>
                  <a:lnTo>
                    <a:pt x="174" y="804"/>
                  </a:lnTo>
                  <a:lnTo>
                    <a:pt x="209" y="764"/>
                  </a:lnTo>
                  <a:lnTo>
                    <a:pt x="282" y="679"/>
                  </a:lnTo>
                  <a:lnTo>
                    <a:pt x="355" y="590"/>
                  </a:lnTo>
                  <a:lnTo>
                    <a:pt x="425" y="502"/>
                  </a:lnTo>
                  <a:lnTo>
                    <a:pt x="535" y="364"/>
                  </a:lnTo>
                  <a:lnTo>
                    <a:pt x="535" y="364"/>
                  </a:lnTo>
                  <a:lnTo>
                    <a:pt x="549" y="345"/>
                  </a:lnTo>
                  <a:lnTo>
                    <a:pt x="562" y="326"/>
                  </a:lnTo>
                  <a:lnTo>
                    <a:pt x="575" y="305"/>
                  </a:lnTo>
                  <a:lnTo>
                    <a:pt x="586" y="285"/>
                  </a:lnTo>
                  <a:lnTo>
                    <a:pt x="597" y="264"/>
                  </a:lnTo>
                  <a:lnTo>
                    <a:pt x="607" y="242"/>
                  </a:lnTo>
                  <a:lnTo>
                    <a:pt x="617" y="221"/>
                  </a:lnTo>
                  <a:lnTo>
                    <a:pt x="625" y="198"/>
                  </a:lnTo>
                  <a:lnTo>
                    <a:pt x="640" y="154"/>
                  </a:lnTo>
                  <a:lnTo>
                    <a:pt x="652" y="112"/>
                  </a:lnTo>
                  <a:lnTo>
                    <a:pt x="660" y="71"/>
                  </a:lnTo>
                  <a:lnTo>
                    <a:pt x="665" y="34"/>
                  </a:lnTo>
                  <a:lnTo>
                    <a:pt x="665" y="34"/>
                  </a:lnTo>
                  <a:lnTo>
                    <a:pt x="666" y="27"/>
                  </a:lnTo>
                  <a:lnTo>
                    <a:pt x="6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6" name="Freeform 265">
              <a:extLst>
                <a:ext uri="{FF2B5EF4-FFF2-40B4-BE49-F238E27FC236}">
                  <a16:creationId xmlns:a16="http://schemas.microsoft.com/office/drawing/2014/main" id="{89D963E3-920F-0F6B-E3C4-5697601C8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2538"/>
              <a:ext cx="987" cy="844"/>
            </a:xfrm>
            <a:custGeom>
              <a:avLst/>
              <a:gdLst>
                <a:gd name="T0" fmla="*/ 125 w 1975"/>
                <a:gd name="T1" fmla="*/ 1520 h 1687"/>
                <a:gd name="T2" fmla="*/ 39 w 1975"/>
                <a:gd name="T3" fmla="*/ 1422 h 1687"/>
                <a:gd name="T4" fmla="*/ 16 w 1975"/>
                <a:gd name="T5" fmla="*/ 1358 h 1687"/>
                <a:gd name="T6" fmla="*/ 32 w 1975"/>
                <a:gd name="T7" fmla="*/ 1342 h 1687"/>
                <a:gd name="T8" fmla="*/ 102 w 1975"/>
                <a:gd name="T9" fmla="*/ 1370 h 1687"/>
                <a:gd name="T10" fmla="*/ 245 w 1975"/>
                <a:gd name="T11" fmla="*/ 1488 h 1687"/>
                <a:gd name="T12" fmla="*/ 354 w 1975"/>
                <a:gd name="T13" fmla="*/ 1559 h 1687"/>
                <a:gd name="T14" fmla="*/ 457 w 1975"/>
                <a:gd name="T15" fmla="*/ 1598 h 1687"/>
                <a:gd name="T16" fmla="*/ 498 w 1975"/>
                <a:gd name="T17" fmla="*/ 1596 h 1687"/>
                <a:gd name="T18" fmla="*/ 513 w 1975"/>
                <a:gd name="T19" fmla="*/ 1557 h 1687"/>
                <a:gd name="T20" fmla="*/ 490 w 1975"/>
                <a:gd name="T21" fmla="*/ 1443 h 1687"/>
                <a:gd name="T22" fmla="*/ 486 w 1975"/>
                <a:gd name="T23" fmla="*/ 1370 h 1687"/>
                <a:gd name="T24" fmla="*/ 518 w 1975"/>
                <a:gd name="T25" fmla="*/ 1365 h 1687"/>
                <a:gd name="T26" fmla="*/ 622 w 1975"/>
                <a:gd name="T27" fmla="*/ 1498 h 1687"/>
                <a:gd name="T28" fmla="*/ 723 w 1975"/>
                <a:gd name="T29" fmla="*/ 1617 h 1687"/>
                <a:gd name="T30" fmla="*/ 818 w 1975"/>
                <a:gd name="T31" fmla="*/ 1671 h 1687"/>
                <a:gd name="T32" fmla="*/ 906 w 1975"/>
                <a:gd name="T33" fmla="*/ 1686 h 1687"/>
                <a:gd name="T34" fmla="*/ 1356 w 1975"/>
                <a:gd name="T35" fmla="*/ 1600 h 1687"/>
                <a:gd name="T36" fmla="*/ 1678 w 1975"/>
                <a:gd name="T37" fmla="*/ 1516 h 1687"/>
                <a:gd name="T38" fmla="*/ 1829 w 1975"/>
                <a:gd name="T39" fmla="*/ 1454 h 1687"/>
                <a:gd name="T40" fmla="*/ 1918 w 1975"/>
                <a:gd name="T41" fmla="*/ 1385 h 1687"/>
                <a:gd name="T42" fmla="*/ 1965 w 1975"/>
                <a:gd name="T43" fmla="*/ 1304 h 1687"/>
                <a:gd name="T44" fmla="*/ 1974 w 1975"/>
                <a:gd name="T45" fmla="*/ 1204 h 1687"/>
                <a:gd name="T46" fmla="*/ 1926 w 1975"/>
                <a:gd name="T47" fmla="*/ 911 h 1687"/>
                <a:gd name="T48" fmla="*/ 1876 w 1975"/>
                <a:gd name="T49" fmla="*/ 615 h 1687"/>
                <a:gd name="T50" fmla="*/ 1865 w 1975"/>
                <a:gd name="T51" fmla="*/ 94 h 1687"/>
                <a:gd name="T52" fmla="*/ 1863 w 1975"/>
                <a:gd name="T53" fmla="*/ 0 h 1687"/>
                <a:gd name="T54" fmla="*/ 1849 w 1975"/>
                <a:gd name="T55" fmla="*/ 90 h 1687"/>
                <a:gd name="T56" fmla="*/ 1858 w 1975"/>
                <a:gd name="T57" fmla="*/ 586 h 1687"/>
                <a:gd name="T58" fmla="*/ 1922 w 1975"/>
                <a:gd name="T59" fmla="*/ 979 h 1687"/>
                <a:gd name="T60" fmla="*/ 1959 w 1975"/>
                <a:gd name="T61" fmla="*/ 1206 h 1687"/>
                <a:gd name="T62" fmla="*/ 1945 w 1975"/>
                <a:gd name="T63" fmla="*/ 1313 h 1687"/>
                <a:gd name="T64" fmla="*/ 1885 w 1975"/>
                <a:gd name="T65" fmla="*/ 1397 h 1687"/>
                <a:gd name="T66" fmla="*/ 1801 w 1975"/>
                <a:gd name="T67" fmla="*/ 1452 h 1687"/>
                <a:gd name="T68" fmla="*/ 1592 w 1975"/>
                <a:gd name="T69" fmla="*/ 1526 h 1687"/>
                <a:gd name="T70" fmla="*/ 1196 w 1975"/>
                <a:gd name="T71" fmla="*/ 1617 h 1687"/>
                <a:gd name="T72" fmla="*/ 890 w 1975"/>
                <a:gd name="T73" fmla="*/ 1673 h 1687"/>
                <a:gd name="T74" fmla="*/ 795 w 1975"/>
                <a:gd name="T75" fmla="*/ 1646 h 1687"/>
                <a:gd name="T76" fmla="*/ 691 w 1975"/>
                <a:gd name="T77" fmla="*/ 1566 h 1687"/>
                <a:gd name="T78" fmla="*/ 592 w 1975"/>
                <a:gd name="T79" fmla="*/ 1429 h 1687"/>
                <a:gd name="T80" fmla="*/ 527 w 1975"/>
                <a:gd name="T81" fmla="*/ 1351 h 1687"/>
                <a:gd name="T82" fmla="*/ 481 w 1975"/>
                <a:gd name="T83" fmla="*/ 1351 h 1687"/>
                <a:gd name="T84" fmla="*/ 468 w 1975"/>
                <a:gd name="T85" fmla="*/ 1411 h 1687"/>
                <a:gd name="T86" fmla="*/ 491 w 1975"/>
                <a:gd name="T87" fmla="*/ 1516 h 1687"/>
                <a:gd name="T88" fmla="*/ 495 w 1975"/>
                <a:gd name="T89" fmla="*/ 1572 h 1687"/>
                <a:gd name="T90" fmla="*/ 476 w 1975"/>
                <a:gd name="T91" fmla="*/ 1585 h 1687"/>
                <a:gd name="T92" fmla="*/ 390 w 1975"/>
                <a:gd name="T93" fmla="*/ 1557 h 1687"/>
                <a:gd name="T94" fmla="*/ 248 w 1975"/>
                <a:gd name="T95" fmla="*/ 1471 h 1687"/>
                <a:gd name="T96" fmla="*/ 106 w 1975"/>
                <a:gd name="T97" fmla="*/ 1353 h 1687"/>
                <a:gd name="T98" fmla="*/ 35 w 1975"/>
                <a:gd name="T99" fmla="*/ 1329 h 1687"/>
                <a:gd name="T100" fmla="*/ 3 w 1975"/>
                <a:gd name="T101" fmla="*/ 1348 h 1687"/>
                <a:gd name="T102" fmla="*/ 8 w 1975"/>
                <a:gd name="T103" fmla="*/ 1399 h 1687"/>
                <a:gd name="T104" fmla="*/ 97 w 1975"/>
                <a:gd name="T105" fmla="*/ 1513 h 1687"/>
                <a:gd name="T106" fmla="*/ 285 w 1975"/>
                <a:gd name="T107" fmla="*/ 1680 h 1687"/>
                <a:gd name="T108" fmla="*/ 298 w 1975"/>
                <a:gd name="T109" fmla="*/ 1675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75" h="1687">
                  <a:moveTo>
                    <a:pt x="295" y="1669"/>
                  </a:moveTo>
                  <a:lnTo>
                    <a:pt x="295" y="1669"/>
                  </a:lnTo>
                  <a:lnTo>
                    <a:pt x="252" y="1634"/>
                  </a:lnTo>
                  <a:lnTo>
                    <a:pt x="208" y="1596"/>
                  </a:lnTo>
                  <a:lnTo>
                    <a:pt x="166" y="1559"/>
                  </a:lnTo>
                  <a:lnTo>
                    <a:pt x="125" y="1520"/>
                  </a:lnTo>
                  <a:lnTo>
                    <a:pt x="125" y="1520"/>
                  </a:lnTo>
                  <a:lnTo>
                    <a:pt x="88" y="1481"/>
                  </a:lnTo>
                  <a:lnTo>
                    <a:pt x="70" y="1462"/>
                  </a:lnTo>
                  <a:lnTo>
                    <a:pt x="53" y="1440"/>
                  </a:lnTo>
                  <a:lnTo>
                    <a:pt x="53" y="1440"/>
                  </a:lnTo>
                  <a:lnTo>
                    <a:pt x="39" y="1422"/>
                  </a:lnTo>
                  <a:lnTo>
                    <a:pt x="31" y="1409"/>
                  </a:lnTo>
                  <a:lnTo>
                    <a:pt x="24" y="1397"/>
                  </a:lnTo>
                  <a:lnTo>
                    <a:pt x="18" y="1383"/>
                  </a:lnTo>
                  <a:lnTo>
                    <a:pt x="15" y="1370"/>
                  </a:lnTo>
                  <a:lnTo>
                    <a:pt x="15" y="1363"/>
                  </a:lnTo>
                  <a:lnTo>
                    <a:pt x="16" y="1358"/>
                  </a:lnTo>
                  <a:lnTo>
                    <a:pt x="17" y="1353"/>
                  </a:lnTo>
                  <a:lnTo>
                    <a:pt x="21" y="1348"/>
                  </a:lnTo>
                  <a:lnTo>
                    <a:pt x="21" y="1348"/>
                  </a:lnTo>
                  <a:lnTo>
                    <a:pt x="24" y="1345"/>
                  </a:lnTo>
                  <a:lnTo>
                    <a:pt x="26" y="1344"/>
                  </a:lnTo>
                  <a:lnTo>
                    <a:pt x="32" y="1342"/>
                  </a:lnTo>
                  <a:lnTo>
                    <a:pt x="41" y="1343"/>
                  </a:lnTo>
                  <a:lnTo>
                    <a:pt x="49" y="1344"/>
                  </a:lnTo>
                  <a:lnTo>
                    <a:pt x="66" y="1351"/>
                  </a:lnTo>
                  <a:lnTo>
                    <a:pt x="79" y="1356"/>
                  </a:lnTo>
                  <a:lnTo>
                    <a:pt x="79" y="1356"/>
                  </a:lnTo>
                  <a:lnTo>
                    <a:pt x="102" y="1370"/>
                  </a:lnTo>
                  <a:lnTo>
                    <a:pt x="123" y="1385"/>
                  </a:lnTo>
                  <a:lnTo>
                    <a:pt x="144" y="1402"/>
                  </a:lnTo>
                  <a:lnTo>
                    <a:pt x="164" y="1418"/>
                  </a:lnTo>
                  <a:lnTo>
                    <a:pt x="164" y="1418"/>
                  </a:lnTo>
                  <a:lnTo>
                    <a:pt x="204" y="1453"/>
                  </a:lnTo>
                  <a:lnTo>
                    <a:pt x="245" y="1488"/>
                  </a:lnTo>
                  <a:lnTo>
                    <a:pt x="266" y="1504"/>
                  </a:lnTo>
                  <a:lnTo>
                    <a:pt x="287" y="1520"/>
                  </a:lnTo>
                  <a:lnTo>
                    <a:pt x="309" y="1534"/>
                  </a:lnTo>
                  <a:lnTo>
                    <a:pt x="332" y="1548"/>
                  </a:lnTo>
                  <a:lnTo>
                    <a:pt x="332" y="1548"/>
                  </a:lnTo>
                  <a:lnTo>
                    <a:pt x="354" y="1559"/>
                  </a:lnTo>
                  <a:lnTo>
                    <a:pt x="377" y="1570"/>
                  </a:lnTo>
                  <a:lnTo>
                    <a:pt x="399" y="1579"/>
                  </a:lnTo>
                  <a:lnTo>
                    <a:pt x="422" y="1587"/>
                  </a:lnTo>
                  <a:lnTo>
                    <a:pt x="422" y="1587"/>
                  </a:lnTo>
                  <a:lnTo>
                    <a:pt x="440" y="1593"/>
                  </a:lnTo>
                  <a:lnTo>
                    <a:pt x="457" y="1598"/>
                  </a:lnTo>
                  <a:lnTo>
                    <a:pt x="466" y="1600"/>
                  </a:lnTo>
                  <a:lnTo>
                    <a:pt x="473" y="1600"/>
                  </a:lnTo>
                  <a:lnTo>
                    <a:pt x="482" y="1600"/>
                  </a:lnTo>
                  <a:lnTo>
                    <a:pt x="491" y="1599"/>
                  </a:lnTo>
                  <a:lnTo>
                    <a:pt x="491" y="1599"/>
                  </a:lnTo>
                  <a:lnTo>
                    <a:pt x="498" y="1596"/>
                  </a:lnTo>
                  <a:lnTo>
                    <a:pt x="501" y="1594"/>
                  </a:lnTo>
                  <a:lnTo>
                    <a:pt x="505" y="1589"/>
                  </a:lnTo>
                  <a:lnTo>
                    <a:pt x="509" y="1584"/>
                  </a:lnTo>
                  <a:lnTo>
                    <a:pt x="510" y="1579"/>
                  </a:lnTo>
                  <a:lnTo>
                    <a:pt x="512" y="1572"/>
                  </a:lnTo>
                  <a:lnTo>
                    <a:pt x="513" y="1557"/>
                  </a:lnTo>
                  <a:lnTo>
                    <a:pt x="512" y="1541"/>
                  </a:lnTo>
                  <a:lnTo>
                    <a:pt x="509" y="1527"/>
                  </a:lnTo>
                  <a:lnTo>
                    <a:pt x="504" y="1504"/>
                  </a:lnTo>
                  <a:lnTo>
                    <a:pt x="504" y="1504"/>
                  </a:lnTo>
                  <a:lnTo>
                    <a:pt x="496" y="1473"/>
                  </a:lnTo>
                  <a:lnTo>
                    <a:pt x="490" y="1443"/>
                  </a:lnTo>
                  <a:lnTo>
                    <a:pt x="487" y="1427"/>
                  </a:lnTo>
                  <a:lnTo>
                    <a:pt x="485" y="1412"/>
                  </a:lnTo>
                  <a:lnTo>
                    <a:pt x="485" y="1397"/>
                  </a:lnTo>
                  <a:lnTo>
                    <a:pt x="485" y="1381"/>
                  </a:lnTo>
                  <a:lnTo>
                    <a:pt x="485" y="1381"/>
                  </a:lnTo>
                  <a:lnTo>
                    <a:pt x="486" y="1370"/>
                  </a:lnTo>
                  <a:lnTo>
                    <a:pt x="490" y="1362"/>
                  </a:lnTo>
                  <a:lnTo>
                    <a:pt x="494" y="1358"/>
                  </a:lnTo>
                  <a:lnTo>
                    <a:pt x="499" y="1357"/>
                  </a:lnTo>
                  <a:lnTo>
                    <a:pt x="504" y="1357"/>
                  </a:lnTo>
                  <a:lnTo>
                    <a:pt x="512" y="1361"/>
                  </a:lnTo>
                  <a:lnTo>
                    <a:pt x="518" y="1365"/>
                  </a:lnTo>
                  <a:lnTo>
                    <a:pt x="526" y="1371"/>
                  </a:lnTo>
                  <a:lnTo>
                    <a:pt x="540" y="1385"/>
                  </a:lnTo>
                  <a:lnTo>
                    <a:pt x="554" y="1402"/>
                  </a:lnTo>
                  <a:lnTo>
                    <a:pt x="572" y="1425"/>
                  </a:lnTo>
                  <a:lnTo>
                    <a:pt x="572" y="1425"/>
                  </a:lnTo>
                  <a:lnTo>
                    <a:pt x="622" y="1498"/>
                  </a:lnTo>
                  <a:lnTo>
                    <a:pt x="647" y="1535"/>
                  </a:lnTo>
                  <a:lnTo>
                    <a:pt x="662" y="1552"/>
                  </a:lnTo>
                  <a:lnTo>
                    <a:pt x="676" y="1570"/>
                  </a:lnTo>
                  <a:lnTo>
                    <a:pt x="691" y="1586"/>
                  </a:lnTo>
                  <a:lnTo>
                    <a:pt x="706" y="1602"/>
                  </a:lnTo>
                  <a:lnTo>
                    <a:pt x="723" y="1617"/>
                  </a:lnTo>
                  <a:lnTo>
                    <a:pt x="740" y="1631"/>
                  </a:lnTo>
                  <a:lnTo>
                    <a:pt x="758" y="1643"/>
                  </a:lnTo>
                  <a:lnTo>
                    <a:pt x="777" y="1654"/>
                  </a:lnTo>
                  <a:lnTo>
                    <a:pt x="797" y="1663"/>
                  </a:lnTo>
                  <a:lnTo>
                    <a:pt x="818" y="1671"/>
                  </a:lnTo>
                  <a:lnTo>
                    <a:pt x="818" y="1671"/>
                  </a:lnTo>
                  <a:lnTo>
                    <a:pt x="840" y="1678"/>
                  </a:lnTo>
                  <a:lnTo>
                    <a:pt x="861" y="1684"/>
                  </a:lnTo>
                  <a:lnTo>
                    <a:pt x="873" y="1686"/>
                  </a:lnTo>
                  <a:lnTo>
                    <a:pt x="884" y="1687"/>
                  </a:lnTo>
                  <a:lnTo>
                    <a:pt x="896" y="1687"/>
                  </a:lnTo>
                  <a:lnTo>
                    <a:pt x="906" y="1686"/>
                  </a:lnTo>
                  <a:lnTo>
                    <a:pt x="906" y="1686"/>
                  </a:lnTo>
                  <a:lnTo>
                    <a:pt x="970" y="1675"/>
                  </a:lnTo>
                  <a:lnTo>
                    <a:pt x="970" y="1675"/>
                  </a:lnTo>
                  <a:lnTo>
                    <a:pt x="1100" y="1650"/>
                  </a:lnTo>
                  <a:lnTo>
                    <a:pt x="1228" y="1626"/>
                  </a:lnTo>
                  <a:lnTo>
                    <a:pt x="1356" y="1600"/>
                  </a:lnTo>
                  <a:lnTo>
                    <a:pt x="1484" y="1572"/>
                  </a:lnTo>
                  <a:lnTo>
                    <a:pt x="1484" y="1572"/>
                  </a:lnTo>
                  <a:lnTo>
                    <a:pt x="1533" y="1559"/>
                  </a:lnTo>
                  <a:lnTo>
                    <a:pt x="1581" y="1547"/>
                  </a:lnTo>
                  <a:lnTo>
                    <a:pt x="1629" y="1531"/>
                  </a:lnTo>
                  <a:lnTo>
                    <a:pt x="1678" y="1516"/>
                  </a:lnTo>
                  <a:lnTo>
                    <a:pt x="1678" y="1516"/>
                  </a:lnTo>
                  <a:lnTo>
                    <a:pt x="1708" y="1506"/>
                  </a:lnTo>
                  <a:lnTo>
                    <a:pt x="1739" y="1494"/>
                  </a:lnTo>
                  <a:lnTo>
                    <a:pt x="1770" y="1482"/>
                  </a:lnTo>
                  <a:lnTo>
                    <a:pt x="1799" y="1470"/>
                  </a:lnTo>
                  <a:lnTo>
                    <a:pt x="1829" y="1454"/>
                  </a:lnTo>
                  <a:lnTo>
                    <a:pt x="1857" y="1436"/>
                  </a:lnTo>
                  <a:lnTo>
                    <a:pt x="1883" y="1418"/>
                  </a:lnTo>
                  <a:lnTo>
                    <a:pt x="1895" y="1407"/>
                  </a:lnTo>
                  <a:lnTo>
                    <a:pt x="1908" y="1397"/>
                  </a:lnTo>
                  <a:lnTo>
                    <a:pt x="1908" y="1397"/>
                  </a:lnTo>
                  <a:lnTo>
                    <a:pt x="1918" y="1385"/>
                  </a:lnTo>
                  <a:lnTo>
                    <a:pt x="1929" y="1372"/>
                  </a:lnTo>
                  <a:lnTo>
                    <a:pt x="1938" y="1359"/>
                  </a:lnTo>
                  <a:lnTo>
                    <a:pt x="1947" y="1347"/>
                  </a:lnTo>
                  <a:lnTo>
                    <a:pt x="1953" y="1333"/>
                  </a:lnTo>
                  <a:lnTo>
                    <a:pt x="1959" y="1318"/>
                  </a:lnTo>
                  <a:lnTo>
                    <a:pt x="1965" y="1304"/>
                  </a:lnTo>
                  <a:lnTo>
                    <a:pt x="1970" y="1289"/>
                  </a:lnTo>
                  <a:lnTo>
                    <a:pt x="1970" y="1289"/>
                  </a:lnTo>
                  <a:lnTo>
                    <a:pt x="1974" y="1269"/>
                  </a:lnTo>
                  <a:lnTo>
                    <a:pt x="1975" y="1247"/>
                  </a:lnTo>
                  <a:lnTo>
                    <a:pt x="1975" y="1226"/>
                  </a:lnTo>
                  <a:lnTo>
                    <a:pt x="1974" y="1204"/>
                  </a:lnTo>
                  <a:lnTo>
                    <a:pt x="1968" y="1162"/>
                  </a:lnTo>
                  <a:lnTo>
                    <a:pt x="1962" y="1120"/>
                  </a:lnTo>
                  <a:lnTo>
                    <a:pt x="1962" y="1120"/>
                  </a:lnTo>
                  <a:lnTo>
                    <a:pt x="1954" y="1067"/>
                  </a:lnTo>
                  <a:lnTo>
                    <a:pt x="1945" y="1016"/>
                  </a:lnTo>
                  <a:lnTo>
                    <a:pt x="1926" y="911"/>
                  </a:lnTo>
                  <a:lnTo>
                    <a:pt x="1906" y="806"/>
                  </a:lnTo>
                  <a:lnTo>
                    <a:pt x="1897" y="755"/>
                  </a:lnTo>
                  <a:lnTo>
                    <a:pt x="1888" y="702"/>
                  </a:lnTo>
                  <a:lnTo>
                    <a:pt x="1888" y="702"/>
                  </a:lnTo>
                  <a:lnTo>
                    <a:pt x="1883" y="659"/>
                  </a:lnTo>
                  <a:lnTo>
                    <a:pt x="1876" y="615"/>
                  </a:lnTo>
                  <a:lnTo>
                    <a:pt x="1868" y="529"/>
                  </a:lnTo>
                  <a:lnTo>
                    <a:pt x="1863" y="442"/>
                  </a:lnTo>
                  <a:lnTo>
                    <a:pt x="1859" y="355"/>
                  </a:lnTo>
                  <a:lnTo>
                    <a:pt x="1859" y="268"/>
                  </a:lnTo>
                  <a:lnTo>
                    <a:pt x="1861" y="181"/>
                  </a:lnTo>
                  <a:lnTo>
                    <a:pt x="1865" y="94"/>
                  </a:lnTo>
                  <a:lnTo>
                    <a:pt x="1871" y="8"/>
                  </a:lnTo>
                  <a:lnTo>
                    <a:pt x="1871" y="8"/>
                  </a:lnTo>
                  <a:lnTo>
                    <a:pt x="1870" y="4"/>
                  </a:lnTo>
                  <a:lnTo>
                    <a:pt x="1868" y="2"/>
                  </a:lnTo>
                  <a:lnTo>
                    <a:pt x="1866" y="0"/>
                  </a:lnTo>
                  <a:lnTo>
                    <a:pt x="1863" y="0"/>
                  </a:lnTo>
                  <a:lnTo>
                    <a:pt x="1861" y="0"/>
                  </a:lnTo>
                  <a:lnTo>
                    <a:pt x="1858" y="2"/>
                  </a:lnTo>
                  <a:lnTo>
                    <a:pt x="1856" y="4"/>
                  </a:lnTo>
                  <a:lnTo>
                    <a:pt x="1856" y="8"/>
                  </a:lnTo>
                  <a:lnTo>
                    <a:pt x="1856" y="8"/>
                  </a:lnTo>
                  <a:lnTo>
                    <a:pt x="1849" y="90"/>
                  </a:lnTo>
                  <a:lnTo>
                    <a:pt x="1847" y="172"/>
                  </a:lnTo>
                  <a:lnTo>
                    <a:pt x="1844" y="255"/>
                  </a:lnTo>
                  <a:lnTo>
                    <a:pt x="1844" y="339"/>
                  </a:lnTo>
                  <a:lnTo>
                    <a:pt x="1847" y="421"/>
                  </a:lnTo>
                  <a:lnTo>
                    <a:pt x="1852" y="504"/>
                  </a:lnTo>
                  <a:lnTo>
                    <a:pt x="1858" y="586"/>
                  </a:lnTo>
                  <a:lnTo>
                    <a:pt x="1867" y="668"/>
                  </a:lnTo>
                  <a:lnTo>
                    <a:pt x="1867" y="668"/>
                  </a:lnTo>
                  <a:lnTo>
                    <a:pt x="1875" y="720"/>
                  </a:lnTo>
                  <a:lnTo>
                    <a:pt x="1884" y="772"/>
                  </a:lnTo>
                  <a:lnTo>
                    <a:pt x="1903" y="875"/>
                  </a:lnTo>
                  <a:lnTo>
                    <a:pt x="1922" y="979"/>
                  </a:lnTo>
                  <a:lnTo>
                    <a:pt x="1941" y="1083"/>
                  </a:lnTo>
                  <a:lnTo>
                    <a:pt x="1941" y="1083"/>
                  </a:lnTo>
                  <a:lnTo>
                    <a:pt x="1949" y="1131"/>
                  </a:lnTo>
                  <a:lnTo>
                    <a:pt x="1953" y="1156"/>
                  </a:lnTo>
                  <a:lnTo>
                    <a:pt x="1957" y="1180"/>
                  </a:lnTo>
                  <a:lnTo>
                    <a:pt x="1959" y="1206"/>
                  </a:lnTo>
                  <a:lnTo>
                    <a:pt x="1959" y="1230"/>
                  </a:lnTo>
                  <a:lnTo>
                    <a:pt x="1959" y="1254"/>
                  </a:lnTo>
                  <a:lnTo>
                    <a:pt x="1956" y="1279"/>
                  </a:lnTo>
                  <a:lnTo>
                    <a:pt x="1956" y="1279"/>
                  </a:lnTo>
                  <a:lnTo>
                    <a:pt x="1952" y="1297"/>
                  </a:lnTo>
                  <a:lnTo>
                    <a:pt x="1945" y="1313"/>
                  </a:lnTo>
                  <a:lnTo>
                    <a:pt x="1939" y="1329"/>
                  </a:lnTo>
                  <a:lnTo>
                    <a:pt x="1930" y="1343"/>
                  </a:lnTo>
                  <a:lnTo>
                    <a:pt x="1921" y="1358"/>
                  </a:lnTo>
                  <a:lnTo>
                    <a:pt x="1909" y="1371"/>
                  </a:lnTo>
                  <a:lnTo>
                    <a:pt x="1898" y="1384"/>
                  </a:lnTo>
                  <a:lnTo>
                    <a:pt x="1885" y="1397"/>
                  </a:lnTo>
                  <a:lnTo>
                    <a:pt x="1885" y="1397"/>
                  </a:lnTo>
                  <a:lnTo>
                    <a:pt x="1872" y="1407"/>
                  </a:lnTo>
                  <a:lnTo>
                    <a:pt x="1858" y="1417"/>
                  </a:lnTo>
                  <a:lnTo>
                    <a:pt x="1845" y="1427"/>
                  </a:lnTo>
                  <a:lnTo>
                    <a:pt x="1830" y="1436"/>
                  </a:lnTo>
                  <a:lnTo>
                    <a:pt x="1801" y="1452"/>
                  </a:lnTo>
                  <a:lnTo>
                    <a:pt x="1769" y="1467"/>
                  </a:lnTo>
                  <a:lnTo>
                    <a:pt x="1738" y="1480"/>
                  </a:lnTo>
                  <a:lnTo>
                    <a:pt x="1704" y="1491"/>
                  </a:lnTo>
                  <a:lnTo>
                    <a:pt x="1640" y="1512"/>
                  </a:lnTo>
                  <a:lnTo>
                    <a:pt x="1640" y="1512"/>
                  </a:lnTo>
                  <a:lnTo>
                    <a:pt x="1592" y="1526"/>
                  </a:lnTo>
                  <a:lnTo>
                    <a:pt x="1544" y="1540"/>
                  </a:lnTo>
                  <a:lnTo>
                    <a:pt x="1496" y="1553"/>
                  </a:lnTo>
                  <a:lnTo>
                    <a:pt x="1446" y="1564"/>
                  </a:lnTo>
                  <a:lnTo>
                    <a:pt x="1446" y="1564"/>
                  </a:lnTo>
                  <a:lnTo>
                    <a:pt x="1321" y="1591"/>
                  </a:lnTo>
                  <a:lnTo>
                    <a:pt x="1196" y="1617"/>
                  </a:lnTo>
                  <a:lnTo>
                    <a:pt x="1069" y="1641"/>
                  </a:lnTo>
                  <a:lnTo>
                    <a:pt x="943" y="1664"/>
                  </a:lnTo>
                  <a:lnTo>
                    <a:pt x="943" y="1664"/>
                  </a:lnTo>
                  <a:lnTo>
                    <a:pt x="895" y="1673"/>
                  </a:lnTo>
                  <a:lnTo>
                    <a:pt x="895" y="1673"/>
                  </a:lnTo>
                  <a:lnTo>
                    <a:pt x="890" y="1673"/>
                  </a:lnTo>
                  <a:lnTo>
                    <a:pt x="883" y="1673"/>
                  </a:lnTo>
                  <a:lnTo>
                    <a:pt x="869" y="1669"/>
                  </a:lnTo>
                  <a:lnTo>
                    <a:pt x="843" y="1662"/>
                  </a:lnTo>
                  <a:lnTo>
                    <a:pt x="843" y="1662"/>
                  </a:lnTo>
                  <a:lnTo>
                    <a:pt x="819" y="1655"/>
                  </a:lnTo>
                  <a:lnTo>
                    <a:pt x="795" y="1646"/>
                  </a:lnTo>
                  <a:lnTo>
                    <a:pt x="772" y="1635"/>
                  </a:lnTo>
                  <a:lnTo>
                    <a:pt x="750" y="1621"/>
                  </a:lnTo>
                  <a:lnTo>
                    <a:pt x="750" y="1621"/>
                  </a:lnTo>
                  <a:lnTo>
                    <a:pt x="729" y="1604"/>
                  </a:lnTo>
                  <a:lnTo>
                    <a:pt x="709" y="1586"/>
                  </a:lnTo>
                  <a:lnTo>
                    <a:pt x="691" y="1566"/>
                  </a:lnTo>
                  <a:lnTo>
                    <a:pt x="674" y="1544"/>
                  </a:lnTo>
                  <a:lnTo>
                    <a:pt x="658" y="1522"/>
                  </a:lnTo>
                  <a:lnTo>
                    <a:pt x="642" y="1499"/>
                  </a:lnTo>
                  <a:lnTo>
                    <a:pt x="612" y="1456"/>
                  </a:lnTo>
                  <a:lnTo>
                    <a:pt x="612" y="1456"/>
                  </a:lnTo>
                  <a:lnTo>
                    <a:pt x="592" y="1429"/>
                  </a:lnTo>
                  <a:lnTo>
                    <a:pt x="573" y="1400"/>
                  </a:lnTo>
                  <a:lnTo>
                    <a:pt x="563" y="1386"/>
                  </a:lnTo>
                  <a:lnTo>
                    <a:pt x="553" y="1374"/>
                  </a:lnTo>
                  <a:lnTo>
                    <a:pt x="540" y="1362"/>
                  </a:lnTo>
                  <a:lnTo>
                    <a:pt x="527" y="1351"/>
                  </a:lnTo>
                  <a:lnTo>
                    <a:pt x="527" y="1351"/>
                  </a:lnTo>
                  <a:lnTo>
                    <a:pt x="519" y="1345"/>
                  </a:lnTo>
                  <a:lnTo>
                    <a:pt x="510" y="1342"/>
                  </a:lnTo>
                  <a:lnTo>
                    <a:pt x="503" y="1340"/>
                  </a:lnTo>
                  <a:lnTo>
                    <a:pt x="494" y="1342"/>
                  </a:lnTo>
                  <a:lnTo>
                    <a:pt x="487" y="1345"/>
                  </a:lnTo>
                  <a:lnTo>
                    <a:pt x="481" y="1351"/>
                  </a:lnTo>
                  <a:lnTo>
                    <a:pt x="476" y="1357"/>
                  </a:lnTo>
                  <a:lnTo>
                    <a:pt x="472" y="1367"/>
                  </a:lnTo>
                  <a:lnTo>
                    <a:pt x="472" y="1367"/>
                  </a:lnTo>
                  <a:lnTo>
                    <a:pt x="469" y="1381"/>
                  </a:lnTo>
                  <a:lnTo>
                    <a:pt x="468" y="1395"/>
                  </a:lnTo>
                  <a:lnTo>
                    <a:pt x="468" y="1411"/>
                  </a:lnTo>
                  <a:lnTo>
                    <a:pt x="471" y="1425"/>
                  </a:lnTo>
                  <a:lnTo>
                    <a:pt x="477" y="1456"/>
                  </a:lnTo>
                  <a:lnTo>
                    <a:pt x="483" y="1482"/>
                  </a:lnTo>
                  <a:lnTo>
                    <a:pt x="483" y="1482"/>
                  </a:lnTo>
                  <a:lnTo>
                    <a:pt x="489" y="1506"/>
                  </a:lnTo>
                  <a:lnTo>
                    <a:pt x="491" y="1516"/>
                  </a:lnTo>
                  <a:lnTo>
                    <a:pt x="492" y="1527"/>
                  </a:lnTo>
                  <a:lnTo>
                    <a:pt x="492" y="1527"/>
                  </a:lnTo>
                  <a:lnTo>
                    <a:pt x="495" y="1547"/>
                  </a:lnTo>
                  <a:lnTo>
                    <a:pt x="496" y="1567"/>
                  </a:lnTo>
                  <a:lnTo>
                    <a:pt x="496" y="1567"/>
                  </a:lnTo>
                  <a:lnTo>
                    <a:pt x="495" y="1572"/>
                  </a:lnTo>
                  <a:lnTo>
                    <a:pt x="494" y="1576"/>
                  </a:lnTo>
                  <a:lnTo>
                    <a:pt x="492" y="1579"/>
                  </a:lnTo>
                  <a:lnTo>
                    <a:pt x="490" y="1581"/>
                  </a:lnTo>
                  <a:lnTo>
                    <a:pt x="486" y="1584"/>
                  </a:lnTo>
                  <a:lnTo>
                    <a:pt x="483" y="1585"/>
                  </a:lnTo>
                  <a:lnTo>
                    <a:pt x="476" y="1585"/>
                  </a:lnTo>
                  <a:lnTo>
                    <a:pt x="467" y="1584"/>
                  </a:lnTo>
                  <a:lnTo>
                    <a:pt x="458" y="1582"/>
                  </a:lnTo>
                  <a:lnTo>
                    <a:pt x="442" y="1577"/>
                  </a:lnTo>
                  <a:lnTo>
                    <a:pt x="442" y="1577"/>
                  </a:lnTo>
                  <a:lnTo>
                    <a:pt x="416" y="1567"/>
                  </a:lnTo>
                  <a:lnTo>
                    <a:pt x="390" y="1557"/>
                  </a:lnTo>
                  <a:lnTo>
                    <a:pt x="364" y="1545"/>
                  </a:lnTo>
                  <a:lnTo>
                    <a:pt x="340" y="1534"/>
                  </a:lnTo>
                  <a:lnTo>
                    <a:pt x="316" y="1520"/>
                  </a:lnTo>
                  <a:lnTo>
                    <a:pt x="293" y="1504"/>
                  </a:lnTo>
                  <a:lnTo>
                    <a:pt x="270" y="1489"/>
                  </a:lnTo>
                  <a:lnTo>
                    <a:pt x="248" y="1471"/>
                  </a:lnTo>
                  <a:lnTo>
                    <a:pt x="248" y="1471"/>
                  </a:lnTo>
                  <a:lnTo>
                    <a:pt x="208" y="1436"/>
                  </a:lnTo>
                  <a:lnTo>
                    <a:pt x="168" y="1400"/>
                  </a:lnTo>
                  <a:lnTo>
                    <a:pt x="148" y="1384"/>
                  </a:lnTo>
                  <a:lnTo>
                    <a:pt x="127" y="1368"/>
                  </a:lnTo>
                  <a:lnTo>
                    <a:pt x="106" y="1353"/>
                  </a:lnTo>
                  <a:lnTo>
                    <a:pt x="82" y="1340"/>
                  </a:lnTo>
                  <a:lnTo>
                    <a:pt x="82" y="1340"/>
                  </a:lnTo>
                  <a:lnTo>
                    <a:pt x="72" y="1336"/>
                  </a:lnTo>
                  <a:lnTo>
                    <a:pt x="61" y="1333"/>
                  </a:lnTo>
                  <a:lnTo>
                    <a:pt x="48" y="1329"/>
                  </a:lnTo>
                  <a:lnTo>
                    <a:pt x="35" y="1329"/>
                  </a:lnTo>
                  <a:lnTo>
                    <a:pt x="22" y="1330"/>
                  </a:lnTo>
                  <a:lnTo>
                    <a:pt x="17" y="1331"/>
                  </a:lnTo>
                  <a:lnTo>
                    <a:pt x="12" y="1334"/>
                  </a:lnTo>
                  <a:lnTo>
                    <a:pt x="8" y="1338"/>
                  </a:lnTo>
                  <a:lnTo>
                    <a:pt x="6" y="1343"/>
                  </a:lnTo>
                  <a:lnTo>
                    <a:pt x="3" y="1348"/>
                  </a:lnTo>
                  <a:lnTo>
                    <a:pt x="2" y="1356"/>
                  </a:lnTo>
                  <a:lnTo>
                    <a:pt x="2" y="1356"/>
                  </a:lnTo>
                  <a:lnTo>
                    <a:pt x="0" y="1366"/>
                  </a:lnTo>
                  <a:lnTo>
                    <a:pt x="2" y="1377"/>
                  </a:lnTo>
                  <a:lnTo>
                    <a:pt x="4" y="1389"/>
                  </a:lnTo>
                  <a:lnTo>
                    <a:pt x="8" y="1399"/>
                  </a:lnTo>
                  <a:lnTo>
                    <a:pt x="13" y="1411"/>
                  </a:lnTo>
                  <a:lnTo>
                    <a:pt x="18" y="1421"/>
                  </a:lnTo>
                  <a:lnTo>
                    <a:pt x="32" y="1443"/>
                  </a:lnTo>
                  <a:lnTo>
                    <a:pt x="48" y="1462"/>
                  </a:lnTo>
                  <a:lnTo>
                    <a:pt x="65" y="1480"/>
                  </a:lnTo>
                  <a:lnTo>
                    <a:pt x="97" y="1513"/>
                  </a:lnTo>
                  <a:lnTo>
                    <a:pt x="97" y="1513"/>
                  </a:lnTo>
                  <a:lnTo>
                    <a:pt x="141" y="1557"/>
                  </a:lnTo>
                  <a:lnTo>
                    <a:pt x="188" y="1599"/>
                  </a:lnTo>
                  <a:lnTo>
                    <a:pt x="235" y="1640"/>
                  </a:lnTo>
                  <a:lnTo>
                    <a:pt x="285" y="1680"/>
                  </a:lnTo>
                  <a:lnTo>
                    <a:pt x="285" y="1680"/>
                  </a:lnTo>
                  <a:lnTo>
                    <a:pt x="287" y="1682"/>
                  </a:lnTo>
                  <a:lnTo>
                    <a:pt x="290" y="1682"/>
                  </a:lnTo>
                  <a:lnTo>
                    <a:pt x="293" y="1681"/>
                  </a:lnTo>
                  <a:lnTo>
                    <a:pt x="295" y="1680"/>
                  </a:lnTo>
                  <a:lnTo>
                    <a:pt x="298" y="1677"/>
                  </a:lnTo>
                  <a:lnTo>
                    <a:pt x="298" y="1675"/>
                  </a:lnTo>
                  <a:lnTo>
                    <a:pt x="298" y="1672"/>
                  </a:lnTo>
                  <a:lnTo>
                    <a:pt x="295" y="1669"/>
                  </a:lnTo>
                  <a:lnTo>
                    <a:pt x="295" y="16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7" name="Freeform 266">
              <a:extLst>
                <a:ext uri="{FF2B5EF4-FFF2-40B4-BE49-F238E27FC236}">
                  <a16:creationId xmlns:a16="http://schemas.microsoft.com/office/drawing/2014/main" id="{F788AA27-1092-4B65-49A5-08436BB55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3253"/>
              <a:ext cx="175" cy="160"/>
            </a:xfrm>
            <a:custGeom>
              <a:avLst/>
              <a:gdLst>
                <a:gd name="T0" fmla="*/ 298 w 350"/>
                <a:gd name="T1" fmla="*/ 154 h 320"/>
                <a:gd name="T2" fmla="*/ 271 w 350"/>
                <a:gd name="T3" fmla="*/ 128 h 320"/>
                <a:gd name="T4" fmla="*/ 240 w 350"/>
                <a:gd name="T5" fmla="*/ 106 h 320"/>
                <a:gd name="T6" fmla="*/ 176 w 350"/>
                <a:gd name="T7" fmla="*/ 68 h 320"/>
                <a:gd name="T8" fmla="*/ 151 w 350"/>
                <a:gd name="T9" fmla="*/ 52 h 320"/>
                <a:gd name="T10" fmla="*/ 103 w 350"/>
                <a:gd name="T11" fmla="*/ 19 h 320"/>
                <a:gd name="T12" fmla="*/ 77 w 350"/>
                <a:gd name="T13" fmla="*/ 6 h 320"/>
                <a:gd name="T14" fmla="*/ 67 w 350"/>
                <a:gd name="T15" fmla="*/ 3 h 320"/>
                <a:gd name="T16" fmla="*/ 45 w 350"/>
                <a:gd name="T17" fmla="*/ 0 h 320"/>
                <a:gd name="T18" fmla="*/ 26 w 350"/>
                <a:gd name="T19" fmla="*/ 5 h 320"/>
                <a:gd name="T20" fmla="*/ 9 w 350"/>
                <a:gd name="T21" fmla="*/ 18 h 320"/>
                <a:gd name="T22" fmla="*/ 4 w 350"/>
                <a:gd name="T23" fmla="*/ 28 h 320"/>
                <a:gd name="T24" fmla="*/ 0 w 350"/>
                <a:gd name="T25" fmla="*/ 42 h 320"/>
                <a:gd name="T26" fmla="*/ 2 w 350"/>
                <a:gd name="T27" fmla="*/ 56 h 320"/>
                <a:gd name="T28" fmla="*/ 13 w 350"/>
                <a:gd name="T29" fmla="*/ 83 h 320"/>
                <a:gd name="T30" fmla="*/ 26 w 350"/>
                <a:gd name="T31" fmla="*/ 102 h 320"/>
                <a:gd name="T32" fmla="*/ 59 w 350"/>
                <a:gd name="T33" fmla="*/ 140 h 320"/>
                <a:gd name="T34" fmla="*/ 96 w 350"/>
                <a:gd name="T35" fmla="*/ 172 h 320"/>
                <a:gd name="T36" fmla="*/ 157 w 350"/>
                <a:gd name="T37" fmla="*/ 215 h 320"/>
                <a:gd name="T38" fmla="*/ 200 w 350"/>
                <a:gd name="T39" fmla="*/ 243 h 320"/>
                <a:gd name="T40" fmla="*/ 291 w 350"/>
                <a:gd name="T41" fmla="*/ 295 h 320"/>
                <a:gd name="T42" fmla="*/ 339 w 350"/>
                <a:gd name="T43" fmla="*/ 319 h 320"/>
                <a:gd name="T44" fmla="*/ 345 w 350"/>
                <a:gd name="T45" fmla="*/ 319 h 320"/>
                <a:gd name="T46" fmla="*/ 349 w 350"/>
                <a:gd name="T47" fmla="*/ 315 h 320"/>
                <a:gd name="T48" fmla="*/ 350 w 350"/>
                <a:gd name="T49" fmla="*/ 310 h 320"/>
                <a:gd name="T50" fmla="*/ 346 w 350"/>
                <a:gd name="T51" fmla="*/ 306 h 320"/>
                <a:gd name="T52" fmla="*/ 306 w 350"/>
                <a:gd name="T53" fmla="*/ 286 h 320"/>
                <a:gd name="T54" fmla="*/ 228 w 350"/>
                <a:gd name="T55" fmla="*/ 243 h 320"/>
                <a:gd name="T56" fmla="*/ 153 w 350"/>
                <a:gd name="T57" fmla="*/ 195 h 320"/>
                <a:gd name="T58" fmla="*/ 84 w 350"/>
                <a:gd name="T59" fmla="*/ 140 h 320"/>
                <a:gd name="T60" fmla="*/ 52 w 350"/>
                <a:gd name="T61" fmla="*/ 109 h 320"/>
                <a:gd name="T62" fmla="*/ 40 w 350"/>
                <a:gd name="T63" fmla="*/ 96 h 320"/>
                <a:gd name="T64" fmla="*/ 22 w 350"/>
                <a:gd name="T65" fmla="*/ 68 h 320"/>
                <a:gd name="T66" fmla="*/ 16 w 350"/>
                <a:gd name="T67" fmla="*/ 51 h 320"/>
                <a:gd name="T68" fmla="*/ 16 w 350"/>
                <a:gd name="T69" fmla="*/ 43 h 320"/>
                <a:gd name="T70" fmla="*/ 21 w 350"/>
                <a:gd name="T71" fmla="*/ 29 h 320"/>
                <a:gd name="T72" fmla="*/ 26 w 350"/>
                <a:gd name="T73" fmla="*/ 23 h 320"/>
                <a:gd name="T74" fmla="*/ 40 w 350"/>
                <a:gd name="T75" fmla="*/ 15 h 320"/>
                <a:gd name="T76" fmla="*/ 57 w 350"/>
                <a:gd name="T77" fmla="*/ 15 h 320"/>
                <a:gd name="T78" fmla="*/ 73 w 350"/>
                <a:gd name="T79" fmla="*/ 20 h 320"/>
                <a:gd name="T80" fmla="*/ 87 w 350"/>
                <a:gd name="T81" fmla="*/ 28 h 320"/>
                <a:gd name="T82" fmla="*/ 128 w 350"/>
                <a:gd name="T83" fmla="*/ 54 h 320"/>
                <a:gd name="T84" fmla="*/ 168 w 350"/>
                <a:gd name="T85" fmla="*/ 81 h 320"/>
                <a:gd name="T86" fmla="*/ 199 w 350"/>
                <a:gd name="T87" fmla="*/ 100 h 320"/>
                <a:gd name="T88" fmla="*/ 246 w 350"/>
                <a:gd name="T89" fmla="*/ 129 h 320"/>
                <a:gd name="T90" fmla="*/ 274 w 350"/>
                <a:gd name="T91" fmla="*/ 152 h 320"/>
                <a:gd name="T92" fmla="*/ 287 w 350"/>
                <a:gd name="T93" fmla="*/ 165 h 320"/>
                <a:gd name="T94" fmla="*/ 292 w 350"/>
                <a:gd name="T95" fmla="*/ 168 h 320"/>
                <a:gd name="T96" fmla="*/ 298 w 350"/>
                <a:gd name="T97" fmla="*/ 165 h 320"/>
                <a:gd name="T98" fmla="*/ 300 w 350"/>
                <a:gd name="T99" fmla="*/ 160 h 320"/>
                <a:gd name="T100" fmla="*/ 298 w 350"/>
                <a:gd name="T101" fmla="*/ 15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320">
                  <a:moveTo>
                    <a:pt x="298" y="154"/>
                  </a:moveTo>
                  <a:lnTo>
                    <a:pt x="298" y="154"/>
                  </a:lnTo>
                  <a:lnTo>
                    <a:pt x="285" y="141"/>
                  </a:lnTo>
                  <a:lnTo>
                    <a:pt x="271" y="128"/>
                  </a:lnTo>
                  <a:lnTo>
                    <a:pt x="255" y="118"/>
                  </a:lnTo>
                  <a:lnTo>
                    <a:pt x="240" y="106"/>
                  </a:lnTo>
                  <a:lnTo>
                    <a:pt x="208" y="87"/>
                  </a:lnTo>
                  <a:lnTo>
                    <a:pt x="176" y="68"/>
                  </a:lnTo>
                  <a:lnTo>
                    <a:pt x="176" y="68"/>
                  </a:lnTo>
                  <a:lnTo>
                    <a:pt x="151" y="52"/>
                  </a:lnTo>
                  <a:lnTo>
                    <a:pt x="127" y="35"/>
                  </a:lnTo>
                  <a:lnTo>
                    <a:pt x="103" y="19"/>
                  </a:lnTo>
                  <a:lnTo>
                    <a:pt x="90" y="11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67" y="3"/>
                  </a:lnTo>
                  <a:lnTo>
                    <a:pt x="57" y="1"/>
                  </a:lnTo>
                  <a:lnTo>
                    <a:pt x="45" y="0"/>
                  </a:lnTo>
                  <a:lnTo>
                    <a:pt x="35" y="3"/>
                  </a:lnTo>
                  <a:lnTo>
                    <a:pt x="26" y="5"/>
                  </a:lnTo>
                  <a:lnTo>
                    <a:pt x="17" y="10"/>
                  </a:lnTo>
                  <a:lnTo>
                    <a:pt x="9" y="1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70"/>
                  </a:lnTo>
                  <a:lnTo>
                    <a:pt x="13" y="83"/>
                  </a:lnTo>
                  <a:lnTo>
                    <a:pt x="13" y="83"/>
                  </a:lnTo>
                  <a:lnTo>
                    <a:pt x="26" y="102"/>
                  </a:lnTo>
                  <a:lnTo>
                    <a:pt x="41" y="122"/>
                  </a:lnTo>
                  <a:lnTo>
                    <a:pt x="59" y="140"/>
                  </a:lnTo>
                  <a:lnTo>
                    <a:pt x="77" y="156"/>
                  </a:lnTo>
                  <a:lnTo>
                    <a:pt x="96" y="172"/>
                  </a:lnTo>
                  <a:lnTo>
                    <a:pt x="117" y="187"/>
                  </a:lnTo>
                  <a:lnTo>
                    <a:pt x="157" y="215"/>
                  </a:lnTo>
                  <a:lnTo>
                    <a:pt x="157" y="215"/>
                  </a:lnTo>
                  <a:lnTo>
                    <a:pt x="200" y="243"/>
                  </a:lnTo>
                  <a:lnTo>
                    <a:pt x="245" y="270"/>
                  </a:lnTo>
                  <a:lnTo>
                    <a:pt x="291" y="295"/>
                  </a:lnTo>
                  <a:lnTo>
                    <a:pt x="339" y="319"/>
                  </a:lnTo>
                  <a:lnTo>
                    <a:pt x="339" y="319"/>
                  </a:lnTo>
                  <a:lnTo>
                    <a:pt x="341" y="320"/>
                  </a:lnTo>
                  <a:lnTo>
                    <a:pt x="345" y="319"/>
                  </a:lnTo>
                  <a:lnTo>
                    <a:pt x="347" y="318"/>
                  </a:lnTo>
                  <a:lnTo>
                    <a:pt x="349" y="315"/>
                  </a:lnTo>
                  <a:lnTo>
                    <a:pt x="350" y="312"/>
                  </a:lnTo>
                  <a:lnTo>
                    <a:pt x="350" y="310"/>
                  </a:lnTo>
                  <a:lnTo>
                    <a:pt x="349" y="307"/>
                  </a:lnTo>
                  <a:lnTo>
                    <a:pt x="346" y="306"/>
                  </a:lnTo>
                  <a:lnTo>
                    <a:pt x="346" y="306"/>
                  </a:lnTo>
                  <a:lnTo>
                    <a:pt x="306" y="286"/>
                  </a:lnTo>
                  <a:lnTo>
                    <a:pt x="267" y="265"/>
                  </a:lnTo>
                  <a:lnTo>
                    <a:pt x="228" y="243"/>
                  </a:lnTo>
                  <a:lnTo>
                    <a:pt x="190" y="220"/>
                  </a:lnTo>
                  <a:lnTo>
                    <a:pt x="153" y="195"/>
                  </a:lnTo>
                  <a:lnTo>
                    <a:pt x="117" y="169"/>
                  </a:lnTo>
                  <a:lnTo>
                    <a:pt x="84" y="140"/>
                  </a:lnTo>
                  <a:lnTo>
                    <a:pt x="67" y="124"/>
                  </a:lnTo>
                  <a:lnTo>
                    <a:pt x="52" y="109"/>
                  </a:lnTo>
                  <a:lnTo>
                    <a:pt x="52" y="109"/>
                  </a:lnTo>
                  <a:lnTo>
                    <a:pt x="40" y="96"/>
                  </a:lnTo>
                  <a:lnTo>
                    <a:pt x="30" y="82"/>
                  </a:lnTo>
                  <a:lnTo>
                    <a:pt x="22" y="68"/>
                  </a:lnTo>
                  <a:lnTo>
                    <a:pt x="18" y="60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6" y="43"/>
                  </a:lnTo>
                  <a:lnTo>
                    <a:pt x="17" y="36"/>
                  </a:lnTo>
                  <a:lnTo>
                    <a:pt x="21" y="29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2" y="18"/>
                  </a:lnTo>
                  <a:lnTo>
                    <a:pt x="40" y="15"/>
                  </a:lnTo>
                  <a:lnTo>
                    <a:pt x="48" y="15"/>
                  </a:lnTo>
                  <a:lnTo>
                    <a:pt x="57" y="15"/>
                  </a:lnTo>
                  <a:lnTo>
                    <a:pt x="66" y="18"/>
                  </a:lnTo>
                  <a:lnTo>
                    <a:pt x="73" y="20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108" y="40"/>
                  </a:lnTo>
                  <a:lnTo>
                    <a:pt x="128" y="54"/>
                  </a:lnTo>
                  <a:lnTo>
                    <a:pt x="148" y="68"/>
                  </a:lnTo>
                  <a:lnTo>
                    <a:pt x="168" y="81"/>
                  </a:lnTo>
                  <a:lnTo>
                    <a:pt x="168" y="81"/>
                  </a:lnTo>
                  <a:lnTo>
                    <a:pt x="199" y="100"/>
                  </a:lnTo>
                  <a:lnTo>
                    <a:pt x="231" y="119"/>
                  </a:lnTo>
                  <a:lnTo>
                    <a:pt x="246" y="129"/>
                  </a:lnTo>
                  <a:lnTo>
                    <a:pt x="260" y="140"/>
                  </a:lnTo>
                  <a:lnTo>
                    <a:pt x="274" y="152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0" y="166"/>
                  </a:lnTo>
                  <a:lnTo>
                    <a:pt x="292" y="168"/>
                  </a:lnTo>
                  <a:lnTo>
                    <a:pt x="295" y="166"/>
                  </a:lnTo>
                  <a:lnTo>
                    <a:pt x="298" y="165"/>
                  </a:lnTo>
                  <a:lnTo>
                    <a:pt x="299" y="163"/>
                  </a:lnTo>
                  <a:lnTo>
                    <a:pt x="300" y="160"/>
                  </a:lnTo>
                  <a:lnTo>
                    <a:pt x="300" y="156"/>
                  </a:lnTo>
                  <a:lnTo>
                    <a:pt x="298" y="154"/>
                  </a:lnTo>
                  <a:lnTo>
                    <a:pt x="298" y="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9" name="Freeform 267">
              <a:extLst>
                <a:ext uri="{FF2B5EF4-FFF2-40B4-BE49-F238E27FC236}">
                  <a16:creationId xmlns:a16="http://schemas.microsoft.com/office/drawing/2014/main" id="{FAD682DE-79CA-A43B-D747-8379591A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2652"/>
              <a:ext cx="1365" cy="883"/>
            </a:xfrm>
            <a:custGeom>
              <a:avLst/>
              <a:gdLst>
                <a:gd name="T0" fmla="*/ 46 w 2729"/>
                <a:gd name="T1" fmla="*/ 1348 h 1766"/>
                <a:gd name="T2" fmla="*/ 10 w 2729"/>
                <a:gd name="T3" fmla="*/ 1365 h 1766"/>
                <a:gd name="T4" fmla="*/ 0 w 2729"/>
                <a:gd name="T5" fmla="*/ 1390 h 1766"/>
                <a:gd name="T6" fmla="*/ 14 w 2729"/>
                <a:gd name="T7" fmla="*/ 1431 h 1766"/>
                <a:gd name="T8" fmla="*/ 101 w 2729"/>
                <a:gd name="T9" fmla="*/ 1489 h 1766"/>
                <a:gd name="T10" fmla="*/ 273 w 2729"/>
                <a:gd name="T11" fmla="*/ 1571 h 1766"/>
                <a:gd name="T12" fmla="*/ 318 w 2729"/>
                <a:gd name="T13" fmla="*/ 1605 h 1766"/>
                <a:gd name="T14" fmla="*/ 320 w 2729"/>
                <a:gd name="T15" fmla="*/ 1627 h 1766"/>
                <a:gd name="T16" fmla="*/ 277 w 2729"/>
                <a:gd name="T17" fmla="*/ 1631 h 1766"/>
                <a:gd name="T18" fmla="*/ 186 w 2729"/>
                <a:gd name="T19" fmla="*/ 1614 h 1766"/>
                <a:gd name="T20" fmla="*/ 100 w 2729"/>
                <a:gd name="T21" fmla="*/ 1614 h 1766"/>
                <a:gd name="T22" fmla="*/ 86 w 2729"/>
                <a:gd name="T23" fmla="*/ 1634 h 1766"/>
                <a:gd name="T24" fmla="*/ 90 w 2729"/>
                <a:gd name="T25" fmla="*/ 1658 h 1766"/>
                <a:gd name="T26" fmla="*/ 136 w 2729"/>
                <a:gd name="T27" fmla="*/ 1696 h 1766"/>
                <a:gd name="T28" fmla="*/ 207 w 2729"/>
                <a:gd name="T29" fmla="*/ 1722 h 1766"/>
                <a:gd name="T30" fmla="*/ 377 w 2729"/>
                <a:gd name="T31" fmla="*/ 1746 h 1766"/>
                <a:gd name="T32" fmla="*/ 739 w 2729"/>
                <a:gd name="T33" fmla="*/ 1753 h 1766"/>
                <a:gd name="T34" fmla="*/ 1308 w 2729"/>
                <a:gd name="T35" fmla="*/ 1764 h 1766"/>
                <a:gd name="T36" fmla="*/ 1923 w 2729"/>
                <a:gd name="T37" fmla="*/ 1763 h 1766"/>
                <a:gd name="T38" fmla="*/ 2139 w 2729"/>
                <a:gd name="T39" fmla="*/ 1749 h 1766"/>
                <a:gd name="T40" fmla="*/ 2364 w 2729"/>
                <a:gd name="T41" fmla="*/ 1705 h 1766"/>
                <a:gd name="T42" fmla="*/ 2469 w 2729"/>
                <a:gd name="T43" fmla="*/ 1666 h 1766"/>
                <a:gd name="T44" fmla="*/ 2562 w 2729"/>
                <a:gd name="T45" fmla="*/ 1600 h 1766"/>
                <a:gd name="T46" fmla="*/ 2592 w 2729"/>
                <a:gd name="T47" fmla="*/ 1550 h 1766"/>
                <a:gd name="T48" fmla="*/ 2616 w 2729"/>
                <a:gd name="T49" fmla="*/ 1416 h 1766"/>
                <a:gd name="T50" fmla="*/ 2679 w 2729"/>
                <a:gd name="T51" fmla="*/ 905 h 1766"/>
                <a:gd name="T52" fmla="*/ 2697 w 2729"/>
                <a:gd name="T53" fmla="*/ 632 h 1766"/>
                <a:gd name="T54" fmla="*/ 2699 w 2729"/>
                <a:gd name="T55" fmla="*/ 348 h 1766"/>
                <a:gd name="T56" fmla="*/ 2729 w 2729"/>
                <a:gd name="T57" fmla="*/ 13 h 1766"/>
                <a:gd name="T58" fmla="*/ 2728 w 2729"/>
                <a:gd name="T59" fmla="*/ 4 h 1766"/>
                <a:gd name="T60" fmla="*/ 2715 w 2729"/>
                <a:gd name="T61" fmla="*/ 3 h 1766"/>
                <a:gd name="T62" fmla="*/ 2698 w 2729"/>
                <a:gd name="T63" fmla="*/ 153 h 1766"/>
                <a:gd name="T64" fmla="*/ 2679 w 2729"/>
                <a:gd name="T65" fmla="*/ 460 h 1766"/>
                <a:gd name="T66" fmla="*/ 2681 w 2729"/>
                <a:gd name="T67" fmla="*/ 645 h 1766"/>
                <a:gd name="T68" fmla="*/ 2658 w 2729"/>
                <a:gd name="T69" fmla="*/ 952 h 1766"/>
                <a:gd name="T70" fmla="*/ 2603 w 2729"/>
                <a:gd name="T71" fmla="*/ 1389 h 1766"/>
                <a:gd name="T72" fmla="*/ 2575 w 2729"/>
                <a:gd name="T73" fmla="*/ 1545 h 1766"/>
                <a:gd name="T74" fmla="*/ 2544 w 2729"/>
                <a:gd name="T75" fmla="*/ 1596 h 1766"/>
                <a:gd name="T76" fmla="*/ 2453 w 2729"/>
                <a:gd name="T77" fmla="*/ 1657 h 1766"/>
                <a:gd name="T78" fmla="*/ 2347 w 2729"/>
                <a:gd name="T79" fmla="*/ 1695 h 1766"/>
                <a:gd name="T80" fmla="*/ 2123 w 2729"/>
                <a:gd name="T81" fmla="*/ 1735 h 1766"/>
                <a:gd name="T82" fmla="*/ 1884 w 2729"/>
                <a:gd name="T83" fmla="*/ 1749 h 1766"/>
                <a:gd name="T84" fmla="*/ 1248 w 2729"/>
                <a:gd name="T85" fmla="*/ 1748 h 1766"/>
                <a:gd name="T86" fmla="*/ 678 w 2729"/>
                <a:gd name="T87" fmla="*/ 1736 h 1766"/>
                <a:gd name="T88" fmla="*/ 312 w 2729"/>
                <a:gd name="T89" fmla="*/ 1725 h 1766"/>
                <a:gd name="T90" fmla="*/ 206 w 2729"/>
                <a:gd name="T91" fmla="*/ 1705 h 1766"/>
                <a:gd name="T92" fmla="*/ 137 w 2729"/>
                <a:gd name="T93" fmla="*/ 1678 h 1766"/>
                <a:gd name="T94" fmla="*/ 104 w 2729"/>
                <a:gd name="T95" fmla="*/ 1652 h 1766"/>
                <a:gd name="T96" fmla="*/ 114 w 2729"/>
                <a:gd name="T97" fmla="*/ 1625 h 1766"/>
                <a:gd name="T98" fmla="*/ 164 w 2729"/>
                <a:gd name="T99" fmla="*/ 1626 h 1766"/>
                <a:gd name="T100" fmla="*/ 232 w 2729"/>
                <a:gd name="T101" fmla="*/ 1641 h 1766"/>
                <a:gd name="T102" fmla="*/ 318 w 2729"/>
                <a:gd name="T103" fmla="*/ 1644 h 1766"/>
                <a:gd name="T104" fmla="*/ 338 w 2729"/>
                <a:gd name="T105" fmla="*/ 1630 h 1766"/>
                <a:gd name="T106" fmla="*/ 337 w 2729"/>
                <a:gd name="T107" fmla="*/ 1607 h 1766"/>
                <a:gd name="T108" fmla="*/ 282 w 2729"/>
                <a:gd name="T109" fmla="*/ 1557 h 1766"/>
                <a:gd name="T110" fmla="*/ 145 w 2729"/>
                <a:gd name="T111" fmla="*/ 1493 h 1766"/>
                <a:gd name="T112" fmla="*/ 45 w 2729"/>
                <a:gd name="T113" fmla="*/ 1439 h 1766"/>
                <a:gd name="T114" fmla="*/ 16 w 2729"/>
                <a:gd name="T115" fmla="*/ 1403 h 1766"/>
                <a:gd name="T116" fmla="*/ 20 w 2729"/>
                <a:gd name="T117" fmla="*/ 1376 h 1766"/>
                <a:gd name="T118" fmla="*/ 68 w 2729"/>
                <a:gd name="T119" fmla="*/ 1365 h 1766"/>
                <a:gd name="T120" fmla="*/ 88 w 2729"/>
                <a:gd name="T121" fmla="*/ 1367 h 1766"/>
                <a:gd name="T122" fmla="*/ 87 w 2729"/>
                <a:gd name="T123" fmla="*/ 135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29" h="1766">
                  <a:moveTo>
                    <a:pt x="87" y="1354"/>
                  </a:moveTo>
                  <a:lnTo>
                    <a:pt x="87" y="1354"/>
                  </a:lnTo>
                  <a:lnTo>
                    <a:pt x="74" y="1351"/>
                  </a:lnTo>
                  <a:lnTo>
                    <a:pt x="60" y="1348"/>
                  </a:lnTo>
                  <a:lnTo>
                    <a:pt x="46" y="1348"/>
                  </a:lnTo>
                  <a:lnTo>
                    <a:pt x="32" y="1351"/>
                  </a:lnTo>
                  <a:lnTo>
                    <a:pt x="27" y="1353"/>
                  </a:lnTo>
                  <a:lnTo>
                    <a:pt x="20" y="1356"/>
                  </a:lnTo>
                  <a:lnTo>
                    <a:pt x="15" y="1359"/>
                  </a:lnTo>
                  <a:lnTo>
                    <a:pt x="10" y="1365"/>
                  </a:lnTo>
                  <a:lnTo>
                    <a:pt x="6" y="1370"/>
                  </a:lnTo>
                  <a:lnTo>
                    <a:pt x="4" y="1375"/>
                  </a:lnTo>
                  <a:lnTo>
                    <a:pt x="1" y="1383"/>
                  </a:lnTo>
                  <a:lnTo>
                    <a:pt x="0" y="1390"/>
                  </a:lnTo>
                  <a:lnTo>
                    <a:pt x="0" y="1390"/>
                  </a:lnTo>
                  <a:lnTo>
                    <a:pt x="0" y="1399"/>
                  </a:lnTo>
                  <a:lnTo>
                    <a:pt x="1" y="1408"/>
                  </a:lnTo>
                  <a:lnTo>
                    <a:pt x="4" y="1416"/>
                  </a:lnTo>
                  <a:lnTo>
                    <a:pt x="9" y="1425"/>
                  </a:lnTo>
                  <a:lnTo>
                    <a:pt x="14" y="1431"/>
                  </a:lnTo>
                  <a:lnTo>
                    <a:pt x="20" y="1439"/>
                  </a:lnTo>
                  <a:lnTo>
                    <a:pt x="36" y="1452"/>
                  </a:lnTo>
                  <a:lnTo>
                    <a:pt x="52" y="1463"/>
                  </a:lnTo>
                  <a:lnTo>
                    <a:pt x="69" y="1474"/>
                  </a:lnTo>
                  <a:lnTo>
                    <a:pt x="101" y="1489"/>
                  </a:lnTo>
                  <a:lnTo>
                    <a:pt x="101" y="1489"/>
                  </a:lnTo>
                  <a:lnTo>
                    <a:pt x="188" y="1527"/>
                  </a:lnTo>
                  <a:lnTo>
                    <a:pt x="232" y="1548"/>
                  </a:lnTo>
                  <a:lnTo>
                    <a:pt x="252" y="1559"/>
                  </a:lnTo>
                  <a:lnTo>
                    <a:pt x="273" y="1571"/>
                  </a:lnTo>
                  <a:lnTo>
                    <a:pt x="273" y="1571"/>
                  </a:lnTo>
                  <a:lnTo>
                    <a:pt x="287" y="1580"/>
                  </a:lnTo>
                  <a:lnTo>
                    <a:pt x="297" y="1588"/>
                  </a:lnTo>
                  <a:lnTo>
                    <a:pt x="307" y="1596"/>
                  </a:lnTo>
                  <a:lnTo>
                    <a:pt x="318" y="1605"/>
                  </a:lnTo>
                  <a:lnTo>
                    <a:pt x="324" y="1614"/>
                  </a:lnTo>
                  <a:lnTo>
                    <a:pt x="325" y="1618"/>
                  </a:lnTo>
                  <a:lnTo>
                    <a:pt x="325" y="1622"/>
                  </a:lnTo>
                  <a:lnTo>
                    <a:pt x="323" y="1625"/>
                  </a:lnTo>
                  <a:lnTo>
                    <a:pt x="320" y="1627"/>
                  </a:lnTo>
                  <a:lnTo>
                    <a:pt x="320" y="1627"/>
                  </a:lnTo>
                  <a:lnTo>
                    <a:pt x="314" y="1628"/>
                  </a:lnTo>
                  <a:lnTo>
                    <a:pt x="306" y="1630"/>
                  </a:lnTo>
                  <a:lnTo>
                    <a:pt x="292" y="1631"/>
                  </a:lnTo>
                  <a:lnTo>
                    <a:pt x="277" y="1631"/>
                  </a:lnTo>
                  <a:lnTo>
                    <a:pt x="262" y="1630"/>
                  </a:lnTo>
                  <a:lnTo>
                    <a:pt x="262" y="1630"/>
                  </a:lnTo>
                  <a:lnTo>
                    <a:pt x="245" y="1626"/>
                  </a:lnTo>
                  <a:lnTo>
                    <a:pt x="218" y="1621"/>
                  </a:lnTo>
                  <a:lnTo>
                    <a:pt x="186" y="1614"/>
                  </a:lnTo>
                  <a:lnTo>
                    <a:pt x="154" y="1609"/>
                  </a:lnTo>
                  <a:lnTo>
                    <a:pt x="138" y="1609"/>
                  </a:lnTo>
                  <a:lnTo>
                    <a:pt x="123" y="1609"/>
                  </a:lnTo>
                  <a:lnTo>
                    <a:pt x="110" y="1611"/>
                  </a:lnTo>
                  <a:lnTo>
                    <a:pt x="100" y="1614"/>
                  </a:lnTo>
                  <a:lnTo>
                    <a:pt x="96" y="1617"/>
                  </a:lnTo>
                  <a:lnTo>
                    <a:pt x="92" y="1620"/>
                  </a:lnTo>
                  <a:lnTo>
                    <a:pt x="88" y="1623"/>
                  </a:lnTo>
                  <a:lnTo>
                    <a:pt x="87" y="1628"/>
                  </a:lnTo>
                  <a:lnTo>
                    <a:pt x="86" y="1634"/>
                  </a:lnTo>
                  <a:lnTo>
                    <a:pt x="84" y="1639"/>
                  </a:lnTo>
                  <a:lnTo>
                    <a:pt x="86" y="1645"/>
                  </a:lnTo>
                  <a:lnTo>
                    <a:pt x="87" y="1652"/>
                  </a:lnTo>
                  <a:lnTo>
                    <a:pt x="87" y="1652"/>
                  </a:lnTo>
                  <a:lnTo>
                    <a:pt x="90" y="1658"/>
                  </a:lnTo>
                  <a:lnTo>
                    <a:pt x="92" y="1663"/>
                  </a:lnTo>
                  <a:lnTo>
                    <a:pt x="101" y="1673"/>
                  </a:lnTo>
                  <a:lnTo>
                    <a:pt x="111" y="1682"/>
                  </a:lnTo>
                  <a:lnTo>
                    <a:pt x="123" y="1690"/>
                  </a:lnTo>
                  <a:lnTo>
                    <a:pt x="136" y="1696"/>
                  </a:lnTo>
                  <a:lnTo>
                    <a:pt x="148" y="1703"/>
                  </a:lnTo>
                  <a:lnTo>
                    <a:pt x="173" y="1712"/>
                  </a:lnTo>
                  <a:lnTo>
                    <a:pt x="173" y="1712"/>
                  </a:lnTo>
                  <a:lnTo>
                    <a:pt x="189" y="1717"/>
                  </a:lnTo>
                  <a:lnTo>
                    <a:pt x="207" y="1722"/>
                  </a:lnTo>
                  <a:lnTo>
                    <a:pt x="243" y="1730"/>
                  </a:lnTo>
                  <a:lnTo>
                    <a:pt x="279" y="1736"/>
                  </a:lnTo>
                  <a:lnTo>
                    <a:pt x="316" y="1741"/>
                  </a:lnTo>
                  <a:lnTo>
                    <a:pt x="316" y="1741"/>
                  </a:lnTo>
                  <a:lnTo>
                    <a:pt x="377" y="1746"/>
                  </a:lnTo>
                  <a:lnTo>
                    <a:pt x="437" y="1750"/>
                  </a:lnTo>
                  <a:lnTo>
                    <a:pt x="497" y="1751"/>
                  </a:lnTo>
                  <a:lnTo>
                    <a:pt x="557" y="1753"/>
                  </a:lnTo>
                  <a:lnTo>
                    <a:pt x="678" y="1751"/>
                  </a:lnTo>
                  <a:lnTo>
                    <a:pt x="739" y="1753"/>
                  </a:lnTo>
                  <a:lnTo>
                    <a:pt x="799" y="1753"/>
                  </a:lnTo>
                  <a:lnTo>
                    <a:pt x="799" y="1753"/>
                  </a:lnTo>
                  <a:lnTo>
                    <a:pt x="1053" y="1759"/>
                  </a:lnTo>
                  <a:lnTo>
                    <a:pt x="1308" y="1764"/>
                  </a:lnTo>
                  <a:lnTo>
                    <a:pt x="1308" y="1764"/>
                  </a:lnTo>
                  <a:lnTo>
                    <a:pt x="1564" y="1766"/>
                  </a:lnTo>
                  <a:lnTo>
                    <a:pt x="1692" y="1766"/>
                  </a:lnTo>
                  <a:lnTo>
                    <a:pt x="1819" y="1764"/>
                  </a:lnTo>
                  <a:lnTo>
                    <a:pt x="1819" y="1764"/>
                  </a:lnTo>
                  <a:lnTo>
                    <a:pt x="1923" y="1763"/>
                  </a:lnTo>
                  <a:lnTo>
                    <a:pt x="1975" y="1762"/>
                  </a:lnTo>
                  <a:lnTo>
                    <a:pt x="2027" y="1759"/>
                  </a:lnTo>
                  <a:lnTo>
                    <a:pt x="2027" y="1759"/>
                  </a:lnTo>
                  <a:lnTo>
                    <a:pt x="2083" y="1754"/>
                  </a:lnTo>
                  <a:lnTo>
                    <a:pt x="2139" y="1749"/>
                  </a:lnTo>
                  <a:lnTo>
                    <a:pt x="2196" y="1741"/>
                  </a:lnTo>
                  <a:lnTo>
                    <a:pt x="2252" y="1732"/>
                  </a:lnTo>
                  <a:lnTo>
                    <a:pt x="2309" y="1721"/>
                  </a:lnTo>
                  <a:lnTo>
                    <a:pt x="2335" y="1713"/>
                  </a:lnTo>
                  <a:lnTo>
                    <a:pt x="2364" y="1705"/>
                  </a:lnTo>
                  <a:lnTo>
                    <a:pt x="2391" y="1696"/>
                  </a:lnTo>
                  <a:lnTo>
                    <a:pt x="2417" y="1687"/>
                  </a:lnTo>
                  <a:lnTo>
                    <a:pt x="2443" y="1677"/>
                  </a:lnTo>
                  <a:lnTo>
                    <a:pt x="2469" y="1666"/>
                  </a:lnTo>
                  <a:lnTo>
                    <a:pt x="2469" y="1666"/>
                  </a:lnTo>
                  <a:lnTo>
                    <a:pt x="2489" y="1655"/>
                  </a:lnTo>
                  <a:lnTo>
                    <a:pt x="2510" y="1644"/>
                  </a:lnTo>
                  <a:lnTo>
                    <a:pt x="2529" y="1631"/>
                  </a:lnTo>
                  <a:lnTo>
                    <a:pt x="2547" y="1616"/>
                  </a:lnTo>
                  <a:lnTo>
                    <a:pt x="2562" y="1600"/>
                  </a:lnTo>
                  <a:lnTo>
                    <a:pt x="2570" y="1591"/>
                  </a:lnTo>
                  <a:lnTo>
                    <a:pt x="2576" y="1581"/>
                  </a:lnTo>
                  <a:lnTo>
                    <a:pt x="2583" y="1572"/>
                  </a:lnTo>
                  <a:lnTo>
                    <a:pt x="2588" y="1562"/>
                  </a:lnTo>
                  <a:lnTo>
                    <a:pt x="2592" y="1550"/>
                  </a:lnTo>
                  <a:lnTo>
                    <a:pt x="2594" y="1539"/>
                  </a:lnTo>
                  <a:lnTo>
                    <a:pt x="2594" y="1539"/>
                  </a:lnTo>
                  <a:lnTo>
                    <a:pt x="2601" y="1508"/>
                  </a:lnTo>
                  <a:lnTo>
                    <a:pt x="2606" y="1477"/>
                  </a:lnTo>
                  <a:lnTo>
                    <a:pt x="2616" y="1416"/>
                  </a:lnTo>
                  <a:lnTo>
                    <a:pt x="2631" y="1290"/>
                  </a:lnTo>
                  <a:lnTo>
                    <a:pt x="2631" y="1290"/>
                  </a:lnTo>
                  <a:lnTo>
                    <a:pt x="2652" y="1137"/>
                  </a:lnTo>
                  <a:lnTo>
                    <a:pt x="2670" y="982"/>
                  </a:lnTo>
                  <a:lnTo>
                    <a:pt x="2679" y="905"/>
                  </a:lnTo>
                  <a:lnTo>
                    <a:pt x="2685" y="828"/>
                  </a:lnTo>
                  <a:lnTo>
                    <a:pt x="2692" y="750"/>
                  </a:lnTo>
                  <a:lnTo>
                    <a:pt x="2695" y="673"/>
                  </a:lnTo>
                  <a:lnTo>
                    <a:pt x="2695" y="673"/>
                  </a:lnTo>
                  <a:lnTo>
                    <a:pt x="2697" y="632"/>
                  </a:lnTo>
                  <a:lnTo>
                    <a:pt x="2697" y="591"/>
                  </a:lnTo>
                  <a:lnTo>
                    <a:pt x="2697" y="510"/>
                  </a:lnTo>
                  <a:lnTo>
                    <a:pt x="2697" y="428"/>
                  </a:lnTo>
                  <a:lnTo>
                    <a:pt x="2697" y="387"/>
                  </a:lnTo>
                  <a:lnTo>
                    <a:pt x="2699" y="348"/>
                  </a:lnTo>
                  <a:lnTo>
                    <a:pt x="2699" y="348"/>
                  </a:lnTo>
                  <a:lnTo>
                    <a:pt x="2704" y="264"/>
                  </a:lnTo>
                  <a:lnTo>
                    <a:pt x="2711" y="180"/>
                  </a:lnTo>
                  <a:lnTo>
                    <a:pt x="2719" y="96"/>
                  </a:lnTo>
                  <a:lnTo>
                    <a:pt x="2729" y="13"/>
                  </a:lnTo>
                  <a:lnTo>
                    <a:pt x="2729" y="13"/>
                  </a:lnTo>
                  <a:lnTo>
                    <a:pt x="2729" y="9"/>
                  </a:lnTo>
                  <a:lnTo>
                    <a:pt x="2729" y="9"/>
                  </a:lnTo>
                  <a:lnTo>
                    <a:pt x="2729" y="7"/>
                  </a:lnTo>
                  <a:lnTo>
                    <a:pt x="2728" y="4"/>
                  </a:lnTo>
                  <a:lnTo>
                    <a:pt x="2725" y="2"/>
                  </a:lnTo>
                  <a:lnTo>
                    <a:pt x="2722" y="0"/>
                  </a:lnTo>
                  <a:lnTo>
                    <a:pt x="2720" y="0"/>
                  </a:lnTo>
                  <a:lnTo>
                    <a:pt x="2717" y="0"/>
                  </a:lnTo>
                  <a:lnTo>
                    <a:pt x="2715" y="3"/>
                  </a:lnTo>
                  <a:lnTo>
                    <a:pt x="2715" y="6"/>
                  </a:lnTo>
                  <a:lnTo>
                    <a:pt x="2715" y="6"/>
                  </a:lnTo>
                  <a:lnTo>
                    <a:pt x="2710" y="43"/>
                  </a:lnTo>
                  <a:lnTo>
                    <a:pt x="2706" y="80"/>
                  </a:lnTo>
                  <a:lnTo>
                    <a:pt x="2698" y="153"/>
                  </a:lnTo>
                  <a:lnTo>
                    <a:pt x="2688" y="301"/>
                  </a:lnTo>
                  <a:lnTo>
                    <a:pt x="2688" y="301"/>
                  </a:lnTo>
                  <a:lnTo>
                    <a:pt x="2684" y="354"/>
                  </a:lnTo>
                  <a:lnTo>
                    <a:pt x="2680" y="408"/>
                  </a:lnTo>
                  <a:lnTo>
                    <a:pt x="2679" y="460"/>
                  </a:lnTo>
                  <a:lnTo>
                    <a:pt x="2679" y="514"/>
                  </a:lnTo>
                  <a:lnTo>
                    <a:pt x="2679" y="514"/>
                  </a:lnTo>
                  <a:lnTo>
                    <a:pt x="2681" y="579"/>
                  </a:lnTo>
                  <a:lnTo>
                    <a:pt x="2681" y="611"/>
                  </a:lnTo>
                  <a:lnTo>
                    <a:pt x="2681" y="645"/>
                  </a:lnTo>
                  <a:lnTo>
                    <a:pt x="2681" y="645"/>
                  </a:lnTo>
                  <a:lnTo>
                    <a:pt x="2678" y="722"/>
                  </a:lnTo>
                  <a:lnTo>
                    <a:pt x="2672" y="798"/>
                  </a:lnTo>
                  <a:lnTo>
                    <a:pt x="2666" y="875"/>
                  </a:lnTo>
                  <a:lnTo>
                    <a:pt x="2658" y="952"/>
                  </a:lnTo>
                  <a:lnTo>
                    <a:pt x="2651" y="1028"/>
                  </a:lnTo>
                  <a:lnTo>
                    <a:pt x="2640" y="1105"/>
                  </a:lnTo>
                  <a:lnTo>
                    <a:pt x="2621" y="1257"/>
                  </a:lnTo>
                  <a:lnTo>
                    <a:pt x="2621" y="1257"/>
                  </a:lnTo>
                  <a:lnTo>
                    <a:pt x="2603" y="1389"/>
                  </a:lnTo>
                  <a:lnTo>
                    <a:pt x="2593" y="1456"/>
                  </a:lnTo>
                  <a:lnTo>
                    <a:pt x="2583" y="1521"/>
                  </a:lnTo>
                  <a:lnTo>
                    <a:pt x="2583" y="1521"/>
                  </a:lnTo>
                  <a:lnTo>
                    <a:pt x="2579" y="1534"/>
                  </a:lnTo>
                  <a:lnTo>
                    <a:pt x="2575" y="1545"/>
                  </a:lnTo>
                  <a:lnTo>
                    <a:pt x="2571" y="1557"/>
                  </a:lnTo>
                  <a:lnTo>
                    <a:pt x="2565" y="1568"/>
                  </a:lnTo>
                  <a:lnTo>
                    <a:pt x="2560" y="1577"/>
                  </a:lnTo>
                  <a:lnTo>
                    <a:pt x="2552" y="1588"/>
                  </a:lnTo>
                  <a:lnTo>
                    <a:pt x="2544" y="1596"/>
                  </a:lnTo>
                  <a:lnTo>
                    <a:pt x="2535" y="1604"/>
                  </a:lnTo>
                  <a:lnTo>
                    <a:pt x="2517" y="1620"/>
                  </a:lnTo>
                  <a:lnTo>
                    <a:pt x="2497" y="1634"/>
                  </a:lnTo>
                  <a:lnTo>
                    <a:pt x="2475" y="1645"/>
                  </a:lnTo>
                  <a:lnTo>
                    <a:pt x="2453" y="1657"/>
                  </a:lnTo>
                  <a:lnTo>
                    <a:pt x="2453" y="1657"/>
                  </a:lnTo>
                  <a:lnTo>
                    <a:pt x="2428" y="1667"/>
                  </a:lnTo>
                  <a:lnTo>
                    <a:pt x="2401" y="1677"/>
                  </a:lnTo>
                  <a:lnTo>
                    <a:pt x="2374" y="1686"/>
                  </a:lnTo>
                  <a:lnTo>
                    <a:pt x="2347" y="1695"/>
                  </a:lnTo>
                  <a:lnTo>
                    <a:pt x="2320" y="1703"/>
                  </a:lnTo>
                  <a:lnTo>
                    <a:pt x="2292" y="1709"/>
                  </a:lnTo>
                  <a:lnTo>
                    <a:pt x="2236" y="1719"/>
                  </a:lnTo>
                  <a:lnTo>
                    <a:pt x="2179" y="1728"/>
                  </a:lnTo>
                  <a:lnTo>
                    <a:pt x="2123" y="1735"/>
                  </a:lnTo>
                  <a:lnTo>
                    <a:pt x="2065" y="1740"/>
                  </a:lnTo>
                  <a:lnTo>
                    <a:pt x="2010" y="1744"/>
                  </a:lnTo>
                  <a:lnTo>
                    <a:pt x="2010" y="1744"/>
                  </a:lnTo>
                  <a:lnTo>
                    <a:pt x="1947" y="1748"/>
                  </a:lnTo>
                  <a:lnTo>
                    <a:pt x="1884" y="1749"/>
                  </a:lnTo>
                  <a:lnTo>
                    <a:pt x="1758" y="1750"/>
                  </a:lnTo>
                  <a:lnTo>
                    <a:pt x="1758" y="1750"/>
                  </a:lnTo>
                  <a:lnTo>
                    <a:pt x="1631" y="1750"/>
                  </a:lnTo>
                  <a:lnTo>
                    <a:pt x="1503" y="1750"/>
                  </a:lnTo>
                  <a:lnTo>
                    <a:pt x="1248" y="1748"/>
                  </a:lnTo>
                  <a:lnTo>
                    <a:pt x="1248" y="1748"/>
                  </a:lnTo>
                  <a:lnTo>
                    <a:pt x="993" y="1742"/>
                  </a:lnTo>
                  <a:lnTo>
                    <a:pt x="738" y="1736"/>
                  </a:lnTo>
                  <a:lnTo>
                    <a:pt x="738" y="1736"/>
                  </a:lnTo>
                  <a:lnTo>
                    <a:pt x="678" y="1736"/>
                  </a:lnTo>
                  <a:lnTo>
                    <a:pt x="616" y="1735"/>
                  </a:lnTo>
                  <a:lnTo>
                    <a:pt x="496" y="1735"/>
                  </a:lnTo>
                  <a:lnTo>
                    <a:pt x="434" y="1734"/>
                  </a:lnTo>
                  <a:lnTo>
                    <a:pt x="374" y="1730"/>
                  </a:lnTo>
                  <a:lnTo>
                    <a:pt x="312" y="1725"/>
                  </a:lnTo>
                  <a:lnTo>
                    <a:pt x="283" y="1721"/>
                  </a:lnTo>
                  <a:lnTo>
                    <a:pt x="252" y="1717"/>
                  </a:lnTo>
                  <a:lnTo>
                    <a:pt x="252" y="1717"/>
                  </a:lnTo>
                  <a:lnTo>
                    <a:pt x="229" y="1712"/>
                  </a:lnTo>
                  <a:lnTo>
                    <a:pt x="206" y="1705"/>
                  </a:lnTo>
                  <a:lnTo>
                    <a:pt x="184" y="1699"/>
                  </a:lnTo>
                  <a:lnTo>
                    <a:pt x="161" y="1691"/>
                  </a:lnTo>
                  <a:lnTo>
                    <a:pt x="161" y="1691"/>
                  </a:lnTo>
                  <a:lnTo>
                    <a:pt x="148" y="1685"/>
                  </a:lnTo>
                  <a:lnTo>
                    <a:pt x="137" y="1678"/>
                  </a:lnTo>
                  <a:lnTo>
                    <a:pt x="124" y="1672"/>
                  </a:lnTo>
                  <a:lnTo>
                    <a:pt x="114" y="1663"/>
                  </a:lnTo>
                  <a:lnTo>
                    <a:pt x="114" y="1663"/>
                  </a:lnTo>
                  <a:lnTo>
                    <a:pt x="107" y="1658"/>
                  </a:lnTo>
                  <a:lnTo>
                    <a:pt x="104" y="1652"/>
                  </a:lnTo>
                  <a:lnTo>
                    <a:pt x="102" y="1645"/>
                  </a:lnTo>
                  <a:lnTo>
                    <a:pt x="102" y="1639"/>
                  </a:lnTo>
                  <a:lnTo>
                    <a:pt x="104" y="1634"/>
                  </a:lnTo>
                  <a:lnTo>
                    <a:pt x="107" y="1628"/>
                  </a:lnTo>
                  <a:lnTo>
                    <a:pt x="114" y="1625"/>
                  </a:lnTo>
                  <a:lnTo>
                    <a:pt x="123" y="1623"/>
                  </a:lnTo>
                  <a:lnTo>
                    <a:pt x="123" y="1623"/>
                  </a:lnTo>
                  <a:lnTo>
                    <a:pt x="137" y="1622"/>
                  </a:lnTo>
                  <a:lnTo>
                    <a:pt x="150" y="1623"/>
                  </a:lnTo>
                  <a:lnTo>
                    <a:pt x="164" y="1626"/>
                  </a:lnTo>
                  <a:lnTo>
                    <a:pt x="178" y="1628"/>
                  </a:lnTo>
                  <a:lnTo>
                    <a:pt x="205" y="1635"/>
                  </a:lnTo>
                  <a:lnTo>
                    <a:pt x="218" y="1639"/>
                  </a:lnTo>
                  <a:lnTo>
                    <a:pt x="232" y="1641"/>
                  </a:lnTo>
                  <a:lnTo>
                    <a:pt x="232" y="1641"/>
                  </a:lnTo>
                  <a:lnTo>
                    <a:pt x="252" y="1644"/>
                  </a:lnTo>
                  <a:lnTo>
                    <a:pt x="274" y="1645"/>
                  </a:lnTo>
                  <a:lnTo>
                    <a:pt x="296" y="1645"/>
                  </a:lnTo>
                  <a:lnTo>
                    <a:pt x="307" y="1645"/>
                  </a:lnTo>
                  <a:lnTo>
                    <a:pt x="318" y="1644"/>
                  </a:lnTo>
                  <a:lnTo>
                    <a:pt x="318" y="1644"/>
                  </a:lnTo>
                  <a:lnTo>
                    <a:pt x="324" y="1641"/>
                  </a:lnTo>
                  <a:lnTo>
                    <a:pt x="330" y="1639"/>
                  </a:lnTo>
                  <a:lnTo>
                    <a:pt x="336" y="1635"/>
                  </a:lnTo>
                  <a:lnTo>
                    <a:pt x="338" y="1630"/>
                  </a:lnTo>
                  <a:lnTo>
                    <a:pt x="341" y="1625"/>
                  </a:lnTo>
                  <a:lnTo>
                    <a:pt x="341" y="1620"/>
                  </a:lnTo>
                  <a:lnTo>
                    <a:pt x="339" y="1613"/>
                  </a:lnTo>
                  <a:lnTo>
                    <a:pt x="337" y="1607"/>
                  </a:lnTo>
                  <a:lnTo>
                    <a:pt x="337" y="1607"/>
                  </a:lnTo>
                  <a:lnTo>
                    <a:pt x="332" y="1599"/>
                  </a:lnTo>
                  <a:lnTo>
                    <a:pt x="327" y="1591"/>
                  </a:lnTo>
                  <a:lnTo>
                    <a:pt x="314" y="1579"/>
                  </a:lnTo>
                  <a:lnTo>
                    <a:pt x="298" y="1567"/>
                  </a:lnTo>
                  <a:lnTo>
                    <a:pt x="282" y="1557"/>
                  </a:lnTo>
                  <a:lnTo>
                    <a:pt x="264" y="1547"/>
                  </a:lnTo>
                  <a:lnTo>
                    <a:pt x="247" y="1539"/>
                  </a:lnTo>
                  <a:lnTo>
                    <a:pt x="214" y="1523"/>
                  </a:lnTo>
                  <a:lnTo>
                    <a:pt x="214" y="1523"/>
                  </a:lnTo>
                  <a:lnTo>
                    <a:pt x="145" y="1493"/>
                  </a:lnTo>
                  <a:lnTo>
                    <a:pt x="110" y="1476"/>
                  </a:lnTo>
                  <a:lnTo>
                    <a:pt x="77" y="1459"/>
                  </a:lnTo>
                  <a:lnTo>
                    <a:pt x="77" y="1459"/>
                  </a:lnTo>
                  <a:lnTo>
                    <a:pt x="60" y="1450"/>
                  </a:lnTo>
                  <a:lnTo>
                    <a:pt x="45" y="1439"/>
                  </a:lnTo>
                  <a:lnTo>
                    <a:pt x="32" y="1426"/>
                  </a:lnTo>
                  <a:lnTo>
                    <a:pt x="25" y="1418"/>
                  </a:lnTo>
                  <a:lnTo>
                    <a:pt x="20" y="1411"/>
                  </a:lnTo>
                  <a:lnTo>
                    <a:pt x="20" y="1411"/>
                  </a:lnTo>
                  <a:lnTo>
                    <a:pt x="16" y="1403"/>
                  </a:lnTo>
                  <a:lnTo>
                    <a:pt x="14" y="1397"/>
                  </a:lnTo>
                  <a:lnTo>
                    <a:pt x="14" y="1390"/>
                  </a:lnTo>
                  <a:lnTo>
                    <a:pt x="15" y="1385"/>
                  </a:lnTo>
                  <a:lnTo>
                    <a:pt x="18" y="1380"/>
                  </a:lnTo>
                  <a:lnTo>
                    <a:pt x="20" y="1376"/>
                  </a:lnTo>
                  <a:lnTo>
                    <a:pt x="24" y="1372"/>
                  </a:lnTo>
                  <a:lnTo>
                    <a:pt x="29" y="1370"/>
                  </a:lnTo>
                  <a:lnTo>
                    <a:pt x="42" y="1365"/>
                  </a:lnTo>
                  <a:lnTo>
                    <a:pt x="55" y="1363"/>
                  </a:lnTo>
                  <a:lnTo>
                    <a:pt x="68" y="1365"/>
                  </a:lnTo>
                  <a:lnTo>
                    <a:pt x="79" y="1368"/>
                  </a:lnTo>
                  <a:lnTo>
                    <a:pt x="79" y="1368"/>
                  </a:lnTo>
                  <a:lnTo>
                    <a:pt x="83" y="1368"/>
                  </a:lnTo>
                  <a:lnTo>
                    <a:pt x="86" y="1368"/>
                  </a:lnTo>
                  <a:lnTo>
                    <a:pt x="88" y="1367"/>
                  </a:lnTo>
                  <a:lnTo>
                    <a:pt x="90" y="1365"/>
                  </a:lnTo>
                  <a:lnTo>
                    <a:pt x="91" y="1362"/>
                  </a:lnTo>
                  <a:lnTo>
                    <a:pt x="91" y="1359"/>
                  </a:lnTo>
                  <a:lnTo>
                    <a:pt x="90" y="1357"/>
                  </a:lnTo>
                  <a:lnTo>
                    <a:pt x="87" y="1354"/>
                  </a:lnTo>
                  <a:lnTo>
                    <a:pt x="87" y="13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0" name="Freeform 268">
              <a:extLst>
                <a:ext uri="{FF2B5EF4-FFF2-40B4-BE49-F238E27FC236}">
                  <a16:creationId xmlns:a16="http://schemas.microsoft.com/office/drawing/2014/main" id="{EE3BB6D6-1D49-8639-B4A5-492B04038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3174"/>
              <a:ext cx="103" cy="143"/>
            </a:xfrm>
            <a:custGeom>
              <a:avLst/>
              <a:gdLst>
                <a:gd name="T0" fmla="*/ 177 w 205"/>
                <a:gd name="T1" fmla="*/ 21 h 286"/>
                <a:gd name="T2" fmla="*/ 135 w 205"/>
                <a:gd name="T3" fmla="*/ 7 h 286"/>
                <a:gd name="T4" fmla="*/ 92 w 205"/>
                <a:gd name="T5" fmla="*/ 0 h 286"/>
                <a:gd name="T6" fmla="*/ 53 w 205"/>
                <a:gd name="T7" fmla="*/ 7 h 286"/>
                <a:gd name="T8" fmla="*/ 21 w 205"/>
                <a:gd name="T9" fmla="*/ 31 h 286"/>
                <a:gd name="T10" fmla="*/ 7 w 205"/>
                <a:gd name="T11" fmla="*/ 58 h 286"/>
                <a:gd name="T12" fmla="*/ 0 w 205"/>
                <a:gd name="T13" fmla="*/ 95 h 286"/>
                <a:gd name="T14" fmla="*/ 4 w 205"/>
                <a:gd name="T15" fmla="*/ 135 h 286"/>
                <a:gd name="T16" fmla="*/ 19 w 205"/>
                <a:gd name="T17" fmla="*/ 187 h 286"/>
                <a:gd name="T18" fmla="*/ 58 w 205"/>
                <a:gd name="T19" fmla="*/ 254 h 286"/>
                <a:gd name="T20" fmla="*/ 72 w 205"/>
                <a:gd name="T21" fmla="*/ 268 h 286"/>
                <a:gd name="T22" fmla="*/ 98 w 205"/>
                <a:gd name="T23" fmla="*/ 283 h 286"/>
                <a:gd name="T24" fmla="*/ 127 w 205"/>
                <a:gd name="T25" fmla="*/ 285 h 286"/>
                <a:gd name="T26" fmla="*/ 139 w 205"/>
                <a:gd name="T27" fmla="*/ 277 h 286"/>
                <a:gd name="T28" fmla="*/ 145 w 205"/>
                <a:gd name="T29" fmla="*/ 258 h 286"/>
                <a:gd name="T30" fmla="*/ 144 w 205"/>
                <a:gd name="T31" fmla="*/ 237 h 286"/>
                <a:gd name="T32" fmla="*/ 121 w 205"/>
                <a:gd name="T33" fmla="*/ 168 h 286"/>
                <a:gd name="T34" fmla="*/ 115 w 205"/>
                <a:gd name="T35" fmla="*/ 139 h 286"/>
                <a:gd name="T36" fmla="*/ 122 w 205"/>
                <a:gd name="T37" fmla="*/ 112 h 286"/>
                <a:gd name="T38" fmla="*/ 135 w 205"/>
                <a:gd name="T39" fmla="*/ 95 h 286"/>
                <a:gd name="T40" fmla="*/ 153 w 205"/>
                <a:gd name="T41" fmla="*/ 87 h 286"/>
                <a:gd name="T42" fmla="*/ 169 w 205"/>
                <a:gd name="T43" fmla="*/ 86 h 286"/>
                <a:gd name="T44" fmla="*/ 177 w 205"/>
                <a:gd name="T45" fmla="*/ 81 h 286"/>
                <a:gd name="T46" fmla="*/ 174 w 205"/>
                <a:gd name="T47" fmla="*/ 73 h 286"/>
                <a:gd name="T48" fmla="*/ 169 w 205"/>
                <a:gd name="T49" fmla="*/ 71 h 286"/>
                <a:gd name="T50" fmla="*/ 144 w 205"/>
                <a:gd name="T51" fmla="*/ 73 h 286"/>
                <a:gd name="T52" fmla="*/ 123 w 205"/>
                <a:gd name="T53" fmla="*/ 84 h 286"/>
                <a:gd name="T54" fmla="*/ 110 w 205"/>
                <a:gd name="T55" fmla="*/ 100 h 286"/>
                <a:gd name="T56" fmla="*/ 103 w 205"/>
                <a:gd name="T57" fmla="*/ 122 h 286"/>
                <a:gd name="T58" fmla="*/ 101 w 205"/>
                <a:gd name="T59" fmla="*/ 155 h 286"/>
                <a:gd name="T60" fmla="*/ 117 w 205"/>
                <a:gd name="T61" fmla="*/ 200 h 286"/>
                <a:gd name="T62" fmla="*/ 130 w 205"/>
                <a:gd name="T63" fmla="*/ 246 h 286"/>
                <a:gd name="T64" fmla="*/ 127 w 205"/>
                <a:gd name="T65" fmla="*/ 266 h 286"/>
                <a:gd name="T66" fmla="*/ 119 w 205"/>
                <a:gd name="T67" fmla="*/ 271 h 286"/>
                <a:gd name="T68" fmla="*/ 100 w 205"/>
                <a:gd name="T69" fmla="*/ 269 h 286"/>
                <a:gd name="T70" fmla="*/ 74 w 205"/>
                <a:gd name="T71" fmla="*/ 250 h 286"/>
                <a:gd name="T72" fmla="*/ 46 w 205"/>
                <a:gd name="T73" fmla="*/ 205 h 286"/>
                <a:gd name="T74" fmla="*/ 28 w 205"/>
                <a:gd name="T75" fmla="*/ 161 h 286"/>
                <a:gd name="T76" fmla="*/ 18 w 205"/>
                <a:gd name="T77" fmla="*/ 113 h 286"/>
                <a:gd name="T78" fmla="*/ 18 w 205"/>
                <a:gd name="T79" fmla="*/ 75 h 286"/>
                <a:gd name="T80" fmla="*/ 33 w 205"/>
                <a:gd name="T81" fmla="*/ 40 h 286"/>
                <a:gd name="T82" fmla="*/ 53 w 205"/>
                <a:gd name="T83" fmla="*/ 23 h 286"/>
                <a:gd name="T84" fmla="*/ 78 w 205"/>
                <a:gd name="T85" fmla="*/ 14 h 286"/>
                <a:gd name="T86" fmla="*/ 105 w 205"/>
                <a:gd name="T87" fmla="*/ 14 h 286"/>
                <a:gd name="T88" fmla="*/ 162 w 205"/>
                <a:gd name="T89" fmla="*/ 30 h 286"/>
                <a:gd name="T90" fmla="*/ 194 w 205"/>
                <a:gd name="T91" fmla="*/ 46 h 286"/>
                <a:gd name="T92" fmla="*/ 201 w 205"/>
                <a:gd name="T93" fmla="*/ 45 h 286"/>
                <a:gd name="T94" fmla="*/ 205 w 205"/>
                <a:gd name="T95" fmla="*/ 38 h 286"/>
                <a:gd name="T96" fmla="*/ 201 w 205"/>
                <a:gd name="T97" fmla="*/ 3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" h="286">
                  <a:moveTo>
                    <a:pt x="201" y="34"/>
                  </a:moveTo>
                  <a:lnTo>
                    <a:pt x="201" y="34"/>
                  </a:lnTo>
                  <a:lnTo>
                    <a:pt x="177" y="21"/>
                  </a:lnTo>
                  <a:lnTo>
                    <a:pt x="163" y="16"/>
                  </a:lnTo>
                  <a:lnTo>
                    <a:pt x="149" y="11"/>
                  </a:lnTo>
                  <a:lnTo>
                    <a:pt x="135" y="7"/>
                  </a:lnTo>
                  <a:lnTo>
                    <a:pt x="121" y="3"/>
                  </a:lnTo>
                  <a:lnTo>
                    <a:pt x="106" y="2"/>
                  </a:lnTo>
                  <a:lnTo>
                    <a:pt x="92" y="0"/>
                  </a:lnTo>
                  <a:lnTo>
                    <a:pt x="78" y="2"/>
                  </a:lnTo>
                  <a:lnTo>
                    <a:pt x="66" y="3"/>
                  </a:lnTo>
                  <a:lnTo>
                    <a:pt x="53" y="7"/>
                  </a:lnTo>
                  <a:lnTo>
                    <a:pt x="41" y="13"/>
                  </a:lnTo>
                  <a:lnTo>
                    <a:pt x="30" y="21"/>
                  </a:lnTo>
                  <a:lnTo>
                    <a:pt x="21" y="31"/>
                  </a:lnTo>
                  <a:lnTo>
                    <a:pt x="13" y="43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3" y="70"/>
                  </a:lnTo>
                  <a:lnTo>
                    <a:pt x="1" y="82"/>
                  </a:lnTo>
                  <a:lnTo>
                    <a:pt x="0" y="95"/>
                  </a:lnTo>
                  <a:lnTo>
                    <a:pt x="0" y="108"/>
                  </a:lnTo>
                  <a:lnTo>
                    <a:pt x="1" y="121"/>
                  </a:lnTo>
                  <a:lnTo>
                    <a:pt x="4" y="135"/>
                  </a:lnTo>
                  <a:lnTo>
                    <a:pt x="7" y="148"/>
                  </a:lnTo>
                  <a:lnTo>
                    <a:pt x="10" y="162"/>
                  </a:lnTo>
                  <a:lnTo>
                    <a:pt x="19" y="187"/>
                  </a:lnTo>
                  <a:lnTo>
                    <a:pt x="31" y="212"/>
                  </a:lnTo>
                  <a:lnTo>
                    <a:pt x="45" y="235"/>
                  </a:lnTo>
                  <a:lnTo>
                    <a:pt x="58" y="254"/>
                  </a:lnTo>
                  <a:lnTo>
                    <a:pt x="58" y="254"/>
                  </a:lnTo>
                  <a:lnTo>
                    <a:pt x="64" y="262"/>
                  </a:lnTo>
                  <a:lnTo>
                    <a:pt x="72" y="268"/>
                  </a:lnTo>
                  <a:lnTo>
                    <a:pt x="80" y="275"/>
                  </a:lnTo>
                  <a:lnTo>
                    <a:pt x="89" y="280"/>
                  </a:lnTo>
                  <a:lnTo>
                    <a:pt x="98" y="283"/>
                  </a:lnTo>
                  <a:lnTo>
                    <a:pt x="108" y="286"/>
                  </a:lnTo>
                  <a:lnTo>
                    <a:pt x="118" y="286"/>
                  </a:lnTo>
                  <a:lnTo>
                    <a:pt x="127" y="285"/>
                  </a:lnTo>
                  <a:lnTo>
                    <a:pt x="127" y="285"/>
                  </a:lnTo>
                  <a:lnTo>
                    <a:pt x="133" y="282"/>
                  </a:lnTo>
                  <a:lnTo>
                    <a:pt x="139" y="277"/>
                  </a:lnTo>
                  <a:lnTo>
                    <a:pt x="142" y="272"/>
                  </a:lnTo>
                  <a:lnTo>
                    <a:pt x="144" y="266"/>
                  </a:lnTo>
                  <a:lnTo>
                    <a:pt x="145" y="258"/>
                  </a:lnTo>
                  <a:lnTo>
                    <a:pt x="145" y="250"/>
                  </a:lnTo>
                  <a:lnTo>
                    <a:pt x="144" y="237"/>
                  </a:lnTo>
                  <a:lnTo>
                    <a:pt x="144" y="237"/>
                  </a:lnTo>
                  <a:lnTo>
                    <a:pt x="139" y="219"/>
                  </a:lnTo>
                  <a:lnTo>
                    <a:pt x="133" y="203"/>
                  </a:lnTo>
                  <a:lnTo>
                    <a:pt x="121" y="168"/>
                  </a:lnTo>
                  <a:lnTo>
                    <a:pt x="121" y="168"/>
                  </a:lnTo>
                  <a:lnTo>
                    <a:pt x="115" y="154"/>
                  </a:lnTo>
                  <a:lnTo>
                    <a:pt x="115" y="139"/>
                  </a:lnTo>
                  <a:lnTo>
                    <a:pt x="117" y="125"/>
                  </a:lnTo>
                  <a:lnTo>
                    <a:pt x="119" y="117"/>
                  </a:lnTo>
                  <a:lnTo>
                    <a:pt x="122" y="112"/>
                  </a:lnTo>
                  <a:lnTo>
                    <a:pt x="126" y="105"/>
                  </a:lnTo>
                  <a:lnTo>
                    <a:pt x="130" y="100"/>
                  </a:lnTo>
                  <a:lnTo>
                    <a:pt x="135" y="95"/>
                  </a:lnTo>
                  <a:lnTo>
                    <a:pt x="140" y="91"/>
                  </a:lnTo>
                  <a:lnTo>
                    <a:pt x="146" y="89"/>
                  </a:lnTo>
                  <a:lnTo>
                    <a:pt x="153" y="87"/>
                  </a:lnTo>
                  <a:lnTo>
                    <a:pt x="162" y="86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73" y="85"/>
                  </a:lnTo>
                  <a:lnTo>
                    <a:pt x="174" y="84"/>
                  </a:lnTo>
                  <a:lnTo>
                    <a:pt x="177" y="81"/>
                  </a:lnTo>
                  <a:lnTo>
                    <a:pt x="177" y="79"/>
                  </a:lnTo>
                  <a:lnTo>
                    <a:pt x="177" y="76"/>
                  </a:lnTo>
                  <a:lnTo>
                    <a:pt x="174" y="73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9" y="71"/>
                  </a:lnTo>
                  <a:lnTo>
                    <a:pt x="160" y="71"/>
                  </a:lnTo>
                  <a:lnTo>
                    <a:pt x="151" y="71"/>
                  </a:lnTo>
                  <a:lnTo>
                    <a:pt x="144" y="73"/>
                  </a:lnTo>
                  <a:lnTo>
                    <a:pt x="136" y="76"/>
                  </a:lnTo>
                  <a:lnTo>
                    <a:pt x="130" y="80"/>
                  </a:lnTo>
                  <a:lnTo>
                    <a:pt x="123" y="84"/>
                  </a:lnTo>
                  <a:lnTo>
                    <a:pt x="118" y="89"/>
                  </a:lnTo>
                  <a:lnTo>
                    <a:pt x="114" y="94"/>
                  </a:lnTo>
                  <a:lnTo>
                    <a:pt x="110" y="100"/>
                  </a:lnTo>
                  <a:lnTo>
                    <a:pt x="106" y="107"/>
                  </a:lnTo>
                  <a:lnTo>
                    <a:pt x="104" y="114"/>
                  </a:lnTo>
                  <a:lnTo>
                    <a:pt x="103" y="122"/>
                  </a:lnTo>
                  <a:lnTo>
                    <a:pt x="100" y="139"/>
                  </a:lnTo>
                  <a:lnTo>
                    <a:pt x="101" y="155"/>
                  </a:lnTo>
                  <a:lnTo>
                    <a:pt x="101" y="155"/>
                  </a:lnTo>
                  <a:lnTo>
                    <a:pt x="104" y="166"/>
                  </a:lnTo>
                  <a:lnTo>
                    <a:pt x="110" y="181"/>
                  </a:lnTo>
                  <a:lnTo>
                    <a:pt x="117" y="200"/>
                  </a:lnTo>
                  <a:lnTo>
                    <a:pt x="123" y="219"/>
                  </a:lnTo>
                  <a:lnTo>
                    <a:pt x="128" y="237"/>
                  </a:lnTo>
                  <a:lnTo>
                    <a:pt x="130" y="246"/>
                  </a:lnTo>
                  <a:lnTo>
                    <a:pt x="130" y="254"/>
                  </a:lnTo>
                  <a:lnTo>
                    <a:pt x="128" y="260"/>
                  </a:lnTo>
                  <a:lnTo>
                    <a:pt x="127" y="266"/>
                  </a:lnTo>
                  <a:lnTo>
                    <a:pt x="123" y="269"/>
                  </a:lnTo>
                  <a:lnTo>
                    <a:pt x="119" y="271"/>
                  </a:lnTo>
                  <a:lnTo>
                    <a:pt x="119" y="271"/>
                  </a:lnTo>
                  <a:lnTo>
                    <a:pt x="112" y="271"/>
                  </a:lnTo>
                  <a:lnTo>
                    <a:pt x="105" y="271"/>
                  </a:lnTo>
                  <a:lnTo>
                    <a:pt x="100" y="269"/>
                  </a:lnTo>
                  <a:lnTo>
                    <a:pt x="94" y="267"/>
                  </a:lnTo>
                  <a:lnTo>
                    <a:pt x="83" y="259"/>
                  </a:lnTo>
                  <a:lnTo>
                    <a:pt x="74" y="250"/>
                  </a:lnTo>
                  <a:lnTo>
                    <a:pt x="66" y="239"/>
                  </a:lnTo>
                  <a:lnTo>
                    <a:pt x="58" y="227"/>
                  </a:lnTo>
                  <a:lnTo>
                    <a:pt x="46" y="205"/>
                  </a:lnTo>
                  <a:lnTo>
                    <a:pt x="46" y="205"/>
                  </a:lnTo>
                  <a:lnTo>
                    <a:pt x="36" y="184"/>
                  </a:lnTo>
                  <a:lnTo>
                    <a:pt x="28" y="161"/>
                  </a:lnTo>
                  <a:lnTo>
                    <a:pt x="22" y="136"/>
                  </a:lnTo>
                  <a:lnTo>
                    <a:pt x="18" y="113"/>
                  </a:lnTo>
                  <a:lnTo>
                    <a:pt x="18" y="113"/>
                  </a:lnTo>
                  <a:lnTo>
                    <a:pt x="17" y="100"/>
                  </a:lnTo>
                  <a:lnTo>
                    <a:pt x="17" y="87"/>
                  </a:lnTo>
                  <a:lnTo>
                    <a:pt x="18" y="75"/>
                  </a:lnTo>
                  <a:lnTo>
                    <a:pt x="22" y="62"/>
                  </a:lnTo>
                  <a:lnTo>
                    <a:pt x="26" y="50"/>
                  </a:lnTo>
                  <a:lnTo>
                    <a:pt x="33" y="40"/>
                  </a:lnTo>
                  <a:lnTo>
                    <a:pt x="41" y="31"/>
                  </a:lnTo>
                  <a:lnTo>
                    <a:pt x="53" y="23"/>
                  </a:lnTo>
                  <a:lnTo>
                    <a:pt x="53" y="23"/>
                  </a:lnTo>
                  <a:lnTo>
                    <a:pt x="60" y="20"/>
                  </a:lnTo>
                  <a:lnTo>
                    <a:pt x="69" y="17"/>
                  </a:lnTo>
                  <a:lnTo>
                    <a:pt x="78" y="14"/>
                  </a:lnTo>
                  <a:lnTo>
                    <a:pt x="87" y="14"/>
                  </a:lnTo>
                  <a:lnTo>
                    <a:pt x="96" y="13"/>
                  </a:lnTo>
                  <a:lnTo>
                    <a:pt x="105" y="14"/>
                  </a:lnTo>
                  <a:lnTo>
                    <a:pt x="124" y="18"/>
                  </a:lnTo>
                  <a:lnTo>
                    <a:pt x="144" y="23"/>
                  </a:lnTo>
                  <a:lnTo>
                    <a:pt x="162" y="30"/>
                  </a:lnTo>
                  <a:lnTo>
                    <a:pt x="178" y="39"/>
                  </a:lnTo>
                  <a:lnTo>
                    <a:pt x="194" y="46"/>
                  </a:lnTo>
                  <a:lnTo>
                    <a:pt x="194" y="46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1" y="45"/>
                  </a:lnTo>
                  <a:lnTo>
                    <a:pt x="204" y="44"/>
                  </a:lnTo>
                  <a:lnTo>
                    <a:pt x="205" y="41"/>
                  </a:lnTo>
                  <a:lnTo>
                    <a:pt x="205" y="38"/>
                  </a:lnTo>
                  <a:lnTo>
                    <a:pt x="204" y="35"/>
                  </a:lnTo>
                  <a:lnTo>
                    <a:pt x="201" y="34"/>
                  </a:lnTo>
                  <a:lnTo>
                    <a:pt x="20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1" name="Freeform 269">
              <a:extLst>
                <a:ext uri="{FF2B5EF4-FFF2-40B4-BE49-F238E27FC236}">
                  <a16:creationId xmlns:a16="http://schemas.microsoft.com/office/drawing/2014/main" id="{A6D5072E-EE8A-0AC5-1150-E85826EE1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3242"/>
              <a:ext cx="78" cy="138"/>
            </a:xfrm>
            <a:custGeom>
              <a:avLst/>
              <a:gdLst>
                <a:gd name="T0" fmla="*/ 81 w 155"/>
                <a:gd name="T1" fmla="*/ 1 h 276"/>
                <a:gd name="T2" fmla="*/ 62 w 155"/>
                <a:gd name="T3" fmla="*/ 0 h 276"/>
                <a:gd name="T4" fmla="*/ 46 w 155"/>
                <a:gd name="T5" fmla="*/ 1 h 276"/>
                <a:gd name="T6" fmla="*/ 34 w 155"/>
                <a:gd name="T7" fmla="*/ 7 h 276"/>
                <a:gd name="T8" fmla="*/ 22 w 155"/>
                <a:gd name="T9" fmla="*/ 14 h 276"/>
                <a:gd name="T10" fmla="*/ 14 w 155"/>
                <a:gd name="T11" fmla="*/ 25 h 276"/>
                <a:gd name="T12" fmla="*/ 4 w 155"/>
                <a:gd name="T13" fmla="*/ 50 h 276"/>
                <a:gd name="T14" fmla="*/ 0 w 155"/>
                <a:gd name="T15" fmla="*/ 81 h 276"/>
                <a:gd name="T16" fmla="*/ 2 w 155"/>
                <a:gd name="T17" fmla="*/ 114 h 276"/>
                <a:gd name="T18" fmla="*/ 11 w 155"/>
                <a:gd name="T19" fmla="*/ 163 h 276"/>
                <a:gd name="T20" fmla="*/ 19 w 155"/>
                <a:gd name="T21" fmla="*/ 188 h 276"/>
                <a:gd name="T22" fmla="*/ 34 w 155"/>
                <a:gd name="T23" fmla="*/ 220 h 276"/>
                <a:gd name="T24" fmla="*/ 57 w 155"/>
                <a:gd name="T25" fmla="*/ 253 h 276"/>
                <a:gd name="T26" fmla="*/ 71 w 155"/>
                <a:gd name="T27" fmla="*/ 265 h 276"/>
                <a:gd name="T28" fmla="*/ 86 w 155"/>
                <a:gd name="T29" fmla="*/ 273 h 276"/>
                <a:gd name="T30" fmla="*/ 103 w 155"/>
                <a:gd name="T31" fmla="*/ 276 h 276"/>
                <a:gd name="T32" fmla="*/ 121 w 155"/>
                <a:gd name="T33" fmla="*/ 270 h 276"/>
                <a:gd name="T34" fmla="*/ 132 w 155"/>
                <a:gd name="T35" fmla="*/ 264 h 276"/>
                <a:gd name="T36" fmla="*/ 146 w 155"/>
                <a:gd name="T37" fmla="*/ 249 h 276"/>
                <a:gd name="T38" fmla="*/ 154 w 155"/>
                <a:gd name="T39" fmla="*/ 231 h 276"/>
                <a:gd name="T40" fmla="*/ 155 w 155"/>
                <a:gd name="T41" fmla="*/ 210 h 276"/>
                <a:gd name="T42" fmla="*/ 149 w 155"/>
                <a:gd name="T43" fmla="*/ 178 h 276"/>
                <a:gd name="T44" fmla="*/ 139 w 155"/>
                <a:gd name="T45" fmla="*/ 133 h 276"/>
                <a:gd name="T46" fmla="*/ 136 w 155"/>
                <a:gd name="T47" fmla="*/ 112 h 276"/>
                <a:gd name="T48" fmla="*/ 135 w 155"/>
                <a:gd name="T49" fmla="*/ 110 h 276"/>
                <a:gd name="T50" fmla="*/ 128 w 155"/>
                <a:gd name="T51" fmla="*/ 108 h 276"/>
                <a:gd name="T52" fmla="*/ 121 w 155"/>
                <a:gd name="T53" fmla="*/ 110 h 276"/>
                <a:gd name="T54" fmla="*/ 121 w 155"/>
                <a:gd name="T55" fmla="*/ 112 h 276"/>
                <a:gd name="T56" fmla="*/ 122 w 155"/>
                <a:gd name="T57" fmla="*/ 128 h 276"/>
                <a:gd name="T58" fmla="*/ 136 w 155"/>
                <a:gd name="T59" fmla="*/ 182 h 276"/>
                <a:gd name="T60" fmla="*/ 141 w 155"/>
                <a:gd name="T61" fmla="*/ 209 h 276"/>
                <a:gd name="T62" fmla="*/ 140 w 155"/>
                <a:gd name="T63" fmla="*/ 226 h 276"/>
                <a:gd name="T64" fmla="*/ 134 w 155"/>
                <a:gd name="T65" fmla="*/ 241 h 276"/>
                <a:gd name="T66" fmla="*/ 128 w 155"/>
                <a:gd name="T67" fmla="*/ 247 h 276"/>
                <a:gd name="T68" fmla="*/ 112 w 155"/>
                <a:gd name="T69" fmla="*/ 259 h 276"/>
                <a:gd name="T70" fmla="*/ 96 w 155"/>
                <a:gd name="T71" fmla="*/ 260 h 276"/>
                <a:gd name="T72" fmla="*/ 81 w 155"/>
                <a:gd name="T73" fmla="*/ 254 h 276"/>
                <a:gd name="T74" fmla="*/ 67 w 155"/>
                <a:gd name="T75" fmla="*/ 240 h 276"/>
                <a:gd name="T76" fmla="*/ 54 w 155"/>
                <a:gd name="T77" fmla="*/ 223 h 276"/>
                <a:gd name="T78" fmla="*/ 36 w 155"/>
                <a:gd name="T79" fmla="*/ 188 h 276"/>
                <a:gd name="T80" fmla="*/ 31 w 155"/>
                <a:gd name="T81" fmla="*/ 173 h 276"/>
                <a:gd name="T82" fmla="*/ 18 w 155"/>
                <a:gd name="T83" fmla="*/ 127 h 276"/>
                <a:gd name="T84" fmla="*/ 14 w 155"/>
                <a:gd name="T85" fmla="*/ 85 h 276"/>
                <a:gd name="T86" fmla="*/ 17 w 155"/>
                <a:gd name="T87" fmla="*/ 59 h 276"/>
                <a:gd name="T88" fmla="*/ 25 w 155"/>
                <a:gd name="T89" fmla="*/ 36 h 276"/>
                <a:gd name="T90" fmla="*/ 39 w 155"/>
                <a:gd name="T91" fmla="*/ 21 h 276"/>
                <a:gd name="T92" fmla="*/ 49 w 155"/>
                <a:gd name="T93" fmla="*/ 17 h 276"/>
                <a:gd name="T94" fmla="*/ 62 w 155"/>
                <a:gd name="T95" fmla="*/ 14 h 276"/>
                <a:gd name="T96" fmla="*/ 77 w 155"/>
                <a:gd name="T97" fmla="*/ 16 h 276"/>
                <a:gd name="T98" fmla="*/ 82 w 155"/>
                <a:gd name="T99" fmla="*/ 14 h 276"/>
                <a:gd name="T100" fmla="*/ 86 w 155"/>
                <a:gd name="T101" fmla="*/ 10 h 276"/>
                <a:gd name="T102" fmla="*/ 86 w 155"/>
                <a:gd name="T103" fmla="*/ 5 h 276"/>
                <a:gd name="T104" fmla="*/ 81 w 155"/>
                <a:gd name="T105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" h="276">
                  <a:moveTo>
                    <a:pt x="81" y="1"/>
                  </a:moveTo>
                  <a:lnTo>
                    <a:pt x="81" y="1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6" y="1"/>
                  </a:lnTo>
                  <a:lnTo>
                    <a:pt x="39" y="4"/>
                  </a:lnTo>
                  <a:lnTo>
                    <a:pt x="34" y="7"/>
                  </a:lnTo>
                  <a:lnTo>
                    <a:pt x="27" y="10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5"/>
                  </a:lnTo>
                  <a:lnTo>
                    <a:pt x="8" y="36"/>
                  </a:lnTo>
                  <a:lnTo>
                    <a:pt x="4" y="50"/>
                  </a:lnTo>
                  <a:lnTo>
                    <a:pt x="2" y="65"/>
                  </a:lnTo>
                  <a:lnTo>
                    <a:pt x="0" y="81"/>
                  </a:lnTo>
                  <a:lnTo>
                    <a:pt x="0" y="98"/>
                  </a:lnTo>
                  <a:lnTo>
                    <a:pt x="2" y="114"/>
                  </a:lnTo>
                  <a:lnTo>
                    <a:pt x="4" y="131"/>
                  </a:lnTo>
                  <a:lnTo>
                    <a:pt x="11" y="163"/>
                  </a:lnTo>
                  <a:lnTo>
                    <a:pt x="19" y="188"/>
                  </a:lnTo>
                  <a:lnTo>
                    <a:pt x="19" y="188"/>
                  </a:lnTo>
                  <a:lnTo>
                    <a:pt x="26" y="204"/>
                  </a:lnTo>
                  <a:lnTo>
                    <a:pt x="34" y="220"/>
                  </a:lnTo>
                  <a:lnTo>
                    <a:pt x="44" y="237"/>
                  </a:lnTo>
                  <a:lnTo>
                    <a:pt x="57" y="253"/>
                  </a:lnTo>
                  <a:lnTo>
                    <a:pt x="63" y="259"/>
                  </a:lnTo>
                  <a:lnTo>
                    <a:pt x="71" y="265"/>
                  </a:lnTo>
                  <a:lnTo>
                    <a:pt x="78" y="269"/>
                  </a:lnTo>
                  <a:lnTo>
                    <a:pt x="86" y="273"/>
                  </a:lnTo>
                  <a:lnTo>
                    <a:pt x="94" y="276"/>
                  </a:lnTo>
                  <a:lnTo>
                    <a:pt x="103" y="276"/>
                  </a:lnTo>
                  <a:lnTo>
                    <a:pt x="112" y="274"/>
                  </a:lnTo>
                  <a:lnTo>
                    <a:pt x="121" y="270"/>
                  </a:lnTo>
                  <a:lnTo>
                    <a:pt x="121" y="270"/>
                  </a:lnTo>
                  <a:lnTo>
                    <a:pt x="132" y="264"/>
                  </a:lnTo>
                  <a:lnTo>
                    <a:pt x="140" y="256"/>
                  </a:lnTo>
                  <a:lnTo>
                    <a:pt x="146" y="249"/>
                  </a:lnTo>
                  <a:lnTo>
                    <a:pt x="151" y="240"/>
                  </a:lnTo>
                  <a:lnTo>
                    <a:pt x="154" y="231"/>
                  </a:lnTo>
                  <a:lnTo>
                    <a:pt x="155" y="220"/>
                  </a:lnTo>
                  <a:lnTo>
                    <a:pt x="155" y="210"/>
                  </a:lnTo>
                  <a:lnTo>
                    <a:pt x="154" y="200"/>
                  </a:lnTo>
                  <a:lnTo>
                    <a:pt x="149" y="178"/>
                  </a:lnTo>
                  <a:lnTo>
                    <a:pt x="142" y="155"/>
                  </a:lnTo>
                  <a:lnTo>
                    <a:pt x="139" y="133"/>
                  </a:lnTo>
                  <a:lnTo>
                    <a:pt x="136" y="122"/>
                  </a:lnTo>
                  <a:lnTo>
                    <a:pt x="136" y="112"/>
                  </a:lnTo>
                  <a:lnTo>
                    <a:pt x="136" y="112"/>
                  </a:lnTo>
                  <a:lnTo>
                    <a:pt x="135" y="110"/>
                  </a:lnTo>
                  <a:lnTo>
                    <a:pt x="134" y="109"/>
                  </a:lnTo>
                  <a:lnTo>
                    <a:pt x="128" y="108"/>
                  </a:lnTo>
                  <a:lnTo>
                    <a:pt x="123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21" y="112"/>
                  </a:lnTo>
                  <a:lnTo>
                    <a:pt x="121" y="119"/>
                  </a:lnTo>
                  <a:lnTo>
                    <a:pt x="122" y="128"/>
                  </a:lnTo>
                  <a:lnTo>
                    <a:pt x="126" y="145"/>
                  </a:lnTo>
                  <a:lnTo>
                    <a:pt x="136" y="182"/>
                  </a:lnTo>
                  <a:lnTo>
                    <a:pt x="140" y="200"/>
                  </a:lnTo>
                  <a:lnTo>
                    <a:pt x="141" y="209"/>
                  </a:lnTo>
                  <a:lnTo>
                    <a:pt x="141" y="218"/>
                  </a:lnTo>
                  <a:lnTo>
                    <a:pt x="140" y="226"/>
                  </a:lnTo>
                  <a:lnTo>
                    <a:pt x="137" y="233"/>
                  </a:lnTo>
                  <a:lnTo>
                    <a:pt x="134" y="241"/>
                  </a:lnTo>
                  <a:lnTo>
                    <a:pt x="128" y="247"/>
                  </a:lnTo>
                  <a:lnTo>
                    <a:pt x="128" y="247"/>
                  </a:lnTo>
                  <a:lnTo>
                    <a:pt x="121" y="255"/>
                  </a:lnTo>
                  <a:lnTo>
                    <a:pt x="112" y="259"/>
                  </a:lnTo>
                  <a:lnTo>
                    <a:pt x="104" y="261"/>
                  </a:lnTo>
                  <a:lnTo>
                    <a:pt x="96" y="260"/>
                  </a:lnTo>
                  <a:lnTo>
                    <a:pt x="89" y="258"/>
                  </a:lnTo>
                  <a:lnTo>
                    <a:pt x="81" y="254"/>
                  </a:lnTo>
                  <a:lnTo>
                    <a:pt x="73" y="247"/>
                  </a:lnTo>
                  <a:lnTo>
                    <a:pt x="67" y="240"/>
                  </a:lnTo>
                  <a:lnTo>
                    <a:pt x="60" y="232"/>
                  </a:lnTo>
                  <a:lnTo>
                    <a:pt x="54" y="223"/>
                  </a:lnTo>
                  <a:lnTo>
                    <a:pt x="44" y="205"/>
                  </a:lnTo>
                  <a:lnTo>
                    <a:pt x="36" y="188"/>
                  </a:lnTo>
                  <a:lnTo>
                    <a:pt x="31" y="173"/>
                  </a:lnTo>
                  <a:lnTo>
                    <a:pt x="31" y="173"/>
                  </a:lnTo>
                  <a:lnTo>
                    <a:pt x="25" y="153"/>
                  </a:lnTo>
                  <a:lnTo>
                    <a:pt x="18" y="127"/>
                  </a:lnTo>
                  <a:lnTo>
                    <a:pt x="16" y="99"/>
                  </a:lnTo>
                  <a:lnTo>
                    <a:pt x="14" y="85"/>
                  </a:lnTo>
                  <a:lnTo>
                    <a:pt x="14" y="72"/>
                  </a:lnTo>
                  <a:lnTo>
                    <a:pt x="17" y="59"/>
                  </a:lnTo>
                  <a:lnTo>
                    <a:pt x="19" y="46"/>
                  </a:lnTo>
                  <a:lnTo>
                    <a:pt x="25" y="36"/>
                  </a:lnTo>
                  <a:lnTo>
                    <a:pt x="31" y="28"/>
                  </a:lnTo>
                  <a:lnTo>
                    <a:pt x="39" y="21"/>
                  </a:lnTo>
                  <a:lnTo>
                    <a:pt x="44" y="18"/>
                  </a:lnTo>
                  <a:lnTo>
                    <a:pt x="49" y="17"/>
                  </a:lnTo>
                  <a:lnTo>
                    <a:pt x="55" y="16"/>
                  </a:lnTo>
                  <a:lnTo>
                    <a:pt x="62" y="14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80" y="16"/>
                  </a:lnTo>
                  <a:lnTo>
                    <a:pt x="82" y="14"/>
                  </a:lnTo>
                  <a:lnTo>
                    <a:pt x="85" y="13"/>
                  </a:lnTo>
                  <a:lnTo>
                    <a:pt x="86" y="10"/>
                  </a:lnTo>
                  <a:lnTo>
                    <a:pt x="86" y="7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2" name="Freeform 270">
              <a:extLst>
                <a:ext uri="{FF2B5EF4-FFF2-40B4-BE49-F238E27FC236}">
                  <a16:creationId xmlns:a16="http://schemas.microsoft.com/office/drawing/2014/main" id="{756E30C7-3B64-1C9F-DCF9-A6795B60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3292"/>
              <a:ext cx="68" cy="141"/>
            </a:xfrm>
            <a:custGeom>
              <a:avLst/>
              <a:gdLst>
                <a:gd name="T0" fmla="*/ 92 w 136"/>
                <a:gd name="T1" fmla="*/ 15 h 282"/>
                <a:gd name="T2" fmla="*/ 82 w 136"/>
                <a:gd name="T3" fmla="*/ 5 h 282"/>
                <a:gd name="T4" fmla="*/ 69 w 136"/>
                <a:gd name="T5" fmla="*/ 0 h 282"/>
                <a:gd name="T6" fmla="*/ 56 w 136"/>
                <a:gd name="T7" fmla="*/ 1 h 282"/>
                <a:gd name="T8" fmla="*/ 44 w 136"/>
                <a:gd name="T9" fmla="*/ 6 h 282"/>
                <a:gd name="T10" fmla="*/ 21 w 136"/>
                <a:gd name="T11" fmla="*/ 24 h 282"/>
                <a:gd name="T12" fmla="*/ 5 w 136"/>
                <a:gd name="T13" fmla="*/ 47 h 282"/>
                <a:gd name="T14" fmla="*/ 3 w 136"/>
                <a:gd name="T15" fmla="*/ 58 h 282"/>
                <a:gd name="T16" fmla="*/ 0 w 136"/>
                <a:gd name="T17" fmla="*/ 82 h 282"/>
                <a:gd name="T18" fmla="*/ 3 w 136"/>
                <a:gd name="T19" fmla="*/ 118 h 282"/>
                <a:gd name="T20" fmla="*/ 5 w 136"/>
                <a:gd name="T21" fmla="*/ 140 h 282"/>
                <a:gd name="T22" fmla="*/ 17 w 136"/>
                <a:gd name="T23" fmla="*/ 186 h 282"/>
                <a:gd name="T24" fmla="*/ 30 w 136"/>
                <a:gd name="T25" fmla="*/ 219 h 282"/>
                <a:gd name="T26" fmla="*/ 35 w 136"/>
                <a:gd name="T27" fmla="*/ 229 h 282"/>
                <a:gd name="T28" fmla="*/ 50 w 136"/>
                <a:gd name="T29" fmla="*/ 250 h 282"/>
                <a:gd name="T30" fmla="*/ 69 w 136"/>
                <a:gd name="T31" fmla="*/ 269 h 282"/>
                <a:gd name="T32" fmla="*/ 86 w 136"/>
                <a:gd name="T33" fmla="*/ 279 h 282"/>
                <a:gd name="T34" fmla="*/ 97 w 136"/>
                <a:gd name="T35" fmla="*/ 282 h 282"/>
                <a:gd name="T36" fmla="*/ 110 w 136"/>
                <a:gd name="T37" fmla="*/ 281 h 282"/>
                <a:gd name="T38" fmla="*/ 117 w 136"/>
                <a:gd name="T39" fmla="*/ 279 h 282"/>
                <a:gd name="T40" fmla="*/ 127 w 136"/>
                <a:gd name="T41" fmla="*/ 270 h 282"/>
                <a:gd name="T42" fmla="*/ 133 w 136"/>
                <a:gd name="T43" fmla="*/ 256 h 282"/>
                <a:gd name="T44" fmla="*/ 136 w 136"/>
                <a:gd name="T45" fmla="*/ 241 h 282"/>
                <a:gd name="T46" fmla="*/ 136 w 136"/>
                <a:gd name="T47" fmla="*/ 227 h 282"/>
                <a:gd name="T48" fmla="*/ 131 w 136"/>
                <a:gd name="T49" fmla="*/ 202 h 282"/>
                <a:gd name="T50" fmla="*/ 122 w 136"/>
                <a:gd name="T51" fmla="*/ 167 h 282"/>
                <a:gd name="T52" fmla="*/ 123 w 136"/>
                <a:gd name="T53" fmla="*/ 144 h 282"/>
                <a:gd name="T54" fmla="*/ 128 w 136"/>
                <a:gd name="T55" fmla="*/ 131 h 282"/>
                <a:gd name="T56" fmla="*/ 128 w 136"/>
                <a:gd name="T57" fmla="*/ 128 h 282"/>
                <a:gd name="T58" fmla="*/ 127 w 136"/>
                <a:gd name="T59" fmla="*/ 122 h 282"/>
                <a:gd name="T60" fmla="*/ 122 w 136"/>
                <a:gd name="T61" fmla="*/ 119 h 282"/>
                <a:gd name="T62" fmla="*/ 117 w 136"/>
                <a:gd name="T63" fmla="*/ 120 h 282"/>
                <a:gd name="T64" fmla="*/ 114 w 136"/>
                <a:gd name="T65" fmla="*/ 123 h 282"/>
                <a:gd name="T66" fmla="*/ 106 w 136"/>
                <a:gd name="T67" fmla="*/ 145 h 282"/>
                <a:gd name="T68" fmla="*/ 106 w 136"/>
                <a:gd name="T69" fmla="*/ 165 h 282"/>
                <a:gd name="T70" fmla="*/ 110 w 136"/>
                <a:gd name="T71" fmla="*/ 187 h 282"/>
                <a:gd name="T72" fmla="*/ 117 w 136"/>
                <a:gd name="T73" fmla="*/ 209 h 282"/>
                <a:gd name="T74" fmla="*/ 121 w 136"/>
                <a:gd name="T75" fmla="*/ 233 h 282"/>
                <a:gd name="T76" fmla="*/ 118 w 136"/>
                <a:gd name="T77" fmla="*/ 252 h 282"/>
                <a:gd name="T78" fmla="*/ 113 w 136"/>
                <a:gd name="T79" fmla="*/ 263 h 282"/>
                <a:gd name="T80" fmla="*/ 106 w 136"/>
                <a:gd name="T81" fmla="*/ 267 h 282"/>
                <a:gd name="T82" fmla="*/ 101 w 136"/>
                <a:gd name="T83" fmla="*/ 268 h 282"/>
                <a:gd name="T84" fmla="*/ 91 w 136"/>
                <a:gd name="T85" fmla="*/ 265 h 282"/>
                <a:gd name="T86" fmla="*/ 80 w 136"/>
                <a:gd name="T87" fmla="*/ 258 h 282"/>
                <a:gd name="T88" fmla="*/ 63 w 136"/>
                <a:gd name="T89" fmla="*/ 241 h 282"/>
                <a:gd name="T90" fmla="*/ 54 w 136"/>
                <a:gd name="T91" fmla="*/ 229 h 282"/>
                <a:gd name="T92" fmla="*/ 39 w 136"/>
                <a:gd name="T93" fmla="*/ 202 h 282"/>
                <a:gd name="T94" fmla="*/ 28 w 136"/>
                <a:gd name="T95" fmla="*/ 174 h 282"/>
                <a:gd name="T96" fmla="*/ 19 w 136"/>
                <a:gd name="T97" fmla="*/ 129 h 282"/>
                <a:gd name="T98" fmla="*/ 18 w 136"/>
                <a:gd name="T99" fmla="*/ 113 h 282"/>
                <a:gd name="T100" fmla="*/ 18 w 136"/>
                <a:gd name="T101" fmla="*/ 64 h 282"/>
                <a:gd name="T102" fmla="*/ 21 w 136"/>
                <a:gd name="T103" fmla="*/ 53 h 282"/>
                <a:gd name="T104" fmla="*/ 31 w 136"/>
                <a:gd name="T105" fmla="*/ 33 h 282"/>
                <a:gd name="T106" fmla="*/ 40 w 136"/>
                <a:gd name="T107" fmla="*/ 26 h 282"/>
                <a:gd name="T108" fmla="*/ 54 w 136"/>
                <a:gd name="T109" fmla="*/ 18 h 282"/>
                <a:gd name="T110" fmla="*/ 65 w 136"/>
                <a:gd name="T111" fmla="*/ 17 h 282"/>
                <a:gd name="T112" fmla="*/ 74 w 136"/>
                <a:gd name="T113" fmla="*/ 19 h 282"/>
                <a:gd name="T114" fmla="*/ 78 w 136"/>
                <a:gd name="T115" fmla="*/ 24 h 282"/>
                <a:gd name="T116" fmla="*/ 83 w 136"/>
                <a:gd name="T117" fmla="*/ 27 h 282"/>
                <a:gd name="T118" fmla="*/ 90 w 136"/>
                <a:gd name="T119" fmla="*/ 26 h 282"/>
                <a:gd name="T120" fmla="*/ 92 w 136"/>
                <a:gd name="T121" fmla="*/ 22 h 282"/>
                <a:gd name="T122" fmla="*/ 92 w 136"/>
                <a:gd name="T123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282">
                  <a:moveTo>
                    <a:pt x="92" y="15"/>
                  </a:moveTo>
                  <a:lnTo>
                    <a:pt x="92" y="15"/>
                  </a:lnTo>
                  <a:lnTo>
                    <a:pt x="87" y="10"/>
                  </a:lnTo>
                  <a:lnTo>
                    <a:pt x="82" y="5"/>
                  </a:lnTo>
                  <a:lnTo>
                    <a:pt x="76" y="3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6" y="1"/>
                  </a:lnTo>
                  <a:lnTo>
                    <a:pt x="50" y="4"/>
                  </a:lnTo>
                  <a:lnTo>
                    <a:pt x="44" y="6"/>
                  </a:lnTo>
                  <a:lnTo>
                    <a:pt x="31" y="14"/>
                  </a:lnTo>
                  <a:lnTo>
                    <a:pt x="21" y="24"/>
                  </a:lnTo>
                  <a:lnTo>
                    <a:pt x="12" y="3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3" y="58"/>
                  </a:lnTo>
                  <a:lnTo>
                    <a:pt x="1" y="69"/>
                  </a:lnTo>
                  <a:lnTo>
                    <a:pt x="0" y="82"/>
                  </a:lnTo>
                  <a:lnTo>
                    <a:pt x="0" y="94"/>
                  </a:lnTo>
                  <a:lnTo>
                    <a:pt x="3" y="118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10" y="163"/>
                  </a:lnTo>
                  <a:lnTo>
                    <a:pt x="17" y="186"/>
                  </a:lnTo>
                  <a:lnTo>
                    <a:pt x="24" y="209"/>
                  </a:lnTo>
                  <a:lnTo>
                    <a:pt x="30" y="219"/>
                  </a:lnTo>
                  <a:lnTo>
                    <a:pt x="35" y="229"/>
                  </a:lnTo>
                  <a:lnTo>
                    <a:pt x="35" y="229"/>
                  </a:lnTo>
                  <a:lnTo>
                    <a:pt x="41" y="240"/>
                  </a:lnTo>
                  <a:lnTo>
                    <a:pt x="50" y="250"/>
                  </a:lnTo>
                  <a:lnTo>
                    <a:pt x="59" y="260"/>
                  </a:lnTo>
                  <a:lnTo>
                    <a:pt x="69" y="269"/>
                  </a:lnTo>
                  <a:lnTo>
                    <a:pt x="80" y="277"/>
                  </a:lnTo>
                  <a:lnTo>
                    <a:pt x="86" y="279"/>
                  </a:lnTo>
                  <a:lnTo>
                    <a:pt x="92" y="281"/>
                  </a:lnTo>
                  <a:lnTo>
                    <a:pt x="97" y="282"/>
                  </a:lnTo>
                  <a:lnTo>
                    <a:pt x="104" y="282"/>
                  </a:lnTo>
                  <a:lnTo>
                    <a:pt x="110" y="281"/>
                  </a:lnTo>
                  <a:lnTo>
                    <a:pt x="117" y="279"/>
                  </a:lnTo>
                  <a:lnTo>
                    <a:pt x="117" y="279"/>
                  </a:lnTo>
                  <a:lnTo>
                    <a:pt x="122" y="275"/>
                  </a:lnTo>
                  <a:lnTo>
                    <a:pt x="127" y="270"/>
                  </a:lnTo>
                  <a:lnTo>
                    <a:pt x="131" y="263"/>
                  </a:lnTo>
                  <a:lnTo>
                    <a:pt x="133" y="256"/>
                  </a:lnTo>
                  <a:lnTo>
                    <a:pt x="135" y="249"/>
                  </a:lnTo>
                  <a:lnTo>
                    <a:pt x="136" y="241"/>
                  </a:lnTo>
                  <a:lnTo>
                    <a:pt x="136" y="227"/>
                  </a:lnTo>
                  <a:lnTo>
                    <a:pt x="136" y="227"/>
                  </a:lnTo>
                  <a:lnTo>
                    <a:pt x="135" y="214"/>
                  </a:lnTo>
                  <a:lnTo>
                    <a:pt x="131" y="202"/>
                  </a:lnTo>
                  <a:lnTo>
                    <a:pt x="124" y="178"/>
                  </a:lnTo>
                  <a:lnTo>
                    <a:pt x="122" y="167"/>
                  </a:lnTo>
                  <a:lnTo>
                    <a:pt x="121" y="155"/>
                  </a:lnTo>
                  <a:lnTo>
                    <a:pt x="123" y="144"/>
                  </a:lnTo>
                  <a:lnTo>
                    <a:pt x="124" y="137"/>
                  </a:lnTo>
                  <a:lnTo>
                    <a:pt x="128" y="131"/>
                  </a:lnTo>
                  <a:lnTo>
                    <a:pt x="128" y="131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7" y="122"/>
                  </a:lnTo>
                  <a:lnTo>
                    <a:pt x="124" y="120"/>
                  </a:lnTo>
                  <a:lnTo>
                    <a:pt x="122" y="119"/>
                  </a:lnTo>
                  <a:lnTo>
                    <a:pt x="119" y="119"/>
                  </a:lnTo>
                  <a:lnTo>
                    <a:pt x="117" y="120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09" y="135"/>
                  </a:lnTo>
                  <a:lnTo>
                    <a:pt x="106" y="145"/>
                  </a:lnTo>
                  <a:lnTo>
                    <a:pt x="106" y="155"/>
                  </a:lnTo>
                  <a:lnTo>
                    <a:pt x="106" y="165"/>
                  </a:lnTo>
                  <a:lnTo>
                    <a:pt x="108" y="177"/>
                  </a:lnTo>
                  <a:lnTo>
                    <a:pt x="110" y="187"/>
                  </a:lnTo>
                  <a:lnTo>
                    <a:pt x="117" y="209"/>
                  </a:lnTo>
                  <a:lnTo>
                    <a:pt x="117" y="209"/>
                  </a:lnTo>
                  <a:lnTo>
                    <a:pt x="119" y="224"/>
                  </a:lnTo>
                  <a:lnTo>
                    <a:pt x="121" y="233"/>
                  </a:lnTo>
                  <a:lnTo>
                    <a:pt x="121" y="243"/>
                  </a:lnTo>
                  <a:lnTo>
                    <a:pt x="118" y="252"/>
                  </a:lnTo>
                  <a:lnTo>
                    <a:pt x="115" y="260"/>
                  </a:lnTo>
                  <a:lnTo>
                    <a:pt x="113" y="263"/>
                  </a:lnTo>
                  <a:lnTo>
                    <a:pt x="109" y="265"/>
                  </a:lnTo>
                  <a:lnTo>
                    <a:pt x="106" y="267"/>
                  </a:lnTo>
                  <a:lnTo>
                    <a:pt x="101" y="268"/>
                  </a:lnTo>
                  <a:lnTo>
                    <a:pt x="101" y="268"/>
                  </a:lnTo>
                  <a:lnTo>
                    <a:pt x="96" y="267"/>
                  </a:lnTo>
                  <a:lnTo>
                    <a:pt x="91" y="265"/>
                  </a:lnTo>
                  <a:lnTo>
                    <a:pt x="85" y="261"/>
                  </a:lnTo>
                  <a:lnTo>
                    <a:pt x="80" y="258"/>
                  </a:lnTo>
                  <a:lnTo>
                    <a:pt x="71" y="249"/>
                  </a:lnTo>
                  <a:lnTo>
                    <a:pt x="63" y="241"/>
                  </a:lnTo>
                  <a:lnTo>
                    <a:pt x="63" y="241"/>
                  </a:lnTo>
                  <a:lnTo>
                    <a:pt x="54" y="229"/>
                  </a:lnTo>
                  <a:lnTo>
                    <a:pt x="45" y="217"/>
                  </a:lnTo>
                  <a:lnTo>
                    <a:pt x="39" y="202"/>
                  </a:lnTo>
                  <a:lnTo>
                    <a:pt x="33" y="188"/>
                  </a:lnTo>
                  <a:lnTo>
                    <a:pt x="28" y="174"/>
                  </a:lnTo>
                  <a:lnTo>
                    <a:pt x="24" y="159"/>
                  </a:lnTo>
                  <a:lnTo>
                    <a:pt x="19" y="129"/>
                  </a:lnTo>
                  <a:lnTo>
                    <a:pt x="19" y="129"/>
                  </a:lnTo>
                  <a:lnTo>
                    <a:pt x="18" y="113"/>
                  </a:lnTo>
                  <a:lnTo>
                    <a:pt x="17" y="9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1" y="53"/>
                  </a:lnTo>
                  <a:lnTo>
                    <a:pt x="24" y="42"/>
                  </a:lnTo>
                  <a:lnTo>
                    <a:pt x="31" y="33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9" y="21"/>
                  </a:lnTo>
                  <a:lnTo>
                    <a:pt x="54" y="18"/>
                  </a:lnTo>
                  <a:lnTo>
                    <a:pt x="59" y="17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4" y="19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1" y="26"/>
                  </a:lnTo>
                  <a:lnTo>
                    <a:pt x="83" y="27"/>
                  </a:lnTo>
                  <a:lnTo>
                    <a:pt x="87" y="27"/>
                  </a:lnTo>
                  <a:lnTo>
                    <a:pt x="90" y="26"/>
                  </a:lnTo>
                  <a:lnTo>
                    <a:pt x="91" y="24"/>
                  </a:lnTo>
                  <a:lnTo>
                    <a:pt x="92" y="22"/>
                  </a:lnTo>
                  <a:lnTo>
                    <a:pt x="94" y="19"/>
                  </a:lnTo>
                  <a:lnTo>
                    <a:pt x="92" y="15"/>
                  </a:lnTo>
                  <a:lnTo>
                    <a:pt x="9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3" name="Freeform 271">
              <a:extLst>
                <a:ext uri="{FF2B5EF4-FFF2-40B4-BE49-F238E27FC236}">
                  <a16:creationId xmlns:a16="http://schemas.microsoft.com/office/drawing/2014/main" id="{1B16F75A-9EE1-762C-65B1-4E4E6FD3A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401"/>
              <a:ext cx="1016" cy="870"/>
            </a:xfrm>
            <a:custGeom>
              <a:avLst/>
              <a:gdLst>
                <a:gd name="T0" fmla="*/ 726 w 2033"/>
                <a:gd name="T1" fmla="*/ 1 h 1739"/>
                <a:gd name="T2" fmla="*/ 500 w 2033"/>
                <a:gd name="T3" fmla="*/ 261 h 1739"/>
                <a:gd name="T4" fmla="*/ 494 w 2033"/>
                <a:gd name="T5" fmla="*/ 271 h 1739"/>
                <a:gd name="T6" fmla="*/ 484 w 2033"/>
                <a:gd name="T7" fmla="*/ 309 h 1739"/>
                <a:gd name="T8" fmla="*/ 440 w 2033"/>
                <a:gd name="T9" fmla="*/ 437 h 1739"/>
                <a:gd name="T10" fmla="*/ 138 w 2033"/>
                <a:gd name="T11" fmla="*/ 1326 h 1739"/>
                <a:gd name="T12" fmla="*/ 1 w 2033"/>
                <a:gd name="T13" fmla="*/ 1729 h 1739"/>
                <a:gd name="T14" fmla="*/ 0 w 2033"/>
                <a:gd name="T15" fmla="*/ 1732 h 1739"/>
                <a:gd name="T16" fmla="*/ 3 w 2033"/>
                <a:gd name="T17" fmla="*/ 1738 h 1739"/>
                <a:gd name="T18" fmla="*/ 11 w 2033"/>
                <a:gd name="T19" fmla="*/ 1738 h 1739"/>
                <a:gd name="T20" fmla="*/ 554 w 2033"/>
                <a:gd name="T21" fmla="*/ 1433 h 1739"/>
                <a:gd name="T22" fmla="*/ 1328 w 2033"/>
                <a:gd name="T23" fmla="*/ 999 h 1739"/>
                <a:gd name="T24" fmla="*/ 1356 w 2033"/>
                <a:gd name="T25" fmla="*/ 984 h 1739"/>
                <a:gd name="T26" fmla="*/ 1399 w 2033"/>
                <a:gd name="T27" fmla="*/ 961 h 1739"/>
                <a:gd name="T28" fmla="*/ 1423 w 2033"/>
                <a:gd name="T29" fmla="*/ 941 h 1739"/>
                <a:gd name="T30" fmla="*/ 1434 w 2033"/>
                <a:gd name="T31" fmla="*/ 930 h 1739"/>
                <a:gd name="T32" fmla="*/ 1689 w 2033"/>
                <a:gd name="T33" fmla="*/ 634 h 1739"/>
                <a:gd name="T34" fmla="*/ 2030 w 2033"/>
                <a:gd name="T35" fmla="*/ 238 h 1739"/>
                <a:gd name="T36" fmla="*/ 2033 w 2033"/>
                <a:gd name="T37" fmla="*/ 232 h 1739"/>
                <a:gd name="T38" fmla="*/ 2030 w 2033"/>
                <a:gd name="T39" fmla="*/ 227 h 1739"/>
                <a:gd name="T40" fmla="*/ 2025 w 2033"/>
                <a:gd name="T41" fmla="*/ 224 h 1739"/>
                <a:gd name="T42" fmla="*/ 2020 w 2033"/>
                <a:gd name="T43" fmla="*/ 227 h 1739"/>
                <a:gd name="T44" fmla="*/ 1519 w 2033"/>
                <a:gd name="T45" fmla="*/ 808 h 1739"/>
                <a:gd name="T46" fmla="*/ 1420 w 2033"/>
                <a:gd name="T47" fmla="*/ 921 h 1739"/>
                <a:gd name="T48" fmla="*/ 1409 w 2033"/>
                <a:gd name="T49" fmla="*/ 935 h 1739"/>
                <a:gd name="T50" fmla="*/ 1396 w 2033"/>
                <a:gd name="T51" fmla="*/ 944 h 1739"/>
                <a:gd name="T52" fmla="*/ 1162 w 2033"/>
                <a:gd name="T53" fmla="*/ 1075 h 1739"/>
                <a:gd name="T54" fmla="*/ 324 w 2033"/>
                <a:gd name="T55" fmla="*/ 1546 h 1739"/>
                <a:gd name="T56" fmla="*/ 3 w 2033"/>
                <a:gd name="T57" fmla="*/ 1725 h 1739"/>
                <a:gd name="T58" fmla="*/ 15 w 2033"/>
                <a:gd name="T59" fmla="*/ 1734 h 1739"/>
                <a:gd name="T60" fmla="*/ 220 w 2033"/>
                <a:gd name="T61" fmla="*/ 1131 h 1739"/>
                <a:gd name="T62" fmla="*/ 494 w 2033"/>
                <a:gd name="T63" fmla="*/ 325 h 1739"/>
                <a:gd name="T64" fmla="*/ 512 w 2033"/>
                <a:gd name="T65" fmla="*/ 274 h 1739"/>
                <a:gd name="T66" fmla="*/ 512 w 2033"/>
                <a:gd name="T67" fmla="*/ 270 h 1739"/>
                <a:gd name="T68" fmla="*/ 544 w 2033"/>
                <a:gd name="T69" fmla="*/ 236 h 1739"/>
                <a:gd name="T70" fmla="*/ 738 w 2033"/>
                <a:gd name="T71" fmla="*/ 13 h 1739"/>
                <a:gd name="T72" fmla="*/ 739 w 2033"/>
                <a:gd name="T73" fmla="*/ 10 h 1739"/>
                <a:gd name="T74" fmla="*/ 739 w 2033"/>
                <a:gd name="T75" fmla="*/ 4 h 1739"/>
                <a:gd name="T76" fmla="*/ 734 w 2033"/>
                <a:gd name="T77" fmla="*/ 0 h 1739"/>
                <a:gd name="T78" fmla="*/ 729 w 2033"/>
                <a:gd name="T79" fmla="*/ 0 h 1739"/>
                <a:gd name="T80" fmla="*/ 726 w 2033"/>
                <a:gd name="T81" fmla="*/ 1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3" h="1739">
                  <a:moveTo>
                    <a:pt x="726" y="1"/>
                  </a:moveTo>
                  <a:lnTo>
                    <a:pt x="726" y="1"/>
                  </a:lnTo>
                  <a:lnTo>
                    <a:pt x="500" y="261"/>
                  </a:lnTo>
                  <a:lnTo>
                    <a:pt x="500" y="261"/>
                  </a:lnTo>
                  <a:lnTo>
                    <a:pt x="498" y="265"/>
                  </a:lnTo>
                  <a:lnTo>
                    <a:pt x="494" y="271"/>
                  </a:lnTo>
                  <a:lnTo>
                    <a:pt x="490" y="284"/>
                  </a:lnTo>
                  <a:lnTo>
                    <a:pt x="484" y="309"/>
                  </a:lnTo>
                  <a:lnTo>
                    <a:pt x="484" y="309"/>
                  </a:lnTo>
                  <a:lnTo>
                    <a:pt x="440" y="437"/>
                  </a:lnTo>
                  <a:lnTo>
                    <a:pt x="440" y="437"/>
                  </a:lnTo>
                  <a:lnTo>
                    <a:pt x="138" y="1326"/>
                  </a:lnTo>
                  <a:lnTo>
                    <a:pt x="138" y="1326"/>
                  </a:lnTo>
                  <a:lnTo>
                    <a:pt x="1" y="1729"/>
                  </a:lnTo>
                  <a:lnTo>
                    <a:pt x="1" y="1729"/>
                  </a:lnTo>
                  <a:lnTo>
                    <a:pt x="0" y="1732"/>
                  </a:lnTo>
                  <a:lnTo>
                    <a:pt x="1" y="1734"/>
                  </a:lnTo>
                  <a:lnTo>
                    <a:pt x="3" y="1738"/>
                  </a:lnTo>
                  <a:lnTo>
                    <a:pt x="7" y="1739"/>
                  </a:lnTo>
                  <a:lnTo>
                    <a:pt x="11" y="1738"/>
                  </a:lnTo>
                  <a:lnTo>
                    <a:pt x="11" y="1738"/>
                  </a:lnTo>
                  <a:lnTo>
                    <a:pt x="554" y="1433"/>
                  </a:lnTo>
                  <a:lnTo>
                    <a:pt x="554" y="1433"/>
                  </a:lnTo>
                  <a:lnTo>
                    <a:pt x="1328" y="999"/>
                  </a:lnTo>
                  <a:lnTo>
                    <a:pt x="1328" y="999"/>
                  </a:lnTo>
                  <a:lnTo>
                    <a:pt x="1356" y="984"/>
                  </a:lnTo>
                  <a:lnTo>
                    <a:pt x="1385" y="968"/>
                  </a:lnTo>
                  <a:lnTo>
                    <a:pt x="1399" y="961"/>
                  </a:lnTo>
                  <a:lnTo>
                    <a:pt x="1411" y="952"/>
                  </a:lnTo>
                  <a:lnTo>
                    <a:pt x="1423" y="941"/>
                  </a:lnTo>
                  <a:lnTo>
                    <a:pt x="1434" y="930"/>
                  </a:lnTo>
                  <a:lnTo>
                    <a:pt x="1434" y="930"/>
                  </a:lnTo>
                  <a:lnTo>
                    <a:pt x="1689" y="634"/>
                  </a:lnTo>
                  <a:lnTo>
                    <a:pt x="1689" y="634"/>
                  </a:lnTo>
                  <a:lnTo>
                    <a:pt x="2030" y="238"/>
                  </a:lnTo>
                  <a:lnTo>
                    <a:pt x="2030" y="238"/>
                  </a:lnTo>
                  <a:lnTo>
                    <a:pt x="2032" y="234"/>
                  </a:lnTo>
                  <a:lnTo>
                    <a:pt x="2033" y="232"/>
                  </a:lnTo>
                  <a:lnTo>
                    <a:pt x="2032" y="229"/>
                  </a:lnTo>
                  <a:lnTo>
                    <a:pt x="2030" y="227"/>
                  </a:lnTo>
                  <a:lnTo>
                    <a:pt x="2028" y="225"/>
                  </a:lnTo>
                  <a:lnTo>
                    <a:pt x="2025" y="224"/>
                  </a:lnTo>
                  <a:lnTo>
                    <a:pt x="2023" y="225"/>
                  </a:lnTo>
                  <a:lnTo>
                    <a:pt x="2020" y="227"/>
                  </a:lnTo>
                  <a:lnTo>
                    <a:pt x="2020" y="227"/>
                  </a:lnTo>
                  <a:lnTo>
                    <a:pt x="1519" y="808"/>
                  </a:lnTo>
                  <a:lnTo>
                    <a:pt x="1519" y="808"/>
                  </a:lnTo>
                  <a:lnTo>
                    <a:pt x="1420" y="921"/>
                  </a:lnTo>
                  <a:lnTo>
                    <a:pt x="1420" y="921"/>
                  </a:lnTo>
                  <a:lnTo>
                    <a:pt x="1409" y="935"/>
                  </a:lnTo>
                  <a:lnTo>
                    <a:pt x="1404" y="939"/>
                  </a:lnTo>
                  <a:lnTo>
                    <a:pt x="1396" y="944"/>
                  </a:lnTo>
                  <a:lnTo>
                    <a:pt x="1396" y="944"/>
                  </a:lnTo>
                  <a:lnTo>
                    <a:pt x="1162" y="1075"/>
                  </a:lnTo>
                  <a:lnTo>
                    <a:pt x="1162" y="1075"/>
                  </a:lnTo>
                  <a:lnTo>
                    <a:pt x="324" y="1546"/>
                  </a:lnTo>
                  <a:lnTo>
                    <a:pt x="324" y="1546"/>
                  </a:lnTo>
                  <a:lnTo>
                    <a:pt x="3" y="1725"/>
                  </a:lnTo>
                  <a:lnTo>
                    <a:pt x="3" y="1725"/>
                  </a:lnTo>
                  <a:lnTo>
                    <a:pt x="15" y="1734"/>
                  </a:lnTo>
                  <a:lnTo>
                    <a:pt x="15" y="1734"/>
                  </a:lnTo>
                  <a:lnTo>
                    <a:pt x="220" y="1131"/>
                  </a:lnTo>
                  <a:lnTo>
                    <a:pt x="220" y="1131"/>
                  </a:lnTo>
                  <a:lnTo>
                    <a:pt x="494" y="325"/>
                  </a:lnTo>
                  <a:lnTo>
                    <a:pt x="494" y="325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12" y="270"/>
                  </a:lnTo>
                  <a:lnTo>
                    <a:pt x="512" y="270"/>
                  </a:lnTo>
                  <a:lnTo>
                    <a:pt x="544" y="236"/>
                  </a:lnTo>
                  <a:lnTo>
                    <a:pt x="544" y="236"/>
                  </a:lnTo>
                  <a:lnTo>
                    <a:pt x="738" y="13"/>
                  </a:lnTo>
                  <a:lnTo>
                    <a:pt x="738" y="13"/>
                  </a:lnTo>
                  <a:lnTo>
                    <a:pt x="739" y="10"/>
                  </a:lnTo>
                  <a:lnTo>
                    <a:pt x="739" y="6"/>
                  </a:lnTo>
                  <a:lnTo>
                    <a:pt x="739" y="4"/>
                  </a:lnTo>
                  <a:lnTo>
                    <a:pt x="736" y="1"/>
                  </a:lnTo>
                  <a:lnTo>
                    <a:pt x="734" y="0"/>
                  </a:lnTo>
                  <a:lnTo>
                    <a:pt x="731" y="0"/>
                  </a:lnTo>
                  <a:lnTo>
                    <a:pt x="729" y="0"/>
                  </a:lnTo>
                  <a:lnTo>
                    <a:pt x="726" y="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4" name="Freeform 272">
              <a:extLst>
                <a:ext uri="{FF2B5EF4-FFF2-40B4-BE49-F238E27FC236}">
                  <a16:creationId xmlns:a16="http://schemas.microsoft.com/office/drawing/2014/main" id="{CDBF9CC2-212E-705E-2DEE-D879169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" y="3355"/>
              <a:ext cx="59" cy="117"/>
            </a:xfrm>
            <a:custGeom>
              <a:avLst/>
              <a:gdLst>
                <a:gd name="T0" fmla="*/ 106 w 118"/>
                <a:gd name="T1" fmla="*/ 1 h 234"/>
                <a:gd name="T2" fmla="*/ 106 w 118"/>
                <a:gd name="T3" fmla="*/ 1 h 234"/>
                <a:gd name="T4" fmla="*/ 90 w 118"/>
                <a:gd name="T5" fmla="*/ 12 h 234"/>
                <a:gd name="T6" fmla="*/ 73 w 118"/>
                <a:gd name="T7" fmla="*/ 27 h 234"/>
                <a:gd name="T8" fmla="*/ 59 w 118"/>
                <a:gd name="T9" fmla="*/ 39 h 234"/>
                <a:gd name="T10" fmla="*/ 45 w 118"/>
                <a:gd name="T11" fmla="*/ 55 h 234"/>
                <a:gd name="T12" fmla="*/ 33 w 118"/>
                <a:gd name="T13" fmla="*/ 70 h 234"/>
                <a:gd name="T14" fmla="*/ 23 w 118"/>
                <a:gd name="T15" fmla="*/ 88 h 234"/>
                <a:gd name="T16" fmla="*/ 15 w 118"/>
                <a:gd name="T17" fmla="*/ 106 h 234"/>
                <a:gd name="T18" fmla="*/ 9 w 118"/>
                <a:gd name="T19" fmla="*/ 126 h 234"/>
                <a:gd name="T20" fmla="*/ 9 w 118"/>
                <a:gd name="T21" fmla="*/ 126 h 234"/>
                <a:gd name="T22" fmla="*/ 4 w 118"/>
                <a:gd name="T23" fmla="*/ 153 h 234"/>
                <a:gd name="T24" fmla="*/ 1 w 118"/>
                <a:gd name="T25" fmla="*/ 169 h 234"/>
                <a:gd name="T26" fmla="*/ 0 w 118"/>
                <a:gd name="T27" fmla="*/ 185 h 234"/>
                <a:gd name="T28" fmla="*/ 0 w 118"/>
                <a:gd name="T29" fmla="*/ 201 h 234"/>
                <a:gd name="T30" fmla="*/ 2 w 118"/>
                <a:gd name="T31" fmla="*/ 208 h 234"/>
                <a:gd name="T32" fmla="*/ 4 w 118"/>
                <a:gd name="T33" fmla="*/ 215 h 234"/>
                <a:gd name="T34" fmla="*/ 8 w 118"/>
                <a:gd name="T35" fmla="*/ 221 h 234"/>
                <a:gd name="T36" fmla="*/ 11 w 118"/>
                <a:gd name="T37" fmla="*/ 226 h 234"/>
                <a:gd name="T38" fmla="*/ 17 w 118"/>
                <a:gd name="T39" fmla="*/ 230 h 234"/>
                <a:gd name="T40" fmla="*/ 22 w 118"/>
                <a:gd name="T41" fmla="*/ 234 h 234"/>
                <a:gd name="T42" fmla="*/ 22 w 118"/>
                <a:gd name="T43" fmla="*/ 234 h 234"/>
                <a:gd name="T44" fmla="*/ 26 w 118"/>
                <a:gd name="T45" fmla="*/ 234 h 234"/>
                <a:gd name="T46" fmla="*/ 28 w 118"/>
                <a:gd name="T47" fmla="*/ 233 h 234"/>
                <a:gd name="T48" fmla="*/ 29 w 118"/>
                <a:gd name="T49" fmla="*/ 231 h 234"/>
                <a:gd name="T50" fmla="*/ 31 w 118"/>
                <a:gd name="T51" fmla="*/ 229 h 234"/>
                <a:gd name="T52" fmla="*/ 32 w 118"/>
                <a:gd name="T53" fmla="*/ 226 h 234"/>
                <a:gd name="T54" fmla="*/ 31 w 118"/>
                <a:gd name="T55" fmla="*/ 222 h 234"/>
                <a:gd name="T56" fmla="*/ 29 w 118"/>
                <a:gd name="T57" fmla="*/ 220 h 234"/>
                <a:gd name="T58" fmla="*/ 27 w 118"/>
                <a:gd name="T59" fmla="*/ 219 h 234"/>
                <a:gd name="T60" fmla="*/ 27 w 118"/>
                <a:gd name="T61" fmla="*/ 219 h 234"/>
                <a:gd name="T62" fmla="*/ 22 w 118"/>
                <a:gd name="T63" fmla="*/ 216 h 234"/>
                <a:gd name="T64" fmla="*/ 19 w 118"/>
                <a:gd name="T65" fmla="*/ 212 h 234"/>
                <a:gd name="T66" fmla="*/ 17 w 118"/>
                <a:gd name="T67" fmla="*/ 208 h 234"/>
                <a:gd name="T68" fmla="*/ 15 w 118"/>
                <a:gd name="T69" fmla="*/ 202 h 234"/>
                <a:gd name="T70" fmla="*/ 14 w 118"/>
                <a:gd name="T71" fmla="*/ 189 h 234"/>
                <a:gd name="T72" fmla="*/ 15 w 118"/>
                <a:gd name="T73" fmla="*/ 174 h 234"/>
                <a:gd name="T74" fmla="*/ 18 w 118"/>
                <a:gd name="T75" fmla="*/ 158 h 234"/>
                <a:gd name="T76" fmla="*/ 20 w 118"/>
                <a:gd name="T77" fmla="*/ 144 h 234"/>
                <a:gd name="T78" fmla="*/ 26 w 118"/>
                <a:gd name="T79" fmla="*/ 124 h 234"/>
                <a:gd name="T80" fmla="*/ 26 w 118"/>
                <a:gd name="T81" fmla="*/ 124 h 234"/>
                <a:gd name="T82" fmla="*/ 32 w 118"/>
                <a:gd name="T83" fmla="*/ 106 h 234"/>
                <a:gd name="T84" fmla="*/ 40 w 118"/>
                <a:gd name="T85" fmla="*/ 89 h 234"/>
                <a:gd name="T86" fmla="*/ 49 w 118"/>
                <a:gd name="T87" fmla="*/ 74 h 234"/>
                <a:gd name="T88" fmla="*/ 59 w 118"/>
                <a:gd name="T89" fmla="*/ 61 h 234"/>
                <a:gd name="T90" fmla="*/ 72 w 118"/>
                <a:gd name="T91" fmla="*/ 48 h 234"/>
                <a:gd name="T92" fmla="*/ 84 w 118"/>
                <a:gd name="T93" fmla="*/ 35 h 234"/>
                <a:gd name="T94" fmla="*/ 99 w 118"/>
                <a:gd name="T95" fmla="*/ 25 h 234"/>
                <a:gd name="T96" fmla="*/ 114 w 118"/>
                <a:gd name="T97" fmla="*/ 14 h 234"/>
                <a:gd name="T98" fmla="*/ 114 w 118"/>
                <a:gd name="T99" fmla="*/ 14 h 234"/>
                <a:gd name="T100" fmla="*/ 116 w 118"/>
                <a:gd name="T101" fmla="*/ 11 h 234"/>
                <a:gd name="T102" fmla="*/ 118 w 118"/>
                <a:gd name="T103" fmla="*/ 9 h 234"/>
                <a:gd name="T104" fmla="*/ 118 w 118"/>
                <a:gd name="T105" fmla="*/ 6 h 234"/>
                <a:gd name="T106" fmla="*/ 116 w 118"/>
                <a:gd name="T107" fmla="*/ 3 h 234"/>
                <a:gd name="T108" fmla="*/ 115 w 118"/>
                <a:gd name="T109" fmla="*/ 1 h 234"/>
                <a:gd name="T110" fmla="*/ 113 w 118"/>
                <a:gd name="T111" fmla="*/ 0 h 234"/>
                <a:gd name="T112" fmla="*/ 110 w 118"/>
                <a:gd name="T113" fmla="*/ 0 h 234"/>
                <a:gd name="T114" fmla="*/ 106 w 118"/>
                <a:gd name="T115" fmla="*/ 1 h 234"/>
                <a:gd name="T116" fmla="*/ 106 w 118"/>
                <a:gd name="T11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34">
                  <a:moveTo>
                    <a:pt x="106" y="1"/>
                  </a:moveTo>
                  <a:lnTo>
                    <a:pt x="106" y="1"/>
                  </a:lnTo>
                  <a:lnTo>
                    <a:pt x="90" y="12"/>
                  </a:lnTo>
                  <a:lnTo>
                    <a:pt x="73" y="27"/>
                  </a:lnTo>
                  <a:lnTo>
                    <a:pt x="59" y="39"/>
                  </a:lnTo>
                  <a:lnTo>
                    <a:pt x="45" y="55"/>
                  </a:lnTo>
                  <a:lnTo>
                    <a:pt x="33" y="70"/>
                  </a:lnTo>
                  <a:lnTo>
                    <a:pt x="23" y="88"/>
                  </a:lnTo>
                  <a:lnTo>
                    <a:pt x="15" y="106"/>
                  </a:lnTo>
                  <a:lnTo>
                    <a:pt x="9" y="126"/>
                  </a:lnTo>
                  <a:lnTo>
                    <a:pt x="9" y="126"/>
                  </a:lnTo>
                  <a:lnTo>
                    <a:pt x="4" y="153"/>
                  </a:lnTo>
                  <a:lnTo>
                    <a:pt x="1" y="169"/>
                  </a:lnTo>
                  <a:lnTo>
                    <a:pt x="0" y="185"/>
                  </a:lnTo>
                  <a:lnTo>
                    <a:pt x="0" y="201"/>
                  </a:lnTo>
                  <a:lnTo>
                    <a:pt x="2" y="208"/>
                  </a:lnTo>
                  <a:lnTo>
                    <a:pt x="4" y="215"/>
                  </a:lnTo>
                  <a:lnTo>
                    <a:pt x="8" y="221"/>
                  </a:lnTo>
                  <a:lnTo>
                    <a:pt x="11" y="226"/>
                  </a:lnTo>
                  <a:lnTo>
                    <a:pt x="17" y="23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26" y="234"/>
                  </a:lnTo>
                  <a:lnTo>
                    <a:pt x="28" y="233"/>
                  </a:lnTo>
                  <a:lnTo>
                    <a:pt x="29" y="231"/>
                  </a:lnTo>
                  <a:lnTo>
                    <a:pt x="31" y="229"/>
                  </a:lnTo>
                  <a:lnTo>
                    <a:pt x="32" y="226"/>
                  </a:lnTo>
                  <a:lnTo>
                    <a:pt x="31" y="222"/>
                  </a:lnTo>
                  <a:lnTo>
                    <a:pt x="29" y="220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22" y="216"/>
                  </a:lnTo>
                  <a:lnTo>
                    <a:pt x="19" y="212"/>
                  </a:lnTo>
                  <a:lnTo>
                    <a:pt x="17" y="208"/>
                  </a:lnTo>
                  <a:lnTo>
                    <a:pt x="15" y="202"/>
                  </a:lnTo>
                  <a:lnTo>
                    <a:pt x="14" y="189"/>
                  </a:lnTo>
                  <a:lnTo>
                    <a:pt x="15" y="174"/>
                  </a:lnTo>
                  <a:lnTo>
                    <a:pt x="18" y="158"/>
                  </a:lnTo>
                  <a:lnTo>
                    <a:pt x="20" y="144"/>
                  </a:lnTo>
                  <a:lnTo>
                    <a:pt x="26" y="124"/>
                  </a:lnTo>
                  <a:lnTo>
                    <a:pt x="26" y="124"/>
                  </a:lnTo>
                  <a:lnTo>
                    <a:pt x="32" y="106"/>
                  </a:lnTo>
                  <a:lnTo>
                    <a:pt x="40" y="89"/>
                  </a:lnTo>
                  <a:lnTo>
                    <a:pt x="49" y="74"/>
                  </a:lnTo>
                  <a:lnTo>
                    <a:pt x="59" y="61"/>
                  </a:lnTo>
                  <a:lnTo>
                    <a:pt x="72" y="48"/>
                  </a:lnTo>
                  <a:lnTo>
                    <a:pt x="84" y="35"/>
                  </a:lnTo>
                  <a:lnTo>
                    <a:pt x="99" y="25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16" y="11"/>
                  </a:lnTo>
                  <a:lnTo>
                    <a:pt x="118" y="9"/>
                  </a:lnTo>
                  <a:lnTo>
                    <a:pt x="118" y="6"/>
                  </a:lnTo>
                  <a:lnTo>
                    <a:pt x="116" y="3"/>
                  </a:lnTo>
                  <a:lnTo>
                    <a:pt x="115" y="1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5" name="Freeform 273">
              <a:extLst>
                <a:ext uri="{FF2B5EF4-FFF2-40B4-BE49-F238E27FC236}">
                  <a16:creationId xmlns:a16="http://schemas.microsoft.com/office/drawing/2014/main" id="{6D47A43F-14D9-0907-9CFA-BE234CF49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0"/>
              <a:ext cx="3077" cy="3333"/>
            </a:xfrm>
            <a:custGeom>
              <a:avLst/>
              <a:gdLst>
                <a:gd name="T0" fmla="*/ 2257 w 6154"/>
                <a:gd name="T1" fmla="*/ 3638 h 6666"/>
                <a:gd name="T2" fmla="*/ 4250 w 6154"/>
                <a:gd name="T3" fmla="*/ 1161 h 6666"/>
                <a:gd name="T4" fmla="*/ 4280 w 6154"/>
                <a:gd name="T5" fmla="*/ 1021 h 6666"/>
                <a:gd name="T6" fmla="*/ 4347 w 6154"/>
                <a:gd name="T7" fmla="*/ 947 h 6666"/>
                <a:gd name="T8" fmla="*/ 4589 w 6154"/>
                <a:gd name="T9" fmla="*/ 701 h 6666"/>
                <a:gd name="T10" fmla="*/ 4598 w 6154"/>
                <a:gd name="T11" fmla="*/ 597 h 6666"/>
                <a:gd name="T12" fmla="*/ 4667 w 6154"/>
                <a:gd name="T13" fmla="*/ 537 h 6666"/>
                <a:gd name="T14" fmla="*/ 4783 w 6154"/>
                <a:gd name="T15" fmla="*/ 523 h 6666"/>
                <a:gd name="T16" fmla="*/ 5167 w 6154"/>
                <a:gd name="T17" fmla="*/ 68 h 6666"/>
                <a:gd name="T18" fmla="*/ 5368 w 6154"/>
                <a:gd name="T19" fmla="*/ 19 h 6666"/>
                <a:gd name="T20" fmla="*/ 5586 w 6154"/>
                <a:gd name="T21" fmla="*/ 41 h 6666"/>
                <a:gd name="T22" fmla="*/ 5808 w 6154"/>
                <a:gd name="T23" fmla="*/ 204 h 6666"/>
                <a:gd name="T24" fmla="*/ 6072 w 6154"/>
                <a:gd name="T25" fmla="*/ 493 h 6666"/>
                <a:gd name="T26" fmla="*/ 6125 w 6154"/>
                <a:gd name="T27" fmla="*/ 649 h 6666"/>
                <a:gd name="T28" fmla="*/ 6125 w 6154"/>
                <a:gd name="T29" fmla="*/ 831 h 6666"/>
                <a:gd name="T30" fmla="*/ 5966 w 6154"/>
                <a:gd name="T31" fmla="*/ 1052 h 6666"/>
                <a:gd name="T32" fmla="*/ 5727 w 6154"/>
                <a:gd name="T33" fmla="*/ 1331 h 6666"/>
                <a:gd name="T34" fmla="*/ 5722 w 6154"/>
                <a:gd name="T35" fmla="*/ 1485 h 6666"/>
                <a:gd name="T36" fmla="*/ 5633 w 6154"/>
                <a:gd name="T37" fmla="*/ 1532 h 6666"/>
                <a:gd name="T38" fmla="*/ 5603 w 6154"/>
                <a:gd name="T39" fmla="*/ 1547 h 6666"/>
                <a:gd name="T40" fmla="*/ 5421 w 6154"/>
                <a:gd name="T41" fmla="*/ 1746 h 6666"/>
                <a:gd name="T42" fmla="*/ 5375 w 6154"/>
                <a:gd name="T43" fmla="*/ 1882 h 6666"/>
                <a:gd name="T44" fmla="*/ 5239 w 6154"/>
                <a:gd name="T45" fmla="*/ 1941 h 6666"/>
                <a:gd name="T46" fmla="*/ 5136 w 6154"/>
                <a:gd name="T47" fmla="*/ 2019 h 6666"/>
                <a:gd name="T48" fmla="*/ 2906 w 6154"/>
                <a:gd name="T49" fmla="*/ 4706 h 6666"/>
                <a:gd name="T50" fmla="*/ 2875 w 6154"/>
                <a:gd name="T51" fmla="*/ 4732 h 6666"/>
                <a:gd name="T52" fmla="*/ 2662 w 6154"/>
                <a:gd name="T53" fmla="*/ 4842 h 6666"/>
                <a:gd name="T54" fmla="*/ 2498 w 6154"/>
                <a:gd name="T55" fmla="*/ 5093 h 6666"/>
                <a:gd name="T56" fmla="*/ 2394 w 6154"/>
                <a:gd name="T57" fmla="*/ 5286 h 6666"/>
                <a:gd name="T58" fmla="*/ 1384 w 6154"/>
                <a:gd name="T59" fmla="*/ 6599 h 6666"/>
                <a:gd name="T60" fmla="*/ 1349 w 6154"/>
                <a:gd name="T61" fmla="*/ 6666 h 6666"/>
                <a:gd name="T62" fmla="*/ 2339 w 6154"/>
                <a:gd name="T63" fmla="*/ 5389 h 6666"/>
                <a:gd name="T64" fmla="*/ 2506 w 6154"/>
                <a:gd name="T65" fmla="*/ 5120 h 6666"/>
                <a:gd name="T66" fmla="*/ 2639 w 6154"/>
                <a:gd name="T67" fmla="*/ 4887 h 6666"/>
                <a:gd name="T68" fmla="*/ 2811 w 6154"/>
                <a:gd name="T69" fmla="*/ 4775 h 6666"/>
                <a:gd name="T70" fmla="*/ 2998 w 6154"/>
                <a:gd name="T71" fmla="*/ 4619 h 6666"/>
                <a:gd name="T72" fmla="*/ 5205 w 6154"/>
                <a:gd name="T73" fmla="*/ 1961 h 6666"/>
                <a:gd name="T74" fmla="*/ 5223 w 6154"/>
                <a:gd name="T75" fmla="*/ 1959 h 6666"/>
                <a:gd name="T76" fmla="*/ 5381 w 6154"/>
                <a:gd name="T77" fmla="*/ 1901 h 6666"/>
                <a:gd name="T78" fmla="*/ 5430 w 6154"/>
                <a:gd name="T79" fmla="*/ 1763 h 6666"/>
                <a:gd name="T80" fmla="*/ 5615 w 6154"/>
                <a:gd name="T81" fmla="*/ 1542 h 6666"/>
                <a:gd name="T82" fmla="*/ 5599 w 6154"/>
                <a:gd name="T83" fmla="*/ 1541 h 6666"/>
                <a:gd name="T84" fmla="*/ 5681 w 6154"/>
                <a:gd name="T85" fmla="*/ 1540 h 6666"/>
                <a:gd name="T86" fmla="*/ 5735 w 6154"/>
                <a:gd name="T87" fmla="*/ 1492 h 6666"/>
                <a:gd name="T88" fmla="*/ 5742 w 6154"/>
                <a:gd name="T89" fmla="*/ 1335 h 6666"/>
                <a:gd name="T90" fmla="*/ 5878 w 6154"/>
                <a:gd name="T91" fmla="*/ 1176 h 6666"/>
                <a:gd name="T92" fmla="*/ 6132 w 6154"/>
                <a:gd name="T93" fmla="*/ 861 h 6666"/>
                <a:gd name="T94" fmla="*/ 6146 w 6154"/>
                <a:gd name="T95" fmla="*/ 670 h 6666"/>
                <a:gd name="T96" fmla="*/ 6088 w 6154"/>
                <a:gd name="T97" fmla="*/ 488 h 6666"/>
                <a:gd name="T98" fmla="*/ 5819 w 6154"/>
                <a:gd name="T99" fmla="*/ 192 h 6666"/>
                <a:gd name="T100" fmla="*/ 5599 w 6154"/>
                <a:gd name="T101" fmla="*/ 29 h 6666"/>
                <a:gd name="T102" fmla="*/ 5377 w 6154"/>
                <a:gd name="T103" fmla="*/ 3 h 6666"/>
                <a:gd name="T104" fmla="*/ 5170 w 6154"/>
                <a:gd name="T105" fmla="*/ 50 h 6666"/>
                <a:gd name="T106" fmla="*/ 4772 w 6154"/>
                <a:gd name="T107" fmla="*/ 512 h 6666"/>
                <a:gd name="T108" fmla="*/ 4649 w 6154"/>
                <a:gd name="T109" fmla="*/ 523 h 6666"/>
                <a:gd name="T110" fmla="*/ 4587 w 6154"/>
                <a:gd name="T111" fmla="*/ 571 h 6666"/>
                <a:gd name="T112" fmla="*/ 4583 w 6154"/>
                <a:gd name="T113" fmla="*/ 687 h 6666"/>
                <a:gd name="T114" fmla="*/ 4382 w 6154"/>
                <a:gd name="T115" fmla="*/ 916 h 6666"/>
                <a:gd name="T116" fmla="*/ 4278 w 6154"/>
                <a:gd name="T117" fmla="*/ 984 h 6666"/>
                <a:gd name="T118" fmla="*/ 4246 w 6154"/>
                <a:gd name="T119" fmla="*/ 1141 h 6666"/>
                <a:gd name="T120" fmla="*/ 4205 w 6154"/>
                <a:gd name="T121" fmla="*/ 1193 h 6666"/>
                <a:gd name="T122" fmla="*/ 1626 w 6154"/>
                <a:gd name="T123" fmla="*/ 4397 h 6666"/>
                <a:gd name="T124" fmla="*/ 0 w 6154"/>
                <a:gd name="T125" fmla="*/ 6421 h 6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54" h="6666">
                  <a:moveTo>
                    <a:pt x="11" y="6429"/>
                  </a:moveTo>
                  <a:lnTo>
                    <a:pt x="11" y="6429"/>
                  </a:lnTo>
                  <a:lnTo>
                    <a:pt x="207" y="6184"/>
                  </a:lnTo>
                  <a:lnTo>
                    <a:pt x="207" y="6184"/>
                  </a:lnTo>
                  <a:lnTo>
                    <a:pt x="721" y="5547"/>
                  </a:lnTo>
                  <a:lnTo>
                    <a:pt x="721" y="5547"/>
                  </a:lnTo>
                  <a:lnTo>
                    <a:pt x="1443" y="4651"/>
                  </a:lnTo>
                  <a:lnTo>
                    <a:pt x="1443" y="4651"/>
                  </a:lnTo>
                  <a:lnTo>
                    <a:pt x="2257" y="3638"/>
                  </a:lnTo>
                  <a:lnTo>
                    <a:pt x="2257" y="3638"/>
                  </a:lnTo>
                  <a:lnTo>
                    <a:pt x="3056" y="2645"/>
                  </a:lnTo>
                  <a:lnTo>
                    <a:pt x="3056" y="2645"/>
                  </a:lnTo>
                  <a:lnTo>
                    <a:pt x="3727" y="1811"/>
                  </a:lnTo>
                  <a:lnTo>
                    <a:pt x="3727" y="1811"/>
                  </a:lnTo>
                  <a:lnTo>
                    <a:pt x="4159" y="1275"/>
                  </a:lnTo>
                  <a:lnTo>
                    <a:pt x="4159" y="1275"/>
                  </a:lnTo>
                  <a:lnTo>
                    <a:pt x="4250" y="1161"/>
                  </a:lnTo>
                  <a:lnTo>
                    <a:pt x="4250" y="1161"/>
                  </a:lnTo>
                  <a:lnTo>
                    <a:pt x="4255" y="1154"/>
                  </a:lnTo>
                  <a:lnTo>
                    <a:pt x="4259" y="1149"/>
                  </a:lnTo>
                  <a:lnTo>
                    <a:pt x="4261" y="1143"/>
                  </a:lnTo>
                  <a:lnTo>
                    <a:pt x="4262" y="1134"/>
                  </a:lnTo>
                  <a:lnTo>
                    <a:pt x="4262" y="1134"/>
                  </a:lnTo>
                  <a:lnTo>
                    <a:pt x="4265" y="1096"/>
                  </a:lnTo>
                  <a:lnTo>
                    <a:pt x="4271" y="1058"/>
                  </a:lnTo>
                  <a:lnTo>
                    <a:pt x="4275" y="1040"/>
                  </a:lnTo>
                  <a:lnTo>
                    <a:pt x="4280" y="1021"/>
                  </a:lnTo>
                  <a:lnTo>
                    <a:pt x="4286" y="1003"/>
                  </a:lnTo>
                  <a:lnTo>
                    <a:pt x="4293" y="986"/>
                  </a:lnTo>
                  <a:lnTo>
                    <a:pt x="4293" y="986"/>
                  </a:lnTo>
                  <a:lnTo>
                    <a:pt x="4297" y="979"/>
                  </a:lnTo>
                  <a:lnTo>
                    <a:pt x="4302" y="972"/>
                  </a:lnTo>
                  <a:lnTo>
                    <a:pt x="4309" y="967"/>
                  </a:lnTo>
                  <a:lnTo>
                    <a:pt x="4315" y="962"/>
                  </a:lnTo>
                  <a:lnTo>
                    <a:pt x="4330" y="954"/>
                  </a:lnTo>
                  <a:lnTo>
                    <a:pt x="4347" y="947"/>
                  </a:lnTo>
                  <a:lnTo>
                    <a:pt x="4364" y="940"/>
                  </a:lnTo>
                  <a:lnTo>
                    <a:pt x="4380" y="934"/>
                  </a:lnTo>
                  <a:lnTo>
                    <a:pt x="4396" y="925"/>
                  </a:lnTo>
                  <a:lnTo>
                    <a:pt x="4402" y="920"/>
                  </a:lnTo>
                  <a:lnTo>
                    <a:pt x="4407" y="913"/>
                  </a:lnTo>
                  <a:lnTo>
                    <a:pt x="4407" y="913"/>
                  </a:lnTo>
                  <a:lnTo>
                    <a:pt x="4578" y="715"/>
                  </a:lnTo>
                  <a:lnTo>
                    <a:pt x="4578" y="715"/>
                  </a:lnTo>
                  <a:lnTo>
                    <a:pt x="4589" y="701"/>
                  </a:lnTo>
                  <a:lnTo>
                    <a:pt x="4592" y="696"/>
                  </a:lnTo>
                  <a:lnTo>
                    <a:pt x="4594" y="690"/>
                  </a:lnTo>
                  <a:lnTo>
                    <a:pt x="4596" y="684"/>
                  </a:lnTo>
                  <a:lnTo>
                    <a:pt x="4597" y="678"/>
                  </a:lnTo>
                  <a:lnTo>
                    <a:pt x="4597" y="660"/>
                  </a:lnTo>
                  <a:lnTo>
                    <a:pt x="4597" y="660"/>
                  </a:lnTo>
                  <a:lnTo>
                    <a:pt x="4596" y="638"/>
                  </a:lnTo>
                  <a:lnTo>
                    <a:pt x="4597" y="617"/>
                  </a:lnTo>
                  <a:lnTo>
                    <a:pt x="4598" y="597"/>
                  </a:lnTo>
                  <a:lnTo>
                    <a:pt x="4602" y="576"/>
                  </a:lnTo>
                  <a:lnTo>
                    <a:pt x="4602" y="576"/>
                  </a:lnTo>
                  <a:lnTo>
                    <a:pt x="4606" y="566"/>
                  </a:lnTo>
                  <a:lnTo>
                    <a:pt x="4611" y="557"/>
                  </a:lnTo>
                  <a:lnTo>
                    <a:pt x="4619" y="551"/>
                  </a:lnTo>
                  <a:lnTo>
                    <a:pt x="4626" y="547"/>
                  </a:lnTo>
                  <a:lnTo>
                    <a:pt x="4637" y="543"/>
                  </a:lnTo>
                  <a:lnTo>
                    <a:pt x="4647" y="541"/>
                  </a:lnTo>
                  <a:lnTo>
                    <a:pt x="4667" y="537"/>
                  </a:lnTo>
                  <a:lnTo>
                    <a:pt x="4667" y="537"/>
                  </a:lnTo>
                  <a:lnTo>
                    <a:pt x="4689" y="534"/>
                  </a:lnTo>
                  <a:lnTo>
                    <a:pt x="4711" y="530"/>
                  </a:lnTo>
                  <a:lnTo>
                    <a:pt x="4754" y="526"/>
                  </a:lnTo>
                  <a:lnTo>
                    <a:pt x="4754" y="526"/>
                  </a:lnTo>
                  <a:lnTo>
                    <a:pt x="4769" y="526"/>
                  </a:lnTo>
                  <a:lnTo>
                    <a:pt x="4778" y="525"/>
                  </a:lnTo>
                  <a:lnTo>
                    <a:pt x="4780" y="524"/>
                  </a:lnTo>
                  <a:lnTo>
                    <a:pt x="4783" y="523"/>
                  </a:lnTo>
                  <a:lnTo>
                    <a:pt x="4783" y="523"/>
                  </a:lnTo>
                  <a:lnTo>
                    <a:pt x="4822" y="477"/>
                  </a:lnTo>
                  <a:lnTo>
                    <a:pt x="4822" y="477"/>
                  </a:lnTo>
                  <a:lnTo>
                    <a:pt x="5013" y="250"/>
                  </a:lnTo>
                  <a:lnTo>
                    <a:pt x="5013" y="250"/>
                  </a:lnTo>
                  <a:lnTo>
                    <a:pt x="5162" y="73"/>
                  </a:lnTo>
                  <a:lnTo>
                    <a:pt x="5162" y="73"/>
                  </a:lnTo>
                  <a:lnTo>
                    <a:pt x="5166" y="68"/>
                  </a:lnTo>
                  <a:lnTo>
                    <a:pt x="5167" y="68"/>
                  </a:lnTo>
                  <a:lnTo>
                    <a:pt x="5167" y="68"/>
                  </a:lnTo>
                  <a:lnTo>
                    <a:pt x="5186" y="60"/>
                  </a:lnTo>
                  <a:lnTo>
                    <a:pt x="5205" y="54"/>
                  </a:lnTo>
                  <a:lnTo>
                    <a:pt x="5205" y="54"/>
                  </a:lnTo>
                  <a:lnTo>
                    <a:pt x="5245" y="42"/>
                  </a:lnTo>
                  <a:lnTo>
                    <a:pt x="5286" y="32"/>
                  </a:lnTo>
                  <a:lnTo>
                    <a:pt x="5327" y="24"/>
                  </a:lnTo>
                  <a:lnTo>
                    <a:pt x="5368" y="19"/>
                  </a:lnTo>
                  <a:lnTo>
                    <a:pt x="5368" y="19"/>
                  </a:lnTo>
                  <a:lnTo>
                    <a:pt x="5396" y="17"/>
                  </a:lnTo>
                  <a:lnTo>
                    <a:pt x="5423" y="15"/>
                  </a:lnTo>
                  <a:lnTo>
                    <a:pt x="5451" y="17"/>
                  </a:lnTo>
                  <a:lnTo>
                    <a:pt x="5478" y="18"/>
                  </a:lnTo>
                  <a:lnTo>
                    <a:pt x="5505" y="22"/>
                  </a:lnTo>
                  <a:lnTo>
                    <a:pt x="5533" y="27"/>
                  </a:lnTo>
                  <a:lnTo>
                    <a:pt x="5560" y="33"/>
                  </a:lnTo>
                  <a:lnTo>
                    <a:pt x="5586" y="41"/>
                  </a:lnTo>
                  <a:lnTo>
                    <a:pt x="5586" y="41"/>
                  </a:lnTo>
                  <a:lnTo>
                    <a:pt x="5603" y="47"/>
                  </a:lnTo>
                  <a:lnTo>
                    <a:pt x="5618" y="55"/>
                  </a:lnTo>
                  <a:lnTo>
                    <a:pt x="5633" y="63"/>
                  </a:lnTo>
                  <a:lnTo>
                    <a:pt x="5649" y="70"/>
                  </a:lnTo>
                  <a:lnTo>
                    <a:pt x="5677" y="90"/>
                  </a:lnTo>
                  <a:lnTo>
                    <a:pt x="5705" y="111"/>
                  </a:lnTo>
                  <a:lnTo>
                    <a:pt x="5732" y="133"/>
                  </a:lnTo>
                  <a:lnTo>
                    <a:pt x="5758" y="156"/>
                  </a:lnTo>
                  <a:lnTo>
                    <a:pt x="5808" y="204"/>
                  </a:lnTo>
                  <a:lnTo>
                    <a:pt x="5808" y="204"/>
                  </a:lnTo>
                  <a:lnTo>
                    <a:pt x="5842" y="238"/>
                  </a:lnTo>
                  <a:lnTo>
                    <a:pt x="5877" y="273"/>
                  </a:lnTo>
                  <a:lnTo>
                    <a:pt x="5911" y="307"/>
                  </a:lnTo>
                  <a:lnTo>
                    <a:pt x="5945" y="343"/>
                  </a:lnTo>
                  <a:lnTo>
                    <a:pt x="5978" y="380"/>
                  </a:lnTo>
                  <a:lnTo>
                    <a:pt x="6010" y="418"/>
                  </a:lnTo>
                  <a:lnTo>
                    <a:pt x="6041" y="455"/>
                  </a:lnTo>
                  <a:lnTo>
                    <a:pt x="6072" y="493"/>
                  </a:lnTo>
                  <a:lnTo>
                    <a:pt x="6072" y="493"/>
                  </a:lnTo>
                  <a:lnTo>
                    <a:pt x="6075" y="498"/>
                  </a:lnTo>
                  <a:lnTo>
                    <a:pt x="6079" y="506"/>
                  </a:lnTo>
                  <a:lnTo>
                    <a:pt x="6087" y="523"/>
                  </a:lnTo>
                  <a:lnTo>
                    <a:pt x="6100" y="557"/>
                  </a:lnTo>
                  <a:lnTo>
                    <a:pt x="6100" y="557"/>
                  </a:lnTo>
                  <a:lnTo>
                    <a:pt x="6114" y="603"/>
                  </a:lnTo>
                  <a:lnTo>
                    <a:pt x="6120" y="626"/>
                  </a:lnTo>
                  <a:lnTo>
                    <a:pt x="6125" y="649"/>
                  </a:lnTo>
                  <a:lnTo>
                    <a:pt x="6130" y="672"/>
                  </a:lnTo>
                  <a:lnTo>
                    <a:pt x="6134" y="696"/>
                  </a:lnTo>
                  <a:lnTo>
                    <a:pt x="6137" y="720"/>
                  </a:lnTo>
                  <a:lnTo>
                    <a:pt x="6138" y="743"/>
                  </a:lnTo>
                  <a:lnTo>
                    <a:pt x="6138" y="743"/>
                  </a:lnTo>
                  <a:lnTo>
                    <a:pt x="6138" y="767"/>
                  </a:lnTo>
                  <a:lnTo>
                    <a:pt x="6136" y="789"/>
                  </a:lnTo>
                  <a:lnTo>
                    <a:pt x="6132" y="811"/>
                  </a:lnTo>
                  <a:lnTo>
                    <a:pt x="6125" y="831"/>
                  </a:lnTo>
                  <a:lnTo>
                    <a:pt x="6118" y="852"/>
                  </a:lnTo>
                  <a:lnTo>
                    <a:pt x="6107" y="871"/>
                  </a:lnTo>
                  <a:lnTo>
                    <a:pt x="6096" y="890"/>
                  </a:lnTo>
                  <a:lnTo>
                    <a:pt x="6082" y="909"/>
                  </a:lnTo>
                  <a:lnTo>
                    <a:pt x="6082" y="909"/>
                  </a:lnTo>
                  <a:lnTo>
                    <a:pt x="6054" y="945"/>
                  </a:lnTo>
                  <a:lnTo>
                    <a:pt x="6025" y="981"/>
                  </a:lnTo>
                  <a:lnTo>
                    <a:pt x="5966" y="1052"/>
                  </a:lnTo>
                  <a:lnTo>
                    <a:pt x="5966" y="1052"/>
                  </a:lnTo>
                  <a:lnTo>
                    <a:pt x="5911" y="1114"/>
                  </a:lnTo>
                  <a:lnTo>
                    <a:pt x="5858" y="1177"/>
                  </a:lnTo>
                  <a:lnTo>
                    <a:pt x="5746" y="1301"/>
                  </a:lnTo>
                  <a:lnTo>
                    <a:pt x="5746" y="1301"/>
                  </a:lnTo>
                  <a:lnTo>
                    <a:pt x="5736" y="1312"/>
                  </a:lnTo>
                  <a:lnTo>
                    <a:pt x="5732" y="1317"/>
                  </a:lnTo>
                  <a:lnTo>
                    <a:pt x="5729" y="1321"/>
                  </a:lnTo>
                  <a:lnTo>
                    <a:pt x="5728" y="1326"/>
                  </a:lnTo>
                  <a:lnTo>
                    <a:pt x="5727" y="1331"/>
                  </a:lnTo>
                  <a:lnTo>
                    <a:pt x="5728" y="1346"/>
                  </a:lnTo>
                  <a:lnTo>
                    <a:pt x="5728" y="1346"/>
                  </a:lnTo>
                  <a:lnTo>
                    <a:pt x="5732" y="1373"/>
                  </a:lnTo>
                  <a:lnTo>
                    <a:pt x="5733" y="1401"/>
                  </a:lnTo>
                  <a:lnTo>
                    <a:pt x="5733" y="1431"/>
                  </a:lnTo>
                  <a:lnTo>
                    <a:pt x="5732" y="1445"/>
                  </a:lnTo>
                  <a:lnTo>
                    <a:pt x="5729" y="1459"/>
                  </a:lnTo>
                  <a:lnTo>
                    <a:pt x="5726" y="1472"/>
                  </a:lnTo>
                  <a:lnTo>
                    <a:pt x="5722" y="1485"/>
                  </a:lnTo>
                  <a:lnTo>
                    <a:pt x="5715" y="1496"/>
                  </a:lnTo>
                  <a:lnTo>
                    <a:pt x="5708" y="1506"/>
                  </a:lnTo>
                  <a:lnTo>
                    <a:pt x="5697" y="1515"/>
                  </a:lnTo>
                  <a:lnTo>
                    <a:pt x="5686" y="1523"/>
                  </a:lnTo>
                  <a:lnTo>
                    <a:pt x="5673" y="1528"/>
                  </a:lnTo>
                  <a:lnTo>
                    <a:pt x="5658" y="1531"/>
                  </a:lnTo>
                  <a:lnTo>
                    <a:pt x="5658" y="1531"/>
                  </a:lnTo>
                  <a:lnTo>
                    <a:pt x="5646" y="1532"/>
                  </a:lnTo>
                  <a:lnTo>
                    <a:pt x="5633" y="1532"/>
                  </a:lnTo>
                  <a:lnTo>
                    <a:pt x="5606" y="1532"/>
                  </a:lnTo>
                  <a:lnTo>
                    <a:pt x="5606" y="1532"/>
                  </a:lnTo>
                  <a:lnTo>
                    <a:pt x="5603" y="1533"/>
                  </a:lnTo>
                  <a:lnTo>
                    <a:pt x="5601" y="1535"/>
                  </a:lnTo>
                  <a:lnTo>
                    <a:pt x="5599" y="1537"/>
                  </a:lnTo>
                  <a:lnTo>
                    <a:pt x="5599" y="1541"/>
                  </a:lnTo>
                  <a:lnTo>
                    <a:pt x="5599" y="1544"/>
                  </a:lnTo>
                  <a:lnTo>
                    <a:pt x="5601" y="1546"/>
                  </a:lnTo>
                  <a:lnTo>
                    <a:pt x="5603" y="1547"/>
                  </a:lnTo>
                  <a:lnTo>
                    <a:pt x="5606" y="1549"/>
                  </a:lnTo>
                  <a:lnTo>
                    <a:pt x="5608" y="1549"/>
                  </a:lnTo>
                  <a:lnTo>
                    <a:pt x="5608" y="1549"/>
                  </a:lnTo>
                  <a:lnTo>
                    <a:pt x="5603" y="1535"/>
                  </a:lnTo>
                  <a:lnTo>
                    <a:pt x="5603" y="1535"/>
                  </a:lnTo>
                  <a:lnTo>
                    <a:pt x="5441" y="1720"/>
                  </a:lnTo>
                  <a:lnTo>
                    <a:pt x="5441" y="1720"/>
                  </a:lnTo>
                  <a:lnTo>
                    <a:pt x="5428" y="1734"/>
                  </a:lnTo>
                  <a:lnTo>
                    <a:pt x="5421" y="1746"/>
                  </a:lnTo>
                  <a:lnTo>
                    <a:pt x="5416" y="1760"/>
                  </a:lnTo>
                  <a:lnTo>
                    <a:pt x="5410" y="1778"/>
                  </a:lnTo>
                  <a:lnTo>
                    <a:pt x="5410" y="1778"/>
                  </a:lnTo>
                  <a:lnTo>
                    <a:pt x="5401" y="1819"/>
                  </a:lnTo>
                  <a:lnTo>
                    <a:pt x="5395" y="1839"/>
                  </a:lnTo>
                  <a:lnTo>
                    <a:pt x="5389" y="1859"/>
                  </a:lnTo>
                  <a:lnTo>
                    <a:pt x="5389" y="1859"/>
                  </a:lnTo>
                  <a:lnTo>
                    <a:pt x="5382" y="1871"/>
                  </a:lnTo>
                  <a:lnTo>
                    <a:pt x="5375" y="1882"/>
                  </a:lnTo>
                  <a:lnTo>
                    <a:pt x="5366" y="1892"/>
                  </a:lnTo>
                  <a:lnTo>
                    <a:pt x="5355" y="1900"/>
                  </a:lnTo>
                  <a:lnTo>
                    <a:pt x="5345" y="1906"/>
                  </a:lnTo>
                  <a:lnTo>
                    <a:pt x="5332" y="1912"/>
                  </a:lnTo>
                  <a:lnTo>
                    <a:pt x="5308" y="1923"/>
                  </a:lnTo>
                  <a:lnTo>
                    <a:pt x="5308" y="1923"/>
                  </a:lnTo>
                  <a:lnTo>
                    <a:pt x="5285" y="1930"/>
                  </a:lnTo>
                  <a:lnTo>
                    <a:pt x="5262" y="1937"/>
                  </a:lnTo>
                  <a:lnTo>
                    <a:pt x="5239" y="1941"/>
                  </a:lnTo>
                  <a:lnTo>
                    <a:pt x="5216" y="1943"/>
                  </a:lnTo>
                  <a:lnTo>
                    <a:pt x="5216" y="1943"/>
                  </a:lnTo>
                  <a:lnTo>
                    <a:pt x="5207" y="1942"/>
                  </a:lnTo>
                  <a:lnTo>
                    <a:pt x="5202" y="1943"/>
                  </a:lnTo>
                  <a:lnTo>
                    <a:pt x="5198" y="1946"/>
                  </a:lnTo>
                  <a:lnTo>
                    <a:pt x="5198" y="1946"/>
                  </a:lnTo>
                  <a:lnTo>
                    <a:pt x="5189" y="1956"/>
                  </a:lnTo>
                  <a:lnTo>
                    <a:pt x="5189" y="1956"/>
                  </a:lnTo>
                  <a:lnTo>
                    <a:pt x="5136" y="2019"/>
                  </a:lnTo>
                  <a:lnTo>
                    <a:pt x="5136" y="2019"/>
                  </a:lnTo>
                  <a:lnTo>
                    <a:pt x="4578" y="2693"/>
                  </a:lnTo>
                  <a:lnTo>
                    <a:pt x="4578" y="2693"/>
                  </a:lnTo>
                  <a:lnTo>
                    <a:pt x="3756" y="3681"/>
                  </a:lnTo>
                  <a:lnTo>
                    <a:pt x="3756" y="3681"/>
                  </a:lnTo>
                  <a:lnTo>
                    <a:pt x="3072" y="4505"/>
                  </a:lnTo>
                  <a:lnTo>
                    <a:pt x="3072" y="4505"/>
                  </a:lnTo>
                  <a:lnTo>
                    <a:pt x="2906" y="4706"/>
                  </a:lnTo>
                  <a:lnTo>
                    <a:pt x="2906" y="4706"/>
                  </a:lnTo>
                  <a:lnTo>
                    <a:pt x="2890" y="4724"/>
                  </a:lnTo>
                  <a:lnTo>
                    <a:pt x="2890" y="4724"/>
                  </a:lnTo>
                  <a:lnTo>
                    <a:pt x="2888" y="4728"/>
                  </a:lnTo>
                  <a:lnTo>
                    <a:pt x="2888" y="4728"/>
                  </a:lnTo>
                  <a:lnTo>
                    <a:pt x="2888" y="4728"/>
                  </a:lnTo>
                  <a:lnTo>
                    <a:pt x="2890" y="4727"/>
                  </a:lnTo>
                  <a:lnTo>
                    <a:pt x="2890" y="4727"/>
                  </a:lnTo>
                  <a:lnTo>
                    <a:pt x="2875" y="4732"/>
                  </a:lnTo>
                  <a:lnTo>
                    <a:pt x="2875" y="4732"/>
                  </a:lnTo>
                  <a:lnTo>
                    <a:pt x="2838" y="4747"/>
                  </a:lnTo>
                  <a:lnTo>
                    <a:pt x="2799" y="4763"/>
                  </a:lnTo>
                  <a:lnTo>
                    <a:pt x="2762" y="4781"/>
                  </a:lnTo>
                  <a:lnTo>
                    <a:pt x="2726" y="4798"/>
                  </a:lnTo>
                  <a:lnTo>
                    <a:pt x="2726" y="4798"/>
                  </a:lnTo>
                  <a:lnTo>
                    <a:pt x="2708" y="4809"/>
                  </a:lnTo>
                  <a:lnTo>
                    <a:pt x="2692" y="4819"/>
                  </a:lnTo>
                  <a:lnTo>
                    <a:pt x="2676" y="4830"/>
                  </a:lnTo>
                  <a:lnTo>
                    <a:pt x="2662" y="4842"/>
                  </a:lnTo>
                  <a:lnTo>
                    <a:pt x="2648" y="4855"/>
                  </a:lnTo>
                  <a:lnTo>
                    <a:pt x="2635" y="4869"/>
                  </a:lnTo>
                  <a:lnTo>
                    <a:pt x="2623" y="4884"/>
                  </a:lnTo>
                  <a:lnTo>
                    <a:pt x="2611" y="4900"/>
                  </a:lnTo>
                  <a:lnTo>
                    <a:pt x="2611" y="4900"/>
                  </a:lnTo>
                  <a:lnTo>
                    <a:pt x="2580" y="4947"/>
                  </a:lnTo>
                  <a:lnTo>
                    <a:pt x="2551" y="4994"/>
                  </a:lnTo>
                  <a:lnTo>
                    <a:pt x="2524" y="5043"/>
                  </a:lnTo>
                  <a:lnTo>
                    <a:pt x="2498" y="5093"/>
                  </a:lnTo>
                  <a:lnTo>
                    <a:pt x="2498" y="5093"/>
                  </a:lnTo>
                  <a:lnTo>
                    <a:pt x="2484" y="5124"/>
                  </a:lnTo>
                  <a:lnTo>
                    <a:pt x="2471" y="5155"/>
                  </a:lnTo>
                  <a:lnTo>
                    <a:pt x="2457" y="5185"/>
                  </a:lnTo>
                  <a:lnTo>
                    <a:pt x="2450" y="5201"/>
                  </a:lnTo>
                  <a:lnTo>
                    <a:pt x="2441" y="5215"/>
                  </a:lnTo>
                  <a:lnTo>
                    <a:pt x="2441" y="5215"/>
                  </a:lnTo>
                  <a:lnTo>
                    <a:pt x="2418" y="5251"/>
                  </a:lnTo>
                  <a:lnTo>
                    <a:pt x="2394" y="5286"/>
                  </a:lnTo>
                  <a:lnTo>
                    <a:pt x="2369" y="5321"/>
                  </a:lnTo>
                  <a:lnTo>
                    <a:pt x="2343" y="5356"/>
                  </a:lnTo>
                  <a:lnTo>
                    <a:pt x="2292" y="5424"/>
                  </a:lnTo>
                  <a:lnTo>
                    <a:pt x="2238" y="5491"/>
                  </a:lnTo>
                  <a:lnTo>
                    <a:pt x="2238" y="5491"/>
                  </a:lnTo>
                  <a:lnTo>
                    <a:pt x="2156" y="5598"/>
                  </a:lnTo>
                  <a:lnTo>
                    <a:pt x="2073" y="5704"/>
                  </a:lnTo>
                  <a:lnTo>
                    <a:pt x="2073" y="5704"/>
                  </a:lnTo>
                  <a:lnTo>
                    <a:pt x="1384" y="6599"/>
                  </a:lnTo>
                  <a:lnTo>
                    <a:pt x="1384" y="6599"/>
                  </a:lnTo>
                  <a:lnTo>
                    <a:pt x="1340" y="6655"/>
                  </a:lnTo>
                  <a:lnTo>
                    <a:pt x="1340" y="6655"/>
                  </a:lnTo>
                  <a:lnTo>
                    <a:pt x="1339" y="6657"/>
                  </a:lnTo>
                  <a:lnTo>
                    <a:pt x="1339" y="6660"/>
                  </a:lnTo>
                  <a:lnTo>
                    <a:pt x="1340" y="6662"/>
                  </a:lnTo>
                  <a:lnTo>
                    <a:pt x="1343" y="6665"/>
                  </a:lnTo>
                  <a:lnTo>
                    <a:pt x="1345" y="6665"/>
                  </a:lnTo>
                  <a:lnTo>
                    <a:pt x="1349" y="6666"/>
                  </a:lnTo>
                  <a:lnTo>
                    <a:pt x="1352" y="6665"/>
                  </a:lnTo>
                  <a:lnTo>
                    <a:pt x="1354" y="6662"/>
                  </a:lnTo>
                  <a:lnTo>
                    <a:pt x="1354" y="6662"/>
                  </a:lnTo>
                  <a:lnTo>
                    <a:pt x="1942" y="5899"/>
                  </a:lnTo>
                  <a:lnTo>
                    <a:pt x="1942" y="5899"/>
                  </a:lnTo>
                  <a:lnTo>
                    <a:pt x="2195" y="5571"/>
                  </a:lnTo>
                  <a:lnTo>
                    <a:pt x="2195" y="5571"/>
                  </a:lnTo>
                  <a:lnTo>
                    <a:pt x="2265" y="5481"/>
                  </a:lnTo>
                  <a:lnTo>
                    <a:pt x="2339" y="5389"/>
                  </a:lnTo>
                  <a:lnTo>
                    <a:pt x="2375" y="5340"/>
                  </a:lnTo>
                  <a:lnTo>
                    <a:pt x="2410" y="5292"/>
                  </a:lnTo>
                  <a:lnTo>
                    <a:pt x="2443" y="5243"/>
                  </a:lnTo>
                  <a:lnTo>
                    <a:pt x="2459" y="5217"/>
                  </a:lnTo>
                  <a:lnTo>
                    <a:pt x="2473" y="5193"/>
                  </a:lnTo>
                  <a:lnTo>
                    <a:pt x="2473" y="5193"/>
                  </a:lnTo>
                  <a:lnTo>
                    <a:pt x="2482" y="5175"/>
                  </a:lnTo>
                  <a:lnTo>
                    <a:pt x="2491" y="5156"/>
                  </a:lnTo>
                  <a:lnTo>
                    <a:pt x="2506" y="5120"/>
                  </a:lnTo>
                  <a:lnTo>
                    <a:pt x="2523" y="5082"/>
                  </a:lnTo>
                  <a:lnTo>
                    <a:pt x="2530" y="5064"/>
                  </a:lnTo>
                  <a:lnTo>
                    <a:pt x="2541" y="5046"/>
                  </a:lnTo>
                  <a:lnTo>
                    <a:pt x="2541" y="5046"/>
                  </a:lnTo>
                  <a:lnTo>
                    <a:pt x="2566" y="5000"/>
                  </a:lnTo>
                  <a:lnTo>
                    <a:pt x="2593" y="4952"/>
                  </a:lnTo>
                  <a:lnTo>
                    <a:pt x="2608" y="4930"/>
                  </a:lnTo>
                  <a:lnTo>
                    <a:pt x="2624" y="4909"/>
                  </a:lnTo>
                  <a:lnTo>
                    <a:pt x="2639" y="4887"/>
                  </a:lnTo>
                  <a:lnTo>
                    <a:pt x="2656" y="4866"/>
                  </a:lnTo>
                  <a:lnTo>
                    <a:pt x="2656" y="4866"/>
                  </a:lnTo>
                  <a:lnTo>
                    <a:pt x="2671" y="4851"/>
                  </a:lnTo>
                  <a:lnTo>
                    <a:pt x="2689" y="4837"/>
                  </a:lnTo>
                  <a:lnTo>
                    <a:pt x="2708" y="4824"/>
                  </a:lnTo>
                  <a:lnTo>
                    <a:pt x="2729" y="4813"/>
                  </a:lnTo>
                  <a:lnTo>
                    <a:pt x="2749" y="4802"/>
                  </a:lnTo>
                  <a:lnTo>
                    <a:pt x="2770" y="4793"/>
                  </a:lnTo>
                  <a:lnTo>
                    <a:pt x="2811" y="4775"/>
                  </a:lnTo>
                  <a:lnTo>
                    <a:pt x="2811" y="4775"/>
                  </a:lnTo>
                  <a:lnTo>
                    <a:pt x="2844" y="4760"/>
                  </a:lnTo>
                  <a:lnTo>
                    <a:pt x="2880" y="4747"/>
                  </a:lnTo>
                  <a:lnTo>
                    <a:pt x="2880" y="4747"/>
                  </a:lnTo>
                  <a:lnTo>
                    <a:pt x="2889" y="4743"/>
                  </a:lnTo>
                  <a:lnTo>
                    <a:pt x="2894" y="4742"/>
                  </a:lnTo>
                  <a:lnTo>
                    <a:pt x="2898" y="4740"/>
                  </a:lnTo>
                  <a:lnTo>
                    <a:pt x="2898" y="4740"/>
                  </a:lnTo>
                  <a:lnTo>
                    <a:pt x="2998" y="4619"/>
                  </a:lnTo>
                  <a:lnTo>
                    <a:pt x="2998" y="4619"/>
                  </a:lnTo>
                  <a:lnTo>
                    <a:pt x="3606" y="3885"/>
                  </a:lnTo>
                  <a:lnTo>
                    <a:pt x="3606" y="3885"/>
                  </a:lnTo>
                  <a:lnTo>
                    <a:pt x="4433" y="2891"/>
                  </a:lnTo>
                  <a:lnTo>
                    <a:pt x="4433" y="2891"/>
                  </a:lnTo>
                  <a:lnTo>
                    <a:pt x="5076" y="2116"/>
                  </a:lnTo>
                  <a:lnTo>
                    <a:pt x="5076" y="2116"/>
                  </a:lnTo>
                  <a:lnTo>
                    <a:pt x="5205" y="1961"/>
                  </a:lnTo>
                  <a:lnTo>
                    <a:pt x="5205" y="1961"/>
                  </a:lnTo>
                  <a:lnTo>
                    <a:pt x="5208" y="1956"/>
                  </a:lnTo>
                  <a:lnTo>
                    <a:pt x="5209" y="1956"/>
                  </a:lnTo>
                  <a:lnTo>
                    <a:pt x="5209" y="1956"/>
                  </a:lnTo>
                  <a:lnTo>
                    <a:pt x="5205" y="1957"/>
                  </a:lnTo>
                  <a:lnTo>
                    <a:pt x="5204" y="1959"/>
                  </a:lnTo>
                  <a:lnTo>
                    <a:pt x="5204" y="1959"/>
                  </a:lnTo>
                  <a:lnTo>
                    <a:pt x="5204" y="1959"/>
                  </a:lnTo>
                  <a:lnTo>
                    <a:pt x="5223" y="1959"/>
                  </a:lnTo>
                  <a:lnTo>
                    <a:pt x="5223" y="1959"/>
                  </a:lnTo>
                  <a:lnTo>
                    <a:pt x="5243" y="1957"/>
                  </a:lnTo>
                  <a:lnTo>
                    <a:pt x="5263" y="1955"/>
                  </a:lnTo>
                  <a:lnTo>
                    <a:pt x="5285" y="1950"/>
                  </a:lnTo>
                  <a:lnTo>
                    <a:pt x="5307" y="1942"/>
                  </a:lnTo>
                  <a:lnTo>
                    <a:pt x="5327" y="1934"/>
                  </a:lnTo>
                  <a:lnTo>
                    <a:pt x="5346" y="1924"/>
                  </a:lnTo>
                  <a:lnTo>
                    <a:pt x="5364" y="1914"/>
                  </a:lnTo>
                  <a:lnTo>
                    <a:pt x="5381" y="1901"/>
                  </a:lnTo>
                  <a:lnTo>
                    <a:pt x="5381" y="1901"/>
                  </a:lnTo>
                  <a:lnTo>
                    <a:pt x="5387" y="1896"/>
                  </a:lnTo>
                  <a:lnTo>
                    <a:pt x="5392" y="1888"/>
                  </a:lnTo>
                  <a:lnTo>
                    <a:pt x="5398" y="1882"/>
                  </a:lnTo>
                  <a:lnTo>
                    <a:pt x="5401" y="1873"/>
                  </a:lnTo>
                  <a:lnTo>
                    <a:pt x="5409" y="1856"/>
                  </a:lnTo>
                  <a:lnTo>
                    <a:pt x="5414" y="1837"/>
                  </a:lnTo>
                  <a:lnTo>
                    <a:pt x="5419" y="1818"/>
                  </a:lnTo>
                  <a:lnTo>
                    <a:pt x="5423" y="1797"/>
                  </a:lnTo>
                  <a:lnTo>
                    <a:pt x="5430" y="1763"/>
                  </a:lnTo>
                  <a:lnTo>
                    <a:pt x="5430" y="1763"/>
                  </a:lnTo>
                  <a:lnTo>
                    <a:pt x="5431" y="1755"/>
                  </a:lnTo>
                  <a:lnTo>
                    <a:pt x="5437" y="1747"/>
                  </a:lnTo>
                  <a:lnTo>
                    <a:pt x="5437" y="1747"/>
                  </a:lnTo>
                  <a:lnTo>
                    <a:pt x="5476" y="1704"/>
                  </a:lnTo>
                  <a:lnTo>
                    <a:pt x="5476" y="1704"/>
                  </a:lnTo>
                  <a:lnTo>
                    <a:pt x="5614" y="1546"/>
                  </a:lnTo>
                  <a:lnTo>
                    <a:pt x="5614" y="1546"/>
                  </a:lnTo>
                  <a:lnTo>
                    <a:pt x="5615" y="1542"/>
                  </a:lnTo>
                  <a:lnTo>
                    <a:pt x="5615" y="1537"/>
                  </a:lnTo>
                  <a:lnTo>
                    <a:pt x="5613" y="1535"/>
                  </a:lnTo>
                  <a:lnTo>
                    <a:pt x="5608" y="1533"/>
                  </a:lnTo>
                  <a:lnTo>
                    <a:pt x="5606" y="1533"/>
                  </a:lnTo>
                  <a:lnTo>
                    <a:pt x="5606" y="1533"/>
                  </a:lnTo>
                  <a:lnTo>
                    <a:pt x="5603" y="1533"/>
                  </a:lnTo>
                  <a:lnTo>
                    <a:pt x="5601" y="1536"/>
                  </a:lnTo>
                  <a:lnTo>
                    <a:pt x="5599" y="1538"/>
                  </a:lnTo>
                  <a:lnTo>
                    <a:pt x="5599" y="1541"/>
                  </a:lnTo>
                  <a:lnTo>
                    <a:pt x="5599" y="1544"/>
                  </a:lnTo>
                  <a:lnTo>
                    <a:pt x="5601" y="1545"/>
                  </a:lnTo>
                  <a:lnTo>
                    <a:pt x="5603" y="1547"/>
                  </a:lnTo>
                  <a:lnTo>
                    <a:pt x="5606" y="1547"/>
                  </a:lnTo>
                  <a:lnTo>
                    <a:pt x="5606" y="1547"/>
                  </a:lnTo>
                  <a:lnTo>
                    <a:pt x="5627" y="1547"/>
                  </a:lnTo>
                  <a:lnTo>
                    <a:pt x="5646" y="1546"/>
                  </a:lnTo>
                  <a:lnTo>
                    <a:pt x="5664" y="1544"/>
                  </a:lnTo>
                  <a:lnTo>
                    <a:pt x="5681" y="1540"/>
                  </a:lnTo>
                  <a:lnTo>
                    <a:pt x="5688" y="1537"/>
                  </a:lnTo>
                  <a:lnTo>
                    <a:pt x="5696" y="1533"/>
                  </a:lnTo>
                  <a:lnTo>
                    <a:pt x="5704" y="1528"/>
                  </a:lnTo>
                  <a:lnTo>
                    <a:pt x="5710" y="1523"/>
                  </a:lnTo>
                  <a:lnTo>
                    <a:pt x="5717" y="1518"/>
                  </a:lnTo>
                  <a:lnTo>
                    <a:pt x="5723" y="1510"/>
                  </a:lnTo>
                  <a:lnTo>
                    <a:pt x="5729" y="1503"/>
                  </a:lnTo>
                  <a:lnTo>
                    <a:pt x="5735" y="1492"/>
                  </a:lnTo>
                  <a:lnTo>
                    <a:pt x="5735" y="1492"/>
                  </a:lnTo>
                  <a:lnTo>
                    <a:pt x="5740" y="1485"/>
                  </a:lnTo>
                  <a:lnTo>
                    <a:pt x="5742" y="1476"/>
                  </a:lnTo>
                  <a:lnTo>
                    <a:pt x="5747" y="1456"/>
                  </a:lnTo>
                  <a:lnTo>
                    <a:pt x="5750" y="1436"/>
                  </a:lnTo>
                  <a:lnTo>
                    <a:pt x="5750" y="1415"/>
                  </a:lnTo>
                  <a:lnTo>
                    <a:pt x="5749" y="1394"/>
                  </a:lnTo>
                  <a:lnTo>
                    <a:pt x="5747" y="1373"/>
                  </a:lnTo>
                  <a:lnTo>
                    <a:pt x="5742" y="1335"/>
                  </a:lnTo>
                  <a:lnTo>
                    <a:pt x="5742" y="1335"/>
                  </a:lnTo>
                  <a:lnTo>
                    <a:pt x="5741" y="1327"/>
                  </a:lnTo>
                  <a:lnTo>
                    <a:pt x="5741" y="1328"/>
                  </a:lnTo>
                  <a:lnTo>
                    <a:pt x="5738" y="1332"/>
                  </a:lnTo>
                  <a:lnTo>
                    <a:pt x="5738" y="1332"/>
                  </a:lnTo>
                  <a:lnTo>
                    <a:pt x="5744" y="1326"/>
                  </a:lnTo>
                  <a:lnTo>
                    <a:pt x="5744" y="1326"/>
                  </a:lnTo>
                  <a:lnTo>
                    <a:pt x="5773" y="1294"/>
                  </a:lnTo>
                  <a:lnTo>
                    <a:pt x="5773" y="1294"/>
                  </a:lnTo>
                  <a:lnTo>
                    <a:pt x="5878" y="1176"/>
                  </a:lnTo>
                  <a:lnTo>
                    <a:pt x="5878" y="1176"/>
                  </a:lnTo>
                  <a:lnTo>
                    <a:pt x="5938" y="1108"/>
                  </a:lnTo>
                  <a:lnTo>
                    <a:pt x="5997" y="1040"/>
                  </a:lnTo>
                  <a:lnTo>
                    <a:pt x="6055" y="970"/>
                  </a:lnTo>
                  <a:lnTo>
                    <a:pt x="6082" y="935"/>
                  </a:lnTo>
                  <a:lnTo>
                    <a:pt x="6109" y="899"/>
                  </a:lnTo>
                  <a:lnTo>
                    <a:pt x="6109" y="899"/>
                  </a:lnTo>
                  <a:lnTo>
                    <a:pt x="6121" y="880"/>
                  </a:lnTo>
                  <a:lnTo>
                    <a:pt x="6132" y="861"/>
                  </a:lnTo>
                  <a:lnTo>
                    <a:pt x="6139" y="840"/>
                  </a:lnTo>
                  <a:lnTo>
                    <a:pt x="6146" y="820"/>
                  </a:lnTo>
                  <a:lnTo>
                    <a:pt x="6150" y="799"/>
                  </a:lnTo>
                  <a:lnTo>
                    <a:pt x="6152" y="779"/>
                  </a:lnTo>
                  <a:lnTo>
                    <a:pt x="6154" y="757"/>
                  </a:lnTo>
                  <a:lnTo>
                    <a:pt x="6154" y="735"/>
                  </a:lnTo>
                  <a:lnTo>
                    <a:pt x="6152" y="713"/>
                  </a:lnTo>
                  <a:lnTo>
                    <a:pt x="6150" y="692"/>
                  </a:lnTo>
                  <a:lnTo>
                    <a:pt x="6146" y="670"/>
                  </a:lnTo>
                  <a:lnTo>
                    <a:pt x="6142" y="648"/>
                  </a:lnTo>
                  <a:lnTo>
                    <a:pt x="6130" y="606"/>
                  </a:lnTo>
                  <a:lnTo>
                    <a:pt x="6118" y="565"/>
                  </a:lnTo>
                  <a:lnTo>
                    <a:pt x="6118" y="565"/>
                  </a:lnTo>
                  <a:lnTo>
                    <a:pt x="6106" y="525"/>
                  </a:lnTo>
                  <a:lnTo>
                    <a:pt x="6097" y="505"/>
                  </a:lnTo>
                  <a:lnTo>
                    <a:pt x="6093" y="496"/>
                  </a:lnTo>
                  <a:lnTo>
                    <a:pt x="6088" y="488"/>
                  </a:lnTo>
                  <a:lnTo>
                    <a:pt x="6088" y="488"/>
                  </a:lnTo>
                  <a:lnTo>
                    <a:pt x="6056" y="448"/>
                  </a:lnTo>
                  <a:lnTo>
                    <a:pt x="6023" y="410"/>
                  </a:lnTo>
                  <a:lnTo>
                    <a:pt x="6023" y="410"/>
                  </a:lnTo>
                  <a:lnTo>
                    <a:pt x="5984" y="366"/>
                  </a:lnTo>
                  <a:lnTo>
                    <a:pt x="5946" y="323"/>
                  </a:lnTo>
                  <a:lnTo>
                    <a:pt x="5906" y="281"/>
                  </a:lnTo>
                  <a:lnTo>
                    <a:pt x="5865" y="240"/>
                  </a:lnTo>
                  <a:lnTo>
                    <a:pt x="5865" y="240"/>
                  </a:lnTo>
                  <a:lnTo>
                    <a:pt x="5819" y="192"/>
                  </a:lnTo>
                  <a:lnTo>
                    <a:pt x="5770" y="146"/>
                  </a:lnTo>
                  <a:lnTo>
                    <a:pt x="5745" y="124"/>
                  </a:lnTo>
                  <a:lnTo>
                    <a:pt x="5719" y="102"/>
                  </a:lnTo>
                  <a:lnTo>
                    <a:pt x="5694" y="83"/>
                  </a:lnTo>
                  <a:lnTo>
                    <a:pt x="5667" y="64"/>
                  </a:lnTo>
                  <a:lnTo>
                    <a:pt x="5667" y="64"/>
                  </a:lnTo>
                  <a:lnTo>
                    <a:pt x="5645" y="51"/>
                  </a:lnTo>
                  <a:lnTo>
                    <a:pt x="5622" y="40"/>
                  </a:lnTo>
                  <a:lnTo>
                    <a:pt x="5599" y="29"/>
                  </a:lnTo>
                  <a:lnTo>
                    <a:pt x="5576" y="22"/>
                  </a:lnTo>
                  <a:lnTo>
                    <a:pt x="5551" y="14"/>
                  </a:lnTo>
                  <a:lnTo>
                    <a:pt x="5527" y="9"/>
                  </a:lnTo>
                  <a:lnTo>
                    <a:pt x="5503" y="5"/>
                  </a:lnTo>
                  <a:lnTo>
                    <a:pt x="5478" y="3"/>
                  </a:lnTo>
                  <a:lnTo>
                    <a:pt x="5453" y="1"/>
                  </a:lnTo>
                  <a:lnTo>
                    <a:pt x="5427" y="0"/>
                  </a:lnTo>
                  <a:lnTo>
                    <a:pt x="5403" y="1"/>
                  </a:lnTo>
                  <a:lnTo>
                    <a:pt x="5377" y="3"/>
                  </a:lnTo>
                  <a:lnTo>
                    <a:pt x="5351" y="5"/>
                  </a:lnTo>
                  <a:lnTo>
                    <a:pt x="5327" y="9"/>
                  </a:lnTo>
                  <a:lnTo>
                    <a:pt x="5278" y="18"/>
                  </a:lnTo>
                  <a:lnTo>
                    <a:pt x="5278" y="18"/>
                  </a:lnTo>
                  <a:lnTo>
                    <a:pt x="5241" y="26"/>
                  </a:lnTo>
                  <a:lnTo>
                    <a:pt x="5223" y="29"/>
                  </a:lnTo>
                  <a:lnTo>
                    <a:pt x="5204" y="35"/>
                  </a:lnTo>
                  <a:lnTo>
                    <a:pt x="5186" y="42"/>
                  </a:lnTo>
                  <a:lnTo>
                    <a:pt x="5170" y="50"/>
                  </a:lnTo>
                  <a:lnTo>
                    <a:pt x="5154" y="60"/>
                  </a:lnTo>
                  <a:lnTo>
                    <a:pt x="5148" y="67"/>
                  </a:lnTo>
                  <a:lnTo>
                    <a:pt x="5141" y="73"/>
                  </a:lnTo>
                  <a:lnTo>
                    <a:pt x="5141" y="73"/>
                  </a:lnTo>
                  <a:lnTo>
                    <a:pt x="4794" y="485"/>
                  </a:lnTo>
                  <a:lnTo>
                    <a:pt x="4794" y="485"/>
                  </a:lnTo>
                  <a:lnTo>
                    <a:pt x="4775" y="507"/>
                  </a:lnTo>
                  <a:lnTo>
                    <a:pt x="4775" y="507"/>
                  </a:lnTo>
                  <a:lnTo>
                    <a:pt x="4772" y="512"/>
                  </a:lnTo>
                  <a:lnTo>
                    <a:pt x="4772" y="512"/>
                  </a:lnTo>
                  <a:lnTo>
                    <a:pt x="4774" y="510"/>
                  </a:lnTo>
                  <a:lnTo>
                    <a:pt x="4772" y="509"/>
                  </a:lnTo>
                  <a:lnTo>
                    <a:pt x="4763" y="511"/>
                  </a:lnTo>
                  <a:lnTo>
                    <a:pt x="4763" y="511"/>
                  </a:lnTo>
                  <a:lnTo>
                    <a:pt x="4726" y="514"/>
                  </a:lnTo>
                  <a:lnTo>
                    <a:pt x="4688" y="516"/>
                  </a:lnTo>
                  <a:lnTo>
                    <a:pt x="4669" y="519"/>
                  </a:lnTo>
                  <a:lnTo>
                    <a:pt x="4649" y="523"/>
                  </a:lnTo>
                  <a:lnTo>
                    <a:pt x="4631" y="528"/>
                  </a:lnTo>
                  <a:lnTo>
                    <a:pt x="4614" y="535"/>
                  </a:lnTo>
                  <a:lnTo>
                    <a:pt x="4614" y="535"/>
                  </a:lnTo>
                  <a:lnTo>
                    <a:pt x="4607" y="539"/>
                  </a:lnTo>
                  <a:lnTo>
                    <a:pt x="4601" y="543"/>
                  </a:lnTo>
                  <a:lnTo>
                    <a:pt x="4597" y="550"/>
                  </a:lnTo>
                  <a:lnTo>
                    <a:pt x="4592" y="556"/>
                  </a:lnTo>
                  <a:lnTo>
                    <a:pt x="4589" y="564"/>
                  </a:lnTo>
                  <a:lnTo>
                    <a:pt x="4587" y="571"/>
                  </a:lnTo>
                  <a:lnTo>
                    <a:pt x="4583" y="588"/>
                  </a:lnTo>
                  <a:lnTo>
                    <a:pt x="4580" y="605"/>
                  </a:lnTo>
                  <a:lnTo>
                    <a:pt x="4580" y="623"/>
                  </a:lnTo>
                  <a:lnTo>
                    <a:pt x="4581" y="653"/>
                  </a:lnTo>
                  <a:lnTo>
                    <a:pt x="4581" y="653"/>
                  </a:lnTo>
                  <a:lnTo>
                    <a:pt x="4583" y="681"/>
                  </a:lnTo>
                  <a:lnTo>
                    <a:pt x="4583" y="681"/>
                  </a:lnTo>
                  <a:lnTo>
                    <a:pt x="4583" y="685"/>
                  </a:lnTo>
                  <a:lnTo>
                    <a:pt x="4583" y="687"/>
                  </a:lnTo>
                  <a:lnTo>
                    <a:pt x="4584" y="687"/>
                  </a:lnTo>
                  <a:lnTo>
                    <a:pt x="4584" y="684"/>
                  </a:lnTo>
                  <a:lnTo>
                    <a:pt x="4584" y="684"/>
                  </a:lnTo>
                  <a:lnTo>
                    <a:pt x="4557" y="715"/>
                  </a:lnTo>
                  <a:lnTo>
                    <a:pt x="4557" y="715"/>
                  </a:lnTo>
                  <a:lnTo>
                    <a:pt x="4394" y="904"/>
                  </a:lnTo>
                  <a:lnTo>
                    <a:pt x="4394" y="904"/>
                  </a:lnTo>
                  <a:lnTo>
                    <a:pt x="4389" y="911"/>
                  </a:lnTo>
                  <a:lnTo>
                    <a:pt x="4382" y="916"/>
                  </a:lnTo>
                  <a:lnTo>
                    <a:pt x="4362" y="926"/>
                  </a:lnTo>
                  <a:lnTo>
                    <a:pt x="4324" y="944"/>
                  </a:lnTo>
                  <a:lnTo>
                    <a:pt x="4324" y="944"/>
                  </a:lnTo>
                  <a:lnTo>
                    <a:pt x="4309" y="950"/>
                  </a:lnTo>
                  <a:lnTo>
                    <a:pt x="4296" y="958"/>
                  </a:lnTo>
                  <a:lnTo>
                    <a:pt x="4291" y="963"/>
                  </a:lnTo>
                  <a:lnTo>
                    <a:pt x="4287" y="968"/>
                  </a:lnTo>
                  <a:lnTo>
                    <a:pt x="4282" y="975"/>
                  </a:lnTo>
                  <a:lnTo>
                    <a:pt x="4278" y="984"/>
                  </a:lnTo>
                  <a:lnTo>
                    <a:pt x="4278" y="984"/>
                  </a:lnTo>
                  <a:lnTo>
                    <a:pt x="4271" y="999"/>
                  </a:lnTo>
                  <a:lnTo>
                    <a:pt x="4265" y="1017"/>
                  </a:lnTo>
                  <a:lnTo>
                    <a:pt x="4261" y="1034"/>
                  </a:lnTo>
                  <a:lnTo>
                    <a:pt x="4257" y="1052"/>
                  </a:lnTo>
                  <a:lnTo>
                    <a:pt x="4252" y="1088"/>
                  </a:lnTo>
                  <a:lnTo>
                    <a:pt x="4247" y="1123"/>
                  </a:lnTo>
                  <a:lnTo>
                    <a:pt x="4247" y="1123"/>
                  </a:lnTo>
                  <a:lnTo>
                    <a:pt x="4246" y="1141"/>
                  </a:lnTo>
                  <a:lnTo>
                    <a:pt x="4246" y="1141"/>
                  </a:lnTo>
                  <a:lnTo>
                    <a:pt x="4246" y="1143"/>
                  </a:lnTo>
                  <a:lnTo>
                    <a:pt x="4248" y="1139"/>
                  </a:lnTo>
                  <a:lnTo>
                    <a:pt x="4248" y="1139"/>
                  </a:lnTo>
                  <a:lnTo>
                    <a:pt x="4246" y="1140"/>
                  </a:lnTo>
                  <a:lnTo>
                    <a:pt x="4246" y="1140"/>
                  </a:lnTo>
                  <a:lnTo>
                    <a:pt x="4238" y="1150"/>
                  </a:lnTo>
                  <a:lnTo>
                    <a:pt x="4238" y="1150"/>
                  </a:lnTo>
                  <a:lnTo>
                    <a:pt x="4205" y="1193"/>
                  </a:lnTo>
                  <a:lnTo>
                    <a:pt x="4205" y="1193"/>
                  </a:lnTo>
                  <a:lnTo>
                    <a:pt x="3849" y="1636"/>
                  </a:lnTo>
                  <a:lnTo>
                    <a:pt x="3849" y="1636"/>
                  </a:lnTo>
                  <a:lnTo>
                    <a:pt x="3226" y="2409"/>
                  </a:lnTo>
                  <a:lnTo>
                    <a:pt x="3226" y="2409"/>
                  </a:lnTo>
                  <a:lnTo>
                    <a:pt x="2448" y="3377"/>
                  </a:lnTo>
                  <a:lnTo>
                    <a:pt x="2448" y="3377"/>
                  </a:lnTo>
                  <a:lnTo>
                    <a:pt x="1626" y="4397"/>
                  </a:lnTo>
                  <a:lnTo>
                    <a:pt x="1626" y="4397"/>
                  </a:lnTo>
                  <a:lnTo>
                    <a:pt x="872" y="5334"/>
                  </a:lnTo>
                  <a:lnTo>
                    <a:pt x="872" y="5334"/>
                  </a:lnTo>
                  <a:lnTo>
                    <a:pt x="298" y="6049"/>
                  </a:lnTo>
                  <a:lnTo>
                    <a:pt x="298" y="6049"/>
                  </a:lnTo>
                  <a:lnTo>
                    <a:pt x="14" y="6402"/>
                  </a:lnTo>
                  <a:lnTo>
                    <a:pt x="14" y="6402"/>
                  </a:lnTo>
                  <a:lnTo>
                    <a:pt x="1" y="6418"/>
                  </a:lnTo>
                  <a:lnTo>
                    <a:pt x="1" y="6418"/>
                  </a:lnTo>
                  <a:lnTo>
                    <a:pt x="0" y="6421"/>
                  </a:lnTo>
                  <a:lnTo>
                    <a:pt x="0" y="6424"/>
                  </a:lnTo>
                  <a:lnTo>
                    <a:pt x="0" y="6427"/>
                  </a:lnTo>
                  <a:lnTo>
                    <a:pt x="2" y="6429"/>
                  </a:lnTo>
                  <a:lnTo>
                    <a:pt x="4" y="6430"/>
                  </a:lnTo>
                  <a:lnTo>
                    <a:pt x="6" y="6432"/>
                  </a:lnTo>
                  <a:lnTo>
                    <a:pt x="9" y="6430"/>
                  </a:lnTo>
                  <a:lnTo>
                    <a:pt x="11" y="6429"/>
                  </a:lnTo>
                  <a:lnTo>
                    <a:pt x="11" y="6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6" name="Freeform 274">
              <a:extLst>
                <a:ext uri="{FF2B5EF4-FFF2-40B4-BE49-F238E27FC236}">
                  <a16:creationId xmlns:a16="http://schemas.microsoft.com/office/drawing/2014/main" id="{862607F6-4BD9-DA35-804A-4CC4972CF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3321"/>
              <a:ext cx="76" cy="215"/>
            </a:xfrm>
            <a:custGeom>
              <a:avLst/>
              <a:gdLst>
                <a:gd name="T0" fmla="*/ 17 w 152"/>
                <a:gd name="T1" fmla="*/ 5 h 430"/>
                <a:gd name="T2" fmla="*/ 17 w 152"/>
                <a:gd name="T3" fmla="*/ 5 h 430"/>
                <a:gd name="T4" fmla="*/ 9 w 152"/>
                <a:gd name="T5" fmla="*/ 33 h 430"/>
                <a:gd name="T6" fmla="*/ 4 w 152"/>
                <a:gd name="T7" fmla="*/ 61 h 430"/>
                <a:gd name="T8" fmla="*/ 0 w 152"/>
                <a:gd name="T9" fmla="*/ 89 h 430"/>
                <a:gd name="T10" fmla="*/ 0 w 152"/>
                <a:gd name="T11" fmla="*/ 119 h 430"/>
                <a:gd name="T12" fmla="*/ 2 w 152"/>
                <a:gd name="T13" fmla="*/ 147 h 430"/>
                <a:gd name="T14" fmla="*/ 4 w 152"/>
                <a:gd name="T15" fmla="*/ 175 h 430"/>
                <a:gd name="T16" fmla="*/ 11 w 152"/>
                <a:gd name="T17" fmla="*/ 205 h 430"/>
                <a:gd name="T18" fmla="*/ 20 w 152"/>
                <a:gd name="T19" fmla="*/ 232 h 430"/>
                <a:gd name="T20" fmla="*/ 20 w 152"/>
                <a:gd name="T21" fmla="*/ 232 h 430"/>
                <a:gd name="T22" fmla="*/ 31 w 152"/>
                <a:gd name="T23" fmla="*/ 258 h 430"/>
                <a:gd name="T24" fmla="*/ 43 w 152"/>
                <a:gd name="T25" fmla="*/ 284 h 430"/>
                <a:gd name="T26" fmla="*/ 57 w 152"/>
                <a:gd name="T27" fmla="*/ 310 h 430"/>
                <a:gd name="T28" fmla="*/ 72 w 152"/>
                <a:gd name="T29" fmla="*/ 334 h 430"/>
                <a:gd name="T30" fmla="*/ 88 w 152"/>
                <a:gd name="T31" fmla="*/ 358 h 430"/>
                <a:gd name="T32" fmla="*/ 104 w 152"/>
                <a:gd name="T33" fmla="*/ 381 h 430"/>
                <a:gd name="T34" fmla="*/ 139 w 152"/>
                <a:gd name="T35" fmla="*/ 428 h 430"/>
                <a:gd name="T36" fmla="*/ 139 w 152"/>
                <a:gd name="T37" fmla="*/ 428 h 430"/>
                <a:gd name="T38" fmla="*/ 141 w 152"/>
                <a:gd name="T39" fmla="*/ 430 h 430"/>
                <a:gd name="T40" fmla="*/ 144 w 152"/>
                <a:gd name="T41" fmla="*/ 430 h 430"/>
                <a:gd name="T42" fmla="*/ 146 w 152"/>
                <a:gd name="T43" fmla="*/ 430 h 430"/>
                <a:gd name="T44" fmla="*/ 149 w 152"/>
                <a:gd name="T45" fmla="*/ 428 h 430"/>
                <a:gd name="T46" fmla="*/ 150 w 152"/>
                <a:gd name="T47" fmla="*/ 425 h 430"/>
                <a:gd name="T48" fmla="*/ 152 w 152"/>
                <a:gd name="T49" fmla="*/ 422 h 430"/>
                <a:gd name="T50" fmla="*/ 152 w 152"/>
                <a:gd name="T51" fmla="*/ 420 h 430"/>
                <a:gd name="T52" fmla="*/ 150 w 152"/>
                <a:gd name="T53" fmla="*/ 416 h 430"/>
                <a:gd name="T54" fmla="*/ 150 w 152"/>
                <a:gd name="T55" fmla="*/ 416 h 430"/>
                <a:gd name="T56" fmla="*/ 117 w 152"/>
                <a:gd name="T57" fmla="*/ 372 h 430"/>
                <a:gd name="T58" fmla="*/ 100 w 152"/>
                <a:gd name="T59" fmla="*/ 349 h 430"/>
                <a:gd name="T60" fmla="*/ 86 w 152"/>
                <a:gd name="T61" fmla="*/ 326 h 430"/>
                <a:gd name="T62" fmla="*/ 71 w 152"/>
                <a:gd name="T63" fmla="*/ 302 h 430"/>
                <a:gd name="T64" fmla="*/ 58 w 152"/>
                <a:gd name="T65" fmla="*/ 278 h 430"/>
                <a:gd name="T66" fmla="*/ 45 w 152"/>
                <a:gd name="T67" fmla="*/ 253 h 430"/>
                <a:gd name="T68" fmla="*/ 35 w 152"/>
                <a:gd name="T69" fmla="*/ 228 h 430"/>
                <a:gd name="T70" fmla="*/ 35 w 152"/>
                <a:gd name="T71" fmla="*/ 228 h 430"/>
                <a:gd name="T72" fmla="*/ 26 w 152"/>
                <a:gd name="T73" fmla="*/ 201 h 430"/>
                <a:gd name="T74" fmla="*/ 20 w 152"/>
                <a:gd name="T75" fmla="*/ 174 h 430"/>
                <a:gd name="T76" fmla="*/ 16 w 152"/>
                <a:gd name="T77" fmla="*/ 147 h 430"/>
                <a:gd name="T78" fmla="*/ 14 w 152"/>
                <a:gd name="T79" fmla="*/ 119 h 430"/>
                <a:gd name="T80" fmla="*/ 16 w 152"/>
                <a:gd name="T81" fmla="*/ 91 h 430"/>
                <a:gd name="T82" fmla="*/ 20 w 152"/>
                <a:gd name="T83" fmla="*/ 62 h 430"/>
                <a:gd name="T84" fmla="*/ 25 w 152"/>
                <a:gd name="T85" fmla="*/ 36 h 430"/>
                <a:gd name="T86" fmla="*/ 32 w 152"/>
                <a:gd name="T87" fmla="*/ 9 h 430"/>
                <a:gd name="T88" fmla="*/ 32 w 152"/>
                <a:gd name="T89" fmla="*/ 9 h 430"/>
                <a:gd name="T90" fmla="*/ 32 w 152"/>
                <a:gd name="T91" fmla="*/ 5 h 430"/>
                <a:gd name="T92" fmla="*/ 31 w 152"/>
                <a:gd name="T93" fmla="*/ 2 h 430"/>
                <a:gd name="T94" fmla="*/ 29 w 152"/>
                <a:gd name="T95" fmla="*/ 1 h 430"/>
                <a:gd name="T96" fmla="*/ 26 w 152"/>
                <a:gd name="T97" fmla="*/ 0 h 430"/>
                <a:gd name="T98" fmla="*/ 23 w 152"/>
                <a:gd name="T99" fmla="*/ 0 h 430"/>
                <a:gd name="T100" fmla="*/ 21 w 152"/>
                <a:gd name="T101" fmla="*/ 0 h 430"/>
                <a:gd name="T102" fmla="*/ 18 w 152"/>
                <a:gd name="T103" fmla="*/ 1 h 430"/>
                <a:gd name="T104" fmla="*/ 17 w 152"/>
                <a:gd name="T105" fmla="*/ 5 h 430"/>
                <a:gd name="T106" fmla="*/ 17 w 152"/>
                <a:gd name="T107" fmla="*/ 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" h="430">
                  <a:moveTo>
                    <a:pt x="17" y="5"/>
                  </a:moveTo>
                  <a:lnTo>
                    <a:pt x="17" y="5"/>
                  </a:lnTo>
                  <a:lnTo>
                    <a:pt x="9" y="33"/>
                  </a:lnTo>
                  <a:lnTo>
                    <a:pt x="4" y="61"/>
                  </a:lnTo>
                  <a:lnTo>
                    <a:pt x="0" y="89"/>
                  </a:lnTo>
                  <a:lnTo>
                    <a:pt x="0" y="119"/>
                  </a:lnTo>
                  <a:lnTo>
                    <a:pt x="2" y="147"/>
                  </a:lnTo>
                  <a:lnTo>
                    <a:pt x="4" y="175"/>
                  </a:lnTo>
                  <a:lnTo>
                    <a:pt x="11" y="205"/>
                  </a:lnTo>
                  <a:lnTo>
                    <a:pt x="20" y="232"/>
                  </a:lnTo>
                  <a:lnTo>
                    <a:pt x="20" y="232"/>
                  </a:lnTo>
                  <a:lnTo>
                    <a:pt x="31" y="258"/>
                  </a:lnTo>
                  <a:lnTo>
                    <a:pt x="43" y="284"/>
                  </a:lnTo>
                  <a:lnTo>
                    <a:pt x="57" y="310"/>
                  </a:lnTo>
                  <a:lnTo>
                    <a:pt x="72" y="334"/>
                  </a:lnTo>
                  <a:lnTo>
                    <a:pt x="88" y="358"/>
                  </a:lnTo>
                  <a:lnTo>
                    <a:pt x="104" y="381"/>
                  </a:lnTo>
                  <a:lnTo>
                    <a:pt x="139" y="428"/>
                  </a:lnTo>
                  <a:lnTo>
                    <a:pt x="139" y="428"/>
                  </a:lnTo>
                  <a:lnTo>
                    <a:pt x="141" y="430"/>
                  </a:lnTo>
                  <a:lnTo>
                    <a:pt x="144" y="430"/>
                  </a:lnTo>
                  <a:lnTo>
                    <a:pt x="146" y="430"/>
                  </a:lnTo>
                  <a:lnTo>
                    <a:pt x="149" y="428"/>
                  </a:lnTo>
                  <a:lnTo>
                    <a:pt x="150" y="425"/>
                  </a:lnTo>
                  <a:lnTo>
                    <a:pt x="152" y="422"/>
                  </a:lnTo>
                  <a:lnTo>
                    <a:pt x="152" y="420"/>
                  </a:lnTo>
                  <a:lnTo>
                    <a:pt x="150" y="416"/>
                  </a:lnTo>
                  <a:lnTo>
                    <a:pt x="150" y="416"/>
                  </a:lnTo>
                  <a:lnTo>
                    <a:pt x="117" y="372"/>
                  </a:lnTo>
                  <a:lnTo>
                    <a:pt x="100" y="349"/>
                  </a:lnTo>
                  <a:lnTo>
                    <a:pt x="86" y="326"/>
                  </a:lnTo>
                  <a:lnTo>
                    <a:pt x="71" y="302"/>
                  </a:lnTo>
                  <a:lnTo>
                    <a:pt x="58" y="278"/>
                  </a:lnTo>
                  <a:lnTo>
                    <a:pt x="45" y="253"/>
                  </a:lnTo>
                  <a:lnTo>
                    <a:pt x="35" y="228"/>
                  </a:lnTo>
                  <a:lnTo>
                    <a:pt x="35" y="228"/>
                  </a:lnTo>
                  <a:lnTo>
                    <a:pt x="26" y="201"/>
                  </a:lnTo>
                  <a:lnTo>
                    <a:pt x="20" y="174"/>
                  </a:lnTo>
                  <a:lnTo>
                    <a:pt x="16" y="147"/>
                  </a:lnTo>
                  <a:lnTo>
                    <a:pt x="14" y="119"/>
                  </a:lnTo>
                  <a:lnTo>
                    <a:pt x="16" y="91"/>
                  </a:lnTo>
                  <a:lnTo>
                    <a:pt x="20" y="62"/>
                  </a:lnTo>
                  <a:lnTo>
                    <a:pt x="25" y="36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2" y="5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7" name="Freeform 275">
              <a:extLst>
                <a:ext uri="{FF2B5EF4-FFF2-40B4-BE49-F238E27FC236}">
                  <a16:creationId xmlns:a16="http://schemas.microsoft.com/office/drawing/2014/main" id="{E92267B6-03B8-4B89-32C7-4466DFC50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2299"/>
              <a:ext cx="858" cy="905"/>
            </a:xfrm>
            <a:custGeom>
              <a:avLst/>
              <a:gdLst>
                <a:gd name="T0" fmla="*/ 164 w 1716"/>
                <a:gd name="T1" fmla="*/ 46 h 1810"/>
                <a:gd name="T2" fmla="*/ 346 w 1716"/>
                <a:gd name="T3" fmla="*/ 101 h 1810"/>
                <a:gd name="T4" fmla="*/ 419 w 1716"/>
                <a:gd name="T5" fmla="*/ 135 h 1810"/>
                <a:gd name="T6" fmla="*/ 1049 w 1716"/>
                <a:gd name="T7" fmla="*/ 470 h 1810"/>
                <a:gd name="T8" fmla="*/ 1370 w 1716"/>
                <a:gd name="T9" fmla="*/ 636 h 1810"/>
                <a:gd name="T10" fmla="*/ 1479 w 1716"/>
                <a:gd name="T11" fmla="*/ 686 h 1810"/>
                <a:gd name="T12" fmla="*/ 1576 w 1716"/>
                <a:gd name="T13" fmla="*/ 719 h 1810"/>
                <a:gd name="T14" fmla="*/ 1653 w 1716"/>
                <a:gd name="T15" fmla="*/ 746 h 1810"/>
                <a:gd name="T16" fmla="*/ 1688 w 1716"/>
                <a:gd name="T17" fmla="*/ 777 h 1810"/>
                <a:gd name="T18" fmla="*/ 1701 w 1716"/>
                <a:gd name="T19" fmla="*/ 819 h 1810"/>
                <a:gd name="T20" fmla="*/ 1694 w 1716"/>
                <a:gd name="T21" fmla="*/ 894 h 1810"/>
                <a:gd name="T22" fmla="*/ 1676 w 1716"/>
                <a:gd name="T23" fmla="*/ 977 h 1810"/>
                <a:gd name="T24" fmla="*/ 1633 w 1716"/>
                <a:gd name="T25" fmla="*/ 1091 h 1810"/>
                <a:gd name="T26" fmla="*/ 1552 w 1716"/>
                <a:gd name="T27" fmla="*/ 1217 h 1810"/>
                <a:gd name="T28" fmla="*/ 1383 w 1716"/>
                <a:gd name="T29" fmla="*/ 1425 h 1810"/>
                <a:gd name="T30" fmla="*/ 1242 w 1716"/>
                <a:gd name="T31" fmla="*/ 1594 h 1810"/>
                <a:gd name="T32" fmla="*/ 1134 w 1716"/>
                <a:gd name="T33" fmla="*/ 1710 h 1810"/>
                <a:gd name="T34" fmla="*/ 1078 w 1716"/>
                <a:gd name="T35" fmla="*/ 1755 h 1810"/>
                <a:gd name="T36" fmla="*/ 1010 w 1716"/>
                <a:gd name="T37" fmla="*/ 1790 h 1810"/>
                <a:gd name="T38" fmla="*/ 982 w 1716"/>
                <a:gd name="T39" fmla="*/ 1795 h 1810"/>
                <a:gd name="T40" fmla="*/ 936 w 1716"/>
                <a:gd name="T41" fmla="*/ 1776 h 1810"/>
                <a:gd name="T42" fmla="*/ 873 w 1716"/>
                <a:gd name="T43" fmla="*/ 1731 h 1810"/>
                <a:gd name="T44" fmla="*/ 810 w 1716"/>
                <a:gd name="T45" fmla="*/ 1685 h 1810"/>
                <a:gd name="T46" fmla="*/ 686 w 1716"/>
                <a:gd name="T47" fmla="*/ 1621 h 1810"/>
                <a:gd name="T48" fmla="*/ 472 w 1716"/>
                <a:gd name="T49" fmla="*/ 1523 h 1810"/>
                <a:gd name="T50" fmla="*/ 407 w 1716"/>
                <a:gd name="T51" fmla="*/ 1500 h 1810"/>
                <a:gd name="T52" fmla="*/ 300 w 1716"/>
                <a:gd name="T53" fmla="*/ 1482 h 1810"/>
                <a:gd name="T54" fmla="*/ 236 w 1716"/>
                <a:gd name="T55" fmla="*/ 1465 h 1810"/>
                <a:gd name="T56" fmla="*/ 229 w 1716"/>
                <a:gd name="T57" fmla="*/ 1465 h 1810"/>
                <a:gd name="T58" fmla="*/ 227 w 1716"/>
                <a:gd name="T59" fmla="*/ 1477 h 1810"/>
                <a:gd name="T60" fmla="*/ 248 w 1716"/>
                <a:gd name="T61" fmla="*/ 1487 h 1810"/>
                <a:gd name="T62" fmla="*/ 312 w 1716"/>
                <a:gd name="T63" fmla="*/ 1498 h 1810"/>
                <a:gd name="T64" fmla="*/ 410 w 1716"/>
                <a:gd name="T65" fmla="*/ 1518 h 1810"/>
                <a:gd name="T66" fmla="*/ 485 w 1716"/>
                <a:gd name="T67" fmla="*/ 1544 h 1810"/>
                <a:gd name="T68" fmla="*/ 694 w 1716"/>
                <a:gd name="T69" fmla="*/ 1641 h 1810"/>
                <a:gd name="T70" fmla="*/ 795 w 1716"/>
                <a:gd name="T71" fmla="*/ 1694 h 1810"/>
                <a:gd name="T72" fmla="*/ 922 w 1716"/>
                <a:gd name="T73" fmla="*/ 1785 h 1810"/>
                <a:gd name="T74" fmla="*/ 960 w 1716"/>
                <a:gd name="T75" fmla="*/ 1804 h 1810"/>
                <a:gd name="T76" fmla="*/ 1014 w 1716"/>
                <a:gd name="T77" fmla="*/ 1806 h 1810"/>
                <a:gd name="T78" fmla="*/ 1073 w 1716"/>
                <a:gd name="T79" fmla="*/ 1775 h 1810"/>
                <a:gd name="T80" fmla="*/ 1151 w 1716"/>
                <a:gd name="T81" fmla="*/ 1714 h 1810"/>
                <a:gd name="T82" fmla="*/ 1237 w 1716"/>
                <a:gd name="T83" fmla="*/ 1624 h 1810"/>
                <a:gd name="T84" fmla="*/ 1471 w 1716"/>
                <a:gd name="T85" fmla="*/ 1342 h 1810"/>
                <a:gd name="T86" fmla="*/ 1608 w 1716"/>
                <a:gd name="T87" fmla="*/ 1161 h 1810"/>
                <a:gd name="T88" fmla="*/ 1678 w 1716"/>
                <a:gd name="T89" fmla="*/ 1018 h 1810"/>
                <a:gd name="T90" fmla="*/ 1706 w 1716"/>
                <a:gd name="T91" fmla="*/ 915 h 1810"/>
                <a:gd name="T92" fmla="*/ 1716 w 1716"/>
                <a:gd name="T93" fmla="*/ 832 h 1810"/>
                <a:gd name="T94" fmla="*/ 1705 w 1716"/>
                <a:gd name="T95" fmla="*/ 780 h 1810"/>
                <a:gd name="T96" fmla="*/ 1670 w 1716"/>
                <a:gd name="T97" fmla="*/ 739 h 1810"/>
                <a:gd name="T98" fmla="*/ 1623 w 1716"/>
                <a:gd name="T99" fmla="*/ 716 h 1810"/>
                <a:gd name="T100" fmla="*/ 1538 w 1716"/>
                <a:gd name="T101" fmla="*/ 691 h 1810"/>
                <a:gd name="T102" fmla="*/ 1438 w 1716"/>
                <a:gd name="T103" fmla="*/ 652 h 1810"/>
                <a:gd name="T104" fmla="*/ 1268 w 1716"/>
                <a:gd name="T105" fmla="*/ 567 h 1810"/>
                <a:gd name="T106" fmla="*/ 774 w 1716"/>
                <a:gd name="T107" fmla="*/ 307 h 1810"/>
                <a:gd name="T108" fmla="*/ 393 w 1716"/>
                <a:gd name="T109" fmla="*/ 105 h 1810"/>
                <a:gd name="T110" fmla="*/ 259 w 1716"/>
                <a:gd name="T111" fmla="*/ 57 h 1810"/>
                <a:gd name="T112" fmla="*/ 107 w 1716"/>
                <a:gd name="T113" fmla="*/ 19 h 1810"/>
                <a:gd name="T114" fmla="*/ 7 w 1716"/>
                <a:gd name="T115" fmla="*/ 0 h 1810"/>
                <a:gd name="T116" fmla="*/ 0 w 1716"/>
                <a:gd name="T117" fmla="*/ 9 h 1810"/>
                <a:gd name="T118" fmla="*/ 6 w 1716"/>
                <a:gd name="T119" fmla="*/ 14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1810">
                  <a:moveTo>
                    <a:pt x="6" y="14"/>
                  </a:moveTo>
                  <a:lnTo>
                    <a:pt x="6" y="14"/>
                  </a:lnTo>
                  <a:lnTo>
                    <a:pt x="112" y="34"/>
                  </a:lnTo>
                  <a:lnTo>
                    <a:pt x="164" y="46"/>
                  </a:lnTo>
                  <a:lnTo>
                    <a:pt x="217" y="60"/>
                  </a:lnTo>
                  <a:lnTo>
                    <a:pt x="270" y="74"/>
                  </a:lnTo>
                  <a:lnTo>
                    <a:pt x="321" y="92"/>
                  </a:lnTo>
                  <a:lnTo>
                    <a:pt x="346" y="101"/>
                  </a:lnTo>
                  <a:lnTo>
                    <a:pt x="371" y="112"/>
                  </a:lnTo>
                  <a:lnTo>
                    <a:pt x="395" y="123"/>
                  </a:lnTo>
                  <a:lnTo>
                    <a:pt x="419" y="135"/>
                  </a:lnTo>
                  <a:lnTo>
                    <a:pt x="419" y="135"/>
                  </a:lnTo>
                  <a:lnTo>
                    <a:pt x="613" y="238"/>
                  </a:lnTo>
                  <a:lnTo>
                    <a:pt x="806" y="342"/>
                  </a:lnTo>
                  <a:lnTo>
                    <a:pt x="806" y="342"/>
                  </a:lnTo>
                  <a:lnTo>
                    <a:pt x="1049" y="470"/>
                  </a:lnTo>
                  <a:lnTo>
                    <a:pt x="1170" y="534"/>
                  </a:lnTo>
                  <a:lnTo>
                    <a:pt x="1293" y="597"/>
                  </a:lnTo>
                  <a:lnTo>
                    <a:pt x="1293" y="597"/>
                  </a:lnTo>
                  <a:lnTo>
                    <a:pt x="1370" y="636"/>
                  </a:lnTo>
                  <a:lnTo>
                    <a:pt x="1409" y="655"/>
                  </a:lnTo>
                  <a:lnTo>
                    <a:pt x="1447" y="673"/>
                  </a:lnTo>
                  <a:lnTo>
                    <a:pt x="1447" y="673"/>
                  </a:lnTo>
                  <a:lnTo>
                    <a:pt x="1479" y="686"/>
                  </a:lnTo>
                  <a:lnTo>
                    <a:pt x="1511" y="699"/>
                  </a:lnTo>
                  <a:lnTo>
                    <a:pt x="1543" y="709"/>
                  </a:lnTo>
                  <a:lnTo>
                    <a:pt x="1576" y="719"/>
                  </a:lnTo>
                  <a:lnTo>
                    <a:pt x="1576" y="719"/>
                  </a:lnTo>
                  <a:lnTo>
                    <a:pt x="1607" y="728"/>
                  </a:lnTo>
                  <a:lnTo>
                    <a:pt x="1623" y="734"/>
                  </a:lnTo>
                  <a:lnTo>
                    <a:pt x="1638" y="739"/>
                  </a:lnTo>
                  <a:lnTo>
                    <a:pt x="1653" y="746"/>
                  </a:lnTo>
                  <a:lnTo>
                    <a:pt x="1666" y="754"/>
                  </a:lnTo>
                  <a:lnTo>
                    <a:pt x="1678" y="764"/>
                  </a:lnTo>
                  <a:lnTo>
                    <a:pt x="1684" y="771"/>
                  </a:lnTo>
                  <a:lnTo>
                    <a:pt x="1688" y="777"/>
                  </a:lnTo>
                  <a:lnTo>
                    <a:pt x="1688" y="777"/>
                  </a:lnTo>
                  <a:lnTo>
                    <a:pt x="1694" y="790"/>
                  </a:lnTo>
                  <a:lnTo>
                    <a:pt x="1698" y="804"/>
                  </a:lnTo>
                  <a:lnTo>
                    <a:pt x="1701" y="819"/>
                  </a:lnTo>
                  <a:lnTo>
                    <a:pt x="1701" y="835"/>
                  </a:lnTo>
                  <a:lnTo>
                    <a:pt x="1699" y="850"/>
                  </a:lnTo>
                  <a:lnTo>
                    <a:pt x="1698" y="866"/>
                  </a:lnTo>
                  <a:lnTo>
                    <a:pt x="1694" y="894"/>
                  </a:lnTo>
                  <a:lnTo>
                    <a:pt x="1694" y="894"/>
                  </a:lnTo>
                  <a:lnTo>
                    <a:pt x="1690" y="914"/>
                  </a:lnTo>
                  <a:lnTo>
                    <a:pt x="1687" y="935"/>
                  </a:lnTo>
                  <a:lnTo>
                    <a:pt x="1676" y="977"/>
                  </a:lnTo>
                  <a:lnTo>
                    <a:pt x="1662" y="1017"/>
                  </a:lnTo>
                  <a:lnTo>
                    <a:pt x="1648" y="1056"/>
                  </a:lnTo>
                  <a:lnTo>
                    <a:pt x="1648" y="1056"/>
                  </a:lnTo>
                  <a:lnTo>
                    <a:pt x="1633" y="1091"/>
                  </a:lnTo>
                  <a:lnTo>
                    <a:pt x="1615" y="1124"/>
                  </a:lnTo>
                  <a:lnTo>
                    <a:pt x="1594" y="1155"/>
                  </a:lnTo>
                  <a:lnTo>
                    <a:pt x="1574" y="1186"/>
                  </a:lnTo>
                  <a:lnTo>
                    <a:pt x="1552" y="1217"/>
                  </a:lnTo>
                  <a:lnTo>
                    <a:pt x="1529" y="1246"/>
                  </a:lnTo>
                  <a:lnTo>
                    <a:pt x="1482" y="1304"/>
                  </a:lnTo>
                  <a:lnTo>
                    <a:pt x="1482" y="1304"/>
                  </a:lnTo>
                  <a:lnTo>
                    <a:pt x="1383" y="1425"/>
                  </a:lnTo>
                  <a:lnTo>
                    <a:pt x="1334" y="1487"/>
                  </a:lnTo>
                  <a:lnTo>
                    <a:pt x="1283" y="1547"/>
                  </a:lnTo>
                  <a:lnTo>
                    <a:pt x="1283" y="1547"/>
                  </a:lnTo>
                  <a:lnTo>
                    <a:pt x="1242" y="1594"/>
                  </a:lnTo>
                  <a:lnTo>
                    <a:pt x="1201" y="1642"/>
                  </a:lnTo>
                  <a:lnTo>
                    <a:pt x="1179" y="1665"/>
                  </a:lnTo>
                  <a:lnTo>
                    <a:pt x="1157" y="1688"/>
                  </a:lnTo>
                  <a:lnTo>
                    <a:pt x="1134" y="1710"/>
                  </a:lnTo>
                  <a:lnTo>
                    <a:pt x="1111" y="1730"/>
                  </a:lnTo>
                  <a:lnTo>
                    <a:pt x="1111" y="1730"/>
                  </a:lnTo>
                  <a:lnTo>
                    <a:pt x="1095" y="1743"/>
                  </a:lnTo>
                  <a:lnTo>
                    <a:pt x="1078" y="1755"/>
                  </a:lnTo>
                  <a:lnTo>
                    <a:pt x="1041" y="1774"/>
                  </a:lnTo>
                  <a:lnTo>
                    <a:pt x="1041" y="1774"/>
                  </a:lnTo>
                  <a:lnTo>
                    <a:pt x="1020" y="1787"/>
                  </a:lnTo>
                  <a:lnTo>
                    <a:pt x="1010" y="1790"/>
                  </a:lnTo>
                  <a:lnTo>
                    <a:pt x="999" y="1794"/>
                  </a:lnTo>
                  <a:lnTo>
                    <a:pt x="999" y="1794"/>
                  </a:lnTo>
                  <a:lnTo>
                    <a:pt x="990" y="1795"/>
                  </a:lnTo>
                  <a:lnTo>
                    <a:pt x="982" y="1795"/>
                  </a:lnTo>
                  <a:lnTo>
                    <a:pt x="973" y="1793"/>
                  </a:lnTo>
                  <a:lnTo>
                    <a:pt x="965" y="1790"/>
                  </a:lnTo>
                  <a:lnTo>
                    <a:pt x="950" y="1784"/>
                  </a:lnTo>
                  <a:lnTo>
                    <a:pt x="936" y="1776"/>
                  </a:lnTo>
                  <a:lnTo>
                    <a:pt x="936" y="1776"/>
                  </a:lnTo>
                  <a:lnTo>
                    <a:pt x="920" y="1765"/>
                  </a:lnTo>
                  <a:lnTo>
                    <a:pt x="904" y="1755"/>
                  </a:lnTo>
                  <a:lnTo>
                    <a:pt x="873" y="1731"/>
                  </a:lnTo>
                  <a:lnTo>
                    <a:pt x="842" y="1707"/>
                  </a:lnTo>
                  <a:lnTo>
                    <a:pt x="827" y="1697"/>
                  </a:lnTo>
                  <a:lnTo>
                    <a:pt x="810" y="1685"/>
                  </a:lnTo>
                  <a:lnTo>
                    <a:pt x="810" y="1685"/>
                  </a:lnTo>
                  <a:lnTo>
                    <a:pt x="781" y="1667"/>
                  </a:lnTo>
                  <a:lnTo>
                    <a:pt x="750" y="1652"/>
                  </a:lnTo>
                  <a:lnTo>
                    <a:pt x="718" y="1635"/>
                  </a:lnTo>
                  <a:lnTo>
                    <a:pt x="686" y="1621"/>
                  </a:lnTo>
                  <a:lnTo>
                    <a:pt x="686" y="1621"/>
                  </a:lnTo>
                  <a:lnTo>
                    <a:pt x="522" y="1546"/>
                  </a:lnTo>
                  <a:lnTo>
                    <a:pt x="522" y="1546"/>
                  </a:lnTo>
                  <a:lnTo>
                    <a:pt x="472" y="1523"/>
                  </a:lnTo>
                  <a:lnTo>
                    <a:pt x="448" y="1512"/>
                  </a:lnTo>
                  <a:lnTo>
                    <a:pt x="422" y="1503"/>
                  </a:lnTo>
                  <a:lnTo>
                    <a:pt x="422" y="1503"/>
                  </a:lnTo>
                  <a:lnTo>
                    <a:pt x="407" y="1500"/>
                  </a:lnTo>
                  <a:lnTo>
                    <a:pt x="391" y="1496"/>
                  </a:lnTo>
                  <a:lnTo>
                    <a:pt x="362" y="1491"/>
                  </a:lnTo>
                  <a:lnTo>
                    <a:pt x="300" y="1482"/>
                  </a:lnTo>
                  <a:lnTo>
                    <a:pt x="300" y="1482"/>
                  </a:lnTo>
                  <a:lnTo>
                    <a:pt x="268" y="1477"/>
                  </a:lnTo>
                  <a:lnTo>
                    <a:pt x="252" y="1471"/>
                  </a:lnTo>
                  <a:lnTo>
                    <a:pt x="244" y="1469"/>
                  </a:lnTo>
                  <a:lnTo>
                    <a:pt x="236" y="1465"/>
                  </a:lnTo>
                  <a:lnTo>
                    <a:pt x="236" y="1465"/>
                  </a:lnTo>
                  <a:lnTo>
                    <a:pt x="234" y="1464"/>
                  </a:lnTo>
                  <a:lnTo>
                    <a:pt x="231" y="1464"/>
                  </a:lnTo>
                  <a:lnTo>
                    <a:pt x="229" y="1465"/>
                  </a:lnTo>
                  <a:lnTo>
                    <a:pt x="227" y="1468"/>
                  </a:lnTo>
                  <a:lnTo>
                    <a:pt x="226" y="1470"/>
                  </a:lnTo>
                  <a:lnTo>
                    <a:pt x="226" y="1473"/>
                  </a:lnTo>
                  <a:lnTo>
                    <a:pt x="227" y="1477"/>
                  </a:lnTo>
                  <a:lnTo>
                    <a:pt x="229" y="1478"/>
                  </a:lnTo>
                  <a:lnTo>
                    <a:pt x="229" y="1478"/>
                  </a:lnTo>
                  <a:lnTo>
                    <a:pt x="238" y="1483"/>
                  </a:lnTo>
                  <a:lnTo>
                    <a:pt x="248" y="1487"/>
                  </a:lnTo>
                  <a:lnTo>
                    <a:pt x="258" y="1489"/>
                  </a:lnTo>
                  <a:lnTo>
                    <a:pt x="270" y="1492"/>
                  </a:lnTo>
                  <a:lnTo>
                    <a:pt x="291" y="1496"/>
                  </a:lnTo>
                  <a:lnTo>
                    <a:pt x="312" y="1498"/>
                  </a:lnTo>
                  <a:lnTo>
                    <a:pt x="312" y="1498"/>
                  </a:lnTo>
                  <a:lnTo>
                    <a:pt x="345" y="1503"/>
                  </a:lnTo>
                  <a:lnTo>
                    <a:pt x="378" y="1510"/>
                  </a:lnTo>
                  <a:lnTo>
                    <a:pt x="410" y="1518"/>
                  </a:lnTo>
                  <a:lnTo>
                    <a:pt x="427" y="1521"/>
                  </a:lnTo>
                  <a:lnTo>
                    <a:pt x="443" y="1528"/>
                  </a:lnTo>
                  <a:lnTo>
                    <a:pt x="443" y="1528"/>
                  </a:lnTo>
                  <a:lnTo>
                    <a:pt x="485" y="1544"/>
                  </a:lnTo>
                  <a:lnTo>
                    <a:pt x="527" y="1564"/>
                  </a:lnTo>
                  <a:lnTo>
                    <a:pt x="609" y="1602"/>
                  </a:lnTo>
                  <a:lnTo>
                    <a:pt x="609" y="1602"/>
                  </a:lnTo>
                  <a:lnTo>
                    <a:pt x="694" y="1641"/>
                  </a:lnTo>
                  <a:lnTo>
                    <a:pt x="735" y="1661"/>
                  </a:lnTo>
                  <a:lnTo>
                    <a:pt x="776" y="1683"/>
                  </a:lnTo>
                  <a:lnTo>
                    <a:pt x="776" y="1683"/>
                  </a:lnTo>
                  <a:lnTo>
                    <a:pt x="795" y="1694"/>
                  </a:lnTo>
                  <a:lnTo>
                    <a:pt x="814" y="1707"/>
                  </a:lnTo>
                  <a:lnTo>
                    <a:pt x="850" y="1733"/>
                  </a:lnTo>
                  <a:lnTo>
                    <a:pt x="886" y="1758"/>
                  </a:lnTo>
                  <a:lnTo>
                    <a:pt x="922" y="1785"/>
                  </a:lnTo>
                  <a:lnTo>
                    <a:pt x="922" y="1785"/>
                  </a:lnTo>
                  <a:lnTo>
                    <a:pt x="935" y="1793"/>
                  </a:lnTo>
                  <a:lnTo>
                    <a:pt x="947" y="1799"/>
                  </a:lnTo>
                  <a:lnTo>
                    <a:pt x="960" y="1804"/>
                  </a:lnTo>
                  <a:lnTo>
                    <a:pt x="973" y="1808"/>
                  </a:lnTo>
                  <a:lnTo>
                    <a:pt x="987" y="1810"/>
                  </a:lnTo>
                  <a:lnTo>
                    <a:pt x="1000" y="1808"/>
                  </a:lnTo>
                  <a:lnTo>
                    <a:pt x="1014" y="1806"/>
                  </a:lnTo>
                  <a:lnTo>
                    <a:pt x="1028" y="1799"/>
                  </a:lnTo>
                  <a:lnTo>
                    <a:pt x="1028" y="1799"/>
                  </a:lnTo>
                  <a:lnTo>
                    <a:pt x="1051" y="1788"/>
                  </a:lnTo>
                  <a:lnTo>
                    <a:pt x="1073" y="1775"/>
                  </a:lnTo>
                  <a:lnTo>
                    <a:pt x="1093" y="1761"/>
                  </a:lnTo>
                  <a:lnTo>
                    <a:pt x="1114" y="1746"/>
                  </a:lnTo>
                  <a:lnTo>
                    <a:pt x="1133" y="1730"/>
                  </a:lnTo>
                  <a:lnTo>
                    <a:pt x="1151" y="1714"/>
                  </a:lnTo>
                  <a:lnTo>
                    <a:pt x="1170" y="1696"/>
                  </a:lnTo>
                  <a:lnTo>
                    <a:pt x="1188" y="1678"/>
                  </a:lnTo>
                  <a:lnTo>
                    <a:pt x="1188" y="1678"/>
                  </a:lnTo>
                  <a:lnTo>
                    <a:pt x="1237" y="1624"/>
                  </a:lnTo>
                  <a:lnTo>
                    <a:pt x="1286" y="1569"/>
                  </a:lnTo>
                  <a:lnTo>
                    <a:pt x="1333" y="1514"/>
                  </a:lnTo>
                  <a:lnTo>
                    <a:pt x="1379" y="1456"/>
                  </a:lnTo>
                  <a:lnTo>
                    <a:pt x="1471" y="1342"/>
                  </a:lnTo>
                  <a:lnTo>
                    <a:pt x="1561" y="1228"/>
                  </a:lnTo>
                  <a:lnTo>
                    <a:pt x="1561" y="1228"/>
                  </a:lnTo>
                  <a:lnTo>
                    <a:pt x="1587" y="1195"/>
                  </a:lnTo>
                  <a:lnTo>
                    <a:pt x="1608" y="1161"/>
                  </a:lnTo>
                  <a:lnTo>
                    <a:pt x="1629" y="1128"/>
                  </a:lnTo>
                  <a:lnTo>
                    <a:pt x="1647" y="1092"/>
                  </a:lnTo>
                  <a:lnTo>
                    <a:pt x="1664" y="1056"/>
                  </a:lnTo>
                  <a:lnTo>
                    <a:pt x="1678" y="1018"/>
                  </a:lnTo>
                  <a:lnTo>
                    <a:pt x="1690" y="980"/>
                  </a:lnTo>
                  <a:lnTo>
                    <a:pt x="1701" y="941"/>
                  </a:lnTo>
                  <a:lnTo>
                    <a:pt x="1701" y="941"/>
                  </a:lnTo>
                  <a:lnTo>
                    <a:pt x="1706" y="915"/>
                  </a:lnTo>
                  <a:lnTo>
                    <a:pt x="1711" y="889"/>
                  </a:lnTo>
                  <a:lnTo>
                    <a:pt x="1715" y="860"/>
                  </a:lnTo>
                  <a:lnTo>
                    <a:pt x="1716" y="845"/>
                  </a:lnTo>
                  <a:lnTo>
                    <a:pt x="1716" y="832"/>
                  </a:lnTo>
                  <a:lnTo>
                    <a:pt x="1715" y="818"/>
                  </a:lnTo>
                  <a:lnTo>
                    <a:pt x="1712" y="804"/>
                  </a:lnTo>
                  <a:lnTo>
                    <a:pt x="1710" y="791"/>
                  </a:lnTo>
                  <a:lnTo>
                    <a:pt x="1705" y="780"/>
                  </a:lnTo>
                  <a:lnTo>
                    <a:pt x="1699" y="768"/>
                  </a:lnTo>
                  <a:lnTo>
                    <a:pt x="1692" y="757"/>
                  </a:lnTo>
                  <a:lnTo>
                    <a:pt x="1681" y="748"/>
                  </a:lnTo>
                  <a:lnTo>
                    <a:pt x="1670" y="739"/>
                  </a:lnTo>
                  <a:lnTo>
                    <a:pt x="1670" y="739"/>
                  </a:lnTo>
                  <a:lnTo>
                    <a:pt x="1656" y="730"/>
                  </a:lnTo>
                  <a:lnTo>
                    <a:pt x="1639" y="722"/>
                  </a:lnTo>
                  <a:lnTo>
                    <a:pt x="1623" y="716"/>
                  </a:lnTo>
                  <a:lnTo>
                    <a:pt x="1606" y="711"/>
                  </a:lnTo>
                  <a:lnTo>
                    <a:pt x="1571" y="702"/>
                  </a:lnTo>
                  <a:lnTo>
                    <a:pt x="1538" y="691"/>
                  </a:lnTo>
                  <a:lnTo>
                    <a:pt x="1538" y="691"/>
                  </a:lnTo>
                  <a:lnTo>
                    <a:pt x="1512" y="682"/>
                  </a:lnTo>
                  <a:lnTo>
                    <a:pt x="1487" y="673"/>
                  </a:lnTo>
                  <a:lnTo>
                    <a:pt x="1462" y="663"/>
                  </a:lnTo>
                  <a:lnTo>
                    <a:pt x="1438" y="652"/>
                  </a:lnTo>
                  <a:lnTo>
                    <a:pt x="1438" y="652"/>
                  </a:lnTo>
                  <a:lnTo>
                    <a:pt x="1352" y="611"/>
                  </a:lnTo>
                  <a:lnTo>
                    <a:pt x="1268" y="567"/>
                  </a:lnTo>
                  <a:lnTo>
                    <a:pt x="1268" y="567"/>
                  </a:lnTo>
                  <a:lnTo>
                    <a:pt x="1143" y="503"/>
                  </a:lnTo>
                  <a:lnTo>
                    <a:pt x="1020" y="438"/>
                  </a:lnTo>
                  <a:lnTo>
                    <a:pt x="774" y="307"/>
                  </a:lnTo>
                  <a:lnTo>
                    <a:pt x="774" y="307"/>
                  </a:lnTo>
                  <a:lnTo>
                    <a:pt x="596" y="211"/>
                  </a:lnTo>
                  <a:lnTo>
                    <a:pt x="418" y="116"/>
                  </a:lnTo>
                  <a:lnTo>
                    <a:pt x="418" y="116"/>
                  </a:lnTo>
                  <a:lnTo>
                    <a:pt x="393" y="105"/>
                  </a:lnTo>
                  <a:lnTo>
                    <a:pt x="366" y="93"/>
                  </a:lnTo>
                  <a:lnTo>
                    <a:pt x="340" y="83"/>
                  </a:lnTo>
                  <a:lnTo>
                    <a:pt x="313" y="74"/>
                  </a:lnTo>
                  <a:lnTo>
                    <a:pt x="259" y="57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156" y="30"/>
                  </a:lnTo>
                  <a:lnTo>
                    <a:pt x="107" y="19"/>
                  </a:lnTo>
                  <a:lnTo>
                    <a:pt x="58" y="9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8" name="Freeform 276">
              <a:extLst>
                <a:ext uri="{FF2B5EF4-FFF2-40B4-BE49-F238E27FC236}">
                  <a16:creationId xmlns:a16="http://schemas.microsoft.com/office/drawing/2014/main" id="{BB3C8F4C-BF54-EE29-9281-F03C2B17B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2730"/>
              <a:ext cx="2208" cy="1547"/>
            </a:xfrm>
            <a:custGeom>
              <a:avLst/>
              <a:gdLst>
                <a:gd name="T0" fmla="*/ 355 w 4415"/>
                <a:gd name="T1" fmla="*/ 113 h 3095"/>
                <a:gd name="T2" fmla="*/ 611 w 4415"/>
                <a:gd name="T3" fmla="*/ 300 h 3095"/>
                <a:gd name="T4" fmla="*/ 869 w 4415"/>
                <a:gd name="T5" fmla="*/ 595 h 3095"/>
                <a:gd name="T6" fmla="*/ 939 w 4415"/>
                <a:gd name="T7" fmla="*/ 778 h 3095"/>
                <a:gd name="T8" fmla="*/ 957 w 4415"/>
                <a:gd name="T9" fmla="*/ 1502 h 3095"/>
                <a:gd name="T10" fmla="*/ 933 w 4415"/>
                <a:gd name="T11" fmla="*/ 2158 h 3095"/>
                <a:gd name="T12" fmla="*/ 954 w 4415"/>
                <a:gd name="T13" fmla="*/ 2384 h 3095"/>
                <a:gd name="T14" fmla="*/ 1068 w 4415"/>
                <a:gd name="T15" fmla="*/ 2388 h 3095"/>
                <a:gd name="T16" fmla="*/ 1467 w 4415"/>
                <a:gd name="T17" fmla="*/ 2382 h 3095"/>
                <a:gd name="T18" fmla="*/ 1865 w 4415"/>
                <a:gd name="T19" fmla="*/ 2497 h 3095"/>
                <a:gd name="T20" fmla="*/ 2300 w 4415"/>
                <a:gd name="T21" fmla="*/ 2597 h 3095"/>
                <a:gd name="T22" fmla="*/ 3025 w 4415"/>
                <a:gd name="T23" fmla="*/ 2671 h 3095"/>
                <a:gd name="T24" fmla="*/ 3195 w 4415"/>
                <a:gd name="T25" fmla="*/ 2597 h 3095"/>
                <a:gd name="T26" fmla="*/ 3391 w 4415"/>
                <a:gd name="T27" fmla="*/ 2464 h 3095"/>
                <a:gd name="T28" fmla="*/ 3531 w 4415"/>
                <a:gd name="T29" fmla="*/ 2483 h 3095"/>
                <a:gd name="T30" fmla="*/ 3698 w 4415"/>
                <a:gd name="T31" fmla="*/ 2652 h 3095"/>
                <a:gd name="T32" fmla="*/ 3919 w 4415"/>
                <a:gd name="T33" fmla="*/ 2752 h 3095"/>
                <a:gd name="T34" fmla="*/ 4255 w 4415"/>
                <a:gd name="T35" fmla="*/ 2851 h 3095"/>
                <a:gd name="T36" fmla="*/ 4393 w 4415"/>
                <a:gd name="T37" fmla="*/ 2972 h 3095"/>
                <a:gd name="T38" fmla="*/ 4366 w 4415"/>
                <a:gd name="T39" fmla="*/ 3017 h 3095"/>
                <a:gd name="T40" fmla="*/ 4058 w 4415"/>
                <a:gd name="T41" fmla="*/ 3036 h 3095"/>
                <a:gd name="T42" fmla="*/ 2887 w 4415"/>
                <a:gd name="T43" fmla="*/ 3034 h 3095"/>
                <a:gd name="T44" fmla="*/ 1389 w 4415"/>
                <a:gd name="T45" fmla="*/ 3063 h 3095"/>
                <a:gd name="T46" fmla="*/ 547 w 4415"/>
                <a:gd name="T47" fmla="*/ 3058 h 3095"/>
                <a:gd name="T48" fmla="*/ 359 w 4415"/>
                <a:gd name="T49" fmla="*/ 2918 h 3095"/>
                <a:gd name="T50" fmla="*/ 225 w 4415"/>
                <a:gd name="T51" fmla="*/ 2639 h 3095"/>
                <a:gd name="T52" fmla="*/ 100 w 4415"/>
                <a:gd name="T53" fmla="*/ 2011 h 3095"/>
                <a:gd name="T54" fmla="*/ 52 w 4415"/>
                <a:gd name="T55" fmla="*/ 1472 h 3095"/>
                <a:gd name="T56" fmla="*/ 9 w 4415"/>
                <a:gd name="T57" fmla="*/ 1192 h 3095"/>
                <a:gd name="T58" fmla="*/ 18 w 4415"/>
                <a:gd name="T59" fmla="*/ 1343 h 3095"/>
                <a:gd name="T60" fmla="*/ 69 w 4415"/>
                <a:gd name="T61" fmla="*/ 1868 h 3095"/>
                <a:gd name="T62" fmla="*/ 186 w 4415"/>
                <a:gd name="T63" fmla="*/ 2557 h 3095"/>
                <a:gd name="T64" fmla="*/ 332 w 4415"/>
                <a:gd name="T65" fmla="*/ 2907 h 3095"/>
                <a:gd name="T66" fmla="*/ 547 w 4415"/>
                <a:gd name="T67" fmla="*/ 3073 h 3095"/>
                <a:gd name="T68" fmla="*/ 1139 w 4415"/>
                <a:gd name="T69" fmla="*/ 3086 h 3095"/>
                <a:gd name="T70" fmla="*/ 2739 w 4415"/>
                <a:gd name="T71" fmla="*/ 3050 h 3095"/>
                <a:gd name="T72" fmla="*/ 3870 w 4415"/>
                <a:gd name="T73" fmla="*/ 3053 h 3095"/>
                <a:gd name="T74" fmla="*/ 4364 w 4415"/>
                <a:gd name="T75" fmla="*/ 3032 h 3095"/>
                <a:gd name="T76" fmla="*/ 4414 w 4415"/>
                <a:gd name="T77" fmla="*/ 2981 h 3095"/>
                <a:gd name="T78" fmla="*/ 4302 w 4415"/>
                <a:gd name="T79" fmla="*/ 2861 h 3095"/>
                <a:gd name="T80" fmla="*/ 4105 w 4415"/>
                <a:gd name="T81" fmla="*/ 2780 h 3095"/>
                <a:gd name="T82" fmla="*/ 3773 w 4415"/>
                <a:gd name="T83" fmla="*/ 2685 h 3095"/>
                <a:gd name="T84" fmla="*/ 3589 w 4415"/>
                <a:gd name="T85" fmla="*/ 2520 h 3095"/>
                <a:gd name="T86" fmla="*/ 3464 w 4415"/>
                <a:gd name="T87" fmla="*/ 2439 h 3095"/>
                <a:gd name="T88" fmla="*/ 3305 w 4415"/>
                <a:gd name="T89" fmla="*/ 2487 h 3095"/>
                <a:gd name="T90" fmla="*/ 3171 w 4415"/>
                <a:gd name="T91" fmla="*/ 2596 h 3095"/>
                <a:gd name="T92" fmla="*/ 2989 w 4415"/>
                <a:gd name="T93" fmla="*/ 2656 h 3095"/>
                <a:gd name="T94" fmla="*/ 2278 w 4415"/>
                <a:gd name="T95" fmla="*/ 2579 h 3095"/>
                <a:gd name="T96" fmla="*/ 1888 w 4415"/>
                <a:gd name="T97" fmla="*/ 2489 h 3095"/>
                <a:gd name="T98" fmla="*/ 1504 w 4415"/>
                <a:gd name="T99" fmla="*/ 2371 h 3095"/>
                <a:gd name="T100" fmla="*/ 1159 w 4415"/>
                <a:gd name="T101" fmla="*/ 2361 h 3095"/>
                <a:gd name="T102" fmla="*/ 966 w 4415"/>
                <a:gd name="T103" fmla="*/ 2370 h 3095"/>
                <a:gd name="T104" fmla="*/ 951 w 4415"/>
                <a:gd name="T105" fmla="*/ 2044 h 3095"/>
                <a:gd name="T106" fmla="*/ 972 w 4415"/>
                <a:gd name="T107" fmla="*/ 1315 h 3095"/>
                <a:gd name="T108" fmla="*/ 944 w 4415"/>
                <a:gd name="T109" fmla="*/ 728 h 3095"/>
                <a:gd name="T110" fmla="*/ 774 w 4415"/>
                <a:gd name="T111" fmla="*/ 441 h 3095"/>
                <a:gd name="T112" fmla="*/ 447 w 4415"/>
                <a:gd name="T113" fmla="*/ 153 h 3095"/>
                <a:gd name="T114" fmla="*/ 193 w 4415"/>
                <a:gd name="T115" fmla="*/ 39 h 3095"/>
                <a:gd name="T116" fmla="*/ 40 w 4415"/>
                <a:gd name="T117" fmla="*/ 13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15" h="3095">
                  <a:moveTo>
                    <a:pt x="42" y="14"/>
                  </a:moveTo>
                  <a:lnTo>
                    <a:pt x="42" y="14"/>
                  </a:lnTo>
                  <a:lnTo>
                    <a:pt x="95" y="27"/>
                  </a:lnTo>
                  <a:lnTo>
                    <a:pt x="146" y="41"/>
                  </a:lnTo>
                  <a:lnTo>
                    <a:pt x="199" y="55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86" y="85"/>
                  </a:lnTo>
                  <a:lnTo>
                    <a:pt x="320" y="98"/>
                  </a:lnTo>
                  <a:lnTo>
                    <a:pt x="355" y="113"/>
                  </a:lnTo>
                  <a:lnTo>
                    <a:pt x="371" y="122"/>
                  </a:lnTo>
                  <a:lnTo>
                    <a:pt x="388" y="131"/>
                  </a:lnTo>
                  <a:lnTo>
                    <a:pt x="388" y="131"/>
                  </a:lnTo>
                  <a:lnTo>
                    <a:pt x="406" y="143"/>
                  </a:lnTo>
                  <a:lnTo>
                    <a:pt x="424" y="154"/>
                  </a:lnTo>
                  <a:lnTo>
                    <a:pt x="459" y="180"/>
                  </a:lnTo>
                  <a:lnTo>
                    <a:pt x="459" y="180"/>
                  </a:lnTo>
                  <a:lnTo>
                    <a:pt x="520" y="226"/>
                  </a:lnTo>
                  <a:lnTo>
                    <a:pt x="582" y="275"/>
                  </a:lnTo>
                  <a:lnTo>
                    <a:pt x="611" y="300"/>
                  </a:lnTo>
                  <a:lnTo>
                    <a:pt x="641" y="327"/>
                  </a:lnTo>
                  <a:lnTo>
                    <a:pt x="670" y="354"/>
                  </a:lnTo>
                  <a:lnTo>
                    <a:pt x="698" y="381"/>
                  </a:lnTo>
                  <a:lnTo>
                    <a:pt x="726" y="409"/>
                  </a:lnTo>
                  <a:lnTo>
                    <a:pt x="752" y="438"/>
                  </a:lnTo>
                  <a:lnTo>
                    <a:pt x="778" y="468"/>
                  </a:lnTo>
                  <a:lnTo>
                    <a:pt x="802" y="499"/>
                  </a:lnTo>
                  <a:lnTo>
                    <a:pt x="825" y="529"/>
                  </a:lnTo>
                  <a:lnTo>
                    <a:pt x="848" y="563"/>
                  </a:lnTo>
                  <a:lnTo>
                    <a:pt x="869" y="595"/>
                  </a:lnTo>
                  <a:lnTo>
                    <a:pt x="887" y="629"/>
                  </a:lnTo>
                  <a:lnTo>
                    <a:pt x="887" y="629"/>
                  </a:lnTo>
                  <a:lnTo>
                    <a:pt x="904" y="664"/>
                  </a:lnTo>
                  <a:lnTo>
                    <a:pt x="912" y="683"/>
                  </a:lnTo>
                  <a:lnTo>
                    <a:pt x="919" y="701"/>
                  </a:lnTo>
                  <a:lnTo>
                    <a:pt x="925" y="720"/>
                  </a:lnTo>
                  <a:lnTo>
                    <a:pt x="930" y="740"/>
                  </a:lnTo>
                  <a:lnTo>
                    <a:pt x="935" y="759"/>
                  </a:lnTo>
                  <a:lnTo>
                    <a:pt x="939" y="778"/>
                  </a:lnTo>
                  <a:lnTo>
                    <a:pt x="939" y="778"/>
                  </a:lnTo>
                  <a:lnTo>
                    <a:pt x="942" y="797"/>
                  </a:lnTo>
                  <a:lnTo>
                    <a:pt x="944" y="818"/>
                  </a:lnTo>
                  <a:lnTo>
                    <a:pt x="947" y="857"/>
                  </a:lnTo>
                  <a:lnTo>
                    <a:pt x="948" y="937"/>
                  </a:lnTo>
                  <a:lnTo>
                    <a:pt x="948" y="937"/>
                  </a:lnTo>
                  <a:lnTo>
                    <a:pt x="952" y="1030"/>
                  </a:lnTo>
                  <a:lnTo>
                    <a:pt x="954" y="1124"/>
                  </a:lnTo>
                  <a:lnTo>
                    <a:pt x="957" y="1312"/>
                  </a:lnTo>
                  <a:lnTo>
                    <a:pt x="957" y="1312"/>
                  </a:lnTo>
                  <a:lnTo>
                    <a:pt x="957" y="1502"/>
                  </a:lnTo>
                  <a:lnTo>
                    <a:pt x="956" y="1598"/>
                  </a:lnTo>
                  <a:lnTo>
                    <a:pt x="953" y="1693"/>
                  </a:lnTo>
                  <a:lnTo>
                    <a:pt x="953" y="1693"/>
                  </a:lnTo>
                  <a:lnTo>
                    <a:pt x="951" y="1781"/>
                  </a:lnTo>
                  <a:lnTo>
                    <a:pt x="945" y="1868"/>
                  </a:lnTo>
                  <a:lnTo>
                    <a:pt x="940" y="1956"/>
                  </a:lnTo>
                  <a:lnTo>
                    <a:pt x="935" y="2044"/>
                  </a:lnTo>
                  <a:lnTo>
                    <a:pt x="935" y="2044"/>
                  </a:lnTo>
                  <a:lnTo>
                    <a:pt x="933" y="2119"/>
                  </a:lnTo>
                  <a:lnTo>
                    <a:pt x="933" y="2158"/>
                  </a:lnTo>
                  <a:lnTo>
                    <a:pt x="933" y="2196"/>
                  </a:lnTo>
                  <a:lnTo>
                    <a:pt x="933" y="2234"/>
                  </a:lnTo>
                  <a:lnTo>
                    <a:pt x="935" y="2272"/>
                  </a:lnTo>
                  <a:lnTo>
                    <a:pt x="939" y="2310"/>
                  </a:lnTo>
                  <a:lnTo>
                    <a:pt x="944" y="2347"/>
                  </a:lnTo>
                  <a:lnTo>
                    <a:pt x="944" y="2347"/>
                  </a:lnTo>
                  <a:lnTo>
                    <a:pt x="947" y="2359"/>
                  </a:lnTo>
                  <a:lnTo>
                    <a:pt x="949" y="2373"/>
                  </a:lnTo>
                  <a:lnTo>
                    <a:pt x="952" y="2379"/>
                  </a:lnTo>
                  <a:lnTo>
                    <a:pt x="954" y="2384"/>
                  </a:lnTo>
                  <a:lnTo>
                    <a:pt x="958" y="2389"/>
                  </a:lnTo>
                  <a:lnTo>
                    <a:pt x="963" y="2393"/>
                  </a:lnTo>
                  <a:lnTo>
                    <a:pt x="963" y="2393"/>
                  </a:lnTo>
                  <a:lnTo>
                    <a:pt x="972" y="2396"/>
                  </a:lnTo>
                  <a:lnTo>
                    <a:pt x="981" y="2397"/>
                  </a:lnTo>
                  <a:lnTo>
                    <a:pt x="999" y="2396"/>
                  </a:lnTo>
                  <a:lnTo>
                    <a:pt x="999" y="2396"/>
                  </a:lnTo>
                  <a:lnTo>
                    <a:pt x="1034" y="2393"/>
                  </a:lnTo>
                  <a:lnTo>
                    <a:pt x="1068" y="2388"/>
                  </a:lnTo>
                  <a:lnTo>
                    <a:pt x="1068" y="2388"/>
                  </a:lnTo>
                  <a:lnTo>
                    <a:pt x="1159" y="2377"/>
                  </a:lnTo>
                  <a:lnTo>
                    <a:pt x="1204" y="2371"/>
                  </a:lnTo>
                  <a:lnTo>
                    <a:pt x="1250" y="2369"/>
                  </a:lnTo>
                  <a:lnTo>
                    <a:pt x="1250" y="2369"/>
                  </a:lnTo>
                  <a:lnTo>
                    <a:pt x="1291" y="2368"/>
                  </a:lnTo>
                  <a:lnTo>
                    <a:pt x="1332" y="2370"/>
                  </a:lnTo>
                  <a:lnTo>
                    <a:pt x="1373" y="2373"/>
                  </a:lnTo>
                  <a:lnTo>
                    <a:pt x="1414" y="2377"/>
                  </a:lnTo>
                  <a:lnTo>
                    <a:pt x="1414" y="2377"/>
                  </a:lnTo>
                  <a:lnTo>
                    <a:pt x="1467" y="2382"/>
                  </a:lnTo>
                  <a:lnTo>
                    <a:pt x="1521" y="2391"/>
                  </a:lnTo>
                  <a:lnTo>
                    <a:pt x="1573" y="2400"/>
                  </a:lnTo>
                  <a:lnTo>
                    <a:pt x="1626" y="2412"/>
                  </a:lnTo>
                  <a:lnTo>
                    <a:pt x="1626" y="2412"/>
                  </a:lnTo>
                  <a:lnTo>
                    <a:pt x="1668" y="2424"/>
                  </a:lnTo>
                  <a:lnTo>
                    <a:pt x="1710" y="2438"/>
                  </a:lnTo>
                  <a:lnTo>
                    <a:pt x="1753" y="2455"/>
                  </a:lnTo>
                  <a:lnTo>
                    <a:pt x="1795" y="2470"/>
                  </a:lnTo>
                  <a:lnTo>
                    <a:pt x="1795" y="2470"/>
                  </a:lnTo>
                  <a:lnTo>
                    <a:pt x="1865" y="2497"/>
                  </a:lnTo>
                  <a:lnTo>
                    <a:pt x="1937" y="2520"/>
                  </a:lnTo>
                  <a:lnTo>
                    <a:pt x="1973" y="2532"/>
                  </a:lnTo>
                  <a:lnTo>
                    <a:pt x="2010" y="2542"/>
                  </a:lnTo>
                  <a:lnTo>
                    <a:pt x="2046" y="2551"/>
                  </a:lnTo>
                  <a:lnTo>
                    <a:pt x="2083" y="2560"/>
                  </a:lnTo>
                  <a:lnTo>
                    <a:pt x="2083" y="2560"/>
                  </a:lnTo>
                  <a:lnTo>
                    <a:pt x="2137" y="2571"/>
                  </a:lnTo>
                  <a:lnTo>
                    <a:pt x="2191" y="2580"/>
                  </a:lnTo>
                  <a:lnTo>
                    <a:pt x="2245" y="2589"/>
                  </a:lnTo>
                  <a:lnTo>
                    <a:pt x="2300" y="2597"/>
                  </a:lnTo>
                  <a:lnTo>
                    <a:pt x="2409" y="2611"/>
                  </a:lnTo>
                  <a:lnTo>
                    <a:pt x="2518" y="2625"/>
                  </a:lnTo>
                  <a:lnTo>
                    <a:pt x="2518" y="2625"/>
                  </a:lnTo>
                  <a:lnTo>
                    <a:pt x="2714" y="2647"/>
                  </a:lnTo>
                  <a:lnTo>
                    <a:pt x="2812" y="2657"/>
                  </a:lnTo>
                  <a:lnTo>
                    <a:pt x="2910" y="2666"/>
                  </a:lnTo>
                  <a:lnTo>
                    <a:pt x="2910" y="2666"/>
                  </a:lnTo>
                  <a:lnTo>
                    <a:pt x="2967" y="2671"/>
                  </a:lnTo>
                  <a:lnTo>
                    <a:pt x="2997" y="2672"/>
                  </a:lnTo>
                  <a:lnTo>
                    <a:pt x="3025" y="2671"/>
                  </a:lnTo>
                  <a:lnTo>
                    <a:pt x="3025" y="2671"/>
                  </a:lnTo>
                  <a:lnTo>
                    <a:pt x="3045" y="2667"/>
                  </a:lnTo>
                  <a:lnTo>
                    <a:pt x="3066" y="2662"/>
                  </a:lnTo>
                  <a:lnTo>
                    <a:pt x="3086" y="2656"/>
                  </a:lnTo>
                  <a:lnTo>
                    <a:pt x="3106" y="2648"/>
                  </a:lnTo>
                  <a:lnTo>
                    <a:pt x="3126" y="2639"/>
                  </a:lnTo>
                  <a:lnTo>
                    <a:pt x="3144" y="2629"/>
                  </a:lnTo>
                  <a:lnTo>
                    <a:pt x="3180" y="2607"/>
                  </a:lnTo>
                  <a:lnTo>
                    <a:pt x="3180" y="2607"/>
                  </a:lnTo>
                  <a:lnTo>
                    <a:pt x="3195" y="2597"/>
                  </a:lnTo>
                  <a:lnTo>
                    <a:pt x="3209" y="2587"/>
                  </a:lnTo>
                  <a:lnTo>
                    <a:pt x="3236" y="2565"/>
                  </a:lnTo>
                  <a:lnTo>
                    <a:pt x="3289" y="2519"/>
                  </a:lnTo>
                  <a:lnTo>
                    <a:pt x="3289" y="2519"/>
                  </a:lnTo>
                  <a:lnTo>
                    <a:pt x="3304" y="2507"/>
                  </a:lnTo>
                  <a:lnTo>
                    <a:pt x="3320" y="2496"/>
                  </a:lnTo>
                  <a:lnTo>
                    <a:pt x="3336" y="2485"/>
                  </a:lnTo>
                  <a:lnTo>
                    <a:pt x="3354" y="2476"/>
                  </a:lnTo>
                  <a:lnTo>
                    <a:pt x="3372" y="2470"/>
                  </a:lnTo>
                  <a:lnTo>
                    <a:pt x="3391" y="2464"/>
                  </a:lnTo>
                  <a:lnTo>
                    <a:pt x="3409" y="2459"/>
                  </a:lnTo>
                  <a:lnTo>
                    <a:pt x="3428" y="2456"/>
                  </a:lnTo>
                  <a:lnTo>
                    <a:pt x="3428" y="2456"/>
                  </a:lnTo>
                  <a:lnTo>
                    <a:pt x="3449" y="2455"/>
                  </a:lnTo>
                  <a:lnTo>
                    <a:pt x="3469" y="2456"/>
                  </a:lnTo>
                  <a:lnTo>
                    <a:pt x="3489" y="2461"/>
                  </a:lnTo>
                  <a:lnTo>
                    <a:pt x="3508" y="2468"/>
                  </a:lnTo>
                  <a:lnTo>
                    <a:pt x="3508" y="2468"/>
                  </a:lnTo>
                  <a:lnTo>
                    <a:pt x="3521" y="2475"/>
                  </a:lnTo>
                  <a:lnTo>
                    <a:pt x="3531" y="2483"/>
                  </a:lnTo>
                  <a:lnTo>
                    <a:pt x="3541" y="2492"/>
                  </a:lnTo>
                  <a:lnTo>
                    <a:pt x="3551" y="2502"/>
                  </a:lnTo>
                  <a:lnTo>
                    <a:pt x="3569" y="2523"/>
                  </a:lnTo>
                  <a:lnTo>
                    <a:pt x="3586" y="2544"/>
                  </a:lnTo>
                  <a:lnTo>
                    <a:pt x="3586" y="2544"/>
                  </a:lnTo>
                  <a:lnTo>
                    <a:pt x="3622" y="2582"/>
                  </a:lnTo>
                  <a:lnTo>
                    <a:pt x="3640" y="2601"/>
                  </a:lnTo>
                  <a:lnTo>
                    <a:pt x="3659" y="2619"/>
                  </a:lnTo>
                  <a:lnTo>
                    <a:pt x="3678" y="2635"/>
                  </a:lnTo>
                  <a:lnTo>
                    <a:pt x="3698" y="2652"/>
                  </a:lnTo>
                  <a:lnTo>
                    <a:pt x="3718" y="2667"/>
                  </a:lnTo>
                  <a:lnTo>
                    <a:pt x="3740" y="2683"/>
                  </a:lnTo>
                  <a:lnTo>
                    <a:pt x="3740" y="2683"/>
                  </a:lnTo>
                  <a:lnTo>
                    <a:pt x="3756" y="2693"/>
                  </a:lnTo>
                  <a:lnTo>
                    <a:pt x="3773" y="2702"/>
                  </a:lnTo>
                  <a:lnTo>
                    <a:pt x="3790" y="2711"/>
                  </a:lnTo>
                  <a:lnTo>
                    <a:pt x="3808" y="2719"/>
                  </a:lnTo>
                  <a:lnTo>
                    <a:pt x="3844" y="2731"/>
                  </a:lnTo>
                  <a:lnTo>
                    <a:pt x="3881" y="2743"/>
                  </a:lnTo>
                  <a:lnTo>
                    <a:pt x="3919" y="2752"/>
                  </a:lnTo>
                  <a:lnTo>
                    <a:pt x="3958" y="2761"/>
                  </a:lnTo>
                  <a:lnTo>
                    <a:pt x="4032" y="2778"/>
                  </a:lnTo>
                  <a:lnTo>
                    <a:pt x="4032" y="2778"/>
                  </a:lnTo>
                  <a:lnTo>
                    <a:pt x="4114" y="2798"/>
                  </a:lnTo>
                  <a:lnTo>
                    <a:pt x="4154" y="2810"/>
                  </a:lnTo>
                  <a:lnTo>
                    <a:pt x="4193" y="2822"/>
                  </a:lnTo>
                  <a:lnTo>
                    <a:pt x="4193" y="2822"/>
                  </a:lnTo>
                  <a:lnTo>
                    <a:pt x="4215" y="2830"/>
                  </a:lnTo>
                  <a:lnTo>
                    <a:pt x="4236" y="2839"/>
                  </a:lnTo>
                  <a:lnTo>
                    <a:pt x="4255" y="2851"/>
                  </a:lnTo>
                  <a:lnTo>
                    <a:pt x="4274" y="2862"/>
                  </a:lnTo>
                  <a:lnTo>
                    <a:pt x="4293" y="2875"/>
                  </a:lnTo>
                  <a:lnTo>
                    <a:pt x="4311" y="2888"/>
                  </a:lnTo>
                  <a:lnTo>
                    <a:pt x="4328" y="2903"/>
                  </a:lnTo>
                  <a:lnTo>
                    <a:pt x="4346" y="2918"/>
                  </a:lnTo>
                  <a:lnTo>
                    <a:pt x="4346" y="2918"/>
                  </a:lnTo>
                  <a:lnTo>
                    <a:pt x="4362" y="2935"/>
                  </a:lnTo>
                  <a:lnTo>
                    <a:pt x="4374" y="2947"/>
                  </a:lnTo>
                  <a:lnTo>
                    <a:pt x="4384" y="2959"/>
                  </a:lnTo>
                  <a:lnTo>
                    <a:pt x="4393" y="2972"/>
                  </a:lnTo>
                  <a:lnTo>
                    <a:pt x="4396" y="2979"/>
                  </a:lnTo>
                  <a:lnTo>
                    <a:pt x="4398" y="2985"/>
                  </a:lnTo>
                  <a:lnTo>
                    <a:pt x="4398" y="2991"/>
                  </a:lnTo>
                  <a:lnTo>
                    <a:pt x="4398" y="2997"/>
                  </a:lnTo>
                  <a:lnTo>
                    <a:pt x="4396" y="3002"/>
                  </a:lnTo>
                  <a:lnTo>
                    <a:pt x="4391" y="3006"/>
                  </a:lnTo>
                  <a:lnTo>
                    <a:pt x="4391" y="3006"/>
                  </a:lnTo>
                  <a:lnTo>
                    <a:pt x="4383" y="3011"/>
                  </a:lnTo>
                  <a:lnTo>
                    <a:pt x="4375" y="3014"/>
                  </a:lnTo>
                  <a:lnTo>
                    <a:pt x="4366" y="3017"/>
                  </a:lnTo>
                  <a:lnTo>
                    <a:pt x="4357" y="3020"/>
                  </a:lnTo>
                  <a:lnTo>
                    <a:pt x="4339" y="3022"/>
                  </a:lnTo>
                  <a:lnTo>
                    <a:pt x="4321" y="3025"/>
                  </a:lnTo>
                  <a:lnTo>
                    <a:pt x="4321" y="3025"/>
                  </a:lnTo>
                  <a:lnTo>
                    <a:pt x="4288" y="3027"/>
                  </a:lnTo>
                  <a:lnTo>
                    <a:pt x="4256" y="3030"/>
                  </a:lnTo>
                  <a:lnTo>
                    <a:pt x="4190" y="3034"/>
                  </a:lnTo>
                  <a:lnTo>
                    <a:pt x="4124" y="3035"/>
                  </a:lnTo>
                  <a:lnTo>
                    <a:pt x="4058" y="3036"/>
                  </a:lnTo>
                  <a:lnTo>
                    <a:pt x="4058" y="3036"/>
                  </a:lnTo>
                  <a:lnTo>
                    <a:pt x="3917" y="3038"/>
                  </a:lnTo>
                  <a:lnTo>
                    <a:pt x="3774" y="3039"/>
                  </a:lnTo>
                  <a:lnTo>
                    <a:pt x="3491" y="3039"/>
                  </a:lnTo>
                  <a:lnTo>
                    <a:pt x="3491" y="3039"/>
                  </a:lnTo>
                  <a:lnTo>
                    <a:pt x="3245" y="3039"/>
                  </a:lnTo>
                  <a:lnTo>
                    <a:pt x="3122" y="3038"/>
                  </a:lnTo>
                  <a:lnTo>
                    <a:pt x="2999" y="3035"/>
                  </a:lnTo>
                  <a:lnTo>
                    <a:pt x="2999" y="3035"/>
                  </a:lnTo>
                  <a:lnTo>
                    <a:pt x="2943" y="3034"/>
                  </a:lnTo>
                  <a:lnTo>
                    <a:pt x="2887" y="3034"/>
                  </a:lnTo>
                  <a:lnTo>
                    <a:pt x="2774" y="3034"/>
                  </a:lnTo>
                  <a:lnTo>
                    <a:pt x="2548" y="3039"/>
                  </a:lnTo>
                  <a:lnTo>
                    <a:pt x="2548" y="3039"/>
                  </a:lnTo>
                  <a:lnTo>
                    <a:pt x="2229" y="3047"/>
                  </a:lnTo>
                  <a:lnTo>
                    <a:pt x="1912" y="3053"/>
                  </a:lnTo>
                  <a:lnTo>
                    <a:pt x="1912" y="3053"/>
                  </a:lnTo>
                  <a:lnTo>
                    <a:pt x="1650" y="3057"/>
                  </a:lnTo>
                  <a:lnTo>
                    <a:pt x="1519" y="3059"/>
                  </a:lnTo>
                  <a:lnTo>
                    <a:pt x="1389" y="3063"/>
                  </a:lnTo>
                  <a:lnTo>
                    <a:pt x="1389" y="3063"/>
                  </a:lnTo>
                  <a:lnTo>
                    <a:pt x="1081" y="3073"/>
                  </a:lnTo>
                  <a:lnTo>
                    <a:pt x="928" y="3077"/>
                  </a:lnTo>
                  <a:lnTo>
                    <a:pt x="775" y="3079"/>
                  </a:lnTo>
                  <a:lnTo>
                    <a:pt x="775" y="3079"/>
                  </a:lnTo>
                  <a:lnTo>
                    <a:pt x="703" y="3079"/>
                  </a:lnTo>
                  <a:lnTo>
                    <a:pt x="669" y="3077"/>
                  </a:lnTo>
                  <a:lnTo>
                    <a:pt x="633" y="3075"/>
                  </a:lnTo>
                  <a:lnTo>
                    <a:pt x="598" y="3070"/>
                  </a:lnTo>
                  <a:lnTo>
                    <a:pt x="564" y="3062"/>
                  </a:lnTo>
                  <a:lnTo>
                    <a:pt x="547" y="3058"/>
                  </a:lnTo>
                  <a:lnTo>
                    <a:pt x="530" y="3052"/>
                  </a:lnTo>
                  <a:lnTo>
                    <a:pt x="514" y="3045"/>
                  </a:lnTo>
                  <a:lnTo>
                    <a:pt x="497" y="3038"/>
                  </a:lnTo>
                  <a:lnTo>
                    <a:pt x="497" y="3038"/>
                  </a:lnTo>
                  <a:lnTo>
                    <a:pt x="470" y="3023"/>
                  </a:lnTo>
                  <a:lnTo>
                    <a:pt x="445" y="3006"/>
                  </a:lnTo>
                  <a:lnTo>
                    <a:pt x="421" y="2986"/>
                  </a:lnTo>
                  <a:lnTo>
                    <a:pt x="398" y="2966"/>
                  </a:lnTo>
                  <a:lnTo>
                    <a:pt x="378" y="2943"/>
                  </a:lnTo>
                  <a:lnTo>
                    <a:pt x="359" y="2918"/>
                  </a:lnTo>
                  <a:lnTo>
                    <a:pt x="339" y="2893"/>
                  </a:lnTo>
                  <a:lnTo>
                    <a:pt x="323" y="2867"/>
                  </a:lnTo>
                  <a:lnTo>
                    <a:pt x="307" y="2839"/>
                  </a:lnTo>
                  <a:lnTo>
                    <a:pt x="293" y="2811"/>
                  </a:lnTo>
                  <a:lnTo>
                    <a:pt x="279" y="2783"/>
                  </a:lnTo>
                  <a:lnTo>
                    <a:pt x="266" y="2753"/>
                  </a:lnTo>
                  <a:lnTo>
                    <a:pt x="255" y="2725"/>
                  </a:lnTo>
                  <a:lnTo>
                    <a:pt x="245" y="2696"/>
                  </a:lnTo>
                  <a:lnTo>
                    <a:pt x="225" y="2639"/>
                  </a:lnTo>
                  <a:lnTo>
                    <a:pt x="225" y="2639"/>
                  </a:lnTo>
                  <a:lnTo>
                    <a:pt x="209" y="2584"/>
                  </a:lnTo>
                  <a:lnTo>
                    <a:pt x="193" y="2529"/>
                  </a:lnTo>
                  <a:lnTo>
                    <a:pt x="181" y="2474"/>
                  </a:lnTo>
                  <a:lnTo>
                    <a:pt x="168" y="2418"/>
                  </a:lnTo>
                  <a:lnTo>
                    <a:pt x="156" y="2361"/>
                  </a:lnTo>
                  <a:lnTo>
                    <a:pt x="146" y="2305"/>
                  </a:lnTo>
                  <a:lnTo>
                    <a:pt x="127" y="2193"/>
                  </a:lnTo>
                  <a:lnTo>
                    <a:pt x="127" y="2193"/>
                  </a:lnTo>
                  <a:lnTo>
                    <a:pt x="113" y="2102"/>
                  </a:lnTo>
                  <a:lnTo>
                    <a:pt x="100" y="2011"/>
                  </a:lnTo>
                  <a:lnTo>
                    <a:pt x="90" y="1921"/>
                  </a:lnTo>
                  <a:lnTo>
                    <a:pt x="81" y="1830"/>
                  </a:lnTo>
                  <a:lnTo>
                    <a:pt x="81" y="1830"/>
                  </a:lnTo>
                  <a:lnTo>
                    <a:pt x="74" y="1757"/>
                  </a:lnTo>
                  <a:lnTo>
                    <a:pt x="70" y="1685"/>
                  </a:lnTo>
                  <a:lnTo>
                    <a:pt x="65" y="1612"/>
                  </a:lnTo>
                  <a:lnTo>
                    <a:pt x="60" y="1540"/>
                  </a:lnTo>
                  <a:lnTo>
                    <a:pt x="60" y="1540"/>
                  </a:lnTo>
                  <a:lnTo>
                    <a:pt x="58" y="1506"/>
                  </a:lnTo>
                  <a:lnTo>
                    <a:pt x="52" y="1472"/>
                  </a:lnTo>
                  <a:lnTo>
                    <a:pt x="42" y="1404"/>
                  </a:lnTo>
                  <a:lnTo>
                    <a:pt x="42" y="1404"/>
                  </a:lnTo>
                  <a:lnTo>
                    <a:pt x="36" y="1352"/>
                  </a:lnTo>
                  <a:lnTo>
                    <a:pt x="29" y="1301"/>
                  </a:lnTo>
                  <a:lnTo>
                    <a:pt x="22" y="1249"/>
                  </a:lnTo>
                  <a:lnTo>
                    <a:pt x="14" y="1197"/>
                  </a:lnTo>
                  <a:lnTo>
                    <a:pt x="14" y="1197"/>
                  </a:lnTo>
                  <a:lnTo>
                    <a:pt x="13" y="1194"/>
                  </a:lnTo>
                  <a:lnTo>
                    <a:pt x="11" y="1193"/>
                  </a:lnTo>
                  <a:lnTo>
                    <a:pt x="9" y="1192"/>
                  </a:lnTo>
                  <a:lnTo>
                    <a:pt x="6" y="1192"/>
                  </a:lnTo>
                  <a:lnTo>
                    <a:pt x="3" y="1193"/>
                  </a:lnTo>
                  <a:lnTo>
                    <a:pt x="1" y="1196"/>
                  </a:lnTo>
                  <a:lnTo>
                    <a:pt x="0" y="1198"/>
                  </a:lnTo>
                  <a:lnTo>
                    <a:pt x="0" y="1202"/>
                  </a:lnTo>
                  <a:lnTo>
                    <a:pt x="0" y="1202"/>
                  </a:lnTo>
                  <a:lnTo>
                    <a:pt x="5" y="1237"/>
                  </a:lnTo>
                  <a:lnTo>
                    <a:pt x="9" y="1272"/>
                  </a:lnTo>
                  <a:lnTo>
                    <a:pt x="18" y="1343"/>
                  </a:lnTo>
                  <a:lnTo>
                    <a:pt x="18" y="1343"/>
                  </a:lnTo>
                  <a:lnTo>
                    <a:pt x="31" y="1424"/>
                  </a:lnTo>
                  <a:lnTo>
                    <a:pt x="37" y="1463"/>
                  </a:lnTo>
                  <a:lnTo>
                    <a:pt x="42" y="1504"/>
                  </a:lnTo>
                  <a:lnTo>
                    <a:pt x="42" y="1504"/>
                  </a:lnTo>
                  <a:lnTo>
                    <a:pt x="46" y="1550"/>
                  </a:lnTo>
                  <a:lnTo>
                    <a:pt x="50" y="1598"/>
                  </a:lnTo>
                  <a:lnTo>
                    <a:pt x="55" y="1690"/>
                  </a:lnTo>
                  <a:lnTo>
                    <a:pt x="55" y="1690"/>
                  </a:lnTo>
                  <a:lnTo>
                    <a:pt x="60" y="1780"/>
                  </a:lnTo>
                  <a:lnTo>
                    <a:pt x="69" y="1868"/>
                  </a:lnTo>
                  <a:lnTo>
                    <a:pt x="78" y="1956"/>
                  </a:lnTo>
                  <a:lnTo>
                    <a:pt x="90" y="2045"/>
                  </a:lnTo>
                  <a:lnTo>
                    <a:pt x="101" y="2133"/>
                  </a:lnTo>
                  <a:lnTo>
                    <a:pt x="117" y="2220"/>
                  </a:lnTo>
                  <a:lnTo>
                    <a:pt x="132" y="2307"/>
                  </a:lnTo>
                  <a:lnTo>
                    <a:pt x="149" y="2396"/>
                  </a:lnTo>
                  <a:lnTo>
                    <a:pt x="149" y="2396"/>
                  </a:lnTo>
                  <a:lnTo>
                    <a:pt x="160" y="2447"/>
                  </a:lnTo>
                  <a:lnTo>
                    <a:pt x="172" y="2501"/>
                  </a:lnTo>
                  <a:lnTo>
                    <a:pt x="186" y="2557"/>
                  </a:lnTo>
                  <a:lnTo>
                    <a:pt x="201" y="2614"/>
                  </a:lnTo>
                  <a:lnTo>
                    <a:pt x="219" y="2670"/>
                  </a:lnTo>
                  <a:lnTo>
                    <a:pt x="238" y="2726"/>
                  </a:lnTo>
                  <a:lnTo>
                    <a:pt x="250" y="2753"/>
                  </a:lnTo>
                  <a:lnTo>
                    <a:pt x="261" y="2780"/>
                  </a:lnTo>
                  <a:lnTo>
                    <a:pt x="274" y="2807"/>
                  </a:lnTo>
                  <a:lnTo>
                    <a:pt x="287" y="2834"/>
                  </a:lnTo>
                  <a:lnTo>
                    <a:pt x="301" y="2858"/>
                  </a:lnTo>
                  <a:lnTo>
                    <a:pt x="316" y="2883"/>
                  </a:lnTo>
                  <a:lnTo>
                    <a:pt x="332" y="2907"/>
                  </a:lnTo>
                  <a:lnTo>
                    <a:pt x="348" y="2929"/>
                  </a:lnTo>
                  <a:lnTo>
                    <a:pt x="366" y="2950"/>
                  </a:lnTo>
                  <a:lnTo>
                    <a:pt x="386" y="2971"/>
                  </a:lnTo>
                  <a:lnTo>
                    <a:pt x="405" y="2990"/>
                  </a:lnTo>
                  <a:lnTo>
                    <a:pt x="425" y="3008"/>
                  </a:lnTo>
                  <a:lnTo>
                    <a:pt x="447" y="3025"/>
                  </a:lnTo>
                  <a:lnTo>
                    <a:pt x="470" y="3039"/>
                  </a:lnTo>
                  <a:lnTo>
                    <a:pt x="494" y="3053"/>
                  </a:lnTo>
                  <a:lnTo>
                    <a:pt x="520" y="3064"/>
                  </a:lnTo>
                  <a:lnTo>
                    <a:pt x="547" y="3073"/>
                  </a:lnTo>
                  <a:lnTo>
                    <a:pt x="575" y="3081"/>
                  </a:lnTo>
                  <a:lnTo>
                    <a:pt x="605" y="3087"/>
                  </a:lnTo>
                  <a:lnTo>
                    <a:pt x="634" y="3091"/>
                  </a:lnTo>
                  <a:lnTo>
                    <a:pt x="634" y="3091"/>
                  </a:lnTo>
                  <a:lnTo>
                    <a:pt x="684" y="3094"/>
                  </a:lnTo>
                  <a:lnTo>
                    <a:pt x="735" y="3095"/>
                  </a:lnTo>
                  <a:lnTo>
                    <a:pt x="835" y="3094"/>
                  </a:lnTo>
                  <a:lnTo>
                    <a:pt x="835" y="3094"/>
                  </a:lnTo>
                  <a:lnTo>
                    <a:pt x="986" y="3090"/>
                  </a:lnTo>
                  <a:lnTo>
                    <a:pt x="1139" y="3086"/>
                  </a:lnTo>
                  <a:lnTo>
                    <a:pt x="1139" y="3086"/>
                  </a:lnTo>
                  <a:lnTo>
                    <a:pt x="1436" y="3076"/>
                  </a:lnTo>
                  <a:lnTo>
                    <a:pt x="1585" y="3072"/>
                  </a:lnTo>
                  <a:lnTo>
                    <a:pt x="1733" y="3071"/>
                  </a:lnTo>
                  <a:lnTo>
                    <a:pt x="1733" y="3071"/>
                  </a:lnTo>
                  <a:lnTo>
                    <a:pt x="1877" y="3070"/>
                  </a:lnTo>
                  <a:lnTo>
                    <a:pt x="2020" y="3067"/>
                  </a:lnTo>
                  <a:lnTo>
                    <a:pt x="2309" y="3061"/>
                  </a:lnTo>
                  <a:lnTo>
                    <a:pt x="2596" y="3053"/>
                  </a:lnTo>
                  <a:lnTo>
                    <a:pt x="2739" y="3050"/>
                  </a:lnTo>
                  <a:lnTo>
                    <a:pt x="2883" y="3049"/>
                  </a:lnTo>
                  <a:lnTo>
                    <a:pt x="2883" y="3049"/>
                  </a:lnTo>
                  <a:lnTo>
                    <a:pt x="2979" y="3049"/>
                  </a:lnTo>
                  <a:lnTo>
                    <a:pt x="3074" y="3050"/>
                  </a:lnTo>
                  <a:lnTo>
                    <a:pt x="3168" y="3052"/>
                  </a:lnTo>
                  <a:lnTo>
                    <a:pt x="3263" y="3053"/>
                  </a:lnTo>
                  <a:lnTo>
                    <a:pt x="3263" y="3053"/>
                  </a:lnTo>
                  <a:lnTo>
                    <a:pt x="3567" y="3054"/>
                  </a:lnTo>
                  <a:lnTo>
                    <a:pt x="3870" y="3053"/>
                  </a:lnTo>
                  <a:lnTo>
                    <a:pt x="3870" y="3053"/>
                  </a:lnTo>
                  <a:lnTo>
                    <a:pt x="3987" y="3052"/>
                  </a:lnTo>
                  <a:lnTo>
                    <a:pt x="4104" y="3050"/>
                  </a:lnTo>
                  <a:lnTo>
                    <a:pt x="4104" y="3050"/>
                  </a:lnTo>
                  <a:lnTo>
                    <a:pt x="4168" y="3050"/>
                  </a:lnTo>
                  <a:lnTo>
                    <a:pt x="4234" y="3048"/>
                  </a:lnTo>
                  <a:lnTo>
                    <a:pt x="4268" y="3047"/>
                  </a:lnTo>
                  <a:lnTo>
                    <a:pt x="4300" y="3044"/>
                  </a:lnTo>
                  <a:lnTo>
                    <a:pt x="4332" y="3039"/>
                  </a:lnTo>
                  <a:lnTo>
                    <a:pt x="4364" y="3032"/>
                  </a:lnTo>
                  <a:lnTo>
                    <a:pt x="4364" y="3032"/>
                  </a:lnTo>
                  <a:lnTo>
                    <a:pt x="4377" y="3030"/>
                  </a:lnTo>
                  <a:lnTo>
                    <a:pt x="4388" y="3025"/>
                  </a:lnTo>
                  <a:lnTo>
                    <a:pt x="4400" y="3018"/>
                  </a:lnTo>
                  <a:lnTo>
                    <a:pt x="4409" y="3009"/>
                  </a:lnTo>
                  <a:lnTo>
                    <a:pt x="4409" y="3009"/>
                  </a:lnTo>
                  <a:lnTo>
                    <a:pt x="4412" y="3006"/>
                  </a:lnTo>
                  <a:lnTo>
                    <a:pt x="4414" y="3002"/>
                  </a:lnTo>
                  <a:lnTo>
                    <a:pt x="4415" y="2997"/>
                  </a:lnTo>
                  <a:lnTo>
                    <a:pt x="4415" y="2991"/>
                  </a:lnTo>
                  <a:lnTo>
                    <a:pt x="4414" y="2981"/>
                  </a:lnTo>
                  <a:lnTo>
                    <a:pt x="4409" y="2971"/>
                  </a:lnTo>
                  <a:lnTo>
                    <a:pt x="4402" y="2961"/>
                  </a:lnTo>
                  <a:lnTo>
                    <a:pt x="4396" y="2950"/>
                  </a:lnTo>
                  <a:lnTo>
                    <a:pt x="4383" y="2936"/>
                  </a:lnTo>
                  <a:lnTo>
                    <a:pt x="4383" y="2936"/>
                  </a:lnTo>
                  <a:lnTo>
                    <a:pt x="4369" y="2920"/>
                  </a:lnTo>
                  <a:lnTo>
                    <a:pt x="4354" y="2904"/>
                  </a:lnTo>
                  <a:lnTo>
                    <a:pt x="4337" y="2889"/>
                  </a:lnTo>
                  <a:lnTo>
                    <a:pt x="4320" y="2875"/>
                  </a:lnTo>
                  <a:lnTo>
                    <a:pt x="4302" y="2861"/>
                  </a:lnTo>
                  <a:lnTo>
                    <a:pt x="4284" y="2849"/>
                  </a:lnTo>
                  <a:lnTo>
                    <a:pt x="4265" y="2838"/>
                  </a:lnTo>
                  <a:lnTo>
                    <a:pt x="4246" y="2827"/>
                  </a:lnTo>
                  <a:lnTo>
                    <a:pt x="4246" y="2827"/>
                  </a:lnTo>
                  <a:lnTo>
                    <a:pt x="4229" y="2820"/>
                  </a:lnTo>
                  <a:lnTo>
                    <a:pt x="4213" y="2812"/>
                  </a:lnTo>
                  <a:lnTo>
                    <a:pt x="4177" y="2799"/>
                  </a:lnTo>
                  <a:lnTo>
                    <a:pt x="4141" y="2789"/>
                  </a:lnTo>
                  <a:lnTo>
                    <a:pt x="4105" y="2780"/>
                  </a:lnTo>
                  <a:lnTo>
                    <a:pt x="4105" y="2780"/>
                  </a:lnTo>
                  <a:lnTo>
                    <a:pt x="4020" y="2758"/>
                  </a:lnTo>
                  <a:lnTo>
                    <a:pt x="3935" y="2738"/>
                  </a:lnTo>
                  <a:lnTo>
                    <a:pt x="3935" y="2738"/>
                  </a:lnTo>
                  <a:lnTo>
                    <a:pt x="3899" y="2730"/>
                  </a:lnTo>
                  <a:lnTo>
                    <a:pt x="3864" y="2721"/>
                  </a:lnTo>
                  <a:lnTo>
                    <a:pt x="3829" y="2710"/>
                  </a:lnTo>
                  <a:lnTo>
                    <a:pt x="3813" y="2704"/>
                  </a:lnTo>
                  <a:lnTo>
                    <a:pt x="3796" y="2697"/>
                  </a:lnTo>
                  <a:lnTo>
                    <a:pt x="3796" y="2697"/>
                  </a:lnTo>
                  <a:lnTo>
                    <a:pt x="3773" y="2685"/>
                  </a:lnTo>
                  <a:lnTo>
                    <a:pt x="3751" y="2672"/>
                  </a:lnTo>
                  <a:lnTo>
                    <a:pt x="3731" y="2658"/>
                  </a:lnTo>
                  <a:lnTo>
                    <a:pt x="3710" y="2643"/>
                  </a:lnTo>
                  <a:lnTo>
                    <a:pt x="3691" y="2626"/>
                  </a:lnTo>
                  <a:lnTo>
                    <a:pt x="3672" y="2610"/>
                  </a:lnTo>
                  <a:lnTo>
                    <a:pt x="3636" y="2575"/>
                  </a:lnTo>
                  <a:lnTo>
                    <a:pt x="3636" y="2575"/>
                  </a:lnTo>
                  <a:lnTo>
                    <a:pt x="3619" y="2557"/>
                  </a:lnTo>
                  <a:lnTo>
                    <a:pt x="3604" y="2539"/>
                  </a:lnTo>
                  <a:lnTo>
                    <a:pt x="3589" y="2520"/>
                  </a:lnTo>
                  <a:lnTo>
                    <a:pt x="3573" y="2502"/>
                  </a:lnTo>
                  <a:lnTo>
                    <a:pt x="3557" y="2485"/>
                  </a:lnTo>
                  <a:lnTo>
                    <a:pt x="3539" y="2470"/>
                  </a:lnTo>
                  <a:lnTo>
                    <a:pt x="3528" y="2462"/>
                  </a:lnTo>
                  <a:lnTo>
                    <a:pt x="3518" y="2457"/>
                  </a:lnTo>
                  <a:lnTo>
                    <a:pt x="3508" y="2451"/>
                  </a:lnTo>
                  <a:lnTo>
                    <a:pt x="3496" y="2447"/>
                  </a:lnTo>
                  <a:lnTo>
                    <a:pt x="3496" y="2447"/>
                  </a:lnTo>
                  <a:lnTo>
                    <a:pt x="3481" y="2442"/>
                  </a:lnTo>
                  <a:lnTo>
                    <a:pt x="3464" y="2439"/>
                  </a:lnTo>
                  <a:lnTo>
                    <a:pt x="3449" y="2438"/>
                  </a:lnTo>
                  <a:lnTo>
                    <a:pt x="3432" y="2438"/>
                  </a:lnTo>
                  <a:lnTo>
                    <a:pt x="3416" y="2441"/>
                  </a:lnTo>
                  <a:lnTo>
                    <a:pt x="3399" y="2443"/>
                  </a:lnTo>
                  <a:lnTo>
                    <a:pt x="3382" y="2448"/>
                  </a:lnTo>
                  <a:lnTo>
                    <a:pt x="3367" y="2455"/>
                  </a:lnTo>
                  <a:lnTo>
                    <a:pt x="3350" y="2461"/>
                  </a:lnTo>
                  <a:lnTo>
                    <a:pt x="3335" y="2469"/>
                  </a:lnTo>
                  <a:lnTo>
                    <a:pt x="3321" y="2478"/>
                  </a:lnTo>
                  <a:lnTo>
                    <a:pt x="3305" y="2487"/>
                  </a:lnTo>
                  <a:lnTo>
                    <a:pt x="3293" y="2496"/>
                  </a:lnTo>
                  <a:lnTo>
                    <a:pt x="3280" y="2507"/>
                  </a:lnTo>
                  <a:lnTo>
                    <a:pt x="3267" y="2517"/>
                  </a:lnTo>
                  <a:lnTo>
                    <a:pt x="3257" y="2528"/>
                  </a:lnTo>
                  <a:lnTo>
                    <a:pt x="3257" y="2528"/>
                  </a:lnTo>
                  <a:lnTo>
                    <a:pt x="3241" y="2543"/>
                  </a:lnTo>
                  <a:lnTo>
                    <a:pt x="3225" y="2557"/>
                  </a:lnTo>
                  <a:lnTo>
                    <a:pt x="3207" y="2571"/>
                  </a:lnTo>
                  <a:lnTo>
                    <a:pt x="3190" y="2584"/>
                  </a:lnTo>
                  <a:lnTo>
                    <a:pt x="3171" y="2596"/>
                  </a:lnTo>
                  <a:lnTo>
                    <a:pt x="3153" y="2607"/>
                  </a:lnTo>
                  <a:lnTo>
                    <a:pt x="3115" y="2626"/>
                  </a:lnTo>
                  <a:lnTo>
                    <a:pt x="3115" y="2626"/>
                  </a:lnTo>
                  <a:lnTo>
                    <a:pt x="3097" y="2635"/>
                  </a:lnTo>
                  <a:lnTo>
                    <a:pt x="3080" y="2642"/>
                  </a:lnTo>
                  <a:lnTo>
                    <a:pt x="3062" y="2647"/>
                  </a:lnTo>
                  <a:lnTo>
                    <a:pt x="3044" y="2651"/>
                  </a:lnTo>
                  <a:lnTo>
                    <a:pt x="3026" y="2653"/>
                  </a:lnTo>
                  <a:lnTo>
                    <a:pt x="3008" y="2655"/>
                  </a:lnTo>
                  <a:lnTo>
                    <a:pt x="2989" y="2656"/>
                  </a:lnTo>
                  <a:lnTo>
                    <a:pt x="2971" y="2656"/>
                  </a:lnTo>
                  <a:lnTo>
                    <a:pt x="2971" y="2656"/>
                  </a:lnTo>
                  <a:lnTo>
                    <a:pt x="2884" y="2649"/>
                  </a:lnTo>
                  <a:lnTo>
                    <a:pt x="2798" y="2642"/>
                  </a:lnTo>
                  <a:lnTo>
                    <a:pt x="2711" y="2631"/>
                  </a:lnTo>
                  <a:lnTo>
                    <a:pt x="2625" y="2623"/>
                  </a:lnTo>
                  <a:lnTo>
                    <a:pt x="2625" y="2623"/>
                  </a:lnTo>
                  <a:lnTo>
                    <a:pt x="2510" y="2608"/>
                  </a:lnTo>
                  <a:lnTo>
                    <a:pt x="2393" y="2594"/>
                  </a:lnTo>
                  <a:lnTo>
                    <a:pt x="2278" y="2579"/>
                  </a:lnTo>
                  <a:lnTo>
                    <a:pt x="2220" y="2570"/>
                  </a:lnTo>
                  <a:lnTo>
                    <a:pt x="2163" y="2560"/>
                  </a:lnTo>
                  <a:lnTo>
                    <a:pt x="2163" y="2560"/>
                  </a:lnTo>
                  <a:lnTo>
                    <a:pt x="2123" y="2552"/>
                  </a:lnTo>
                  <a:lnTo>
                    <a:pt x="2083" y="2544"/>
                  </a:lnTo>
                  <a:lnTo>
                    <a:pt x="2043" y="2534"/>
                  </a:lnTo>
                  <a:lnTo>
                    <a:pt x="2005" y="2524"/>
                  </a:lnTo>
                  <a:lnTo>
                    <a:pt x="1967" y="2514"/>
                  </a:lnTo>
                  <a:lnTo>
                    <a:pt x="1927" y="2502"/>
                  </a:lnTo>
                  <a:lnTo>
                    <a:pt x="1888" y="2489"/>
                  </a:lnTo>
                  <a:lnTo>
                    <a:pt x="1851" y="2475"/>
                  </a:lnTo>
                  <a:lnTo>
                    <a:pt x="1851" y="2475"/>
                  </a:lnTo>
                  <a:lnTo>
                    <a:pt x="1781" y="2448"/>
                  </a:lnTo>
                  <a:lnTo>
                    <a:pt x="1712" y="2421"/>
                  </a:lnTo>
                  <a:lnTo>
                    <a:pt x="1712" y="2421"/>
                  </a:lnTo>
                  <a:lnTo>
                    <a:pt x="1686" y="2414"/>
                  </a:lnTo>
                  <a:lnTo>
                    <a:pt x="1660" y="2406"/>
                  </a:lnTo>
                  <a:lnTo>
                    <a:pt x="1609" y="2392"/>
                  </a:lnTo>
                  <a:lnTo>
                    <a:pt x="1557" y="2382"/>
                  </a:lnTo>
                  <a:lnTo>
                    <a:pt x="1504" y="2371"/>
                  </a:lnTo>
                  <a:lnTo>
                    <a:pt x="1504" y="2371"/>
                  </a:lnTo>
                  <a:lnTo>
                    <a:pt x="1462" y="2366"/>
                  </a:lnTo>
                  <a:lnTo>
                    <a:pt x="1418" y="2361"/>
                  </a:lnTo>
                  <a:lnTo>
                    <a:pt x="1375" y="2357"/>
                  </a:lnTo>
                  <a:lnTo>
                    <a:pt x="1332" y="2355"/>
                  </a:lnTo>
                  <a:lnTo>
                    <a:pt x="1289" y="2354"/>
                  </a:lnTo>
                  <a:lnTo>
                    <a:pt x="1245" y="2355"/>
                  </a:lnTo>
                  <a:lnTo>
                    <a:pt x="1202" y="2356"/>
                  </a:lnTo>
                  <a:lnTo>
                    <a:pt x="1159" y="2361"/>
                  </a:lnTo>
                  <a:lnTo>
                    <a:pt x="1159" y="2361"/>
                  </a:lnTo>
                  <a:lnTo>
                    <a:pt x="1079" y="2371"/>
                  </a:lnTo>
                  <a:lnTo>
                    <a:pt x="1039" y="2378"/>
                  </a:lnTo>
                  <a:lnTo>
                    <a:pt x="999" y="2380"/>
                  </a:lnTo>
                  <a:lnTo>
                    <a:pt x="999" y="2380"/>
                  </a:lnTo>
                  <a:lnTo>
                    <a:pt x="983" y="2382"/>
                  </a:lnTo>
                  <a:lnTo>
                    <a:pt x="975" y="2380"/>
                  </a:lnTo>
                  <a:lnTo>
                    <a:pt x="971" y="2379"/>
                  </a:lnTo>
                  <a:lnTo>
                    <a:pt x="969" y="2377"/>
                  </a:lnTo>
                  <a:lnTo>
                    <a:pt x="969" y="2377"/>
                  </a:lnTo>
                  <a:lnTo>
                    <a:pt x="966" y="2370"/>
                  </a:lnTo>
                  <a:lnTo>
                    <a:pt x="963" y="2364"/>
                  </a:lnTo>
                  <a:lnTo>
                    <a:pt x="961" y="2350"/>
                  </a:lnTo>
                  <a:lnTo>
                    <a:pt x="961" y="2350"/>
                  </a:lnTo>
                  <a:lnTo>
                    <a:pt x="954" y="2313"/>
                  </a:lnTo>
                  <a:lnTo>
                    <a:pt x="951" y="2274"/>
                  </a:lnTo>
                  <a:lnTo>
                    <a:pt x="948" y="2236"/>
                  </a:lnTo>
                  <a:lnTo>
                    <a:pt x="947" y="2197"/>
                  </a:lnTo>
                  <a:lnTo>
                    <a:pt x="947" y="2158"/>
                  </a:lnTo>
                  <a:lnTo>
                    <a:pt x="948" y="2119"/>
                  </a:lnTo>
                  <a:lnTo>
                    <a:pt x="951" y="2044"/>
                  </a:lnTo>
                  <a:lnTo>
                    <a:pt x="951" y="2044"/>
                  </a:lnTo>
                  <a:lnTo>
                    <a:pt x="956" y="1956"/>
                  </a:lnTo>
                  <a:lnTo>
                    <a:pt x="961" y="1868"/>
                  </a:lnTo>
                  <a:lnTo>
                    <a:pt x="966" y="1781"/>
                  </a:lnTo>
                  <a:lnTo>
                    <a:pt x="969" y="1693"/>
                  </a:lnTo>
                  <a:lnTo>
                    <a:pt x="969" y="1693"/>
                  </a:lnTo>
                  <a:lnTo>
                    <a:pt x="971" y="1599"/>
                  </a:lnTo>
                  <a:lnTo>
                    <a:pt x="972" y="1504"/>
                  </a:lnTo>
                  <a:lnTo>
                    <a:pt x="972" y="1409"/>
                  </a:lnTo>
                  <a:lnTo>
                    <a:pt x="972" y="1315"/>
                  </a:lnTo>
                  <a:lnTo>
                    <a:pt x="970" y="1126"/>
                  </a:lnTo>
                  <a:lnTo>
                    <a:pt x="963" y="937"/>
                  </a:lnTo>
                  <a:lnTo>
                    <a:pt x="963" y="937"/>
                  </a:lnTo>
                  <a:lnTo>
                    <a:pt x="961" y="859"/>
                  </a:lnTo>
                  <a:lnTo>
                    <a:pt x="960" y="820"/>
                  </a:lnTo>
                  <a:lnTo>
                    <a:pt x="954" y="782"/>
                  </a:lnTo>
                  <a:lnTo>
                    <a:pt x="954" y="782"/>
                  </a:lnTo>
                  <a:lnTo>
                    <a:pt x="952" y="764"/>
                  </a:lnTo>
                  <a:lnTo>
                    <a:pt x="948" y="746"/>
                  </a:lnTo>
                  <a:lnTo>
                    <a:pt x="944" y="728"/>
                  </a:lnTo>
                  <a:lnTo>
                    <a:pt x="939" y="711"/>
                  </a:lnTo>
                  <a:lnTo>
                    <a:pt x="926" y="677"/>
                  </a:lnTo>
                  <a:lnTo>
                    <a:pt x="912" y="643"/>
                  </a:lnTo>
                  <a:lnTo>
                    <a:pt x="912" y="643"/>
                  </a:lnTo>
                  <a:lnTo>
                    <a:pt x="893" y="608"/>
                  </a:lnTo>
                  <a:lnTo>
                    <a:pt x="872" y="572"/>
                  </a:lnTo>
                  <a:lnTo>
                    <a:pt x="849" y="538"/>
                  </a:lnTo>
                  <a:lnTo>
                    <a:pt x="826" y="505"/>
                  </a:lnTo>
                  <a:lnTo>
                    <a:pt x="801" y="473"/>
                  </a:lnTo>
                  <a:lnTo>
                    <a:pt x="774" y="441"/>
                  </a:lnTo>
                  <a:lnTo>
                    <a:pt x="746" y="412"/>
                  </a:lnTo>
                  <a:lnTo>
                    <a:pt x="717" y="382"/>
                  </a:lnTo>
                  <a:lnTo>
                    <a:pt x="717" y="382"/>
                  </a:lnTo>
                  <a:lnTo>
                    <a:pt x="682" y="346"/>
                  </a:lnTo>
                  <a:lnTo>
                    <a:pt x="644" y="312"/>
                  </a:lnTo>
                  <a:lnTo>
                    <a:pt x="607" y="277"/>
                  </a:lnTo>
                  <a:lnTo>
                    <a:pt x="569" y="245"/>
                  </a:lnTo>
                  <a:lnTo>
                    <a:pt x="529" y="213"/>
                  </a:lnTo>
                  <a:lnTo>
                    <a:pt x="488" y="182"/>
                  </a:lnTo>
                  <a:lnTo>
                    <a:pt x="447" y="153"/>
                  </a:lnTo>
                  <a:lnTo>
                    <a:pt x="406" y="125"/>
                  </a:lnTo>
                  <a:lnTo>
                    <a:pt x="406" y="125"/>
                  </a:lnTo>
                  <a:lnTo>
                    <a:pt x="382" y="109"/>
                  </a:lnTo>
                  <a:lnTo>
                    <a:pt x="356" y="96"/>
                  </a:lnTo>
                  <a:lnTo>
                    <a:pt x="329" y="84"/>
                  </a:lnTo>
                  <a:lnTo>
                    <a:pt x="302" y="73"/>
                  </a:lnTo>
                  <a:lnTo>
                    <a:pt x="275" y="63"/>
                  </a:lnTo>
                  <a:lnTo>
                    <a:pt x="247" y="54"/>
                  </a:lnTo>
                  <a:lnTo>
                    <a:pt x="193" y="39"/>
                  </a:lnTo>
                  <a:lnTo>
                    <a:pt x="193" y="39"/>
                  </a:lnTo>
                  <a:lnTo>
                    <a:pt x="120" y="18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7" y="12"/>
                  </a:lnTo>
                  <a:lnTo>
                    <a:pt x="40" y="13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9" name="Freeform 277">
              <a:extLst>
                <a:ext uri="{FF2B5EF4-FFF2-40B4-BE49-F238E27FC236}">
                  <a16:creationId xmlns:a16="http://schemas.microsoft.com/office/drawing/2014/main" id="{1556CD51-91B0-C6E5-4AD8-B21CBABCE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3186"/>
              <a:ext cx="849" cy="1023"/>
            </a:xfrm>
            <a:custGeom>
              <a:avLst/>
              <a:gdLst>
                <a:gd name="T0" fmla="*/ 719 w 1699"/>
                <a:gd name="T1" fmla="*/ 46 h 2045"/>
                <a:gd name="T2" fmla="*/ 735 w 1699"/>
                <a:gd name="T3" fmla="*/ 78 h 2045"/>
                <a:gd name="T4" fmla="*/ 741 w 1699"/>
                <a:gd name="T5" fmla="*/ 103 h 2045"/>
                <a:gd name="T6" fmla="*/ 738 w 1699"/>
                <a:gd name="T7" fmla="*/ 119 h 2045"/>
                <a:gd name="T8" fmla="*/ 714 w 1699"/>
                <a:gd name="T9" fmla="*/ 162 h 2045"/>
                <a:gd name="T10" fmla="*/ 580 w 1699"/>
                <a:gd name="T11" fmla="*/ 389 h 2045"/>
                <a:gd name="T12" fmla="*/ 483 w 1699"/>
                <a:gd name="T13" fmla="*/ 552 h 2045"/>
                <a:gd name="T14" fmla="*/ 393 w 1699"/>
                <a:gd name="T15" fmla="*/ 718 h 2045"/>
                <a:gd name="T16" fmla="*/ 273 w 1699"/>
                <a:gd name="T17" fmla="*/ 958 h 2045"/>
                <a:gd name="T18" fmla="*/ 158 w 1699"/>
                <a:gd name="T19" fmla="*/ 1200 h 2045"/>
                <a:gd name="T20" fmla="*/ 59 w 1699"/>
                <a:gd name="T21" fmla="*/ 1423 h 2045"/>
                <a:gd name="T22" fmla="*/ 32 w 1699"/>
                <a:gd name="T23" fmla="*/ 1491 h 2045"/>
                <a:gd name="T24" fmla="*/ 18 w 1699"/>
                <a:gd name="T25" fmla="*/ 1545 h 2045"/>
                <a:gd name="T26" fmla="*/ 6 w 1699"/>
                <a:gd name="T27" fmla="*/ 1638 h 2045"/>
                <a:gd name="T28" fmla="*/ 0 w 1699"/>
                <a:gd name="T29" fmla="*/ 1753 h 2045"/>
                <a:gd name="T30" fmla="*/ 11 w 1699"/>
                <a:gd name="T31" fmla="*/ 1847 h 2045"/>
                <a:gd name="T32" fmla="*/ 18 w 1699"/>
                <a:gd name="T33" fmla="*/ 1880 h 2045"/>
                <a:gd name="T34" fmla="*/ 38 w 1699"/>
                <a:gd name="T35" fmla="*/ 1921 h 2045"/>
                <a:gd name="T36" fmla="*/ 67 w 1699"/>
                <a:gd name="T37" fmla="*/ 1953 h 2045"/>
                <a:gd name="T38" fmla="*/ 97 w 1699"/>
                <a:gd name="T39" fmla="*/ 1972 h 2045"/>
                <a:gd name="T40" fmla="*/ 150 w 1699"/>
                <a:gd name="T41" fmla="*/ 1995 h 2045"/>
                <a:gd name="T42" fmla="*/ 225 w 1699"/>
                <a:gd name="T43" fmla="*/ 2016 h 2045"/>
                <a:gd name="T44" fmla="*/ 359 w 1699"/>
                <a:gd name="T45" fmla="*/ 2035 h 2045"/>
                <a:gd name="T46" fmla="*/ 494 w 1699"/>
                <a:gd name="T47" fmla="*/ 2043 h 2045"/>
                <a:gd name="T48" fmla="*/ 741 w 1699"/>
                <a:gd name="T49" fmla="*/ 2045 h 2045"/>
                <a:gd name="T50" fmla="*/ 1339 w 1699"/>
                <a:gd name="T51" fmla="*/ 2044 h 2045"/>
                <a:gd name="T52" fmla="*/ 1516 w 1699"/>
                <a:gd name="T53" fmla="*/ 2043 h 2045"/>
                <a:gd name="T54" fmla="*/ 1692 w 1699"/>
                <a:gd name="T55" fmla="*/ 2035 h 2045"/>
                <a:gd name="T56" fmla="*/ 1698 w 1699"/>
                <a:gd name="T57" fmla="*/ 2033 h 2045"/>
                <a:gd name="T58" fmla="*/ 1699 w 1699"/>
                <a:gd name="T59" fmla="*/ 2025 h 2045"/>
                <a:gd name="T60" fmla="*/ 1692 w 1699"/>
                <a:gd name="T61" fmla="*/ 2020 h 2045"/>
                <a:gd name="T62" fmla="*/ 1560 w 1699"/>
                <a:gd name="T63" fmla="*/ 2026 h 2045"/>
                <a:gd name="T64" fmla="*/ 1159 w 1699"/>
                <a:gd name="T65" fmla="*/ 2029 h 2045"/>
                <a:gd name="T66" fmla="*/ 686 w 1699"/>
                <a:gd name="T67" fmla="*/ 2031 h 2045"/>
                <a:gd name="T68" fmla="*/ 528 w 1699"/>
                <a:gd name="T69" fmla="*/ 2029 h 2045"/>
                <a:gd name="T70" fmla="*/ 331 w 1699"/>
                <a:gd name="T71" fmla="*/ 2018 h 2045"/>
                <a:gd name="T72" fmla="*/ 209 w 1699"/>
                <a:gd name="T73" fmla="*/ 1997 h 2045"/>
                <a:gd name="T74" fmla="*/ 140 w 1699"/>
                <a:gd name="T75" fmla="*/ 1975 h 2045"/>
                <a:gd name="T76" fmla="*/ 104 w 1699"/>
                <a:gd name="T77" fmla="*/ 1958 h 2045"/>
                <a:gd name="T78" fmla="*/ 62 w 1699"/>
                <a:gd name="T79" fmla="*/ 1926 h 2045"/>
                <a:gd name="T80" fmla="*/ 34 w 1699"/>
                <a:gd name="T81" fmla="*/ 1878 h 2045"/>
                <a:gd name="T82" fmla="*/ 24 w 1699"/>
                <a:gd name="T83" fmla="*/ 1839 h 2045"/>
                <a:gd name="T84" fmla="*/ 17 w 1699"/>
                <a:gd name="T85" fmla="*/ 1780 h 2045"/>
                <a:gd name="T86" fmla="*/ 17 w 1699"/>
                <a:gd name="T87" fmla="*/ 1720 h 2045"/>
                <a:gd name="T88" fmla="*/ 22 w 1699"/>
                <a:gd name="T89" fmla="*/ 1611 h 2045"/>
                <a:gd name="T90" fmla="*/ 36 w 1699"/>
                <a:gd name="T91" fmla="*/ 1530 h 2045"/>
                <a:gd name="T92" fmla="*/ 62 w 1699"/>
                <a:gd name="T93" fmla="*/ 1456 h 2045"/>
                <a:gd name="T94" fmla="*/ 122 w 1699"/>
                <a:gd name="T95" fmla="*/ 1314 h 2045"/>
                <a:gd name="T96" fmla="*/ 299 w 1699"/>
                <a:gd name="T97" fmla="*/ 940 h 2045"/>
                <a:gd name="T98" fmla="*/ 400 w 1699"/>
                <a:gd name="T99" fmla="*/ 736 h 2045"/>
                <a:gd name="T100" fmla="*/ 530 w 1699"/>
                <a:gd name="T101" fmla="*/ 503 h 2045"/>
                <a:gd name="T102" fmla="*/ 713 w 1699"/>
                <a:gd name="T103" fmla="*/ 194 h 2045"/>
                <a:gd name="T104" fmla="*/ 746 w 1699"/>
                <a:gd name="T105" fmla="*/ 137 h 2045"/>
                <a:gd name="T106" fmla="*/ 756 w 1699"/>
                <a:gd name="T107" fmla="*/ 111 h 2045"/>
                <a:gd name="T108" fmla="*/ 754 w 1699"/>
                <a:gd name="T109" fmla="*/ 88 h 2045"/>
                <a:gd name="T110" fmla="*/ 742 w 1699"/>
                <a:gd name="T111" fmla="*/ 60 h 2045"/>
                <a:gd name="T112" fmla="*/ 714 w 1699"/>
                <a:gd name="T113" fmla="*/ 4 h 2045"/>
                <a:gd name="T114" fmla="*/ 708 w 1699"/>
                <a:gd name="T115" fmla="*/ 0 h 2045"/>
                <a:gd name="T116" fmla="*/ 701 w 1699"/>
                <a:gd name="T117" fmla="*/ 5 h 2045"/>
                <a:gd name="T118" fmla="*/ 701 w 1699"/>
                <a:gd name="T119" fmla="*/ 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99" h="2045">
                  <a:moveTo>
                    <a:pt x="701" y="11"/>
                  </a:moveTo>
                  <a:lnTo>
                    <a:pt x="701" y="11"/>
                  </a:lnTo>
                  <a:lnTo>
                    <a:pt x="719" y="46"/>
                  </a:lnTo>
                  <a:lnTo>
                    <a:pt x="719" y="46"/>
                  </a:lnTo>
                  <a:lnTo>
                    <a:pt x="727" y="60"/>
                  </a:lnTo>
                  <a:lnTo>
                    <a:pt x="735" y="78"/>
                  </a:lnTo>
                  <a:lnTo>
                    <a:pt x="737" y="87"/>
                  </a:lnTo>
                  <a:lnTo>
                    <a:pt x="740" y="96"/>
                  </a:lnTo>
                  <a:lnTo>
                    <a:pt x="741" y="103"/>
                  </a:lnTo>
                  <a:lnTo>
                    <a:pt x="741" y="112"/>
                  </a:lnTo>
                  <a:lnTo>
                    <a:pt x="741" y="112"/>
                  </a:lnTo>
                  <a:lnTo>
                    <a:pt x="738" y="119"/>
                  </a:lnTo>
                  <a:lnTo>
                    <a:pt x="736" y="125"/>
                  </a:lnTo>
                  <a:lnTo>
                    <a:pt x="729" y="138"/>
                  </a:lnTo>
                  <a:lnTo>
                    <a:pt x="714" y="162"/>
                  </a:lnTo>
                  <a:lnTo>
                    <a:pt x="714" y="162"/>
                  </a:lnTo>
                  <a:lnTo>
                    <a:pt x="647" y="276"/>
                  </a:lnTo>
                  <a:lnTo>
                    <a:pt x="580" y="389"/>
                  </a:lnTo>
                  <a:lnTo>
                    <a:pt x="580" y="389"/>
                  </a:lnTo>
                  <a:lnTo>
                    <a:pt x="531" y="471"/>
                  </a:lnTo>
                  <a:lnTo>
                    <a:pt x="483" y="552"/>
                  </a:lnTo>
                  <a:lnTo>
                    <a:pt x="436" y="635"/>
                  </a:lnTo>
                  <a:lnTo>
                    <a:pt x="414" y="676"/>
                  </a:lnTo>
                  <a:lnTo>
                    <a:pt x="393" y="718"/>
                  </a:lnTo>
                  <a:lnTo>
                    <a:pt x="393" y="718"/>
                  </a:lnTo>
                  <a:lnTo>
                    <a:pt x="332" y="839"/>
                  </a:lnTo>
                  <a:lnTo>
                    <a:pt x="273" y="958"/>
                  </a:lnTo>
                  <a:lnTo>
                    <a:pt x="214" y="1078"/>
                  </a:lnTo>
                  <a:lnTo>
                    <a:pt x="158" y="1200"/>
                  </a:lnTo>
                  <a:lnTo>
                    <a:pt x="158" y="1200"/>
                  </a:lnTo>
                  <a:lnTo>
                    <a:pt x="107" y="1310"/>
                  </a:lnTo>
                  <a:lnTo>
                    <a:pt x="82" y="1366"/>
                  </a:lnTo>
                  <a:lnTo>
                    <a:pt x="59" y="1423"/>
                  </a:lnTo>
                  <a:lnTo>
                    <a:pt x="59" y="1423"/>
                  </a:lnTo>
                  <a:lnTo>
                    <a:pt x="45" y="1456"/>
                  </a:lnTo>
                  <a:lnTo>
                    <a:pt x="32" y="1491"/>
                  </a:lnTo>
                  <a:lnTo>
                    <a:pt x="27" y="1509"/>
                  </a:lnTo>
                  <a:lnTo>
                    <a:pt x="22" y="1527"/>
                  </a:lnTo>
                  <a:lnTo>
                    <a:pt x="18" y="1545"/>
                  </a:lnTo>
                  <a:lnTo>
                    <a:pt x="16" y="1562"/>
                  </a:lnTo>
                  <a:lnTo>
                    <a:pt x="16" y="1562"/>
                  </a:lnTo>
                  <a:lnTo>
                    <a:pt x="6" y="1638"/>
                  </a:lnTo>
                  <a:lnTo>
                    <a:pt x="3" y="1676"/>
                  </a:lnTo>
                  <a:lnTo>
                    <a:pt x="0" y="1715"/>
                  </a:lnTo>
                  <a:lnTo>
                    <a:pt x="0" y="1753"/>
                  </a:lnTo>
                  <a:lnTo>
                    <a:pt x="2" y="1790"/>
                  </a:lnTo>
                  <a:lnTo>
                    <a:pt x="7" y="1829"/>
                  </a:lnTo>
                  <a:lnTo>
                    <a:pt x="11" y="1847"/>
                  </a:lnTo>
                  <a:lnTo>
                    <a:pt x="15" y="1866"/>
                  </a:lnTo>
                  <a:lnTo>
                    <a:pt x="15" y="1866"/>
                  </a:lnTo>
                  <a:lnTo>
                    <a:pt x="18" y="1880"/>
                  </a:lnTo>
                  <a:lnTo>
                    <a:pt x="24" y="1894"/>
                  </a:lnTo>
                  <a:lnTo>
                    <a:pt x="30" y="1908"/>
                  </a:lnTo>
                  <a:lnTo>
                    <a:pt x="38" y="1921"/>
                  </a:lnTo>
                  <a:lnTo>
                    <a:pt x="47" y="1933"/>
                  </a:lnTo>
                  <a:lnTo>
                    <a:pt x="56" y="1943"/>
                  </a:lnTo>
                  <a:lnTo>
                    <a:pt x="67" y="1953"/>
                  </a:lnTo>
                  <a:lnTo>
                    <a:pt x="80" y="1962"/>
                  </a:lnTo>
                  <a:lnTo>
                    <a:pt x="80" y="1962"/>
                  </a:lnTo>
                  <a:lnTo>
                    <a:pt x="97" y="1972"/>
                  </a:lnTo>
                  <a:lnTo>
                    <a:pt x="113" y="1980"/>
                  </a:lnTo>
                  <a:lnTo>
                    <a:pt x="131" y="1988"/>
                  </a:lnTo>
                  <a:lnTo>
                    <a:pt x="150" y="1995"/>
                  </a:lnTo>
                  <a:lnTo>
                    <a:pt x="188" y="2007"/>
                  </a:lnTo>
                  <a:lnTo>
                    <a:pt x="225" y="2016"/>
                  </a:lnTo>
                  <a:lnTo>
                    <a:pt x="225" y="2016"/>
                  </a:lnTo>
                  <a:lnTo>
                    <a:pt x="270" y="2025"/>
                  </a:lnTo>
                  <a:lnTo>
                    <a:pt x="314" y="2031"/>
                  </a:lnTo>
                  <a:lnTo>
                    <a:pt x="359" y="2035"/>
                  </a:lnTo>
                  <a:lnTo>
                    <a:pt x="404" y="2039"/>
                  </a:lnTo>
                  <a:lnTo>
                    <a:pt x="449" y="2042"/>
                  </a:lnTo>
                  <a:lnTo>
                    <a:pt x="494" y="2043"/>
                  </a:lnTo>
                  <a:lnTo>
                    <a:pt x="583" y="2044"/>
                  </a:lnTo>
                  <a:lnTo>
                    <a:pt x="583" y="2044"/>
                  </a:lnTo>
                  <a:lnTo>
                    <a:pt x="741" y="2045"/>
                  </a:lnTo>
                  <a:lnTo>
                    <a:pt x="897" y="2045"/>
                  </a:lnTo>
                  <a:lnTo>
                    <a:pt x="897" y="2045"/>
                  </a:lnTo>
                  <a:lnTo>
                    <a:pt x="1339" y="2044"/>
                  </a:lnTo>
                  <a:lnTo>
                    <a:pt x="1339" y="2044"/>
                  </a:lnTo>
                  <a:lnTo>
                    <a:pt x="1426" y="2043"/>
                  </a:lnTo>
                  <a:lnTo>
                    <a:pt x="1516" y="2043"/>
                  </a:lnTo>
                  <a:lnTo>
                    <a:pt x="1605" y="2040"/>
                  </a:lnTo>
                  <a:lnTo>
                    <a:pt x="1648" y="2038"/>
                  </a:lnTo>
                  <a:lnTo>
                    <a:pt x="1692" y="2035"/>
                  </a:lnTo>
                  <a:lnTo>
                    <a:pt x="1692" y="2035"/>
                  </a:lnTo>
                  <a:lnTo>
                    <a:pt x="1695" y="2035"/>
                  </a:lnTo>
                  <a:lnTo>
                    <a:pt x="1698" y="2033"/>
                  </a:lnTo>
                  <a:lnTo>
                    <a:pt x="1699" y="2030"/>
                  </a:lnTo>
                  <a:lnTo>
                    <a:pt x="1699" y="2027"/>
                  </a:lnTo>
                  <a:lnTo>
                    <a:pt x="1699" y="2025"/>
                  </a:lnTo>
                  <a:lnTo>
                    <a:pt x="1698" y="2022"/>
                  </a:lnTo>
                  <a:lnTo>
                    <a:pt x="1695" y="2021"/>
                  </a:lnTo>
                  <a:lnTo>
                    <a:pt x="1692" y="2020"/>
                  </a:lnTo>
                  <a:lnTo>
                    <a:pt x="1692" y="2020"/>
                  </a:lnTo>
                  <a:lnTo>
                    <a:pt x="1626" y="2024"/>
                  </a:lnTo>
                  <a:lnTo>
                    <a:pt x="1560" y="2026"/>
                  </a:lnTo>
                  <a:lnTo>
                    <a:pt x="1493" y="2029"/>
                  </a:lnTo>
                  <a:lnTo>
                    <a:pt x="1425" y="2029"/>
                  </a:lnTo>
                  <a:lnTo>
                    <a:pt x="1159" y="2029"/>
                  </a:lnTo>
                  <a:lnTo>
                    <a:pt x="1159" y="2029"/>
                  </a:lnTo>
                  <a:lnTo>
                    <a:pt x="843" y="2031"/>
                  </a:lnTo>
                  <a:lnTo>
                    <a:pt x="686" y="2031"/>
                  </a:lnTo>
                  <a:lnTo>
                    <a:pt x="608" y="2030"/>
                  </a:lnTo>
                  <a:lnTo>
                    <a:pt x="528" y="2029"/>
                  </a:lnTo>
                  <a:lnTo>
                    <a:pt x="528" y="2029"/>
                  </a:lnTo>
                  <a:lnTo>
                    <a:pt x="431" y="2025"/>
                  </a:lnTo>
                  <a:lnTo>
                    <a:pt x="381" y="2022"/>
                  </a:lnTo>
                  <a:lnTo>
                    <a:pt x="331" y="2018"/>
                  </a:lnTo>
                  <a:lnTo>
                    <a:pt x="282" y="2012"/>
                  </a:lnTo>
                  <a:lnTo>
                    <a:pt x="234" y="2003"/>
                  </a:lnTo>
                  <a:lnTo>
                    <a:pt x="209" y="1997"/>
                  </a:lnTo>
                  <a:lnTo>
                    <a:pt x="186" y="1990"/>
                  </a:lnTo>
                  <a:lnTo>
                    <a:pt x="163" y="1983"/>
                  </a:lnTo>
                  <a:lnTo>
                    <a:pt x="140" y="1975"/>
                  </a:lnTo>
                  <a:lnTo>
                    <a:pt x="140" y="1975"/>
                  </a:lnTo>
                  <a:lnTo>
                    <a:pt x="121" y="1967"/>
                  </a:lnTo>
                  <a:lnTo>
                    <a:pt x="104" y="1958"/>
                  </a:lnTo>
                  <a:lnTo>
                    <a:pt x="89" y="1949"/>
                  </a:lnTo>
                  <a:lnTo>
                    <a:pt x="75" y="1939"/>
                  </a:lnTo>
                  <a:lnTo>
                    <a:pt x="62" y="1926"/>
                  </a:lnTo>
                  <a:lnTo>
                    <a:pt x="52" y="1912"/>
                  </a:lnTo>
                  <a:lnTo>
                    <a:pt x="41" y="1896"/>
                  </a:lnTo>
                  <a:lnTo>
                    <a:pt x="34" y="1878"/>
                  </a:lnTo>
                  <a:lnTo>
                    <a:pt x="34" y="1878"/>
                  </a:lnTo>
                  <a:lnTo>
                    <a:pt x="29" y="1858"/>
                  </a:lnTo>
                  <a:lnTo>
                    <a:pt x="24" y="1839"/>
                  </a:lnTo>
                  <a:lnTo>
                    <a:pt x="21" y="1820"/>
                  </a:lnTo>
                  <a:lnTo>
                    <a:pt x="18" y="1799"/>
                  </a:lnTo>
                  <a:lnTo>
                    <a:pt x="17" y="1780"/>
                  </a:lnTo>
                  <a:lnTo>
                    <a:pt x="16" y="1760"/>
                  </a:lnTo>
                  <a:lnTo>
                    <a:pt x="17" y="1720"/>
                  </a:lnTo>
                  <a:lnTo>
                    <a:pt x="17" y="1720"/>
                  </a:lnTo>
                  <a:lnTo>
                    <a:pt x="18" y="1666"/>
                  </a:lnTo>
                  <a:lnTo>
                    <a:pt x="20" y="1638"/>
                  </a:lnTo>
                  <a:lnTo>
                    <a:pt x="22" y="1611"/>
                  </a:lnTo>
                  <a:lnTo>
                    <a:pt x="26" y="1584"/>
                  </a:lnTo>
                  <a:lnTo>
                    <a:pt x="31" y="1557"/>
                  </a:lnTo>
                  <a:lnTo>
                    <a:pt x="36" y="1530"/>
                  </a:lnTo>
                  <a:lnTo>
                    <a:pt x="44" y="1505"/>
                  </a:lnTo>
                  <a:lnTo>
                    <a:pt x="44" y="1505"/>
                  </a:lnTo>
                  <a:lnTo>
                    <a:pt x="62" y="1456"/>
                  </a:lnTo>
                  <a:lnTo>
                    <a:pt x="81" y="1409"/>
                  </a:lnTo>
                  <a:lnTo>
                    <a:pt x="122" y="1314"/>
                  </a:lnTo>
                  <a:lnTo>
                    <a:pt x="122" y="1314"/>
                  </a:lnTo>
                  <a:lnTo>
                    <a:pt x="180" y="1188"/>
                  </a:lnTo>
                  <a:lnTo>
                    <a:pt x="239" y="1064"/>
                  </a:lnTo>
                  <a:lnTo>
                    <a:pt x="299" y="940"/>
                  </a:lnTo>
                  <a:lnTo>
                    <a:pt x="360" y="816"/>
                  </a:lnTo>
                  <a:lnTo>
                    <a:pt x="360" y="816"/>
                  </a:lnTo>
                  <a:lnTo>
                    <a:pt x="400" y="736"/>
                  </a:lnTo>
                  <a:lnTo>
                    <a:pt x="442" y="658"/>
                  </a:lnTo>
                  <a:lnTo>
                    <a:pt x="485" y="580"/>
                  </a:lnTo>
                  <a:lnTo>
                    <a:pt x="530" y="503"/>
                  </a:lnTo>
                  <a:lnTo>
                    <a:pt x="530" y="503"/>
                  </a:lnTo>
                  <a:lnTo>
                    <a:pt x="622" y="349"/>
                  </a:lnTo>
                  <a:lnTo>
                    <a:pt x="713" y="194"/>
                  </a:lnTo>
                  <a:lnTo>
                    <a:pt x="713" y="194"/>
                  </a:lnTo>
                  <a:lnTo>
                    <a:pt x="736" y="157"/>
                  </a:lnTo>
                  <a:lnTo>
                    <a:pt x="746" y="137"/>
                  </a:lnTo>
                  <a:lnTo>
                    <a:pt x="755" y="118"/>
                  </a:lnTo>
                  <a:lnTo>
                    <a:pt x="755" y="118"/>
                  </a:lnTo>
                  <a:lnTo>
                    <a:pt x="756" y="111"/>
                  </a:lnTo>
                  <a:lnTo>
                    <a:pt x="756" y="103"/>
                  </a:lnTo>
                  <a:lnTo>
                    <a:pt x="755" y="96"/>
                  </a:lnTo>
                  <a:lnTo>
                    <a:pt x="754" y="88"/>
                  </a:lnTo>
                  <a:lnTo>
                    <a:pt x="747" y="73"/>
                  </a:lnTo>
                  <a:lnTo>
                    <a:pt x="742" y="60"/>
                  </a:lnTo>
                  <a:lnTo>
                    <a:pt x="742" y="60"/>
                  </a:lnTo>
                  <a:lnTo>
                    <a:pt x="729" y="32"/>
                  </a:lnTo>
                  <a:lnTo>
                    <a:pt x="714" y="4"/>
                  </a:lnTo>
                  <a:lnTo>
                    <a:pt x="714" y="4"/>
                  </a:lnTo>
                  <a:lnTo>
                    <a:pt x="713" y="1"/>
                  </a:lnTo>
                  <a:lnTo>
                    <a:pt x="710" y="0"/>
                  </a:lnTo>
                  <a:lnTo>
                    <a:pt x="708" y="0"/>
                  </a:lnTo>
                  <a:lnTo>
                    <a:pt x="705" y="1"/>
                  </a:lnTo>
                  <a:lnTo>
                    <a:pt x="703" y="2"/>
                  </a:lnTo>
                  <a:lnTo>
                    <a:pt x="701" y="5"/>
                  </a:lnTo>
                  <a:lnTo>
                    <a:pt x="700" y="7"/>
                  </a:lnTo>
                  <a:lnTo>
                    <a:pt x="701" y="11"/>
                  </a:lnTo>
                  <a:lnTo>
                    <a:pt x="70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0" name="Freeform 278">
              <a:extLst>
                <a:ext uri="{FF2B5EF4-FFF2-40B4-BE49-F238E27FC236}">
                  <a16:creationId xmlns:a16="http://schemas.microsoft.com/office/drawing/2014/main" id="{FA21EEF7-2F3C-EC46-8FD5-5C84A7FF8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3665"/>
              <a:ext cx="388" cy="382"/>
            </a:xfrm>
            <a:custGeom>
              <a:avLst/>
              <a:gdLst>
                <a:gd name="T0" fmla="*/ 761 w 776"/>
                <a:gd name="T1" fmla="*/ 6 h 764"/>
                <a:gd name="T2" fmla="*/ 750 w 776"/>
                <a:gd name="T3" fmla="*/ 33 h 764"/>
                <a:gd name="T4" fmla="*/ 732 w 776"/>
                <a:gd name="T5" fmla="*/ 56 h 764"/>
                <a:gd name="T6" fmla="*/ 691 w 776"/>
                <a:gd name="T7" fmla="*/ 100 h 764"/>
                <a:gd name="T8" fmla="*/ 668 w 776"/>
                <a:gd name="T9" fmla="*/ 125 h 764"/>
                <a:gd name="T10" fmla="*/ 620 w 776"/>
                <a:gd name="T11" fmla="*/ 176 h 764"/>
                <a:gd name="T12" fmla="*/ 596 w 776"/>
                <a:gd name="T13" fmla="*/ 202 h 764"/>
                <a:gd name="T14" fmla="*/ 551 w 776"/>
                <a:gd name="T15" fmla="*/ 251 h 764"/>
                <a:gd name="T16" fmla="*/ 456 w 776"/>
                <a:gd name="T17" fmla="*/ 342 h 764"/>
                <a:gd name="T18" fmla="*/ 408 w 776"/>
                <a:gd name="T19" fmla="*/ 386 h 764"/>
                <a:gd name="T20" fmla="*/ 258 w 776"/>
                <a:gd name="T21" fmla="*/ 522 h 764"/>
                <a:gd name="T22" fmla="*/ 208 w 776"/>
                <a:gd name="T23" fmla="*/ 568 h 764"/>
                <a:gd name="T24" fmla="*/ 134 w 776"/>
                <a:gd name="T25" fmla="*/ 640 h 764"/>
                <a:gd name="T26" fmla="*/ 108 w 776"/>
                <a:gd name="T27" fmla="*/ 664 h 764"/>
                <a:gd name="T28" fmla="*/ 3 w 776"/>
                <a:gd name="T29" fmla="*/ 752 h 764"/>
                <a:gd name="T30" fmla="*/ 2 w 776"/>
                <a:gd name="T31" fmla="*/ 754 h 764"/>
                <a:gd name="T32" fmla="*/ 2 w 776"/>
                <a:gd name="T33" fmla="*/ 759 h 764"/>
                <a:gd name="T34" fmla="*/ 6 w 776"/>
                <a:gd name="T35" fmla="*/ 764 h 764"/>
                <a:gd name="T36" fmla="*/ 11 w 776"/>
                <a:gd name="T37" fmla="*/ 764 h 764"/>
                <a:gd name="T38" fmla="*/ 14 w 776"/>
                <a:gd name="T39" fmla="*/ 763 h 764"/>
                <a:gd name="T40" fmla="*/ 120 w 776"/>
                <a:gd name="T41" fmla="*/ 675 h 764"/>
                <a:gd name="T42" fmla="*/ 145 w 776"/>
                <a:gd name="T43" fmla="*/ 652 h 764"/>
                <a:gd name="T44" fmla="*/ 218 w 776"/>
                <a:gd name="T45" fmla="*/ 579 h 764"/>
                <a:gd name="T46" fmla="*/ 269 w 776"/>
                <a:gd name="T47" fmla="*/ 531 h 764"/>
                <a:gd name="T48" fmla="*/ 426 w 776"/>
                <a:gd name="T49" fmla="*/ 392 h 764"/>
                <a:gd name="T50" fmla="*/ 476 w 776"/>
                <a:gd name="T51" fmla="*/ 345 h 764"/>
                <a:gd name="T52" fmla="*/ 526 w 776"/>
                <a:gd name="T53" fmla="*/ 299 h 764"/>
                <a:gd name="T54" fmla="*/ 573 w 776"/>
                <a:gd name="T55" fmla="*/ 249 h 764"/>
                <a:gd name="T56" fmla="*/ 619 w 776"/>
                <a:gd name="T57" fmla="*/ 198 h 764"/>
                <a:gd name="T58" fmla="*/ 691 w 776"/>
                <a:gd name="T59" fmla="*/ 123 h 764"/>
                <a:gd name="T60" fmla="*/ 714 w 776"/>
                <a:gd name="T61" fmla="*/ 97 h 764"/>
                <a:gd name="T62" fmla="*/ 751 w 776"/>
                <a:gd name="T63" fmla="*/ 57 h 764"/>
                <a:gd name="T64" fmla="*/ 767 w 776"/>
                <a:gd name="T65" fmla="*/ 35 h 764"/>
                <a:gd name="T66" fmla="*/ 776 w 776"/>
                <a:gd name="T67" fmla="*/ 10 h 764"/>
                <a:gd name="T68" fmla="*/ 776 w 776"/>
                <a:gd name="T69" fmla="*/ 6 h 764"/>
                <a:gd name="T70" fmla="*/ 773 w 776"/>
                <a:gd name="T71" fmla="*/ 2 h 764"/>
                <a:gd name="T72" fmla="*/ 768 w 776"/>
                <a:gd name="T73" fmla="*/ 0 h 764"/>
                <a:gd name="T74" fmla="*/ 763 w 776"/>
                <a:gd name="T75" fmla="*/ 2 h 764"/>
                <a:gd name="T76" fmla="*/ 761 w 776"/>
                <a:gd name="T77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6" h="764">
                  <a:moveTo>
                    <a:pt x="761" y="6"/>
                  </a:moveTo>
                  <a:lnTo>
                    <a:pt x="761" y="6"/>
                  </a:lnTo>
                  <a:lnTo>
                    <a:pt x="756" y="20"/>
                  </a:lnTo>
                  <a:lnTo>
                    <a:pt x="750" y="33"/>
                  </a:lnTo>
                  <a:lnTo>
                    <a:pt x="742" y="44"/>
                  </a:lnTo>
                  <a:lnTo>
                    <a:pt x="732" y="56"/>
                  </a:lnTo>
                  <a:lnTo>
                    <a:pt x="711" y="78"/>
                  </a:lnTo>
                  <a:lnTo>
                    <a:pt x="691" y="100"/>
                  </a:lnTo>
                  <a:lnTo>
                    <a:pt x="691" y="100"/>
                  </a:lnTo>
                  <a:lnTo>
                    <a:pt x="668" y="125"/>
                  </a:lnTo>
                  <a:lnTo>
                    <a:pt x="644" y="151"/>
                  </a:lnTo>
                  <a:lnTo>
                    <a:pt x="620" y="176"/>
                  </a:lnTo>
                  <a:lnTo>
                    <a:pt x="596" y="202"/>
                  </a:lnTo>
                  <a:lnTo>
                    <a:pt x="596" y="202"/>
                  </a:lnTo>
                  <a:lnTo>
                    <a:pt x="574" y="226"/>
                  </a:lnTo>
                  <a:lnTo>
                    <a:pt x="551" y="251"/>
                  </a:lnTo>
                  <a:lnTo>
                    <a:pt x="504" y="297"/>
                  </a:lnTo>
                  <a:lnTo>
                    <a:pt x="456" y="342"/>
                  </a:lnTo>
                  <a:lnTo>
                    <a:pt x="408" y="386"/>
                  </a:lnTo>
                  <a:lnTo>
                    <a:pt x="408" y="386"/>
                  </a:lnTo>
                  <a:lnTo>
                    <a:pt x="308" y="477"/>
                  </a:lnTo>
                  <a:lnTo>
                    <a:pt x="258" y="522"/>
                  </a:lnTo>
                  <a:lnTo>
                    <a:pt x="208" y="568"/>
                  </a:lnTo>
                  <a:lnTo>
                    <a:pt x="208" y="568"/>
                  </a:lnTo>
                  <a:lnTo>
                    <a:pt x="158" y="616"/>
                  </a:lnTo>
                  <a:lnTo>
                    <a:pt x="134" y="640"/>
                  </a:lnTo>
                  <a:lnTo>
                    <a:pt x="108" y="664"/>
                  </a:lnTo>
                  <a:lnTo>
                    <a:pt x="108" y="664"/>
                  </a:lnTo>
                  <a:lnTo>
                    <a:pt x="57" y="708"/>
                  </a:lnTo>
                  <a:lnTo>
                    <a:pt x="3" y="752"/>
                  </a:lnTo>
                  <a:lnTo>
                    <a:pt x="3" y="752"/>
                  </a:lnTo>
                  <a:lnTo>
                    <a:pt x="2" y="754"/>
                  </a:lnTo>
                  <a:lnTo>
                    <a:pt x="0" y="757"/>
                  </a:lnTo>
                  <a:lnTo>
                    <a:pt x="2" y="759"/>
                  </a:lnTo>
                  <a:lnTo>
                    <a:pt x="3" y="762"/>
                  </a:lnTo>
                  <a:lnTo>
                    <a:pt x="6" y="764"/>
                  </a:lnTo>
                  <a:lnTo>
                    <a:pt x="8" y="764"/>
                  </a:lnTo>
                  <a:lnTo>
                    <a:pt x="11" y="764"/>
                  </a:lnTo>
                  <a:lnTo>
                    <a:pt x="14" y="763"/>
                  </a:lnTo>
                  <a:lnTo>
                    <a:pt x="14" y="763"/>
                  </a:lnTo>
                  <a:lnTo>
                    <a:pt x="67" y="719"/>
                  </a:lnTo>
                  <a:lnTo>
                    <a:pt x="120" y="675"/>
                  </a:lnTo>
                  <a:lnTo>
                    <a:pt x="120" y="675"/>
                  </a:lnTo>
                  <a:lnTo>
                    <a:pt x="145" y="652"/>
                  </a:lnTo>
                  <a:lnTo>
                    <a:pt x="169" y="627"/>
                  </a:lnTo>
                  <a:lnTo>
                    <a:pt x="218" y="579"/>
                  </a:lnTo>
                  <a:lnTo>
                    <a:pt x="218" y="579"/>
                  </a:lnTo>
                  <a:lnTo>
                    <a:pt x="269" y="531"/>
                  </a:lnTo>
                  <a:lnTo>
                    <a:pt x="322" y="485"/>
                  </a:lnTo>
                  <a:lnTo>
                    <a:pt x="426" y="392"/>
                  </a:lnTo>
                  <a:lnTo>
                    <a:pt x="426" y="392"/>
                  </a:lnTo>
                  <a:lnTo>
                    <a:pt x="476" y="345"/>
                  </a:lnTo>
                  <a:lnTo>
                    <a:pt x="526" y="299"/>
                  </a:lnTo>
                  <a:lnTo>
                    <a:pt x="526" y="299"/>
                  </a:lnTo>
                  <a:lnTo>
                    <a:pt x="550" y="275"/>
                  </a:lnTo>
                  <a:lnTo>
                    <a:pt x="573" y="249"/>
                  </a:lnTo>
                  <a:lnTo>
                    <a:pt x="619" y="198"/>
                  </a:lnTo>
                  <a:lnTo>
                    <a:pt x="619" y="198"/>
                  </a:lnTo>
                  <a:lnTo>
                    <a:pt x="667" y="148"/>
                  </a:lnTo>
                  <a:lnTo>
                    <a:pt x="691" y="123"/>
                  </a:lnTo>
                  <a:lnTo>
                    <a:pt x="714" y="97"/>
                  </a:lnTo>
                  <a:lnTo>
                    <a:pt x="714" y="97"/>
                  </a:lnTo>
                  <a:lnTo>
                    <a:pt x="733" y="76"/>
                  </a:lnTo>
                  <a:lnTo>
                    <a:pt x="751" y="57"/>
                  </a:lnTo>
                  <a:lnTo>
                    <a:pt x="759" y="46"/>
                  </a:lnTo>
                  <a:lnTo>
                    <a:pt x="767" y="35"/>
                  </a:lnTo>
                  <a:lnTo>
                    <a:pt x="772" y="23"/>
                  </a:lnTo>
                  <a:lnTo>
                    <a:pt x="776" y="10"/>
                  </a:lnTo>
                  <a:lnTo>
                    <a:pt x="776" y="10"/>
                  </a:lnTo>
                  <a:lnTo>
                    <a:pt x="776" y="6"/>
                  </a:lnTo>
                  <a:lnTo>
                    <a:pt x="774" y="3"/>
                  </a:lnTo>
                  <a:lnTo>
                    <a:pt x="773" y="2"/>
                  </a:lnTo>
                  <a:lnTo>
                    <a:pt x="770" y="1"/>
                  </a:lnTo>
                  <a:lnTo>
                    <a:pt x="768" y="0"/>
                  </a:lnTo>
                  <a:lnTo>
                    <a:pt x="764" y="1"/>
                  </a:lnTo>
                  <a:lnTo>
                    <a:pt x="763" y="2"/>
                  </a:lnTo>
                  <a:lnTo>
                    <a:pt x="761" y="6"/>
                  </a:lnTo>
                  <a:lnTo>
                    <a:pt x="76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1" name="Freeform 279">
              <a:extLst>
                <a:ext uri="{FF2B5EF4-FFF2-40B4-BE49-F238E27FC236}">
                  <a16:creationId xmlns:a16="http://schemas.microsoft.com/office/drawing/2014/main" id="{6618BE1B-C170-E07F-5DBB-C21B1C8F7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" y="3897"/>
              <a:ext cx="287" cy="59"/>
            </a:xfrm>
            <a:custGeom>
              <a:avLst/>
              <a:gdLst>
                <a:gd name="T0" fmla="*/ 11 w 573"/>
                <a:gd name="T1" fmla="*/ 26 h 117"/>
                <a:gd name="T2" fmla="*/ 11 w 573"/>
                <a:gd name="T3" fmla="*/ 26 h 117"/>
                <a:gd name="T4" fmla="*/ 29 w 573"/>
                <a:gd name="T5" fmla="*/ 23 h 117"/>
                <a:gd name="T6" fmla="*/ 47 w 573"/>
                <a:gd name="T7" fmla="*/ 19 h 117"/>
                <a:gd name="T8" fmla="*/ 65 w 573"/>
                <a:gd name="T9" fmla="*/ 16 h 117"/>
                <a:gd name="T10" fmla="*/ 84 w 573"/>
                <a:gd name="T11" fmla="*/ 15 h 117"/>
                <a:gd name="T12" fmla="*/ 120 w 573"/>
                <a:gd name="T13" fmla="*/ 15 h 117"/>
                <a:gd name="T14" fmla="*/ 157 w 573"/>
                <a:gd name="T15" fmla="*/ 18 h 117"/>
                <a:gd name="T16" fmla="*/ 194 w 573"/>
                <a:gd name="T17" fmla="*/ 21 h 117"/>
                <a:gd name="T18" fmla="*/ 231 w 573"/>
                <a:gd name="T19" fmla="*/ 28 h 117"/>
                <a:gd name="T20" fmla="*/ 304 w 573"/>
                <a:gd name="T21" fmla="*/ 41 h 117"/>
                <a:gd name="T22" fmla="*/ 304 w 573"/>
                <a:gd name="T23" fmla="*/ 41 h 117"/>
                <a:gd name="T24" fmla="*/ 371 w 573"/>
                <a:gd name="T25" fmla="*/ 52 h 117"/>
                <a:gd name="T26" fmla="*/ 404 w 573"/>
                <a:gd name="T27" fmla="*/ 58 h 117"/>
                <a:gd name="T28" fmla="*/ 437 w 573"/>
                <a:gd name="T29" fmla="*/ 65 h 117"/>
                <a:gd name="T30" fmla="*/ 469 w 573"/>
                <a:gd name="T31" fmla="*/ 74 h 117"/>
                <a:gd name="T32" fmla="*/ 501 w 573"/>
                <a:gd name="T33" fmla="*/ 85 h 117"/>
                <a:gd name="T34" fmla="*/ 518 w 573"/>
                <a:gd name="T35" fmla="*/ 92 h 117"/>
                <a:gd name="T36" fmla="*/ 532 w 573"/>
                <a:gd name="T37" fmla="*/ 99 h 117"/>
                <a:gd name="T38" fmla="*/ 548 w 573"/>
                <a:gd name="T39" fmla="*/ 107 h 117"/>
                <a:gd name="T40" fmla="*/ 562 w 573"/>
                <a:gd name="T41" fmla="*/ 116 h 117"/>
                <a:gd name="T42" fmla="*/ 562 w 573"/>
                <a:gd name="T43" fmla="*/ 116 h 117"/>
                <a:gd name="T44" fmla="*/ 564 w 573"/>
                <a:gd name="T45" fmla="*/ 117 h 117"/>
                <a:gd name="T46" fmla="*/ 568 w 573"/>
                <a:gd name="T47" fmla="*/ 117 h 117"/>
                <a:gd name="T48" fmla="*/ 571 w 573"/>
                <a:gd name="T49" fmla="*/ 116 h 117"/>
                <a:gd name="T50" fmla="*/ 572 w 573"/>
                <a:gd name="T51" fmla="*/ 114 h 117"/>
                <a:gd name="T52" fmla="*/ 573 w 573"/>
                <a:gd name="T53" fmla="*/ 111 h 117"/>
                <a:gd name="T54" fmla="*/ 573 w 573"/>
                <a:gd name="T55" fmla="*/ 108 h 117"/>
                <a:gd name="T56" fmla="*/ 572 w 573"/>
                <a:gd name="T57" fmla="*/ 106 h 117"/>
                <a:gd name="T58" fmla="*/ 569 w 573"/>
                <a:gd name="T59" fmla="*/ 103 h 117"/>
                <a:gd name="T60" fmla="*/ 569 w 573"/>
                <a:gd name="T61" fmla="*/ 103 h 117"/>
                <a:gd name="T62" fmla="*/ 555 w 573"/>
                <a:gd name="T63" fmla="*/ 94 h 117"/>
                <a:gd name="T64" fmla="*/ 540 w 573"/>
                <a:gd name="T65" fmla="*/ 85 h 117"/>
                <a:gd name="T66" fmla="*/ 525 w 573"/>
                <a:gd name="T67" fmla="*/ 79 h 117"/>
                <a:gd name="T68" fmla="*/ 509 w 573"/>
                <a:gd name="T69" fmla="*/ 71 h 117"/>
                <a:gd name="T70" fmla="*/ 477 w 573"/>
                <a:gd name="T71" fmla="*/ 60 h 117"/>
                <a:gd name="T72" fmla="*/ 444 w 573"/>
                <a:gd name="T73" fmla="*/ 51 h 117"/>
                <a:gd name="T74" fmla="*/ 409 w 573"/>
                <a:gd name="T75" fmla="*/ 43 h 117"/>
                <a:gd name="T76" fmla="*/ 375 w 573"/>
                <a:gd name="T77" fmla="*/ 37 h 117"/>
                <a:gd name="T78" fmla="*/ 308 w 573"/>
                <a:gd name="T79" fmla="*/ 25 h 117"/>
                <a:gd name="T80" fmla="*/ 308 w 573"/>
                <a:gd name="T81" fmla="*/ 25 h 117"/>
                <a:gd name="T82" fmla="*/ 232 w 573"/>
                <a:gd name="T83" fmla="*/ 12 h 117"/>
                <a:gd name="T84" fmla="*/ 195 w 573"/>
                <a:gd name="T85" fmla="*/ 7 h 117"/>
                <a:gd name="T86" fmla="*/ 157 w 573"/>
                <a:gd name="T87" fmla="*/ 2 h 117"/>
                <a:gd name="T88" fmla="*/ 120 w 573"/>
                <a:gd name="T89" fmla="*/ 0 h 117"/>
                <a:gd name="T90" fmla="*/ 81 w 573"/>
                <a:gd name="T91" fmla="*/ 1 h 117"/>
                <a:gd name="T92" fmla="*/ 62 w 573"/>
                <a:gd name="T93" fmla="*/ 2 h 117"/>
                <a:gd name="T94" fmla="*/ 44 w 573"/>
                <a:gd name="T95" fmla="*/ 3 h 117"/>
                <a:gd name="T96" fmla="*/ 25 w 573"/>
                <a:gd name="T97" fmla="*/ 7 h 117"/>
                <a:gd name="T98" fmla="*/ 6 w 573"/>
                <a:gd name="T99" fmla="*/ 11 h 117"/>
                <a:gd name="T100" fmla="*/ 6 w 573"/>
                <a:gd name="T101" fmla="*/ 11 h 117"/>
                <a:gd name="T102" fmla="*/ 3 w 573"/>
                <a:gd name="T103" fmla="*/ 12 h 117"/>
                <a:gd name="T104" fmla="*/ 2 w 573"/>
                <a:gd name="T105" fmla="*/ 15 h 117"/>
                <a:gd name="T106" fmla="*/ 0 w 573"/>
                <a:gd name="T107" fmla="*/ 18 h 117"/>
                <a:gd name="T108" fmla="*/ 0 w 573"/>
                <a:gd name="T109" fmla="*/ 20 h 117"/>
                <a:gd name="T110" fmla="*/ 2 w 573"/>
                <a:gd name="T111" fmla="*/ 23 h 117"/>
                <a:gd name="T112" fmla="*/ 4 w 573"/>
                <a:gd name="T113" fmla="*/ 25 h 117"/>
                <a:gd name="T114" fmla="*/ 7 w 573"/>
                <a:gd name="T115" fmla="*/ 26 h 117"/>
                <a:gd name="T116" fmla="*/ 11 w 573"/>
                <a:gd name="T117" fmla="*/ 26 h 117"/>
                <a:gd name="T118" fmla="*/ 11 w 573"/>
                <a:gd name="T119" fmla="*/ 2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3" h="117">
                  <a:moveTo>
                    <a:pt x="11" y="26"/>
                  </a:moveTo>
                  <a:lnTo>
                    <a:pt x="11" y="26"/>
                  </a:lnTo>
                  <a:lnTo>
                    <a:pt x="29" y="23"/>
                  </a:lnTo>
                  <a:lnTo>
                    <a:pt x="47" y="19"/>
                  </a:lnTo>
                  <a:lnTo>
                    <a:pt x="65" y="16"/>
                  </a:lnTo>
                  <a:lnTo>
                    <a:pt x="84" y="15"/>
                  </a:lnTo>
                  <a:lnTo>
                    <a:pt x="120" y="15"/>
                  </a:lnTo>
                  <a:lnTo>
                    <a:pt x="157" y="18"/>
                  </a:lnTo>
                  <a:lnTo>
                    <a:pt x="194" y="21"/>
                  </a:lnTo>
                  <a:lnTo>
                    <a:pt x="231" y="28"/>
                  </a:lnTo>
                  <a:lnTo>
                    <a:pt x="304" y="41"/>
                  </a:lnTo>
                  <a:lnTo>
                    <a:pt x="304" y="41"/>
                  </a:lnTo>
                  <a:lnTo>
                    <a:pt x="371" y="52"/>
                  </a:lnTo>
                  <a:lnTo>
                    <a:pt x="404" y="58"/>
                  </a:lnTo>
                  <a:lnTo>
                    <a:pt x="437" y="65"/>
                  </a:lnTo>
                  <a:lnTo>
                    <a:pt x="469" y="74"/>
                  </a:lnTo>
                  <a:lnTo>
                    <a:pt x="501" y="85"/>
                  </a:lnTo>
                  <a:lnTo>
                    <a:pt x="518" y="92"/>
                  </a:lnTo>
                  <a:lnTo>
                    <a:pt x="532" y="99"/>
                  </a:lnTo>
                  <a:lnTo>
                    <a:pt x="548" y="107"/>
                  </a:lnTo>
                  <a:lnTo>
                    <a:pt x="562" y="116"/>
                  </a:lnTo>
                  <a:lnTo>
                    <a:pt x="562" y="116"/>
                  </a:lnTo>
                  <a:lnTo>
                    <a:pt x="564" y="117"/>
                  </a:lnTo>
                  <a:lnTo>
                    <a:pt x="568" y="117"/>
                  </a:lnTo>
                  <a:lnTo>
                    <a:pt x="571" y="116"/>
                  </a:lnTo>
                  <a:lnTo>
                    <a:pt x="572" y="114"/>
                  </a:lnTo>
                  <a:lnTo>
                    <a:pt x="573" y="111"/>
                  </a:lnTo>
                  <a:lnTo>
                    <a:pt x="573" y="108"/>
                  </a:lnTo>
                  <a:lnTo>
                    <a:pt x="572" y="106"/>
                  </a:lnTo>
                  <a:lnTo>
                    <a:pt x="569" y="103"/>
                  </a:lnTo>
                  <a:lnTo>
                    <a:pt x="569" y="103"/>
                  </a:lnTo>
                  <a:lnTo>
                    <a:pt x="555" y="94"/>
                  </a:lnTo>
                  <a:lnTo>
                    <a:pt x="540" y="85"/>
                  </a:lnTo>
                  <a:lnTo>
                    <a:pt x="525" y="79"/>
                  </a:lnTo>
                  <a:lnTo>
                    <a:pt x="509" y="71"/>
                  </a:lnTo>
                  <a:lnTo>
                    <a:pt x="477" y="60"/>
                  </a:lnTo>
                  <a:lnTo>
                    <a:pt x="444" y="51"/>
                  </a:lnTo>
                  <a:lnTo>
                    <a:pt x="409" y="43"/>
                  </a:lnTo>
                  <a:lnTo>
                    <a:pt x="375" y="37"/>
                  </a:lnTo>
                  <a:lnTo>
                    <a:pt x="308" y="25"/>
                  </a:lnTo>
                  <a:lnTo>
                    <a:pt x="308" y="25"/>
                  </a:lnTo>
                  <a:lnTo>
                    <a:pt x="232" y="12"/>
                  </a:lnTo>
                  <a:lnTo>
                    <a:pt x="195" y="7"/>
                  </a:lnTo>
                  <a:lnTo>
                    <a:pt x="157" y="2"/>
                  </a:lnTo>
                  <a:lnTo>
                    <a:pt x="120" y="0"/>
                  </a:lnTo>
                  <a:lnTo>
                    <a:pt x="81" y="1"/>
                  </a:lnTo>
                  <a:lnTo>
                    <a:pt x="62" y="2"/>
                  </a:lnTo>
                  <a:lnTo>
                    <a:pt x="44" y="3"/>
                  </a:lnTo>
                  <a:lnTo>
                    <a:pt x="25" y="7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6"/>
                  </a:lnTo>
                  <a:lnTo>
                    <a:pt x="11" y="26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2" name="Freeform 280">
              <a:extLst>
                <a:ext uri="{FF2B5EF4-FFF2-40B4-BE49-F238E27FC236}">
                  <a16:creationId xmlns:a16="http://schemas.microsoft.com/office/drawing/2014/main" id="{0756E0B7-8697-9C16-EEF1-A2B9BB133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3929"/>
              <a:ext cx="94" cy="78"/>
            </a:xfrm>
            <a:custGeom>
              <a:avLst/>
              <a:gdLst>
                <a:gd name="T0" fmla="*/ 173 w 189"/>
                <a:gd name="T1" fmla="*/ 7 h 158"/>
                <a:gd name="T2" fmla="*/ 173 w 189"/>
                <a:gd name="T3" fmla="*/ 7 h 158"/>
                <a:gd name="T4" fmla="*/ 170 w 189"/>
                <a:gd name="T5" fmla="*/ 18 h 158"/>
                <a:gd name="T6" fmla="*/ 162 w 189"/>
                <a:gd name="T7" fmla="*/ 29 h 158"/>
                <a:gd name="T8" fmla="*/ 154 w 189"/>
                <a:gd name="T9" fmla="*/ 39 h 158"/>
                <a:gd name="T10" fmla="*/ 144 w 189"/>
                <a:gd name="T11" fmla="*/ 49 h 158"/>
                <a:gd name="T12" fmla="*/ 123 w 189"/>
                <a:gd name="T13" fmla="*/ 67 h 158"/>
                <a:gd name="T14" fmla="*/ 103 w 189"/>
                <a:gd name="T15" fmla="*/ 84 h 158"/>
                <a:gd name="T16" fmla="*/ 103 w 189"/>
                <a:gd name="T17" fmla="*/ 84 h 158"/>
                <a:gd name="T18" fmla="*/ 93 w 189"/>
                <a:gd name="T19" fmla="*/ 94 h 158"/>
                <a:gd name="T20" fmla="*/ 81 w 189"/>
                <a:gd name="T21" fmla="*/ 103 h 158"/>
                <a:gd name="T22" fmla="*/ 55 w 189"/>
                <a:gd name="T23" fmla="*/ 118 h 158"/>
                <a:gd name="T24" fmla="*/ 30 w 189"/>
                <a:gd name="T25" fmla="*/ 132 h 158"/>
                <a:gd name="T26" fmla="*/ 4 w 189"/>
                <a:gd name="T27" fmla="*/ 144 h 158"/>
                <a:gd name="T28" fmla="*/ 4 w 189"/>
                <a:gd name="T29" fmla="*/ 144 h 158"/>
                <a:gd name="T30" fmla="*/ 2 w 189"/>
                <a:gd name="T31" fmla="*/ 146 h 158"/>
                <a:gd name="T32" fmla="*/ 0 w 189"/>
                <a:gd name="T33" fmla="*/ 149 h 158"/>
                <a:gd name="T34" fmla="*/ 0 w 189"/>
                <a:gd name="T35" fmla="*/ 151 h 158"/>
                <a:gd name="T36" fmla="*/ 2 w 189"/>
                <a:gd name="T37" fmla="*/ 154 h 158"/>
                <a:gd name="T38" fmla="*/ 3 w 189"/>
                <a:gd name="T39" fmla="*/ 157 h 158"/>
                <a:gd name="T40" fmla="*/ 6 w 189"/>
                <a:gd name="T41" fmla="*/ 158 h 158"/>
                <a:gd name="T42" fmla="*/ 8 w 189"/>
                <a:gd name="T43" fmla="*/ 158 h 158"/>
                <a:gd name="T44" fmla="*/ 12 w 189"/>
                <a:gd name="T45" fmla="*/ 158 h 158"/>
                <a:gd name="T46" fmla="*/ 12 w 189"/>
                <a:gd name="T47" fmla="*/ 158 h 158"/>
                <a:gd name="T48" fmla="*/ 41 w 189"/>
                <a:gd name="T49" fmla="*/ 144 h 158"/>
                <a:gd name="T50" fmla="*/ 68 w 189"/>
                <a:gd name="T51" fmla="*/ 128 h 158"/>
                <a:gd name="T52" fmla="*/ 95 w 189"/>
                <a:gd name="T53" fmla="*/ 109 h 158"/>
                <a:gd name="T54" fmla="*/ 108 w 189"/>
                <a:gd name="T55" fmla="*/ 100 h 158"/>
                <a:gd name="T56" fmla="*/ 121 w 189"/>
                <a:gd name="T57" fmla="*/ 89 h 158"/>
                <a:gd name="T58" fmla="*/ 121 w 189"/>
                <a:gd name="T59" fmla="*/ 89 h 158"/>
                <a:gd name="T60" fmla="*/ 140 w 189"/>
                <a:gd name="T61" fmla="*/ 72 h 158"/>
                <a:gd name="T62" fmla="*/ 161 w 189"/>
                <a:gd name="T63" fmla="*/ 54 h 158"/>
                <a:gd name="T64" fmla="*/ 170 w 189"/>
                <a:gd name="T65" fmla="*/ 44 h 158"/>
                <a:gd name="T66" fmla="*/ 177 w 189"/>
                <a:gd name="T67" fmla="*/ 34 h 158"/>
                <a:gd name="T68" fmla="*/ 184 w 189"/>
                <a:gd name="T69" fmla="*/ 22 h 158"/>
                <a:gd name="T70" fmla="*/ 187 w 189"/>
                <a:gd name="T71" fmla="*/ 11 h 158"/>
                <a:gd name="T72" fmla="*/ 187 w 189"/>
                <a:gd name="T73" fmla="*/ 11 h 158"/>
                <a:gd name="T74" fmla="*/ 189 w 189"/>
                <a:gd name="T75" fmla="*/ 7 h 158"/>
                <a:gd name="T76" fmla="*/ 187 w 189"/>
                <a:gd name="T77" fmla="*/ 4 h 158"/>
                <a:gd name="T78" fmla="*/ 185 w 189"/>
                <a:gd name="T79" fmla="*/ 2 h 158"/>
                <a:gd name="T80" fmla="*/ 182 w 189"/>
                <a:gd name="T81" fmla="*/ 2 h 158"/>
                <a:gd name="T82" fmla="*/ 180 w 189"/>
                <a:gd name="T83" fmla="*/ 0 h 158"/>
                <a:gd name="T84" fmla="*/ 177 w 189"/>
                <a:gd name="T85" fmla="*/ 2 h 158"/>
                <a:gd name="T86" fmla="*/ 175 w 189"/>
                <a:gd name="T87" fmla="*/ 3 h 158"/>
                <a:gd name="T88" fmla="*/ 173 w 189"/>
                <a:gd name="T89" fmla="*/ 7 h 158"/>
                <a:gd name="T90" fmla="*/ 173 w 189"/>
                <a:gd name="T91" fmla="*/ 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" h="158">
                  <a:moveTo>
                    <a:pt x="173" y="7"/>
                  </a:moveTo>
                  <a:lnTo>
                    <a:pt x="173" y="7"/>
                  </a:lnTo>
                  <a:lnTo>
                    <a:pt x="170" y="18"/>
                  </a:lnTo>
                  <a:lnTo>
                    <a:pt x="162" y="29"/>
                  </a:lnTo>
                  <a:lnTo>
                    <a:pt x="154" y="39"/>
                  </a:lnTo>
                  <a:lnTo>
                    <a:pt x="144" y="49"/>
                  </a:lnTo>
                  <a:lnTo>
                    <a:pt x="123" y="67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3" y="94"/>
                  </a:lnTo>
                  <a:lnTo>
                    <a:pt x="81" y="103"/>
                  </a:lnTo>
                  <a:lnTo>
                    <a:pt x="55" y="118"/>
                  </a:lnTo>
                  <a:lnTo>
                    <a:pt x="30" y="132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2" y="146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7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12" y="158"/>
                  </a:lnTo>
                  <a:lnTo>
                    <a:pt x="12" y="158"/>
                  </a:lnTo>
                  <a:lnTo>
                    <a:pt x="41" y="144"/>
                  </a:lnTo>
                  <a:lnTo>
                    <a:pt x="68" y="128"/>
                  </a:lnTo>
                  <a:lnTo>
                    <a:pt x="95" y="109"/>
                  </a:lnTo>
                  <a:lnTo>
                    <a:pt x="108" y="100"/>
                  </a:lnTo>
                  <a:lnTo>
                    <a:pt x="121" y="89"/>
                  </a:lnTo>
                  <a:lnTo>
                    <a:pt x="121" y="89"/>
                  </a:lnTo>
                  <a:lnTo>
                    <a:pt x="140" y="72"/>
                  </a:lnTo>
                  <a:lnTo>
                    <a:pt x="161" y="54"/>
                  </a:lnTo>
                  <a:lnTo>
                    <a:pt x="170" y="44"/>
                  </a:lnTo>
                  <a:lnTo>
                    <a:pt x="177" y="34"/>
                  </a:lnTo>
                  <a:lnTo>
                    <a:pt x="184" y="22"/>
                  </a:lnTo>
                  <a:lnTo>
                    <a:pt x="187" y="11"/>
                  </a:lnTo>
                  <a:lnTo>
                    <a:pt x="187" y="11"/>
                  </a:lnTo>
                  <a:lnTo>
                    <a:pt x="189" y="7"/>
                  </a:lnTo>
                  <a:lnTo>
                    <a:pt x="187" y="4"/>
                  </a:lnTo>
                  <a:lnTo>
                    <a:pt x="185" y="2"/>
                  </a:lnTo>
                  <a:lnTo>
                    <a:pt x="182" y="2"/>
                  </a:lnTo>
                  <a:lnTo>
                    <a:pt x="180" y="0"/>
                  </a:lnTo>
                  <a:lnTo>
                    <a:pt x="177" y="2"/>
                  </a:lnTo>
                  <a:lnTo>
                    <a:pt x="175" y="3"/>
                  </a:lnTo>
                  <a:lnTo>
                    <a:pt x="173" y="7"/>
                  </a:lnTo>
                  <a:lnTo>
                    <a:pt x="17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3" name="Freeform 281">
              <a:extLst>
                <a:ext uri="{FF2B5EF4-FFF2-40B4-BE49-F238E27FC236}">
                  <a16:creationId xmlns:a16="http://schemas.microsoft.com/office/drawing/2014/main" id="{35585BB1-DB9D-2852-98AC-54B91F131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" y="3947"/>
              <a:ext cx="55" cy="74"/>
            </a:xfrm>
            <a:custGeom>
              <a:avLst/>
              <a:gdLst>
                <a:gd name="T0" fmla="*/ 94 w 109"/>
                <a:gd name="T1" fmla="*/ 5 h 149"/>
                <a:gd name="T2" fmla="*/ 94 w 109"/>
                <a:gd name="T3" fmla="*/ 5 h 149"/>
                <a:gd name="T4" fmla="*/ 91 w 109"/>
                <a:gd name="T5" fmla="*/ 16 h 149"/>
                <a:gd name="T6" fmla="*/ 89 w 109"/>
                <a:gd name="T7" fmla="*/ 25 h 149"/>
                <a:gd name="T8" fmla="*/ 81 w 109"/>
                <a:gd name="T9" fmla="*/ 44 h 149"/>
                <a:gd name="T10" fmla="*/ 71 w 109"/>
                <a:gd name="T11" fmla="*/ 60 h 149"/>
                <a:gd name="T12" fmla="*/ 59 w 109"/>
                <a:gd name="T13" fmla="*/ 77 h 149"/>
                <a:gd name="T14" fmla="*/ 45 w 109"/>
                <a:gd name="T15" fmla="*/ 92 h 149"/>
                <a:gd name="T16" fmla="*/ 31 w 109"/>
                <a:gd name="T17" fmla="*/ 108 h 149"/>
                <a:gd name="T18" fmla="*/ 3 w 109"/>
                <a:gd name="T19" fmla="*/ 136 h 149"/>
                <a:gd name="T20" fmla="*/ 3 w 109"/>
                <a:gd name="T21" fmla="*/ 136 h 149"/>
                <a:gd name="T22" fmla="*/ 0 w 109"/>
                <a:gd name="T23" fmla="*/ 139 h 149"/>
                <a:gd name="T24" fmla="*/ 0 w 109"/>
                <a:gd name="T25" fmla="*/ 141 h 149"/>
                <a:gd name="T26" fmla="*/ 0 w 109"/>
                <a:gd name="T27" fmla="*/ 144 h 149"/>
                <a:gd name="T28" fmla="*/ 3 w 109"/>
                <a:gd name="T29" fmla="*/ 146 h 149"/>
                <a:gd name="T30" fmla="*/ 5 w 109"/>
                <a:gd name="T31" fmla="*/ 148 h 149"/>
                <a:gd name="T32" fmla="*/ 8 w 109"/>
                <a:gd name="T33" fmla="*/ 149 h 149"/>
                <a:gd name="T34" fmla="*/ 10 w 109"/>
                <a:gd name="T35" fmla="*/ 148 h 149"/>
                <a:gd name="T36" fmla="*/ 13 w 109"/>
                <a:gd name="T37" fmla="*/ 146 h 149"/>
                <a:gd name="T38" fmla="*/ 13 w 109"/>
                <a:gd name="T39" fmla="*/ 146 h 149"/>
                <a:gd name="T40" fmla="*/ 44 w 109"/>
                <a:gd name="T41" fmla="*/ 117 h 149"/>
                <a:gd name="T42" fmla="*/ 58 w 109"/>
                <a:gd name="T43" fmla="*/ 101 h 149"/>
                <a:gd name="T44" fmla="*/ 72 w 109"/>
                <a:gd name="T45" fmla="*/ 85 h 149"/>
                <a:gd name="T46" fmla="*/ 85 w 109"/>
                <a:gd name="T47" fmla="*/ 68 h 149"/>
                <a:gd name="T48" fmla="*/ 95 w 109"/>
                <a:gd name="T49" fmla="*/ 49 h 149"/>
                <a:gd name="T50" fmla="*/ 103 w 109"/>
                <a:gd name="T51" fmla="*/ 30 h 149"/>
                <a:gd name="T52" fmla="*/ 107 w 109"/>
                <a:gd name="T53" fmla="*/ 21 h 149"/>
                <a:gd name="T54" fmla="*/ 109 w 109"/>
                <a:gd name="T55" fmla="*/ 10 h 149"/>
                <a:gd name="T56" fmla="*/ 109 w 109"/>
                <a:gd name="T57" fmla="*/ 10 h 149"/>
                <a:gd name="T58" fmla="*/ 108 w 109"/>
                <a:gd name="T59" fmla="*/ 7 h 149"/>
                <a:gd name="T60" fmla="*/ 107 w 109"/>
                <a:gd name="T61" fmla="*/ 4 h 149"/>
                <a:gd name="T62" fmla="*/ 105 w 109"/>
                <a:gd name="T63" fmla="*/ 1 h 149"/>
                <a:gd name="T64" fmla="*/ 103 w 109"/>
                <a:gd name="T65" fmla="*/ 0 h 149"/>
                <a:gd name="T66" fmla="*/ 99 w 109"/>
                <a:gd name="T67" fmla="*/ 0 h 149"/>
                <a:gd name="T68" fmla="*/ 96 w 109"/>
                <a:gd name="T69" fmla="*/ 1 h 149"/>
                <a:gd name="T70" fmla="*/ 95 w 109"/>
                <a:gd name="T71" fmla="*/ 3 h 149"/>
                <a:gd name="T72" fmla="*/ 94 w 109"/>
                <a:gd name="T73" fmla="*/ 5 h 149"/>
                <a:gd name="T74" fmla="*/ 94 w 109"/>
                <a:gd name="T75" fmla="*/ 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49">
                  <a:moveTo>
                    <a:pt x="94" y="5"/>
                  </a:moveTo>
                  <a:lnTo>
                    <a:pt x="94" y="5"/>
                  </a:lnTo>
                  <a:lnTo>
                    <a:pt x="91" y="16"/>
                  </a:lnTo>
                  <a:lnTo>
                    <a:pt x="89" y="25"/>
                  </a:lnTo>
                  <a:lnTo>
                    <a:pt x="81" y="44"/>
                  </a:lnTo>
                  <a:lnTo>
                    <a:pt x="71" y="60"/>
                  </a:lnTo>
                  <a:lnTo>
                    <a:pt x="59" y="77"/>
                  </a:lnTo>
                  <a:lnTo>
                    <a:pt x="45" y="92"/>
                  </a:lnTo>
                  <a:lnTo>
                    <a:pt x="31" y="10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0" y="139"/>
                  </a:lnTo>
                  <a:lnTo>
                    <a:pt x="0" y="141"/>
                  </a:lnTo>
                  <a:lnTo>
                    <a:pt x="0" y="144"/>
                  </a:lnTo>
                  <a:lnTo>
                    <a:pt x="3" y="146"/>
                  </a:lnTo>
                  <a:lnTo>
                    <a:pt x="5" y="148"/>
                  </a:lnTo>
                  <a:lnTo>
                    <a:pt x="8" y="149"/>
                  </a:lnTo>
                  <a:lnTo>
                    <a:pt x="10" y="148"/>
                  </a:lnTo>
                  <a:lnTo>
                    <a:pt x="13" y="146"/>
                  </a:lnTo>
                  <a:lnTo>
                    <a:pt x="13" y="146"/>
                  </a:lnTo>
                  <a:lnTo>
                    <a:pt x="44" y="117"/>
                  </a:lnTo>
                  <a:lnTo>
                    <a:pt x="58" y="101"/>
                  </a:lnTo>
                  <a:lnTo>
                    <a:pt x="72" y="85"/>
                  </a:lnTo>
                  <a:lnTo>
                    <a:pt x="85" y="68"/>
                  </a:lnTo>
                  <a:lnTo>
                    <a:pt x="95" y="49"/>
                  </a:lnTo>
                  <a:lnTo>
                    <a:pt x="103" y="30"/>
                  </a:lnTo>
                  <a:lnTo>
                    <a:pt x="107" y="21"/>
                  </a:lnTo>
                  <a:lnTo>
                    <a:pt x="109" y="10"/>
                  </a:lnTo>
                  <a:lnTo>
                    <a:pt x="109" y="10"/>
                  </a:lnTo>
                  <a:lnTo>
                    <a:pt x="108" y="7"/>
                  </a:lnTo>
                  <a:lnTo>
                    <a:pt x="107" y="4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6" y="1"/>
                  </a:lnTo>
                  <a:lnTo>
                    <a:pt x="95" y="3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4" name="Freeform 282">
              <a:extLst>
                <a:ext uri="{FF2B5EF4-FFF2-40B4-BE49-F238E27FC236}">
                  <a16:creationId xmlns:a16="http://schemas.microsoft.com/office/drawing/2014/main" id="{46C278D7-963D-3146-AEA3-D2544EBB9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3915"/>
              <a:ext cx="43" cy="61"/>
            </a:xfrm>
            <a:custGeom>
              <a:avLst/>
              <a:gdLst>
                <a:gd name="T0" fmla="*/ 71 w 85"/>
                <a:gd name="T1" fmla="*/ 4 h 123"/>
                <a:gd name="T2" fmla="*/ 71 w 85"/>
                <a:gd name="T3" fmla="*/ 4 h 123"/>
                <a:gd name="T4" fmla="*/ 57 w 85"/>
                <a:gd name="T5" fmla="*/ 33 h 123"/>
                <a:gd name="T6" fmla="*/ 41 w 85"/>
                <a:gd name="T7" fmla="*/ 60 h 123"/>
                <a:gd name="T8" fmla="*/ 21 w 85"/>
                <a:gd name="T9" fmla="*/ 86 h 123"/>
                <a:gd name="T10" fmla="*/ 1 w 85"/>
                <a:gd name="T11" fmla="*/ 110 h 123"/>
                <a:gd name="T12" fmla="*/ 1 w 85"/>
                <a:gd name="T13" fmla="*/ 110 h 123"/>
                <a:gd name="T14" fmla="*/ 0 w 85"/>
                <a:gd name="T15" fmla="*/ 113 h 123"/>
                <a:gd name="T16" fmla="*/ 0 w 85"/>
                <a:gd name="T17" fmla="*/ 115 h 123"/>
                <a:gd name="T18" fmla="*/ 0 w 85"/>
                <a:gd name="T19" fmla="*/ 119 h 123"/>
                <a:gd name="T20" fmla="*/ 2 w 85"/>
                <a:gd name="T21" fmla="*/ 121 h 123"/>
                <a:gd name="T22" fmla="*/ 3 w 85"/>
                <a:gd name="T23" fmla="*/ 123 h 123"/>
                <a:gd name="T24" fmla="*/ 7 w 85"/>
                <a:gd name="T25" fmla="*/ 123 h 123"/>
                <a:gd name="T26" fmla="*/ 10 w 85"/>
                <a:gd name="T27" fmla="*/ 123 h 123"/>
                <a:gd name="T28" fmla="*/ 12 w 85"/>
                <a:gd name="T29" fmla="*/ 121 h 123"/>
                <a:gd name="T30" fmla="*/ 12 w 85"/>
                <a:gd name="T31" fmla="*/ 121 h 123"/>
                <a:gd name="T32" fmla="*/ 33 w 85"/>
                <a:gd name="T33" fmla="*/ 96 h 123"/>
                <a:gd name="T34" fmla="*/ 52 w 85"/>
                <a:gd name="T35" fmla="*/ 69 h 123"/>
                <a:gd name="T36" fmla="*/ 70 w 85"/>
                <a:gd name="T37" fmla="*/ 41 h 123"/>
                <a:gd name="T38" fmla="*/ 84 w 85"/>
                <a:gd name="T39" fmla="*/ 13 h 123"/>
                <a:gd name="T40" fmla="*/ 84 w 85"/>
                <a:gd name="T41" fmla="*/ 13 h 123"/>
                <a:gd name="T42" fmla="*/ 85 w 85"/>
                <a:gd name="T43" fmla="*/ 9 h 123"/>
                <a:gd name="T44" fmla="*/ 85 w 85"/>
                <a:gd name="T45" fmla="*/ 7 h 123"/>
                <a:gd name="T46" fmla="*/ 83 w 85"/>
                <a:gd name="T47" fmla="*/ 4 h 123"/>
                <a:gd name="T48" fmla="*/ 82 w 85"/>
                <a:gd name="T49" fmla="*/ 1 h 123"/>
                <a:gd name="T50" fmla="*/ 79 w 85"/>
                <a:gd name="T51" fmla="*/ 0 h 123"/>
                <a:gd name="T52" fmla="*/ 75 w 85"/>
                <a:gd name="T53" fmla="*/ 0 h 123"/>
                <a:gd name="T54" fmla="*/ 74 w 85"/>
                <a:gd name="T55" fmla="*/ 1 h 123"/>
                <a:gd name="T56" fmla="*/ 71 w 85"/>
                <a:gd name="T57" fmla="*/ 4 h 123"/>
                <a:gd name="T58" fmla="*/ 71 w 85"/>
                <a:gd name="T59" fmla="*/ 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123">
                  <a:moveTo>
                    <a:pt x="71" y="4"/>
                  </a:moveTo>
                  <a:lnTo>
                    <a:pt x="71" y="4"/>
                  </a:lnTo>
                  <a:lnTo>
                    <a:pt x="57" y="33"/>
                  </a:lnTo>
                  <a:lnTo>
                    <a:pt x="41" y="60"/>
                  </a:lnTo>
                  <a:lnTo>
                    <a:pt x="21" y="86"/>
                  </a:lnTo>
                  <a:lnTo>
                    <a:pt x="1" y="110"/>
                  </a:lnTo>
                  <a:lnTo>
                    <a:pt x="1" y="110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9"/>
                  </a:lnTo>
                  <a:lnTo>
                    <a:pt x="2" y="121"/>
                  </a:lnTo>
                  <a:lnTo>
                    <a:pt x="3" y="123"/>
                  </a:lnTo>
                  <a:lnTo>
                    <a:pt x="7" y="123"/>
                  </a:lnTo>
                  <a:lnTo>
                    <a:pt x="10" y="123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33" y="96"/>
                  </a:lnTo>
                  <a:lnTo>
                    <a:pt x="52" y="69"/>
                  </a:lnTo>
                  <a:lnTo>
                    <a:pt x="70" y="41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5" y="9"/>
                  </a:lnTo>
                  <a:lnTo>
                    <a:pt x="85" y="7"/>
                  </a:lnTo>
                  <a:lnTo>
                    <a:pt x="83" y="4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4" y="1"/>
                  </a:lnTo>
                  <a:lnTo>
                    <a:pt x="71" y="4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5" name="Freeform 283">
              <a:extLst>
                <a:ext uri="{FF2B5EF4-FFF2-40B4-BE49-F238E27FC236}">
                  <a16:creationId xmlns:a16="http://schemas.microsoft.com/office/drawing/2014/main" id="{D214D744-239C-3566-3ABE-34F155572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" y="3923"/>
              <a:ext cx="288" cy="123"/>
            </a:xfrm>
            <a:custGeom>
              <a:avLst/>
              <a:gdLst>
                <a:gd name="T0" fmla="*/ 9 w 575"/>
                <a:gd name="T1" fmla="*/ 150 h 246"/>
                <a:gd name="T2" fmla="*/ 50 w 575"/>
                <a:gd name="T3" fmla="*/ 138 h 246"/>
                <a:gd name="T4" fmla="*/ 87 w 575"/>
                <a:gd name="T5" fmla="*/ 122 h 246"/>
                <a:gd name="T6" fmla="*/ 123 w 575"/>
                <a:gd name="T7" fmla="*/ 101 h 246"/>
                <a:gd name="T8" fmla="*/ 158 w 575"/>
                <a:gd name="T9" fmla="*/ 77 h 246"/>
                <a:gd name="T10" fmla="*/ 213 w 575"/>
                <a:gd name="T11" fmla="*/ 40 h 246"/>
                <a:gd name="T12" fmla="*/ 242 w 575"/>
                <a:gd name="T13" fmla="*/ 24 h 246"/>
                <a:gd name="T14" fmla="*/ 263 w 575"/>
                <a:gd name="T15" fmla="*/ 19 h 246"/>
                <a:gd name="T16" fmla="*/ 283 w 575"/>
                <a:gd name="T17" fmla="*/ 16 h 246"/>
                <a:gd name="T18" fmla="*/ 305 w 575"/>
                <a:gd name="T19" fmla="*/ 20 h 246"/>
                <a:gd name="T20" fmla="*/ 317 w 575"/>
                <a:gd name="T21" fmla="*/ 24 h 246"/>
                <a:gd name="T22" fmla="*/ 351 w 575"/>
                <a:gd name="T23" fmla="*/ 45 h 246"/>
                <a:gd name="T24" fmla="*/ 383 w 575"/>
                <a:gd name="T25" fmla="*/ 72 h 246"/>
                <a:gd name="T26" fmla="*/ 440 w 575"/>
                <a:gd name="T27" fmla="*/ 132 h 246"/>
                <a:gd name="T28" fmla="*/ 468 w 575"/>
                <a:gd name="T29" fmla="*/ 162 h 246"/>
                <a:gd name="T30" fmla="*/ 514 w 575"/>
                <a:gd name="T31" fmla="*/ 207 h 246"/>
                <a:gd name="T32" fmla="*/ 547 w 575"/>
                <a:gd name="T33" fmla="*/ 234 h 246"/>
                <a:gd name="T34" fmla="*/ 565 w 575"/>
                <a:gd name="T35" fmla="*/ 244 h 246"/>
                <a:gd name="T36" fmla="*/ 570 w 575"/>
                <a:gd name="T37" fmla="*/ 246 h 246"/>
                <a:gd name="T38" fmla="*/ 575 w 575"/>
                <a:gd name="T39" fmla="*/ 242 h 246"/>
                <a:gd name="T40" fmla="*/ 575 w 575"/>
                <a:gd name="T41" fmla="*/ 237 h 246"/>
                <a:gd name="T42" fmla="*/ 573 w 575"/>
                <a:gd name="T43" fmla="*/ 232 h 246"/>
                <a:gd name="T44" fmla="*/ 563 w 575"/>
                <a:gd name="T45" fmla="*/ 225 h 246"/>
                <a:gd name="T46" fmla="*/ 536 w 575"/>
                <a:gd name="T47" fmla="*/ 205 h 246"/>
                <a:gd name="T48" fmla="*/ 502 w 575"/>
                <a:gd name="T49" fmla="*/ 173 h 246"/>
                <a:gd name="T50" fmla="*/ 432 w 575"/>
                <a:gd name="T51" fmla="*/ 101 h 246"/>
                <a:gd name="T52" fmla="*/ 405 w 575"/>
                <a:gd name="T53" fmla="*/ 72 h 246"/>
                <a:gd name="T54" fmla="*/ 376 w 575"/>
                <a:gd name="T55" fmla="*/ 46 h 246"/>
                <a:gd name="T56" fmla="*/ 345 w 575"/>
                <a:gd name="T57" fmla="*/ 23 h 246"/>
                <a:gd name="T58" fmla="*/ 309 w 575"/>
                <a:gd name="T59" fmla="*/ 5 h 246"/>
                <a:gd name="T60" fmla="*/ 300 w 575"/>
                <a:gd name="T61" fmla="*/ 2 h 246"/>
                <a:gd name="T62" fmla="*/ 282 w 575"/>
                <a:gd name="T63" fmla="*/ 0 h 246"/>
                <a:gd name="T64" fmla="*/ 255 w 575"/>
                <a:gd name="T65" fmla="*/ 4 h 246"/>
                <a:gd name="T66" fmla="*/ 222 w 575"/>
                <a:gd name="T67" fmla="*/ 16 h 246"/>
                <a:gd name="T68" fmla="*/ 190 w 575"/>
                <a:gd name="T69" fmla="*/ 36 h 246"/>
                <a:gd name="T70" fmla="*/ 176 w 575"/>
                <a:gd name="T71" fmla="*/ 46 h 246"/>
                <a:gd name="T72" fmla="*/ 115 w 575"/>
                <a:gd name="T73" fmla="*/ 87 h 246"/>
                <a:gd name="T74" fmla="*/ 74 w 575"/>
                <a:gd name="T75" fmla="*/ 111 h 246"/>
                <a:gd name="T76" fmla="*/ 30 w 575"/>
                <a:gd name="T77" fmla="*/ 129 h 246"/>
                <a:gd name="T78" fmla="*/ 5 w 575"/>
                <a:gd name="T79" fmla="*/ 134 h 246"/>
                <a:gd name="T80" fmla="*/ 0 w 575"/>
                <a:gd name="T81" fmla="*/ 137 h 246"/>
                <a:gd name="T82" fmla="*/ 0 w 575"/>
                <a:gd name="T83" fmla="*/ 143 h 246"/>
                <a:gd name="T84" fmla="*/ 4 w 575"/>
                <a:gd name="T85" fmla="*/ 147 h 246"/>
                <a:gd name="T86" fmla="*/ 9 w 575"/>
                <a:gd name="T87" fmla="*/ 15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5" h="246">
                  <a:moveTo>
                    <a:pt x="9" y="150"/>
                  </a:moveTo>
                  <a:lnTo>
                    <a:pt x="9" y="150"/>
                  </a:lnTo>
                  <a:lnTo>
                    <a:pt x="30" y="145"/>
                  </a:lnTo>
                  <a:lnTo>
                    <a:pt x="50" y="138"/>
                  </a:lnTo>
                  <a:lnTo>
                    <a:pt x="69" y="130"/>
                  </a:lnTo>
                  <a:lnTo>
                    <a:pt x="87" y="122"/>
                  </a:lnTo>
                  <a:lnTo>
                    <a:pt x="105" y="111"/>
                  </a:lnTo>
                  <a:lnTo>
                    <a:pt x="123" y="101"/>
                  </a:lnTo>
                  <a:lnTo>
                    <a:pt x="158" y="77"/>
                  </a:lnTo>
                  <a:lnTo>
                    <a:pt x="158" y="77"/>
                  </a:lnTo>
                  <a:lnTo>
                    <a:pt x="194" y="51"/>
                  </a:lnTo>
                  <a:lnTo>
                    <a:pt x="213" y="40"/>
                  </a:lnTo>
                  <a:lnTo>
                    <a:pt x="232" y="29"/>
                  </a:lnTo>
                  <a:lnTo>
                    <a:pt x="242" y="24"/>
                  </a:lnTo>
                  <a:lnTo>
                    <a:pt x="253" y="22"/>
                  </a:lnTo>
                  <a:lnTo>
                    <a:pt x="263" y="19"/>
                  </a:lnTo>
                  <a:lnTo>
                    <a:pt x="273" y="16"/>
                  </a:lnTo>
                  <a:lnTo>
                    <a:pt x="283" y="16"/>
                  </a:lnTo>
                  <a:lnTo>
                    <a:pt x="294" y="18"/>
                  </a:lnTo>
                  <a:lnTo>
                    <a:pt x="305" y="20"/>
                  </a:lnTo>
                  <a:lnTo>
                    <a:pt x="317" y="24"/>
                  </a:lnTo>
                  <a:lnTo>
                    <a:pt x="317" y="24"/>
                  </a:lnTo>
                  <a:lnTo>
                    <a:pt x="335" y="33"/>
                  </a:lnTo>
                  <a:lnTo>
                    <a:pt x="351" y="45"/>
                  </a:lnTo>
                  <a:lnTo>
                    <a:pt x="368" y="57"/>
                  </a:lnTo>
                  <a:lnTo>
                    <a:pt x="383" y="72"/>
                  </a:lnTo>
                  <a:lnTo>
                    <a:pt x="413" y="101"/>
                  </a:lnTo>
                  <a:lnTo>
                    <a:pt x="440" y="132"/>
                  </a:lnTo>
                  <a:lnTo>
                    <a:pt x="440" y="132"/>
                  </a:lnTo>
                  <a:lnTo>
                    <a:pt x="468" y="162"/>
                  </a:lnTo>
                  <a:lnTo>
                    <a:pt x="498" y="193"/>
                  </a:lnTo>
                  <a:lnTo>
                    <a:pt x="514" y="207"/>
                  </a:lnTo>
                  <a:lnTo>
                    <a:pt x="531" y="221"/>
                  </a:lnTo>
                  <a:lnTo>
                    <a:pt x="547" y="234"/>
                  </a:lnTo>
                  <a:lnTo>
                    <a:pt x="565" y="244"/>
                  </a:lnTo>
                  <a:lnTo>
                    <a:pt x="565" y="244"/>
                  </a:lnTo>
                  <a:lnTo>
                    <a:pt x="568" y="246"/>
                  </a:lnTo>
                  <a:lnTo>
                    <a:pt x="570" y="246"/>
                  </a:lnTo>
                  <a:lnTo>
                    <a:pt x="573" y="244"/>
                  </a:lnTo>
                  <a:lnTo>
                    <a:pt x="575" y="242"/>
                  </a:lnTo>
                  <a:lnTo>
                    <a:pt x="575" y="239"/>
                  </a:lnTo>
                  <a:lnTo>
                    <a:pt x="575" y="237"/>
                  </a:lnTo>
                  <a:lnTo>
                    <a:pt x="575" y="234"/>
                  </a:lnTo>
                  <a:lnTo>
                    <a:pt x="573" y="232"/>
                  </a:lnTo>
                  <a:lnTo>
                    <a:pt x="573" y="232"/>
                  </a:lnTo>
                  <a:lnTo>
                    <a:pt x="563" y="225"/>
                  </a:lnTo>
                  <a:lnTo>
                    <a:pt x="554" y="219"/>
                  </a:lnTo>
                  <a:lnTo>
                    <a:pt x="536" y="205"/>
                  </a:lnTo>
                  <a:lnTo>
                    <a:pt x="502" y="173"/>
                  </a:lnTo>
                  <a:lnTo>
                    <a:pt x="502" y="173"/>
                  </a:lnTo>
                  <a:lnTo>
                    <a:pt x="466" y="137"/>
                  </a:lnTo>
                  <a:lnTo>
                    <a:pt x="432" y="101"/>
                  </a:lnTo>
                  <a:lnTo>
                    <a:pt x="432" y="101"/>
                  </a:lnTo>
                  <a:lnTo>
                    <a:pt x="405" y="72"/>
                  </a:lnTo>
                  <a:lnTo>
                    <a:pt x="391" y="59"/>
                  </a:lnTo>
                  <a:lnTo>
                    <a:pt x="376" y="46"/>
                  </a:lnTo>
                  <a:lnTo>
                    <a:pt x="360" y="33"/>
                  </a:lnTo>
                  <a:lnTo>
                    <a:pt x="345" y="23"/>
                  </a:lnTo>
                  <a:lnTo>
                    <a:pt x="327" y="13"/>
                  </a:lnTo>
                  <a:lnTo>
                    <a:pt x="309" y="5"/>
                  </a:lnTo>
                  <a:lnTo>
                    <a:pt x="309" y="5"/>
                  </a:lnTo>
                  <a:lnTo>
                    <a:pt x="300" y="2"/>
                  </a:lnTo>
                  <a:lnTo>
                    <a:pt x="291" y="1"/>
                  </a:lnTo>
                  <a:lnTo>
                    <a:pt x="282" y="0"/>
                  </a:lnTo>
                  <a:lnTo>
                    <a:pt x="273" y="0"/>
                  </a:lnTo>
                  <a:lnTo>
                    <a:pt x="255" y="4"/>
                  </a:lnTo>
                  <a:lnTo>
                    <a:pt x="238" y="9"/>
                  </a:lnTo>
                  <a:lnTo>
                    <a:pt x="222" y="16"/>
                  </a:lnTo>
                  <a:lnTo>
                    <a:pt x="205" y="25"/>
                  </a:lnTo>
                  <a:lnTo>
                    <a:pt x="190" y="36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36" y="74"/>
                  </a:lnTo>
                  <a:lnTo>
                    <a:pt x="115" y="87"/>
                  </a:lnTo>
                  <a:lnTo>
                    <a:pt x="95" y="100"/>
                  </a:lnTo>
                  <a:lnTo>
                    <a:pt x="74" y="111"/>
                  </a:lnTo>
                  <a:lnTo>
                    <a:pt x="53" y="122"/>
                  </a:lnTo>
                  <a:lnTo>
                    <a:pt x="30" y="129"/>
                  </a:lnTo>
                  <a:lnTo>
                    <a:pt x="5" y="134"/>
                  </a:lnTo>
                  <a:lnTo>
                    <a:pt x="5" y="134"/>
                  </a:lnTo>
                  <a:lnTo>
                    <a:pt x="3" y="136"/>
                  </a:lnTo>
                  <a:lnTo>
                    <a:pt x="0" y="137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1" y="146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9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6" name="Freeform 284">
              <a:extLst>
                <a:ext uri="{FF2B5EF4-FFF2-40B4-BE49-F238E27FC236}">
                  <a16:creationId xmlns:a16="http://schemas.microsoft.com/office/drawing/2014/main" id="{044E2EE9-729C-41BF-A7AB-3B6AFEE1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" y="4051"/>
              <a:ext cx="33" cy="202"/>
            </a:xfrm>
            <a:custGeom>
              <a:avLst/>
              <a:gdLst>
                <a:gd name="T0" fmla="*/ 2 w 67"/>
                <a:gd name="T1" fmla="*/ 12 h 404"/>
                <a:gd name="T2" fmla="*/ 2 w 67"/>
                <a:gd name="T3" fmla="*/ 12 h 404"/>
                <a:gd name="T4" fmla="*/ 16 w 67"/>
                <a:gd name="T5" fmla="*/ 35 h 404"/>
                <a:gd name="T6" fmla="*/ 26 w 67"/>
                <a:gd name="T7" fmla="*/ 58 h 404"/>
                <a:gd name="T8" fmla="*/ 35 w 67"/>
                <a:gd name="T9" fmla="*/ 81 h 404"/>
                <a:gd name="T10" fmla="*/ 41 w 67"/>
                <a:gd name="T11" fmla="*/ 105 h 404"/>
                <a:gd name="T12" fmla="*/ 45 w 67"/>
                <a:gd name="T13" fmla="*/ 131 h 404"/>
                <a:gd name="T14" fmla="*/ 49 w 67"/>
                <a:gd name="T15" fmla="*/ 155 h 404"/>
                <a:gd name="T16" fmla="*/ 50 w 67"/>
                <a:gd name="T17" fmla="*/ 181 h 404"/>
                <a:gd name="T18" fmla="*/ 52 w 67"/>
                <a:gd name="T19" fmla="*/ 208 h 404"/>
                <a:gd name="T20" fmla="*/ 52 w 67"/>
                <a:gd name="T21" fmla="*/ 208 h 404"/>
                <a:gd name="T22" fmla="*/ 52 w 67"/>
                <a:gd name="T23" fmla="*/ 255 h 404"/>
                <a:gd name="T24" fmla="*/ 50 w 67"/>
                <a:gd name="T25" fmla="*/ 278 h 404"/>
                <a:gd name="T26" fmla="*/ 48 w 67"/>
                <a:gd name="T27" fmla="*/ 302 h 404"/>
                <a:gd name="T28" fmla="*/ 44 w 67"/>
                <a:gd name="T29" fmla="*/ 327 h 404"/>
                <a:gd name="T30" fmla="*/ 38 w 67"/>
                <a:gd name="T31" fmla="*/ 350 h 404"/>
                <a:gd name="T32" fmla="*/ 29 w 67"/>
                <a:gd name="T33" fmla="*/ 371 h 404"/>
                <a:gd name="T34" fmla="*/ 23 w 67"/>
                <a:gd name="T35" fmla="*/ 382 h 404"/>
                <a:gd name="T36" fmla="*/ 18 w 67"/>
                <a:gd name="T37" fmla="*/ 392 h 404"/>
                <a:gd name="T38" fmla="*/ 18 w 67"/>
                <a:gd name="T39" fmla="*/ 392 h 404"/>
                <a:gd name="T40" fmla="*/ 17 w 67"/>
                <a:gd name="T41" fmla="*/ 395 h 404"/>
                <a:gd name="T42" fmla="*/ 17 w 67"/>
                <a:gd name="T43" fmla="*/ 398 h 404"/>
                <a:gd name="T44" fmla="*/ 18 w 67"/>
                <a:gd name="T45" fmla="*/ 401 h 404"/>
                <a:gd name="T46" fmla="*/ 21 w 67"/>
                <a:gd name="T47" fmla="*/ 402 h 404"/>
                <a:gd name="T48" fmla="*/ 23 w 67"/>
                <a:gd name="T49" fmla="*/ 404 h 404"/>
                <a:gd name="T50" fmla="*/ 26 w 67"/>
                <a:gd name="T51" fmla="*/ 404 h 404"/>
                <a:gd name="T52" fmla="*/ 29 w 67"/>
                <a:gd name="T53" fmla="*/ 402 h 404"/>
                <a:gd name="T54" fmla="*/ 31 w 67"/>
                <a:gd name="T55" fmla="*/ 400 h 404"/>
                <a:gd name="T56" fmla="*/ 31 w 67"/>
                <a:gd name="T57" fmla="*/ 400 h 404"/>
                <a:gd name="T58" fmla="*/ 43 w 67"/>
                <a:gd name="T59" fmla="*/ 379 h 404"/>
                <a:gd name="T60" fmla="*/ 52 w 67"/>
                <a:gd name="T61" fmla="*/ 356 h 404"/>
                <a:gd name="T62" fmla="*/ 58 w 67"/>
                <a:gd name="T63" fmla="*/ 333 h 404"/>
                <a:gd name="T64" fmla="*/ 62 w 67"/>
                <a:gd name="T65" fmla="*/ 310 h 404"/>
                <a:gd name="T66" fmla="*/ 64 w 67"/>
                <a:gd name="T67" fmla="*/ 286 h 404"/>
                <a:gd name="T68" fmla="*/ 66 w 67"/>
                <a:gd name="T69" fmla="*/ 261 h 404"/>
                <a:gd name="T70" fmla="*/ 67 w 67"/>
                <a:gd name="T71" fmla="*/ 214 h 404"/>
                <a:gd name="T72" fmla="*/ 67 w 67"/>
                <a:gd name="T73" fmla="*/ 214 h 404"/>
                <a:gd name="T74" fmla="*/ 66 w 67"/>
                <a:gd name="T75" fmla="*/ 186 h 404"/>
                <a:gd name="T76" fmla="*/ 64 w 67"/>
                <a:gd name="T77" fmla="*/ 159 h 404"/>
                <a:gd name="T78" fmla="*/ 62 w 67"/>
                <a:gd name="T79" fmla="*/ 132 h 404"/>
                <a:gd name="T80" fmla="*/ 57 w 67"/>
                <a:gd name="T81" fmla="*/ 105 h 404"/>
                <a:gd name="T82" fmla="*/ 50 w 67"/>
                <a:gd name="T83" fmla="*/ 78 h 404"/>
                <a:gd name="T84" fmla="*/ 41 w 67"/>
                <a:gd name="T85" fmla="*/ 53 h 404"/>
                <a:gd name="T86" fmla="*/ 30 w 67"/>
                <a:gd name="T87" fmla="*/ 28 h 404"/>
                <a:gd name="T88" fmla="*/ 14 w 67"/>
                <a:gd name="T89" fmla="*/ 4 h 404"/>
                <a:gd name="T90" fmla="*/ 14 w 67"/>
                <a:gd name="T91" fmla="*/ 4 h 404"/>
                <a:gd name="T92" fmla="*/ 13 w 67"/>
                <a:gd name="T93" fmla="*/ 1 h 404"/>
                <a:gd name="T94" fmla="*/ 9 w 67"/>
                <a:gd name="T95" fmla="*/ 0 h 404"/>
                <a:gd name="T96" fmla="*/ 7 w 67"/>
                <a:gd name="T97" fmla="*/ 0 h 404"/>
                <a:gd name="T98" fmla="*/ 4 w 67"/>
                <a:gd name="T99" fmla="*/ 1 h 404"/>
                <a:gd name="T100" fmla="*/ 2 w 67"/>
                <a:gd name="T101" fmla="*/ 4 h 404"/>
                <a:gd name="T102" fmla="*/ 0 w 67"/>
                <a:gd name="T103" fmla="*/ 5 h 404"/>
                <a:gd name="T104" fmla="*/ 0 w 67"/>
                <a:gd name="T105" fmla="*/ 9 h 404"/>
                <a:gd name="T106" fmla="*/ 2 w 67"/>
                <a:gd name="T107" fmla="*/ 12 h 404"/>
                <a:gd name="T108" fmla="*/ 2 w 67"/>
                <a:gd name="T109" fmla="*/ 1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404">
                  <a:moveTo>
                    <a:pt x="2" y="12"/>
                  </a:moveTo>
                  <a:lnTo>
                    <a:pt x="2" y="12"/>
                  </a:lnTo>
                  <a:lnTo>
                    <a:pt x="16" y="35"/>
                  </a:lnTo>
                  <a:lnTo>
                    <a:pt x="26" y="58"/>
                  </a:lnTo>
                  <a:lnTo>
                    <a:pt x="35" y="81"/>
                  </a:lnTo>
                  <a:lnTo>
                    <a:pt x="41" y="105"/>
                  </a:lnTo>
                  <a:lnTo>
                    <a:pt x="45" y="131"/>
                  </a:lnTo>
                  <a:lnTo>
                    <a:pt x="49" y="155"/>
                  </a:lnTo>
                  <a:lnTo>
                    <a:pt x="50" y="181"/>
                  </a:lnTo>
                  <a:lnTo>
                    <a:pt x="52" y="208"/>
                  </a:lnTo>
                  <a:lnTo>
                    <a:pt x="52" y="208"/>
                  </a:lnTo>
                  <a:lnTo>
                    <a:pt x="52" y="255"/>
                  </a:lnTo>
                  <a:lnTo>
                    <a:pt x="50" y="278"/>
                  </a:lnTo>
                  <a:lnTo>
                    <a:pt x="48" y="302"/>
                  </a:lnTo>
                  <a:lnTo>
                    <a:pt x="44" y="327"/>
                  </a:lnTo>
                  <a:lnTo>
                    <a:pt x="38" y="350"/>
                  </a:lnTo>
                  <a:lnTo>
                    <a:pt x="29" y="371"/>
                  </a:lnTo>
                  <a:lnTo>
                    <a:pt x="23" y="382"/>
                  </a:lnTo>
                  <a:lnTo>
                    <a:pt x="18" y="392"/>
                  </a:lnTo>
                  <a:lnTo>
                    <a:pt x="18" y="392"/>
                  </a:lnTo>
                  <a:lnTo>
                    <a:pt x="17" y="395"/>
                  </a:lnTo>
                  <a:lnTo>
                    <a:pt x="17" y="398"/>
                  </a:lnTo>
                  <a:lnTo>
                    <a:pt x="18" y="401"/>
                  </a:lnTo>
                  <a:lnTo>
                    <a:pt x="21" y="402"/>
                  </a:lnTo>
                  <a:lnTo>
                    <a:pt x="23" y="404"/>
                  </a:lnTo>
                  <a:lnTo>
                    <a:pt x="26" y="404"/>
                  </a:lnTo>
                  <a:lnTo>
                    <a:pt x="29" y="402"/>
                  </a:lnTo>
                  <a:lnTo>
                    <a:pt x="31" y="400"/>
                  </a:lnTo>
                  <a:lnTo>
                    <a:pt x="31" y="400"/>
                  </a:lnTo>
                  <a:lnTo>
                    <a:pt x="43" y="379"/>
                  </a:lnTo>
                  <a:lnTo>
                    <a:pt x="52" y="356"/>
                  </a:lnTo>
                  <a:lnTo>
                    <a:pt x="58" y="333"/>
                  </a:lnTo>
                  <a:lnTo>
                    <a:pt x="62" y="310"/>
                  </a:lnTo>
                  <a:lnTo>
                    <a:pt x="64" y="286"/>
                  </a:lnTo>
                  <a:lnTo>
                    <a:pt x="66" y="261"/>
                  </a:lnTo>
                  <a:lnTo>
                    <a:pt x="67" y="214"/>
                  </a:lnTo>
                  <a:lnTo>
                    <a:pt x="67" y="214"/>
                  </a:lnTo>
                  <a:lnTo>
                    <a:pt x="66" y="186"/>
                  </a:lnTo>
                  <a:lnTo>
                    <a:pt x="64" y="159"/>
                  </a:lnTo>
                  <a:lnTo>
                    <a:pt x="62" y="132"/>
                  </a:lnTo>
                  <a:lnTo>
                    <a:pt x="57" y="105"/>
                  </a:lnTo>
                  <a:lnTo>
                    <a:pt x="50" y="78"/>
                  </a:lnTo>
                  <a:lnTo>
                    <a:pt x="41" y="53"/>
                  </a:lnTo>
                  <a:lnTo>
                    <a:pt x="30" y="2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7" name="Freeform 285">
              <a:extLst>
                <a:ext uri="{FF2B5EF4-FFF2-40B4-BE49-F238E27FC236}">
                  <a16:creationId xmlns:a16="http://schemas.microsoft.com/office/drawing/2014/main" id="{6C088A8A-05C9-A513-1845-41299EDD4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" y="4011"/>
              <a:ext cx="42" cy="248"/>
            </a:xfrm>
            <a:custGeom>
              <a:avLst/>
              <a:gdLst>
                <a:gd name="T0" fmla="*/ 14 w 84"/>
                <a:gd name="T1" fmla="*/ 11 h 497"/>
                <a:gd name="T2" fmla="*/ 30 w 84"/>
                <a:gd name="T3" fmla="*/ 37 h 497"/>
                <a:gd name="T4" fmla="*/ 43 w 84"/>
                <a:gd name="T5" fmla="*/ 66 h 497"/>
                <a:gd name="T6" fmla="*/ 53 w 84"/>
                <a:gd name="T7" fmla="*/ 94 h 497"/>
                <a:gd name="T8" fmla="*/ 65 w 84"/>
                <a:gd name="T9" fmla="*/ 154 h 497"/>
                <a:gd name="T10" fmla="*/ 68 w 84"/>
                <a:gd name="T11" fmla="*/ 216 h 497"/>
                <a:gd name="T12" fmla="*/ 68 w 84"/>
                <a:gd name="T13" fmla="*/ 248 h 497"/>
                <a:gd name="T14" fmla="*/ 62 w 84"/>
                <a:gd name="T15" fmla="*/ 310 h 497"/>
                <a:gd name="T16" fmla="*/ 51 w 84"/>
                <a:gd name="T17" fmla="*/ 372 h 497"/>
                <a:gd name="T18" fmla="*/ 30 w 84"/>
                <a:gd name="T19" fmla="*/ 431 h 497"/>
                <a:gd name="T20" fmla="*/ 9 w 84"/>
                <a:gd name="T21" fmla="*/ 473 h 497"/>
                <a:gd name="T22" fmla="*/ 1 w 84"/>
                <a:gd name="T23" fmla="*/ 486 h 497"/>
                <a:gd name="T24" fmla="*/ 0 w 84"/>
                <a:gd name="T25" fmla="*/ 492 h 497"/>
                <a:gd name="T26" fmla="*/ 3 w 84"/>
                <a:gd name="T27" fmla="*/ 496 h 497"/>
                <a:gd name="T28" fmla="*/ 9 w 84"/>
                <a:gd name="T29" fmla="*/ 497 h 497"/>
                <a:gd name="T30" fmla="*/ 14 w 84"/>
                <a:gd name="T31" fmla="*/ 495 h 497"/>
                <a:gd name="T32" fmla="*/ 23 w 84"/>
                <a:gd name="T33" fmla="*/ 481 h 497"/>
                <a:gd name="T34" fmla="*/ 38 w 84"/>
                <a:gd name="T35" fmla="*/ 451 h 497"/>
                <a:gd name="T36" fmla="*/ 56 w 84"/>
                <a:gd name="T37" fmla="*/ 406 h 497"/>
                <a:gd name="T38" fmla="*/ 71 w 84"/>
                <a:gd name="T39" fmla="*/ 344 h 497"/>
                <a:gd name="T40" fmla="*/ 80 w 84"/>
                <a:gd name="T41" fmla="*/ 280 h 497"/>
                <a:gd name="T42" fmla="*/ 83 w 84"/>
                <a:gd name="T43" fmla="*/ 248 h 497"/>
                <a:gd name="T44" fmla="*/ 83 w 84"/>
                <a:gd name="T45" fmla="*/ 182 h 497"/>
                <a:gd name="T46" fmla="*/ 75 w 84"/>
                <a:gd name="T47" fmla="*/ 119 h 497"/>
                <a:gd name="T48" fmla="*/ 64 w 84"/>
                <a:gd name="T49" fmla="*/ 75 h 497"/>
                <a:gd name="T50" fmla="*/ 52 w 84"/>
                <a:gd name="T51" fmla="*/ 45 h 497"/>
                <a:gd name="T52" fmla="*/ 37 w 84"/>
                <a:gd name="T53" fmla="*/ 17 h 497"/>
                <a:gd name="T54" fmla="*/ 27 w 84"/>
                <a:gd name="T55" fmla="*/ 3 h 497"/>
                <a:gd name="T56" fmla="*/ 21 w 84"/>
                <a:gd name="T57" fmla="*/ 0 h 497"/>
                <a:gd name="T58" fmla="*/ 16 w 84"/>
                <a:gd name="T59" fmla="*/ 0 h 497"/>
                <a:gd name="T60" fmla="*/ 12 w 84"/>
                <a:gd name="T61" fmla="*/ 5 h 497"/>
                <a:gd name="T62" fmla="*/ 14 w 84"/>
                <a:gd name="T63" fmla="*/ 1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497">
                  <a:moveTo>
                    <a:pt x="14" y="11"/>
                  </a:moveTo>
                  <a:lnTo>
                    <a:pt x="14" y="11"/>
                  </a:lnTo>
                  <a:lnTo>
                    <a:pt x="23" y="25"/>
                  </a:lnTo>
                  <a:lnTo>
                    <a:pt x="30" y="37"/>
                  </a:lnTo>
                  <a:lnTo>
                    <a:pt x="38" y="52"/>
                  </a:lnTo>
                  <a:lnTo>
                    <a:pt x="43" y="66"/>
                  </a:lnTo>
                  <a:lnTo>
                    <a:pt x="50" y="80"/>
                  </a:lnTo>
                  <a:lnTo>
                    <a:pt x="53" y="94"/>
                  </a:lnTo>
                  <a:lnTo>
                    <a:pt x="61" y="123"/>
                  </a:lnTo>
                  <a:lnTo>
                    <a:pt x="65" y="154"/>
                  </a:lnTo>
                  <a:lnTo>
                    <a:pt x="68" y="185"/>
                  </a:lnTo>
                  <a:lnTo>
                    <a:pt x="68" y="216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65" y="278"/>
                  </a:lnTo>
                  <a:lnTo>
                    <a:pt x="62" y="310"/>
                  </a:lnTo>
                  <a:lnTo>
                    <a:pt x="57" y="341"/>
                  </a:lnTo>
                  <a:lnTo>
                    <a:pt x="51" y="372"/>
                  </a:lnTo>
                  <a:lnTo>
                    <a:pt x="42" y="401"/>
                  </a:lnTo>
                  <a:lnTo>
                    <a:pt x="30" y="431"/>
                  </a:lnTo>
                  <a:lnTo>
                    <a:pt x="18" y="459"/>
                  </a:lnTo>
                  <a:lnTo>
                    <a:pt x="9" y="473"/>
                  </a:lnTo>
                  <a:lnTo>
                    <a:pt x="1" y="486"/>
                  </a:lnTo>
                  <a:lnTo>
                    <a:pt x="1" y="486"/>
                  </a:lnTo>
                  <a:lnTo>
                    <a:pt x="0" y="490"/>
                  </a:lnTo>
                  <a:lnTo>
                    <a:pt x="0" y="492"/>
                  </a:lnTo>
                  <a:lnTo>
                    <a:pt x="1" y="495"/>
                  </a:lnTo>
                  <a:lnTo>
                    <a:pt x="3" y="496"/>
                  </a:lnTo>
                  <a:lnTo>
                    <a:pt x="6" y="497"/>
                  </a:lnTo>
                  <a:lnTo>
                    <a:pt x="9" y="497"/>
                  </a:lnTo>
                  <a:lnTo>
                    <a:pt x="11" y="496"/>
                  </a:lnTo>
                  <a:lnTo>
                    <a:pt x="14" y="495"/>
                  </a:lnTo>
                  <a:lnTo>
                    <a:pt x="14" y="495"/>
                  </a:lnTo>
                  <a:lnTo>
                    <a:pt x="23" y="481"/>
                  </a:lnTo>
                  <a:lnTo>
                    <a:pt x="30" y="467"/>
                  </a:lnTo>
                  <a:lnTo>
                    <a:pt x="38" y="451"/>
                  </a:lnTo>
                  <a:lnTo>
                    <a:pt x="44" y="437"/>
                  </a:lnTo>
                  <a:lnTo>
                    <a:pt x="56" y="406"/>
                  </a:lnTo>
                  <a:lnTo>
                    <a:pt x="65" y="376"/>
                  </a:lnTo>
                  <a:lnTo>
                    <a:pt x="71" y="344"/>
                  </a:lnTo>
                  <a:lnTo>
                    <a:pt x="77" y="312"/>
                  </a:lnTo>
                  <a:lnTo>
                    <a:pt x="80" y="280"/>
                  </a:lnTo>
                  <a:lnTo>
                    <a:pt x="83" y="248"/>
                  </a:lnTo>
                  <a:lnTo>
                    <a:pt x="83" y="248"/>
                  </a:lnTo>
                  <a:lnTo>
                    <a:pt x="84" y="214"/>
                  </a:lnTo>
                  <a:lnTo>
                    <a:pt x="83" y="182"/>
                  </a:lnTo>
                  <a:lnTo>
                    <a:pt x="80" y="151"/>
                  </a:lnTo>
                  <a:lnTo>
                    <a:pt x="75" y="119"/>
                  </a:lnTo>
                  <a:lnTo>
                    <a:pt x="69" y="89"/>
                  </a:lnTo>
                  <a:lnTo>
                    <a:pt x="64" y="75"/>
                  </a:lnTo>
                  <a:lnTo>
                    <a:pt x="59" y="59"/>
                  </a:lnTo>
                  <a:lnTo>
                    <a:pt x="52" y="45"/>
                  </a:lnTo>
                  <a:lnTo>
                    <a:pt x="44" y="31"/>
                  </a:lnTo>
                  <a:lnTo>
                    <a:pt x="37" y="17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3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4" y="11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8" name="Freeform 286">
              <a:extLst>
                <a:ext uri="{FF2B5EF4-FFF2-40B4-BE49-F238E27FC236}">
                  <a16:creationId xmlns:a16="http://schemas.microsoft.com/office/drawing/2014/main" id="{8DD8A00E-2B61-2E9B-A824-5D37178F4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3257"/>
              <a:ext cx="56" cy="35"/>
            </a:xfrm>
            <a:custGeom>
              <a:avLst/>
              <a:gdLst>
                <a:gd name="T0" fmla="*/ 4 w 113"/>
                <a:gd name="T1" fmla="*/ 14 h 70"/>
                <a:gd name="T2" fmla="*/ 4 w 113"/>
                <a:gd name="T3" fmla="*/ 14 h 70"/>
                <a:gd name="T4" fmla="*/ 28 w 113"/>
                <a:gd name="T5" fmla="*/ 27 h 70"/>
                <a:gd name="T6" fmla="*/ 53 w 113"/>
                <a:gd name="T7" fmla="*/ 39 h 70"/>
                <a:gd name="T8" fmla="*/ 101 w 113"/>
                <a:gd name="T9" fmla="*/ 69 h 70"/>
                <a:gd name="T10" fmla="*/ 101 w 113"/>
                <a:gd name="T11" fmla="*/ 69 h 70"/>
                <a:gd name="T12" fmla="*/ 104 w 113"/>
                <a:gd name="T13" fmla="*/ 70 h 70"/>
                <a:gd name="T14" fmla="*/ 106 w 113"/>
                <a:gd name="T15" fmla="*/ 70 h 70"/>
                <a:gd name="T16" fmla="*/ 109 w 113"/>
                <a:gd name="T17" fmla="*/ 69 h 70"/>
                <a:gd name="T18" fmla="*/ 112 w 113"/>
                <a:gd name="T19" fmla="*/ 66 h 70"/>
                <a:gd name="T20" fmla="*/ 113 w 113"/>
                <a:gd name="T21" fmla="*/ 64 h 70"/>
                <a:gd name="T22" fmla="*/ 113 w 113"/>
                <a:gd name="T23" fmla="*/ 61 h 70"/>
                <a:gd name="T24" fmla="*/ 112 w 113"/>
                <a:gd name="T25" fmla="*/ 57 h 70"/>
                <a:gd name="T26" fmla="*/ 109 w 113"/>
                <a:gd name="T27" fmla="*/ 56 h 70"/>
                <a:gd name="T28" fmla="*/ 109 w 113"/>
                <a:gd name="T29" fmla="*/ 56 h 70"/>
                <a:gd name="T30" fmla="*/ 62 w 113"/>
                <a:gd name="T31" fmla="*/ 27 h 70"/>
                <a:gd name="T32" fmla="*/ 36 w 113"/>
                <a:gd name="T33" fmla="*/ 12 h 70"/>
                <a:gd name="T34" fmla="*/ 12 w 113"/>
                <a:gd name="T35" fmla="*/ 0 h 70"/>
                <a:gd name="T36" fmla="*/ 12 w 113"/>
                <a:gd name="T37" fmla="*/ 0 h 70"/>
                <a:gd name="T38" fmla="*/ 8 w 113"/>
                <a:gd name="T39" fmla="*/ 0 h 70"/>
                <a:gd name="T40" fmla="*/ 5 w 113"/>
                <a:gd name="T41" fmla="*/ 0 h 70"/>
                <a:gd name="T42" fmla="*/ 3 w 113"/>
                <a:gd name="T43" fmla="*/ 1 h 70"/>
                <a:gd name="T44" fmla="*/ 1 w 113"/>
                <a:gd name="T45" fmla="*/ 3 h 70"/>
                <a:gd name="T46" fmla="*/ 0 w 113"/>
                <a:gd name="T47" fmla="*/ 6 h 70"/>
                <a:gd name="T48" fmla="*/ 0 w 113"/>
                <a:gd name="T49" fmla="*/ 9 h 70"/>
                <a:gd name="T50" fmla="*/ 1 w 113"/>
                <a:gd name="T51" fmla="*/ 11 h 70"/>
                <a:gd name="T52" fmla="*/ 4 w 113"/>
                <a:gd name="T53" fmla="*/ 14 h 70"/>
                <a:gd name="T54" fmla="*/ 4 w 113"/>
                <a:gd name="T55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70">
                  <a:moveTo>
                    <a:pt x="4" y="14"/>
                  </a:moveTo>
                  <a:lnTo>
                    <a:pt x="4" y="14"/>
                  </a:lnTo>
                  <a:lnTo>
                    <a:pt x="28" y="27"/>
                  </a:lnTo>
                  <a:lnTo>
                    <a:pt x="53" y="3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4" y="70"/>
                  </a:lnTo>
                  <a:lnTo>
                    <a:pt x="106" y="70"/>
                  </a:lnTo>
                  <a:lnTo>
                    <a:pt x="109" y="69"/>
                  </a:lnTo>
                  <a:lnTo>
                    <a:pt x="112" y="66"/>
                  </a:lnTo>
                  <a:lnTo>
                    <a:pt x="113" y="64"/>
                  </a:lnTo>
                  <a:lnTo>
                    <a:pt x="113" y="61"/>
                  </a:lnTo>
                  <a:lnTo>
                    <a:pt x="112" y="57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62" y="27"/>
                  </a:lnTo>
                  <a:lnTo>
                    <a:pt x="36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1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9" name="Freeform 287">
              <a:extLst>
                <a:ext uri="{FF2B5EF4-FFF2-40B4-BE49-F238E27FC236}">
                  <a16:creationId xmlns:a16="http://schemas.microsoft.com/office/drawing/2014/main" id="{597661CF-E6E0-1510-DA46-2AFD9C145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3216"/>
              <a:ext cx="79" cy="18"/>
            </a:xfrm>
            <a:custGeom>
              <a:avLst/>
              <a:gdLst>
                <a:gd name="T0" fmla="*/ 9 w 157"/>
                <a:gd name="T1" fmla="*/ 36 h 36"/>
                <a:gd name="T2" fmla="*/ 9 w 157"/>
                <a:gd name="T3" fmla="*/ 36 h 36"/>
                <a:gd name="T4" fmla="*/ 43 w 157"/>
                <a:gd name="T5" fmla="*/ 26 h 36"/>
                <a:gd name="T6" fmla="*/ 78 w 157"/>
                <a:gd name="T7" fmla="*/ 19 h 36"/>
                <a:gd name="T8" fmla="*/ 96 w 157"/>
                <a:gd name="T9" fmla="*/ 17 h 36"/>
                <a:gd name="T10" fmla="*/ 114 w 157"/>
                <a:gd name="T11" fmla="*/ 15 h 36"/>
                <a:gd name="T12" fmla="*/ 132 w 157"/>
                <a:gd name="T13" fmla="*/ 15 h 36"/>
                <a:gd name="T14" fmla="*/ 150 w 157"/>
                <a:gd name="T15" fmla="*/ 17 h 36"/>
                <a:gd name="T16" fmla="*/ 150 w 157"/>
                <a:gd name="T17" fmla="*/ 17 h 36"/>
                <a:gd name="T18" fmla="*/ 152 w 157"/>
                <a:gd name="T19" fmla="*/ 15 h 36"/>
                <a:gd name="T20" fmla="*/ 155 w 157"/>
                <a:gd name="T21" fmla="*/ 14 h 36"/>
                <a:gd name="T22" fmla="*/ 156 w 157"/>
                <a:gd name="T23" fmla="*/ 11 h 36"/>
                <a:gd name="T24" fmla="*/ 157 w 157"/>
                <a:gd name="T25" fmla="*/ 9 h 36"/>
                <a:gd name="T26" fmla="*/ 156 w 157"/>
                <a:gd name="T27" fmla="*/ 6 h 36"/>
                <a:gd name="T28" fmla="*/ 155 w 157"/>
                <a:gd name="T29" fmla="*/ 4 h 36"/>
                <a:gd name="T30" fmla="*/ 152 w 157"/>
                <a:gd name="T31" fmla="*/ 1 h 36"/>
                <a:gd name="T32" fmla="*/ 150 w 157"/>
                <a:gd name="T33" fmla="*/ 1 h 36"/>
                <a:gd name="T34" fmla="*/ 150 w 157"/>
                <a:gd name="T35" fmla="*/ 1 h 36"/>
                <a:gd name="T36" fmla="*/ 132 w 157"/>
                <a:gd name="T37" fmla="*/ 0 h 36"/>
                <a:gd name="T38" fmla="*/ 112 w 157"/>
                <a:gd name="T39" fmla="*/ 0 h 36"/>
                <a:gd name="T40" fmla="*/ 95 w 157"/>
                <a:gd name="T41" fmla="*/ 1 h 36"/>
                <a:gd name="T42" fmla="*/ 77 w 157"/>
                <a:gd name="T43" fmla="*/ 4 h 36"/>
                <a:gd name="T44" fmla="*/ 57 w 157"/>
                <a:gd name="T45" fmla="*/ 8 h 36"/>
                <a:gd name="T46" fmla="*/ 39 w 157"/>
                <a:gd name="T47" fmla="*/ 11 h 36"/>
                <a:gd name="T48" fmla="*/ 5 w 157"/>
                <a:gd name="T49" fmla="*/ 20 h 36"/>
                <a:gd name="T50" fmla="*/ 5 w 157"/>
                <a:gd name="T51" fmla="*/ 20 h 36"/>
                <a:gd name="T52" fmla="*/ 1 w 157"/>
                <a:gd name="T53" fmla="*/ 22 h 36"/>
                <a:gd name="T54" fmla="*/ 0 w 157"/>
                <a:gd name="T55" fmla="*/ 24 h 36"/>
                <a:gd name="T56" fmla="*/ 0 w 157"/>
                <a:gd name="T57" fmla="*/ 28 h 36"/>
                <a:gd name="T58" fmla="*/ 0 w 157"/>
                <a:gd name="T59" fmla="*/ 31 h 36"/>
                <a:gd name="T60" fmla="*/ 1 w 157"/>
                <a:gd name="T61" fmla="*/ 33 h 36"/>
                <a:gd name="T62" fmla="*/ 2 w 157"/>
                <a:gd name="T63" fmla="*/ 35 h 36"/>
                <a:gd name="T64" fmla="*/ 5 w 157"/>
                <a:gd name="T65" fmla="*/ 36 h 36"/>
                <a:gd name="T66" fmla="*/ 9 w 157"/>
                <a:gd name="T67" fmla="*/ 36 h 36"/>
                <a:gd name="T68" fmla="*/ 9 w 157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7" h="36">
                  <a:moveTo>
                    <a:pt x="9" y="36"/>
                  </a:moveTo>
                  <a:lnTo>
                    <a:pt x="9" y="36"/>
                  </a:lnTo>
                  <a:lnTo>
                    <a:pt x="43" y="26"/>
                  </a:lnTo>
                  <a:lnTo>
                    <a:pt x="78" y="19"/>
                  </a:lnTo>
                  <a:lnTo>
                    <a:pt x="96" y="17"/>
                  </a:lnTo>
                  <a:lnTo>
                    <a:pt x="114" y="15"/>
                  </a:lnTo>
                  <a:lnTo>
                    <a:pt x="132" y="15"/>
                  </a:lnTo>
                  <a:lnTo>
                    <a:pt x="150" y="17"/>
                  </a:lnTo>
                  <a:lnTo>
                    <a:pt x="150" y="17"/>
                  </a:lnTo>
                  <a:lnTo>
                    <a:pt x="152" y="15"/>
                  </a:lnTo>
                  <a:lnTo>
                    <a:pt x="155" y="14"/>
                  </a:lnTo>
                  <a:lnTo>
                    <a:pt x="156" y="11"/>
                  </a:lnTo>
                  <a:lnTo>
                    <a:pt x="157" y="9"/>
                  </a:lnTo>
                  <a:lnTo>
                    <a:pt x="156" y="6"/>
                  </a:lnTo>
                  <a:lnTo>
                    <a:pt x="155" y="4"/>
                  </a:lnTo>
                  <a:lnTo>
                    <a:pt x="152" y="1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32" y="0"/>
                  </a:lnTo>
                  <a:lnTo>
                    <a:pt x="112" y="0"/>
                  </a:lnTo>
                  <a:lnTo>
                    <a:pt x="95" y="1"/>
                  </a:lnTo>
                  <a:lnTo>
                    <a:pt x="77" y="4"/>
                  </a:lnTo>
                  <a:lnTo>
                    <a:pt x="57" y="8"/>
                  </a:lnTo>
                  <a:lnTo>
                    <a:pt x="39" y="1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2" y="35"/>
                  </a:lnTo>
                  <a:lnTo>
                    <a:pt x="5" y="36"/>
                  </a:lnTo>
                  <a:lnTo>
                    <a:pt x="9" y="36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0" name="Freeform 288">
              <a:extLst>
                <a:ext uri="{FF2B5EF4-FFF2-40B4-BE49-F238E27FC236}">
                  <a16:creationId xmlns:a16="http://schemas.microsoft.com/office/drawing/2014/main" id="{3B93BAF1-EFB6-7213-3D71-C9A4DCFE9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" y="3972"/>
              <a:ext cx="153" cy="158"/>
            </a:xfrm>
            <a:custGeom>
              <a:avLst/>
              <a:gdLst>
                <a:gd name="T0" fmla="*/ 6 w 306"/>
                <a:gd name="T1" fmla="*/ 16 h 317"/>
                <a:gd name="T2" fmla="*/ 6 w 306"/>
                <a:gd name="T3" fmla="*/ 16 h 317"/>
                <a:gd name="T4" fmla="*/ 20 w 306"/>
                <a:gd name="T5" fmla="*/ 16 h 317"/>
                <a:gd name="T6" fmla="*/ 34 w 306"/>
                <a:gd name="T7" fmla="*/ 18 h 317"/>
                <a:gd name="T8" fmla="*/ 47 w 306"/>
                <a:gd name="T9" fmla="*/ 20 h 317"/>
                <a:gd name="T10" fmla="*/ 61 w 306"/>
                <a:gd name="T11" fmla="*/ 24 h 317"/>
                <a:gd name="T12" fmla="*/ 87 w 306"/>
                <a:gd name="T13" fmla="*/ 31 h 317"/>
                <a:gd name="T14" fmla="*/ 111 w 306"/>
                <a:gd name="T15" fmla="*/ 43 h 317"/>
                <a:gd name="T16" fmla="*/ 135 w 306"/>
                <a:gd name="T17" fmla="*/ 57 h 317"/>
                <a:gd name="T18" fmla="*/ 158 w 306"/>
                <a:gd name="T19" fmla="*/ 73 h 317"/>
                <a:gd name="T20" fmla="*/ 179 w 306"/>
                <a:gd name="T21" fmla="*/ 91 h 317"/>
                <a:gd name="T22" fmla="*/ 199 w 306"/>
                <a:gd name="T23" fmla="*/ 112 h 317"/>
                <a:gd name="T24" fmla="*/ 217 w 306"/>
                <a:gd name="T25" fmla="*/ 132 h 317"/>
                <a:gd name="T26" fmla="*/ 234 w 306"/>
                <a:gd name="T27" fmla="*/ 155 h 317"/>
                <a:gd name="T28" fmla="*/ 249 w 306"/>
                <a:gd name="T29" fmla="*/ 180 h 317"/>
                <a:gd name="T30" fmla="*/ 262 w 306"/>
                <a:gd name="T31" fmla="*/ 205 h 317"/>
                <a:gd name="T32" fmla="*/ 272 w 306"/>
                <a:gd name="T33" fmla="*/ 231 h 317"/>
                <a:gd name="T34" fmla="*/ 281 w 306"/>
                <a:gd name="T35" fmla="*/ 257 h 317"/>
                <a:gd name="T36" fmla="*/ 287 w 306"/>
                <a:gd name="T37" fmla="*/ 284 h 317"/>
                <a:gd name="T38" fmla="*/ 290 w 306"/>
                <a:gd name="T39" fmla="*/ 310 h 317"/>
                <a:gd name="T40" fmla="*/ 290 w 306"/>
                <a:gd name="T41" fmla="*/ 310 h 317"/>
                <a:gd name="T42" fmla="*/ 292 w 306"/>
                <a:gd name="T43" fmla="*/ 313 h 317"/>
                <a:gd name="T44" fmla="*/ 293 w 306"/>
                <a:gd name="T45" fmla="*/ 316 h 317"/>
                <a:gd name="T46" fmla="*/ 296 w 306"/>
                <a:gd name="T47" fmla="*/ 317 h 317"/>
                <a:gd name="T48" fmla="*/ 299 w 306"/>
                <a:gd name="T49" fmla="*/ 317 h 317"/>
                <a:gd name="T50" fmla="*/ 302 w 306"/>
                <a:gd name="T51" fmla="*/ 317 h 317"/>
                <a:gd name="T52" fmla="*/ 304 w 306"/>
                <a:gd name="T53" fmla="*/ 316 h 317"/>
                <a:gd name="T54" fmla="*/ 306 w 306"/>
                <a:gd name="T55" fmla="*/ 313 h 317"/>
                <a:gd name="T56" fmla="*/ 306 w 306"/>
                <a:gd name="T57" fmla="*/ 310 h 317"/>
                <a:gd name="T58" fmla="*/ 306 w 306"/>
                <a:gd name="T59" fmla="*/ 310 h 317"/>
                <a:gd name="T60" fmla="*/ 302 w 306"/>
                <a:gd name="T61" fmla="*/ 282 h 317"/>
                <a:gd name="T62" fmla="*/ 296 w 306"/>
                <a:gd name="T63" fmla="*/ 254 h 317"/>
                <a:gd name="T64" fmla="*/ 287 w 306"/>
                <a:gd name="T65" fmla="*/ 226 h 317"/>
                <a:gd name="T66" fmla="*/ 276 w 306"/>
                <a:gd name="T67" fmla="*/ 199 h 317"/>
                <a:gd name="T68" fmla="*/ 262 w 306"/>
                <a:gd name="T69" fmla="*/ 173 h 317"/>
                <a:gd name="T70" fmla="*/ 247 w 306"/>
                <a:gd name="T71" fmla="*/ 148 h 317"/>
                <a:gd name="T72" fmla="*/ 229 w 306"/>
                <a:gd name="T73" fmla="*/ 123 h 317"/>
                <a:gd name="T74" fmla="*/ 210 w 306"/>
                <a:gd name="T75" fmla="*/ 100 h 317"/>
                <a:gd name="T76" fmla="*/ 189 w 306"/>
                <a:gd name="T77" fmla="*/ 80 h 317"/>
                <a:gd name="T78" fmla="*/ 166 w 306"/>
                <a:gd name="T79" fmla="*/ 61 h 317"/>
                <a:gd name="T80" fmla="*/ 143 w 306"/>
                <a:gd name="T81" fmla="*/ 44 h 317"/>
                <a:gd name="T82" fmla="*/ 117 w 306"/>
                <a:gd name="T83" fmla="*/ 29 h 317"/>
                <a:gd name="T84" fmla="*/ 92 w 306"/>
                <a:gd name="T85" fmla="*/ 17 h 317"/>
                <a:gd name="T86" fmla="*/ 78 w 306"/>
                <a:gd name="T87" fmla="*/ 12 h 317"/>
                <a:gd name="T88" fmla="*/ 64 w 306"/>
                <a:gd name="T89" fmla="*/ 8 h 317"/>
                <a:gd name="T90" fmla="*/ 50 w 306"/>
                <a:gd name="T91" fmla="*/ 6 h 317"/>
                <a:gd name="T92" fmla="*/ 35 w 306"/>
                <a:gd name="T93" fmla="*/ 3 h 317"/>
                <a:gd name="T94" fmla="*/ 21 w 306"/>
                <a:gd name="T95" fmla="*/ 0 h 317"/>
                <a:gd name="T96" fmla="*/ 6 w 306"/>
                <a:gd name="T97" fmla="*/ 0 h 317"/>
                <a:gd name="T98" fmla="*/ 6 w 306"/>
                <a:gd name="T99" fmla="*/ 0 h 317"/>
                <a:gd name="T100" fmla="*/ 3 w 306"/>
                <a:gd name="T101" fmla="*/ 0 h 317"/>
                <a:gd name="T102" fmla="*/ 1 w 306"/>
                <a:gd name="T103" fmla="*/ 3 h 317"/>
                <a:gd name="T104" fmla="*/ 0 w 306"/>
                <a:gd name="T105" fmla="*/ 6 h 317"/>
                <a:gd name="T106" fmla="*/ 0 w 306"/>
                <a:gd name="T107" fmla="*/ 8 h 317"/>
                <a:gd name="T108" fmla="*/ 0 w 306"/>
                <a:gd name="T109" fmla="*/ 11 h 317"/>
                <a:gd name="T110" fmla="*/ 1 w 306"/>
                <a:gd name="T111" fmla="*/ 13 h 317"/>
                <a:gd name="T112" fmla="*/ 3 w 306"/>
                <a:gd name="T113" fmla="*/ 15 h 317"/>
                <a:gd name="T114" fmla="*/ 6 w 306"/>
                <a:gd name="T115" fmla="*/ 16 h 317"/>
                <a:gd name="T116" fmla="*/ 6 w 306"/>
                <a:gd name="T117" fmla="*/ 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317">
                  <a:moveTo>
                    <a:pt x="6" y="16"/>
                  </a:moveTo>
                  <a:lnTo>
                    <a:pt x="6" y="16"/>
                  </a:lnTo>
                  <a:lnTo>
                    <a:pt x="20" y="16"/>
                  </a:lnTo>
                  <a:lnTo>
                    <a:pt x="34" y="18"/>
                  </a:lnTo>
                  <a:lnTo>
                    <a:pt x="47" y="20"/>
                  </a:lnTo>
                  <a:lnTo>
                    <a:pt x="61" y="24"/>
                  </a:lnTo>
                  <a:lnTo>
                    <a:pt x="87" y="31"/>
                  </a:lnTo>
                  <a:lnTo>
                    <a:pt x="111" y="43"/>
                  </a:lnTo>
                  <a:lnTo>
                    <a:pt x="135" y="57"/>
                  </a:lnTo>
                  <a:lnTo>
                    <a:pt x="158" y="73"/>
                  </a:lnTo>
                  <a:lnTo>
                    <a:pt x="179" y="91"/>
                  </a:lnTo>
                  <a:lnTo>
                    <a:pt x="199" y="112"/>
                  </a:lnTo>
                  <a:lnTo>
                    <a:pt x="217" y="132"/>
                  </a:lnTo>
                  <a:lnTo>
                    <a:pt x="234" y="155"/>
                  </a:lnTo>
                  <a:lnTo>
                    <a:pt x="249" y="180"/>
                  </a:lnTo>
                  <a:lnTo>
                    <a:pt x="262" y="205"/>
                  </a:lnTo>
                  <a:lnTo>
                    <a:pt x="272" y="231"/>
                  </a:lnTo>
                  <a:lnTo>
                    <a:pt x="281" y="257"/>
                  </a:lnTo>
                  <a:lnTo>
                    <a:pt x="287" y="284"/>
                  </a:lnTo>
                  <a:lnTo>
                    <a:pt x="290" y="310"/>
                  </a:lnTo>
                  <a:lnTo>
                    <a:pt x="290" y="310"/>
                  </a:lnTo>
                  <a:lnTo>
                    <a:pt x="292" y="313"/>
                  </a:lnTo>
                  <a:lnTo>
                    <a:pt x="293" y="316"/>
                  </a:lnTo>
                  <a:lnTo>
                    <a:pt x="296" y="317"/>
                  </a:lnTo>
                  <a:lnTo>
                    <a:pt x="299" y="317"/>
                  </a:lnTo>
                  <a:lnTo>
                    <a:pt x="302" y="317"/>
                  </a:lnTo>
                  <a:lnTo>
                    <a:pt x="304" y="316"/>
                  </a:lnTo>
                  <a:lnTo>
                    <a:pt x="306" y="313"/>
                  </a:lnTo>
                  <a:lnTo>
                    <a:pt x="306" y="310"/>
                  </a:lnTo>
                  <a:lnTo>
                    <a:pt x="306" y="310"/>
                  </a:lnTo>
                  <a:lnTo>
                    <a:pt x="302" y="282"/>
                  </a:lnTo>
                  <a:lnTo>
                    <a:pt x="296" y="254"/>
                  </a:lnTo>
                  <a:lnTo>
                    <a:pt x="287" y="226"/>
                  </a:lnTo>
                  <a:lnTo>
                    <a:pt x="276" y="199"/>
                  </a:lnTo>
                  <a:lnTo>
                    <a:pt x="262" y="173"/>
                  </a:lnTo>
                  <a:lnTo>
                    <a:pt x="247" y="148"/>
                  </a:lnTo>
                  <a:lnTo>
                    <a:pt x="229" y="123"/>
                  </a:lnTo>
                  <a:lnTo>
                    <a:pt x="210" y="100"/>
                  </a:lnTo>
                  <a:lnTo>
                    <a:pt x="189" y="80"/>
                  </a:lnTo>
                  <a:lnTo>
                    <a:pt x="166" y="61"/>
                  </a:lnTo>
                  <a:lnTo>
                    <a:pt x="143" y="44"/>
                  </a:lnTo>
                  <a:lnTo>
                    <a:pt x="117" y="29"/>
                  </a:lnTo>
                  <a:lnTo>
                    <a:pt x="92" y="17"/>
                  </a:lnTo>
                  <a:lnTo>
                    <a:pt x="78" y="12"/>
                  </a:lnTo>
                  <a:lnTo>
                    <a:pt x="64" y="8"/>
                  </a:lnTo>
                  <a:lnTo>
                    <a:pt x="50" y="6"/>
                  </a:lnTo>
                  <a:lnTo>
                    <a:pt x="35" y="3"/>
                  </a:lnTo>
                  <a:lnTo>
                    <a:pt x="2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1" name="Freeform 289">
              <a:extLst>
                <a:ext uri="{FF2B5EF4-FFF2-40B4-BE49-F238E27FC236}">
                  <a16:creationId xmlns:a16="http://schemas.microsoft.com/office/drawing/2014/main" id="{5AEF5919-FF67-2859-1AF3-B4A9C1EC3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" y="3352"/>
              <a:ext cx="84" cy="51"/>
            </a:xfrm>
            <a:custGeom>
              <a:avLst/>
              <a:gdLst>
                <a:gd name="T0" fmla="*/ 165 w 169"/>
                <a:gd name="T1" fmla="*/ 89 h 103"/>
                <a:gd name="T2" fmla="*/ 165 w 169"/>
                <a:gd name="T3" fmla="*/ 89 h 103"/>
                <a:gd name="T4" fmla="*/ 125 w 169"/>
                <a:gd name="T5" fmla="*/ 71 h 103"/>
                <a:gd name="T6" fmla="*/ 86 w 169"/>
                <a:gd name="T7" fmla="*/ 52 h 103"/>
                <a:gd name="T8" fmla="*/ 65 w 169"/>
                <a:gd name="T9" fmla="*/ 41 h 103"/>
                <a:gd name="T10" fmla="*/ 47 w 169"/>
                <a:gd name="T11" fmla="*/ 30 h 103"/>
                <a:gd name="T12" fmla="*/ 29 w 169"/>
                <a:gd name="T13" fmla="*/ 17 h 103"/>
                <a:gd name="T14" fmla="*/ 12 w 169"/>
                <a:gd name="T15" fmla="*/ 2 h 103"/>
                <a:gd name="T16" fmla="*/ 12 w 169"/>
                <a:gd name="T17" fmla="*/ 2 h 103"/>
                <a:gd name="T18" fmla="*/ 10 w 169"/>
                <a:gd name="T19" fmla="*/ 0 h 103"/>
                <a:gd name="T20" fmla="*/ 6 w 169"/>
                <a:gd name="T21" fmla="*/ 0 h 103"/>
                <a:gd name="T22" fmla="*/ 4 w 169"/>
                <a:gd name="T23" fmla="*/ 0 h 103"/>
                <a:gd name="T24" fmla="*/ 1 w 169"/>
                <a:gd name="T25" fmla="*/ 2 h 103"/>
                <a:gd name="T26" fmla="*/ 0 w 169"/>
                <a:gd name="T27" fmla="*/ 4 h 103"/>
                <a:gd name="T28" fmla="*/ 0 w 169"/>
                <a:gd name="T29" fmla="*/ 7 h 103"/>
                <a:gd name="T30" fmla="*/ 0 w 169"/>
                <a:gd name="T31" fmla="*/ 11 h 103"/>
                <a:gd name="T32" fmla="*/ 1 w 169"/>
                <a:gd name="T33" fmla="*/ 13 h 103"/>
                <a:gd name="T34" fmla="*/ 1 w 169"/>
                <a:gd name="T35" fmla="*/ 13 h 103"/>
                <a:gd name="T36" fmla="*/ 19 w 169"/>
                <a:gd name="T37" fmla="*/ 29 h 103"/>
                <a:gd name="T38" fmla="*/ 37 w 169"/>
                <a:gd name="T39" fmla="*/ 41 h 103"/>
                <a:gd name="T40" fmla="*/ 56 w 169"/>
                <a:gd name="T41" fmla="*/ 53 h 103"/>
                <a:gd name="T42" fmla="*/ 75 w 169"/>
                <a:gd name="T43" fmla="*/ 65 h 103"/>
                <a:gd name="T44" fmla="*/ 116 w 169"/>
                <a:gd name="T45" fmla="*/ 84 h 103"/>
                <a:gd name="T46" fmla="*/ 157 w 169"/>
                <a:gd name="T47" fmla="*/ 102 h 103"/>
                <a:gd name="T48" fmla="*/ 157 w 169"/>
                <a:gd name="T49" fmla="*/ 102 h 103"/>
                <a:gd name="T50" fmla="*/ 161 w 169"/>
                <a:gd name="T51" fmla="*/ 103 h 103"/>
                <a:gd name="T52" fmla="*/ 164 w 169"/>
                <a:gd name="T53" fmla="*/ 102 h 103"/>
                <a:gd name="T54" fmla="*/ 166 w 169"/>
                <a:gd name="T55" fmla="*/ 100 h 103"/>
                <a:gd name="T56" fmla="*/ 169 w 169"/>
                <a:gd name="T57" fmla="*/ 99 h 103"/>
                <a:gd name="T58" fmla="*/ 169 w 169"/>
                <a:gd name="T59" fmla="*/ 95 h 103"/>
                <a:gd name="T60" fmla="*/ 169 w 169"/>
                <a:gd name="T61" fmla="*/ 93 h 103"/>
                <a:gd name="T62" fmla="*/ 168 w 169"/>
                <a:gd name="T63" fmla="*/ 90 h 103"/>
                <a:gd name="T64" fmla="*/ 165 w 169"/>
                <a:gd name="T65" fmla="*/ 89 h 103"/>
                <a:gd name="T66" fmla="*/ 165 w 169"/>
                <a:gd name="T67" fmla="*/ 8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03">
                  <a:moveTo>
                    <a:pt x="165" y="89"/>
                  </a:moveTo>
                  <a:lnTo>
                    <a:pt x="165" y="89"/>
                  </a:lnTo>
                  <a:lnTo>
                    <a:pt x="125" y="71"/>
                  </a:lnTo>
                  <a:lnTo>
                    <a:pt x="86" y="52"/>
                  </a:lnTo>
                  <a:lnTo>
                    <a:pt x="65" y="41"/>
                  </a:lnTo>
                  <a:lnTo>
                    <a:pt x="47" y="30"/>
                  </a:lnTo>
                  <a:lnTo>
                    <a:pt x="29" y="1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9" y="29"/>
                  </a:lnTo>
                  <a:lnTo>
                    <a:pt x="37" y="41"/>
                  </a:lnTo>
                  <a:lnTo>
                    <a:pt x="56" y="53"/>
                  </a:lnTo>
                  <a:lnTo>
                    <a:pt x="75" y="65"/>
                  </a:lnTo>
                  <a:lnTo>
                    <a:pt x="116" y="84"/>
                  </a:lnTo>
                  <a:lnTo>
                    <a:pt x="157" y="102"/>
                  </a:lnTo>
                  <a:lnTo>
                    <a:pt x="157" y="102"/>
                  </a:lnTo>
                  <a:lnTo>
                    <a:pt x="161" y="103"/>
                  </a:lnTo>
                  <a:lnTo>
                    <a:pt x="164" y="102"/>
                  </a:lnTo>
                  <a:lnTo>
                    <a:pt x="166" y="100"/>
                  </a:lnTo>
                  <a:lnTo>
                    <a:pt x="169" y="99"/>
                  </a:lnTo>
                  <a:lnTo>
                    <a:pt x="169" y="95"/>
                  </a:lnTo>
                  <a:lnTo>
                    <a:pt x="169" y="93"/>
                  </a:lnTo>
                  <a:lnTo>
                    <a:pt x="168" y="90"/>
                  </a:lnTo>
                  <a:lnTo>
                    <a:pt x="165" y="89"/>
                  </a:lnTo>
                  <a:lnTo>
                    <a:pt x="165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2" name="Freeform 290">
              <a:extLst>
                <a:ext uri="{FF2B5EF4-FFF2-40B4-BE49-F238E27FC236}">
                  <a16:creationId xmlns:a16="http://schemas.microsoft.com/office/drawing/2014/main" id="{A33966FE-CFF4-3DC7-0B07-517208C6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782"/>
              <a:ext cx="368" cy="452"/>
            </a:xfrm>
            <a:custGeom>
              <a:avLst/>
              <a:gdLst>
                <a:gd name="T0" fmla="*/ 14 w 735"/>
                <a:gd name="T1" fmla="*/ 903 h 906"/>
                <a:gd name="T2" fmla="*/ 61 w 735"/>
                <a:gd name="T3" fmla="*/ 862 h 906"/>
                <a:gd name="T4" fmla="*/ 111 w 735"/>
                <a:gd name="T5" fmla="*/ 824 h 906"/>
                <a:gd name="T6" fmla="*/ 214 w 735"/>
                <a:gd name="T7" fmla="*/ 750 h 906"/>
                <a:gd name="T8" fmla="*/ 242 w 735"/>
                <a:gd name="T9" fmla="*/ 726 h 906"/>
                <a:gd name="T10" fmla="*/ 300 w 735"/>
                <a:gd name="T11" fmla="*/ 679 h 906"/>
                <a:gd name="T12" fmla="*/ 354 w 735"/>
                <a:gd name="T13" fmla="*/ 629 h 906"/>
                <a:gd name="T14" fmla="*/ 405 w 735"/>
                <a:gd name="T15" fmla="*/ 577 h 906"/>
                <a:gd name="T16" fmla="*/ 430 w 735"/>
                <a:gd name="T17" fmla="*/ 550 h 906"/>
                <a:gd name="T18" fmla="*/ 480 w 735"/>
                <a:gd name="T19" fmla="*/ 489 h 906"/>
                <a:gd name="T20" fmla="*/ 528 w 735"/>
                <a:gd name="T21" fmla="*/ 428 h 906"/>
                <a:gd name="T22" fmla="*/ 573 w 735"/>
                <a:gd name="T23" fmla="*/ 364 h 906"/>
                <a:gd name="T24" fmla="*/ 614 w 735"/>
                <a:gd name="T25" fmla="*/ 297 h 906"/>
                <a:gd name="T26" fmla="*/ 652 w 735"/>
                <a:gd name="T27" fmla="*/ 228 h 906"/>
                <a:gd name="T28" fmla="*/ 684 w 735"/>
                <a:gd name="T29" fmla="*/ 158 h 906"/>
                <a:gd name="T30" fmla="*/ 712 w 735"/>
                <a:gd name="T31" fmla="*/ 85 h 906"/>
                <a:gd name="T32" fmla="*/ 735 w 735"/>
                <a:gd name="T33" fmla="*/ 9 h 906"/>
                <a:gd name="T34" fmla="*/ 735 w 735"/>
                <a:gd name="T35" fmla="*/ 7 h 906"/>
                <a:gd name="T36" fmla="*/ 732 w 735"/>
                <a:gd name="T37" fmla="*/ 1 h 906"/>
                <a:gd name="T38" fmla="*/ 726 w 735"/>
                <a:gd name="T39" fmla="*/ 0 h 906"/>
                <a:gd name="T40" fmla="*/ 721 w 735"/>
                <a:gd name="T41" fmla="*/ 3 h 906"/>
                <a:gd name="T42" fmla="*/ 720 w 735"/>
                <a:gd name="T43" fmla="*/ 5 h 906"/>
                <a:gd name="T44" fmla="*/ 697 w 735"/>
                <a:gd name="T45" fmla="*/ 81 h 906"/>
                <a:gd name="T46" fmla="*/ 669 w 735"/>
                <a:gd name="T47" fmla="*/ 154 h 906"/>
                <a:gd name="T48" fmla="*/ 637 w 735"/>
                <a:gd name="T49" fmla="*/ 224 h 906"/>
                <a:gd name="T50" fmla="*/ 598 w 735"/>
                <a:gd name="T51" fmla="*/ 293 h 906"/>
                <a:gd name="T52" fmla="*/ 557 w 735"/>
                <a:gd name="T53" fmla="*/ 359 h 906"/>
                <a:gd name="T54" fmla="*/ 512 w 735"/>
                <a:gd name="T55" fmla="*/ 424 h 906"/>
                <a:gd name="T56" fmla="*/ 464 w 735"/>
                <a:gd name="T57" fmla="*/ 486 h 906"/>
                <a:gd name="T58" fmla="*/ 414 w 735"/>
                <a:gd name="T59" fmla="*/ 546 h 906"/>
                <a:gd name="T60" fmla="*/ 388 w 735"/>
                <a:gd name="T61" fmla="*/ 573 h 906"/>
                <a:gd name="T62" fmla="*/ 337 w 735"/>
                <a:gd name="T63" fmla="*/ 625 h 906"/>
                <a:gd name="T64" fmla="*/ 282 w 735"/>
                <a:gd name="T65" fmla="*/ 675 h 906"/>
                <a:gd name="T66" fmla="*/ 224 w 735"/>
                <a:gd name="T67" fmla="*/ 721 h 906"/>
                <a:gd name="T68" fmla="*/ 195 w 735"/>
                <a:gd name="T69" fmla="*/ 744 h 906"/>
                <a:gd name="T70" fmla="*/ 97 w 735"/>
                <a:gd name="T71" fmla="*/ 816 h 906"/>
                <a:gd name="T72" fmla="*/ 26 w 735"/>
                <a:gd name="T73" fmla="*/ 872 h 906"/>
                <a:gd name="T74" fmla="*/ 2 w 735"/>
                <a:gd name="T75" fmla="*/ 893 h 906"/>
                <a:gd name="T76" fmla="*/ 0 w 735"/>
                <a:gd name="T77" fmla="*/ 898 h 906"/>
                <a:gd name="T78" fmla="*/ 2 w 735"/>
                <a:gd name="T79" fmla="*/ 903 h 906"/>
                <a:gd name="T80" fmla="*/ 8 w 735"/>
                <a:gd name="T81" fmla="*/ 906 h 906"/>
                <a:gd name="T82" fmla="*/ 14 w 735"/>
                <a:gd name="T83" fmla="*/ 903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5" h="906">
                  <a:moveTo>
                    <a:pt x="14" y="903"/>
                  </a:moveTo>
                  <a:lnTo>
                    <a:pt x="14" y="903"/>
                  </a:lnTo>
                  <a:lnTo>
                    <a:pt x="37" y="883"/>
                  </a:lnTo>
                  <a:lnTo>
                    <a:pt x="61" y="862"/>
                  </a:lnTo>
                  <a:lnTo>
                    <a:pt x="86" y="843"/>
                  </a:lnTo>
                  <a:lnTo>
                    <a:pt x="111" y="824"/>
                  </a:lnTo>
                  <a:lnTo>
                    <a:pt x="163" y="787"/>
                  </a:lnTo>
                  <a:lnTo>
                    <a:pt x="214" y="750"/>
                  </a:lnTo>
                  <a:lnTo>
                    <a:pt x="214" y="750"/>
                  </a:lnTo>
                  <a:lnTo>
                    <a:pt x="242" y="726"/>
                  </a:lnTo>
                  <a:lnTo>
                    <a:pt x="272" y="703"/>
                  </a:lnTo>
                  <a:lnTo>
                    <a:pt x="300" y="679"/>
                  </a:lnTo>
                  <a:lnTo>
                    <a:pt x="327" y="655"/>
                  </a:lnTo>
                  <a:lnTo>
                    <a:pt x="354" y="629"/>
                  </a:lnTo>
                  <a:lnTo>
                    <a:pt x="379" y="603"/>
                  </a:lnTo>
                  <a:lnTo>
                    <a:pt x="405" y="577"/>
                  </a:lnTo>
                  <a:lnTo>
                    <a:pt x="430" y="550"/>
                  </a:lnTo>
                  <a:lnTo>
                    <a:pt x="430" y="550"/>
                  </a:lnTo>
                  <a:lnTo>
                    <a:pt x="456" y="520"/>
                  </a:lnTo>
                  <a:lnTo>
                    <a:pt x="480" y="489"/>
                  </a:lnTo>
                  <a:lnTo>
                    <a:pt x="505" y="459"/>
                  </a:lnTo>
                  <a:lnTo>
                    <a:pt x="528" y="428"/>
                  </a:lnTo>
                  <a:lnTo>
                    <a:pt x="551" y="396"/>
                  </a:lnTo>
                  <a:lnTo>
                    <a:pt x="573" y="364"/>
                  </a:lnTo>
                  <a:lnTo>
                    <a:pt x="594" y="331"/>
                  </a:lnTo>
                  <a:lnTo>
                    <a:pt x="614" y="297"/>
                  </a:lnTo>
                  <a:lnTo>
                    <a:pt x="633" y="263"/>
                  </a:lnTo>
                  <a:lnTo>
                    <a:pt x="652" y="228"/>
                  </a:lnTo>
                  <a:lnTo>
                    <a:pt x="669" y="194"/>
                  </a:lnTo>
                  <a:lnTo>
                    <a:pt x="684" y="158"/>
                  </a:lnTo>
                  <a:lnTo>
                    <a:pt x="699" y="122"/>
                  </a:lnTo>
                  <a:lnTo>
                    <a:pt x="712" y="85"/>
                  </a:lnTo>
                  <a:lnTo>
                    <a:pt x="724" y="48"/>
                  </a:lnTo>
                  <a:lnTo>
                    <a:pt x="735" y="9"/>
                  </a:lnTo>
                  <a:lnTo>
                    <a:pt x="735" y="9"/>
                  </a:lnTo>
                  <a:lnTo>
                    <a:pt x="735" y="7"/>
                  </a:lnTo>
                  <a:lnTo>
                    <a:pt x="734" y="4"/>
                  </a:lnTo>
                  <a:lnTo>
                    <a:pt x="732" y="1"/>
                  </a:lnTo>
                  <a:lnTo>
                    <a:pt x="729" y="0"/>
                  </a:lnTo>
                  <a:lnTo>
                    <a:pt x="726" y="0"/>
                  </a:lnTo>
                  <a:lnTo>
                    <a:pt x="724" y="1"/>
                  </a:lnTo>
                  <a:lnTo>
                    <a:pt x="721" y="3"/>
                  </a:lnTo>
                  <a:lnTo>
                    <a:pt x="720" y="5"/>
                  </a:lnTo>
                  <a:lnTo>
                    <a:pt x="720" y="5"/>
                  </a:lnTo>
                  <a:lnTo>
                    <a:pt x="710" y="44"/>
                  </a:lnTo>
                  <a:lnTo>
                    <a:pt x="697" y="81"/>
                  </a:lnTo>
                  <a:lnTo>
                    <a:pt x="684" y="118"/>
                  </a:lnTo>
                  <a:lnTo>
                    <a:pt x="669" y="154"/>
                  </a:lnTo>
                  <a:lnTo>
                    <a:pt x="653" y="190"/>
                  </a:lnTo>
                  <a:lnTo>
                    <a:pt x="637" y="224"/>
                  </a:lnTo>
                  <a:lnTo>
                    <a:pt x="617" y="259"/>
                  </a:lnTo>
                  <a:lnTo>
                    <a:pt x="598" y="293"/>
                  </a:lnTo>
                  <a:lnTo>
                    <a:pt x="578" y="327"/>
                  </a:lnTo>
                  <a:lnTo>
                    <a:pt x="557" y="359"/>
                  </a:lnTo>
                  <a:lnTo>
                    <a:pt x="535" y="392"/>
                  </a:lnTo>
                  <a:lnTo>
                    <a:pt x="512" y="424"/>
                  </a:lnTo>
                  <a:lnTo>
                    <a:pt x="488" y="455"/>
                  </a:lnTo>
                  <a:lnTo>
                    <a:pt x="464" y="486"/>
                  </a:lnTo>
                  <a:lnTo>
                    <a:pt x="439" y="515"/>
                  </a:lnTo>
                  <a:lnTo>
                    <a:pt x="414" y="546"/>
                  </a:lnTo>
                  <a:lnTo>
                    <a:pt x="414" y="546"/>
                  </a:lnTo>
                  <a:lnTo>
                    <a:pt x="388" y="573"/>
                  </a:lnTo>
                  <a:lnTo>
                    <a:pt x="363" y="600"/>
                  </a:lnTo>
                  <a:lnTo>
                    <a:pt x="337" y="625"/>
                  </a:lnTo>
                  <a:lnTo>
                    <a:pt x="309" y="651"/>
                  </a:lnTo>
                  <a:lnTo>
                    <a:pt x="282" y="675"/>
                  </a:lnTo>
                  <a:lnTo>
                    <a:pt x="254" y="698"/>
                  </a:lnTo>
                  <a:lnTo>
                    <a:pt x="224" y="721"/>
                  </a:lnTo>
                  <a:lnTo>
                    <a:pt x="195" y="744"/>
                  </a:lnTo>
                  <a:lnTo>
                    <a:pt x="195" y="744"/>
                  </a:lnTo>
                  <a:lnTo>
                    <a:pt x="146" y="780"/>
                  </a:lnTo>
                  <a:lnTo>
                    <a:pt x="97" y="816"/>
                  </a:lnTo>
                  <a:lnTo>
                    <a:pt x="49" y="853"/>
                  </a:lnTo>
                  <a:lnTo>
                    <a:pt x="26" y="872"/>
                  </a:lnTo>
                  <a:lnTo>
                    <a:pt x="2" y="893"/>
                  </a:lnTo>
                  <a:lnTo>
                    <a:pt x="2" y="893"/>
                  </a:lnTo>
                  <a:lnTo>
                    <a:pt x="1" y="896"/>
                  </a:lnTo>
                  <a:lnTo>
                    <a:pt x="0" y="898"/>
                  </a:lnTo>
                  <a:lnTo>
                    <a:pt x="1" y="901"/>
                  </a:lnTo>
                  <a:lnTo>
                    <a:pt x="2" y="903"/>
                  </a:lnTo>
                  <a:lnTo>
                    <a:pt x="5" y="905"/>
                  </a:lnTo>
                  <a:lnTo>
                    <a:pt x="8" y="906"/>
                  </a:lnTo>
                  <a:lnTo>
                    <a:pt x="11" y="906"/>
                  </a:lnTo>
                  <a:lnTo>
                    <a:pt x="14" y="903"/>
                  </a:lnTo>
                  <a:lnTo>
                    <a:pt x="14" y="9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3" name="Freeform 291">
              <a:extLst>
                <a:ext uri="{FF2B5EF4-FFF2-40B4-BE49-F238E27FC236}">
                  <a16:creationId xmlns:a16="http://schemas.microsoft.com/office/drawing/2014/main" id="{434BBC42-0252-5BCC-B9ED-35F62C2F0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2819"/>
              <a:ext cx="50" cy="30"/>
            </a:xfrm>
            <a:custGeom>
              <a:avLst/>
              <a:gdLst>
                <a:gd name="T0" fmla="*/ 7 w 100"/>
                <a:gd name="T1" fmla="*/ 16 h 62"/>
                <a:gd name="T2" fmla="*/ 7 w 100"/>
                <a:gd name="T3" fmla="*/ 16 h 62"/>
                <a:gd name="T4" fmla="*/ 28 w 100"/>
                <a:gd name="T5" fmla="*/ 24 h 62"/>
                <a:gd name="T6" fmla="*/ 49 w 100"/>
                <a:gd name="T7" fmla="*/ 34 h 62"/>
                <a:gd name="T8" fmla="*/ 68 w 100"/>
                <a:gd name="T9" fmla="*/ 45 h 62"/>
                <a:gd name="T10" fmla="*/ 86 w 100"/>
                <a:gd name="T11" fmla="*/ 59 h 62"/>
                <a:gd name="T12" fmla="*/ 86 w 100"/>
                <a:gd name="T13" fmla="*/ 59 h 62"/>
                <a:gd name="T14" fmla="*/ 89 w 100"/>
                <a:gd name="T15" fmla="*/ 61 h 62"/>
                <a:gd name="T16" fmla="*/ 93 w 100"/>
                <a:gd name="T17" fmla="*/ 62 h 62"/>
                <a:gd name="T18" fmla="*/ 95 w 100"/>
                <a:gd name="T19" fmla="*/ 61 h 62"/>
                <a:gd name="T20" fmla="*/ 98 w 100"/>
                <a:gd name="T21" fmla="*/ 59 h 62"/>
                <a:gd name="T22" fmla="*/ 99 w 100"/>
                <a:gd name="T23" fmla="*/ 57 h 62"/>
                <a:gd name="T24" fmla="*/ 100 w 100"/>
                <a:gd name="T25" fmla="*/ 54 h 62"/>
                <a:gd name="T26" fmla="*/ 99 w 100"/>
                <a:gd name="T27" fmla="*/ 52 h 62"/>
                <a:gd name="T28" fmla="*/ 98 w 100"/>
                <a:gd name="T29" fmla="*/ 49 h 62"/>
                <a:gd name="T30" fmla="*/ 98 w 100"/>
                <a:gd name="T31" fmla="*/ 49 h 62"/>
                <a:gd name="T32" fmla="*/ 77 w 100"/>
                <a:gd name="T33" fmla="*/ 34 h 62"/>
                <a:gd name="T34" fmla="*/ 57 w 100"/>
                <a:gd name="T35" fmla="*/ 20 h 62"/>
                <a:gd name="T36" fmla="*/ 34 w 100"/>
                <a:gd name="T37" fmla="*/ 9 h 62"/>
                <a:gd name="T38" fmla="*/ 22 w 100"/>
                <a:gd name="T39" fmla="*/ 4 h 62"/>
                <a:gd name="T40" fmla="*/ 11 w 100"/>
                <a:gd name="T41" fmla="*/ 0 h 62"/>
                <a:gd name="T42" fmla="*/ 11 w 100"/>
                <a:gd name="T43" fmla="*/ 0 h 62"/>
                <a:gd name="T44" fmla="*/ 7 w 100"/>
                <a:gd name="T45" fmla="*/ 0 h 62"/>
                <a:gd name="T46" fmla="*/ 4 w 100"/>
                <a:gd name="T47" fmla="*/ 2 h 62"/>
                <a:gd name="T48" fmla="*/ 3 w 100"/>
                <a:gd name="T49" fmla="*/ 3 h 62"/>
                <a:gd name="T50" fmla="*/ 2 w 100"/>
                <a:gd name="T51" fmla="*/ 6 h 62"/>
                <a:gd name="T52" fmla="*/ 0 w 100"/>
                <a:gd name="T53" fmla="*/ 9 h 62"/>
                <a:gd name="T54" fmla="*/ 2 w 100"/>
                <a:gd name="T55" fmla="*/ 12 h 62"/>
                <a:gd name="T56" fmla="*/ 3 w 100"/>
                <a:gd name="T57" fmla="*/ 15 h 62"/>
                <a:gd name="T58" fmla="*/ 7 w 100"/>
                <a:gd name="T59" fmla="*/ 16 h 62"/>
                <a:gd name="T60" fmla="*/ 7 w 100"/>
                <a:gd name="T61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62">
                  <a:moveTo>
                    <a:pt x="7" y="16"/>
                  </a:moveTo>
                  <a:lnTo>
                    <a:pt x="7" y="16"/>
                  </a:lnTo>
                  <a:lnTo>
                    <a:pt x="28" y="24"/>
                  </a:lnTo>
                  <a:lnTo>
                    <a:pt x="49" y="34"/>
                  </a:lnTo>
                  <a:lnTo>
                    <a:pt x="68" y="45"/>
                  </a:lnTo>
                  <a:lnTo>
                    <a:pt x="86" y="59"/>
                  </a:lnTo>
                  <a:lnTo>
                    <a:pt x="86" y="59"/>
                  </a:lnTo>
                  <a:lnTo>
                    <a:pt x="89" y="61"/>
                  </a:lnTo>
                  <a:lnTo>
                    <a:pt x="93" y="62"/>
                  </a:lnTo>
                  <a:lnTo>
                    <a:pt x="95" y="61"/>
                  </a:lnTo>
                  <a:lnTo>
                    <a:pt x="98" y="59"/>
                  </a:lnTo>
                  <a:lnTo>
                    <a:pt x="99" y="57"/>
                  </a:lnTo>
                  <a:lnTo>
                    <a:pt x="100" y="54"/>
                  </a:lnTo>
                  <a:lnTo>
                    <a:pt x="99" y="52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77" y="34"/>
                  </a:lnTo>
                  <a:lnTo>
                    <a:pt x="57" y="20"/>
                  </a:lnTo>
                  <a:lnTo>
                    <a:pt x="34" y="9"/>
                  </a:lnTo>
                  <a:lnTo>
                    <a:pt x="22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4" name="Freeform 292">
              <a:extLst>
                <a:ext uri="{FF2B5EF4-FFF2-40B4-BE49-F238E27FC236}">
                  <a16:creationId xmlns:a16="http://schemas.microsoft.com/office/drawing/2014/main" id="{BEE5B5C4-1F3F-BF68-AACA-C9BD4417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" y="2843"/>
              <a:ext cx="42" cy="34"/>
            </a:xfrm>
            <a:custGeom>
              <a:avLst/>
              <a:gdLst>
                <a:gd name="T0" fmla="*/ 4 w 85"/>
                <a:gd name="T1" fmla="*/ 14 h 68"/>
                <a:gd name="T2" fmla="*/ 4 w 85"/>
                <a:gd name="T3" fmla="*/ 14 h 68"/>
                <a:gd name="T4" fmla="*/ 39 w 85"/>
                <a:gd name="T5" fmla="*/ 39 h 68"/>
                <a:gd name="T6" fmla="*/ 57 w 85"/>
                <a:gd name="T7" fmla="*/ 51 h 68"/>
                <a:gd name="T8" fmla="*/ 64 w 85"/>
                <a:gd name="T9" fmla="*/ 58 h 68"/>
                <a:gd name="T10" fmla="*/ 72 w 85"/>
                <a:gd name="T11" fmla="*/ 65 h 68"/>
                <a:gd name="T12" fmla="*/ 72 w 85"/>
                <a:gd name="T13" fmla="*/ 65 h 68"/>
                <a:gd name="T14" fmla="*/ 75 w 85"/>
                <a:gd name="T15" fmla="*/ 68 h 68"/>
                <a:gd name="T16" fmla="*/ 77 w 85"/>
                <a:gd name="T17" fmla="*/ 68 h 68"/>
                <a:gd name="T18" fmla="*/ 80 w 85"/>
                <a:gd name="T19" fmla="*/ 67 h 68"/>
                <a:gd name="T20" fmla="*/ 82 w 85"/>
                <a:gd name="T21" fmla="*/ 65 h 68"/>
                <a:gd name="T22" fmla="*/ 83 w 85"/>
                <a:gd name="T23" fmla="*/ 63 h 68"/>
                <a:gd name="T24" fmla="*/ 85 w 85"/>
                <a:gd name="T25" fmla="*/ 60 h 68"/>
                <a:gd name="T26" fmla="*/ 85 w 85"/>
                <a:gd name="T27" fmla="*/ 58 h 68"/>
                <a:gd name="T28" fmla="*/ 82 w 85"/>
                <a:gd name="T29" fmla="*/ 55 h 68"/>
                <a:gd name="T30" fmla="*/ 82 w 85"/>
                <a:gd name="T31" fmla="*/ 55 h 68"/>
                <a:gd name="T32" fmla="*/ 75 w 85"/>
                <a:gd name="T33" fmla="*/ 46 h 68"/>
                <a:gd name="T34" fmla="*/ 67 w 85"/>
                <a:gd name="T35" fmla="*/ 40 h 68"/>
                <a:gd name="T36" fmla="*/ 49 w 85"/>
                <a:gd name="T37" fmla="*/ 26 h 68"/>
                <a:gd name="T38" fmla="*/ 12 w 85"/>
                <a:gd name="T39" fmla="*/ 1 h 68"/>
                <a:gd name="T40" fmla="*/ 12 w 85"/>
                <a:gd name="T41" fmla="*/ 1 h 68"/>
                <a:gd name="T42" fmla="*/ 8 w 85"/>
                <a:gd name="T43" fmla="*/ 0 h 68"/>
                <a:gd name="T44" fmla="*/ 5 w 85"/>
                <a:gd name="T45" fmla="*/ 0 h 68"/>
                <a:gd name="T46" fmla="*/ 3 w 85"/>
                <a:gd name="T47" fmla="*/ 1 h 68"/>
                <a:gd name="T48" fmla="*/ 1 w 85"/>
                <a:gd name="T49" fmla="*/ 4 h 68"/>
                <a:gd name="T50" fmla="*/ 0 w 85"/>
                <a:gd name="T51" fmla="*/ 7 h 68"/>
                <a:gd name="T52" fmla="*/ 0 w 85"/>
                <a:gd name="T53" fmla="*/ 9 h 68"/>
                <a:gd name="T54" fmla="*/ 1 w 85"/>
                <a:gd name="T55" fmla="*/ 13 h 68"/>
                <a:gd name="T56" fmla="*/ 4 w 85"/>
                <a:gd name="T57" fmla="*/ 14 h 68"/>
                <a:gd name="T58" fmla="*/ 4 w 85"/>
                <a:gd name="T59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68">
                  <a:moveTo>
                    <a:pt x="4" y="14"/>
                  </a:moveTo>
                  <a:lnTo>
                    <a:pt x="4" y="14"/>
                  </a:lnTo>
                  <a:lnTo>
                    <a:pt x="39" y="39"/>
                  </a:lnTo>
                  <a:lnTo>
                    <a:pt x="57" y="51"/>
                  </a:lnTo>
                  <a:lnTo>
                    <a:pt x="64" y="58"/>
                  </a:lnTo>
                  <a:lnTo>
                    <a:pt x="72" y="65"/>
                  </a:lnTo>
                  <a:lnTo>
                    <a:pt x="72" y="65"/>
                  </a:lnTo>
                  <a:lnTo>
                    <a:pt x="75" y="68"/>
                  </a:lnTo>
                  <a:lnTo>
                    <a:pt x="77" y="68"/>
                  </a:lnTo>
                  <a:lnTo>
                    <a:pt x="80" y="67"/>
                  </a:lnTo>
                  <a:lnTo>
                    <a:pt x="82" y="65"/>
                  </a:lnTo>
                  <a:lnTo>
                    <a:pt x="83" y="63"/>
                  </a:lnTo>
                  <a:lnTo>
                    <a:pt x="85" y="60"/>
                  </a:lnTo>
                  <a:lnTo>
                    <a:pt x="85" y="58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75" y="46"/>
                  </a:lnTo>
                  <a:lnTo>
                    <a:pt x="67" y="40"/>
                  </a:lnTo>
                  <a:lnTo>
                    <a:pt x="49" y="26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5" name="Freeform 293">
              <a:extLst>
                <a:ext uri="{FF2B5EF4-FFF2-40B4-BE49-F238E27FC236}">
                  <a16:creationId xmlns:a16="http://schemas.microsoft.com/office/drawing/2014/main" id="{9A0FAE5B-7041-42D5-E55B-DCC8DBB9C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3051"/>
              <a:ext cx="36" cy="46"/>
            </a:xfrm>
            <a:custGeom>
              <a:avLst/>
              <a:gdLst>
                <a:gd name="T0" fmla="*/ 2 w 72"/>
                <a:gd name="T1" fmla="*/ 13 h 92"/>
                <a:gd name="T2" fmla="*/ 2 w 72"/>
                <a:gd name="T3" fmla="*/ 13 h 92"/>
                <a:gd name="T4" fmla="*/ 31 w 72"/>
                <a:gd name="T5" fmla="*/ 50 h 92"/>
                <a:gd name="T6" fmla="*/ 45 w 72"/>
                <a:gd name="T7" fmla="*/ 69 h 92"/>
                <a:gd name="T8" fmla="*/ 58 w 72"/>
                <a:gd name="T9" fmla="*/ 90 h 92"/>
                <a:gd name="T10" fmla="*/ 58 w 72"/>
                <a:gd name="T11" fmla="*/ 90 h 92"/>
                <a:gd name="T12" fmla="*/ 59 w 72"/>
                <a:gd name="T13" fmla="*/ 92 h 92"/>
                <a:gd name="T14" fmla="*/ 62 w 72"/>
                <a:gd name="T15" fmla="*/ 92 h 92"/>
                <a:gd name="T16" fmla="*/ 66 w 72"/>
                <a:gd name="T17" fmla="*/ 92 h 92"/>
                <a:gd name="T18" fmla="*/ 68 w 72"/>
                <a:gd name="T19" fmla="*/ 92 h 92"/>
                <a:gd name="T20" fmla="*/ 69 w 72"/>
                <a:gd name="T21" fmla="*/ 90 h 92"/>
                <a:gd name="T22" fmla="*/ 72 w 72"/>
                <a:gd name="T23" fmla="*/ 87 h 92"/>
                <a:gd name="T24" fmla="*/ 72 w 72"/>
                <a:gd name="T25" fmla="*/ 85 h 92"/>
                <a:gd name="T26" fmla="*/ 71 w 72"/>
                <a:gd name="T27" fmla="*/ 82 h 92"/>
                <a:gd name="T28" fmla="*/ 71 w 72"/>
                <a:gd name="T29" fmla="*/ 82 h 92"/>
                <a:gd name="T30" fmla="*/ 58 w 72"/>
                <a:gd name="T31" fmla="*/ 60 h 92"/>
                <a:gd name="T32" fmla="*/ 44 w 72"/>
                <a:gd name="T33" fmla="*/ 41 h 92"/>
                <a:gd name="T34" fmla="*/ 13 w 72"/>
                <a:gd name="T35" fmla="*/ 3 h 92"/>
                <a:gd name="T36" fmla="*/ 13 w 72"/>
                <a:gd name="T37" fmla="*/ 3 h 92"/>
                <a:gd name="T38" fmla="*/ 11 w 72"/>
                <a:gd name="T39" fmla="*/ 0 h 92"/>
                <a:gd name="T40" fmla="*/ 8 w 72"/>
                <a:gd name="T41" fmla="*/ 0 h 92"/>
                <a:gd name="T42" fmla="*/ 5 w 72"/>
                <a:gd name="T43" fmla="*/ 0 h 92"/>
                <a:gd name="T44" fmla="*/ 3 w 72"/>
                <a:gd name="T45" fmla="*/ 3 h 92"/>
                <a:gd name="T46" fmla="*/ 2 w 72"/>
                <a:gd name="T47" fmla="*/ 5 h 92"/>
                <a:gd name="T48" fmla="*/ 0 w 72"/>
                <a:gd name="T49" fmla="*/ 8 h 92"/>
                <a:gd name="T50" fmla="*/ 0 w 72"/>
                <a:gd name="T51" fmla="*/ 10 h 92"/>
                <a:gd name="T52" fmla="*/ 2 w 72"/>
                <a:gd name="T53" fmla="*/ 13 h 92"/>
                <a:gd name="T54" fmla="*/ 2 w 72"/>
                <a:gd name="T55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92">
                  <a:moveTo>
                    <a:pt x="2" y="13"/>
                  </a:moveTo>
                  <a:lnTo>
                    <a:pt x="2" y="13"/>
                  </a:lnTo>
                  <a:lnTo>
                    <a:pt x="31" y="50"/>
                  </a:lnTo>
                  <a:lnTo>
                    <a:pt x="45" y="69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9" y="92"/>
                  </a:lnTo>
                  <a:lnTo>
                    <a:pt x="62" y="92"/>
                  </a:lnTo>
                  <a:lnTo>
                    <a:pt x="66" y="92"/>
                  </a:lnTo>
                  <a:lnTo>
                    <a:pt x="68" y="92"/>
                  </a:lnTo>
                  <a:lnTo>
                    <a:pt x="69" y="90"/>
                  </a:lnTo>
                  <a:lnTo>
                    <a:pt x="72" y="87"/>
                  </a:lnTo>
                  <a:lnTo>
                    <a:pt x="72" y="85"/>
                  </a:lnTo>
                  <a:lnTo>
                    <a:pt x="71" y="82"/>
                  </a:lnTo>
                  <a:lnTo>
                    <a:pt x="71" y="82"/>
                  </a:lnTo>
                  <a:lnTo>
                    <a:pt x="58" y="60"/>
                  </a:lnTo>
                  <a:lnTo>
                    <a:pt x="44" y="4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6" name="Freeform 294">
              <a:extLst>
                <a:ext uri="{FF2B5EF4-FFF2-40B4-BE49-F238E27FC236}">
                  <a16:creationId xmlns:a16="http://schemas.microsoft.com/office/drawing/2014/main" id="{A10264C6-5597-BE5D-BAA2-885B0F73C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3072"/>
              <a:ext cx="35" cy="43"/>
            </a:xfrm>
            <a:custGeom>
              <a:avLst/>
              <a:gdLst>
                <a:gd name="T0" fmla="*/ 3 w 69"/>
                <a:gd name="T1" fmla="*/ 13 h 86"/>
                <a:gd name="T2" fmla="*/ 3 w 69"/>
                <a:gd name="T3" fmla="*/ 13 h 86"/>
                <a:gd name="T4" fmla="*/ 18 w 69"/>
                <a:gd name="T5" fmla="*/ 29 h 86"/>
                <a:gd name="T6" fmla="*/ 32 w 69"/>
                <a:gd name="T7" fmla="*/ 45 h 86"/>
                <a:gd name="T8" fmla="*/ 44 w 69"/>
                <a:gd name="T9" fmla="*/ 63 h 86"/>
                <a:gd name="T10" fmla="*/ 55 w 69"/>
                <a:gd name="T11" fmla="*/ 84 h 86"/>
                <a:gd name="T12" fmla="*/ 55 w 69"/>
                <a:gd name="T13" fmla="*/ 84 h 86"/>
                <a:gd name="T14" fmla="*/ 57 w 69"/>
                <a:gd name="T15" fmla="*/ 86 h 86"/>
                <a:gd name="T16" fmla="*/ 59 w 69"/>
                <a:gd name="T17" fmla="*/ 86 h 86"/>
                <a:gd name="T18" fmla="*/ 63 w 69"/>
                <a:gd name="T19" fmla="*/ 86 h 86"/>
                <a:gd name="T20" fmla="*/ 66 w 69"/>
                <a:gd name="T21" fmla="*/ 86 h 86"/>
                <a:gd name="T22" fmla="*/ 67 w 69"/>
                <a:gd name="T23" fmla="*/ 84 h 86"/>
                <a:gd name="T24" fmla="*/ 69 w 69"/>
                <a:gd name="T25" fmla="*/ 81 h 86"/>
                <a:gd name="T26" fmla="*/ 69 w 69"/>
                <a:gd name="T27" fmla="*/ 79 h 86"/>
                <a:gd name="T28" fmla="*/ 68 w 69"/>
                <a:gd name="T29" fmla="*/ 75 h 86"/>
                <a:gd name="T30" fmla="*/ 68 w 69"/>
                <a:gd name="T31" fmla="*/ 75 h 86"/>
                <a:gd name="T32" fmla="*/ 57 w 69"/>
                <a:gd name="T33" fmla="*/ 56 h 86"/>
                <a:gd name="T34" fmla="*/ 44 w 69"/>
                <a:gd name="T35" fmla="*/ 36 h 86"/>
                <a:gd name="T36" fmla="*/ 30 w 69"/>
                <a:gd name="T37" fmla="*/ 18 h 86"/>
                <a:gd name="T38" fmla="*/ 14 w 69"/>
                <a:gd name="T39" fmla="*/ 2 h 86"/>
                <a:gd name="T40" fmla="*/ 14 w 69"/>
                <a:gd name="T41" fmla="*/ 2 h 86"/>
                <a:gd name="T42" fmla="*/ 11 w 69"/>
                <a:gd name="T43" fmla="*/ 0 h 86"/>
                <a:gd name="T44" fmla="*/ 8 w 69"/>
                <a:gd name="T45" fmla="*/ 0 h 86"/>
                <a:gd name="T46" fmla="*/ 5 w 69"/>
                <a:gd name="T47" fmla="*/ 0 h 86"/>
                <a:gd name="T48" fmla="*/ 3 w 69"/>
                <a:gd name="T49" fmla="*/ 3 h 86"/>
                <a:gd name="T50" fmla="*/ 2 w 69"/>
                <a:gd name="T51" fmla="*/ 6 h 86"/>
                <a:gd name="T52" fmla="*/ 0 w 69"/>
                <a:gd name="T53" fmla="*/ 8 h 86"/>
                <a:gd name="T54" fmla="*/ 2 w 69"/>
                <a:gd name="T55" fmla="*/ 11 h 86"/>
                <a:gd name="T56" fmla="*/ 3 w 69"/>
                <a:gd name="T57" fmla="*/ 13 h 86"/>
                <a:gd name="T58" fmla="*/ 3 w 69"/>
                <a:gd name="T59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86">
                  <a:moveTo>
                    <a:pt x="3" y="13"/>
                  </a:moveTo>
                  <a:lnTo>
                    <a:pt x="3" y="13"/>
                  </a:lnTo>
                  <a:lnTo>
                    <a:pt x="18" y="29"/>
                  </a:lnTo>
                  <a:lnTo>
                    <a:pt x="32" y="45"/>
                  </a:lnTo>
                  <a:lnTo>
                    <a:pt x="44" y="63"/>
                  </a:lnTo>
                  <a:lnTo>
                    <a:pt x="55" y="84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9" y="86"/>
                  </a:lnTo>
                  <a:lnTo>
                    <a:pt x="63" y="86"/>
                  </a:lnTo>
                  <a:lnTo>
                    <a:pt x="66" y="86"/>
                  </a:lnTo>
                  <a:lnTo>
                    <a:pt x="67" y="84"/>
                  </a:lnTo>
                  <a:lnTo>
                    <a:pt x="69" y="81"/>
                  </a:lnTo>
                  <a:lnTo>
                    <a:pt x="69" y="79"/>
                  </a:lnTo>
                  <a:lnTo>
                    <a:pt x="68" y="75"/>
                  </a:lnTo>
                  <a:lnTo>
                    <a:pt x="68" y="75"/>
                  </a:lnTo>
                  <a:lnTo>
                    <a:pt x="57" y="56"/>
                  </a:lnTo>
                  <a:lnTo>
                    <a:pt x="44" y="36"/>
                  </a:lnTo>
                  <a:lnTo>
                    <a:pt x="30" y="1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7" name="Freeform 295">
              <a:extLst>
                <a:ext uri="{FF2B5EF4-FFF2-40B4-BE49-F238E27FC236}">
                  <a16:creationId xmlns:a16="http://schemas.microsoft.com/office/drawing/2014/main" id="{D24F15C0-2ACD-F8D8-D404-4B3ACF1C1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2901"/>
              <a:ext cx="303" cy="304"/>
            </a:xfrm>
            <a:custGeom>
              <a:avLst/>
              <a:gdLst>
                <a:gd name="T0" fmla="*/ 309 w 604"/>
                <a:gd name="T1" fmla="*/ 32 h 609"/>
                <a:gd name="T2" fmla="*/ 270 w 604"/>
                <a:gd name="T3" fmla="*/ 107 h 609"/>
                <a:gd name="T4" fmla="*/ 218 w 604"/>
                <a:gd name="T5" fmla="*/ 172 h 609"/>
                <a:gd name="T6" fmla="*/ 153 w 604"/>
                <a:gd name="T7" fmla="*/ 228 h 609"/>
                <a:gd name="T8" fmla="*/ 82 w 604"/>
                <a:gd name="T9" fmla="*/ 273 h 609"/>
                <a:gd name="T10" fmla="*/ 5 w 604"/>
                <a:gd name="T11" fmla="*/ 308 h 609"/>
                <a:gd name="T12" fmla="*/ 1 w 604"/>
                <a:gd name="T13" fmla="*/ 312 h 609"/>
                <a:gd name="T14" fmla="*/ 0 w 604"/>
                <a:gd name="T15" fmla="*/ 317 h 609"/>
                <a:gd name="T16" fmla="*/ 18 w 604"/>
                <a:gd name="T17" fmla="*/ 349 h 609"/>
                <a:gd name="T18" fmla="*/ 56 w 604"/>
                <a:gd name="T19" fmla="*/ 396 h 609"/>
                <a:gd name="T20" fmla="*/ 147 w 604"/>
                <a:gd name="T21" fmla="*/ 499 h 609"/>
                <a:gd name="T22" fmla="*/ 182 w 604"/>
                <a:gd name="T23" fmla="*/ 538 h 609"/>
                <a:gd name="T24" fmla="*/ 219 w 604"/>
                <a:gd name="T25" fmla="*/ 576 h 609"/>
                <a:gd name="T26" fmla="*/ 243 w 604"/>
                <a:gd name="T27" fmla="*/ 587 h 609"/>
                <a:gd name="T28" fmla="*/ 300 w 604"/>
                <a:gd name="T29" fmla="*/ 596 h 609"/>
                <a:gd name="T30" fmla="*/ 350 w 604"/>
                <a:gd name="T31" fmla="*/ 599 h 609"/>
                <a:gd name="T32" fmla="*/ 425 w 604"/>
                <a:gd name="T33" fmla="*/ 608 h 609"/>
                <a:gd name="T34" fmla="*/ 487 w 604"/>
                <a:gd name="T35" fmla="*/ 605 h 609"/>
                <a:gd name="T36" fmla="*/ 521 w 604"/>
                <a:gd name="T37" fmla="*/ 593 h 609"/>
                <a:gd name="T38" fmla="*/ 539 w 604"/>
                <a:gd name="T39" fmla="*/ 578 h 609"/>
                <a:gd name="T40" fmla="*/ 557 w 604"/>
                <a:gd name="T41" fmla="*/ 545 h 609"/>
                <a:gd name="T42" fmla="*/ 570 w 604"/>
                <a:gd name="T43" fmla="*/ 510 h 609"/>
                <a:gd name="T44" fmla="*/ 596 w 604"/>
                <a:gd name="T45" fmla="*/ 414 h 609"/>
                <a:gd name="T46" fmla="*/ 604 w 604"/>
                <a:gd name="T47" fmla="*/ 380 h 609"/>
                <a:gd name="T48" fmla="*/ 598 w 604"/>
                <a:gd name="T49" fmla="*/ 373 h 609"/>
                <a:gd name="T50" fmla="*/ 590 w 604"/>
                <a:gd name="T51" fmla="*/ 376 h 609"/>
                <a:gd name="T52" fmla="*/ 575 w 604"/>
                <a:gd name="T53" fmla="*/ 430 h 609"/>
                <a:gd name="T54" fmla="*/ 556 w 604"/>
                <a:gd name="T55" fmla="*/ 506 h 609"/>
                <a:gd name="T56" fmla="*/ 539 w 604"/>
                <a:gd name="T57" fmla="*/ 549 h 609"/>
                <a:gd name="T58" fmla="*/ 512 w 604"/>
                <a:gd name="T59" fmla="*/ 579 h 609"/>
                <a:gd name="T60" fmla="*/ 494 w 604"/>
                <a:gd name="T61" fmla="*/ 588 h 609"/>
                <a:gd name="T62" fmla="*/ 451 w 604"/>
                <a:gd name="T63" fmla="*/ 592 h 609"/>
                <a:gd name="T64" fmla="*/ 384 w 604"/>
                <a:gd name="T65" fmla="*/ 586 h 609"/>
                <a:gd name="T66" fmla="*/ 309 w 604"/>
                <a:gd name="T67" fmla="*/ 581 h 609"/>
                <a:gd name="T68" fmla="*/ 252 w 604"/>
                <a:gd name="T69" fmla="*/ 573 h 609"/>
                <a:gd name="T70" fmla="*/ 227 w 604"/>
                <a:gd name="T71" fmla="*/ 561 h 609"/>
                <a:gd name="T72" fmla="*/ 198 w 604"/>
                <a:gd name="T73" fmla="*/ 537 h 609"/>
                <a:gd name="T74" fmla="*/ 157 w 604"/>
                <a:gd name="T75" fmla="*/ 487 h 609"/>
                <a:gd name="T76" fmla="*/ 83 w 604"/>
                <a:gd name="T77" fmla="*/ 404 h 609"/>
                <a:gd name="T78" fmla="*/ 46 w 604"/>
                <a:gd name="T79" fmla="*/ 360 h 609"/>
                <a:gd name="T80" fmla="*/ 20 w 604"/>
                <a:gd name="T81" fmla="*/ 326 h 609"/>
                <a:gd name="T82" fmla="*/ 10 w 604"/>
                <a:gd name="T83" fmla="*/ 322 h 609"/>
                <a:gd name="T84" fmla="*/ 63 w 604"/>
                <a:gd name="T85" fmla="*/ 300 h 609"/>
                <a:gd name="T86" fmla="*/ 139 w 604"/>
                <a:gd name="T87" fmla="*/ 258 h 609"/>
                <a:gd name="T88" fmla="*/ 207 w 604"/>
                <a:gd name="T89" fmla="*/ 203 h 609"/>
                <a:gd name="T90" fmla="*/ 266 w 604"/>
                <a:gd name="T91" fmla="*/ 139 h 609"/>
                <a:gd name="T92" fmla="*/ 311 w 604"/>
                <a:gd name="T93" fmla="*/ 64 h 609"/>
                <a:gd name="T94" fmla="*/ 333 w 604"/>
                <a:gd name="T95" fmla="*/ 9 h 609"/>
                <a:gd name="T96" fmla="*/ 330 w 604"/>
                <a:gd name="T97" fmla="*/ 2 h 609"/>
                <a:gd name="T98" fmla="*/ 321 w 604"/>
                <a:gd name="T99" fmla="*/ 0 h 609"/>
                <a:gd name="T100" fmla="*/ 317 w 604"/>
                <a:gd name="T101" fmla="*/ 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4" h="609">
                  <a:moveTo>
                    <a:pt x="317" y="6"/>
                  </a:moveTo>
                  <a:lnTo>
                    <a:pt x="317" y="6"/>
                  </a:lnTo>
                  <a:lnTo>
                    <a:pt x="309" y="32"/>
                  </a:lnTo>
                  <a:lnTo>
                    <a:pt x="297" y="58"/>
                  </a:lnTo>
                  <a:lnTo>
                    <a:pt x="284" y="82"/>
                  </a:lnTo>
                  <a:lnTo>
                    <a:pt x="270" y="107"/>
                  </a:lnTo>
                  <a:lnTo>
                    <a:pt x="253" y="130"/>
                  </a:lnTo>
                  <a:lnTo>
                    <a:pt x="235" y="152"/>
                  </a:lnTo>
                  <a:lnTo>
                    <a:pt x="218" y="172"/>
                  </a:lnTo>
                  <a:lnTo>
                    <a:pt x="197" y="193"/>
                  </a:lnTo>
                  <a:lnTo>
                    <a:pt x="175" y="210"/>
                  </a:lnTo>
                  <a:lnTo>
                    <a:pt x="153" y="228"/>
                  </a:lnTo>
                  <a:lnTo>
                    <a:pt x="130" y="245"/>
                  </a:lnTo>
                  <a:lnTo>
                    <a:pt x="107" y="260"/>
                  </a:lnTo>
                  <a:lnTo>
                    <a:pt x="82" y="273"/>
                  </a:lnTo>
                  <a:lnTo>
                    <a:pt x="57" y="286"/>
                  </a:lnTo>
                  <a:lnTo>
                    <a:pt x="32" y="298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2" y="309"/>
                  </a:lnTo>
                  <a:lnTo>
                    <a:pt x="1" y="312"/>
                  </a:lnTo>
                  <a:lnTo>
                    <a:pt x="0" y="314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5" y="328"/>
                  </a:lnTo>
                  <a:lnTo>
                    <a:pt x="11" y="339"/>
                  </a:lnTo>
                  <a:lnTo>
                    <a:pt x="18" y="349"/>
                  </a:lnTo>
                  <a:lnTo>
                    <a:pt x="24" y="359"/>
                  </a:lnTo>
                  <a:lnTo>
                    <a:pt x="41" y="378"/>
                  </a:lnTo>
                  <a:lnTo>
                    <a:pt x="56" y="396"/>
                  </a:lnTo>
                  <a:lnTo>
                    <a:pt x="56" y="396"/>
                  </a:lnTo>
                  <a:lnTo>
                    <a:pt x="101" y="447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4" y="518"/>
                  </a:lnTo>
                  <a:lnTo>
                    <a:pt x="182" y="538"/>
                  </a:lnTo>
                  <a:lnTo>
                    <a:pt x="200" y="558"/>
                  </a:lnTo>
                  <a:lnTo>
                    <a:pt x="209" y="567"/>
                  </a:lnTo>
                  <a:lnTo>
                    <a:pt x="219" y="576"/>
                  </a:lnTo>
                  <a:lnTo>
                    <a:pt x="219" y="576"/>
                  </a:lnTo>
                  <a:lnTo>
                    <a:pt x="230" y="582"/>
                  </a:lnTo>
                  <a:lnTo>
                    <a:pt x="243" y="587"/>
                  </a:lnTo>
                  <a:lnTo>
                    <a:pt x="257" y="591"/>
                  </a:lnTo>
                  <a:lnTo>
                    <a:pt x="271" y="593"/>
                  </a:lnTo>
                  <a:lnTo>
                    <a:pt x="300" y="596"/>
                  </a:lnTo>
                  <a:lnTo>
                    <a:pt x="326" y="597"/>
                  </a:lnTo>
                  <a:lnTo>
                    <a:pt x="326" y="597"/>
                  </a:lnTo>
                  <a:lnTo>
                    <a:pt x="350" y="599"/>
                  </a:lnTo>
                  <a:lnTo>
                    <a:pt x="374" y="602"/>
                  </a:lnTo>
                  <a:lnTo>
                    <a:pt x="399" y="605"/>
                  </a:lnTo>
                  <a:lnTo>
                    <a:pt x="425" y="608"/>
                  </a:lnTo>
                  <a:lnTo>
                    <a:pt x="451" y="609"/>
                  </a:lnTo>
                  <a:lnTo>
                    <a:pt x="475" y="606"/>
                  </a:lnTo>
                  <a:lnTo>
                    <a:pt x="487" y="605"/>
                  </a:lnTo>
                  <a:lnTo>
                    <a:pt x="498" y="602"/>
                  </a:lnTo>
                  <a:lnTo>
                    <a:pt x="510" y="599"/>
                  </a:lnTo>
                  <a:lnTo>
                    <a:pt x="521" y="593"/>
                  </a:lnTo>
                  <a:lnTo>
                    <a:pt x="521" y="593"/>
                  </a:lnTo>
                  <a:lnTo>
                    <a:pt x="530" y="587"/>
                  </a:lnTo>
                  <a:lnTo>
                    <a:pt x="539" y="578"/>
                  </a:lnTo>
                  <a:lnTo>
                    <a:pt x="547" y="568"/>
                  </a:lnTo>
                  <a:lnTo>
                    <a:pt x="552" y="556"/>
                  </a:lnTo>
                  <a:lnTo>
                    <a:pt x="557" y="545"/>
                  </a:lnTo>
                  <a:lnTo>
                    <a:pt x="562" y="533"/>
                  </a:lnTo>
                  <a:lnTo>
                    <a:pt x="570" y="510"/>
                  </a:lnTo>
                  <a:lnTo>
                    <a:pt x="570" y="510"/>
                  </a:lnTo>
                  <a:lnTo>
                    <a:pt x="579" y="478"/>
                  </a:lnTo>
                  <a:lnTo>
                    <a:pt x="588" y="446"/>
                  </a:lnTo>
                  <a:lnTo>
                    <a:pt x="596" y="414"/>
                  </a:lnTo>
                  <a:lnTo>
                    <a:pt x="604" y="382"/>
                  </a:lnTo>
                  <a:lnTo>
                    <a:pt x="604" y="382"/>
                  </a:lnTo>
                  <a:lnTo>
                    <a:pt x="604" y="380"/>
                  </a:lnTo>
                  <a:lnTo>
                    <a:pt x="603" y="377"/>
                  </a:lnTo>
                  <a:lnTo>
                    <a:pt x="602" y="374"/>
                  </a:lnTo>
                  <a:lnTo>
                    <a:pt x="598" y="373"/>
                  </a:lnTo>
                  <a:lnTo>
                    <a:pt x="596" y="373"/>
                  </a:lnTo>
                  <a:lnTo>
                    <a:pt x="593" y="373"/>
                  </a:lnTo>
                  <a:lnTo>
                    <a:pt x="590" y="376"/>
                  </a:lnTo>
                  <a:lnTo>
                    <a:pt x="589" y="378"/>
                  </a:lnTo>
                  <a:lnTo>
                    <a:pt x="589" y="378"/>
                  </a:lnTo>
                  <a:lnTo>
                    <a:pt x="575" y="430"/>
                  </a:lnTo>
                  <a:lnTo>
                    <a:pt x="562" y="479"/>
                  </a:lnTo>
                  <a:lnTo>
                    <a:pt x="562" y="479"/>
                  </a:lnTo>
                  <a:lnTo>
                    <a:pt x="556" y="506"/>
                  </a:lnTo>
                  <a:lnTo>
                    <a:pt x="551" y="520"/>
                  </a:lnTo>
                  <a:lnTo>
                    <a:pt x="546" y="535"/>
                  </a:lnTo>
                  <a:lnTo>
                    <a:pt x="539" y="549"/>
                  </a:lnTo>
                  <a:lnTo>
                    <a:pt x="533" y="560"/>
                  </a:lnTo>
                  <a:lnTo>
                    <a:pt x="524" y="572"/>
                  </a:lnTo>
                  <a:lnTo>
                    <a:pt x="512" y="579"/>
                  </a:lnTo>
                  <a:lnTo>
                    <a:pt x="512" y="579"/>
                  </a:lnTo>
                  <a:lnTo>
                    <a:pt x="503" y="585"/>
                  </a:lnTo>
                  <a:lnTo>
                    <a:pt x="494" y="588"/>
                  </a:lnTo>
                  <a:lnTo>
                    <a:pt x="484" y="591"/>
                  </a:lnTo>
                  <a:lnTo>
                    <a:pt x="473" y="591"/>
                  </a:lnTo>
                  <a:lnTo>
                    <a:pt x="451" y="592"/>
                  </a:lnTo>
                  <a:lnTo>
                    <a:pt x="430" y="591"/>
                  </a:lnTo>
                  <a:lnTo>
                    <a:pt x="430" y="591"/>
                  </a:lnTo>
                  <a:lnTo>
                    <a:pt x="384" y="586"/>
                  </a:lnTo>
                  <a:lnTo>
                    <a:pt x="337" y="582"/>
                  </a:lnTo>
                  <a:lnTo>
                    <a:pt x="337" y="582"/>
                  </a:lnTo>
                  <a:lnTo>
                    <a:pt x="309" y="581"/>
                  </a:lnTo>
                  <a:lnTo>
                    <a:pt x="280" y="578"/>
                  </a:lnTo>
                  <a:lnTo>
                    <a:pt x="266" y="577"/>
                  </a:lnTo>
                  <a:lnTo>
                    <a:pt x="252" y="573"/>
                  </a:lnTo>
                  <a:lnTo>
                    <a:pt x="239" y="568"/>
                  </a:lnTo>
                  <a:lnTo>
                    <a:pt x="227" y="561"/>
                  </a:lnTo>
                  <a:lnTo>
                    <a:pt x="227" y="561"/>
                  </a:lnTo>
                  <a:lnTo>
                    <a:pt x="216" y="555"/>
                  </a:lnTo>
                  <a:lnTo>
                    <a:pt x="207" y="546"/>
                  </a:lnTo>
                  <a:lnTo>
                    <a:pt x="198" y="537"/>
                  </a:lnTo>
                  <a:lnTo>
                    <a:pt x="189" y="527"/>
                  </a:lnTo>
                  <a:lnTo>
                    <a:pt x="174" y="506"/>
                  </a:lnTo>
                  <a:lnTo>
                    <a:pt x="157" y="487"/>
                  </a:lnTo>
                  <a:lnTo>
                    <a:pt x="157" y="487"/>
                  </a:lnTo>
                  <a:lnTo>
                    <a:pt x="120" y="446"/>
                  </a:lnTo>
                  <a:lnTo>
                    <a:pt x="83" y="404"/>
                  </a:lnTo>
                  <a:lnTo>
                    <a:pt x="83" y="404"/>
                  </a:lnTo>
                  <a:lnTo>
                    <a:pt x="64" y="382"/>
                  </a:lnTo>
                  <a:lnTo>
                    <a:pt x="46" y="360"/>
                  </a:lnTo>
                  <a:lnTo>
                    <a:pt x="37" y="350"/>
                  </a:lnTo>
                  <a:lnTo>
                    <a:pt x="28" y="339"/>
                  </a:lnTo>
                  <a:lnTo>
                    <a:pt x="20" y="326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10" y="322"/>
                  </a:lnTo>
                  <a:lnTo>
                    <a:pt x="10" y="322"/>
                  </a:lnTo>
                  <a:lnTo>
                    <a:pt x="37" y="312"/>
                  </a:lnTo>
                  <a:lnTo>
                    <a:pt x="63" y="300"/>
                  </a:lnTo>
                  <a:lnTo>
                    <a:pt x="89" y="287"/>
                  </a:lnTo>
                  <a:lnTo>
                    <a:pt x="115" y="273"/>
                  </a:lnTo>
                  <a:lnTo>
                    <a:pt x="139" y="258"/>
                  </a:lnTo>
                  <a:lnTo>
                    <a:pt x="162" y="240"/>
                  </a:lnTo>
                  <a:lnTo>
                    <a:pt x="186" y="222"/>
                  </a:lnTo>
                  <a:lnTo>
                    <a:pt x="207" y="203"/>
                  </a:lnTo>
                  <a:lnTo>
                    <a:pt x="229" y="182"/>
                  </a:lnTo>
                  <a:lnTo>
                    <a:pt x="248" y="161"/>
                  </a:lnTo>
                  <a:lnTo>
                    <a:pt x="266" y="139"/>
                  </a:lnTo>
                  <a:lnTo>
                    <a:pt x="283" y="114"/>
                  </a:lnTo>
                  <a:lnTo>
                    <a:pt x="298" y="90"/>
                  </a:lnTo>
                  <a:lnTo>
                    <a:pt x="311" y="64"/>
                  </a:lnTo>
                  <a:lnTo>
                    <a:pt x="323" y="38"/>
                  </a:lnTo>
                  <a:lnTo>
                    <a:pt x="333" y="9"/>
                  </a:lnTo>
                  <a:lnTo>
                    <a:pt x="333" y="9"/>
                  </a:lnTo>
                  <a:lnTo>
                    <a:pt x="333" y="7"/>
                  </a:lnTo>
                  <a:lnTo>
                    <a:pt x="332" y="4"/>
                  </a:lnTo>
                  <a:lnTo>
                    <a:pt x="330" y="2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321" y="0"/>
                  </a:lnTo>
                  <a:lnTo>
                    <a:pt x="319" y="3"/>
                  </a:lnTo>
                  <a:lnTo>
                    <a:pt x="317" y="6"/>
                  </a:lnTo>
                  <a:lnTo>
                    <a:pt x="31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8" name="Freeform 296">
              <a:extLst>
                <a:ext uri="{FF2B5EF4-FFF2-40B4-BE49-F238E27FC236}">
                  <a16:creationId xmlns:a16="http://schemas.microsoft.com/office/drawing/2014/main" id="{CF5BB252-60C4-BB12-6A70-0D1D08E16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996"/>
              <a:ext cx="256" cy="440"/>
            </a:xfrm>
            <a:custGeom>
              <a:avLst/>
              <a:gdLst>
                <a:gd name="T0" fmla="*/ 2 w 513"/>
                <a:gd name="T1" fmla="*/ 45 h 880"/>
                <a:gd name="T2" fmla="*/ 8 w 513"/>
                <a:gd name="T3" fmla="*/ 159 h 880"/>
                <a:gd name="T4" fmla="*/ 28 w 513"/>
                <a:gd name="T5" fmla="*/ 271 h 880"/>
                <a:gd name="T6" fmla="*/ 53 w 513"/>
                <a:gd name="T7" fmla="*/ 346 h 880"/>
                <a:gd name="T8" fmla="*/ 107 w 513"/>
                <a:gd name="T9" fmla="*/ 453 h 880"/>
                <a:gd name="T10" fmla="*/ 153 w 513"/>
                <a:gd name="T11" fmla="*/ 522 h 880"/>
                <a:gd name="T12" fmla="*/ 198 w 513"/>
                <a:gd name="T13" fmla="*/ 593 h 880"/>
                <a:gd name="T14" fmla="*/ 224 w 513"/>
                <a:gd name="T15" fmla="*/ 658 h 880"/>
                <a:gd name="T16" fmla="*/ 230 w 513"/>
                <a:gd name="T17" fmla="*/ 703 h 880"/>
                <a:gd name="T18" fmla="*/ 228 w 513"/>
                <a:gd name="T19" fmla="*/ 770 h 880"/>
                <a:gd name="T20" fmla="*/ 236 w 513"/>
                <a:gd name="T21" fmla="*/ 826 h 880"/>
                <a:gd name="T22" fmla="*/ 253 w 513"/>
                <a:gd name="T23" fmla="*/ 857 h 880"/>
                <a:gd name="T24" fmla="*/ 269 w 513"/>
                <a:gd name="T25" fmla="*/ 869 h 880"/>
                <a:gd name="T26" fmla="*/ 294 w 513"/>
                <a:gd name="T27" fmla="*/ 875 h 880"/>
                <a:gd name="T28" fmla="*/ 335 w 513"/>
                <a:gd name="T29" fmla="*/ 869 h 880"/>
                <a:gd name="T30" fmla="*/ 371 w 513"/>
                <a:gd name="T31" fmla="*/ 858 h 880"/>
                <a:gd name="T32" fmla="*/ 397 w 513"/>
                <a:gd name="T33" fmla="*/ 853 h 880"/>
                <a:gd name="T34" fmla="*/ 438 w 513"/>
                <a:gd name="T35" fmla="*/ 863 h 880"/>
                <a:gd name="T36" fmla="*/ 487 w 513"/>
                <a:gd name="T37" fmla="*/ 878 h 880"/>
                <a:gd name="T38" fmla="*/ 505 w 513"/>
                <a:gd name="T39" fmla="*/ 880 h 880"/>
                <a:gd name="T40" fmla="*/ 513 w 513"/>
                <a:gd name="T41" fmla="*/ 876 h 880"/>
                <a:gd name="T42" fmla="*/ 510 w 513"/>
                <a:gd name="T43" fmla="*/ 867 h 880"/>
                <a:gd name="T44" fmla="*/ 505 w 513"/>
                <a:gd name="T45" fmla="*/ 864 h 880"/>
                <a:gd name="T46" fmla="*/ 474 w 513"/>
                <a:gd name="T47" fmla="*/ 861 h 880"/>
                <a:gd name="T48" fmla="*/ 432 w 513"/>
                <a:gd name="T49" fmla="*/ 844 h 880"/>
                <a:gd name="T50" fmla="*/ 395 w 513"/>
                <a:gd name="T51" fmla="*/ 836 h 880"/>
                <a:gd name="T52" fmla="*/ 373 w 513"/>
                <a:gd name="T53" fmla="*/ 840 h 880"/>
                <a:gd name="T54" fmla="*/ 322 w 513"/>
                <a:gd name="T55" fmla="*/ 855 h 880"/>
                <a:gd name="T56" fmla="*/ 281 w 513"/>
                <a:gd name="T57" fmla="*/ 857 h 880"/>
                <a:gd name="T58" fmla="*/ 265 w 513"/>
                <a:gd name="T59" fmla="*/ 849 h 880"/>
                <a:gd name="T60" fmla="*/ 250 w 513"/>
                <a:gd name="T61" fmla="*/ 827 h 880"/>
                <a:gd name="T62" fmla="*/ 244 w 513"/>
                <a:gd name="T63" fmla="*/ 796 h 880"/>
                <a:gd name="T64" fmla="*/ 245 w 513"/>
                <a:gd name="T65" fmla="*/ 717 h 880"/>
                <a:gd name="T66" fmla="*/ 242 w 513"/>
                <a:gd name="T67" fmla="*/ 679 h 880"/>
                <a:gd name="T68" fmla="*/ 230 w 513"/>
                <a:gd name="T69" fmla="*/ 627 h 880"/>
                <a:gd name="T70" fmla="*/ 207 w 513"/>
                <a:gd name="T71" fmla="*/ 577 h 880"/>
                <a:gd name="T72" fmla="*/ 166 w 513"/>
                <a:gd name="T73" fmla="*/ 515 h 880"/>
                <a:gd name="T74" fmla="*/ 125 w 513"/>
                <a:gd name="T75" fmla="*/ 453 h 880"/>
                <a:gd name="T76" fmla="*/ 68 w 513"/>
                <a:gd name="T77" fmla="*/ 342 h 880"/>
                <a:gd name="T78" fmla="*/ 43 w 513"/>
                <a:gd name="T79" fmla="*/ 267 h 880"/>
                <a:gd name="T80" fmla="*/ 23 w 513"/>
                <a:gd name="T81" fmla="*/ 157 h 880"/>
                <a:gd name="T82" fmla="*/ 17 w 513"/>
                <a:gd name="T83" fmla="*/ 45 h 880"/>
                <a:gd name="T84" fmla="*/ 16 w 513"/>
                <a:gd name="T85" fmla="*/ 4 h 880"/>
                <a:gd name="T86" fmla="*/ 8 w 513"/>
                <a:gd name="T87" fmla="*/ 0 h 880"/>
                <a:gd name="T88" fmla="*/ 2 w 513"/>
                <a:gd name="T89" fmla="*/ 4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3" h="880">
                  <a:moveTo>
                    <a:pt x="0" y="7"/>
                  </a:moveTo>
                  <a:lnTo>
                    <a:pt x="0" y="7"/>
                  </a:lnTo>
                  <a:lnTo>
                    <a:pt x="2" y="45"/>
                  </a:lnTo>
                  <a:lnTo>
                    <a:pt x="3" y="83"/>
                  </a:lnTo>
                  <a:lnTo>
                    <a:pt x="4" y="121"/>
                  </a:lnTo>
                  <a:lnTo>
                    <a:pt x="8" y="159"/>
                  </a:lnTo>
                  <a:lnTo>
                    <a:pt x="13" y="197"/>
                  </a:lnTo>
                  <a:lnTo>
                    <a:pt x="19" y="234"/>
                  </a:lnTo>
                  <a:lnTo>
                    <a:pt x="28" y="271"/>
                  </a:lnTo>
                  <a:lnTo>
                    <a:pt x="39" y="307"/>
                  </a:lnTo>
                  <a:lnTo>
                    <a:pt x="39" y="307"/>
                  </a:lnTo>
                  <a:lnTo>
                    <a:pt x="53" y="346"/>
                  </a:lnTo>
                  <a:lnTo>
                    <a:pt x="68" y="383"/>
                  </a:lnTo>
                  <a:lnTo>
                    <a:pt x="86" y="419"/>
                  </a:lnTo>
                  <a:lnTo>
                    <a:pt x="107" y="453"/>
                  </a:lnTo>
                  <a:lnTo>
                    <a:pt x="107" y="453"/>
                  </a:lnTo>
                  <a:lnTo>
                    <a:pt x="128" y="488"/>
                  </a:lnTo>
                  <a:lnTo>
                    <a:pt x="153" y="522"/>
                  </a:lnTo>
                  <a:lnTo>
                    <a:pt x="176" y="557"/>
                  </a:lnTo>
                  <a:lnTo>
                    <a:pt x="198" y="593"/>
                  </a:lnTo>
                  <a:lnTo>
                    <a:pt x="198" y="593"/>
                  </a:lnTo>
                  <a:lnTo>
                    <a:pt x="208" y="613"/>
                  </a:lnTo>
                  <a:lnTo>
                    <a:pt x="217" y="635"/>
                  </a:lnTo>
                  <a:lnTo>
                    <a:pt x="224" y="658"/>
                  </a:lnTo>
                  <a:lnTo>
                    <a:pt x="228" y="681"/>
                  </a:lnTo>
                  <a:lnTo>
                    <a:pt x="228" y="681"/>
                  </a:lnTo>
                  <a:lnTo>
                    <a:pt x="230" y="703"/>
                  </a:lnTo>
                  <a:lnTo>
                    <a:pt x="230" y="725"/>
                  </a:lnTo>
                  <a:lnTo>
                    <a:pt x="228" y="770"/>
                  </a:lnTo>
                  <a:lnTo>
                    <a:pt x="228" y="770"/>
                  </a:lnTo>
                  <a:lnTo>
                    <a:pt x="231" y="798"/>
                  </a:lnTo>
                  <a:lnTo>
                    <a:pt x="232" y="812"/>
                  </a:lnTo>
                  <a:lnTo>
                    <a:pt x="236" y="826"/>
                  </a:lnTo>
                  <a:lnTo>
                    <a:pt x="241" y="840"/>
                  </a:lnTo>
                  <a:lnTo>
                    <a:pt x="249" y="852"/>
                  </a:lnTo>
                  <a:lnTo>
                    <a:pt x="253" y="857"/>
                  </a:lnTo>
                  <a:lnTo>
                    <a:pt x="258" y="862"/>
                  </a:lnTo>
                  <a:lnTo>
                    <a:pt x="263" y="866"/>
                  </a:lnTo>
                  <a:lnTo>
                    <a:pt x="269" y="869"/>
                  </a:lnTo>
                  <a:lnTo>
                    <a:pt x="269" y="869"/>
                  </a:lnTo>
                  <a:lnTo>
                    <a:pt x="282" y="873"/>
                  </a:lnTo>
                  <a:lnTo>
                    <a:pt x="294" y="875"/>
                  </a:lnTo>
                  <a:lnTo>
                    <a:pt x="308" y="875"/>
                  </a:lnTo>
                  <a:lnTo>
                    <a:pt x="321" y="873"/>
                  </a:lnTo>
                  <a:lnTo>
                    <a:pt x="335" y="869"/>
                  </a:lnTo>
                  <a:lnTo>
                    <a:pt x="347" y="866"/>
                  </a:lnTo>
                  <a:lnTo>
                    <a:pt x="371" y="858"/>
                  </a:lnTo>
                  <a:lnTo>
                    <a:pt x="371" y="858"/>
                  </a:lnTo>
                  <a:lnTo>
                    <a:pt x="379" y="855"/>
                  </a:lnTo>
                  <a:lnTo>
                    <a:pt x="388" y="853"/>
                  </a:lnTo>
                  <a:lnTo>
                    <a:pt x="397" y="853"/>
                  </a:lnTo>
                  <a:lnTo>
                    <a:pt x="405" y="854"/>
                  </a:lnTo>
                  <a:lnTo>
                    <a:pt x="422" y="857"/>
                  </a:lnTo>
                  <a:lnTo>
                    <a:pt x="438" y="863"/>
                  </a:lnTo>
                  <a:lnTo>
                    <a:pt x="454" y="869"/>
                  </a:lnTo>
                  <a:lnTo>
                    <a:pt x="470" y="875"/>
                  </a:lnTo>
                  <a:lnTo>
                    <a:pt x="487" y="878"/>
                  </a:lnTo>
                  <a:lnTo>
                    <a:pt x="496" y="880"/>
                  </a:lnTo>
                  <a:lnTo>
                    <a:pt x="505" y="880"/>
                  </a:lnTo>
                  <a:lnTo>
                    <a:pt x="505" y="880"/>
                  </a:lnTo>
                  <a:lnTo>
                    <a:pt x="509" y="880"/>
                  </a:lnTo>
                  <a:lnTo>
                    <a:pt x="510" y="877"/>
                  </a:lnTo>
                  <a:lnTo>
                    <a:pt x="513" y="876"/>
                  </a:lnTo>
                  <a:lnTo>
                    <a:pt x="513" y="872"/>
                  </a:lnTo>
                  <a:lnTo>
                    <a:pt x="513" y="869"/>
                  </a:lnTo>
                  <a:lnTo>
                    <a:pt x="510" y="867"/>
                  </a:lnTo>
                  <a:lnTo>
                    <a:pt x="509" y="866"/>
                  </a:lnTo>
                  <a:lnTo>
                    <a:pt x="505" y="864"/>
                  </a:lnTo>
                  <a:lnTo>
                    <a:pt x="505" y="864"/>
                  </a:lnTo>
                  <a:lnTo>
                    <a:pt x="497" y="864"/>
                  </a:lnTo>
                  <a:lnTo>
                    <a:pt x="490" y="864"/>
                  </a:lnTo>
                  <a:lnTo>
                    <a:pt x="474" y="861"/>
                  </a:lnTo>
                  <a:lnTo>
                    <a:pt x="460" y="855"/>
                  </a:lnTo>
                  <a:lnTo>
                    <a:pt x="446" y="849"/>
                  </a:lnTo>
                  <a:lnTo>
                    <a:pt x="432" y="844"/>
                  </a:lnTo>
                  <a:lnTo>
                    <a:pt x="418" y="840"/>
                  </a:lnTo>
                  <a:lnTo>
                    <a:pt x="403" y="837"/>
                  </a:lnTo>
                  <a:lnTo>
                    <a:pt x="395" y="836"/>
                  </a:lnTo>
                  <a:lnTo>
                    <a:pt x="387" y="837"/>
                  </a:lnTo>
                  <a:lnTo>
                    <a:pt x="387" y="837"/>
                  </a:lnTo>
                  <a:lnTo>
                    <a:pt x="373" y="840"/>
                  </a:lnTo>
                  <a:lnTo>
                    <a:pt x="360" y="844"/>
                  </a:lnTo>
                  <a:lnTo>
                    <a:pt x="335" y="852"/>
                  </a:lnTo>
                  <a:lnTo>
                    <a:pt x="322" y="855"/>
                  </a:lnTo>
                  <a:lnTo>
                    <a:pt x="308" y="858"/>
                  </a:lnTo>
                  <a:lnTo>
                    <a:pt x="295" y="859"/>
                  </a:lnTo>
                  <a:lnTo>
                    <a:pt x="281" y="857"/>
                  </a:lnTo>
                  <a:lnTo>
                    <a:pt x="281" y="857"/>
                  </a:lnTo>
                  <a:lnTo>
                    <a:pt x="272" y="854"/>
                  </a:lnTo>
                  <a:lnTo>
                    <a:pt x="265" y="849"/>
                  </a:lnTo>
                  <a:lnTo>
                    <a:pt x="259" y="843"/>
                  </a:lnTo>
                  <a:lnTo>
                    <a:pt x="254" y="835"/>
                  </a:lnTo>
                  <a:lnTo>
                    <a:pt x="250" y="827"/>
                  </a:lnTo>
                  <a:lnTo>
                    <a:pt x="248" y="817"/>
                  </a:lnTo>
                  <a:lnTo>
                    <a:pt x="246" y="807"/>
                  </a:lnTo>
                  <a:lnTo>
                    <a:pt x="244" y="796"/>
                  </a:lnTo>
                  <a:lnTo>
                    <a:pt x="244" y="773"/>
                  </a:lnTo>
                  <a:lnTo>
                    <a:pt x="244" y="752"/>
                  </a:lnTo>
                  <a:lnTo>
                    <a:pt x="245" y="717"/>
                  </a:lnTo>
                  <a:lnTo>
                    <a:pt x="245" y="717"/>
                  </a:lnTo>
                  <a:lnTo>
                    <a:pt x="244" y="698"/>
                  </a:lnTo>
                  <a:lnTo>
                    <a:pt x="242" y="679"/>
                  </a:lnTo>
                  <a:lnTo>
                    <a:pt x="240" y="662"/>
                  </a:lnTo>
                  <a:lnTo>
                    <a:pt x="235" y="644"/>
                  </a:lnTo>
                  <a:lnTo>
                    <a:pt x="230" y="627"/>
                  </a:lnTo>
                  <a:lnTo>
                    <a:pt x="223" y="611"/>
                  </a:lnTo>
                  <a:lnTo>
                    <a:pt x="215" y="594"/>
                  </a:lnTo>
                  <a:lnTo>
                    <a:pt x="207" y="577"/>
                  </a:lnTo>
                  <a:lnTo>
                    <a:pt x="207" y="577"/>
                  </a:lnTo>
                  <a:lnTo>
                    <a:pt x="187" y="545"/>
                  </a:lnTo>
                  <a:lnTo>
                    <a:pt x="166" y="515"/>
                  </a:lnTo>
                  <a:lnTo>
                    <a:pt x="145" y="484"/>
                  </a:lnTo>
                  <a:lnTo>
                    <a:pt x="125" y="453"/>
                  </a:lnTo>
                  <a:lnTo>
                    <a:pt x="125" y="453"/>
                  </a:lnTo>
                  <a:lnTo>
                    <a:pt x="103" y="417"/>
                  </a:lnTo>
                  <a:lnTo>
                    <a:pt x="85" y="380"/>
                  </a:lnTo>
                  <a:lnTo>
                    <a:pt x="68" y="342"/>
                  </a:lnTo>
                  <a:lnTo>
                    <a:pt x="54" y="303"/>
                  </a:lnTo>
                  <a:lnTo>
                    <a:pt x="54" y="303"/>
                  </a:lnTo>
                  <a:lnTo>
                    <a:pt x="43" y="267"/>
                  </a:lnTo>
                  <a:lnTo>
                    <a:pt x="35" y="232"/>
                  </a:lnTo>
                  <a:lnTo>
                    <a:pt x="27" y="194"/>
                  </a:lnTo>
                  <a:lnTo>
                    <a:pt x="23" y="157"/>
                  </a:lnTo>
                  <a:lnTo>
                    <a:pt x="19" y="120"/>
                  </a:lnTo>
                  <a:lnTo>
                    <a:pt x="17" y="82"/>
                  </a:lnTo>
                  <a:lnTo>
                    <a:pt x="17" y="4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4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9" name="Freeform 297">
              <a:extLst>
                <a:ext uri="{FF2B5EF4-FFF2-40B4-BE49-F238E27FC236}">
                  <a16:creationId xmlns:a16="http://schemas.microsoft.com/office/drawing/2014/main" id="{E45594A4-BEF1-9BAB-FF18-2E7896F51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1969"/>
              <a:ext cx="121" cy="140"/>
            </a:xfrm>
            <a:custGeom>
              <a:avLst/>
              <a:gdLst>
                <a:gd name="T0" fmla="*/ 16 w 242"/>
                <a:gd name="T1" fmla="*/ 179 h 280"/>
                <a:gd name="T2" fmla="*/ 21 w 242"/>
                <a:gd name="T3" fmla="*/ 153 h 280"/>
                <a:gd name="T4" fmla="*/ 30 w 242"/>
                <a:gd name="T5" fmla="*/ 124 h 280"/>
                <a:gd name="T6" fmla="*/ 43 w 242"/>
                <a:gd name="T7" fmla="*/ 94 h 280"/>
                <a:gd name="T8" fmla="*/ 60 w 242"/>
                <a:gd name="T9" fmla="*/ 66 h 280"/>
                <a:gd name="T10" fmla="*/ 80 w 242"/>
                <a:gd name="T11" fmla="*/ 42 h 280"/>
                <a:gd name="T12" fmla="*/ 104 w 242"/>
                <a:gd name="T13" fmla="*/ 25 h 280"/>
                <a:gd name="T14" fmla="*/ 131 w 242"/>
                <a:gd name="T15" fmla="*/ 16 h 280"/>
                <a:gd name="T16" fmla="*/ 153 w 242"/>
                <a:gd name="T17" fmla="*/ 18 h 280"/>
                <a:gd name="T18" fmla="*/ 160 w 242"/>
                <a:gd name="T19" fmla="*/ 19 h 280"/>
                <a:gd name="T20" fmla="*/ 177 w 242"/>
                <a:gd name="T21" fmla="*/ 27 h 280"/>
                <a:gd name="T22" fmla="*/ 191 w 242"/>
                <a:gd name="T23" fmla="*/ 37 h 280"/>
                <a:gd name="T24" fmla="*/ 203 w 242"/>
                <a:gd name="T25" fmla="*/ 51 h 280"/>
                <a:gd name="T26" fmla="*/ 219 w 242"/>
                <a:gd name="T27" fmla="*/ 83 h 280"/>
                <a:gd name="T28" fmla="*/ 227 w 242"/>
                <a:gd name="T29" fmla="*/ 117 h 280"/>
                <a:gd name="T30" fmla="*/ 228 w 242"/>
                <a:gd name="T31" fmla="*/ 135 h 280"/>
                <a:gd name="T32" fmla="*/ 227 w 242"/>
                <a:gd name="T33" fmla="*/ 170 h 280"/>
                <a:gd name="T34" fmla="*/ 210 w 242"/>
                <a:gd name="T35" fmla="*/ 270 h 280"/>
                <a:gd name="T36" fmla="*/ 210 w 242"/>
                <a:gd name="T37" fmla="*/ 274 h 280"/>
                <a:gd name="T38" fmla="*/ 214 w 242"/>
                <a:gd name="T39" fmla="*/ 279 h 280"/>
                <a:gd name="T40" fmla="*/ 219 w 242"/>
                <a:gd name="T41" fmla="*/ 280 h 280"/>
                <a:gd name="T42" fmla="*/ 224 w 242"/>
                <a:gd name="T43" fmla="*/ 278 h 280"/>
                <a:gd name="T44" fmla="*/ 226 w 242"/>
                <a:gd name="T45" fmla="*/ 274 h 280"/>
                <a:gd name="T46" fmla="*/ 239 w 242"/>
                <a:gd name="T47" fmla="*/ 199 h 280"/>
                <a:gd name="T48" fmla="*/ 242 w 242"/>
                <a:gd name="T49" fmla="*/ 158 h 280"/>
                <a:gd name="T50" fmla="*/ 242 w 242"/>
                <a:gd name="T51" fmla="*/ 119 h 280"/>
                <a:gd name="T52" fmla="*/ 236 w 242"/>
                <a:gd name="T53" fmla="*/ 80 h 280"/>
                <a:gd name="T54" fmla="*/ 222 w 242"/>
                <a:gd name="T55" fmla="*/ 48 h 280"/>
                <a:gd name="T56" fmla="*/ 210 w 242"/>
                <a:gd name="T57" fmla="*/ 33 h 280"/>
                <a:gd name="T58" fmla="*/ 196 w 242"/>
                <a:gd name="T59" fmla="*/ 21 h 280"/>
                <a:gd name="T60" fmla="*/ 180 w 242"/>
                <a:gd name="T61" fmla="*/ 11 h 280"/>
                <a:gd name="T62" fmla="*/ 159 w 242"/>
                <a:gd name="T63" fmla="*/ 3 h 280"/>
                <a:gd name="T64" fmla="*/ 150 w 242"/>
                <a:gd name="T65" fmla="*/ 1 h 280"/>
                <a:gd name="T66" fmla="*/ 135 w 242"/>
                <a:gd name="T67" fmla="*/ 0 h 280"/>
                <a:gd name="T68" fmla="*/ 118 w 242"/>
                <a:gd name="T69" fmla="*/ 1 h 280"/>
                <a:gd name="T70" fmla="*/ 98 w 242"/>
                <a:gd name="T71" fmla="*/ 10 h 280"/>
                <a:gd name="T72" fmla="*/ 71 w 242"/>
                <a:gd name="T73" fmla="*/ 29 h 280"/>
                <a:gd name="T74" fmla="*/ 49 w 242"/>
                <a:gd name="T75" fmla="*/ 56 h 280"/>
                <a:gd name="T76" fmla="*/ 30 w 242"/>
                <a:gd name="T77" fmla="*/ 87 h 280"/>
                <a:gd name="T78" fmla="*/ 16 w 242"/>
                <a:gd name="T79" fmla="*/ 119 h 280"/>
                <a:gd name="T80" fmla="*/ 5 w 242"/>
                <a:gd name="T81" fmla="*/ 151 h 280"/>
                <a:gd name="T82" fmla="*/ 0 w 242"/>
                <a:gd name="T83" fmla="*/ 179 h 280"/>
                <a:gd name="T84" fmla="*/ 0 w 242"/>
                <a:gd name="T85" fmla="*/ 183 h 280"/>
                <a:gd name="T86" fmla="*/ 4 w 242"/>
                <a:gd name="T87" fmla="*/ 185 h 280"/>
                <a:gd name="T88" fmla="*/ 9 w 242"/>
                <a:gd name="T89" fmla="*/ 185 h 280"/>
                <a:gd name="T90" fmla="*/ 14 w 242"/>
                <a:gd name="T91" fmla="*/ 183 h 280"/>
                <a:gd name="T92" fmla="*/ 16 w 242"/>
                <a:gd name="T93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2" h="280">
                  <a:moveTo>
                    <a:pt x="16" y="179"/>
                  </a:moveTo>
                  <a:lnTo>
                    <a:pt x="16" y="179"/>
                  </a:lnTo>
                  <a:lnTo>
                    <a:pt x="17" y="166"/>
                  </a:lnTo>
                  <a:lnTo>
                    <a:pt x="21" y="153"/>
                  </a:lnTo>
                  <a:lnTo>
                    <a:pt x="25" y="138"/>
                  </a:lnTo>
                  <a:lnTo>
                    <a:pt x="30" y="124"/>
                  </a:lnTo>
                  <a:lnTo>
                    <a:pt x="36" y="109"/>
                  </a:lnTo>
                  <a:lnTo>
                    <a:pt x="43" y="94"/>
                  </a:lnTo>
                  <a:lnTo>
                    <a:pt x="51" y="80"/>
                  </a:lnTo>
                  <a:lnTo>
                    <a:pt x="60" y="66"/>
                  </a:lnTo>
                  <a:lnTo>
                    <a:pt x="69" y="53"/>
                  </a:lnTo>
                  <a:lnTo>
                    <a:pt x="80" y="42"/>
                  </a:lnTo>
                  <a:lnTo>
                    <a:pt x="91" y="33"/>
                  </a:lnTo>
                  <a:lnTo>
                    <a:pt x="104" y="25"/>
                  </a:lnTo>
                  <a:lnTo>
                    <a:pt x="117" y="20"/>
                  </a:lnTo>
                  <a:lnTo>
                    <a:pt x="131" y="16"/>
                  </a:lnTo>
                  <a:lnTo>
                    <a:pt x="145" y="16"/>
                  </a:lnTo>
                  <a:lnTo>
                    <a:pt x="153" y="18"/>
                  </a:lnTo>
                  <a:lnTo>
                    <a:pt x="160" y="19"/>
                  </a:lnTo>
                  <a:lnTo>
                    <a:pt x="160" y="19"/>
                  </a:lnTo>
                  <a:lnTo>
                    <a:pt x="169" y="23"/>
                  </a:lnTo>
                  <a:lnTo>
                    <a:pt x="177" y="27"/>
                  </a:lnTo>
                  <a:lnTo>
                    <a:pt x="185" y="32"/>
                  </a:lnTo>
                  <a:lnTo>
                    <a:pt x="191" y="37"/>
                  </a:lnTo>
                  <a:lnTo>
                    <a:pt x="198" y="43"/>
                  </a:lnTo>
                  <a:lnTo>
                    <a:pt x="203" y="51"/>
                  </a:lnTo>
                  <a:lnTo>
                    <a:pt x="213" y="66"/>
                  </a:lnTo>
                  <a:lnTo>
                    <a:pt x="219" y="83"/>
                  </a:lnTo>
                  <a:lnTo>
                    <a:pt x="224" y="100"/>
                  </a:lnTo>
                  <a:lnTo>
                    <a:pt x="227" y="117"/>
                  </a:lnTo>
                  <a:lnTo>
                    <a:pt x="228" y="135"/>
                  </a:lnTo>
                  <a:lnTo>
                    <a:pt x="228" y="135"/>
                  </a:lnTo>
                  <a:lnTo>
                    <a:pt x="228" y="152"/>
                  </a:lnTo>
                  <a:lnTo>
                    <a:pt x="227" y="170"/>
                  </a:lnTo>
                  <a:lnTo>
                    <a:pt x="223" y="203"/>
                  </a:lnTo>
                  <a:lnTo>
                    <a:pt x="210" y="270"/>
                  </a:lnTo>
                  <a:lnTo>
                    <a:pt x="210" y="270"/>
                  </a:lnTo>
                  <a:lnTo>
                    <a:pt x="210" y="274"/>
                  </a:lnTo>
                  <a:lnTo>
                    <a:pt x="212" y="276"/>
                  </a:lnTo>
                  <a:lnTo>
                    <a:pt x="214" y="279"/>
                  </a:lnTo>
                  <a:lnTo>
                    <a:pt x="217" y="279"/>
                  </a:lnTo>
                  <a:lnTo>
                    <a:pt x="219" y="280"/>
                  </a:lnTo>
                  <a:lnTo>
                    <a:pt x="222" y="279"/>
                  </a:lnTo>
                  <a:lnTo>
                    <a:pt x="224" y="278"/>
                  </a:lnTo>
                  <a:lnTo>
                    <a:pt x="226" y="274"/>
                  </a:lnTo>
                  <a:lnTo>
                    <a:pt x="226" y="274"/>
                  </a:lnTo>
                  <a:lnTo>
                    <a:pt x="232" y="239"/>
                  </a:lnTo>
                  <a:lnTo>
                    <a:pt x="239" y="199"/>
                  </a:lnTo>
                  <a:lnTo>
                    <a:pt x="241" y="179"/>
                  </a:lnTo>
                  <a:lnTo>
                    <a:pt x="242" y="158"/>
                  </a:lnTo>
                  <a:lnTo>
                    <a:pt x="242" y="138"/>
                  </a:lnTo>
                  <a:lnTo>
                    <a:pt x="242" y="119"/>
                  </a:lnTo>
                  <a:lnTo>
                    <a:pt x="240" y="100"/>
                  </a:lnTo>
                  <a:lnTo>
                    <a:pt x="236" y="80"/>
                  </a:lnTo>
                  <a:lnTo>
                    <a:pt x="230" y="64"/>
                  </a:lnTo>
                  <a:lnTo>
                    <a:pt x="222" y="48"/>
                  </a:lnTo>
                  <a:lnTo>
                    <a:pt x="217" y="41"/>
                  </a:lnTo>
                  <a:lnTo>
                    <a:pt x="210" y="33"/>
                  </a:lnTo>
                  <a:lnTo>
                    <a:pt x="204" y="27"/>
                  </a:lnTo>
                  <a:lnTo>
                    <a:pt x="196" y="21"/>
                  </a:lnTo>
                  <a:lnTo>
                    <a:pt x="189" y="16"/>
                  </a:lnTo>
                  <a:lnTo>
                    <a:pt x="180" y="11"/>
                  </a:lnTo>
                  <a:lnTo>
                    <a:pt x="169" y="6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50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6" y="0"/>
                  </a:lnTo>
                  <a:lnTo>
                    <a:pt x="118" y="1"/>
                  </a:lnTo>
                  <a:lnTo>
                    <a:pt x="112" y="3"/>
                  </a:lnTo>
                  <a:lnTo>
                    <a:pt x="98" y="10"/>
                  </a:lnTo>
                  <a:lnTo>
                    <a:pt x="84" y="19"/>
                  </a:lnTo>
                  <a:lnTo>
                    <a:pt x="71" y="29"/>
                  </a:lnTo>
                  <a:lnTo>
                    <a:pt x="59" y="42"/>
                  </a:lnTo>
                  <a:lnTo>
                    <a:pt x="49" y="56"/>
                  </a:lnTo>
                  <a:lnTo>
                    <a:pt x="39" y="70"/>
                  </a:lnTo>
                  <a:lnTo>
                    <a:pt x="30" y="87"/>
                  </a:lnTo>
                  <a:lnTo>
                    <a:pt x="22" y="103"/>
                  </a:lnTo>
                  <a:lnTo>
                    <a:pt x="16" y="119"/>
                  </a:lnTo>
                  <a:lnTo>
                    <a:pt x="10" y="135"/>
                  </a:lnTo>
                  <a:lnTo>
                    <a:pt x="5" y="151"/>
                  </a:lnTo>
                  <a:lnTo>
                    <a:pt x="2" y="166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0" y="183"/>
                  </a:lnTo>
                  <a:lnTo>
                    <a:pt x="2" y="184"/>
                  </a:lnTo>
                  <a:lnTo>
                    <a:pt x="4" y="185"/>
                  </a:lnTo>
                  <a:lnTo>
                    <a:pt x="7" y="187"/>
                  </a:lnTo>
                  <a:lnTo>
                    <a:pt x="9" y="185"/>
                  </a:lnTo>
                  <a:lnTo>
                    <a:pt x="12" y="184"/>
                  </a:lnTo>
                  <a:lnTo>
                    <a:pt x="14" y="183"/>
                  </a:lnTo>
                  <a:lnTo>
                    <a:pt x="16" y="179"/>
                  </a:lnTo>
                  <a:lnTo>
                    <a:pt x="16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0" name="Freeform 298">
              <a:extLst>
                <a:ext uri="{FF2B5EF4-FFF2-40B4-BE49-F238E27FC236}">
                  <a16:creationId xmlns:a16="http://schemas.microsoft.com/office/drawing/2014/main" id="{1F238EB5-5DD2-62BE-4EBE-317B0BE80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995"/>
              <a:ext cx="426" cy="108"/>
            </a:xfrm>
            <a:custGeom>
              <a:avLst/>
              <a:gdLst>
                <a:gd name="T0" fmla="*/ 2 w 852"/>
                <a:gd name="T1" fmla="*/ 12 h 217"/>
                <a:gd name="T2" fmla="*/ 37 w 852"/>
                <a:gd name="T3" fmla="*/ 57 h 217"/>
                <a:gd name="T4" fmla="*/ 77 w 852"/>
                <a:gd name="T5" fmla="*/ 94 h 217"/>
                <a:gd name="T6" fmla="*/ 122 w 852"/>
                <a:gd name="T7" fmla="*/ 126 h 217"/>
                <a:gd name="T8" fmla="*/ 169 w 852"/>
                <a:gd name="T9" fmla="*/ 153 h 217"/>
                <a:gd name="T10" fmla="*/ 221 w 852"/>
                <a:gd name="T11" fmla="*/ 173 h 217"/>
                <a:gd name="T12" fmla="*/ 273 w 852"/>
                <a:gd name="T13" fmla="*/ 190 h 217"/>
                <a:gd name="T14" fmla="*/ 328 w 852"/>
                <a:gd name="T15" fmla="*/ 201 h 217"/>
                <a:gd name="T16" fmla="*/ 383 w 852"/>
                <a:gd name="T17" fmla="*/ 210 h 217"/>
                <a:gd name="T18" fmla="*/ 415 w 852"/>
                <a:gd name="T19" fmla="*/ 213 h 217"/>
                <a:gd name="T20" fmla="*/ 479 w 852"/>
                <a:gd name="T21" fmla="*/ 217 h 217"/>
                <a:gd name="T22" fmla="*/ 545 w 852"/>
                <a:gd name="T23" fmla="*/ 214 h 217"/>
                <a:gd name="T24" fmla="*/ 609 w 852"/>
                <a:gd name="T25" fmla="*/ 208 h 217"/>
                <a:gd name="T26" fmla="*/ 641 w 852"/>
                <a:gd name="T27" fmla="*/ 201 h 217"/>
                <a:gd name="T28" fmla="*/ 702 w 852"/>
                <a:gd name="T29" fmla="*/ 183 h 217"/>
                <a:gd name="T30" fmla="*/ 732 w 852"/>
                <a:gd name="T31" fmla="*/ 171 h 217"/>
                <a:gd name="T32" fmla="*/ 759 w 852"/>
                <a:gd name="T33" fmla="*/ 155 h 217"/>
                <a:gd name="T34" fmla="*/ 772 w 852"/>
                <a:gd name="T35" fmla="*/ 146 h 217"/>
                <a:gd name="T36" fmla="*/ 805 w 852"/>
                <a:gd name="T37" fmla="*/ 113 h 217"/>
                <a:gd name="T38" fmla="*/ 837 w 852"/>
                <a:gd name="T39" fmla="*/ 80 h 217"/>
                <a:gd name="T40" fmla="*/ 850 w 852"/>
                <a:gd name="T41" fmla="*/ 71 h 217"/>
                <a:gd name="T42" fmla="*/ 852 w 852"/>
                <a:gd name="T43" fmla="*/ 64 h 217"/>
                <a:gd name="T44" fmla="*/ 851 w 852"/>
                <a:gd name="T45" fmla="*/ 59 h 217"/>
                <a:gd name="T46" fmla="*/ 847 w 852"/>
                <a:gd name="T47" fmla="*/ 55 h 217"/>
                <a:gd name="T48" fmla="*/ 842 w 852"/>
                <a:gd name="T49" fmla="*/ 57 h 217"/>
                <a:gd name="T50" fmla="*/ 822 w 852"/>
                <a:gd name="T51" fmla="*/ 73 h 217"/>
                <a:gd name="T52" fmla="*/ 786 w 852"/>
                <a:gd name="T53" fmla="*/ 110 h 217"/>
                <a:gd name="T54" fmla="*/ 768 w 852"/>
                <a:gd name="T55" fmla="*/ 128 h 217"/>
                <a:gd name="T56" fmla="*/ 742 w 852"/>
                <a:gd name="T57" fmla="*/ 147 h 217"/>
                <a:gd name="T58" fmla="*/ 714 w 852"/>
                <a:gd name="T59" fmla="*/ 162 h 217"/>
                <a:gd name="T60" fmla="*/ 683 w 852"/>
                <a:gd name="T61" fmla="*/ 173 h 217"/>
                <a:gd name="T62" fmla="*/ 654 w 852"/>
                <a:gd name="T63" fmla="*/ 182 h 217"/>
                <a:gd name="T64" fmla="*/ 592 w 852"/>
                <a:gd name="T65" fmla="*/ 195 h 217"/>
                <a:gd name="T66" fmla="*/ 529 w 852"/>
                <a:gd name="T67" fmla="*/ 200 h 217"/>
                <a:gd name="T68" fmla="*/ 467 w 852"/>
                <a:gd name="T69" fmla="*/ 201 h 217"/>
                <a:gd name="T70" fmla="*/ 405 w 852"/>
                <a:gd name="T71" fmla="*/ 197 h 217"/>
                <a:gd name="T72" fmla="*/ 377 w 852"/>
                <a:gd name="T73" fmla="*/ 194 h 217"/>
                <a:gd name="T74" fmla="*/ 322 w 852"/>
                <a:gd name="T75" fmla="*/ 186 h 217"/>
                <a:gd name="T76" fmla="*/ 267 w 852"/>
                <a:gd name="T77" fmla="*/ 172 h 217"/>
                <a:gd name="T78" fmla="*/ 213 w 852"/>
                <a:gd name="T79" fmla="*/ 155 h 217"/>
                <a:gd name="T80" fmla="*/ 162 w 852"/>
                <a:gd name="T81" fmla="*/ 131 h 217"/>
                <a:gd name="T82" fmla="*/ 114 w 852"/>
                <a:gd name="T83" fmla="*/ 103 h 217"/>
                <a:gd name="T84" fmla="*/ 71 w 852"/>
                <a:gd name="T85" fmla="*/ 68 h 217"/>
                <a:gd name="T86" fmla="*/ 32 w 852"/>
                <a:gd name="T87" fmla="*/ 27 h 217"/>
                <a:gd name="T88" fmla="*/ 14 w 852"/>
                <a:gd name="T89" fmla="*/ 4 h 217"/>
                <a:gd name="T90" fmla="*/ 9 w 852"/>
                <a:gd name="T91" fmla="*/ 0 h 217"/>
                <a:gd name="T92" fmla="*/ 4 w 852"/>
                <a:gd name="T93" fmla="*/ 1 h 217"/>
                <a:gd name="T94" fmla="*/ 0 w 852"/>
                <a:gd name="T95" fmla="*/ 7 h 217"/>
                <a:gd name="T96" fmla="*/ 2 w 852"/>
                <a:gd name="T97" fmla="*/ 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2" h="217">
                  <a:moveTo>
                    <a:pt x="2" y="12"/>
                  </a:moveTo>
                  <a:lnTo>
                    <a:pt x="2" y="12"/>
                  </a:lnTo>
                  <a:lnTo>
                    <a:pt x="18" y="35"/>
                  </a:lnTo>
                  <a:lnTo>
                    <a:pt x="37" y="57"/>
                  </a:lnTo>
                  <a:lnTo>
                    <a:pt x="57" y="76"/>
                  </a:lnTo>
                  <a:lnTo>
                    <a:pt x="77" y="94"/>
                  </a:lnTo>
                  <a:lnTo>
                    <a:pt x="99" y="110"/>
                  </a:lnTo>
                  <a:lnTo>
                    <a:pt x="122" y="126"/>
                  </a:lnTo>
                  <a:lnTo>
                    <a:pt x="145" y="140"/>
                  </a:lnTo>
                  <a:lnTo>
                    <a:pt x="169" y="153"/>
                  </a:lnTo>
                  <a:lnTo>
                    <a:pt x="195" y="163"/>
                  </a:lnTo>
                  <a:lnTo>
                    <a:pt x="221" y="173"/>
                  </a:lnTo>
                  <a:lnTo>
                    <a:pt x="248" y="182"/>
                  </a:lnTo>
                  <a:lnTo>
                    <a:pt x="273" y="190"/>
                  </a:lnTo>
                  <a:lnTo>
                    <a:pt x="301" y="196"/>
                  </a:lnTo>
                  <a:lnTo>
                    <a:pt x="328" y="201"/>
                  </a:lnTo>
                  <a:lnTo>
                    <a:pt x="355" y="206"/>
                  </a:lnTo>
                  <a:lnTo>
                    <a:pt x="383" y="210"/>
                  </a:lnTo>
                  <a:lnTo>
                    <a:pt x="383" y="210"/>
                  </a:lnTo>
                  <a:lnTo>
                    <a:pt x="415" y="213"/>
                  </a:lnTo>
                  <a:lnTo>
                    <a:pt x="447" y="215"/>
                  </a:lnTo>
                  <a:lnTo>
                    <a:pt x="479" y="217"/>
                  </a:lnTo>
                  <a:lnTo>
                    <a:pt x="513" y="217"/>
                  </a:lnTo>
                  <a:lnTo>
                    <a:pt x="545" y="214"/>
                  </a:lnTo>
                  <a:lnTo>
                    <a:pt x="577" y="212"/>
                  </a:lnTo>
                  <a:lnTo>
                    <a:pt x="609" y="208"/>
                  </a:lnTo>
                  <a:lnTo>
                    <a:pt x="641" y="201"/>
                  </a:lnTo>
                  <a:lnTo>
                    <a:pt x="641" y="201"/>
                  </a:lnTo>
                  <a:lnTo>
                    <a:pt x="672" y="194"/>
                  </a:lnTo>
                  <a:lnTo>
                    <a:pt x="702" y="183"/>
                  </a:lnTo>
                  <a:lnTo>
                    <a:pt x="716" y="177"/>
                  </a:lnTo>
                  <a:lnTo>
                    <a:pt x="732" y="171"/>
                  </a:lnTo>
                  <a:lnTo>
                    <a:pt x="745" y="163"/>
                  </a:lnTo>
                  <a:lnTo>
                    <a:pt x="759" y="155"/>
                  </a:lnTo>
                  <a:lnTo>
                    <a:pt x="759" y="155"/>
                  </a:lnTo>
                  <a:lnTo>
                    <a:pt x="772" y="146"/>
                  </a:lnTo>
                  <a:lnTo>
                    <a:pt x="783" y="136"/>
                  </a:lnTo>
                  <a:lnTo>
                    <a:pt x="805" y="113"/>
                  </a:lnTo>
                  <a:lnTo>
                    <a:pt x="825" y="91"/>
                  </a:lnTo>
                  <a:lnTo>
                    <a:pt x="837" y="80"/>
                  </a:lnTo>
                  <a:lnTo>
                    <a:pt x="850" y="71"/>
                  </a:lnTo>
                  <a:lnTo>
                    <a:pt x="850" y="71"/>
                  </a:lnTo>
                  <a:lnTo>
                    <a:pt x="851" y="68"/>
                  </a:lnTo>
                  <a:lnTo>
                    <a:pt x="852" y="64"/>
                  </a:lnTo>
                  <a:lnTo>
                    <a:pt x="852" y="62"/>
                  </a:lnTo>
                  <a:lnTo>
                    <a:pt x="851" y="59"/>
                  </a:lnTo>
                  <a:lnTo>
                    <a:pt x="850" y="57"/>
                  </a:lnTo>
                  <a:lnTo>
                    <a:pt x="847" y="55"/>
                  </a:lnTo>
                  <a:lnTo>
                    <a:pt x="845" y="55"/>
                  </a:lnTo>
                  <a:lnTo>
                    <a:pt x="842" y="57"/>
                  </a:lnTo>
                  <a:lnTo>
                    <a:pt x="842" y="57"/>
                  </a:lnTo>
                  <a:lnTo>
                    <a:pt x="822" y="73"/>
                  </a:lnTo>
                  <a:lnTo>
                    <a:pt x="804" y="91"/>
                  </a:lnTo>
                  <a:lnTo>
                    <a:pt x="786" y="110"/>
                  </a:lnTo>
                  <a:lnTo>
                    <a:pt x="768" y="128"/>
                  </a:lnTo>
                  <a:lnTo>
                    <a:pt x="768" y="128"/>
                  </a:lnTo>
                  <a:lnTo>
                    <a:pt x="755" y="138"/>
                  </a:lnTo>
                  <a:lnTo>
                    <a:pt x="742" y="147"/>
                  </a:lnTo>
                  <a:lnTo>
                    <a:pt x="728" y="155"/>
                  </a:lnTo>
                  <a:lnTo>
                    <a:pt x="714" y="162"/>
                  </a:lnTo>
                  <a:lnTo>
                    <a:pt x="699" y="168"/>
                  </a:lnTo>
                  <a:lnTo>
                    <a:pt x="683" y="173"/>
                  </a:lnTo>
                  <a:lnTo>
                    <a:pt x="654" y="182"/>
                  </a:lnTo>
                  <a:lnTo>
                    <a:pt x="654" y="182"/>
                  </a:lnTo>
                  <a:lnTo>
                    <a:pt x="623" y="190"/>
                  </a:lnTo>
                  <a:lnTo>
                    <a:pt x="592" y="195"/>
                  </a:lnTo>
                  <a:lnTo>
                    <a:pt x="561" y="199"/>
                  </a:lnTo>
                  <a:lnTo>
                    <a:pt x="529" y="200"/>
                  </a:lnTo>
                  <a:lnTo>
                    <a:pt x="499" y="201"/>
                  </a:lnTo>
                  <a:lnTo>
                    <a:pt x="467" y="201"/>
                  </a:lnTo>
                  <a:lnTo>
                    <a:pt x="436" y="199"/>
                  </a:lnTo>
                  <a:lnTo>
                    <a:pt x="405" y="197"/>
                  </a:lnTo>
                  <a:lnTo>
                    <a:pt x="405" y="197"/>
                  </a:lnTo>
                  <a:lnTo>
                    <a:pt x="377" y="194"/>
                  </a:lnTo>
                  <a:lnTo>
                    <a:pt x="350" y="191"/>
                  </a:lnTo>
                  <a:lnTo>
                    <a:pt x="322" y="186"/>
                  </a:lnTo>
                  <a:lnTo>
                    <a:pt x="294" y="179"/>
                  </a:lnTo>
                  <a:lnTo>
                    <a:pt x="267" y="172"/>
                  </a:lnTo>
                  <a:lnTo>
                    <a:pt x="240" y="164"/>
                  </a:lnTo>
                  <a:lnTo>
                    <a:pt x="213" y="155"/>
                  </a:lnTo>
                  <a:lnTo>
                    <a:pt x="187" y="144"/>
                  </a:lnTo>
                  <a:lnTo>
                    <a:pt x="162" y="131"/>
                  </a:lnTo>
                  <a:lnTo>
                    <a:pt x="137" y="118"/>
                  </a:lnTo>
                  <a:lnTo>
                    <a:pt x="114" y="103"/>
                  </a:lnTo>
                  <a:lnTo>
                    <a:pt x="91" y="86"/>
                  </a:lnTo>
                  <a:lnTo>
                    <a:pt x="71" y="68"/>
                  </a:lnTo>
                  <a:lnTo>
                    <a:pt x="50" y="49"/>
                  </a:lnTo>
                  <a:lnTo>
                    <a:pt x="32" y="27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1" name="Freeform 299">
              <a:extLst>
                <a:ext uri="{FF2B5EF4-FFF2-40B4-BE49-F238E27FC236}">
                  <a16:creationId xmlns:a16="http://schemas.microsoft.com/office/drawing/2014/main" id="{EF1E3C60-4C1E-DCFC-4C77-8E90E973E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006"/>
              <a:ext cx="32" cy="89"/>
            </a:xfrm>
            <a:custGeom>
              <a:avLst/>
              <a:gdLst>
                <a:gd name="T0" fmla="*/ 32 w 65"/>
                <a:gd name="T1" fmla="*/ 8 h 178"/>
                <a:gd name="T2" fmla="*/ 18 w 65"/>
                <a:gd name="T3" fmla="*/ 0 h 178"/>
                <a:gd name="T4" fmla="*/ 12 w 65"/>
                <a:gd name="T5" fmla="*/ 0 h 178"/>
                <a:gd name="T6" fmla="*/ 4 w 65"/>
                <a:gd name="T7" fmla="*/ 6 h 178"/>
                <a:gd name="T8" fmla="*/ 0 w 65"/>
                <a:gd name="T9" fmla="*/ 22 h 178"/>
                <a:gd name="T10" fmla="*/ 1 w 65"/>
                <a:gd name="T11" fmla="*/ 40 h 178"/>
                <a:gd name="T12" fmla="*/ 4 w 65"/>
                <a:gd name="T13" fmla="*/ 51 h 178"/>
                <a:gd name="T14" fmla="*/ 12 w 65"/>
                <a:gd name="T15" fmla="*/ 73 h 178"/>
                <a:gd name="T16" fmla="*/ 18 w 65"/>
                <a:gd name="T17" fmla="*/ 82 h 178"/>
                <a:gd name="T18" fmla="*/ 39 w 65"/>
                <a:gd name="T19" fmla="*/ 111 h 178"/>
                <a:gd name="T20" fmla="*/ 49 w 65"/>
                <a:gd name="T21" fmla="*/ 133 h 178"/>
                <a:gd name="T22" fmla="*/ 50 w 65"/>
                <a:gd name="T23" fmla="*/ 143 h 178"/>
                <a:gd name="T24" fmla="*/ 46 w 65"/>
                <a:gd name="T25" fmla="*/ 155 h 178"/>
                <a:gd name="T26" fmla="*/ 39 w 65"/>
                <a:gd name="T27" fmla="*/ 165 h 178"/>
                <a:gd name="T28" fmla="*/ 37 w 65"/>
                <a:gd name="T29" fmla="*/ 168 h 178"/>
                <a:gd name="T30" fmla="*/ 37 w 65"/>
                <a:gd name="T31" fmla="*/ 173 h 178"/>
                <a:gd name="T32" fmla="*/ 41 w 65"/>
                <a:gd name="T33" fmla="*/ 177 h 178"/>
                <a:gd name="T34" fmla="*/ 48 w 65"/>
                <a:gd name="T35" fmla="*/ 178 h 178"/>
                <a:gd name="T36" fmla="*/ 50 w 65"/>
                <a:gd name="T37" fmla="*/ 175 h 178"/>
                <a:gd name="T38" fmla="*/ 58 w 65"/>
                <a:gd name="T39" fmla="*/ 165 h 178"/>
                <a:gd name="T40" fmla="*/ 63 w 65"/>
                <a:gd name="T41" fmla="*/ 155 h 178"/>
                <a:gd name="T42" fmla="*/ 64 w 65"/>
                <a:gd name="T43" fmla="*/ 133 h 178"/>
                <a:gd name="T44" fmla="*/ 55 w 65"/>
                <a:gd name="T45" fmla="*/ 111 h 178"/>
                <a:gd name="T46" fmla="*/ 42 w 65"/>
                <a:gd name="T47" fmla="*/ 90 h 178"/>
                <a:gd name="T48" fmla="*/ 28 w 65"/>
                <a:gd name="T49" fmla="*/ 70 h 178"/>
                <a:gd name="T50" fmla="*/ 19 w 65"/>
                <a:gd name="T51" fmla="*/ 49 h 178"/>
                <a:gd name="T52" fmla="*/ 17 w 65"/>
                <a:gd name="T53" fmla="*/ 37 h 178"/>
                <a:gd name="T54" fmla="*/ 14 w 65"/>
                <a:gd name="T55" fmla="*/ 26 h 178"/>
                <a:gd name="T56" fmla="*/ 15 w 65"/>
                <a:gd name="T57" fmla="*/ 17 h 178"/>
                <a:gd name="T58" fmla="*/ 19 w 65"/>
                <a:gd name="T59" fmla="*/ 17 h 178"/>
                <a:gd name="T60" fmla="*/ 24 w 65"/>
                <a:gd name="T61" fmla="*/ 20 h 178"/>
                <a:gd name="T62" fmla="*/ 30 w 65"/>
                <a:gd name="T63" fmla="*/ 22 h 178"/>
                <a:gd name="T64" fmla="*/ 35 w 65"/>
                <a:gd name="T65" fmla="*/ 18 h 178"/>
                <a:gd name="T66" fmla="*/ 36 w 65"/>
                <a:gd name="T67" fmla="*/ 13 h 178"/>
                <a:gd name="T68" fmla="*/ 32 w 65"/>
                <a:gd name="T6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78">
                  <a:moveTo>
                    <a:pt x="32" y="8"/>
                  </a:moveTo>
                  <a:lnTo>
                    <a:pt x="32" y="8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4" y="6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4" y="51"/>
                  </a:lnTo>
                  <a:lnTo>
                    <a:pt x="8" y="61"/>
                  </a:lnTo>
                  <a:lnTo>
                    <a:pt x="12" y="73"/>
                  </a:lnTo>
                  <a:lnTo>
                    <a:pt x="18" y="82"/>
                  </a:lnTo>
                  <a:lnTo>
                    <a:pt x="18" y="82"/>
                  </a:lnTo>
                  <a:lnTo>
                    <a:pt x="32" y="101"/>
                  </a:lnTo>
                  <a:lnTo>
                    <a:pt x="39" y="111"/>
                  </a:lnTo>
                  <a:lnTo>
                    <a:pt x="45" y="123"/>
                  </a:lnTo>
                  <a:lnTo>
                    <a:pt x="49" y="133"/>
                  </a:lnTo>
                  <a:lnTo>
                    <a:pt x="50" y="138"/>
                  </a:lnTo>
                  <a:lnTo>
                    <a:pt x="50" y="143"/>
                  </a:lnTo>
                  <a:lnTo>
                    <a:pt x="49" y="150"/>
                  </a:lnTo>
                  <a:lnTo>
                    <a:pt x="46" y="155"/>
                  </a:lnTo>
                  <a:lnTo>
                    <a:pt x="44" y="160"/>
                  </a:lnTo>
                  <a:lnTo>
                    <a:pt x="39" y="165"/>
                  </a:lnTo>
                  <a:lnTo>
                    <a:pt x="39" y="165"/>
                  </a:lnTo>
                  <a:lnTo>
                    <a:pt x="37" y="168"/>
                  </a:lnTo>
                  <a:lnTo>
                    <a:pt x="36" y="170"/>
                  </a:lnTo>
                  <a:lnTo>
                    <a:pt x="37" y="173"/>
                  </a:lnTo>
                  <a:lnTo>
                    <a:pt x="39" y="175"/>
                  </a:lnTo>
                  <a:lnTo>
                    <a:pt x="41" y="177"/>
                  </a:lnTo>
                  <a:lnTo>
                    <a:pt x="44" y="178"/>
                  </a:lnTo>
                  <a:lnTo>
                    <a:pt x="48" y="178"/>
                  </a:lnTo>
                  <a:lnTo>
                    <a:pt x="50" y="175"/>
                  </a:lnTo>
                  <a:lnTo>
                    <a:pt x="50" y="175"/>
                  </a:lnTo>
                  <a:lnTo>
                    <a:pt x="54" y="170"/>
                  </a:lnTo>
                  <a:lnTo>
                    <a:pt x="58" y="165"/>
                  </a:lnTo>
                  <a:lnTo>
                    <a:pt x="62" y="160"/>
                  </a:lnTo>
                  <a:lnTo>
                    <a:pt x="63" y="155"/>
                  </a:lnTo>
                  <a:lnTo>
                    <a:pt x="65" y="143"/>
                  </a:lnTo>
                  <a:lnTo>
                    <a:pt x="64" y="133"/>
                  </a:lnTo>
                  <a:lnTo>
                    <a:pt x="60" y="122"/>
                  </a:lnTo>
                  <a:lnTo>
                    <a:pt x="55" y="111"/>
                  </a:lnTo>
                  <a:lnTo>
                    <a:pt x="49" y="100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28" y="70"/>
                  </a:lnTo>
                  <a:lnTo>
                    <a:pt x="23" y="6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7" y="3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7" y="22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6" y="13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2" name="Freeform 300">
              <a:extLst>
                <a:ext uri="{FF2B5EF4-FFF2-40B4-BE49-F238E27FC236}">
                  <a16:creationId xmlns:a16="http://schemas.microsoft.com/office/drawing/2014/main" id="{877CAEE4-E48F-69C7-BB72-51BAEF011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2068"/>
              <a:ext cx="14" cy="42"/>
            </a:xfrm>
            <a:custGeom>
              <a:avLst/>
              <a:gdLst>
                <a:gd name="T0" fmla="*/ 6 w 30"/>
                <a:gd name="T1" fmla="*/ 5 h 83"/>
                <a:gd name="T2" fmla="*/ 6 w 30"/>
                <a:gd name="T3" fmla="*/ 5 h 83"/>
                <a:gd name="T4" fmla="*/ 2 w 30"/>
                <a:gd name="T5" fmla="*/ 14 h 83"/>
                <a:gd name="T6" fmla="*/ 0 w 30"/>
                <a:gd name="T7" fmla="*/ 23 h 83"/>
                <a:gd name="T8" fmla="*/ 2 w 30"/>
                <a:gd name="T9" fmla="*/ 33 h 83"/>
                <a:gd name="T10" fmla="*/ 3 w 30"/>
                <a:gd name="T11" fmla="*/ 42 h 83"/>
                <a:gd name="T12" fmla="*/ 8 w 30"/>
                <a:gd name="T13" fmla="*/ 60 h 83"/>
                <a:gd name="T14" fmla="*/ 15 w 30"/>
                <a:gd name="T15" fmla="*/ 78 h 83"/>
                <a:gd name="T16" fmla="*/ 15 w 30"/>
                <a:gd name="T17" fmla="*/ 78 h 83"/>
                <a:gd name="T18" fmla="*/ 17 w 30"/>
                <a:gd name="T19" fmla="*/ 81 h 83"/>
                <a:gd name="T20" fmla="*/ 20 w 30"/>
                <a:gd name="T21" fmla="*/ 83 h 83"/>
                <a:gd name="T22" fmla="*/ 22 w 30"/>
                <a:gd name="T23" fmla="*/ 83 h 83"/>
                <a:gd name="T24" fmla="*/ 25 w 30"/>
                <a:gd name="T25" fmla="*/ 83 h 83"/>
                <a:gd name="T26" fmla="*/ 27 w 30"/>
                <a:gd name="T27" fmla="*/ 82 h 83"/>
                <a:gd name="T28" fmla="*/ 30 w 30"/>
                <a:gd name="T29" fmla="*/ 80 h 83"/>
                <a:gd name="T30" fmla="*/ 30 w 30"/>
                <a:gd name="T31" fmla="*/ 77 h 83"/>
                <a:gd name="T32" fmla="*/ 30 w 30"/>
                <a:gd name="T33" fmla="*/ 74 h 83"/>
                <a:gd name="T34" fmla="*/ 30 w 30"/>
                <a:gd name="T35" fmla="*/ 74 h 83"/>
                <a:gd name="T36" fmla="*/ 23 w 30"/>
                <a:gd name="T37" fmla="*/ 58 h 83"/>
                <a:gd name="T38" fmla="*/ 18 w 30"/>
                <a:gd name="T39" fmla="*/ 42 h 83"/>
                <a:gd name="T40" fmla="*/ 17 w 30"/>
                <a:gd name="T41" fmla="*/ 33 h 83"/>
                <a:gd name="T42" fmla="*/ 17 w 30"/>
                <a:gd name="T43" fmla="*/ 26 h 83"/>
                <a:gd name="T44" fmla="*/ 17 w 30"/>
                <a:gd name="T45" fmla="*/ 17 h 83"/>
                <a:gd name="T46" fmla="*/ 20 w 30"/>
                <a:gd name="T47" fmla="*/ 9 h 83"/>
                <a:gd name="T48" fmla="*/ 20 w 30"/>
                <a:gd name="T49" fmla="*/ 9 h 83"/>
                <a:gd name="T50" fmla="*/ 21 w 30"/>
                <a:gd name="T51" fmla="*/ 5 h 83"/>
                <a:gd name="T52" fmla="*/ 20 w 30"/>
                <a:gd name="T53" fmla="*/ 3 h 83"/>
                <a:gd name="T54" fmla="*/ 18 w 30"/>
                <a:gd name="T55" fmla="*/ 1 h 83"/>
                <a:gd name="T56" fmla="*/ 16 w 30"/>
                <a:gd name="T57" fmla="*/ 0 h 83"/>
                <a:gd name="T58" fmla="*/ 12 w 30"/>
                <a:gd name="T59" fmla="*/ 0 h 83"/>
                <a:gd name="T60" fmla="*/ 9 w 30"/>
                <a:gd name="T61" fmla="*/ 0 h 83"/>
                <a:gd name="T62" fmla="*/ 7 w 30"/>
                <a:gd name="T63" fmla="*/ 1 h 83"/>
                <a:gd name="T64" fmla="*/ 6 w 30"/>
                <a:gd name="T65" fmla="*/ 5 h 83"/>
                <a:gd name="T66" fmla="*/ 6 w 30"/>
                <a:gd name="T6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83">
                  <a:moveTo>
                    <a:pt x="6" y="5"/>
                  </a:moveTo>
                  <a:lnTo>
                    <a:pt x="6" y="5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2" y="33"/>
                  </a:lnTo>
                  <a:lnTo>
                    <a:pt x="3" y="42"/>
                  </a:lnTo>
                  <a:lnTo>
                    <a:pt x="8" y="60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7" y="81"/>
                  </a:lnTo>
                  <a:lnTo>
                    <a:pt x="20" y="83"/>
                  </a:lnTo>
                  <a:lnTo>
                    <a:pt x="22" y="83"/>
                  </a:lnTo>
                  <a:lnTo>
                    <a:pt x="25" y="83"/>
                  </a:lnTo>
                  <a:lnTo>
                    <a:pt x="27" y="82"/>
                  </a:lnTo>
                  <a:lnTo>
                    <a:pt x="30" y="80"/>
                  </a:lnTo>
                  <a:lnTo>
                    <a:pt x="30" y="77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23" y="58"/>
                  </a:lnTo>
                  <a:lnTo>
                    <a:pt x="18" y="42"/>
                  </a:lnTo>
                  <a:lnTo>
                    <a:pt x="17" y="33"/>
                  </a:lnTo>
                  <a:lnTo>
                    <a:pt x="17" y="26"/>
                  </a:lnTo>
                  <a:lnTo>
                    <a:pt x="17" y="1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1" y="5"/>
                  </a:lnTo>
                  <a:lnTo>
                    <a:pt x="20" y="3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3" name="Freeform 301">
              <a:extLst>
                <a:ext uri="{FF2B5EF4-FFF2-40B4-BE49-F238E27FC236}">
                  <a16:creationId xmlns:a16="http://schemas.microsoft.com/office/drawing/2014/main" id="{8A3FE2E7-6BD6-1E7C-64FE-856D10DD4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1950"/>
              <a:ext cx="186" cy="300"/>
            </a:xfrm>
            <a:custGeom>
              <a:avLst/>
              <a:gdLst>
                <a:gd name="T0" fmla="*/ 155 w 370"/>
                <a:gd name="T1" fmla="*/ 3 h 601"/>
                <a:gd name="T2" fmla="*/ 118 w 370"/>
                <a:gd name="T3" fmla="*/ 44 h 601"/>
                <a:gd name="T4" fmla="*/ 83 w 370"/>
                <a:gd name="T5" fmla="*/ 87 h 601"/>
                <a:gd name="T6" fmla="*/ 54 w 370"/>
                <a:gd name="T7" fmla="*/ 133 h 601"/>
                <a:gd name="T8" fmla="*/ 29 w 370"/>
                <a:gd name="T9" fmla="*/ 182 h 601"/>
                <a:gd name="T10" fmla="*/ 11 w 370"/>
                <a:gd name="T11" fmla="*/ 233 h 601"/>
                <a:gd name="T12" fmla="*/ 1 w 370"/>
                <a:gd name="T13" fmla="*/ 286 h 601"/>
                <a:gd name="T14" fmla="*/ 1 w 370"/>
                <a:gd name="T15" fmla="*/ 341 h 601"/>
                <a:gd name="T16" fmla="*/ 11 w 370"/>
                <a:gd name="T17" fmla="*/ 397 h 601"/>
                <a:gd name="T18" fmla="*/ 18 w 370"/>
                <a:gd name="T19" fmla="*/ 422 h 601"/>
                <a:gd name="T20" fmla="*/ 39 w 370"/>
                <a:gd name="T21" fmla="*/ 468 h 601"/>
                <a:gd name="T22" fmla="*/ 68 w 370"/>
                <a:gd name="T23" fmla="*/ 509 h 601"/>
                <a:gd name="T24" fmla="*/ 102 w 370"/>
                <a:gd name="T25" fmla="*/ 545 h 601"/>
                <a:gd name="T26" fmla="*/ 121 w 370"/>
                <a:gd name="T27" fmla="*/ 560 h 601"/>
                <a:gd name="T28" fmla="*/ 148 w 370"/>
                <a:gd name="T29" fmla="*/ 577 h 601"/>
                <a:gd name="T30" fmla="*/ 178 w 370"/>
                <a:gd name="T31" fmla="*/ 588 h 601"/>
                <a:gd name="T32" fmla="*/ 207 w 370"/>
                <a:gd name="T33" fmla="*/ 596 h 601"/>
                <a:gd name="T34" fmla="*/ 269 w 370"/>
                <a:gd name="T35" fmla="*/ 601 h 601"/>
                <a:gd name="T36" fmla="*/ 364 w 370"/>
                <a:gd name="T37" fmla="*/ 601 h 601"/>
                <a:gd name="T38" fmla="*/ 366 w 370"/>
                <a:gd name="T39" fmla="*/ 600 h 601"/>
                <a:gd name="T40" fmla="*/ 370 w 370"/>
                <a:gd name="T41" fmla="*/ 596 h 601"/>
                <a:gd name="T42" fmla="*/ 370 w 370"/>
                <a:gd name="T43" fmla="*/ 589 h 601"/>
                <a:gd name="T44" fmla="*/ 366 w 370"/>
                <a:gd name="T45" fmla="*/ 586 h 601"/>
                <a:gd name="T46" fmla="*/ 364 w 370"/>
                <a:gd name="T47" fmla="*/ 586 h 601"/>
                <a:gd name="T48" fmla="*/ 275 w 370"/>
                <a:gd name="T49" fmla="*/ 586 h 601"/>
                <a:gd name="T50" fmla="*/ 218 w 370"/>
                <a:gd name="T51" fmla="*/ 580 h 601"/>
                <a:gd name="T52" fmla="*/ 189 w 370"/>
                <a:gd name="T53" fmla="*/ 574 h 601"/>
                <a:gd name="T54" fmla="*/ 161 w 370"/>
                <a:gd name="T55" fmla="*/ 565 h 601"/>
                <a:gd name="T56" fmla="*/ 134 w 370"/>
                <a:gd name="T57" fmla="*/ 551 h 601"/>
                <a:gd name="T58" fmla="*/ 124 w 370"/>
                <a:gd name="T59" fmla="*/ 543 h 601"/>
                <a:gd name="T60" fmla="*/ 96 w 370"/>
                <a:gd name="T61" fmla="*/ 519 h 601"/>
                <a:gd name="T62" fmla="*/ 64 w 370"/>
                <a:gd name="T63" fmla="*/ 479 h 601"/>
                <a:gd name="T64" fmla="*/ 41 w 370"/>
                <a:gd name="T65" fmla="*/ 434 h 601"/>
                <a:gd name="T66" fmla="*/ 24 w 370"/>
                <a:gd name="T67" fmla="*/ 387 h 601"/>
                <a:gd name="T68" fmla="*/ 18 w 370"/>
                <a:gd name="T69" fmla="*/ 360 h 601"/>
                <a:gd name="T70" fmla="*/ 15 w 370"/>
                <a:gd name="T71" fmla="*/ 308 h 601"/>
                <a:gd name="T72" fmla="*/ 20 w 370"/>
                <a:gd name="T73" fmla="*/ 256 h 601"/>
                <a:gd name="T74" fmla="*/ 34 w 370"/>
                <a:gd name="T75" fmla="*/ 206 h 601"/>
                <a:gd name="T76" fmla="*/ 56 w 370"/>
                <a:gd name="T77" fmla="*/ 159 h 601"/>
                <a:gd name="T78" fmla="*/ 83 w 370"/>
                <a:gd name="T79" fmla="*/ 114 h 601"/>
                <a:gd name="T80" fmla="*/ 114 w 370"/>
                <a:gd name="T81" fmla="*/ 72 h 601"/>
                <a:gd name="T82" fmla="*/ 148 w 370"/>
                <a:gd name="T83" fmla="*/ 32 h 601"/>
                <a:gd name="T84" fmla="*/ 166 w 370"/>
                <a:gd name="T85" fmla="*/ 13 h 601"/>
                <a:gd name="T86" fmla="*/ 169 w 370"/>
                <a:gd name="T87" fmla="*/ 8 h 601"/>
                <a:gd name="T88" fmla="*/ 166 w 370"/>
                <a:gd name="T89" fmla="*/ 3 h 601"/>
                <a:gd name="T90" fmla="*/ 161 w 370"/>
                <a:gd name="T91" fmla="*/ 0 h 601"/>
                <a:gd name="T92" fmla="*/ 155 w 370"/>
                <a:gd name="T93" fmla="*/ 3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0" h="601">
                  <a:moveTo>
                    <a:pt x="155" y="3"/>
                  </a:moveTo>
                  <a:lnTo>
                    <a:pt x="155" y="3"/>
                  </a:lnTo>
                  <a:lnTo>
                    <a:pt x="136" y="22"/>
                  </a:lnTo>
                  <a:lnTo>
                    <a:pt x="118" y="44"/>
                  </a:lnTo>
                  <a:lnTo>
                    <a:pt x="100" y="64"/>
                  </a:lnTo>
                  <a:lnTo>
                    <a:pt x="83" y="87"/>
                  </a:lnTo>
                  <a:lnTo>
                    <a:pt x="68" y="110"/>
                  </a:lnTo>
                  <a:lnTo>
                    <a:pt x="54" y="133"/>
                  </a:lnTo>
                  <a:lnTo>
                    <a:pt x="41" y="158"/>
                  </a:lnTo>
                  <a:lnTo>
                    <a:pt x="29" y="182"/>
                  </a:lnTo>
                  <a:lnTo>
                    <a:pt x="19" y="208"/>
                  </a:lnTo>
                  <a:lnTo>
                    <a:pt x="11" y="233"/>
                  </a:lnTo>
                  <a:lnTo>
                    <a:pt x="5" y="260"/>
                  </a:lnTo>
                  <a:lnTo>
                    <a:pt x="1" y="286"/>
                  </a:lnTo>
                  <a:lnTo>
                    <a:pt x="0" y="314"/>
                  </a:lnTo>
                  <a:lnTo>
                    <a:pt x="1" y="341"/>
                  </a:lnTo>
                  <a:lnTo>
                    <a:pt x="5" y="369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8" y="422"/>
                  </a:lnTo>
                  <a:lnTo>
                    <a:pt x="28" y="445"/>
                  </a:lnTo>
                  <a:lnTo>
                    <a:pt x="39" y="468"/>
                  </a:lnTo>
                  <a:lnTo>
                    <a:pt x="52" y="488"/>
                  </a:lnTo>
                  <a:lnTo>
                    <a:pt x="68" y="509"/>
                  </a:lnTo>
                  <a:lnTo>
                    <a:pt x="84" y="527"/>
                  </a:lnTo>
                  <a:lnTo>
                    <a:pt x="102" y="545"/>
                  </a:lnTo>
                  <a:lnTo>
                    <a:pt x="121" y="560"/>
                  </a:lnTo>
                  <a:lnTo>
                    <a:pt x="121" y="560"/>
                  </a:lnTo>
                  <a:lnTo>
                    <a:pt x="136" y="569"/>
                  </a:lnTo>
                  <a:lnTo>
                    <a:pt x="148" y="577"/>
                  </a:lnTo>
                  <a:lnTo>
                    <a:pt x="164" y="583"/>
                  </a:lnTo>
                  <a:lnTo>
                    <a:pt x="178" y="588"/>
                  </a:lnTo>
                  <a:lnTo>
                    <a:pt x="192" y="592"/>
                  </a:lnTo>
                  <a:lnTo>
                    <a:pt x="207" y="596"/>
                  </a:lnTo>
                  <a:lnTo>
                    <a:pt x="238" y="600"/>
                  </a:lnTo>
                  <a:lnTo>
                    <a:pt x="269" y="601"/>
                  </a:lnTo>
                  <a:lnTo>
                    <a:pt x="301" y="601"/>
                  </a:lnTo>
                  <a:lnTo>
                    <a:pt x="364" y="601"/>
                  </a:lnTo>
                  <a:lnTo>
                    <a:pt x="364" y="601"/>
                  </a:lnTo>
                  <a:lnTo>
                    <a:pt x="366" y="600"/>
                  </a:lnTo>
                  <a:lnTo>
                    <a:pt x="369" y="598"/>
                  </a:lnTo>
                  <a:lnTo>
                    <a:pt x="370" y="596"/>
                  </a:lnTo>
                  <a:lnTo>
                    <a:pt x="370" y="593"/>
                  </a:lnTo>
                  <a:lnTo>
                    <a:pt x="370" y="589"/>
                  </a:lnTo>
                  <a:lnTo>
                    <a:pt x="369" y="587"/>
                  </a:lnTo>
                  <a:lnTo>
                    <a:pt x="366" y="586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03" y="586"/>
                  </a:lnTo>
                  <a:lnTo>
                    <a:pt x="275" y="586"/>
                  </a:lnTo>
                  <a:lnTo>
                    <a:pt x="246" y="584"/>
                  </a:lnTo>
                  <a:lnTo>
                    <a:pt x="218" y="580"/>
                  </a:lnTo>
                  <a:lnTo>
                    <a:pt x="203" y="578"/>
                  </a:lnTo>
                  <a:lnTo>
                    <a:pt x="189" y="574"/>
                  </a:lnTo>
                  <a:lnTo>
                    <a:pt x="175" y="570"/>
                  </a:lnTo>
                  <a:lnTo>
                    <a:pt x="161" y="565"/>
                  </a:lnTo>
                  <a:lnTo>
                    <a:pt x="148" y="559"/>
                  </a:lnTo>
                  <a:lnTo>
                    <a:pt x="134" y="551"/>
                  </a:lnTo>
                  <a:lnTo>
                    <a:pt x="134" y="551"/>
                  </a:lnTo>
                  <a:lnTo>
                    <a:pt x="124" y="543"/>
                  </a:lnTo>
                  <a:lnTo>
                    <a:pt x="114" y="536"/>
                  </a:lnTo>
                  <a:lnTo>
                    <a:pt x="96" y="519"/>
                  </a:lnTo>
                  <a:lnTo>
                    <a:pt x="79" y="500"/>
                  </a:lnTo>
                  <a:lnTo>
                    <a:pt x="64" y="479"/>
                  </a:lnTo>
                  <a:lnTo>
                    <a:pt x="51" y="458"/>
                  </a:lnTo>
                  <a:lnTo>
                    <a:pt x="41" y="434"/>
                  </a:lnTo>
                  <a:lnTo>
                    <a:pt x="32" y="411"/>
                  </a:lnTo>
                  <a:lnTo>
                    <a:pt x="24" y="387"/>
                  </a:lnTo>
                  <a:lnTo>
                    <a:pt x="24" y="387"/>
                  </a:lnTo>
                  <a:lnTo>
                    <a:pt x="18" y="360"/>
                  </a:lnTo>
                  <a:lnTo>
                    <a:pt x="15" y="333"/>
                  </a:lnTo>
                  <a:lnTo>
                    <a:pt x="15" y="308"/>
                  </a:lnTo>
                  <a:lnTo>
                    <a:pt x="16" y="282"/>
                  </a:lnTo>
                  <a:lnTo>
                    <a:pt x="20" y="256"/>
                  </a:lnTo>
                  <a:lnTo>
                    <a:pt x="27" y="231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56" y="159"/>
                  </a:lnTo>
                  <a:lnTo>
                    <a:pt x="69" y="136"/>
                  </a:lnTo>
                  <a:lnTo>
                    <a:pt x="83" y="114"/>
                  </a:lnTo>
                  <a:lnTo>
                    <a:pt x="98" y="92"/>
                  </a:lnTo>
                  <a:lnTo>
                    <a:pt x="114" y="72"/>
                  </a:lnTo>
                  <a:lnTo>
                    <a:pt x="130" y="51"/>
                  </a:lnTo>
                  <a:lnTo>
                    <a:pt x="148" y="32"/>
                  </a:lnTo>
                  <a:lnTo>
                    <a:pt x="166" y="13"/>
                  </a:lnTo>
                  <a:lnTo>
                    <a:pt x="166" y="13"/>
                  </a:lnTo>
                  <a:lnTo>
                    <a:pt x="168" y="10"/>
                  </a:lnTo>
                  <a:lnTo>
                    <a:pt x="169" y="8"/>
                  </a:lnTo>
                  <a:lnTo>
                    <a:pt x="168" y="5"/>
                  </a:lnTo>
                  <a:lnTo>
                    <a:pt x="166" y="3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4" name="Freeform 302">
              <a:extLst>
                <a:ext uri="{FF2B5EF4-FFF2-40B4-BE49-F238E27FC236}">
                  <a16:creationId xmlns:a16="http://schemas.microsoft.com/office/drawing/2014/main" id="{77544F87-CBC5-3850-C59B-A44EF4835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2174"/>
              <a:ext cx="61" cy="49"/>
            </a:xfrm>
            <a:custGeom>
              <a:avLst/>
              <a:gdLst>
                <a:gd name="T0" fmla="*/ 16 w 123"/>
                <a:gd name="T1" fmla="*/ 87 h 97"/>
                <a:gd name="T2" fmla="*/ 16 w 123"/>
                <a:gd name="T3" fmla="*/ 87 h 97"/>
                <a:gd name="T4" fmla="*/ 16 w 123"/>
                <a:gd name="T5" fmla="*/ 79 h 97"/>
                <a:gd name="T6" fmla="*/ 17 w 123"/>
                <a:gd name="T7" fmla="*/ 73 h 97"/>
                <a:gd name="T8" fmla="*/ 19 w 123"/>
                <a:gd name="T9" fmla="*/ 65 h 97"/>
                <a:gd name="T10" fmla="*/ 25 w 123"/>
                <a:gd name="T11" fmla="*/ 59 h 97"/>
                <a:gd name="T12" fmla="*/ 30 w 123"/>
                <a:gd name="T13" fmla="*/ 52 h 97"/>
                <a:gd name="T14" fmla="*/ 36 w 123"/>
                <a:gd name="T15" fmla="*/ 47 h 97"/>
                <a:gd name="T16" fmla="*/ 51 w 123"/>
                <a:gd name="T17" fmla="*/ 37 h 97"/>
                <a:gd name="T18" fmla="*/ 68 w 123"/>
                <a:gd name="T19" fmla="*/ 28 h 97"/>
                <a:gd name="T20" fmla="*/ 86 w 123"/>
                <a:gd name="T21" fmla="*/ 22 h 97"/>
                <a:gd name="T22" fmla="*/ 101 w 123"/>
                <a:gd name="T23" fmla="*/ 18 h 97"/>
                <a:gd name="T24" fmla="*/ 116 w 123"/>
                <a:gd name="T25" fmla="*/ 15 h 97"/>
                <a:gd name="T26" fmla="*/ 116 w 123"/>
                <a:gd name="T27" fmla="*/ 15 h 97"/>
                <a:gd name="T28" fmla="*/ 119 w 123"/>
                <a:gd name="T29" fmla="*/ 15 h 97"/>
                <a:gd name="T30" fmla="*/ 121 w 123"/>
                <a:gd name="T31" fmla="*/ 13 h 97"/>
                <a:gd name="T32" fmla="*/ 122 w 123"/>
                <a:gd name="T33" fmla="*/ 10 h 97"/>
                <a:gd name="T34" fmla="*/ 123 w 123"/>
                <a:gd name="T35" fmla="*/ 8 h 97"/>
                <a:gd name="T36" fmla="*/ 122 w 123"/>
                <a:gd name="T37" fmla="*/ 5 h 97"/>
                <a:gd name="T38" fmla="*/ 121 w 123"/>
                <a:gd name="T39" fmla="*/ 2 h 97"/>
                <a:gd name="T40" fmla="*/ 119 w 123"/>
                <a:gd name="T41" fmla="*/ 1 h 97"/>
                <a:gd name="T42" fmla="*/ 116 w 123"/>
                <a:gd name="T43" fmla="*/ 0 h 97"/>
                <a:gd name="T44" fmla="*/ 116 w 123"/>
                <a:gd name="T45" fmla="*/ 0 h 97"/>
                <a:gd name="T46" fmla="*/ 98 w 123"/>
                <a:gd name="T47" fmla="*/ 2 h 97"/>
                <a:gd name="T48" fmla="*/ 78 w 123"/>
                <a:gd name="T49" fmla="*/ 9 h 97"/>
                <a:gd name="T50" fmla="*/ 58 w 123"/>
                <a:gd name="T51" fmla="*/ 16 h 97"/>
                <a:gd name="T52" fmla="*/ 39 w 123"/>
                <a:gd name="T53" fmla="*/ 27 h 97"/>
                <a:gd name="T54" fmla="*/ 30 w 123"/>
                <a:gd name="T55" fmla="*/ 33 h 97"/>
                <a:gd name="T56" fmla="*/ 22 w 123"/>
                <a:gd name="T57" fmla="*/ 40 h 97"/>
                <a:gd name="T58" fmla="*/ 16 w 123"/>
                <a:gd name="T59" fmla="*/ 47 h 97"/>
                <a:gd name="T60" fmla="*/ 9 w 123"/>
                <a:gd name="T61" fmla="*/ 55 h 97"/>
                <a:gd name="T62" fmla="*/ 4 w 123"/>
                <a:gd name="T63" fmla="*/ 63 h 97"/>
                <a:gd name="T64" fmla="*/ 1 w 123"/>
                <a:gd name="T65" fmla="*/ 72 h 97"/>
                <a:gd name="T66" fmla="*/ 0 w 123"/>
                <a:gd name="T67" fmla="*/ 82 h 97"/>
                <a:gd name="T68" fmla="*/ 1 w 123"/>
                <a:gd name="T69" fmla="*/ 91 h 97"/>
                <a:gd name="T70" fmla="*/ 1 w 123"/>
                <a:gd name="T71" fmla="*/ 91 h 97"/>
                <a:gd name="T72" fmla="*/ 3 w 123"/>
                <a:gd name="T73" fmla="*/ 95 h 97"/>
                <a:gd name="T74" fmla="*/ 4 w 123"/>
                <a:gd name="T75" fmla="*/ 96 h 97"/>
                <a:gd name="T76" fmla="*/ 7 w 123"/>
                <a:gd name="T77" fmla="*/ 97 h 97"/>
                <a:gd name="T78" fmla="*/ 9 w 123"/>
                <a:gd name="T79" fmla="*/ 97 h 97"/>
                <a:gd name="T80" fmla="*/ 12 w 123"/>
                <a:gd name="T81" fmla="*/ 96 h 97"/>
                <a:gd name="T82" fmla="*/ 14 w 123"/>
                <a:gd name="T83" fmla="*/ 93 h 97"/>
                <a:gd name="T84" fmla="*/ 16 w 123"/>
                <a:gd name="T85" fmla="*/ 91 h 97"/>
                <a:gd name="T86" fmla="*/ 16 w 123"/>
                <a:gd name="T87" fmla="*/ 87 h 97"/>
                <a:gd name="T88" fmla="*/ 16 w 123"/>
                <a:gd name="T89" fmla="*/ 8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97">
                  <a:moveTo>
                    <a:pt x="16" y="87"/>
                  </a:moveTo>
                  <a:lnTo>
                    <a:pt x="16" y="87"/>
                  </a:lnTo>
                  <a:lnTo>
                    <a:pt x="16" y="79"/>
                  </a:lnTo>
                  <a:lnTo>
                    <a:pt x="17" y="73"/>
                  </a:lnTo>
                  <a:lnTo>
                    <a:pt x="19" y="65"/>
                  </a:lnTo>
                  <a:lnTo>
                    <a:pt x="25" y="59"/>
                  </a:lnTo>
                  <a:lnTo>
                    <a:pt x="30" y="52"/>
                  </a:lnTo>
                  <a:lnTo>
                    <a:pt x="36" y="47"/>
                  </a:lnTo>
                  <a:lnTo>
                    <a:pt x="51" y="37"/>
                  </a:lnTo>
                  <a:lnTo>
                    <a:pt x="68" y="28"/>
                  </a:lnTo>
                  <a:lnTo>
                    <a:pt x="86" y="22"/>
                  </a:lnTo>
                  <a:lnTo>
                    <a:pt x="101" y="18"/>
                  </a:lnTo>
                  <a:lnTo>
                    <a:pt x="116" y="15"/>
                  </a:lnTo>
                  <a:lnTo>
                    <a:pt x="116" y="15"/>
                  </a:lnTo>
                  <a:lnTo>
                    <a:pt x="119" y="15"/>
                  </a:lnTo>
                  <a:lnTo>
                    <a:pt x="121" y="13"/>
                  </a:lnTo>
                  <a:lnTo>
                    <a:pt x="122" y="10"/>
                  </a:lnTo>
                  <a:lnTo>
                    <a:pt x="123" y="8"/>
                  </a:lnTo>
                  <a:lnTo>
                    <a:pt x="122" y="5"/>
                  </a:lnTo>
                  <a:lnTo>
                    <a:pt x="121" y="2"/>
                  </a:lnTo>
                  <a:lnTo>
                    <a:pt x="11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78" y="9"/>
                  </a:lnTo>
                  <a:lnTo>
                    <a:pt x="58" y="16"/>
                  </a:lnTo>
                  <a:lnTo>
                    <a:pt x="39" y="27"/>
                  </a:lnTo>
                  <a:lnTo>
                    <a:pt x="30" y="33"/>
                  </a:lnTo>
                  <a:lnTo>
                    <a:pt x="22" y="40"/>
                  </a:lnTo>
                  <a:lnTo>
                    <a:pt x="16" y="47"/>
                  </a:lnTo>
                  <a:lnTo>
                    <a:pt x="9" y="55"/>
                  </a:lnTo>
                  <a:lnTo>
                    <a:pt x="4" y="63"/>
                  </a:lnTo>
                  <a:lnTo>
                    <a:pt x="1" y="72"/>
                  </a:lnTo>
                  <a:lnTo>
                    <a:pt x="0" y="82"/>
                  </a:lnTo>
                  <a:lnTo>
                    <a:pt x="1" y="91"/>
                  </a:lnTo>
                  <a:lnTo>
                    <a:pt x="1" y="91"/>
                  </a:lnTo>
                  <a:lnTo>
                    <a:pt x="3" y="95"/>
                  </a:lnTo>
                  <a:lnTo>
                    <a:pt x="4" y="96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2" y="96"/>
                  </a:lnTo>
                  <a:lnTo>
                    <a:pt x="14" y="93"/>
                  </a:lnTo>
                  <a:lnTo>
                    <a:pt x="16" y="91"/>
                  </a:lnTo>
                  <a:lnTo>
                    <a:pt x="16" y="87"/>
                  </a:lnTo>
                  <a:lnTo>
                    <a:pt x="16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5" name="Freeform 303">
              <a:extLst>
                <a:ext uri="{FF2B5EF4-FFF2-40B4-BE49-F238E27FC236}">
                  <a16:creationId xmlns:a16="http://schemas.microsoft.com/office/drawing/2014/main" id="{A9E12262-0303-57B1-12A6-727E5B3C2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1669"/>
              <a:ext cx="686" cy="288"/>
            </a:xfrm>
            <a:custGeom>
              <a:avLst/>
              <a:gdLst>
                <a:gd name="T0" fmla="*/ 16 w 1373"/>
                <a:gd name="T1" fmla="*/ 543 h 577"/>
                <a:gd name="T2" fmla="*/ 25 w 1373"/>
                <a:gd name="T3" fmla="*/ 468 h 577"/>
                <a:gd name="T4" fmla="*/ 47 w 1373"/>
                <a:gd name="T5" fmla="*/ 396 h 577"/>
                <a:gd name="T6" fmla="*/ 79 w 1373"/>
                <a:gd name="T7" fmla="*/ 327 h 577"/>
                <a:gd name="T8" fmla="*/ 121 w 1373"/>
                <a:gd name="T9" fmla="*/ 264 h 577"/>
                <a:gd name="T10" fmla="*/ 172 w 1373"/>
                <a:gd name="T11" fmla="*/ 208 h 577"/>
                <a:gd name="T12" fmla="*/ 213 w 1373"/>
                <a:gd name="T13" fmla="*/ 174 h 577"/>
                <a:gd name="T14" fmla="*/ 280 w 1373"/>
                <a:gd name="T15" fmla="*/ 132 h 577"/>
                <a:gd name="T16" fmla="*/ 353 w 1373"/>
                <a:gd name="T17" fmla="*/ 96 h 577"/>
                <a:gd name="T18" fmla="*/ 435 w 1373"/>
                <a:gd name="T19" fmla="*/ 65 h 577"/>
                <a:gd name="T20" fmla="*/ 519 w 1373"/>
                <a:gd name="T21" fmla="*/ 41 h 577"/>
                <a:gd name="T22" fmla="*/ 577 w 1373"/>
                <a:gd name="T23" fmla="*/ 28 h 577"/>
                <a:gd name="T24" fmla="*/ 714 w 1373"/>
                <a:gd name="T25" fmla="*/ 16 h 577"/>
                <a:gd name="T26" fmla="*/ 851 w 1373"/>
                <a:gd name="T27" fmla="*/ 30 h 577"/>
                <a:gd name="T28" fmla="*/ 984 w 1373"/>
                <a:gd name="T29" fmla="*/ 68 h 577"/>
                <a:gd name="T30" fmla="*/ 1068 w 1373"/>
                <a:gd name="T31" fmla="*/ 108 h 577"/>
                <a:gd name="T32" fmla="*/ 1125 w 1373"/>
                <a:gd name="T33" fmla="*/ 144 h 577"/>
                <a:gd name="T34" fmla="*/ 1179 w 1373"/>
                <a:gd name="T35" fmla="*/ 187 h 577"/>
                <a:gd name="T36" fmla="*/ 1229 w 1373"/>
                <a:gd name="T37" fmla="*/ 236 h 577"/>
                <a:gd name="T38" fmla="*/ 1256 w 1373"/>
                <a:gd name="T39" fmla="*/ 269 h 577"/>
                <a:gd name="T40" fmla="*/ 1289 w 1373"/>
                <a:gd name="T41" fmla="*/ 319 h 577"/>
                <a:gd name="T42" fmla="*/ 1316 w 1373"/>
                <a:gd name="T43" fmla="*/ 374 h 577"/>
                <a:gd name="T44" fmla="*/ 1337 w 1373"/>
                <a:gd name="T45" fmla="*/ 432 h 577"/>
                <a:gd name="T46" fmla="*/ 1351 w 1373"/>
                <a:gd name="T47" fmla="*/ 492 h 577"/>
                <a:gd name="T48" fmla="*/ 1357 w 1373"/>
                <a:gd name="T49" fmla="*/ 551 h 577"/>
                <a:gd name="T50" fmla="*/ 1360 w 1373"/>
                <a:gd name="T51" fmla="*/ 556 h 577"/>
                <a:gd name="T52" fmla="*/ 1368 w 1373"/>
                <a:gd name="T53" fmla="*/ 557 h 577"/>
                <a:gd name="T54" fmla="*/ 1373 w 1373"/>
                <a:gd name="T55" fmla="*/ 551 h 577"/>
                <a:gd name="T56" fmla="*/ 1368 w 1373"/>
                <a:gd name="T57" fmla="*/ 505 h 577"/>
                <a:gd name="T58" fmla="*/ 1353 w 1373"/>
                <a:gd name="T59" fmla="*/ 436 h 577"/>
                <a:gd name="T60" fmla="*/ 1330 w 1373"/>
                <a:gd name="T61" fmla="*/ 369 h 577"/>
                <a:gd name="T62" fmla="*/ 1298 w 1373"/>
                <a:gd name="T63" fmla="*/ 305 h 577"/>
                <a:gd name="T64" fmla="*/ 1259 w 1373"/>
                <a:gd name="T65" fmla="*/ 247 h 577"/>
                <a:gd name="T66" fmla="*/ 1228 w 1373"/>
                <a:gd name="T67" fmla="*/ 212 h 577"/>
                <a:gd name="T68" fmla="*/ 1182 w 1373"/>
                <a:gd name="T69" fmla="*/ 168 h 577"/>
                <a:gd name="T70" fmla="*/ 1095 w 1373"/>
                <a:gd name="T71" fmla="*/ 106 h 577"/>
                <a:gd name="T72" fmla="*/ 979 w 1373"/>
                <a:gd name="T73" fmla="*/ 50 h 577"/>
                <a:gd name="T74" fmla="*/ 896 w 1373"/>
                <a:gd name="T75" fmla="*/ 23 h 577"/>
                <a:gd name="T76" fmla="*/ 767 w 1373"/>
                <a:gd name="T77" fmla="*/ 1 h 577"/>
                <a:gd name="T78" fmla="*/ 635 w 1373"/>
                <a:gd name="T79" fmla="*/ 5 h 577"/>
                <a:gd name="T80" fmla="*/ 563 w 1373"/>
                <a:gd name="T81" fmla="*/ 16 h 577"/>
                <a:gd name="T82" fmla="*/ 480 w 1373"/>
                <a:gd name="T83" fmla="*/ 35 h 577"/>
                <a:gd name="T84" fmla="*/ 372 w 1373"/>
                <a:gd name="T85" fmla="*/ 72 h 577"/>
                <a:gd name="T86" fmla="*/ 280 w 1373"/>
                <a:gd name="T87" fmla="*/ 113 h 577"/>
                <a:gd name="T88" fmla="*/ 216 w 1373"/>
                <a:gd name="T89" fmla="*/ 153 h 577"/>
                <a:gd name="T90" fmla="*/ 173 w 1373"/>
                <a:gd name="T91" fmla="*/ 186 h 577"/>
                <a:gd name="T92" fmla="*/ 113 w 1373"/>
                <a:gd name="T93" fmla="*/ 249 h 577"/>
                <a:gd name="T94" fmla="*/ 65 w 1373"/>
                <a:gd name="T95" fmla="*/ 320 h 577"/>
                <a:gd name="T96" fmla="*/ 29 w 1373"/>
                <a:gd name="T97" fmla="*/ 399 h 577"/>
                <a:gd name="T98" fmla="*/ 7 w 1373"/>
                <a:gd name="T99" fmla="*/ 482 h 577"/>
                <a:gd name="T100" fmla="*/ 0 w 1373"/>
                <a:gd name="T101" fmla="*/ 569 h 577"/>
                <a:gd name="T102" fmla="*/ 3 w 1373"/>
                <a:gd name="T103" fmla="*/ 574 h 577"/>
                <a:gd name="T104" fmla="*/ 11 w 1373"/>
                <a:gd name="T105" fmla="*/ 575 h 577"/>
                <a:gd name="T106" fmla="*/ 16 w 1373"/>
                <a:gd name="T107" fmla="*/ 56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3" h="577">
                  <a:moveTo>
                    <a:pt x="16" y="569"/>
                  </a:moveTo>
                  <a:lnTo>
                    <a:pt x="16" y="569"/>
                  </a:lnTo>
                  <a:lnTo>
                    <a:pt x="16" y="543"/>
                  </a:lnTo>
                  <a:lnTo>
                    <a:pt x="17" y="518"/>
                  </a:lnTo>
                  <a:lnTo>
                    <a:pt x="21" y="493"/>
                  </a:lnTo>
                  <a:lnTo>
                    <a:pt x="25" y="468"/>
                  </a:lnTo>
                  <a:lnTo>
                    <a:pt x="31" y="443"/>
                  </a:lnTo>
                  <a:lnTo>
                    <a:pt x="38" y="419"/>
                  </a:lnTo>
                  <a:lnTo>
                    <a:pt x="47" y="396"/>
                  </a:lnTo>
                  <a:lnTo>
                    <a:pt x="56" y="373"/>
                  </a:lnTo>
                  <a:lnTo>
                    <a:pt x="67" y="350"/>
                  </a:lnTo>
                  <a:lnTo>
                    <a:pt x="79" y="327"/>
                  </a:lnTo>
                  <a:lnTo>
                    <a:pt x="91" y="306"/>
                  </a:lnTo>
                  <a:lnTo>
                    <a:pt x="106" y="285"/>
                  </a:lnTo>
                  <a:lnTo>
                    <a:pt x="121" y="264"/>
                  </a:lnTo>
                  <a:lnTo>
                    <a:pt x="136" y="245"/>
                  </a:lnTo>
                  <a:lnTo>
                    <a:pt x="154" y="226"/>
                  </a:lnTo>
                  <a:lnTo>
                    <a:pt x="172" y="208"/>
                  </a:lnTo>
                  <a:lnTo>
                    <a:pt x="172" y="208"/>
                  </a:lnTo>
                  <a:lnTo>
                    <a:pt x="191" y="190"/>
                  </a:lnTo>
                  <a:lnTo>
                    <a:pt x="213" y="174"/>
                  </a:lnTo>
                  <a:lnTo>
                    <a:pt x="235" y="159"/>
                  </a:lnTo>
                  <a:lnTo>
                    <a:pt x="257" y="145"/>
                  </a:lnTo>
                  <a:lnTo>
                    <a:pt x="280" y="132"/>
                  </a:lnTo>
                  <a:lnTo>
                    <a:pt x="304" y="119"/>
                  </a:lnTo>
                  <a:lnTo>
                    <a:pt x="353" y="96"/>
                  </a:lnTo>
                  <a:lnTo>
                    <a:pt x="353" y="96"/>
                  </a:lnTo>
                  <a:lnTo>
                    <a:pt x="380" y="86"/>
                  </a:lnTo>
                  <a:lnTo>
                    <a:pt x="407" y="74"/>
                  </a:lnTo>
                  <a:lnTo>
                    <a:pt x="435" y="65"/>
                  </a:lnTo>
                  <a:lnTo>
                    <a:pt x="463" y="57"/>
                  </a:lnTo>
                  <a:lnTo>
                    <a:pt x="491" y="48"/>
                  </a:lnTo>
                  <a:lnTo>
                    <a:pt x="519" y="41"/>
                  </a:lnTo>
                  <a:lnTo>
                    <a:pt x="548" y="35"/>
                  </a:lnTo>
                  <a:lnTo>
                    <a:pt x="577" y="28"/>
                  </a:lnTo>
                  <a:lnTo>
                    <a:pt x="577" y="28"/>
                  </a:lnTo>
                  <a:lnTo>
                    <a:pt x="622" y="22"/>
                  </a:lnTo>
                  <a:lnTo>
                    <a:pt x="668" y="17"/>
                  </a:lnTo>
                  <a:lnTo>
                    <a:pt x="714" y="16"/>
                  </a:lnTo>
                  <a:lnTo>
                    <a:pt x="760" y="18"/>
                  </a:lnTo>
                  <a:lnTo>
                    <a:pt x="806" y="22"/>
                  </a:lnTo>
                  <a:lnTo>
                    <a:pt x="851" y="30"/>
                  </a:lnTo>
                  <a:lnTo>
                    <a:pt x="896" y="40"/>
                  </a:lnTo>
                  <a:lnTo>
                    <a:pt x="941" y="53"/>
                  </a:lnTo>
                  <a:lnTo>
                    <a:pt x="984" y="68"/>
                  </a:lnTo>
                  <a:lnTo>
                    <a:pt x="1027" y="86"/>
                  </a:lnTo>
                  <a:lnTo>
                    <a:pt x="1047" y="96"/>
                  </a:lnTo>
                  <a:lnTo>
                    <a:pt x="1068" y="108"/>
                  </a:lnTo>
                  <a:lnTo>
                    <a:pt x="1087" y="119"/>
                  </a:lnTo>
                  <a:lnTo>
                    <a:pt x="1106" y="131"/>
                  </a:lnTo>
                  <a:lnTo>
                    <a:pt x="1125" y="144"/>
                  </a:lnTo>
                  <a:lnTo>
                    <a:pt x="1145" y="158"/>
                  </a:lnTo>
                  <a:lnTo>
                    <a:pt x="1163" y="172"/>
                  </a:lnTo>
                  <a:lnTo>
                    <a:pt x="1179" y="187"/>
                  </a:lnTo>
                  <a:lnTo>
                    <a:pt x="1197" y="203"/>
                  </a:lnTo>
                  <a:lnTo>
                    <a:pt x="1213" y="219"/>
                  </a:lnTo>
                  <a:lnTo>
                    <a:pt x="1229" y="236"/>
                  </a:lnTo>
                  <a:lnTo>
                    <a:pt x="1245" y="254"/>
                  </a:lnTo>
                  <a:lnTo>
                    <a:pt x="1245" y="254"/>
                  </a:lnTo>
                  <a:lnTo>
                    <a:pt x="1256" y="269"/>
                  </a:lnTo>
                  <a:lnTo>
                    <a:pt x="1268" y="286"/>
                  </a:lnTo>
                  <a:lnTo>
                    <a:pt x="1279" y="302"/>
                  </a:lnTo>
                  <a:lnTo>
                    <a:pt x="1289" y="319"/>
                  </a:lnTo>
                  <a:lnTo>
                    <a:pt x="1298" y="337"/>
                  </a:lnTo>
                  <a:lnTo>
                    <a:pt x="1307" y="356"/>
                  </a:lnTo>
                  <a:lnTo>
                    <a:pt x="1316" y="374"/>
                  </a:lnTo>
                  <a:lnTo>
                    <a:pt x="1324" y="393"/>
                  </a:lnTo>
                  <a:lnTo>
                    <a:pt x="1330" y="413"/>
                  </a:lnTo>
                  <a:lnTo>
                    <a:pt x="1337" y="432"/>
                  </a:lnTo>
                  <a:lnTo>
                    <a:pt x="1342" y="452"/>
                  </a:lnTo>
                  <a:lnTo>
                    <a:pt x="1347" y="472"/>
                  </a:lnTo>
                  <a:lnTo>
                    <a:pt x="1351" y="492"/>
                  </a:lnTo>
                  <a:lnTo>
                    <a:pt x="1353" y="511"/>
                  </a:lnTo>
                  <a:lnTo>
                    <a:pt x="1356" y="532"/>
                  </a:lnTo>
                  <a:lnTo>
                    <a:pt x="1357" y="551"/>
                  </a:lnTo>
                  <a:lnTo>
                    <a:pt x="1357" y="551"/>
                  </a:lnTo>
                  <a:lnTo>
                    <a:pt x="1357" y="555"/>
                  </a:lnTo>
                  <a:lnTo>
                    <a:pt x="1360" y="556"/>
                  </a:lnTo>
                  <a:lnTo>
                    <a:pt x="1362" y="557"/>
                  </a:lnTo>
                  <a:lnTo>
                    <a:pt x="1365" y="559"/>
                  </a:lnTo>
                  <a:lnTo>
                    <a:pt x="1368" y="557"/>
                  </a:lnTo>
                  <a:lnTo>
                    <a:pt x="1370" y="556"/>
                  </a:lnTo>
                  <a:lnTo>
                    <a:pt x="1371" y="555"/>
                  </a:lnTo>
                  <a:lnTo>
                    <a:pt x="1373" y="551"/>
                  </a:lnTo>
                  <a:lnTo>
                    <a:pt x="1373" y="551"/>
                  </a:lnTo>
                  <a:lnTo>
                    <a:pt x="1370" y="528"/>
                  </a:lnTo>
                  <a:lnTo>
                    <a:pt x="1368" y="505"/>
                  </a:lnTo>
                  <a:lnTo>
                    <a:pt x="1364" y="482"/>
                  </a:lnTo>
                  <a:lnTo>
                    <a:pt x="1360" y="459"/>
                  </a:lnTo>
                  <a:lnTo>
                    <a:pt x="1353" y="436"/>
                  </a:lnTo>
                  <a:lnTo>
                    <a:pt x="1347" y="413"/>
                  </a:lnTo>
                  <a:lnTo>
                    <a:pt x="1339" y="391"/>
                  </a:lnTo>
                  <a:lnTo>
                    <a:pt x="1330" y="369"/>
                  </a:lnTo>
                  <a:lnTo>
                    <a:pt x="1320" y="347"/>
                  </a:lnTo>
                  <a:lnTo>
                    <a:pt x="1310" y="326"/>
                  </a:lnTo>
                  <a:lnTo>
                    <a:pt x="1298" y="305"/>
                  </a:lnTo>
                  <a:lnTo>
                    <a:pt x="1286" y="286"/>
                  </a:lnTo>
                  <a:lnTo>
                    <a:pt x="1273" y="267"/>
                  </a:lnTo>
                  <a:lnTo>
                    <a:pt x="1259" y="247"/>
                  </a:lnTo>
                  <a:lnTo>
                    <a:pt x="1243" y="229"/>
                  </a:lnTo>
                  <a:lnTo>
                    <a:pt x="1228" y="212"/>
                  </a:lnTo>
                  <a:lnTo>
                    <a:pt x="1228" y="212"/>
                  </a:lnTo>
                  <a:lnTo>
                    <a:pt x="1213" y="196"/>
                  </a:lnTo>
                  <a:lnTo>
                    <a:pt x="1197" y="182"/>
                  </a:lnTo>
                  <a:lnTo>
                    <a:pt x="1182" y="168"/>
                  </a:lnTo>
                  <a:lnTo>
                    <a:pt x="1165" y="154"/>
                  </a:lnTo>
                  <a:lnTo>
                    <a:pt x="1131" y="130"/>
                  </a:lnTo>
                  <a:lnTo>
                    <a:pt x="1095" y="106"/>
                  </a:lnTo>
                  <a:lnTo>
                    <a:pt x="1057" y="86"/>
                  </a:lnTo>
                  <a:lnTo>
                    <a:pt x="1018" y="67"/>
                  </a:lnTo>
                  <a:lnTo>
                    <a:pt x="979" y="50"/>
                  </a:lnTo>
                  <a:lnTo>
                    <a:pt x="938" y="36"/>
                  </a:lnTo>
                  <a:lnTo>
                    <a:pt x="938" y="36"/>
                  </a:lnTo>
                  <a:lnTo>
                    <a:pt x="896" y="23"/>
                  </a:lnTo>
                  <a:lnTo>
                    <a:pt x="852" y="13"/>
                  </a:lnTo>
                  <a:lnTo>
                    <a:pt x="810" y="7"/>
                  </a:lnTo>
                  <a:lnTo>
                    <a:pt x="767" y="1"/>
                  </a:lnTo>
                  <a:lnTo>
                    <a:pt x="723" y="0"/>
                  </a:lnTo>
                  <a:lnTo>
                    <a:pt x="678" y="1"/>
                  </a:lnTo>
                  <a:lnTo>
                    <a:pt x="635" y="5"/>
                  </a:lnTo>
                  <a:lnTo>
                    <a:pt x="591" y="10"/>
                  </a:lnTo>
                  <a:lnTo>
                    <a:pt x="591" y="10"/>
                  </a:lnTo>
                  <a:lnTo>
                    <a:pt x="563" y="16"/>
                  </a:lnTo>
                  <a:lnTo>
                    <a:pt x="535" y="21"/>
                  </a:lnTo>
                  <a:lnTo>
                    <a:pt x="507" y="28"/>
                  </a:lnTo>
                  <a:lnTo>
                    <a:pt x="480" y="35"/>
                  </a:lnTo>
                  <a:lnTo>
                    <a:pt x="425" y="53"/>
                  </a:lnTo>
                  <a:lnTo>
                    <a:pt x="372" y="72"/>
                  </a:lnTo>
                  <a:lnTo>
                    <a:pt x="372" y="72"/>
                  </a:lnTo>
                  <a:lnTo>
                    <a:pt x="326" y="91"/>
                  </a:lnTo>
                  <a:lnTo>
                    <a:pt x="303" y="103"/>
                  </a:lnTo>
                  <a:lnTo>
                    <a:pt x="280" y="113"/>
                  </a:lnTo>
                  <a:lnTo>
                    <a:pt x="258" y="126"/>
                  </a:lnTo>
                  <a:lnTo>
                    <a:pt x="236" y="138"/>
                  </a:lnTo>
                  <a:lnTo>
                    <a:pt x="216" y="153"/>
                  </a:lnTo>
                  <a:lnTo>
                    <a:pt x="195" y="167"/>
                  </a:lnTo>
                  <a:lnTo>
                    <a:pt x="195" y="167"/>
                  </a:lnTo>
                  <a:lnTo>
                    <a:pt x="173" y="186"/>
                  </a:lnTo>
                  <a:lnTo>
                    <a:pt x="153" y="205"/>
                  </a:lnTo>
                  <a:lnTo>
                    <a:pt x="132" y="227"/>
                  </a:lnTo>
                  <a:lnTo>
                    <a:pt x="113" y="249"/>
                  </a:lnTo>
                  <a:lnTo>
                    <a:pt x="97" y="272"/>
                  </a:lnTo>
                  <a:lnTo>
                    <a:pt x="80" y="295"/>
                  </a:lnTo>
                  <a:lnTo>
                    <a:pt x="65" y="320"/>
                  </a:lnTo>
                  <a:lnTo>
                    <a:pt x="52" y="346"/>
                  </a:lnTo>
                  <a:lnTo>
                    <a:pt x="40" y="372"/>
                  </a:lnTo>
                  <a:lnTo>
                    <a:pt x="29" y="399"/>
                  </a:lnTo>
                  <a:lnTo>
                    <a:pt x="20" y="425"/>
                  </a:lnTo>
                  <a:lnTo>
                    <a:pt x="13" y="454"/>
                  </a:lnTo>
                  <a:lnTo>
                    <a:pt x="7" y="482"/>
                  </a:lnTo>
                  <a:lnTo>
                    <a:pt x="3" y="511"/>
                  </a:lnTo>
                  <a:lnTo>
                    <a:pt x="0" y="539"/>
                  </a:lnTo>
                  <a:lnTo>
                    <a:pt x="0" y="569"/>
                  </a:lnTo>
                  <a:lnTo>
                    <a:pt x="0" y="569"/>
                  </a:lnTo>
                  <a:lnTo>
                    <a:pt x="0" y="571"/>
                  </a:lnTo>
                  <a:lnTo>
                    <a:pt x="3" y="574"/>
                  </a:lnTo>
                  <a:lnTo>
                    <a:pt x="6" y="575"/>
                  </a:lnTo>
                  <a:lnTo>
                    <a:pt x="8" y="577"/>
                  </a:lnTo>
                  <a:lnTo>
                    <a:pt x="11" y="575"/>
                  </a:lnTo>
                  <a:lnTo>
                    <a:pt x="13" y="574"/>
                  </a:lnTo>
                  <a:lnTo>
                    <a:pt x="15" y="571"/>
                  </a:lnTo>
                  <a:lnTo>
                    <a:pt x="16" y="569"/>
                  </a:lnTo>
                  <a:lnTo>
                    <a:pt x="16" y="5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6" name="Freeform 304">
              <a:extLst>
                <a:ext uri="{FF2B5EF4-FFF2-40B4-BE49-F238E27FC236}">
                  <a16:creationId xmlns:a16="http://schemas.microsoft.com/office/drawing/2014/main" id="{65AC2BFB-AFFB-33EF-CC0D-18E439A75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1443"/>
              <a:ext cx="380" cy="325"/>
            </a:xfrm>
            <a:custGeom>
              <a:avLst/>
              <a:gdLst>
                <a:gd name="T0" fmla="*/ 64 w 758"/>
                <a:gd name="T1" fmla="*/ 416 h 649"/>
                <a:gd name="T2" fmla="*/ 30 w 758"/>
                <a:gd name="T3" fmla="*/ 346 h 649"/>
                <a:gd name="T4" fmla="*/ 15 w 758"/>
                <a:gd name="T5" fmla="*/ 257 h 649"/>
                <a:gd name="T6" fmla="*/ 23 w 758"/>
                <a:gd name="T7" fmla="*/ 174 h 649"/>
                <a:gd name="T8" fmla="*/ 47 w 758"/>
                <a:gd name="T9" fmla="*/ 111 h 649"/>
                <a:gd name="T10" fmla="*/ 80 w 758"/>
                <a:gd name="T11" fmla="*/ 68 h 649"/>
                <a:gd name="T12" fmla="*/ 110 w 758"/>
                <a:gd name="T13" fmla="*/ 44 h 649"/>
                <a:gd name="T14" fmla="*/ 153 w 758"/>
                <a:gd name="T15" fmla="*/ 26 h 649"/>
                <a:gd name="T16" fmla="*/ 247 w 758"/>
                <a:gd name="T17" fmla="*/ 18 h 649"/>
                <a:gd name="T18" fmla="*/ 296 w 758"/>
                <a:gd name="T19" fmla="*/ 24 h 649"/>
                <a:gd name="T20" fmla="*/ 339 w 758"/>
                <a:gd name="T21" fmla="*/ 42 h 649"/>
                <a:gd name="T22" fmla="*/ 407 w 758"/>
                <a:gd name="T23" fmla="*/ 108 h 649"/>
                <a:gd name="T24" fmla="*/ 428 w 758"/>
                <a:gd name="T25" fmla="*/ 141 h 649"/>
                <a:gd name="T26" fmla="*/ 449 w 758"/>
                <a:gd name="T27" fmla="*/ 156 h 649"/>
                <a:gd name="T28" fmla="*/ 494 w 758"/>
                <a:gd name="T29" fmla="*/ 163 h 649"/>
                <a:gd name="T30" fmla="*/ 570 w 758"/>
                <a:gd name="T31" fmla="*/ 172 h 649"/>
                <a:gd name="T32" fmla="*/ 608 w 758"/>
                <a:gd name="T33" fmla="*/ 188 h 649"/>
                <a:gd name="T34" fmla="*/ 672 w 758"/>
                <a:gd name="T35" fmla="*/ 237 h 649"/>
                <a:gd name="T36" fmla="*/ 727 w 758"/>
                <a:gd name="T37" fmla="*/ 329 h 649"/>
                <a:gd name="T38" fmla="*/ 741 w 758"/>
                <a:gd name="T39" fmla="*/ 396 h 649"/>
                <a:gd name="T40" fmla="*/ 731 w 758"/>
                <a:gd name="T41" fmla="*/ 482 h 649"/>
                <a:gd name="T42" fmla="*/ 689 w 758"/>
                <a:gd name="T43" fmla="*/ 555 h 649"/>
                <a:gd name="T44" fmla="*/ 620 w 758"/>
                <a:gd name="T45" fmla="*/ 608 h 649"/>
                <a:gd name="T46" fmla="*/ 554 w 758"/>
                <a:gd name="T47" fmla="*/ 629 h 649"/>
                <a:gd name="T48" fmla="*/ 496 w 758"/>
                <a:gd name="T49" fmla="*/ 634 h 649"/>
                <a:gd name="T50" fmla="*/ 475 w 758"/>
                <a:gd name="T51" fmla="*/ 634 h 649"/>
                <a:gd name="T52" fmla="*/ 475 w 758"/>
                <a:gd name="T53" fmla="*/ 644 h 649"/>
                <a:gd name="T54" fmla="*/ 502 w 758"/>
                <a:gd name="T55" fmla="*/ 649 h 649"/>
                <a:gd name="T56" fmla="*/ 584 w 758"/>
                <a:gd name="T57" fmla="*/ 639 h 649"/>
                <a:gd name="T58" fmla="*/ 658 w 758"/>
                <a:gd name="T59" fmla="*/ 603 h 649"/>
                <a:gd name="T60" fmla="*/ 717 w 758"/>
                <a:gd name="T61" fmla="*/ 546 h 649"/>
                <a:gd name="T62" fmla="*/ 745 w 758"/>
                <a:gd name="T63" fmla="*/ 489 h 649"/>
                <a:gd name="T64" fmla="*/ 758 w 758"/>
                <a:gd name="T65" fmla="*/ 410 h 649"/>
                <a:gd name="T66" fmla="*/ 744 w 758"/>
                <a:gd name="T67" fmla="*/ 329 h 649"/>
                <a:gd name="T68" fmla="*/ 707 w 758"/>
                <a:gd name="T69" fmla="*/ 256 h 649"/>
                <a:gd name="T70" fmla="*/ 652 w 758"/>
                <a:gd name="T71" fmla="*/ 197 h 649"/>
                <a:gd name="T72" fmla="*/ 594 w 758"/>
                <a:gd name="T73" fmla="*/ 165 h 649"/>
                <a:gd name="T74" fmla="*/ 545 w 758"/>
                <a:gd name="T75" fmla="*/ 150 h 649"/>
                <a:gd name="T76" fmla="*/ 472 w 758"/>
                <a:gd name="T77" fmla="*/ 145 h 649"/>
                <a:gd name="T78" fmla="*/ 448 w 758"/>
                <a:gd name="T79" fmla="*/ 140 h 649"/>
                <a:gd name="T80" fmla="*/ 416 w 758"/>
                <a:gd name="T81" fmla="*/ 96 h 649"/>
                <a:gd name="T82" fmla="*/ 392 w 758"/>
                <a:gd name="T83" fmla="*/ 61 h 649"/>
                <a:gd name="T84" fmla="*/ 338 w 758"/>
                <a:gd name="T85" fmla="*/ 24 h 649"/>
                <a:gd name="T86" fmla="*/ 264 w 758"/>
                <a:gd name="T87" fmla="*/ 1 h 649"/>
                <a:gd name="T88" fmla="*/ 184 w 758"/>
                <a:gd name="T89" fmla="*/ 3 h 649"/>
                <a:gd name="T90" fmla="*/ 110 w 758"/>
                <a:gd name="T91" fmla="*/ 28 h 649"/>
                <a:gd name="T92" fmla="*/ 51 w 758"/>
                <a:gd name="T93" fmla="*/ 78 h 649"/>
                <a:gd name="T94" fmla="*/ 15 w 758"/>
                <a:gd name="T95" fmla="*/ 147 h 649"/>
                <a:gd name="T96" fmla="*/ 0 w 758"/>
                <a:gd name="T97" fmla="*/ 248 h 649"/>
                <a:gd name="T98" fmla="*/ 7 w 758"/>
                <a:gd name="T99" fmla="*/ 323 h 649"/>
                <a:gd name="T100" fmla="*/ 34 w 758"/>
                <a:gd name="T101" fmla="*/ 393 h 649"/>
                <a:gd name="T102" fmla="*/ 71 w 758"/>
                <a:gd name="T103" fmla="*/ 465 h 649"/>
                <a:gd name="T104" fmla="*/ 82 w 758"/>
                <a:gd name="T105" fmla="*/ 469 h 649"/>
                <a:gd name="T106" fmla="*/ 86 w 758"/>
                <a:gd name="T107" fmla="*/ 45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8" h="649">
                  <a:moveTo>
                    <a:pt x="86" y="457"/>
                  </a:moveTo>
                  <a:lnTo>
                    <a:pt x="86" y="457"/>
                  </a:lnTo>
                  <a:lnTo>
                    <a:pt x="75" y="437"/>
                  </a:lnTo>
                  <a:lnTo>
                    <a:pt x="64" y="416"/>
                  </a:lnTo>
                  <a:lnTo>
                    <a:pt x="42" y="374"/>
                  </a:lnTo>
                  <a:lnTo>
                    <a:pt x="42" y="374"/>
                  </a:lnTo>
                  <a:lnTo>
                    <a:pt x="36" y="360"/>
                  </a:lnTo>
                  <a:lnTo>
                    <a:pt x="30" y="346"/>
                  </a:lnTo>
                  <a:lnTo>
                    <a:pt x="25" y="332"/>
                  </a:lnTo>
                  <a:lnTo>
                    <a:pt x="23" y="318"/>
                  </a:lnTo>
                  <a:lnTo>
                    <a:pt x="18" y="288"/>
                  </a:lnTo>
                  <a:lnTo>
                    <a:pt x="15" y="257"/>
                  </a:lnTo>
                  <a:lnTo>
                    <a:pt x="15" y="257"/>
                  </a:lnTo>
                  <a:lnTo>
                    <a:pt x="15" y="229"/>
                  </a:lnTo>
                  <a:lnTo>
                    <a:pt x="18" y="201"/>
                  </a:lnTo>
                  <a:lnTo>
                    <a:pt x="23" y="174"/>
                  </a:lnTo>
                  <a:lnTo>
                    <a:pt x="30" y="149"/>
                  </a:lnTo>
                  <a:lnTo>
                    <a:pt x="36" y="136"/>
                  </a:lnTo>
                  <a:lnTo>
                    <a:pt x="41" y="124"/>
                  </a:lnTo>
                  <a:lnTo>
                    <a:pt x="47" y="111"/>
                  </a:lnTo>
                  <a:lnTo>
                    <a:pt x="55" y="100"/>
                  </a:lnTo>
                  <a:lnTo>
                    <a:pt x="62" y="90"/>
                  </a:lnTo>
                  <a:lnTo>
                    <a:pt x="71" y="78"/>
                  </a:lnTo>
                  <a:lnTo>
                    <a:pt x="80" y="68"/>
                  </a:lnTo>
                  <a:lnTo>
                    <a:pt x="91" y="58"/>
                  </a:lnTo>
                  <a:lnTo>
                    <a:pt x="91" y="58"/>
                  </a:lnTo>
                  <a:lnTo>
                    <a:pt x="101" y="51"/>
                  </a:lnTo>
                  <a:lnTo>
                    <a:pt x="110" y="44"/>
                  </a:lnTo>
                  <a:lnTo>
                    <a:pt x="120" y="38"/>
                  </a:lnTo>
                  <a:lnTo>
                    <a:pt x="130" y="33"/>
                  </a:lnTo>
                  <a:lnTo>
                    <a:pt x="142" y="29"/>
                  </a:lnTo>
                  <a:lnTo>
                    <a:pt x="153" y="26"/>
                  </a:lnTo>
                  <a:lnTo>
                    <a:pt x="176" y="20"/>
                  </a:lnTo>
                  <a:lnTo>
                    <a:pt x="200" y="18"/>
                  </a:lnTo>
                  <a:lnTo>
                    <a:pt x="224" y="17"/>
                  </a:lnTo>
                  <a:lnTo>
                    <a:pt x="247" y="18"/>
                  </a:lnTo>
                  <a:lnTo>
                    <a:pt x="270" y="20"/>
                  </a:lnTo>
                  <a:lnTo>
                    <a:pt x="270" y="20"/>
                  </a:lnTo>
                  <a:lnTo>
                    <a:pt x="283" y="22"/>
                  </a:lnTo>
                  <a:lnTo>
                    <a:pt x="296" y="24"/>
                  </a:lnTo>
                  <a:lnTo>
                    <a:pt x="307" y="28"/>
                  </a:lnTo>
                  <a:lnTo>
                    <a:pt x="319" y="32"/>
                  </a:lnTo>
                  <a:lnTo>
                    <a:pt x="329" y="37"/>
                  </a:lnTo>
                  <a:lnTo>
                    <a:pt x="339" y="42"/>
                  </a:lnTo>
                  <a:lnTo>
                    <a:pt x="358" y="55"/>
                  </a:lnTo>
                  <a:lnTo>
                    <a:pt x="376" y="70"/>
                  </a:lnTo>
                  <a:lnTo>
                    <a:pt x="392" y="88"/>
                  </a:lnTo>
                  <a:lnTo>
                    <a:pt x="407" y="108"/>
                  </a:lnTo>
                  <a:lnTo>
                    <a:pt x="419" y="129"/>
                  </a:lnTo>
                  <a:lnTo>
                    <a:pt x="419" y="129"/>
                  </a:lnTo>
                  <a:lnTo>
                    <a:pt x="422" y="136"/>
                  </a:lnTo>
                  <a:lnTo>
                    <a:pt x="428" y="141"/>
                  </a:lnTo>
                  <a:lnTo>
                    <a:pt x="433" y="146"/>
                  </a:lnTo>
                  <a:lnTo>
                    <a:pt x="438" y="150"/>
                  </a:lnTo>
                  <a:lnTo>
                    <a:pt x="443" y="154"/>
                  </a:lnTo>
                  <a:lnTo>
                    <a:pt x="449" y="156"/>
                  </a:lnTo>
                  <a:lnTo>
                    <a:pt x="457" y="159"/>
                  </a:lnTo>
                  <a:lnTo>
                    <a:pt x="465" y="160"/>
                  </a:lnTo>
                  <a:lnTo>
                    <a:pt x="465" y="160"/>
                  </a:lnTo>
                  <a:lnTo>
                    <a:pt x="494" y="163"/>
                  </a:lnTo>
                  <a:lnTo>
                    <a:pt x="525" y="164"/>
                  </a:lnTo>
                  <a:lnTo>
                    <a:pt x="539" y="167"/>
                  </a:lnTo>
                  <a:lnTo>
                    <a:pt x="554" y="169"/>
                  </a:lnTo>
                  <a:lnTo>
                    <a:pt x="570" y="172"/>
                  </a:lnTo>
                  <a:lnTo>
                    <a:pt x="584" y="177"/>
                  </a:lnTo>
                  <a:lnTo>
                    <a:pt x="584" y="177"/>
                  </a:lnTo>
                  <a:lnTo>
                    <a:pt x="597" y="182"/>
                  </a:lnTo>
                  <a:lnTo>
                    <a:pt x="608" y="188"/>
                  </a:lnTo>
                  <a:lnTo>
                    <a:pt x="621" y="195"/>
                  </a:lnTo>
                  <a:lnTo>
                    <a:pt x="631" y="202"/>
                  </a:lnTo>
                  <a:lnTo>
                    <a:pt x="653" y="219"/>
                  </a:lnTo>
                  <a:lnTo>
                    <a:pt x="672" y="237"/>
                  </a:lnTo>
                  <a:lnTo>
                    <a:pt x="690" y="257"/>
                  </a:lnTo>
                  <a:lnTo>
                    <a:pt x="704" y="281"/>
                  </a:lnTo>
                  <a:lnTo>
                    <a:pt x="717" y="304"/>
                  </a:lnTo>
                  <a:lnTo>
                    <a:pt x="727" y="329"/>
                  </a:lnTo>
                  <a:lnTo>
                    <a:pt x="727" y="329"/>
                  </a:lnTo>
                  <a:lnTo>
                    <a:pt x="734" y="351"/>
                  </a:lnTo>
                  <a:lnTo>
                    <a:pt x="739" y="373"/>
                  </a:lnTo>
                  <a:lnTo>
                    <a:pt x="741" y="396"/>
                  </a:lnTo>
                  <a:lnTo>
                    <a:pt x="741" y="418"/>
                  </a:lnTo>
                  <a:lnTo>
                    <a:pt x="740" y="439"/>
                  </a:lnTo>
                  <a:lnTo>
                    <a:pt x="736" y="461"/>
                  </a:lnTo>
                  <a:lnTo>
                    <a:pt x="731" y="482"/>
                  </a:lnTo>
                  <a:lnTo>
                    <a:pt x="724" y="501"/>
                  </a:lnTo>
                  <a:lnTo>
                    <a:pt x="713" y="520"/>
                  </a:lnTo>
                  <a:lnTo>
                    <a:pt x="703" y="538"/>
                  </a:lnTo>
                  <a:lnTo>
                    <a:pt x="689" y="555"/>
                  </a:lnTo>
                  <a:lnTo>
                    <a:pt x="675" y="571"/>
                  </a:lnTo>
                  <a:lnTo>
                    <a:pt x="658" y="585"/>
                  </a:lnTo>
                  <a:lnTo>
                    <a:pt x="640" y="597"/>
                  </a:lnTo>
                  <a:lnTo>
                    <a:pt x="620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570" y="625"/>
                  </a:lnTo>
                  <a:lnTo>
                    <a:pt x="554" y="629"/>
                  </a:lnTo>
                  <a:lnTo>
                    <a:pt x="540" y="631"/>
                  </a:lnTo>
                  <a:lnTo>
                    <a:pt x="525" y="633"/>
                  </a:lnTo>
                  <a:lnTo>
                    <a:pt x="511" y="634"/>
                  </a:lnTo>
                  <a:lnTo>
                    <a:pt x="496" y="634"/>
                  </a:lnTo>
                  <a:lnTo>
                    <a:pt x="481" y="633"/>
                  </a:lnTo>
                  <a:lnTo>
                    <a:pt x="481" y="633"/>
                  </a:lnTo>
                  <a:lnTo>
                    <a:pt x="478" y="633"/>
                  </a:lnTo>
                  <a:lnTo>
                    <a:pt x="475" y="634"/>
                  </a:lnTo>
                  <a:lnTo>
                    <a:pt x="474" y="637"/>
                  </a:lnTo>
                  <a:lnTo>
                    <a:pt x="474" y="639"/>
                  </a:lnTo>
                  <a:lnTo>
                    <a:pt x="474" y="642"/>
                  </a:lnTo>
                  <a:lnTo>
                    <a:pt x="475" y="644"/>
                  </a:lnTo>
                  <a:lnTo>
                    <a:pt x="478" y="647"/>
                  </a:lnTo>
                  <a:lnTo>
                    <a:pt x="481" y="648"/>
                  </a:lnTo>
                  <a:lnTo>
                    <a:pt x="481" y="648"/>
                  </a:lnTo>
                  <a:lnTo>
                    <a:pt x="502" y="649"/>
                  </a:lnTo>
                  <a:lnTo>
                    <a:pt x="522" y="649"/>
                  </a:lnTo>
                  <a:lnTo>
                    <a:pt x="544" y="648"/>
                  </a:lnTo>
                  <a:lnTo>
                    <a:pt x="565" y="644"/>
                  </a:lnTo>
                  <a:lnTo>
                    <a:pt x="584" y="639"/>
                  </a:lnTo>
                  <a:lnTo>
                    <a:pt x="604" y="633"/>
                  </a:lnTo>
                  <a:lnTo>
                    <a:pt x="624" y="624"/>
                  </a:lnTo>
                  <a:lnTo>
                    <a:pt x="642" y="615"/>
                  </a:lnTo>
                  <a:lnTo>
                    <a:pt x="658" y="603"/>
                  </a:lnTo>
                  <a:lnTo>
                    <a:pt x="675" y="590"/>
                  </a:lnTo>
                  <a:lnTo>
                    <a:pt x="690" y="576"/>
                  </a:lnTo>
                  <a:lnTo>
                    <a:pt x="704" y="562"/>
                  </a:lnTo>
                  <a:lnTo>
                    <a:pt x="717" y="546"/>
                  </a:lnTo>
                  <a:lnTo>
                    <a:pt x="729" y="528"/>
                  </a:lnTo>
                  <a:lnTo>
                    <a:pt x="738" y="510"/>
                  </a:lnTo>
                  <a:lnTo>
                    <a:pt x="745" y="489"/>
                  </a:lnTo>
                  <a:lnTo>
                    <a:pt x="745" y="489"/>
                  </a:lnTo>
                  <a:lnTo>
                    <a:pt x="752" y="470"/>
                  </a:lnTo>
                  <a:lnTo>
                    <a:pt x="756" y="450"/>
                  </a:lnTo>
                  <a:lnTo>
                    <a:pt x="757" y="430"/>
                  </a:lnTo>
                  <a:lnTo>
                    <a:pt x="758" y="410"/>
                  </a:lnTo>
                  <a:lnTo>
                    <a:pt x="757" y="389"/>
                  </a:lnTo>
                  <a:lnTo>
                    <a:pt x="754" y="369"/>
                  </a:lnTo>
                  <a:lnTo>
                    <a:pt x="750" y="348"/>
                  </a:lnTo>
                  <a:lnTo>
                    <a:pt x="744" y="329"/>
                  </a:lnTo>
                  <a:lnTo>
                    <a:pt x="736" y="310"/>
                  </a:lnTo>
                  <a:lnTo>
                    <a:pt x="729" y="291"/>
                  </a:lnTo>
                  <a:lnTo>
                    <a:pt x="718" y="273"/>
                  </a:lnTo>
                  <a:lnTo>
                    <a:pt x="707" y="256"/>
                  </a:lnTo>
                  <a:lnTo>
                    <a:pt x="695" y="240"/>
                  </a:lnTo>
                  <a:lnTo>
                    <a:pt x="681" y="224"/>
                  </a:lnTo>
                  <a:lnTo>
                    <a:pt x="667" y="210"/>
                  </a:lnTo>
                  <a:lnTo>
                    <a:pt x="652" y="197"/>
                  </a:lnTo>
                  <a:lnTo>
                    <a:pt x="652" y="197"/>
                  </a:lnTo>
                  <a:lnTo>
                    <a:pt x="633" y="186"/>
                  </a:lnTo>
                  <a:lnTo>
                    <a:pt x="615" y="174"/>
                  </a:lnTo>
                  <a:lnTo>
                    <a:pt x="594" y="165"/>
                  </a:lnTo>
                  <a:lnTo>
                    <a:pt x="574" y="158"/>
                  </a:lnTo>
                  <a:lnTo>
                    <a:pt x="574" y="158"/>
                  </a:lnTo>
                  <a:lnTo>
                    <a:pt x="560" y="152"/>
                  </a:lnTo>
                  <a:lnTo>
                    <a:pt x="545" y="150"/>
                  </a:lnTo>
                  <a:lnTo>
                    <a:pt x="530" y="149"/>
                  </a:lnTo>
                  <a:lnTo>
                    <a:pt x="516" y="147"/>
                  </a:lnTo>
                  <a:lnTo>
                    <a:pt x="487" y="146"/>
                  </a:lnTo>
                  <a:lnTo>
                    <a:pt x="472" y="145"/>
                  </a:lnTo>
                  <a:lnTo>
                    <a:pt x="457" y="142"/>
                  </a:lnTo>
                  <a:lnTo>
                    <a:pt x="457" y="142"/>
                  </a:lnTo>
                  <a:lnTo>
                    <a:pt x="453" y="141"/>
                  </a:lnTo>
                  <a:lnTo>
                    <a:pt x="448" y="140"/>
                  </a:lnTo>
                  <a:lnTo>
                    <a:pt x="440" y="133"/>
                  </a:lnTo>
                  <a:lnTo>
                    <a:pt x="434" y="126"/>
                  </a:lnTo>
                  <a:lnTo>
                    <a:pt x="428" y="115"/>
                  </a:lnTo>
                  <a:lnTo>
                    <a:pt x="416" y="96"/>
                  </a:lnTo>
                  <a:lnTo>
                    <a:pt x="411" y="86"/>
                  </a:lnTo>
                  <a:lnTo>
                    <a:pt x="406" y="78"/>
                  </a:lnTo>
                  <a:lnTo>
                    <a:pt x="406" y="78"/>
                  </a:lnTo>
                  <a:lnTo>
                    <a:pt x="392" y="61"/>
                  </a:lnTo>
                  <a:lnTo>
                    <a:pt x="375" y="47"/>
                  </a:lnTo>
                  <a:lnTo>
                    <a:pt x="357" y="35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20" y="17"/>
                  </a:lnTo>
                  <a:lnTo>
                    <a:pt x="302" y="10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4" y="0"/>
                  </a:lnTo>
                  <a:lnTo>
                    <a:pt x="224" y="0"/>
                  </a:lnTo>
                  <a:lnTo>
                    <a:pt x="203" y="0"/>
                  </a:lnTo>
                  <a:lnTo>
                    <a:pt x="184" y="3"/>
                  </a:lnTo>
                  <a:lnTo>
                    <a:pt x="165" y="8"/>
                  </a:lnTo>
                  <a:lnTo>
                    <a:pt x="146" y="13"/>
                  </a:lnTo>
                  <a:lnTo>
                    <a:pt x="128" y="19"/>
                  </a:lnTo>
                  <a:lnTo>
                    <a:pt x="110" y="28"/>
                  </a:lnTo>
                  <a:lnTo>
                    <a:pt x="93" y="38"/>
                  </a:lnTo>
                  <a:lnTo>
                    <a:pt x="78" y="50"/>
                  </a:lnTo>
                  <a:lnTo>
                    <a:pt x="64" y="64"/>
                  </a:lnTo>
                  <a:lnTo>
                    <a:pt x="51" y="78"/>
                  </a:lnTo>
                  <a:lnTo>
                    <a:pt x="51" y="78"/>
                  </a:lnTo>
                  <a:lnTo>
                    <a:pt x="36" y="101"/>
                  </a:lnTo>
                  <a:lnTo>
                    <a:pt x="24" y="123"/>
                  </a:lnTo>
                  <a:lnTo>
                    <a:pt x="15" y="147"/>
                  </a:lnTo>
                  <a:lnTo>
                    <a:pt x="7" y="172"/>
                  </a:lnTo>
                  <a:lnTo>
                    <a:pt x="4" y="196"/>
                  </a:lnTo>
                  <a:lnTo>
                    <a:pt x="1" y="222"/>
                  </a:lnTo>
                  <a:lnTo>
                    <a:pt x="0" y="248"/>
                  </a:lnTo>
                  <a:lnTo>
                    <a:pt x="1" y="275"/>
                  </a:lnTo>
                  <a:lnTo>
                    <a:pt x="1" y="275"/>
                  </a:lnTo>
                  <a:lnTo>
                    <a:pt x="4" y="298"/>
                  </a:lnTo>
                  <a:lnTo>
                    <a:pt x="7" y="323"/>
                  </a:lnTo>
                  <a:lnTo>
                    <a:pt x="14" y="346"/>
                  </a:lnTo>
                  <a:lnTo>
                    <a:pt x="21" y="368"/>
                  </a:lnTo>
                  <a:lnTo>
                    <a:pt x="21" y="368"/>
                  </a:lnTo>
                  <a:lnTo>
                    <a:pt x="34" y="393"/>
                  </a:lnTo>
                  <a:lnTo>
                    <a:pt x="47" y="416"/>
                  </a:lnTo>
                  <a:lnTo>
                    <a:pt x="60" y="441"/>
                  </a:lnTo>
                  <a:lnTo>
                    <a:pt x="71" y="465"/>
                  </a:lnTo>
                  <a:lnTo>
                    <a:pt x="71" y="465"/>
                  </a:lnTo>
                  <a:lnTo>
                    <a:pt x="74" y="468"/>
                  </a:lnTo>
                  <a:lnTo>
                    <a:pt x="77" y="469"/>
                  </a:lnTo>
                  <a:lnTo>
                    <a:pt x="79" y="469"/>
                  </a:lnTo>
                  <a:lnTo>
                    <a:pt x="82" y="469"/>
                  </a:lnTo>
                  <a:lnTo>
                    <a:pt x="83" y="466"/>
                  </a:lnTo>
                  <a:lnTo>
                    <a:pt x="86" y="464"/>
                  </a:lnTo>
                  <a:lnTo>
                    <a:pt x="86" y="461"/>
                  </a:lnTo>
                  <a:lnTo>
                    <a:pt x="86" y="457"/>
                  </a:lnTo>
                  <a:lnTo>
                    <a:pt x="86" y="4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7" name="Freeform 305">
              <a:extLst>
                <a:ext uri="{FF2B5EF4-FFF2-40B4-BE49-F238E27FC236}">
                  <a16:creationId xmlns:a16="http://schemas.microsoft.com/office/drawing/2014/main" id="{0B3C821B-C8B4-6BEB-293E-39E37EFCC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1766"/>
              <a:ext cx="386" cy="186"/>
            </a:xfrm>
            <a:custGeom>
              <a:avLst/>
              <a:gdLst>
                <a:gd name="T0" fmla="*/ 6 w 773"/>
                <a:gd name="T1" fmla="*/ 367 h 372"/>
                <a:gd name="T2" fmla="*/ 60 w 773"/>
                <a:gd name="T3" fmla="*/ 372 h 372"/>
                <a:gd name="T4" fmla="*/ 114 w 773"/>
                <a:gd name="T5" fmla="*/ 371 h 372"/>
                <a:gd name="T6" fmla="*/ 169 w 773"/>
                <a:gd name="T7" fmla="*/ 366 h 372"/>
                <a:gd name="T8" fmla="*/ 223 w 773"/>
                <a:gd name="T9" fmla="*/ 356 h 372"/>
                <a:gd name="T10" fmla="*/ 275 w 773"/>
                <a:gd name="T11" fmla="*/ 342 h 372"/>
                <a:gd name="T12" fmla="*/ 328 w 773"/>
                <a:gd name="T13" fmla="*/ 324 h 372"/>
                <a:gd name="T14" fmla="*/ 428 w 773"/>
                <a:gd name="T15" fmla="*/ 281 h 372"/>
                <a:gd name="T16" fmla="*/ 452 w 773"/>
                <a:gd name="T17" fmla="*/ 270 h 372"/>
                <a:gd name="T18" fmla="*/ 501 w 773"/>
                <a:gd name="T19" fmla="*/ 243 h 372"/>
                <a:gd name="T20" fmla="*/ 547 w 773"/>
                <a:gd name="T21" fmla="*/ 213 h 372"/>
                <a:gd name="T22" fmla="*/ 612 w 773"/>
                <a:gd name="T23" fmla="*/ 164 h 372"/>
                <a:gd name="T24" fmla="*/ 693 w 773"/>
                <a:gd name="T25" fmla="*/ 92 h 372"/>
                <a:gd name="T26" fmla="*/ 770 w 773"/>
                <a:gd name="T27" fmla="*/ 12 h 372"/>
                <a:gd name="T28" fmla="*/ 771 w 773"/>
                <a:gd name="T29" fmla="*/ 10 h 372"/>
                <a:gd name="T30" fmla="*/ 771 w 773"/>
                <a:gd name="T31" fmla="*/ 3 h 372"/>
                <a:gd name="T32" fmla="*/ 767 w 773"/>
                <a:gd name="T33" fmla="*/ 0 h 372"/>
                <a:gd name="T34" fmla="*/ 762 w 773"/>
                <a:gd name="T35" fmla="*/ 0 h 372"/>
                <a:gd name="T36" fmla="*/ 760 w 773"/>
                <a:gd name="T37" fmla="*/ 1 h 372"/>
                <a:gd name="T38" fmla="*/ 687 w 773"/>
                <a:gd name="T39" fmla="*/ 76 h 372"/>
                <a:gd name="T40" fmla="*/ 610 w 773"/>
                <a:gd name="T41" fmla="*/ 146 h 372"/>
                <a:gd name="T42" fmla="*/ 527 w 773"/>
                <a:gd name="T43" fmla="*/ 207 h 372"/>
                <a:gd name="T44" fmla="*/ 460 w 773"/>
                <a:gd name="T45" fmla="*/ 248 h 372"/>
                <a:gd name="T46" fmla="*/ 437 w 773"/>
                <a:gd name="T47" fmla="*/ 261 h 372"/>
                <a:gd name="T48" fmla="*/ 363 w 773"/>
                <a:gd name="T49" fmla="*/ 295 h 372"/>
                <a:gd name="T50" fmla="*/ 310 w 773"/>
                <a:gd name="T51" fmla="*/ 315 h 372"/>
                <a:gd name="T52" fmla="*/ 256 w 773"/>
                <a:gd name="T53" fmla="*/ 331 h 372"/>
                <a:gd name="T54" fmla="*/ 202 w 773"/>
                <a:gd name="T55" fmla="*/ 345 h 372"/>
                <a:gd name="T56" fmla="*/ 147 w 773"/>
                <a:gd name="T57" fmla="*/ 353 h 372"/>
                <a:gd name="T58" fmla="*/ 92 w 773"/>
                <a:gd name="T59" fmla="*/ 357 h 372"/>
                <a:gd name="T60" fmla="*/ 37 w 773"/>
                <a:gd name="T61" fmla="*/ 356 h 372"/>
                <a:gd name="T62" fmla="*/ 10 w 773"/>
                <a:gd name="T63" fmla="*/ 353 h 372"/>
                <a:gd name="T64" fmla="*/ 4 w 773"/>
                <a:gd name="T65" fmla="*/ 354 h 372"/>
                <a:gd name="T66" fmla="*/ 0 w 773"/>
                <a:gd name="T67" fmla="*/ 358 h 372"/>
                <a:gd name="T68" fmla="*/ 1 w 773"/>
                <a:gd name="T69" fmla="*/ 365 h 372"/>
                <a:gd name="T70" fmla="*/ 6 w 773"/>
                <a:gd name="T71" fmla="*/ 36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3" h="372">
                  <a:moveTo>
                    <a:pt x="6" y="367"/>
                  </a:moveTo>
                  <a:lnTo>
                    <a:pt x="6" y="367"/>
                  </a:lnTo>
                  <a:lnTo>
                    <a:pt x="33" y="371"/>
                  </a:lnTo>
                  <a:lnTo>
                    <a:pt x="60" y="372"/>
                  </a:lnTo>
                  <a:lnTo>
                    <a:pt x="87" y="372"/>
                  </a:lnTo>
                  <a:lnTo>
                    <a:pt x="114" y="371"/>
                  </a:lnTo>
                  <a:lnTo>
                    <a:pt x="142" y="370"/>
                  </a:lnTo>
                  <a:lnTo>
                    <a:pt x="169" y="366"/>
                  </a:lnTo>
                  <a:lnTo>
                    <a:pt x="196" y="361"/>
                  </a:lnTo>
                  <a:lnTo>
                    <a:pt x="223" y="356"/>
                  </a:lnTo>
                  <a:lnTo>
                    <a:pt x="248" y="349"/>
                  </a:lnTo>
                  <a:lnTo>
                    <a:pt x="275" y="342"/>
                  </a:lnTo>
                  <a:lnTo>
                    <a:pt x="301" y="333"/>
                  </a:lnTo>
                  <a:lnTo>
                    <a:pt x="328" y="324"/>
                  </a:lnTo>
                  <a:lnTo>
                    <a:pt x="378" y="304"/>
                  </a:lnTo>
                  <a:lnTo>
                    <a:pt x="428" y="281"/>
                  </a:lnTo>
                  <a:lnTo>
                    <a:pt x="428" y="281"/>
                  </a:lnTo>
                  <a:lnTo>
                    <a:pt x="452" y="270"/>
                  </a:lnTo>
                  <a:lnTo>
                    <a:pt x="477" y="257"/>
                  </a:lnTo>
                  <a:lnTo>
                    <a:pt x="501" y="243"/>
                  </a:lnTo>
                  <a:lnTo>
                    <a:pt x="524" y="228"/>
                  </a:lnTo>
                  <a:lnTo>
                    <a:pt x="547" y="213"/>
                  </a:lnTo>
                  <a:lnTo>
                    <a:pt x="569" y="197"/>
                  </a:lnTo>
                  <a:lnTo>
                    <a:pt x="612" y="164"/>
                  </a:lnTo>
                  <a:lnTo>
                    <a:pt x="653" y="129"/>
                  </a:lnTo>
                  <a:lnTo>
                    <a:pt x="693" y="92"/>
                  </a:lnTo>
                  <a:lnTo>
                    <a:pt x="733" y="52"/>
                  </a:lnTo>
                  <a:lnTo>
                    <a:pt x="770" y="12"/>
                  </a:lnTo>
                  <a:lnTo>
                    <a:pt x="770" y="12"/>
                  </a:lnTo>
                  <a:lnTo>
                    <a:pt x="771" y="10"/>
                  </a:lnTo>
                  <a:lnTo>
                    <a:pt x="773" y="6"/>
                  </a:lnTo>
                  <a:lnTo>
                    <a:pt x="771" y="3"/>
                  </a:lnTo>
                  <a:lnTo>
                    <a:pt x="770" y="1"/>
                  </a:lnTo>
                  <a:lnTo>
                    <a:pt x="767" y="0"/>
                  </a:lnTo>
                  <a:lnTo>
                    <a:pt x="765" y="0"/>
                  </a:lnTo>
                  <a:lnTo>
                    <a:pt x="762" y="0"/>
                  </a:lnTo>
                  <a:lnTo>
                    <a:pt x="760" y="1"/>
                  </a:lnTo>
                  <a:lnTo>
                    <a:pt x="760" y="1"/>
                  </a:lnTo>
                  <a:lnTo>
                    <a:pt x="724" y="39"/>
                  </a:lnTo>
                  <a:lnTo>
                    <a:pt x="687" y="76"/>
                  </a:lnTo>
                  <a:lnTo>
                    <a:pt x="648" y="112"/>
                  </a:lnTo>
                  <a:lnTo>
                    <a:pt x="610" y="146"/>
                  </a:lnTo>
                  <a:lnTo>
                    <a:pt x="569" y="178"/>
                  </a:lnTo>
                  <a:lnTo>
                    <a:pt x="527" y="207"/>
                  </a:lnTo>
                  <a:lnTo>
                    <a:pt x="483" y="235"/>
                  </a:lnTo>
                  <a:lnTo>
                    <a:pt x="460" y="248"/>
                  </a:lnTo>
                  <a:lnTo>
                    <a:pt x="437" y="261"/>
                  </a:lnTo>
                  <a:lnTo>
                    <a:pt x="437" y="261"/>
                  </a:lnTo>
                  <a:lnTo>
                    <a:pt x="387" y="284"/>
                  </a:lnTo>
                  <a:lnTo>
                    <a:pt x="363" y="295"/>
                  </a:lnTo>
                  <a:lnTo>
                    <a:pt x="337" y="306"/>
                  </a:lnTo>
                  <a:lnTo>
                    <a:pt x="310" y="315"/>
                  </a:lnTo>
                  <a:lnTo>
                    <a:pt x="283" y="324"/>
                  </a:lnTo>
                  <a:lnTo>
                    <a:pt x="256" y="331"/>
                  </a:lnTo>
                  <a:lnTo>
                    <a:pt x="229" y="339"/>
                  </a:lnTo>
                  <a:lnTo>
                    <a:pt x="202" y="345"/>
                  </a:lnTo>
                  <a:lnTo>
                    <a:pt x="174" y="349"/>
                  </a:lnTo>
                  <a:lnTo>
                    <a:pt x="147" y="353"/>
                  </a:lnTo>
                  <a:lnTo>
                    <a:pt x="119" y="356"/>
                  </a:lnTo>
                  <a:lnTo>
                    <a:pt x="92" y="357"/>
                  </a:lnTo>
                  <a:lnTo>
                    <a:pt x="64" y="357"/>
                  </a:lnTo>
                  <a:lnTo>
                    <a:pt x="37" y="356"/>
                  </a:lnTo>
                  <a:lnTo>
                    <a:pt x="10" y="353"/>
                  </a:lnTo>
                  <a:lnTo>
                    <a:pt x="10" y="353"/>
                  </a:lnTo>
                  <a:lnTo>
                    <a:pt x="6" y="353"/>
                  </a:lnTo>
                  <a:lnTo>
                    <a:pt x="4" y="354"/>
                  </a:lnTo>
                  <a:lnTo>
                    <a:pt x="1" y="356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1" y="365"/>
                  </a:lnTo>
                  <a:lnTo>
                    <a:pt x="3" y="366"/>
                  </a:lnTo>
                  <a:lnTo>
                    <a:pt x="6" y="367"/>
                  </a:lnTo>
                  <a:lnTo>
                    <a:pt x="6" y="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8" name="Freeform 306">
              <a:extLst>
                <a:ext uri="{FF2B5EF4-FFF2-40B4-BE49-F238E27FC236}">
                  <a16:creationId xmlns:a16="http://schemas.microsoft.com/office/drawing/2014/main" id="{916B6B4F-1D66-085E-E44C-65FDF868B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904"/>
              <a:ext cx="316" cy="111"/>
            </a:xfrm>
            <a:custGeom>
              <a:avLst/>
              <a:gdLst>
                <a:gd name="T0" fmla="*/ 6 w 633"/>
                <a:gd name="T1" fmla="*/ 201 h 222"/>
                <a:gd name="T2" fmla="*/ 50 w 633"/>
                <a:gd name="T3" fmla="*/ 210 h 222"/>
                <a:gd name="T4" fmla="*/ 94 w 633"/>
                <a:gd name="T5" fmla="*/ 219 h 222"/>
                <a:gd name="T6" fmla="*/ 115 w 633"/>
                <a:gd name="T7" fmla="*/ 222 h 222"/>
                <a:gd name="T8" fmla="*/ 160 w 633"/>
                <a:gd name="T9" fmla="*/ 221 h 222"/>
                <a:gd name="T10" fmla="*/ 182 w 633"/>
                <a:gd name="T11" fmla="*/ 219 h 222"/>
                <a:gd name="T12" fmla="*/ 224 w 633"/>
                <a:gd name="T13" fmla="*/ 214 h 222"/>
                <a:gd name="T14" fmla="*/ 308 w 633"/>
                <a:gd name="T15" fmla="*/ 195 h 222"/>
                <a:gd name="T16" fmla="*/ 347 w 633"/>
                <a:gd name="T17" fmla="*/ 182 h 222"/>
                <a:gd name="T18" fmla="*/ 425 w 633"/>
                <a:gd name="T19" fmla="*/ 151 h 222"/>
                <a:gd name="T20" fmla="*/ 498 w 633"/>
                <a:gd name="T21" fmla="*/ 113 h 222"/>
                <a:gd name="T22" fmla="*/ 568 w 633"/>
                <a:gd name="T23" fmla="*/ 67 h 222"/>
                <a:gd name="T24" fmla="*/ 632 w 633"/>
                <a:gd name="T25" fmla="*/ 13 h 222"/>
                <a:gd name="T26" fmla="*/ 633 w 633"/>
                <a:gd name="T27" fmla="*/ 11 h 222"/>
                <a:gd name="T28" fmla="*/ 633 w 633"/>
                <a:gd name="T29" fmla="*/ 5 h 222"/>
                <a:gd name="T30" fmla="*/ 629 w 633"/>
                <a:gd name="T31" fmla="*/ 0 h 222"/>
                <a:gd name="T32" fmla="*/ 623 w 633"/>
                <a:gd name="T33" fmla="*/ 0 h 222"/>
                <a:gd name="T34" fmla="*/ 620 w 633"/>
                <a:gd name="T35" fmla="*/ 2 h 222"/>
                <a:gd name="T36" fmla="*/ 556 w 633"/>
                <a:gd name="T37" fmla="*/ 55 h 222"/>
                <a:gd name="T38" fmla="*/ 487 w 633"/>
                <a:gd name="T39" fmla="*/ 101 h 222"/>
                <a:gd name="T40" fmla="*/ 413 w 633"/>
                <a:gd name="T41" fmla="*/ 140 h 222"/>
                <a:gd name="T42" fmla="*/ 336 w 633"/>
                <a:gd name="T43" fmla="*/ 171 h 222"/>
                <a:gd name="T44" fmla="*/ 296 w 633"/>
                <a:gd name="T45" fmla="*/ 182 h 222"/>
                <a:gd name="T46" fmla="*/ 215 w 633"/>
                <a:gd name="T47" fmla="*/ 200 h 222"/>
                <a:gd name="T48" fmla="*/ 174 w 633"/>
                <a:gd name="T49" fmla="*/ 205 h 222"/>
                <a:gd name="T50" fmla="*/ 133 w 633"/>
                <a:gd name="T51" fmla="*/ 206 h 222"/>
                <a:gd name="T52" fmla="*/ 94 w 633"/>
                <a:gd name="T53" fmla="*/ 204 h 222"/>
                <a:gd name="T54" fmla="*/ 82 w 633"/>
                <a:gd name="T55" fmla="*/ 203 h 222"/>
                <a:gd name="T56" fmla="*/ 50 w 633"/>
                <a:gd name="T57" fmla="*/ 195 h 222"/>
                <a:gd name="T58" fmla="*/ 6 w 633"/>
                <a:gd name="T59" fmla="*/ 186 h 222"/>
                <a:gd name="T60" fmla="*/ 4 w 633"/>
                <a:gd name="T61" fmla="*/ 186 h 222"/>
                <a:gd name="T62" fmla="*/ 0 w 633"/>
                <a:gd name="T63" fmla="*/ 190 h 222"/>
                <a:gd name="T64" fmla="*/ 0 w 633"/>
                <a:gd name="T65" fmla="*/ 196 h 222"/>
                <a:gd name="T66" fmla="*/ 4 w 633"/>
                <a:gd name="T67" fmla="*/ 200 h 222"/>
                <a:gd name="T68" fmla="*/ 6 w 633"/>
                <a:gd name="T69" fmla="*/ 20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3" h="222">
                  <a:moveTo>
                    <a:pt x="6" y="201"/>
                  </a:moveTo>
                  <a:lnTo>
                    <a:pt x="6" y="201"/>
                  </a:lnTo>
                  <a:lnTo>
                    <a:pt x="28" y="205"/>
                  </a:lnTo>
                  <a:lnTo>
                    <a:pt x="50" y="210"/>
                  </a:lnTo>
                  <a:lnTo>
                    <a:pt x="72" y="215"/>
                  </a:lnTo>
                  <a:lnTo>
                    <a:pt x="94" y="219"/>
                  </a:lnTo>
                  <a:lnTo>
                    <a:pt x="94" y="219"/>
                  </a:lnTo>
                  <a:lnTo>
                    <a:pt x="115" y="222"/>
                  </a:lnTo>
                  <a:lnTo>
                    <a:pt x="138" y="222"/>
                  </a:lnTo>
                  <a:lnTo>
                    <a:pt x="160" y="221"/>
                  </a:lnTo>
                  <a:lnTo>
                    <a:pt x="182" y="219"/>
                  </a:lnTo>
                  <a:lnTo>
                    <a:pt x="182" y="219"/>
                  </a:lnTo>
                  <a:lnTo>
                    <a:pt x="204" y="217"/>
                  </a:lnTo>
                  <a:lnTo>
                    <a:pt x="224" y="214"/>
                  </a:lnTo>
                  <a:lnTo>
                    <a:pt x="267" y="206"/>
                  </a:lnTo>
                  <a:lnTo>
                    <a:pt x="308" y="195"/>
                  </a:lnTo>
                  <a:lnTo>
                    <a:pt x="347" y="182"/>
                  </a:lnTo>
                  <a:lnTo>
                    <a:pt x="347" y="182"/>
                  </a:lnTo>
                  <a:lnTo>
                    <a:pt x="387" y="168"/>
                  </a:lnTo>
                  <a:lnTo>
                    <a:pt x="425" y="151"/>
                  </a:lnTo>
                  <a:lnTo>
                    <a:pt x="463" y="133"/>
                  </a:lnTo>
                  <a:lnTo>
                    <a:pt x="498" y="113"/>
                  </a:lnTo>
                  <a:lnTo>
                    <a:pt x="534" y="91"/>
                  </a:lnTo>
                  <a:lnTo>
                    <a:pt x="568" y="67"/>
                  </a:lnTo>
                  <a:lnTo>
                    <a:pt x="600" y="41"/>
                  </a:lnTo>
                  <a:lnTo>
                    <a:pt x="632" y="13"/>
                  </a:lnTo>
                  <a:lnTo>
                    <a:pt x="632" y="13"/>
                  </a:lnTo>
                  <a:lnTo>
                    <a:pt x="633" y="11"/>
                  </a:lnTo>
                  <a:lnTo>
                    <a:pt x="633" y="8"/>
                  </a:lnTo>
                  <a:lnTo>
                    <a:pt x="633" y="5"/>
                  </a:lnTo>
                  <a:lnTo>
                    <a:pt x="632" y="3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3" y="0"/>
                  </a:lnTo>
                  <a:lnTo>
                    <a:pt x="620" y="2"/>
                  </a:lnTo>
                  <a:lnTo>
                    <a:pt x="620" y="2"/>
                  </a:lnTo>
                  <a:lnTo>
                    <a:pt x="589" y="30"/>
                  </a:lnTo>
                  <a:lnTo>
                    <a:pt x="556" y="55"/>
                  </a:lnTo>
                  <a:lnTo>
                    <a:pt x="523" y="80"/>
                  </a:lnTo>
                  <a:lnTo>
                    <a:pt x="487" y="101"/>
                  </a:lnTo>
                  <a:lnTo>
                    <a:pt x="451" y="122"/>
                  </a:lnTo>
                  <a:lnTo>
                    <a:pt x="413" y="140"/>
                  </a:lnTo>
                  <a:lnTo>
                    <a:pt x="374" y="157"/>
                  </a:lnTo>
                  <a:lnTo>
                    <a:pt x="336" y="171"/>
                  </a:lnTo>
                  <a:lnTo>
                    <a:pt x="336" y="171"/>
                  </a:lnTo>
                  <a:lnTo>
                    <a:pt x="296" y="182"/>
                  </a:lnTo>
                  <a:lnTo>
                    <a:pt x="255" y="192"/>
                  </a:lnTo>
                  <a:lnTo>
                    <a:pt x="215" y="200"/>
                  </a:lnTo>
                  <a:lnTo>
                    <a:pt x="174" y="205"/>
                  </a:lnTo>
                  <a:lnTo>
                    <a:pt x="174" y="205"/>
                  </a:lnTo>
                  <a:lnTo>
                    <a:pt x="154" y="206"/>
                  </a:lnTo>
                  <a:lnTo>
                    <a:pt x="133" y="206"/>
                  </a:lnTo>
                  <a:lnTo>
                    <a:pt x="114" y="205"/>
                  </a:lnTo>
                  <a:lnTo>
                    <a:pt x="94" y="204"/>
                  </a:lnTo>
                  <a:lnTo>
                    <a:pt x="94" y="204"/>
                  </a:lnTo>
                  <a:lnTo>
                    <a:pt x="82" y="203"/>
                  </a:lnTo>
                  <a:lnTo>
                    <a:pt x="72" y="201"/>
                  </a:lnTo>
                  <a:lnTo>
                    <a:pt x="50" y="195"/>
                  </a:lnTo>
                  <a:lnTo>
                    <a:pt x="28" y="190"/>
                  </a:lnTo>
                  <a:lnTo>
                    <a:pt x="6" y="186"/>
                  </a:lnTo>
                  <a:lnTo>
                    <a:pt x="6" y="186"/>
                  </a:lnTo>
                  <a:lnTo>
                    <a:pt x="4" y="186"/>
                  </a:lnTo>
                  <a:lnTo>
                    <a:pt x="1" y="189"/>
                  </a:lnTo>
                  <a:lnTo>
                    <a:pt x="0" y="190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9"/>
                  </a:lnTo>
                  <a:lnTo>
                    <a:pt x="4" y="200"/>
                  </a:lnTo>
                  <a:lnTo>
                    <a:pt x="6" y="201"/>
                  </a:lnTo>
                  <a:lnTo>
                    <a:pt x="6" y="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9" name="Freeform 307">
              <a:extLst>
                <a:ext uri="{FF2B5EF4-FFF2-40B4-BE49-F238E27FC236}">
                  <a16:creationId xmlns:a16="http://schemas.microsoft.com/office/drawing/2014/main" id="{6AE74422-260D-54FF-B5A7-9F9B7F0A8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735"/>
              <a:ext cx="233" cy="115"/>
            </a:xfrm>
            <a:custGeom>
              <a:avLst/>
              <a:gdLst>
                <a:gd name="T0" fmla="*/ 14 w 466"/>
                <a:gd name="T1" fmla="*/ 228 h 231"/>
                <a:gd name="T2" fmla="*/ 14 w 466"/>
                <a:gd name="T3" fmla="*/ 228 h 231"/>
                <a:gd name="T4" fmla="*/ 24 w 466"/>
                <a:gd name="T5" fmla="*/ 215 h 231"/>
                <a:gd name="T6" fmla="*/ 34 w 466"/>
                <a:gd name="T7" fmla="*/ 204 h 231"/>
                <a:gd name="T8" fmla="*/ 47 w 466"/>
                <a:gd name="T9" fmla="*/ 192 h 231"/>
                <a:gd name="T10" fmla="*/ 60 w 466"/>
                <a:gd name="T11" fmla="*/ 182 h 231"/>
                <a:gd name="T12" fmla="*/ 87 w 466"/>
                <a:gd name="T13" fmla="*/ 161 h 231"/>
                <a:gd name="T14" fmla="*/ 112 w 466"/>
                <a:gd name="T15" fmla="*/ 144 h 231"/>
                <a:gd name="T16" fmla="*/ 112 w 466"/>
                <a:gd name="T17" fmla="*/ 144 h 231"/>
                <a:gd name="T18" fmla="*/ 138 w 466"/>
                <a:gd name="T19" fmla="*/ 126 h 231"/>
                <a:gd name="T20" fmla="*/ 165 w 466"/>
                <a:gd name="T21" fmla="*/ 110 h 231"/>
                <a:gd name="T22" fmla="*/ 192 w 466"/>
                <a:gd name="T23" fmla="*/ 95 h 231"/>
                <a:gd name="T24" fmla="*/ 219 w 466"/>
                <a:gd name="T25" fmla="*/ 81 h 231"/>
                <a:gd name="T26" fmla="*/ 219 w 466"/>
                <a:gd name="T27" fmla="*/ 81 h 231"/>
                <a:gd name="T28" fmla="*/ 247 w 466"/>
                <a:gd name="T29" fmla="*/ 67 h 231"/>
                <a:gd name="T30" fmla="*/ 276 w 466"/>
                <a:gd name="T31" fmla="*/ 55 h 231"/>
                <a:gd name="T32" fmla="*/ 306 w 466"/>
                <a:gd name="T33" fmla="*/ 45 h 231"/>
                <a:gd name="T34" fmla="*/ 335 w 466"/>
                <a:gd name="T35" fmla="*/ 36 h 231"/>
                <a:gd name="T36" fmla="*/ 366 w 466"/>
                <a:gd name="T37" fmla="*/ 28 h 231"/>
                <a:gd name="T38" fmla="*/ 397 w 466"/>
                <a:gd name="T39" fmla="*/ 23 h 231"/>
                <a:gd name="T40" fmla="*/ 428 w 466"/>
                <a:gd name="T41" fmla="*/ 18 h 231"/>
                <a:gd name="T42" fmla="*/ 458 w 466"/>
                <a:gd name="T43" fmla="*/ 15 h 231"/>
                <a:gd name="T44" fmla="*/ 458 w 466"/>
                <a:gd name="T45" fmla="*/ 15 h 231"/>
                <a:gd name="T46" fmla="*/ 462 w 466"/>
                <a:gd name="T47" fmla="*/ 14 h 231"/>
                <a:gd name="T48" fmla="*/ 463 w 466"/>
                <a:gd name="T49" fmla="*/ 13 h 231"/>
                <a:gd name="T50" fmla="*/ 465 w 466"/>
                <a:gd name="T51" fmla="*/ 10 h 231"/>
                <a:gd name="T52" fmla="*/ 466 w 466"/>
                <a:gd name="T53" fmla="*/ 6 h 231"/>
                <a:gd name="T54" fmla="*/ 466 w 466"/>
                <a:gd name="T55" fmla="*/ 4 h 231"/>
                <a:gd name="T56" fmla="*/ 463 w 466"/>
                <a:gd name="T57" fmla="*/ 1 h 231"/>
                <a:gd name="T58" fmla="*/ 462 w 466"/>
                <a:gd name="T59" fmla="*/ 0 h 231"/>
                <a:gd name="T60" fmla="*/ 458 w 466"/>
                <a:gd name="T61" fmla="*/ 0 h 231"/>
                <a:gd name="T62" fmla="*/ 458 w 466"/>
                <a:gd name="T63" fmla="*/ 0 h 231"/>
                <a:gd name="T64" fmla="*/ 426 w 466"/>
                <a:gd name="T65" fmla="*/ 3 h 231"/>
                <a:gd name="T66" fmla="*/ 394 w 466"/>
                <a:gd name="T67" fmla="*/ 8 h 231"/>
                <a:gd name="T68" fmla="*/ 362 w 466"/>
                <a:gd name="T69" fmla="*/ 14 h 231"/>
                <a:gd name="T70" fmla="*/ 331 w 466"/>
                <a:gd name="T71" fmla="*/ 22 h 231"/>
                <a:gd name="T72" fmla="*/ 301 w 466"/>
                <a:gd name="T73" fmla="*/ 31 h 231"/>
                <a:gd name="T74" fmla="*/ 271 w 466"/>
                <a:gd name="T75" fmla="*/ 41 h 231"/>
                <a:gd name="T76" fmla="*/ 240 w 466"/>
                <a:gd name="T77" fmla="*/ 54 h 231"/>
                <a:gd name="T78" fmla="*/ 211 w 466"/>
                <a:gd name="T79" fmla="*/ 67 h 231"/>
                <a:gd name="T80" fmla="*/ 211 w 466"/>
                <a:gd name="T81" fmla="*/ 67 h 231"/>
                <a:gd name="T82" fmla="*/ 182 w 466"/>
                <a:gd name="T83" fmla="*/ 82 h 231"/>
                <a:gd name="T84" fmla="*/ 153 w 466"/>
                <a:gd name="T85" fmla="*/ 99 h 231"/>
                <a:gd name="T86" fmla="*/ 125 w 466"/>
                <a:gd name="T87" fmla="*/ 117 h 231"/>
                <a:gd name="T88" fmla="*/ 97 w 466"/>
                <a:gd name="T89" fmla="*/ 136 h 231"/>
                <a:gd name="T90" fmla="*/ 97 w 466"/>
                <a:gd name="T91" fmla="*/ 136 h 231"/>
                <a:gd name="T92" fmla="*/ 71 w 466"/>
                <a:gd name="T93" fmla="*/ 154 h 231"/>
                <a:gd name="T94" fmla="*/ 44 w 466"/>
                <a:gd name="T95" fmla="*/ 174 h 231"/>
                <a:gd name="T96" fmla="*/ 33 w 466"/>
                <a:gd name="T97" fmla="*/ 185 h 231"/>
                <a:gd name="T98" fmla="*/ 20 w 466"/>
                <a:gd name="T99" fmla="*/ 196 h 231"/>
                <a:gd name="T100" fmla="*/ 10 w 466"/>
                <a:gd name="T101" fmla="*/ 208 h 231"/>
                <a:gd name="T102" fmla="*/ 1 w 466"/>
                <a:gd name="T103" fmla="*/ 219 h 231"/>
                <a:gd name="T104" fmla="*/ 1 w 466"/>
                <a:gd name="T105" fmla="*/ 219 h 231"/>
                <a:gd name="T106" fmla="*/ 0 w 466"/>
                <a:gd name="T107" fmla="*/ 223 h 231"/>
                <a:gd name="T108" fmla="*/ 0 w 466"/>
                <a:gd name="T109" fmla="*/ 226 h 231"/>
                <a:gd name="T110" fmla="*/ 1 w 466"/>
                <a:gd name="T111" fmla="*/ 228 h 231"/>
                <a:gd name="T112" fmla="*/ 3 w 466"/>
                <a:gd name="T113" fmla="*/ 229 h 231"/>
                <a:gd name="T114" fmla="*/ 6 w 466"/>
                <a:gd name="T115" fmla="*/ 231 h 231"/>
                <a:gd name="T116" fmla="*/ 9 w 466"/>
                <a:gd name="T117" fmla="*/ 231 h 231"/>
                <a:gd name="T118" fmla="*/ 11 w 466"/>
                <a:gd name="T119" fmla="*/ 229 h 231"/>
                <a:gd name="T120" fmla="*/ 14 w 466"/>
                <a:gd name="T121" fmla="*/ 228 h 231"/>
                <a:gd name="T122" fmla="*/ 14 w 466"/>
                <a:gd name="T123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6" h="231">
                  <a:moveTo>
                    <a:pt x="14" y="228"/>
                  </a:moveTo>
                  <a:lnTo>
                    <a:pt x="14" y="228"/>
                  </a:lnTo>
                  <a:lnTo>
                    <a:pt x="24" y="215"/>
                  </a:lnTo>
                  <a:lnTo>
                    <a:pt x="34" y="204"/>
                  </a:lnTo>
                  <a:lnTo>
                    <a:pt x="47" y="192"/>
                  </a:lnTo>
                  <a:lnTo>
                    <a:pt x="60" y="182"/>
                  </a:lnTo>
                  <a:lnTo>
                    <a:pt x="87" y="161"/>
                  </a:lnTo>
                  <a:lnTo>
                    <a:pt x="112" y="144"/>
                  </a:lnTo>
                  <a:lnTo>
                    <a:pt x="112" y="144"/>
                  </a:lnTo>
                  <a:lnTo>
                    <a:pt x="138" y="126"/>
                  </a:lnTo>
                  <a:lnTo>
                    <a:pt x="165" y="110"/>
                  </a:lnTo>
                  <a:lnTo>
                    <a:pt x="192" y="95"/>
                  </a:lnTo>
                  <a:lnTo>
                    <a:pt x="219" y="81"/>
                  </a:lnTo>
                  <a:lnTo>
                    <a:pt x="219" y="81"/>
                  </a:lnTo>
                  <a:lnTo>
                    <a:pt x="247" y="67"/>
                  </a:lnTo>
                  <a:lnTo>
                    <a:pt x="276" y="55"/>
                  </a:lnTo>
                  <a:lnTo>
                    <a:pt x="306" y="45"/>
                  </a:lnTo>
                  <a:lnTo>
                    <a:pt x="335" y="36"/>
                  </a:lnTo>
                  <a:lnTo>
                    <a:pt x="366" y="28"/>
                  </a:lnTo>
                  <a:lnTo>
                    <a:pt x="397" y="23"/>
                  </a:lnTo>
                  <a:lnTo>
                    <a:pt x="428" y="18"/>
                  </a:lnTo>
                  <a:lnTo>
                    <a:pt x="458" y="15"/>
                  </a:lnTo>
                  <a:lnTo>
                    <a:pt x="458" y="15"/>
                  </a:lnTo>
                  <a:lnTo>
                    <a:pt x="462" y="14"/>
                  </a:lnTo>
                  <a:lnTo>
                    <a:pt x="463" y="13"/>
                  </a:lnTo>
                  <a:lnTo>
                    <a:pt x="465" y="10"/>
                  </a:lnTo>
                  <a:lnTo>
                    <a:pt x="466" y="6"/>
                  </a:lnTo>
                  <a:lnTo>
                    <a:pt x="466" y="4"/>
                  </a:lnTo>
                  <a:lnTo>
                    <a:pt x="463" y="1"/>
                  </a:lnTo>
                  <a:lnTo>
                    <a:pt x="462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26" y="3"/>
                  </a:lnTo>
                  <a:lnTo>
                    <a:pt x="394" y="8"/>
                  </a:lnTo>
                  <a:lnTo>
                    <a:pt x="362" y="14"/>
                  </a:lnTo>
                  <a:lnTo>
                    <a:pt x="331" y="22"/>
                  </a:lnTo>
                  <a:lnTo>
                    <a:pt x="301" y="31"/>
                  </a:lnTo>
                  <a:lnTo>
                    <a:pt x="271" y="41"/>
                  </a:lnTo>
                  <a:lnTo>
                    <a:pt x="240" y="54"/>
                  </a:lnTo>
                  <a:lnTo>
                    <a:pt x="211" y="67"/>
                  </a:lnTo>
                  <a:lnTo>
                    <a:pt x="211" y="67"/>
                  </a:lnTo>
                  <a:lnTo>
                    <a:pt x="182" y="82"/>
                  </a:lnTo>
                  <a:lnTo>
                    <a:pt x="153" y="99"/>
                  </a:lnTo>
                  <a:lnTo>
                    <a:pt x="125" y="117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71" y="154"/>
                  </a:lnTo>
                  <a:lnTo>
                    <a:pt x="44" y="174"/>
                  </a:lnTo>
                  <a:lnTo>
                    <a:pt x="33" y="185"/>
                  </a:lnTo>
                  <a:lnTo>
                    <a:pt x="20" y="196"/>
                  </a:lnTo>
                  <a:lnTo>
                    <a:pt x="10" y="208"/>
                  </a:lnTo>
                  <a:lnTo>
                    <a:pt x="1" y="219"/>
                  </a:lnTo>
                  <a:lnTo>
                    <a:pt x="1" y="219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3" y="229"/>
                  </a:lnTo>
                  <a:lnTo>
                    <a:pt x="6" y="231"/>
                  </a:lnTo>
                  <a:lnTo>
                    <a:pt x="9" y="231"/>
                  </a:lnTo>
                  <a:lnTo>
                    <a:pt x="11" y="229"/>
                  </a:lnTo>
                  <a:lnTo>
                    <a:pt x="14" y="228"/>
                  </a:lnTo>
                  <a:lnTo>
                    <a:pt x="14" y="2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0" name="Freeform 308">
              <a:extLst>
                <a:ext uri="{FF2B5EF4-FFF2-40B4-BE49-F238E27FC236}">
                  <a16:creationId xmlns:a16="http://schemas.microsoft.com/office/drawing/2014/main" id="{A783B5CB-F62E-F2EA-B605-A000454C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2039"/>
              <a:ext cx="40" cy="166"/>
            </a:xfrm>
            <a:custGeom>
              <a:avLst/>
              <a:gdLst>
                <a:gd name="T0" fmla="*/ 29 w 79"/>
                <a:gd name="T1" fmla="*/ 4 h 333"/>
                <a:gd name="T2" fmla="*/ 29 w 79"/>
                <a:gd name="T3" fmla="*/ 4 h 333"/>
                <a:gd name="T4" fmla="*/ 20 w 79"/>
                <a:gd name="T5" fmla="*/ 23 h 333"/>
                <a:gd name="T6" fmla="*/ 13 w 79"/>
                <a:gd name="T7" fmla="*/ 44 h 333"/>
                <a:gd name="T8" fmla="*/ 6 w 79"/>
                <a:gd name="T9" fmla="*/ 64 h 333"/>
                <a:gd name="T10" fmla="*/ 2 w 79"/>
                <a:gd name="T11" fmla="*/ 85 h 333"/>
                <a:gd name="T12" fmla="*/ 0 w 79"/>
                <a:gd name="T13" fmla="*/ 105 h 333"/>
                <a:gd name="T14" fmla="*/ 0 w 79"/>
                <a:gd name="T15" fmla="*/ 127 h 333"/>
                <a:gd name="T16" fmla="*/ 1 w 79"/>
                <a:gd name="T17" fmla="*/ 148 h 333"/>
                <a:gd name="T18" fmla="*/ 5 w 79"/>
                <a:gd name="T19" fmla="*/ 169 h 333"/>
                <a:gd name="T20" fmla="*/ 5 w 79"/>
                <a:gd name="T21" fmla="*/ 169 h 333"/>
                <a:gd name="T22" fmla="*/ 14 w 79"/>
                <a:gd name="T23" fmla="*/ 212 h 333"/>
                <a:gd name="T24" fmla="*/ 19 w 79"/>
                <a:gd name="T25" fmla="*/ 232 h 333"/>
                <a:gd name="T26" fmla="*/ 27 w 79"/>
                <a:gd name="T27" fmla="*/ 253 h 333"/>
                <a:gd name="T28" fmla="*/ 34 w 79"/>
                <a:gd name="T29" fmla="*/ 273 h 333"/>
                <a:gd name="T30" fmla="*/ 43 w 79"/>
                <a:gd name="T31" fmla="*/ 292 h 333"/>
                <a:gd name="T32" fmla="*/ 54 w 79"/>
                <a:gd name="T33" fmla="*/ 312 h 333"/>
                <a:gd name="T34" fmla="*/ 65 w 79"/>
                <a:gd name="T35" fmla="*/ 329 h 333"/>
                <a:gd name="T36" fmla="*/ 65 w 79"/>
                <a:gd name="T37" fmla="*/ 329 h 333"/>
                <a:gd name="T38" fmla="*/ 68 w 79"/>
                <a:gd name="T39" fmla="*/ 332 h 333"/>
                <a:gd name="T40" fmla="*/ 70 w 79"/>
                <a:gd name="T41" fmla="*/ 333 h 333"/>
                <a:gd name="T42" fmla="*/ 73 w 79"/>
                <a:gd name="T43" fmla="*/ 332 h 333"/>
                <a:gd name="T44" fmla="*/ 75 w 79"/>
                <a:gd name="T45" fmla="*/ 332 h 333"/>
                <a:gd name="T46" fmla="*/ 78 w 79"/>
                <a:gd name="T47" fmla="*/ 329 h 333"/>
                <a:gd name="T48" fmla="*/ 79 w 79"/>
                <a:gd name="T49" fmla="*/ 327 h 333"/>
                <a:gd name="T50" fmla="*/ 79 w 79"/>
                <a:gd name="T51" fmla="*/ 324 h 333"/>
                <a:gd name="T52" fmla="*/ 78 w 79"/>
                <a:gd name="T53" fmla="*/ 322 h 333"/>
                <a:gd name="T54" fmla="*/ 78 w 79"/>
                <a:gd name="T55" fmla="*/ 322 h 333"/>
                <a:gd name="T56" fmla="*/ 68 w 79"/>
                <a:gd name="T57" fmla="*/ 306 h 333"/>
                <a:gd name="T58" fmla="*/ 59 w 79"/>
                <a:gd name="T59" fmla="*/ 291 h 333"/>
                <a:gd name="T60" fmla="*/ 51 w 79"/>
                <a:gd name="T61" fmla="*/ 274 h 333"/>
                <a:gd name="T62" fmla="*/ 45 w 79"/>
                <a:gd name="T63" fmla="*/ 256 h 333"/>
                <a:gd name="T64" fmla="*/ 38 w 79"/>
                <a:gd name="T65" fmla="*/ 240 h 333"/>
                <a:gd name="T66" fmla="*/ 33 w 79"/>
                <a:gd name="T67" fmla="*/ 222 h 333"/>
                <a:gd name="T68" fmla="*/ 24 w 79"/>
                <a:gd name="T69" fmla="*/ 186 h 333"/>
                <a:gd name="T70" fmla="*/ 24 w 79"/>
                <a:gd name="T71" fmla="*/ 186 h 333"/>
                <a:gd name="T72" fmla="*/ 19 w 79"/>
                <a:gd name="T73" fmla="*/ 164 h 333"/>
                <a:gd name="T74" fmla="*/ 16 w 79"/>
                <a:gd name="T75" fmla="*/ 141 h 333"/>
                <a:gd name="T76" fmla="*/ 16 w 79"/>
                <a:gd name="T77" fmla="*/ 119 h 333"/>
                <a:gd name="T78" fmla="*/ 16 w 79"/>
                <a:gd name="T79" fmla="*/ 98 h 333"/>
                <a:gd name="T80" fmla="*/ 20 w 79"/>
                <a:gd name="T81" fmla="*/ 76 h 333"/>
                <a:gd name="T82" fmla="*/ 25 w 79"/>
                <a:gd name="T83" fmla="*/ 54 h 333"/>
                <a:gd name="T84" fmla="*/ 33 w 79"/>
                <a:gd name="T85" fmla="*/ 34 h 333"/>
                <a:gd name="T86" fmla="*/ 42 w 79"/>
                <a:gd name="T87" fmla="*/ 12 h 333"/>
                <a:gd name="T88" fmla="*/ 42 w 79"/>
                <a:gd name="T89" fmla="*/ 12 h 333"/>
                <a:gd name="T90" fmla="*/ 43 w 79"/>
                <a:gd name="T91" fmla="*/ 9 h 333"/>
                <a:gd name="T92" fmla="*/ 43 w 79"/>
                <a:gd name="T93" fmla="*/ 5 h 333"/>
                <a:gd name="T94" fmla="*/ 42 w 79"/>
                <a:gd name="T95" fmla="*/ 4 h 333"/>
                <a:gd name="T96" fmla="*/ 39 w 79"/>
                <a:gd name="T97" fmla="*/ 2 h 333"/>
                <a:gd name="T98" fmla="*/ 37 w 79"/>
                <a:gd name="T99" fmla="*/ 0 h 333"/>
                <a:gd name="T100" fmla="*/ 34 w 79"/>
                <a:gd name="T101" fmla="*/ 0 h 333"/>
                <a:gd name="T102" fmla="*/ 32 w 79"/>
                <a:gd name="T103" fmla="*/ 2 h 333"/>
                <a:gd name="T104" fmla="*/ 29 w 79"/>
                <a:gd name="T105" fmla="*/ 4 h 333"/>
                <a:gd name="T106" fmla="*/ 29 w 79"/>
                <a:gd name="T107" fmla="*/ 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333">
                  <a:moveTo>
                    <a:pt x="29" y="4"/>
                  </a:moveTo>
                  <a:lnTo>
                    <a:pt x="29" y="4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6" y="64"/>
                  </a:lnTo>
                  <a:lnTo>
                    <a:pt x="2" y="85"/>
                  </a:lnTo>
                  <a:lnTo>
                    <a:pt x="0" y="105"/>
                  </a:lnTo>
                  <a:lnTo>
                    <a:pt x="0" y="127"/>
                  </a:lnTo>
                  <a:lnTo>
                    <a:pt x="1" y="148"/>
                  </a:lnTo>
                  <a:lnTo>
                    <a:pt x="5" y="169"/>
                  </a:lnTo>
                  <a:lnTo>
                    <a:pt x="5" y="169"/>
                  </a:lnTo>
                  <a:lnTo>
                    <a:pt x="14" y="212"/>
                  </a:lnTo>
                  <a:lnTo>
                    <a:pt x="19" y="232"/>
                  </a:lnTo>
                  <a:lnTo>
                    <a:pt x="27" y="253"/>
                  </a:lnTo>
                  <a:lnTo>
                    <a:pt x="34" y="273"/>
                  </a:lnTo>
                  <a:lnTo>
                    <a:pt x="43" y="292"/>
                  </a:lnTo>
                  <a:lnTo>
                    <a:pt x="54" y="312"/>
                  </a:lnTo>
                  <a:lnTo>
                    <a:pt x="65" y="329"/>
                  </a:lnTo>
                  <a:lnTo>
                    <a:pt x="65" y="329"/>
                  </a:lnTo>
                  <a:lnTo>
                    <a:pt x="68" y="332"/>
                  </a:lnTo>
                  <a:lnTo>
                    <a:pt x="70" y="333"/>
                  </a:lnTo>
                  <a:lnTo>
                    <a:pt x="73" y="332"/>
                  </a:lnTo>
                  <a:lnTo>
                    <a:pt x="75" y="332"/>
                  </a:lnTo>
                  <a:lnTo>
                    <a:pt x="78" y="329"/>
                  </a:lnTo>
                  <a:lnTo>
                    <a:pt x="79" y="327"/>
                  </a:lnTo>
                  <a:lnTo>
                    <a:pt x="79" y="324"/>
                  </a:lnTo>
                  <a:lnTo>
                    <a:pt x="78" y="322"/>
                  </a:lnTo>
                  <a:lnTo>
                    <a:pt x="78" y="322"/>
                  </a:lnTo>
                  <a:lnTo>
                    <a:pt x="68" y="306"/>
                  </a:lnTo>
                  <a:lnTo>
                    <a:pt x="59" y="291"/>
                  </a:lnTo>
                  <a:lnTo>
                    <a:pt x="51" y="274"/>
                  </a:lnTo>
                  <a:lnTo>
                    <a:pt x="45" y="256"/>
                  </a:lnTo>
                  <a:lnTo>
                    <a:pt x="38" y="240"/>
                  </a:lnTo>
                  <a:lnTo>
                    <a:pt x="33" y="22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9" y="164"/>
                  </a:lnTo>
                  <a:lnTo>
                    <a:pt x="16" y="141"/>
                  </a:lnTo>
                  <a:lnTo>
                    <a:pt x="16" y="119"/>
                  </a:lnTo>
                  <a:lnTo>
                    <a:pt x="16" y="98"/>
                  </a:lnTo>
                  <a:lnTo>
                    <a:pt x="20" y="76"/>
                  </a:lnTo>
                  <a:lnTo>
                    <a:pt x="25" y="54"/>
                  </a:lnTo>
                  <a:lnTo>
                    <a:pt x="33" y="34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3" y="9"/>
                  </a:lnTo>
                  <a:lnTo>
                    <a:pt x="43" y="5"/>
                  </a:lnTo>
                  <a:lnTo>
                    <a:pt x="42" y="4"/>
                  </a:lnTo>
                  <a:lnTo>
                    <a:pt x="39" y="2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1" name="Freeform 309">
              <a:extLst>
                <a:ext uri="{FF2B5EF4-FFF2-40B4-BE49-F238E27FC236}">
                  <a16:creationId xmlns:a16="http://schemas.microsoft.com/office/drawing/2014/main" id="{79B08894-4D1F-2D38-C2D9-8CCC7238D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784"/>
              <a:ext cx="31" cy="155"/>
            </a:xfrm>
            <a:custGeom>
              <a:avLst/>
              <a:gdLst>
                <a:gd name="T0" fmla="*/ 0 w 61"/>
                <a:gd name="T1" fmla="*/ 9 h 310"/>
                <a:gd name="T2" fmla="*/ 0 w 61"/>
                <a:gd name="T3" fmla="*/ 9 h 310"/>
                <a:gd name="T4" fmla="*/ 23 w 61"/>
                <a:gd name="T5" fmla="*/ 81 h 310"/>
                <a:gd name="T6" fmla="*/ 33 w 61"/>
                <a:gd name="T7" fmla="*/ 117 h 310"/>
                <a:gd name="T8" fmla="*/ 41 w 61"/>
                <a:gd name="T9" fmla="*/ 153 h 310"/>
                <a:gd name="T10" fmla="*/ 43 w 61"/>
                <a:gd name="T11" fmla="*/ 171 h 310"/>
                <a:gd name="T12" fmla="*/ 44 w 61"/>
                <a:gd name="T13" fmla="*/ 189 h 310"/>
                <a:gd name="T14" fmla="*/ 46 w 61"/>
                <a:gd name="T15" fmla="*/ 208 h 310"/>
                <a:gd name="T16" fmla="*/ 44 w 61"/>
                <a:gd name="T17" fmla="*/ 226 h 310"/>
                <a:gd name="T18" fmla="*/ 43 w 61"/>
                <a:gd name="T19" fmla="*/ 244 h 310"/>
                <a:gd name="T20" fmla="*/ 39 w 61"/>
                <a:gd name="T21" fmla="*/ 262 h 310"/>
                <a:gd name="T22" fmla="*/ 33 w 61"/>
                <a:gd name="T23" fmla="*/ 280 h 310"/>
                <a:gd name="T24" fmla="*/ 27 w 61"/>
                <a:gd name="T25" fmla="*/ 298 h 310"/>
                <a:gd name="T26" fmla="*/ 27 w 61"/>
                <a:gd name="T27" fmla="*/ 298 h 310"/>
                <a:gd name="T28" fmla="*/ 25 w 61"/>
                <a:gd name="T29" fmla="*/ 301 h 310"/>
                <a:gd name="T30" fmla="*/ 25 w 61"/>
                <a:gd name="T31" fmla="*/ 304 h 310"/>
                <a:gd name="T32" fmla="*/ 28 w 61"/>
                <a:gd name="T33" fmla="*/ 307 h 310"/>
                <a:gd name="T34" fmla="*/ 29 w 61"/>
                <a:gd name="T35" fmla="*/ 309 h 310"/>
                <a:gd name="T36" fmla="*/ 32 w 61"/>
                <a:gd name="T37" fmla="*/ 310 h 310"/>
                <a:gd name="T38" fmla="*/ 34 w 61"/>
                <a:gd name="T39" fmla="*/ 310 h 310"/>
                <a:gd name="T40" fmla="*/ 37 w 61"/>
                <a:gd name="T41" fmla="*/ 309 h 310"/>
                <a:gd name="T42" fmla="*/ 39 w 61"/>
                <a:gd name="T43" fmla="*/ 307 h 310"/>
                <a:gd name="T44" fmla="*/ 39 w 61"/>
                <a:gd name="T45" fmla="*/ 307 h 310"/>
                <a:gd name="T46" fmla="*/ 47 w 61"/>
                <a:gd name="T47" fmla="*/ 287 h 310"/>
                <a:gd name="T48" fmla="*/ 53 w 61"/>
                <a:gd name="T49" fmla="*/ 268 h 310"/>
                <a:gd name="T50" fmla="*/ 57 w 61"/>
                <a:gd name="T51" fmla="*/ 249 h 310"/>
                <a:gd name="T52" fmla="*/ 60 w 61"/>
                <a:gd name="T53" fmla="*/ 230 h 310"/>
                <a:gd name="T54" fmla="*/ 61 w 61"/>
                <a:gd name="T55" fmla="*/ 212 h 310"/>
                <a:gd name="T56" fmla="*/ 60 w 61"/>
                <a:gd name="T57" fmla="*/ 193 h 310"/>
                <a:gd name="T58" fmla="*/ 59 w 61"/>
                <a:gd name="T59" fmla="*/ 173 h 310"/>
                <a:gd name="T60" fmla="*/ 56 w 61"/>
                <a:gd name="T61" fmla="*/ 155 h 310"/>
                <a:gd name="T62" fmla="*/ 52 w 61"/>
                <a:gd name="T63" fmla="*/ 136 h 310"/>
                <a:gd name="T64" fmla="*/ 48 w 61"/>
                <a:gd name="T65" fmla="*/ 117 h 310"/>
                <a:gd name="T66" fmla="*/ 38 w 61"/>
                <a:gd name="T67" fmla="*/ 80 h 310"/>
                <a:gd name="T68" fmla="*/ 15 w 61"/>
                <a:gd name="T69" fmla="*/ 6 h 310"/>
                <a:gd name="T70" fmla="*/ 15 w 61"/>
                <a:gd name="T71" fmla="*/ 6 h 310"/>
                <a:gd name="T72" fmla="*/ 14 w 61"/>
                <a:gd name="T73" fmla="*/ 3 h 310"/>
                <a:gd name="T74" fmla="*/ 11 w 61"/>
                <a:gd name="T75" fmla="*/ 0 h 310"/>
                <a:gd name="T76" fmla="*/ 7 w 61"/>
                <a:gd name="T77" fmla="*/ 0 h 310"/>
                <a:gd name="T78" fmla="*/ 5 w 61"/>
                <a:gd name="T79" fmla="*/ 0 h 310"/>
                <a:gd name="T80" fmla="*/ 2 w 61"/>
                <a:gd name="T81" fmla="*/ 2 h 310"/>
                <a:gd name="T82" fmla="*/ 1 w 61"/>
                <a:gd name="T83" fmla="*/ 4 h 310"/>
                <a:gd name="T84" fmla="*/ 0 w 61"/>
                <a:gd name="T85" fmla="*/ 7 h 310"/>
                <a:gd name="T86" fmla="*/ 0 w 61"/>
                <a:gd name="T87" fmla="*/ 9 h 310"/>
                <a:gd name="T88" fmla="*/ 0 w 61"/>
                <a:gd name="T89" fmla="*/ 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" h="310">
                  <a:moveTo>
                    <a:pt x="0" y="9"/>
                  </a:moveTo>
                  <a:lnTo>
                    <a:pt x="0" y="9"/>
                  </a:lnTo>
                  <a:lnTo>
                    <a:pt x="23" y="81"/>
                  </a:lnTo>
                  <a:lnTo>
                    <a:pt x="33" y="117"/>
                  </a:lnTo>
                  <a:lnTo>
                    <a:pt x="41" y="153"/>
                  </a:lnTo>
                  <a:lnTo>
                    <a:pt x="43" y="171"/>
                  </a:lnTo>
                  <a:lnTo>
                    <a:pt x="44" y="189"/>
                  </a:lnTo>
                  <a:lnTo>
                    <a:pt x="46" y="208"/>
                  </a:lnTo>
                  <a:lnTo>
                    <a:pt x="44" y="226"/>
                  </a:lnTo>
                  <a:lnTo>
                    <a:pt x="43" y="244"/>
                  </a:lnTo>
                  <a:lnTo>
                    <a:pt x="39" y="262"/>
                  </a:lnTo>
                  <a:lnTo>
                    <a:pt x="33" y="280"/>
                  </a:lnTo>
                  <a:lnTo>
                    <a:pt x="27" y="298"/>
                  </a:lnTo>
                  <a:lnTo>
                    <a:pt x="27" y="298"/>
                  </a:lnTo>
                  <a:lnTo>
                    <a:pt x="25" y="301"/>
                  </a:lnTo>
                  <a:lnTo>
                    <a:pt x="25" y="304"/>
                  </a:lnTo>
                  <a:lnTo>
                    <a:pt x="28" y="307"/>
                  </a:lnTo>
                  <a:lnTo>
                    <a:pt x="29" y="309"/>
                  </a:lnTo>
                  <a:lnTo>
                    <a:pt x="32" y="310"/>
                  </a:lnTo>
                  <a:lnTo>
                    <a:pt x="34" y="310"/>
                  </a:lnTo>
                  <a:lnTo>
                    <a:pt x="37" y="309"/>
                  </a:lnTo>
                  <a:lnTo>
                    <a:pt x="39" y="307"/>
                  </a:lnTo>
                  <a:lnTo>
                    <a:pt x="39" y="307"/>
                  </a:lnTo>
                  <a:lnTo>
                    <a:pt x="47" y="287"/>
                  </a:lnTo>
                  <a:lnTo>
                    <a:pt x="53" y="268"/>
                  </a:lnTo>
                  <a:lnTo>
                    <a:pt x="57" y="249"/>
                  </a:lnTo>
                  <a:lnTo>
                    <a:pt x="60" y="230"/>
                  </a:lnTo>
                  <a:lnTo>
                    <a:pt x="61" y="212"/>
                  </a:lnTo>
                  <a:lnTo>
                    <a:pt x="60" y="193"/>
                  </a:lnTo>
                  <a:lnTo>
                    <a:pt x="59" y="173"/>
                  </a:lnTo>
                  <a:lnTo>
                    <a:pt x="56" y="155"/>
                  </a:lnTo>
                  <a:lnTo>
                    <a:pt x="52" y="136"/>
                  </a:lnTo>
                  <a:lnTo>
                    <a:pt x="48" y="117"/>
                  </a:lnTo>
                  <a:lnTo>
                    <a:pt x="38" y="80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2" name="Freeform 310">
              <a:extLst>
                <a:ext uri="{FF2B5EF4-FFF2-40B4-BE49-F238E27FC236}">
                  <a16:creationId xmlns:a16="http://schemas.microsoft.com/office/drawing/2014/main" id="{9B6D3457-C8F2-56D1-8F3C-DC52E4A4C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1550"/>
              <a:ext cx="57" cy="132"/>
            </a:xfrm>
            <a:custGeom>
              <a:avLst/>
              <a:gdLst>
                <a:gd name="T0" fmla="*/ 12 w 113"/>
                <a:gd name="T1" fmla="*/ 262 h 264"/>
                <a:gd name="T2" fmla="*/ 12 w 113"/>
                <a:gd name="T3" fmla="*/ 262 h 264"/>
                <a:gd name="T4" fmla="*/ 44 w 113"/>
                <a:gd name="T5" fmla="*/ 243 h 264"/>
                <a:gd name="T6" fmla="*/ 60 w 113"/>
                <a:gd name="T7" fmla="*/ 233 h 264"/>
                <a:gd name="T8" fmla="*/ 75 w 113"/>
                <a:gd name="T9" fmla="*/ 222 h 264"/>
                <a:gd name="T10" fmla="*/ 75 w 113"/>
                <a:gd name="T11" fmla="*/ 222 h 264"/>
                <a:gd name="T12" fmla="*/ 81 w 113"/>
                <a:gd name="T13" fmla="*/ 215 h 264"/>
                <a:gd name="T14" fmla="*/ 86 w 113"/>
                <a:gd name="T15" fmla="*/ 209 h 264"/>
                <a:gd name="T16" fmla="*/ 94 w 113"/>
                <a:gd name="T17" fmla="*/ 196 h 264"/>
                <a:gd name="T18" fmla="*/ 100 w 113"/>
                <a:gd name="T19" fmla="*/ 181 h 264"/>
                <a:gd name="T20" fmla="*/ 105 w 113"/>
                <a:gd name="T21" fmla="*/ 165 h 264"/>
                <a:gd name="T22" fmla="*/ 105 w 113"/>
                <a:gd name="T23" fmla="*/ 165 h 264"/>
                <a:gd name="T24" fmla="*/ 109 w 113"/>
                <a:gd name="T25" fmla="*/ 146 h 264"/>
                <a:gd name="T26" fmla="*/ 112 w 113"/>
                <a:gd name="T27" fmla="*/ 127 h 264"/>
                <a:gd name="T28" fmla="*/ 113 w 113"/>
                <a:gd name="T29" fmla="*/ 106 h 264"/>
                <a:gd name="T30" fmla="*/ 113 w 113"/>
                <a:gd name="T31" fmla="*/ 87 h 264"/>
                <a:gd name="T32" fmla="*/ 112 w 113"/>
                <a:gd name="T33" fmla="*/ 47 h 264"/>
                <a:gd name="T34" fmla="*/ 110 w 113"/>
                <a:gd name="T35" fmla="*/ 8 h 264"/>
                <a:gd name="T36" fmla="*/ 110 w 113"/>
                <a:gd name="T37" fmla="*/ 8 h 264"/>
                <a:gd name="T38" fmla="*/ 109 w 113"/>
                <a:gd name="T39" fmla="*/ 4 h 264"/>
                <a:gd name="T40" fmla="*/ 108 w 113"/>
                <a:gd name="T41" fmla="*/ 2 h 264"/>
                <a:gd name="T42" fmla="*/ 105 w 113"/>
                <a:gd name="T43" fmla="*/ 1 h 264"/>
                <a:gd name="T44" fmla="*/ 103 w 113"/>
                <a:gd name="T45" fmla="*/ 0 h 264"/>
                <a:gd name="T46" fmla="*/ 100 w 113"/>
                <a:gd name="T47" fmla="*/ 1 h 264"/>
                <a:gd name="T48" fmla="*/ 98 w 113"/>
                <a:gd name="T49" fmla="*/ 2 h 264"/>
                <a:gd name="T50" fmla="*/ 96 w 113"/>
                <a:gd name="T51" fmla="*/ 4 h 264"/>
                <a:gd name="T52" fmla="*/ 95 w 113"/>
                <a:gd name="T53" fmla="*/ 8 h 264"/>
                <a:gd name="T54" fmla="*/ 95 w 113"/>
                <a:gd name="T55" fmla="*/ 8 h 264"/>
                <a:gd name="T56" fmla="*/ 96 w 113"/>
                <a:gd name="T57" fmla="*/ 72 h 264"/>
                <a:gd name="T58" fmla="*/ 98 w 113"/>
                <a:gd name="T59" fmla="*/ 102 h 264"/>
                <a:gd name="T60" fmla="*/ 95 w 113"/>
                <a:gd name="T61" fmla="*/ 134 h 264"/>
                <a:gd name="T62" fmla="*/ 95 w 113"/>
                <a:gd name="T63" fmla="*/ 134 h 264"/>
                <a:gd name="T64" fmla="*/ 93 w 113"/>
                <a:gd name="T65" fmla="*/ 154 h 264"/>
                <a:gd name="T66" fmla="*/ 87 w 113"/>
                <a:gd name="T67" fmla="*/ 172 h 264"/>
                <a:gd name="T68" fmla="*/ 84 w 113"/>
                <a:gd name="T69" fmla="*/ 181 h 264"/>
                <a:gd name="T70" fmla="*/ 80 w 113"/>
                <a:gd name="T71" fmla="*/ 189 h 264"/>
                <a:gd name="T72" fmla="*/ 75 w 113"/>
                <a:gd name="T73" fmla="*/ 197 h 264"/>
                <a:gd name="T74" fmla="*/ 69 w 113"/>
                <a:gd name="T75" fmla="*/ 205 h 264"/>
                <a:gd name="T76" fmla="*/ 69 w 113"/>
                <a:gd name="T77" fmla="*/ 205 h 264"/>
                <a:gd name="T78" fmla="*/ 63 w 113"/>
                <a:gd name="T79" fmla="*/ 213 h 264"/>
                <a:gd name="T80" fmla="*/ 55 w 113"/>
                <a:gd name="T81" fmla="*/ 219 h 264"/>
                <a:gd name="T82" fmla="*/ 39 w 113"/>
                <a:gd name="T83" fmla="*/ 229 h 264"/>
                <a:gd name="T84" fmla="*/ 21 w 113"/>
                <a:gd name="T85" fmla="*/ 239 h 264"/>
                <a:gd name="T86" fmla="*/ 4 w 113"/>
                <a:gd name="T87" fmla="*/ 250 h 264"/>
                <a:gd name="T88" fmla="*/ 4 w 113"/>
                <a:gd name="T89" fmla="*/ 250 h 264"/>
                <a:gd name="T90" fmla="*/ 2 w 113"/>
                <a:gd name="T91" fmla="*/ 252 h 264"/>
                <a:gd name="T92" fmla="*/ 0 w 113"/>
                <a:gd name="T93" fmla="*/ 255 h 264"/>
                <a:gd name="T94" fmla="*/ 0 w 113"/>
                <a:gd name="T95" fmla="*/ 257 h 264"/>
                <a:gd name="T96" fmla="*/ 2 w 113"/>
                <a:gd name="T97" fmla="*/ 260 h 264"/>
                <a:gd name="T98" fmla="*/ 3 w 113"/>
                <a:gd name="T99" fmla="*/ 262 h 264"/>
                <a:gd name="T100" fmla="*/ 5 w 113"/>
                <a:gd name="T101" fmla="*/ 264 h 264"/>
                <a:gd name="T102" fmla="*/ 8 w 113"/>
                <a:gd name="T103" fmla="*/ 264 h 264"/>
                <a:gd name="T104" fmla="*/ 12 w 113"/>
                <a:gd name="T105" fmla="*/ 262 h 264"/>
                <a:gd name="T106" fmla="*/ 12 w 113"/>
                <a:gd name="T107" fmla="*/ 2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264">
                  <a:moveTo>
                    <a:pt x="12" y="262"/>
                  </a:moveTo>
                  <a:lnTo>
                    <a:pt x="12" y="262"/>
                  </a:lnTo>
                  <a:lnTo>
                    <a:pt x="44" y="243"/>
                  </a:lnTo>
                  <a:lnTo>
                    <a:pt x="60" y="233"/>
                  </a:lnTo>
                  <a:lnTo>
                    <a:pt x="75" y="222"/>
                  </a:lnTo>
                  <a:lnTo>
                    <a:pt x="75" y="222"/>
                  </a:lnTo>
                  <a:lnTo>
                    <a:pt x="81" y="215"/>
                  </a:lnTo>
                  <a:lnTo>
                    <a:pt x="86" y="209"/>
                  </a:lnTo>
                  <a:lnTo>
                    <a:pt x="94" y="196"/>
                  </a:lnTo>
                  <a:lnTo>
                    <a:pt x="100" y="181"/>
                  </a:lnTo>
                  <a:lnTo>
                    <a:pt x="105" y="165"/>
                  </a:lnTo>
                  <a:lnTo>
                    <a:pt x="105" y="165"/>
                  </a:lnTo>
                  <a:lnTo>
                    <a:pt x="109" y="146"/>
                  </a:lnTo>
                  <a:lnTo>
                    <a:pt x="112" y="127"/>
                  </a:lnTo>
                  <a:lnTo>
                    <a:pt x="113" y="106"/>
                  </a:lnTo>
                  <a:lnTo>
                    <a:pt x="113" y="87"/>
                  </a:lnTo>
                  <a:lnTo>
                    <a:pt x="112" y="47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0" y="1"/>
                  </a:lnTo>
                  <a:lnTo>
                    <a:pt x="98" y="2"/>
                  </a:lnTo>
                  <a:lnTo>
                    <a:pt x="96" y="4"/>
                  </a:lnTo>
                  <a:lnTo>
                    <a:pt x="95" y="8"/>
                  </a:lnTo>
                  <a:lnTo>
                    <a:pt x="95" y="8"/>
                  </a:lnTo>
                  <a:lnTo>
                    <a:pt x="96" y="72"/>
                  </a:lnTo>
                  <a:lnTo>
                    <a:pt x="98" y="102"/>
                  </a:lnTo>
                  <a:lnTo>
                    <a:pt x="95" y="134"/>
                  </a:lnTo>
                  <a:lnTo>
                    <a:pt x="95" y="134"/>
                  </a:lnTo>
                  <a:lnTo>
                    <a:pt x="93" y="154"/>
                  </a:lnTo>
                  <a:lnTo>
                    <a:pt x="87" y="172"/>
                  </a:lnTo>
                  <a:lnTo>
                    <a:pt x="84" y="181"/>
                  </a:lnTo>
                  <a:lnTo>
                    <a:pt x="80" y="189"/>
                  </a:lnTo>
                  <a:lnTo>
                    <a:pt x="75" y="197"/>
                  </a:lnTo>
                  <a:lnTo>
                    <a:pt x="69" y="205"/>
                  </a:lnTo>
                  <a:lnTo>
                    <a:pt x="69" y="205"/>
                  </a:lnTo>
                  <a:lnTo>
                    <a:pt x="63" y="213"/>
                  </a:lnTo>
                  <a:lnTo>
                    <a:pt x="55" y="219"/>
                  </a:lnTo>
                  <a:lnTo>
                    <a:pt x="39" y="229"/>
                  </a:lnTo>
                  <a:lnTo>
                    <a:pt x="21" y="239"/>
                  </a:lnTo>
                  <a:lnTo>
                    <a:pt x="4" y="250"/>
                  </a:lnTo>
                  <a:lnTo>
                    <a:pt x="4" y="250"/>
                  </a:lnTo>
                  <a:lnTo>
                    <a:pt x="2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2" y="260"/>
                  </a:lnTo>
                  <a:lnTo>
                    <a:pt x="3" y="262"/>
                  </a:lnTo>
                  <a:lnTo>
                    <a:pt x="5" y="264"/>
                  </a:lnTo>
                  <a:lnTo>
                    <a:pt x="8" y="264"/>
                  </a:lnTo>
                  <a:lnTo>
                    <a:pt x="12" y="262"/>
                  </a:lnTo>
                  <a:lnTo>
                    <a:pt x="12" y="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3" name="Freeform 311">
              <a:extLst>
                <a:ext uri="{FF2B5EF4-FFF2-40B4-BE49-F238E27FC236}">
                  <a16:creationId xmlns:a16="http://schemas.microsoft.com/office/drawing/2014/main" id="{794A4FDD-2757-B1C3-8736-82CB20817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1591"/>
              <a:ext cx="46" cy="109"/>
            </a:xfrm>
            <a:custGeom>
              <a:avLst/>
              <a:gdLst>
                <a:gd name="T0" fmla="*/ 11 w 92"/>
                <a:gd name="T1" fmla="*/ 218 h 219"/>
                <a:gd name="T2" fmla="*/ 11 w 92"/>
                <a:gd name="T3" fmla="*/ 218 h 219"/>
                <a:gd name="T4" fmla="*/ 24 w 92"/>
                <a:gd name="T5" fmla="*/ 211 h 219"/>
                <a:gd name="T6" fmla="*/ 37 w 92"/>
                <a:gd name="T7" fmla="*/ 202 h 219"/>
                <a:gd name="T8" fmla="*/ 49 w 92"/>
                <a:gd name="T9" fmla="*/ 193 h 219"/>
                <a:gd name="T10" fmla="*/ 59 w 92"/>
                <a:gd name="T11" fmla="*/ 184 h 219"/>
                <a:gd name="T12" fmla="*/ 68 w 92"/>
                <a:gd name="T13" fmla="*/ 173 h 219"/>
                <a:gd name="T14" fmla="*/ 75 w 92"/>
                <a:gd name="T15" fmla="*/ 160 h 219"/>
                <a:gd name="T16" fmla="*/ 82 w 92"/>
                <a:gd name="T17" fmla="*/ 147 h 219"/>
                <a:gd name="T18" fmla="*/ 87 w 92"/>
                <a:gd name="T19" fmla="*/ 133 h 219"/>
                <a:gd name="T20" fmla="*/ 87 w 92"/>
                <a:gd name="T21" fmla="*/ 133 h 219"/>
                <a:gd name="T22" fmla="*/ 90 w 92"/>
                <a:gd name="T23" fmla="*/ 118 h 219"/>
                <a:gd name="T24" fmla="*/ 92 w 92"/>
                <a:gd name="T25" fmla="*/ 102 h 219"/>
                <a:gd name="T26" fmla="*/ 92 w 92"/>
                <a:gd name="T27" fmla="*/ 86 h 219"/>
                <a:gd name="T28" fmla="*/ 92 w 92"/>
                <a:gd name="T29" fmla="*/ 70 h 219"/>
                <a:gd name="T30" fmla="*/ 90 w 92"/>
                <a:gd name="T31" fmla="*/ 38 h 219"/>
                <a:gd name="T32" fmla="*/ 87 w 92"/>
                <a:gd name="T33" fmla="*/ 8 h 219"/>
                <a:gd name="T34" fmla="*/ 87 w 92"/>
                <a:gd name="T35" fmla="*/ 8 h 219"/>
                <a:gd name="T36" fmla="*/ 86 w 92"/>
                <a:gd name="T37" fmla="*/ 4 h 219"/>
                <a:gd name="T38" fmla="*/ 83 w 92"/>
                <a:gd name="T39" fmla="*/ 2 h 219"/>
                <a:gd name="T40" fmla="*/ 81 w 92"/>
                <a:gd name="T41" fmla="*/ 0 h 219"/>
                <a:gd name="T42" fmla="*/ 78 w 92"/>
                <a:gd name="T43" fmla="*/ 0 h 219"/>
                <a:gd name="T44" fmla="*/ 75 w 92"/>
                <a:gd name="T45" fmla="*/ 0 h 219"/>
                <a:gd name="T46" fmla="*/ 73 w 92"/>
                <a:gd name="T47" fmla="*/ 2 h 219"/>
                <a:gd name="T48" fmla="*/ 72 w 92"/>
                <a:gd name="T49" fmla="*/ 4 h 219"/>
                <a:gd name="T50" fmla="*/ 72 w 92"/>
                <a:gd name="T51" fmla="*/ 8 h 219"/>
                <a:gd name="T52" fmla="*/ 72 w 92"/>
                <a:gd name="T53" fmla="*/ 8 h 219"/>
                <a:gd name="T54" fmla="*/ 74 w 92"/>
                <a:gd name="T55" fmla="*/ 37 h 219"/>
                <a:gd name="T56" fmla="*/ 75 w 92"/>
                <a:gd name="T57" fmla="*/ 65 h 219"/>
                <a:gd name="T58" fmla="*/ 75 w 92"/>
                <a:gd name="T59" fmla="*/ 93 h 219"/>
                <a:gd name="T60" fmla="*/ 74 w 92"/>
                <a:gd name="T61" fmla="*/ 107 h 219"/>
                <a:gd name="T62" fmla="*/ 72 w 92"/>
                <a:gd name="T63" fmla="*/ 120 h 219"/>
                <a:gd name="T64" fmla="*/ 68 w 92"/>
                <a:gd name="T65" fmla="*/ 133 h 219"/>
                <a:gd name="T66" fmla="*/ 64 w 92"/>
                <a:gd name="T67" fmla="*/ 146 h 219"/>
                <a:gd name="T68" fmla="*/ 58 w 92"/>
                <a:gd name="T69" fmla="*/ 157 h 219"/>
                <a:gd name="T70" fmla="*/ 50 w 92"/>
                <a:gd name="T71" fmla="*/ 168 h 219"/>
                <a:gd name="T72" fmla="*/ 41 w 92"/>
                <a:gd name="T73" fmla="*/ 179 h 219"/>
                <a:gd name="T74" fmla="*/ 31 w 92"/>
                <a:gd name="T75" fmla="*/ 188 h 219"/>
                <a:gd name="T76" fmla="*/ 18 w 92"/>
                <a:gd name="T77" fmla="*/ 197 h 219"/>
                <a:gd name="T78" fmla="*/ 4 w 92"/>
                <a:gd name="T79" fmla="*/ 205 h 219"/>
                <a:gd name="T80" fmla="*/ 4 w 92"/>
                <a:gd name="T81" fmla="*/ 205 h 219"/>
                <a:gd name="T82" fmla="*/ 1 w 92"/>
                <a:gd name="T83" fmla="*/ 206 h 219"/>
                <a:gd name="T84" fmla="*/ 0 w 92"/>
                <a:gd name="T85" fmla="*/ 209 h 219"/>
                <a:gd name="T86" fmla="*/ 0 w 92"/>
                <a:gd name="T87" fmla="*/ 211 h 219"/>
                <a:gd name="T88" fmla="*/ 1 w 92"/>
                <a:gd name="T89" fmla="*/ 214 h 219"/>
                <a:gd name="T90" fmla="*/ 2 w 92"/>
                <a:gd name="T91" fmla="*/ 216 h 219"/>
                <a:gd name="T92" fmla="*/ 5 w 92"/>
                <a:gd name="T93" fmla="*/ 218 h 219"/>
                <a:gd name="T94" fmla="*/ 8 w 92"/>
                <a:gd name="T95" fmla="*/ 219 h 219"/>
                <a:gd name="T96" fmla="*/ 11 w 92"/>
                <a:gd name="T97" fmla="*/ 218 h 219"/>
                <a:gd name="T98" fmla="*/ 11 w 92"/>
                <a:gd name="T9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2" h="219">
                  <a:moveTo>
                    <a:pt x="11" y="218"/>
                  </a:moveTo>
                  <a:lnTo>
                    <a:pt x="11" y="218"/>
                  </a:lnTo>
                  <a:lnTo>
                    <a:pt x="24" y="211"/>
                  </a:lnTo>
                  <a:lnTo>
                    <a:pt x="37" y="202"/>
                  </a:lnTo>
                  <a:lnTo>
                    <a:pt x="49" y="193"/>
                  </a:lnTo>
                  <a:lnTo>
                    <a:pt x="59" y="184"/>
                  </a:lnTo>
                  <a:lnTo>
                    <a:pt x="68" y="173"/>
                  </a:lnTo>
                  <a:lnTo>
                    <a:pt x="75" y="160"/>
                  </a:lnTo>
                  <a:lnTo>
                    <a:pt x="82" y="147"/>
                  </a:lnTo>
                  <a:lnTo>
                    <a:pt x="87" y="133"/>
                  </a:lnTo>
                  <a:lnTo>
                    <a:pt x="87" y="133"/>
                  </a:lnTo>
                  <a:lnTo>
                    <a:pt x="90" y="118"/>
                  </a:lnTo>
                  <a:lnTo>
                    <a:pt x="92" y="102"/>
                  </a:lnTo>
                  <a:lnTo>
                    <a:pt x="92" y="86"/>
                  </a:lnTo>
                  <a:lnTo>
                    <a:pt x="92" y="70"/>
                  </a:lnTo>
                  <a:lnTo>
                    <a:pt x="90" y="38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4" y="37"/>
                  </a:lnTo>
                  <a:lnTo>
                    <a:pt x="75" y="65"/>
                  </a:lnTo>
                  <a:lnTo>
                    <a:pt x="75" y="93"/>
                  </a:lnTo>
                  <a:lnTo>
                    <a:pt x="74" y="107"/>
                  </a:lnTo>
                  <a:lnTo>
                    <a:pt x="72" y="120"/>
                  </a:lnTo>
                  <a:lnTo>
                    <a:pt x="68" y="133"/>
                  </a:lnTo>
                  <a:lnTo>
                    <a:pt x="64" y="146"/>
                  </a:lnTo>
                  <a:lnTo>
                    <a:pt x="58" y="157"/>
                  </a:lnTo>
                  <a:lnTo>
                    <a:pt x="50" y="168"/>
                  </a:lnTo>
                  <a:lnTo>
                    <a:pt x="41" y="179"/>
                  </a:lnTo>
                  <a:lnTo>
                    <a:pt x="31" y="188"/>
                  </a:lnTo>
                  <a:lnTo>
                    <a:pt x="18" y="197"/>
                  </a:lnTo>
                  <a:lnTo>
                    <a:pt x="4" y="205"/>
                  </a:lnTo>
                  <a:lnTo>
                    <a:pt x="4" y="205"/>
                  </a:lnTo>
                  <a:lnTo>
                    <a:pt x="1" y="206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1" y="214"/>
                  </a:lnTo>
                  <a:lnTo>
                    <a:pt x="2" y="216"/>
                  </a:lnTo>
                  <a:lnTo>
                    <a:pt x="5" y="218"/>
                  </a:lnTo>
                  <a:lnTo>
                    <a:pt x="8" y="219"/>
                  </a:lnTo>
                  <a:lnTo>
                    <a:pt x="11" y="218"/>
                  </a:lnTo>
                  <a:lnTo>
                    <a:pt x="11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4" name="Freeform 312">
              <a:extLst>
                <a:ext uri="{FF2B5EF4-FFF2-40B4-BE49-F238E27FC236}">
                  <a16:creationId xmlns:a16="http://schemas.microsoft.com/office/drawing/2014/main" id="{3C929C8D-6141-3EE9-2F18-335ECB215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1521"/>
              <a:ext cx="52" cy="98"/>
            </a:xfrm>
            <a:custGeom>
              <a:avLst/>
              <a:gdLst>
                <a:gd name="T0" fmla="*/ 96 w 105"/>
                <a:gd name="T1" fmla="*/ 0 h 196"/>
                <a:gd name="T2" fmla="*/ 96 w 105"/>
                <a:gd name="T3" fmla="*/ 0 h 196"/>
                <a:gd name="T4" fmla="*/ 83 w 105"/>
                <a:gd name="T5" fmla="*/ 3 h 196"/>
                <a:gd name="T6" fmla="*/ 70 w 105"/>
                <a:gd name="T7" fmla="*/ 7 h 196"/>
                <a:gd name="T8" fmla="*/ 59 w 105"/>
                <a:gd name="T9" fmla="*/ 11 h 196"/>
                <a:gd name="T10" fmla="*/ 47 w 105"/>
                <a:gd name="T11" fmla="*/ 17 h 196"/>
                <a:gd name="T12" fmla="*/ 37 w 105"/>
                <a:gd name="T13" fmla="*/ 23 h 196"/>
                <a:gd name="T14" fmla="*/ 28 w 105"/>
                <a:gd name="T15" fmla="*/ 32 h 196"/>
                <a:gd name="T16" fmla="*/ 19 w 105"/>
                <a:gd name="T17" fmla="*/ 41 h 196"/>
                <a:gd name="T18" fmla="*/ 12 w 105"/>
                <a:gd name="T19" fmla="*/ 54 h 196"/>
                <a:gd name="T20" fmla="*/ 12 w 105"/>
                <a:gd name="T21" fmla="*/ 54 h 196"/>
                <a:gd name="T22" fmla="*/ 7 w 105"/>
                <a:gd name="T23" fmla="*/ 69 h 196"/>
                <a:gd name="T24" fmla="*/ 3 w 105"/>
                <a:gd name="T25" fmla="*/ 86 h 196"/>
                <a:gd name="T26" fmla="*/ 1 w 105"/>
                <a:gd name="T27" fmla="*/ 103 h 196"/>
                <a:gd name="T28" fmla="*/ 0 w 105"/>
                <a:gd name="T29" fmla="*/ 121 h 196"/>
                <a:gd name="T30" fmla="*/ 0 w 105"/>
                <a:gd name="T31" fmla="*/ 155 h 196"/>
                <a:gd name="T32" fmla="*/ 0 w 105"/>
                <a:gd name="T33" fmla="*/ 189 h 196"/>
                <a:gd name="T34" fmla="*/ 0 w 105"/>
                <a:gd name="T35" fmla="*/ 189 h 196"/>
                <a:gd name="T36" fmla="*/ 0 w 105"/>
                <a:gd name="T37" fmla="*/ 192 h 196"/>
                <a:gd name="T38" fmla="*/ 1 w 105"/>
                <a:gd name="T39" fmla="*/ 195 h 196"/>
                <a:gd name="T40" fmla="*/ 3 w 105"/>
                <a:gd name="T41" fmla="*/ 196 h 196"/>
                <a:gd name="T42" fmla="*/ 6 w 105"/>
                <a:gd name="T43" fmla="*/ 196 h 196"/>
                <a:gd name="T44" fmla="*/ 10 w 105"/>
                <a:gd name="T45" fmla="*/ 196 h 196"/>
                <a:gd name="T46" fmla="*/ 12 w 105"/>
                <a:gd name="T47" fmla="*/ 195 h 196"/>
                <a:gd name="T48" fmla="*/ 14 w 105"/>
                <a:gd name="T49" fmla="*/ 192 h 196"/>
                <a:gd name="T50" fmla="*/ 15 w 105"/>
                <a:gd name="T51" fmla="*/ 189 h 196"/>
                <a:gd name="T52" fmla="*/ 15 w 105"/>
                <a:gd name="T53" fmla="*/ 189 h 196"/>
                <a:gd name="T54" fmla="*/ 16 w 105"/>
                <a:gd name="T55" fmla="*/ 131 h 196"/>
                <a:gd name="T56" fmla="*/ 19 w 105"/>
                <a:gd name="T57" fmla="*/ 103 h 196"/>
                <a:gd name="T58" fmla="*/ 23 w 105"/>
                <a:gd name="T59" fmla="*/ 73 h 196"/>
                <a:gd name="T60" fmla="*/ 23 w 105"/>
                <a:gd name="T61" fmla="*/ 73 h 196"/>
                <a:gd name="T62" fmla="*/ 26 w 105"/>
                <a:gd name="T63" fmla="*/ 60 h 196"/>
                <a:gd name="T64" fmla="*/ 33 w 105"/>
                <a:gd name="T65" fmla="*/ 49 h 196"/>
                <a:gd name="T66" fmla="*/ 42 w 105"/>
                <a:gd name="T67" fmla="*/ 40 h 196"/>
                <a:gd name="T68" fmla="*/ 51 w 105"/>
                <a:gd name="T69" fmla="*/ 32 h 196"/>
                <a:gd name="T70" fmla="*/ 62 w 105"/>
                <a:gd name="T71" fmla="*/ 26 h 196"/>
                <a:gd name="T72" fmla="*/ 74 w 105"/>
                <a:gd name="T73" fmla="*/ 21 h 196"/>
                <a:gd name="T74" fmla="*/ 87 w 105"/>
                <a:gd name="T75" fmla="*/ 18 h 196"/>
                <a:gd name="T76" fmla="*/ 100 w 105"/>
                <a:gd name="T77" fmla="*/ 14 h 196"/>
                <a:gd name="T78" fmla="*/ 100 w 105"/>
                <a:gd name="T79" fmla="*/ 14 h 196"/>
                <a:gd name="T80" fmla="*/ 102 w 105"/>
                <a:gd name="T81" fmla="*/ 14 h 196"/>
                <a:gd name="T82" fmla="*/ 105 w 105"/>
                <a:gd name="T83" fmla="*/ 12 h 196"/>
                <a:gd name="T84" fmla="*/ 105 w 105"/>
                <a:gd name="T85" fmla="*/ 9 h 196"/>
                <a:gd name="T86" fmla="*/ 105 w 105"/>
                <a:gd name="T87" fmla="*/ 7 h 196"/>
                <a:gd name="T88" fmla="*/ 103 w 105"/>
                <a:gd name="T89" fmla="*/ 4 h 196"/>
                <a:gd name="T90" fmla="*/ 102 w 105"/>
                <a:gd name="T91" fmla="*/ 2 h 196"/>
                <a:gd name="T92" fmla="*/ 100 w 105"/>
                <a:gd name="T93" fmla="*/ 0 h 196"/>
                <a:gd name="T94" fmla="*/ 96 w 105"/>
                <a:gd name="T95" fmla="*/ 0 h 196"/>
                <a:gd name="T96" fmla="*/ 96 w 105"/>
                <a:gd name="T9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" h="196">
                  <a:moveTo>
                    <a:pt x="96" y="0"/>
                  </a:moveTo>
                  <a:lnTo>
                    <a:pt x="96" y="0"/>
                  </a:lnTo>
                  <a:lnTo>
                    <a:pt x="83" y="3"/>
                  </a:lnTo>
                  <a:lnTo>
                    <a:pt x="70" y="7"/>
                  </a:lnTo>
                  <a:lnTo>
                    <a:pt x="59" y="11"/>
                  </a:lnTo>
                  <a:lnTo>
                    <a:pt x="47" y="17"/>
                  </a:lnTo>
                  <a:lnTo>
                    <a:pt x="37" y="23"/>
                  </a:lnTo>
                  <a:lnTo>
                    <a:pt x="28" y="32"/>
                  </a:lnTo>
                  <a:lnTo>
                    <a:pt x="19" y="41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7" y="69"/>
                  </a:lnTo>
                  <a:lnTo>
                    <a:pt x="3" y="86"/>
                  </a:lnTo>
                  <a:lnTo>
                    <a:pt x="1" y="103"/>
                  </a:lnTo>
                  <a:lnTo>
                    <a:pt x="0" y="121"/>
                  </a:lnTo>
                  <a:lnTo>
                    <a:pt x="0" y="155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92"/>
                  </a:lnTo>
                  <a:lnTo>
                    <a:pt x="1" y="195"/>
                  </a:lnTo>
                  <a:lnTo>
                    <a:pt x="3" y="196"/>
                  </a:lnTo>
                  <a:lnTo>
                    <a:pt x="6" y="196"/>
                  </a:lnTo>
                  <a:lnTo>
                    <a:pt x="10" y="196"/>
                  </a:lnTo>
                  <a:lnTo>
                    <a:pt x="12" y="195"/>
                  </a:lnTo>
                  <a:lnTo>
                    <a:pt x="14" y="192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16" y="131"/>
                  </a:lnTo>
                  <a:lnTo>
                    <a:pt x="19" y="10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6" y="60"/>
                  </a:lnTo>
                  <a:lnTo>
                    <a:pt x="33" y="49"/>
                  </a:lnTo>
                  <a:lnTo>
                    <a:pt x="42" y="40"/>
                  </a:lnTo>
                  <a:lnTo>
                    <a:pt x="51" y="32"/>
                  </a:lnTo>
                  <a:lnTo>
                    <a:pt x="62" y="26"/>
                  </a:lnTo>
                  <a:lnTo>
                    <a:pt x="74" y="21"/>
                  </a:lnTo>
                  <a:lnTo>
                    <a:pt x="87" y="18"/>
                  </a:lnTo>
                  <a:lnTo>
                    <a:pt x="100" y="14"/>
                  </a:lnTo>
                  <a:lnTo>
                    <a:pt x="100" y="14"/>
                  </a:lnTo>
                  <a:lnTo>
                    <a:pt x="102" y="14"/>
                  </a:lnTo>
                  <a:lnTo>
                    <a:pt x="105" y="12"/>
                  </a:lnTo>
                  <a:lnTo>
                    <a:pt x="105" y="9"/>
                  </a:lnTo>
                  <a:lnTo>
                    <a:pt x="105" y="7"/>
                  </a:lnTo>
                  <a:lnTo>
                    <a:pt x="103" y="4"/>
                  </a:lnTo>
                  <a:lnTo>
                    <a:pt x="102" y="2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5" name="Freeform 313">
              <a:extLst>
                <a:ext uri="{FF2B5EF4-FFF2-40B4-BE49-F238E27FC236}">
                  <a16:creationId xmlns:a16="http://schemas.microsoft.com/office/drawing/2014/main" id="{18B452F4-AEC9-D2D9-A56A-BDAE99C8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1485"/>
              <a:ext cx="44" cy="83"/>
            </a:xfrm>
            <a:custGeom>
              <a:avLst/>
              <a:gdLst>
                <a:gd name="T0" fmla="*/ 80 w 87"/>
                <a:gd name="T1" fmla="*/ 0 h 167"/>
                <a:gd name="T2" fmla="*/ 80 w 87"/>
                <a:gd name="T3" fmla="*/ 0 h 167"/>
                <a:gd name="T4" fmla="*/ 66 w 87"/>
                <a:gd name="T5" fmla="*/ 2 h 167"/>
                <a:gd name="T6" fmla="*/ 54 w 87"/>
                <a:gd name="T7" fmla="*/ 4 h 167"/>
                <a:gd name="T8" fmla="*/ 43 w 87"/>
                <a:gd name="T9" fmla="*/ 10 h 167"/>
                <a:gd name="T10" fmla="*/ 34 w 87"/>
                <a:gd name="T11" fmla="*/ 17 h 167"/>
                <a:gd name="T12" fmla="*/ 26 w 87"/>
                <a:gd name="T13" fmla="*/ 26 h 167"/>
                <a:gd name="T14" fmla="*/ 18 w 87"/>
                <a:gd name="T15" fmla="*/ 36 h 167"/>
                <a:gd name="T16" fmla="*/ 13 w 87"/>
                <a:gd name="T17" fmla="*/ 48 h 167"/>
                <a:gd name="T18" fmla="*/ 8 w 87"/>
                <a:gd name="T19" fmla="*/ 59 h 167"/>
                <a:gd name="T20" fmla="*/ 5 w 87"/>
                <a:gd name="T21" fmla="*/ 72 h 167"/>
                <a:gd name="T22" fmla="*/ 3 w 87"/>
                <a:gd name="T23" fmla="*/ 85 h 167"/>
                <a:gd name="T24" fmla="*/ 2 w 87"/>
                <a:gd name="T25" fmla="*/ 99 h 167"/>
                <a:gd name="T26" fmla="*/ 0 w 87"/>
                <a:gd name="T27" fmla="*/ 112 h 167"/>
                <a:gd name="T28" fmla="*/ 2 w 87"/>
                <a:gd name="T29" fmla="*/ 126 h 167"/>
                <a:gd name="T30" fmla="*/ 3 w 87"/>
                <a:gd name="T31" fmla="*/ 139 h 167"/>
                <a:gd name="T32" fmla="*/ 4 w 87"/>
                <a:gd name="T33" fmla="*/ 150 h 167"/>
                <a:gd name="T34" fmla="*/ 7 w 87"/>
                <a:gd name="T35" fmla="*/ 162 h 167"/>
                <a:gd name="T36" fmla="*/ 7 w 87"/>
                <a:gd name="T37" fmla="*/ 162 h 167"/>
                <a:gd name="T38" fmla="*/ 8 w 87"/>
                <a:gd name="T39" fmla="*/ 164 h 167"/>
                <a:gd name="T40" fmla="*/ 11 w 87"/>
                <a:gd name="T41" fmla="*/ 167 h 167"/>
                <a:gd name="T42" fmla="*/ 13 w 87"/>
                <a:gd name="T43" fmla="*/ 167 h 167"/>
                <a:gd name="T44" fmla="*/ 16 w 87"/>
                <a:gd name="T45" fmla="*/ 167 h 167"/>
                <a:gd name="T46" fmla="*/ 18 w 87"/>
                <a:gd name="T47" fmla="*/ 165 h 167"/>
                <a:gd name="T48" fmla="*/ 21 w 87"/>
                <a:gd name="T49" fmla="*/ 163 h 167"/>
                <a:gd name="T50" fmla="*/ 22 w 87"/>
                <a:gd name="T51" fmla="*/ 160 h 167"/>
                <a:gd name="T52" fmla="*/ 22 w 87"/>
                <a:gd name="T53" fmla="*/ 158 h 167"/>
                <a:gd name="T54" fmla="*/ 22 w 87"/>
                <a:gd name="T55" fmla="*/ 158 h 167"/>
                <a:gd name="T56" fmla="*/ 18 w 87"/>
                <a:gd name="T57" fmla="*/ 137 h 167"/>
                <a:gd name="T58" fmla="*/ 16 w 87"/>
                <a:gd name="T59" fmla="*/ 116 h 167"/>
                <a:gd name="T60" fmla="*/ 17 w 87"/>
                <a:gd name="T61" fmla="*/ 92 h 167"/>
                <a:gd name="T62" fmla="*/ 18 w 87"/>
                <a:gd name="T63" fmla="*/ 80 h 167"/>
                <a:gd name="T64" fmla="*/ 21 w 87"/>
                <a:gd name="T65" fmla="*/ 69 h 167"/>
                <a:gd name="T66" fmla="*/ 25 w 87"/>
                <a:gd name="T67" fmla="*/ 58 h 167"/>
                <a:gd name="T68" fmla="*/ 30 w 87"/>
                <a:gd name="T69" fmla="*/ 48 h 167"/>
                <a:gd name="T70" fmla="*/ 35 w 87"/>
                <a:gd name="T71" fmla="*/ 39 h 167"/>
                <a:gd name="T72" fmla="*/ 41 w 87"/>
                <a:gd name="T73" fmla="*/ 31 h 167"/>
                <a:gd name="T74" fmla="*/ 49 w 87"/>
                <a:gd name="T75" fmla="*/ 25 h 167"/>
                <a:gd name="T76" fmla="*/ 58 w 87"/>
                <a:gd name="T77" fmla="*/ 19 h 167"/>
                <a:gd name="T78" fmla="*/ 68 w 87"/>
                <a:gd name="T79" fmla="*/ 17 h 167"/>
                <a:gd name="T80" fmla="*/ 80 w 87"/>
                <a:gd name="T81" fmla="*/ 16 h 167"/>
                <a:gd name="T82" fmla="*/ 80 w 87"/>
                <a:gd name="T83" fmla="*/ 16 h 167"/>
                <a:gd name="T84" fmla="*/ 84 w 87"/>
                <a:gd name="T85" fmla="*/ 14 h 167"/>
                <a:gd name="T86" fmla="*/ 85 w 87"/>
                <a:gd name="T87" fmla="*/ 13 h 167"/>
                <a:gd name="T88" fmla="*/ 86 w 87"/>
                <a:gd name="T89" fmla="*/ 10 h 167"/>
                <a:gd name="T90" fmla="*/ 87 w 87"/>
                <a:gd name="T91" fmla="*/ 8 h 167"/>
                <a:gd name="T92" fmla="*/ 86 w 87"/>
                <a:gd name="T93" fmla="*/ 5 h 167"/>
                <a:gd name="T94" fmla="*/ 85 w 87"/>
                <a:gd name="T95" fmla="*/ 3 h 167"/>
                <a:gd name="T96" fmla="*/ 84 w 87"/>
                <a:gd name="T97" fmla="*/ 0 h 167"/>
                <a:gd name="T98" fmla="*/ 80 w 87"/>
                <a:gd name="T99" fmla="*/ 0 h 167"/>
                <a:gd name="T100" fmla="*/ 80 w 87"/>
                <a:gd name="T10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" h="167">
                  <a:moveTo>
                    <a:pt x="80" y="0"/>
                  </a:moveTo>
                  <a:lnTo>
                    <a:pt x="80" y="0"/>
                  </a:lnTo>
                  <a:lnTo>
                    <a:pt x="66" y="2"/>
                  </a:lnTo>
                  <a:lnTo>
                    <a:pt x="54" y="4"/>
                  </a:lnTo>
                  <a:lnTo>
                    <a:pt x="43" y="10"/>
                  </a:lnTo>
                  <a:lnTo>
                    <a:pt x="34" y="17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3" y="48"/>
                  </a:lnTo>
                  <a:lnTo>
                    <a:pt x="8" y="59"/>
                  </a:lnTo>
                  <a:lnTo>
                    <a:pt x="5" y="72"/>
                  </a:lnTo>
                  <a:lnTo>
                    <a:pt x="3" y="85"/>
                  </a:lnTo>
                  <a:lnTo>
                    <a:pt x="2" y="99"/>
                  </a:lnTo>
                  <a:lnTo>
                    <a:pt x="0" y="112"/>
                  </a:lnTo>
                  <a:lnTo>
                    <a:pt x="2" y="126"/>
                  </a:lnTo>
                  <a:lnTo>
                    <a:pt x="3" y="139"/>
                  </a:lnTo>
                  <a:lnTo>
                    <a:pt x="4" y="150"/>
                  </a:lnTo>
                  <a:lnTo>
                    <a:pt x="7" y="162"/>
                  </a:lnTo>
                  <a:lnTo>
                    <a:pt x="7" y="162"/>
                  </a:lnTo>
                  <a:lnTo>
                    <a:pt x="8" y="164"/>
                  </a:lnTo>
                  <a:lnTo>
                    <a:pt x="11" y="167"/>
                  </a:lnTo>
                  <a:lnTo>
                    <a:pt x="13" y="167"/>
                  </a:lnTo>
                  <a:lnTo>
                    <a:pt x="16" y="167"/>
                  </a:lnTo>
                  <a:lnTo>
                    <a:pt x="18" y="165"/>
                  </a:lnTo>
                  <a:lnTo>
                    <a:pt x="21" y="163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18" y="137"/>
                  </a:lnTo>
                  <a:lnTo>
                    <a:pt x="16" y="116"/>
                  </a:lnTo>
                  <a:lnTo>
                    <a:pt x="17" y="92"/>
                  </a:lnTo>
                  <a:lnTo>
                    <a:pt x="18" y="80"/>
                  </a:lnTo>
                  <a:lnTo>
                    <a:pt x="21" y="69"/>
                  </a:lnTo>
                  <a:lnTo>
                    <a:pt x="25" y="58"/>
                  </a:lnTo>
                  <a:lnTo>
                    <a:pt x="30" y="48"/>
                  </a:lnTo>
                  <a:lnTo>
                    <a:pt x="35" y="39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8" y="19"/>
                  </a:lnTo>
                  <a:lnTo>
                    <a:pt x="68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4" y="14"/>
                  </a:lnTo>
                  <a:lnTo>
                    <a:pt x="85" y="13"/>
                  </a:lnTo>
                  <a:lnTo>
                    <a:pt x="86" y="10"/>
                  </a:lnTo>
                  <a:lnTo>
                    <a:pt x="87" y="8"/>
                  </a:lnTo>
                  <a:lnTo>
                    <a:pt x="86" y="5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6" name="Freeform 314">
              <a:extLst>
                <a:ext uri="{FF2B5EF4-FFF2-40B4-BE49-F238E27FC236}">
                  <a16:creationId xmlns:a16="http://schemas.microsoft.com/office/drawing/2014/main" id="{81C95C7D-5FF3-B27B-2612-09C19D9EC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" y="2055"/>
              <a:ext cx="59" cy="71"/>
            </a:xfrm>
            <a:custGeom>
              <a:avLst/>
              <a:gdLst>
                <a:gd name="T0" fmla="*/ 79 w 116"/>
                <a:gd name="T1" fmla="*/ 8 h 142"/>
                <a:gd name="T2" fmla="*/ 79 w 116"/>
                <a:gd name="T3" fmla="*/ 8 h 142"/>
                <a:gd name="T4" fmla="*/ 80 w 116"/>
                <a:gd name="T5" fmla="*/ 41 h 142"/>
                <a:gd name="T6" fmla="*/ 84 w 116"/>
                <a:gd name="T7" fmla="*/ 73 h 142"/>
                <a:gd name="T8" fmla="*/ 90 w 116"/>
                <a:gd name="T9" fmla="*/ 105 h 142"/>
                <a:gd name="T10" fmla="*/ 96 w 116"/>
                <a:gd name="T11" fmla="*/ 121 h 142"/>
                <a:gd name="T12" fmla="*/ 101 w 116"/>
                <a:gd name="T13" fmla="*/ 137 h 142"/>
                <a:gd name="T14" fmla="*/ 101 w 116"/>
                <a:gd name="T15" fmla="*/ 137 h 142"/>
                <a:gd name="T16" fmla="*/ 115 w 116"/>
                <a:gd name="T17" fmla="*/ 131 h 142"/>
                <a:gd name="T18" fmla="*/ 115 w 116"/>
                <a:gd name="T19" fmla="*/ 131 h 142"/>
                <a:gd name="T20" fmla="*/ 92 w 116"/>
                <a:gd name="T21" fmla="*/ 101 h 142"/>
                <a:gd name="T22" fmla="*/ 66 w 116"/>
                <a:gd name="T23" fmla="*/ 75 h 142"/>
                <a:gd name="T24" fmla="*/ 39 w 116"/>
                <a:gd name="T25" fmla="*/ 50 h 142"/>
                <a:gd name="T26" fmla="*/ 10 w 116"/>
                <a:gd name="T27" fmla="*/ 26 h 142"/>
                <a:gd name="T28" fmla="*/ 10 w 116"/>
                <a:gd name="T29" fmla="*/ 26 h 142"/>
                <a:gd name="T30" fmla="*/ 7 w 116"/>
                <a:gd name="T31" fmla="*/ 25 h 142"/>
                <a:gd name="T32" fmla="*/ 5 w 116"/>
                <a:gd name="T33" fmla="*/ 25 h 142"/>
                <a:gd name="T34" fmla="*/ 2 w 116"/>
                <a:gd name="T35" fmla="*/ 26 h 142"/>
                <a:gd name="T36" fmla="*/ 1 w 116"/>
                <a:gd name="T37" fmla="*/ 28 h 142"/>
                <a:gd name="T38" fmla="*/ 0 w 116"/>
                <a:gd name="T39" fmla="*/ 31 h 142"/>
                <a:gd name="T40" fmla="*/ 0 w 116"/>
                <a:gd name="T41" fmla="*/ 34 h 142"/>
                <a:gd name="T42" fmla="*/ 0 w 116"/>
                <a:gd name="T43" fmla="*/ 37 h 142"/>
                <a:gd name="T44" fmla="*/ 2 w 116"/>
                <a:gd name="T45" fmla="*/ 40 h 142"/>
                <a:gd name="T46" fmla="*/ 2 w 116"/>
                <a:gd name="T47" fmla="*/ 40 h 142"/>
                <a:gd name="T48" fmla="*/ 30 w 116"/>
                <a:gd name="T49" fmla="*/ 62 h 142"/>
                <a:gd name="T50" fmla="*/ 56 w 116"/>
                <a:gd name="T51" fmla="*/ 86 h 142"/>
                <a:gd name="T52" fmla="*/ 79 w 116"/>
                <a:gd name="T53" fmla="*/ 112 h 142"/>
                <a:gd name="T54" fmla="*/ 102 w 116"/>
                <a:gd name="T55" fmla="*/ 139 h 142"/>
                <a:gd name="T56" fmla="*/ 102 w 116"/>
                <a:gd name="T57" fmla="*/ 139 h 142"/>
                <a:gd name="T58" fmla="*/ 103 w 116"/>
                <a:gd name="T59" fmla="*/ 141 h 142"/>
                <a:gd name="T60" fmla="*/ 106 w 116"/>
                <a:gd name="T61" fmla="*/ 142 h 142"/>
                <a:gd name="T62" fmla="*/ 110 w 116"/>
                <a:gd name="T63" fmla="*/ 142 h 142"/>
                <a:gd name="T64" fmla="*/ 112 w 116"/>
                <a:gd name="T65" fmla="*/ 141 h 142"/>
                <a:gd name="T66" fmla="*/ 114 w 116"/>
                <a:gd name="T67" fmla="*/ 140 h 142"/>
                <a:gd name="T68" fmla="*/ 116 w 116"/>
                <a:gd name="T69" fmla="*/ 139 h 142"/>
                <a:gd name="T70" fmla="*/ 116 w 116"/>
                <a:gd name="T71" fmla="*/ 136 h 142"/>
                <a:gd name="T72" fmla="*/ 116 w 116"/>
                <a:gd name="T73" fmla="*/ 134 h 142"/>
                <a:gd name="T74" fmla="*/ 116 w 116"/>
                <a:gd name="T75" fmla="*/ 134 h 142"/>
                <a:gd name="T76" fmla="*/ 111 w 116"/>
                <a:gd name="T77" fmla="*/ 118 h 142"/>
                <a:gd name="T78" fmla="*/ 106 w 116"/>
                <a:gd name="T79" fmla="*/ 103 h 142"/>
                <a:gd name="T80" fmla="*/ 99 w 116"/>
                <a:gd name="T81" fmla="*/ 72 h 142"/>
                <a:gd name="T82" fmla="*/ 96 w 116"/>
                <a:gd name="T83" fmla="*/ 40 h 142"/>
                <a:gd name="T84" fmla="*/ 94 w 116"/>
                <a:gd name="T85" fmla="*/ 8 h 142"/>
                <a:gd name="T86" fmla="*/ 94 w 116"/>
                <a:gd name="T87" fmla="*/ 8 h 142"/>
                <a:gd name="T88" fmla="*/ 93 w 116"/>
                <a:gd name="T89" fmla="*/ 4 h 142"/>
                <a:gd name="T90" fmla="*/ 92 w 116"/>
                <a:gd name="T91" fmla="*/ 3 h 142"/>
                <a:gd name="T92" fmla="*/ 89 w 116"/>
                <a:gd name="T93" fmla="*/ 2 h 142"/>
                <a:gd name="T94" fmla="*/ 87 w 116"/>
                <a:gd name="T95" fmla="*/ 0 h 142"/>
                <a:gd name="T96" fmla="*/ 84 w 116"/>
                <a:gd name="T97" fmla="*/ 2 h 142"/>
                <a:gd name="T98" fmla="*/ 82 w 116"/>
                <a:gd name="T99" fmla="*/ 3 h 142"/>
                <a:gd name="T100" fmla="*/ 79 w 116"/>
                <a:gd name="T101" fmla="*/ 4 h 142"/>
                <a:gd name="T102" fmla="*/ 79 w 116"/>
                <a:gd name="T103" fmla="*/ 8 h 142"/>
                <a:gd name="T104" fmla="*/ 79 w 116"/>
                <a:gd name="T105" fmla="*/ 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6" h="142">
                  <a:moveTo>
                    <a:pt x="79" y="8"/>
                  </a:moveTo>
                  <a:lnTo>
                    <a:pt x="79" y="8"/>
                  </a:lnTo>
                  <a:lnTo>
                    <a:pt x="80" y="41"/>
                  </a:lnTo>
                  <a:lnTo>
                    <a:pt x="84" y="73"/>
                  </a:lnTo>
                  <a:lnTo>
                    <a:pt x="90" y="105"/>
                  </a:lnTo>
                  <a:lnTo>
                    <a:pt x="96" y="121"/>
                  </a:lnTo>
                  <a:lnTo>
                    <a:pt x="101" y="137"/>
                  </a:lnTo>
                  <a:lnTo>
                    <a:pt x="101" y="137"/>
                  </a:lnTo>
                  <a:lnTo>
                    <a:pt x="115" y="131"/>
                  </a:lnTo>
                  <a:lnTo>
                    <a:pt x="115" y="131"/>
                  </a:lnTo>
                  <a:lnTo>
                    <a:pt x="92" y="101"/>
                  </a:lnTo>
                  <a:lnTo>
                    <a:pt x="66" y="75"/>
                  </a:lnTo>
                  <a:lnTo>
                    <a:pt x="39" y="5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7" y="25"/>
                  </a:lnTo>
                  <a:lnTo>
                    <a:pt x="5" y="25"/>
                  </a:lnTo>
                  <a:lnTo>
                    <a:pt x="2" y="26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30" y="62"/>
                  </a:lnTo>
                  <a:lnTo>
                    <a:pt x="56" y="86"/>
                  </a:lnTo>
                  <a:lnTo>
                    <a:pt x="79" y="112"/>
                  </a:lnTo>
                  <a:lnTo>
                    <a:pt x="102" y="139"/>
                  </a:lnTo>
                  <a:lnTo>
                    <a:pt x="102" y="139"/>
                  </a:lnTo>
                  <a:lnTo>
                    <a:pt x="103" y="141"/>
                  </a:lnTo>
                  <a:lnTo>
                    <a:pt x="106" y="142"/>
                  </a:lnTo>
                  <a:lnTo>
                    <a:pt x="110" y="142"/>
                  </a:lnTo>
                  <a:lnTo>
                    <a:pt x="112" y="141"/>
                  </a:lnTo>
                  <a:lnTo>
                    <a:pt x="114" y="140"/>
                  </a:lnTo>
                  <a:lnTo>
                    <a:pt x="116" y="139"/>
                  </a:lnTo>
                  <a:lnTo>
                    <a:pt x="116" y="136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1" y="118"/>
                  </a:lnTo>
                  <a:lnTo>
                    <a:pt x="106" y="103"/>
                  </a:lnTo>
                  <a:lnTo>
                    <a:pt x="99" y="72"/>
                  </a:lnTo>
                  <a:lnTo>
                    <a:pt x="96" y="40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3" y="4"/>
                  </a:lnTo>
                  <a:lnTo>
                    <a:pt x="92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4" y="2"/>
                  </a:lnTo>
                  <a:lnTo>
                    <a:pt x="82" y="3"/>
                  </a:lnTo>
                  <a:lnTo>
                    <a:pt x="79" y="4"/>
                  </a:lnTo>
                  <a:lnTo>
                    <a:pt x="79" y="8"/>
                  </a:lnTo>
                  <a:lnTo>
                    <a:pt x="7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7" name="Freeform 315">
              <a:extLst>
                <a:ext uri="{FF2B5EF4-FFF2-40B4-BE49-F238E27FC236}">
                  <a16:creationId xmlns:a16="http://schemas.microsoft.com/office/drawing/2014/main" id="{0B9AC0AA-A9E5-346F-8296-D5041B956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234"/>
              <a:ext cx="41" cy="50"/>
            </a:xfrm>
            <a:custGeom>
              <a:avLst/>
              <a:gdLst>
                <a:gd name="T0" fmla="*/ 73 w 84"/>
                <a:gd name="T1" fmla="*/ 32 h 100"/>
                <a:gd name="T2" fmla="*/ 73 w 84"/>
                <a:gd name="T3" fmla="*/ 32 h 100"/>
                <a:gd name="T4" fmla="*/ 77 w 84"/>
                <a:gd name="T5" fmla="*/ 41 h 100"/>
                <a:gd name="T6" fmla="*/ 81 w 84"/>
                <a:gd name="T7" fmla="*/ 51 h 100"/>
                <a:gd name="T8" fmla="*/ 84 w 84"/>
                <a:gd name="T9" fmla="*/ 61 h 100"/>
                <a:gd name="T10" fmla="*/ 84 w 84"/>
                <a:gd name="T11" fmla="*/ 70 h 100"/>
                <a:gd name="T12" fmla="*/ 82 w 84"/>
                <a:gd name="T13" fmla="*/ 78 h 100"/>
                <a:gd name="T14" fmla="*/ 80 w 84"/>
                <a:gd name="T15" fmla="*/ 86 h 100"/>
                <a:gd name="T16" fmla="*/ 75 w 84"/>
                <a:gd name="T17" fmla="*/ 92 h 100"/>
                <a:gd name="T18" fmla="*/ 70 w 84"/>
                <a:gd name="T19" fmla="*/ 97 h 100"/>
                <a:gd name="T20" fmla="*/ 70 w 84"/>
                <a:gd name="T21" fmla="*/ 97 h 100"/>
                <a:gd name="T22" fmla="*/ 63 w 84"/>
                <a:gd name="T23" fmla="*/ 100 h 100"/>
                <a:gd name="T24" fmla="*/ 56 w 84"/>
                <a:gd name="T25" fmla="*/ 100 h 100"/>
                <a:gd name="T26" fmla="*/ 48 w 84"/>
                <a:gd name="T27" fmla="*/ 99 h 100"/>
                <a:gd name="T28" fmla="*/ 39 w 84"/>
                <a:gd name="T29" fmla="*/ 96 h 100"/>
                <a:gd name="T30" fmla="*/ 31 w 84"/>
                <a:gd name="T31" fmla="*/ 92 h 100"/>
                <a:gd name="T32" fmla="*/ 24 w 84"/>
                <a:gd name="T33" fmla="*/ 86 h 100"/>
                <a:gd name="T34" fmla="*/ 17 w 84"/>
                <a:gd name="T35" fmla="*/ 78 h 100"/>
                <a:gd name="T36" fmla="*/ 11 w 84"/>
                <a:gd name="T37" fmla="*/ 69 h 100"/>
                <a:gd name="T38" fmla="*/ 11 w 84"/>
                <a:gd name="T39" fmla="*/ 69 h 100"/>
                <a:gd name="T40" fmla="*/ 6 w 84"/>
                <a:gd name="T41" fmla="*/ 59 h 100"/>
                <a:gd name="T42" fmla="*/ 3 w 84"/>
                <a:gd name="T43" fmla="*/ 49 h 100"/>
                <a:gd name="T44" fmla="*/ 0 w 84"/>
                <a:gd name="T45" fmla="*/ 40 h 100"/>
                <a:gd name="T46" fmla="*/ 0 w 84"/>
                <a:gd name="T47" fmla="*/ 31 h 100"/>
                <a:gd name="T48" fmla="*/ 2 w 84"/>
                <a:gd name="T49" fmla="*/ 22 h 100"/>
                <a:gd name="T50" fmla="*/ 4 w 84"/>
                <a:gd name="T51" fmla="*/ 15 h 100"/>
                <a:gd name="T52" fmla="*/ 8 w 84"/>
                <a:gd name="T53" fmla="*/ 9 h 100"/>
                <a:gd name="T54" fmla="*/ 15 w 84"/>
                <a:gd name="T55" fmla="*/ 4 h 100"/>
                <a:gd name="T56" fmla="*/ 15 w 84"/>
                <a:gd name="T57" fmla="*/ 4 h 100"/>
                <a:gd name="T58" fmla="*/ 21 w 84"/>
                <a:gd name="T59" fmla="*/ 1 h 100"/>
                <a:gd name="T60" fmla="*/ 29 w 84"/>
                <a:gd name="T61" fmla="*/ 0 h 100"/>
                <a:gd name="T62" fmla="*/ 36 w 84"/>
                <a:gd name="T63" fmla="*/ 1 h 100"/>
                <a:gd name="T64" fmla="*/ 44 w 84"/>
                <a:gd name="T65" fmla="*/ 4 h 100"/>
                <a:gd name="T66" fmla="*/ 52 w 84"/>
                <a:gd name="T67" fmla="*/ 9 h 100"/>
                <a:gd name="T68" fmla="*/ 59 w 84"/>
                <a:gd name="T69" fmla="*/ 15 h 100"/>
                <a:gd name="T70" fmla="*/ 67 w 84"/>
                <a:gd name="T71" fmla="*/ 23 h 100"/>
                <a:gd name="T72" fmla="*/ 73 w 84"/>
                <a:gd name="T73" fmla="*/ 32 h 100"/>
                <a:gd name="T74" fmla="*/ 73 w 84"/>
                <a:gd name="T75" fmla="*/ 3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100">
                  <a:moveTo>
                    <a:pt x="73" y="32"/>
                  </a:moveTo>
                  <a:lnTo>
                    <a:pt x="73" y="32"/>
                  </a:lnTo>
                  <a:lnTo>
                    <a:pt x="77" y="41"/>
                  </a:lnTo>
                  <a:lnTo>
                    <a:pt x="81" y="51"/>
                  </a:lnTo>
                  <a:lnTo>
                    <a:pt x="84" y="61"/>
                  </a:lnTo>
                  <a:lnTo>
                    <a:pt x="84" y="70"/>
                  </a:lnTo>
                  <a:lnTo>
                    <a:pt x="82" y="78"/>
                  </a:lnTo>
                  <a:lnTo>
                    <a:pt x="80" y="86"/>
                  </a:lnTo>
                  <a:lnTo>
                    <a:pt x="75" y="92"/>
                  </a:lnTo>
                  <a:lnTo>
                    <a:pt x="70" y="97"/>
                  </a:lnTo>
                  <a:lnTo>
                    <a:pt x="70" y="97"/>
                  </a:lnTo>
                  <a:lnTo>
                    <a:pt x="63" y="100"/>
                  </a:lnTo>
                  <a:lnTo>
                    <a:pt x="56" y="100"/>
                  </a:lnTo>
                  <a:lnTo>
                    <a:pt x="48" y="99"/>
                  </a:lnTo>
                  <a:lnTo>
                    <a:pt x="39" y="96"/>
                  </a:lnTo>
                  <a:lnTo>
                    <a:pt x="31" y="92"/>
                  </a:lnTo>
                  <a:lnTo>
                    <a:pt x="24" y="86"/>
                  </a:lnTo>
                  <a:lnTo>
                    <a:pt x="17" y="78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6" y="59"/>
                  </a:lnTo>
                  <a:lnTo>
                    <a:pt x="3" y="49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2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1"/>
                  </a:lnTo>
                  <a:lnTo>
                    <a:pt x="44" y="4"/>
                  </a:lnTo>
                  <a:lnTo>
                    <a:pt x="52" y="9"/>
                  </a:lnTo>
                  <a:lnTo>
                    <a:pt x="59" y="15"/>
                  </a:lnTo>
                  <a:lnTo>
                    <a:pt x="67" y="23"/>
                  </a:lnTo>
                  <a:lnTo>
                    <a:pt x="73" y="32"/>
                  </a:lnTo>
                  <a:lnTo>
                    <a:pt x="7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8" name="Freeform 316">
              <a:extLst>
                <a:ext uri="{FF2B5EF4-FFF2-40B4-BE49-F238E27FC236}">
                  <a16:creationId xmlns:a16="http://schemas.microsoft.com/office/drawing/2014/main" id="{9B63024F-4095-4C15-D893-BF4987CB7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565"/>
              <a:ext cx="482" cy="414"/>
            </a:xfrm>
            <a:custGeom>
              <a:avLst/>
              <a:gdLst>
                <a:gd name="T0" fmla="*/ 5 w 964"/>
                <a:gd name="T1" fmla="*/ 15 h 829"/>
                <a:gd name="T2" fmla="*/ 80 w 964"/>
                <a:gd name="T3" fmla="*/ 45 h 829"/>
                <a:gd name="T4" fmla="*/ 151 w 964"/>
                <a:gd name="T5" fmla="*/ 78 h 829"/>
                <a:gd name="T6" fmla="*/ 223 w 964"/>
                <a:gd name="T7" fmla="*/ 114 h 829"/>
                <a:gd name="T8" fmla="*/ 292 w 964"/>
                <a:gd name="T9" fmla="*/ 154 h 829"/>
                <a:gd name="T10" fmla="*/ 326 w 964"/>
                <a:gd name="T11" fmla="*/ 174 h 829"/>
                <a:gd name="T12" fmla="*/ 422 w 964"/>
                <a:gd name="T13" fmla="*/ 238 h 829"/>
                <a:gd name="T14" fmla="*/ 547 w 964"/>
                <a:gd name="T15" fmla="*/ 330 h 829"/>
                <a:gd name="T16" fmla="*/ 610 w 964"/>
                <a:gd name="T17" fmla="*/ 378 h 829"/>
                <a:gd name="T18" fmla="*/ 670 w 964"/>
                <a:gd name="T19" fmla="*/ 425 h 829"/>
                <a:gd name="T20" fmla="*/ 729 w 964"/>
                <a:gd name="T21" fmla="*/ 476 h 829"/>
                <a:gd name="T22" fmla="*/ 783 w 964"/>
                <a:gd name="T23" fmla="*/ 531 h 829"/>
                <a:gd name="T24" fmla="*/ 810 w 964"/>
                <a:gd name="T25" fmla="*/ 565 h 829"/>
                <a:gd name="T26" fmla="*/ 856 w 964"/>
                <a:gd name="T27" fmla="*/ 635 h 829"/>
                <a:gd name="T28" fmla="*/ 897 w 964"/>
                <a:gd name="T29" fmla="*/ 709 h 829"/>
                <a:gd name="T30" fmla="*/ 949 w 964"/>
                <a:gd name="T31" fmla="*/ 825 h 829"/>
                <a:gd name="T32" fmla="*/ 952 w 964"/>
                <a:gd name="T33" fmla="*/ 827 h 829"/>
                <a:gd name="T34" fmla="*/ 957 w 964"/>
                <a:gd name="T35" fmla="*/ 829 h 829"/>
                <a:gd name="T36" fmla="*/ 962 w 964"/>
                <a:gd name="T37" fmla="*/ 825 h 829"/>
                <a:gd name="T38" fmla="*/ 964 w 964"/>
                <a:gd name="T39" fmla="*/ 820 h 829"/>
                <a:gd name="T40" fmla="*/ 964 w 964"/>
                <a:gd name="T41" fmla="*/ 817 h 829"/>
                <a:gd name="T42" fmla="*/ 912 w 964"/>
                <a:gd name="T43" fmla="*/ 706 h 829"/>
                <a:gd name="T44" fmla="*/ 873 w 964"/>
                <a:gd name="T45" fmla="*/ 635 h 829"/>
                <a:gd name="T46" fmla="*/ 829 w 964"/>
                <a:gd name="T47" fmla="*/ 566 h 829"/>
                <a:gd name="T48" fmla="*/ 805 w 964"/>
                <a:gd name="T49" fmla="*/ 534 h 829"/>
                <a:gd name="T50" fmla="*/ 752 w 964"/>
                <a:gd name="T51" fmla="*/ 476 h 829"/>
                <a:gd name="T52" fmla="*/ 693 w 964"/>
                <a:gd name="T53" fmla="*/ 424 h 829"/>
                <a:gd name="T54" fmla="*/ 632 w 964"/>
                <a:gd name="T55" fmla="*/ 375 h 829"/>
                <a:gd name="T56" fmla="*/ 569 w 964"/>
                <a:gd name="T57" fmla="*/ 328 h 829"/>
                <a:gd name="T58" fmla="*/ 437 w 964"/>
                <a:gd name="T59" fmla="*/ 230 h 829"/>
                <a:gd name="T60" fmla="*/ 334 w 964"/>
                <a:gd name="T61" fmla="*/ 162 h 829"/>
                <a:gd name="T62" fmla="*/ 300 w 964"/>
                <a:gd name="T63" fmla="*/ 141 h 829"/>
                <a:gd name="T64" fmla="*/ 229 w 964"/>
                <a:gd name="T65" fmla="*/ 101 h 829"/>
                <a:gd name="T66" fmla="*/ 158 w 964"/>
                <a:gd name="T67" fmla="*/ 64 h 829"/>
                <a:gd name="T68" fmla="*/ 85 w 964"/>
                <a:gd name="T69" fmla="*/ 31 h 829"/>
                <a:gd name="T70" fmla="*/ 9 w 964"/>
                <a:gd name="T71" fmla="*/ 0 h 829"/>
                <a:gd name="T72" fmla="*/ 5 w 964"/>
                <a:gd name="T73" fmla="*/ 0 h 829"/>
                <a:gd name="T74" fmla="*/ 1 w 964"/>
                <a:gd name="T75" fmla="*/ 2 h 829"/>
                <a:gd name="T76" fmla="*/ 0 w 964"/>
                <a:gd name="T77" fmla="*/ 7 h 829"/>
                <a:gd name="T78" fmla="*/ 1 w 964"/>
                <a:gd name="T79" fmla="*/ 14 h 829"/>
                <a:gd name="T80" fmla="*/ 5 w 964"/>
                <a:gd name="T81" fmla="*/ 15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4" h="829">
                  <a:moveTo>
                    <a:pt x="5" y="15"/>
                  </a:moveTo>
                  <a:lnTo>
                    <a:pt x="5" y="15"/>
                  </a:lnTo>
                  <a:lnTo>
                    <a:pt x="42" y="29"/>
                  </a:lnTo>
                  <a:lnTo>
                    <a:pt x="80" y="45"/>
                  </a:lnTo>
                  <a:lnTo>
                    <a:pt x="115" y="61"/>
                  </a:lnTo>
                  <a:lnTo>
                    <a:pt x="151" y="78"/>
                  </a:lnTo>
                  <a:lnTo>
                    <a:pt x="187" y="96"/>
                  </a:lnTo>
                  <a:lnTo>
                    <a:pt x="223" y="114"/>
                  </a:lnTo>
                  <a:lnTo>
                    <a:pt x="258" y="133"/>
                  </a:lnTo>
                  <a:lnTo>
                    <a:pt x="292" y="154"/>
                  </a:lnTo>
                  <a:lnTo>
                    <a:pt x="292" y="154"/>
                  </a:lnTo>
                  <a:lnTo>
                    <a:pt x="326" y="174"/>
                  </a:lnTo>
                  <a:lnTo>
                    <a:pt x="358" y="195"/>
                  </a:lnTo>
                  <a:lnTo>
                    <a:pt x="422" y="238"/>
                  </a:lnTo>
                  <a:lnTo>
                    <a:pt x="486" y="284"/>
                  </a:lnTo>
                  <a:lnTo>
                    <a:pt x="547" y="330"/>
                  </a:lnTo>
                  <a:lnTo>
                    <a:pt x="547" y="330"/>
                  </a:lnTo>
                  <a:lnTo>
                    <a:pt x="610" y="378"/>
                  </a:lnTo>
                  <a:lnTo>
                    <a:pt x="641" y="401"/>
                  </a:lnTo>
                  <a:lnTo>
                    <a:pt x="670" y="425"/>
                  </a:lnTo>
                  <a:lnTo>
                    <a:pt x="700" y="451"/>
                  </a:lnTo>
                  <a:lnTo>
                    <a:pt x="729" y="476"/>
                  </a:lnTo>
                  <a:lnTo>
                    <a:pt x="756" y="503"/>
                  </a:lnTo>
                  <a:lnTo>
                    <a:pt x="783" y="531"/>
                  </a:lnTo>
                  <a:lnTo>
                    <a:pt x="783" y="531"/>
                  </a:lnTo>
                  <a:lnTo>
                    <a:pt x="810" y="565"/>
                  </a:lnTo>
                  <a:lnTo>
                    <a:pt x="834" y="599"/>
                  </a:lnTo>
                  <a:lnTo>
                    <a:pt x="856" y="635"/>
                  </a:lnTo>
                  <a:lnTo>
                    <a:pt x="878" y="671"/>
                  </a:lnTo>
                  <a:lnTo>
                    <a:pt x="897" y="709"/>
                  </a:lnTo>
                  <a:lnTo>
                    <a:pt x="915" y="748"/>
                  </a:lnTo>
                  <a:lnTo>
                    <a:pt x="949" y="825"/>
                  </a:lnTo>
                  <a:lnTo>
                    <a:pt x="949" y="825"/>
                  </a:lnTo>
                  <a:lnTo>
                    <a:pt x="952" y="827"/>
                  </a:lnTo>
                  <a:lnTo>
                    <a:pt x="955" y="829"/>
                  </a:lnTo>
                  <a:lnTo>
                    <a:pt x="957" y="829"/>
                  </a:lnTo>
                  <a:lnTo>
                    <a:pt x="960" y="827"/>
                  </a:lnTo>
                  <a:lnTo>
                    <a:pt x="962" y="825"/>
                  </a:lnTo>
                  <a:lnTo>
                    <a:pt x="964" y="822"/>
                  </a:lnTo>
                  <a:lnTo>
                    <a:pt x="964" y="820"/>
                  </a:lnTo>
                  <a:lnTo>
                    <a:pt x="964" y="817"/>
                  </a:lnTo>
                  <a:lnTo>
                    <a:pt x="964" y="817"/>
                  </a:lnTo>
                  <a:lnTo>
                    <a:pt x="929" y="743"/>
                  </a:lnTo>
                  <a:lnTo>
                    <a:pt x="912" y="706"/>
                  </a:lnTo>
                  <a:lnTo>
                    <a:pt x="893" y="670"/>
                  </a:lnTo>
                  <a:lnTo>
                    <a:pt x="873" y="635"/>
                  </a:lnTo>
                  <a:lnTo>
                    <a:pt x="852" y="601"/>
                  </a:lnTo>
                  <a:lnTo>
                    <a:pt x="829" y="566"/>
                  </a:lnTo>
                  <a:lnTo>
                    <a:pt x="805" y="534"/>
                  </a:lnTo>
                  <a:lnTo>
                    <a:pt x="805" y="534"/>
                  </a:lnTo>
                  <a:lnTo>
                    <a:pt x="779" y="504"/>
                  </a:lnTo>
                  <a:lnTo>
                    <a:pt x="752" y="476"/>
                  </a:lnTo>
                  <a:lnTo>
                    <a:pt x="723" y="449"/>
                  </a:lnTo>
                  <a:lnTo>
                    <a:pt x="693" y="424"/>
                  </a:lnTo>
                  <a:lnTo>
                    <a:pt x="662" y="398"/>
                  </a:lnTo>
                  <a:lnTo>
                    <a:pt x="632" y="375"/>
                  </a:lnTo>
                  <a:lnTo>
                    <a:pt x="569" y="328"/>
                  </a:lnTo>
                  <a:lnTo>
                    <a:pt x="569" y="328"/>
                  </a:lnTo>
                  <a:lnTo>
                    <a:pt x="504" y="279"/>
                  </a:lnTo>
                  <a:lnTo>
                    <a:pt x="437" y="230"/>
                  </a:lnTo>
                  <a:lnTo>
                    <a:pt x="369" y="184"/>
                  </a:lnTo>
                  <a:lnTo>
                    <a:pt x="334" y="162"/>
                  </a:lnTo>
                  <a:lnTo>
                    <a:pt x="300" y="141"/>
                  </a:lnTo>
                  <a:lnTo>
                    <a:pt x="300" y="141"/>
                  </a:lnTo>
                  <a:lnTo>
                    <a:pt x="265" y="120"/>
                  </a:lnTo>
                  <a:lnTo>
                    <a:pt x="229" y="101"/>
                  </a:lnTo>
                  <a:lnTo>
                    <a:pt x="194" y="82"/>
                  </a:lnTo>
                  <a:lnTo>
                    <a:pt x="158" y="64"/>
                  </a:lnTo>
                  <a:lnTo>
                    <a:pt x="121" y="47"/>
                  </a:lnTo>
                  <a:lnTo>
                    <a:pt x="85" y="31"/>
                  </a:lnTo>
                  <a:lnTo>
                    <a:pt x="46" y="15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9" name="Freeform 317">
              <a:extLst>
                <a:ext uri="{FF2B5EF4-FFF2-40B4-BE49-F238E27FC236}">
                  <a16:creationId xmlns:a16="http://schemas.microsoft.com/office/drawing/2014/main" id="{117EBE8E-78E2-0891-166B-00FE5F5DF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" y="255"/>
              <a:ext cx="486" cy="412"/>
            </a:xfrm>
            <a:custGeom>
              <a:avLst/>
              <a:gdLst>
                <a:gd name="T0" fmla="*/ 4 w 971"/>
                <a:gd name="T1" fmla="*/ 14 h 823"/>
                <a:gd name="T2" fmla="*/ 69 w 971"/>
                <a:gd name="T3" fmla="*/ 46 h 823"/>
                <a:gd name="T4" fmla="*/ 132 w 971"/>
                <a:gd name="T5" fmla="*/ 82 h 823"/>
                <a:gd name="T6" fmla="*/ 269 w 971"/>
                <a:gd name="T7" fmla="*/ 159 h 823"/>
                <a:gd name="T8" fmla="*/ 303 w 971"/>
                <a:gd name="T9" fmla="*/ 179 h 823"/>
                <a:gd name="T10" fmla="*/ 371 w 971"/>
                <a:gd name="T11" fmla="*/ 225 h 823"/>
                <a:gd name="T12" fmla="*/ 434 w 971"/>
                <a:gd name="T13" fmla="*/ 274 h 823"/>
                <a:gd name="T14" fmla="*/ 526 w 971"/>
                <a:gd name="T15" fmla="*/ 353 h 823"/>
                <a:gd name="T16" fmla="*/ 587 w 971"/>
                <a:gd name="T17" fmla="*/ 407 h 823"/>
                <a:gd name="T18" fmla="*/ 679 w 971"/>
                <a:gd name="T19" fmla="*/ 487 h 823"/>
                <a:gd name="T20" fmla="*/ 738 w 971"/>
                <a:gd name="T21" fmla="*/ 542 h 823"/>
                <a:gd name="T22" fmla="*/ 766 w 971"/>
                <a:gd name="T23" fmla="*/ 571 h 823"/>
                <a:gd name="T24" fmla="*/ 817 w 971"/>
                <a:gd name="T25" fmla="*/ 631 h 823"/>
                <a:gd name="T26" fmla="*/ 865 w 971"/>
                <a:gd name="T27" fmla="*/ 693 h 823"/>
                <a:gd name="T28" fmla="*/ 957 w 971"/>
                <a:gd name="T29" fmla="*/ 821 h 823"/>
                <a:gd name="T30" fmla="*/ 959 w 971"/>
                <a:gd name="T31" fmla="*/ 822 h 823"/>
                <a:gd name="T32" fmla="*/ 965 w 971"/>
                <a:gd name="T33" fmla="*/ 823 h 823"/>
                <a:gd name="T34" fmla="*/ 970 w 971"/>
                <a:gd name="T35" fmla="*/ 821 h 823"/>
                <a:gd name="T36" fmla="*/ 971 w 971"/>
                <a:gd name="T37" fmla="*/ 816 h 823"/>
                <a:gd name="T38" fmla="*/ 970 w 971"/>
                <a:gd name="T39" fmla="*/ 813 h 823"/>
                <a:gd name="T40" fmla="*/ 881 w 971"/>
                <a:gd name="T41" fmla="*/ 692 h 823"/>
                <a:gd name="T42" fmla="*/ 813 w 971"/>
                <a:gd name="T43" fmla="*/ 602 h 823"/>
                <a:gd name="T44" fmla="*/ 789 w 971"/>
                <a:gd name="T45" fmla="*/ 574 h 823"/>
                <a:gd name="T46" fmla="*/ 731 w 971"/>
                <a:gd name="T47" fmla="*/ 513 h 823"/>
                <a:gd name="T48" fmla="*/ 670 w 971"/>
                <a:gd name="T49" fmla="*/ 458 h 823"/>
                <a:gd name="T50" fmla="*/ 544 w 971"/>
                <a:gd name="T51" fmla="*/ 350 h 823"/>
                <a:gd name="T52" fmla="*/ 484 w 971"/>
                <a:gd name="T53" fmla="*/ 296 h 823"/>
                <a:gd name="T54" fmla="*/ 424 w 971"/>
                <a:gd name="T55" fmla="*/ 246 h 823"/>
                <a:gd name="T56" fmla="*/ 360 w 971"/>
                <a:gd name="T57" fmla="*/ 198 h 823"/>
                <a:gd name="T58" fmla="*/ 293 w 971"/>
                <a:gd name="T59" fmla="*/ 155 h 823"/>
                <a:gd name="T60" fmla="*/ 224 w 971"/>
                <a:gd name="T61" fmla="*/ 115 h 823"/>
                <a:gd name="T62" fmla="*/ 156 w 971"/>
                <a:gd name="T63" fmla="*/ 78 h 823"/>
                <a:gd name="T64" fmla="*/ 49 w 971"/>
                <a:gd name="T65" fmla="*/ 18 h 823"/>
                <a:gd name="T66" fmla="*/ 11 w 971"/>
                <a:gd name="T67" fmla="*/ 1 h 823"/>
                <a:gd name="T68" fmla="*/ 5 w 971"/>
                <a:gd name="T69" fmla="*/ 1 h 823"/>
                <a:gd name="T70" fmla="*/ 0 w 971"/>
                <a:gd name="T71" fmla="*/ 5 h 823"/>
                <a:gd name="T72" fmla="*/ 0 w 971"/>
                <a:gd name="T73" fmla="*/ 10 h 823"/>
                <a:gd name="T74" fmla="*/ 4 w 971"/>
                <a:gd name="T75" fmla="*/ 1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1" h="823">
                  <a:moveTo>
                    <a:pt x="4" y="14"/>
                  </a:moveTo>
                  <a:lnTo>
                    <a:pt x="4" y="14"/>
                  </a:lnTo>
                  <a:lnTo>
                    <a:pt x="36" y="29"/>
                  </a:lnTo>
                  <a:lnTo>
                    <a:pt x="69" y="46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201" y="120"/>
                  </a:lnTo>
                  <a:lnTo>
                    <a:pt x="269" y="159"/>
                  </a:lnTo>
                  <a:lnTo>
                    <a:pt x="269" y="159"/>
                  </a:lnTo>
                  <a:lnTo>
                    <a:pt x="303" y="179"/>
                  </a:lnTo>
                  <a:lnTo>
                    <a:pt x="338" y="202"/>
                  </a:lnTo>
                  <a:lnTo>
                    <a:pt x="371" y="225"/>
                  </a:lnTo>
                  <a:lnTo>
                    <a:pt x="403" y="250"/>
                  </a:lnTo>
                  <a:lnTo>
                    <a:pt x="434" y="274"/>
                  </a:lnTo>
                  <a:lnTo>
                    <a:pt x="465" y="300"/>
                  </a:lnTo>
                  <a:lnTo>
                    <a:pt x="526" y="353"/>
                  </a:lnTo>
                  <a:lnTo>
                    <a:pt x="526" y="353"/>
                  </a:lnTo>
                  <a:lnTo>
                    <a:pt x="587" y="407"/>
                  </a:lnTo>
                  <a:lnTo>
                    <a:pt x="648" y="460"/>
                  </a:lnTo>
                  <a:lnTo>
                    <a:pt x="679" y="487"/>
                  </a:lnTo>
                  <a:lnTo>
                    <a:pt x="708" y="513"/>
                  </a:lnTo>
                  <a:lnTo>
                    <a:pt x="738" y="542"/>
                  </a:lnTo>
                  <a:lnTo>
                    <a:pt x="766" y="571"/>
                  </a:lnTo>
                  <a:lnTo>
                    <a:pt x="766" y="571"/>
                  </a:lnTo>
                  <a:lnTo>
                    <a:pt x="792" y="601"/>
                  </a:lnTo>
                  <a:lnTo>
                    <a:pt x="817" y="631"/>
                  </a:lnTo>
                  <a:lnTo>
                    <a:pt x="840" y="662"/>
                  </a:lnTo>
                  <a:lnTo>
                    <a:pt x="865" y="693"/>
                  </a:lnTo>
                  <a:lnTo>
                    <a:pt x="909" y="757"/>
                  </a:lnTo>
                  <a:lnTo>
                    <a:pt x="957" y="821"/>
                  </a:lnTo>
                  <a:lnTo>
                    <a:pt x="957" y="821"/>
                  </a:lnTo>
                  <a:lnTo>
                    <a:pt x="959" y="822"/>
                  </a:lnTo>
                  <a:lnTo>
                    <a:pt x="962" y="823"/>
                  </a:lnTo>
                  <a:lnTo>
                    <a:pt x="965" y="823"/>
                  </a:lnTo>
                  <a:lnTo>
                    <a:pt x="967" y="822"/>
                  </a:lnTo>
                  <a:lnTo>
                    <a:pt x="970" y="821"/>
                  </a:lnTo>
                  <a:lnTo>
                    <a:pt x="971" y="818"/>
                  </a:lnTo>
                  <a:lnTo>
                    <a:pt x="971" y="816"/>
                  </a:lnTo>
                  <a:lnTo>
                    <a:pt x="970" y="813"/>
                  </a:lnTo>
                  <a:lnTo>
                    <a:pt x="970" y="813"/>
                  </a:lnTo>
                  <a:lnTo>
                    <a:pt x="925" y="753"/>
                  </a:lnTo>
                  <a:lnTo>
                    <a:pt x="881" y="692"/>
                  </a:lnTo>
                  <a:lnTo>
                    <a:pt x="836" y="631"/>
                  </a:lnTo>
                  <a:lnTo>
                    <a:pt x="813" y="602"/>
                  </a:lnTo>
                  <a:lnTo>
                    <a:pt x="789" y="574"/>
                  </a:lnTo>
                  <a:lnTo>
                    <a:pt x="789" y="574"/>
                  </a:lnTo>
                  <a:lnTo>
                    <a:pt x="761" y="543"/>
                  </a:lnTo>
                  <a:lnTo>
                    <a:pt x="731" y="513"/>
                  </a:lnTo>
                  <a:lnTo>
                    <a:pt x="701" y="485"/>
                  </a:lnTo>
                  <a:lnTo>
                    <a:pt x="670" y="458"/>
                  </a:lnTo>
                  <a:lnTo>
                    <a:pt x="607" y="403"/>
                  </a:lnTo>
                  <a:lnTo>
                    <a:pt x="544" y="350"/>
                  </a:lnTo>
                  <a:lnTo>
                    <a:pt x="544" y="350"/>
                  </a:lnTo>
                  <a:lnTo>
                    <a:pt x="484" y="296"/>
                  </a:lnTo>
                  <a:lnTo>
                    <a:pt x="453" y="270"/>
                  </a:lnTo>
                  <a:lnTo>
                    <a:pt x="424" y="246"/>
                  </a:lnTo>
                  <a:lnTo>
                    <a:pt x="392" y="221"/>
                  </a:lnTo>
                  <a:lnTo>
                    <a:pt x="360" y="198"/>
                  </a:lnTo>
                  <a:lnTo>
                    <a:pt x="327" y="175"/>
                  </a:lnTo>
                  <a:lnTo>
                    <a:pt x="293" y="155"/>
                  </a:lnTo>
                  <a:lnTo>
                    <a:pt x="293" y="155"/>
                  </a:lnTo>
                  <a:lnTo>
                    <a:pt x="224" y="115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84" y="37"/>
                  </a:lnTo>
                  <a:lnTo>
                    <a:pt x="49" y="1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0" name="Freeform 318">
              <a:extLst>
                <a:ext uri="{FF2B5EF4-FFF2-40B4-BE49-F238E27FC236}">
                  <a16:creationId xmlns:a16="http://schemas.microsoft.com/office/drawing/2014/main" id="{9E39A874-BE7C-01FA-7BA5-DF17A1388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480"/>
              <a:ext cx="461" cy="381"/>
            </a:xfrm>
            <a:custGeom>
              <a:avLst/>
              <a:gdLst>
                <a:gd name="T0" fmla="*/ 5 w 923"/>
                <a:gd name="T1" fmla="*/ 14 h 762"/>
                <a:gd name="T2" fmla="*/ 76 w 923"/>
                <a:gd name="T3" fmla="*/ 36 h 762"/>
                <a:gd name="T4" fmla="*/ 144 w 923"/>
                <a:gd name="T5" fmla="*/ 64 h 762"/>
                <a:gd name="T6" fmla="*/ 209 w 923"/>
                <a:gd name="T7" fmla="*/ 97 h 762"/>
                <a:gd name="T8" fmla="*/ 273 w 923"/>
                <a:gd name="T9" fmla="*/ 134 h 762"/>
                <a:gd name="T10" fmla="*/ 338 w 923"/>
                <a:gd name="T11" fmla="*/ 174 h 762"/>
                <a:gd name="T12" fmla="*/ 433 w 923"/>
                <a:gd name="T13" fmla="*/ 235 h 762"/>
                <a:gd name="T14" fmla="*/ 495 w 923"/>
                <a:gd name="T15" fmla="*/ 279 h 762"/>
                <a:gd name="T16" fmla="*/ 524 w 923"/>
                <a:gd name="T17" fmla="*/ 303 h 762"/>
                <a:gd name="T18" fmla="*/ 579 w 923"/>
                <a:gd name="T19" fmla="*/ 352 h 762"/>
                <a:gd name="T20" fmla="*/ 632 w 923"/>
                <a:gd name="T21" fmla="*/ 404 h 762"/>
                <a:gd name="T22" fmla="*/ 732 w 923"/>
                <a:gd name="T23" fmla="*/ 513 h 762"/>
                <a:gd name="T24" fmla="*/ 756 w 923"/>
                <a:gd name="T25" fmla="*/ 544 h 762"/>
                <a:gd name="T26" fmla="*/ 824 w 923"/>
                <a:gd name="T27" fmla="*/ 639 h 762"/>
                <a:gd name="T28" fmla="*/ 844 w 923"/>
                <a:gd name="T29" fmla="*/ 668 h 762"/>
                <a:gd name="T30" fmla="*/ 889 w 923"/>
                <a:gd name="T31" fmla="*/ 727 h 762"/>
                <a:gd name="T32" fmla="*/ 908 w 923"/>
                <a:gd name="T33" fmla="*/ 758 h 762"/>
                <a:gd name="T34" fmla="*/ 911 w 923"/>
                <a:gd name="T35" fmla="*/ 761 h 762"/>
                <a:gd name="T36" fmla="*/ 916 w 923"/>
                <a:gd name="T37" fmla="*/ 762 h 762"/>
                <a:gd name="T38" fmla="*/ 921 w 923"/>
                <a:gd name="T39" fmla="*/ 759 h 762"/>
                <a:gd name="T40" fmla="*/ 923 w 923"/>
                <a:gd name="T41" fmla="*/ 754 h 762"/>
                <a:gd name="T42" fmla="*/ 923 w 923"/>
                <a:gd name="T43" fmla="*/ 750 h 762"/>
                <a:gd name="T44" fmla="*/ 902 w 923"/>
                <a:gd name="T45" fmla="*/ 720 h 762"/>
                <a:gd name="T46" fmla="*/ 858 w 923"/>
                <a:gd name="T47" fmla="*/ 661 h 762"/>
                <a:gd name="T48" fmla="*/ 837 w 923"/>
                <a:gd name="T49" fmla="*/ 631 h 762"/>
                <a:gd name="T50" fmla="*/ 771 w 923"/>
                <a:gd name="T51" fmla="*/ 539 h 762"/>
                <a:gd name="T52" fmla="*/ 748 w 923"/>
                <a:gd name="T53" fmla="*/ 511 h 762"/>
                <a:gd name="T54" fmla="*/ 700 w 923"/>
                <a:gd name="T55" fmla="*/ 452 h 762"/>
                <a:gd name="T56" fmla="*/ 647 w 923"/>
                <a:gd name="T57" fmla="*/ 397 h 762"/>
                <a:gd name="T58" fmla="*/ 592 w 923"/>
                <a:gd name="T59" fmla="*/ 343 h 762"/>
                <a:gd name="T60" fmla="*/ 536 w 923"/>
                <a:gd name="T61" fmla="*/ 292 h 762"/>
                <a:gd name="T62" fmla="*/ 506 w 923"/>
                <a:gd name="T63" fmla="*/ 269 h 762"/>
                <a:gd name="T64" fmla="*/ 446 w 923"/>
                <a:gd name="T65" fmla="*/ 225 h 762"/>
                <a:gd name="T66" fmla="*/ 352 w 923"/>
                <a:gd name="T67" fmla="*/ 165 h 762"/>
                <a:gd name="T68" fmla="*/ 288 w 923"/>
                <a:gd name="T69" fmla="*/ 125 h 762"/>
                <a:gd name="T70" fmla="*/ 222 w 923"/>
                <a:gd name="T71" fmla="*/ 87 h 762"/>
                <a:gd name="T72" fmla="*/ 154 w 923"/>
                <a:gd name="T73" fmla="*/ 52 h 762"/>
                <a:gd name="T74" fmla="*/ 82 w 923"/>
                <a:gd name="T75" fmla="*/ 21 h 762"/>
                <a:gd name="T76" fmla="*/ 9 w 923"/>
                <a:gd name="T77" fmla="*/ 0 h 762"/>
                <a:gd name="T78" fmla="*/ 5 w 923"/>
                <a:gd name="T79" fmla="*/ 0 h 762"/>
                <a:gd name="T80" fmla="*/ 1 w 923"/>
                <a:gd name="T81" fmla="*/ 2 h 762"/>
                <a:gd name="T82" fmla="*/ 0 w 923"/>
                <a:gd name="T83" fmla="*/ 7 h 762"/>
                <a:gd name="T84" fmla="*/ 1 w 923"/>
                <a:gd name="T85" fmla="*/ 13 h 762"/>
                <a:gd name="T86" fmla="*/ 5 w 923"/>
                <a:gd name="T87" fmla="*/ 1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3" h="762">
                  <a:moveTo>
                    <a:pt x="5" y="14"/>
                  </a:moveTo>
                  <a:lnTo>
                    <a:pt x="5" y="14"/>
                  </a:lnTo>
                  <a:lnTo>
                    <a:pt x="41" y="24"/>
                  </a:lnTo>
                  <a:lnTo>
                    <a:pt x="76" y="36"/>
                  </a:lnTo>
                  <a:lnTo>
                    <a:pt x="110" y="50"/>
                  </a:lnTo>
                  <a:lnTo>
                    <a:pt x="144" y="64"/>
                  </a:lnTo>
                  <a:lnTo>
                    <a:pt x="177" y="80"/>
                  </a:lnTo>
                  <a:lnTo>
                    <a:pt x="209" y="97"/>
                  </a:lnTo>
                  <a:lnTo>
                    <a:pt x="241" y="116"/>
                  </a:lnTo>
                  <a:lnTo>
                    <a:pt x="273" y="134"/>
                  </a:lnTo>
                  <a:lnTo>
                    <a:pt x="273" y="134"/>
                  </a:lnTo>
                  <a:lnTo>
                    <a:pt x="338" y="174"/>
                  </a:lnTo>
                  <a:lnTo>
                    <a:pt x="402" y="214"/>
                  </a:lnTo>
                  <a:lnTo>
                    <a:pt x="433" y="235"/>
                  </a:lnTo>
                  <a:lnTo>
                    <a:pt x="465" y="257"/>
                  </a:lnTo>
                  <a:lnTo>
                    <a:pt x="495" y="279"/>
                  </a:lnTo>
                  <a:lnTo>
                    <a:pt x="524" y="303"/>
                  </a:lnTo>
                  <a:lnTo>
                    <a:pt x="524" y="303"/>
                  </a:lnTo>
                  <a:lnTo>
                    <a:pt x="552" y="328"/>
                  </a:lnTo>
                  <a:lnTo>
                    <a:pt x="579" y="352"/>
                  </a:lnTo>
                  <a:lnTo>
                    <a:pt x="606" y="378"/>
                  </a:lnTo>
                  <a:lnTo>
                    <a:pt x="632" y="404"/>
                  </a:lnTo>
                  <a:lnTo>
                    <a:pt x="683" y="458"/>
                  </a:lnTo>
                  <a:lnTo>
                    <a:pt x="732" y="513"/>
                  </a:lnTo>
                  <a:lnTo>
                    <a:pt x="732" y="513"/>
                  </a:lnTo>
                  <a:lnTo>
                    <a:pt x="756" y="544"/>
                  </a:lnTo>
                  <a:lnTo>
                    <a:pt x="779" y="575"/>
                  </a:lnTo>
                  <a:lnTo>
                    <a:pt x="824" y="639"/>
                  </a:lnTo>
                  <a:lnTo>
                    <a:pt x="824" y="639"/>
                  </a:lnTo>
                  <a:lnTo>
                    <a:pt x="844" y="668"/>
                  </a:lnTo>
                  <a:lnTo>
                    <a:pt x="867" y="698"/>
                  </a:lnTo>
                  <a:lnTo>
                    <a:pt x="889" y="727"/>
                  </a:lnTo>
                  <a:lnTo>
                    <a:pt x="899" y="743"/>
                  </a:lnTo>
                  <a:lnTo>
                    <a:pt x="908" y="758"/>
                  </a:lnTo>
                  <a:lnTo>
                    <a:pt x="908" y="758"/>
                  </a:lnTo>
                  <a:lnTo>
                    <a:pt x="911" y="761"/>
                  </a:lnTo>
                  <a:lnTo>
                    <a:pt x="914" y="762"/>
                  </a:lnTo>
                  <a:lnTo>
                    <a:pt x="916" y="762"/>
                  </a:lnTo>
                  <a:lnTo>
                    <a:pt x="919" y="761"/>
                  </a:lnTo>
                  <a:lnTo>
                    <a:pt x="921" y="759"/>
                  </a:lnTo>
                  <a:lnTo>
                    <a:pt x="923" y="757"/>
                  </a:lnTo>
                  <a:lnTo>
                    <a:pt x="923" y="754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12" y="735"/>
                  </a:lnTo>
                  <a:lnTo>
                    <a:pt x="902" y="720"/>
                  </a:lnTo>
                  <a:lnTo>
                    <a:pt x="880" y="690"/>
                  </a:lnTo>
                  <a:lnTo>
                    <a:pt x="858" y="661"/>
                  </a:lnTo>
                  <a:lnTo>
                    <a:pt x="837" y="631"/>
                  </a:lnTo>
                  <a:lnTo>
                    <a:pt x="837" y="631"/>
                  </a:lnTo>
                  <a:lnTo>
                    <a:pt x="794" y="570"/>
                  </a:lnTo>
                  <a:lnTo>
                    <a:pt x="771" y="539"/>
                  </a:lnTo>
                  <a:lnTo>
                    <a:pt x="748" y="511"/>
                  </a:lnTo>
                  <a:lnTo>
                    <a:pt x="748" y="511"/>
                  </a:lnTo>
                  <a:lnTo>
                    <a:pt x="724" y="481"/>
                  </a:lnTo>
                  <a:lnTo>
                    <a:pt x="700" y="452"/>
                  </a:lnTo>
                  <a:lnTo>
                    <a:pt x="673" y="424"/>
                  </a:lnTo>
                  <a:lnTo>
                    <a:pt x="647" y="397"/>
                  </a:lnTo>
                  <a:lnTo>
                    <a:pt x="620" y="370"/>
                  </a:lnTo>
                  <a:lnTo>
                    <a:pt x="592" y="343"/>
                  </a:lnTo>
                  <a:lnTo>
                    <a:pt x="564" y="317"/>
                  </a:lnTo>
                  <a:lnTo>
                    <a:pt x="536" y="292"/>
                  </a:lnTo>
                  <a:lnTo>
                    <a:pt x="536" y="292"/>
                  </a:lnTo>
                  <a:lnTo>
                    <a:pt x="506" y="269"/>
                  </a:lnTo>
                  <a:lnTo>
                    <a:pt x="477" y="247"/>
                  </a:lnTo>
                  <a:lnTo>
                    <a:pt x="446" y="225"/>
                  </a:lnTo>
                  <a:lnTo>
                    <a:pt x="415" y="205"/>
                  </a:lnTo>
                  <a:lnTo>
                    <a:pt x="352" y="165"/>
                  </a:lnTo>
                  <a:lnTo>
                    <a:pt x="288" y="125"/>
                  </a:lnTo>
                  <a:lnTo>
                    <a:pt x="288" y="125"/>
                  </a:lnTo>
                  <a:lnTo>
                    <a:pt x="255" y="106"/>
                  </a:lnTo>
                  <a:lnTo>
                    <a:pt x="222" y="87"/>
                  </a:lnTo>
                  <a:lnTo>
                    <a:pt x="188" y="69"/>
                  </a:lnTo>
                  <a:lnTo>
                    <a:pt x="154" y="52"/>
                  </a:lnTo>
                  <a:lnTo>
                    <a:pt x="118" y="36"/>
                  </a:lnTo>
                  <a:lnTo>
                    <a:pt x="82" y="21"/>
                  </a:lnTo>
                  <a:lnTo>
                    <a:pt x="46" y="1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1" name="Freeform 319">
              <a:extLst>
                <a:ext uri="{FF2B5EF4-FFF2-40B4-BE49-F238E27FC236}">
                  <a16:creationId xmlns:a16="http://schemas.microsoft.com/office/drawing/2014/main" id="{DB338456-4D01-3BD9-E2E9-01AFBCF12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343"/>
              <a:ext cx="474" cy="406"/>
            </a:xfrm>
            <a:custGeom>
              <a:avLst/>
              <a:gdLst>
                <a:gd name="T0" fmla="*/ 5 w 947"/>
                <a:gd name="T1" fmla="*/ 15 h 812"/>
                <a:gd name="T2" fmla="*/ 80 w 947"/>
                <a:gd name="T3" fmla="*/ 37 h 812"/>
                <a:gd name="T4" fmla="*/ 117 w 947"/>
                <a:gd name="T5" fmla="*/ 51 h 812"/>
                <a:gd name="T6" fmla="*/ 151 w 947"/>
                <a:gd name="T7" fmla="*/ 67 h 812"/>
                <a:gd name="T8" fmla="*/ 185 w 947"/>
                <a:gd name="T9" fmla="*/ 87 h 812"/>
                <a:gd name="T10" fmla="*/ 251 w 947"/>
                <a:gd name="T11" fmla="*/ 126 h 812"/>
                <a:gd name="T12" fmla="*/ 285 w 947"/>
                <a:gd name="T13" fmla="*/ 146 h 812"/>
                <a:gd name="T14" fmla="*/ 353 w 947"/>
                <a:gd name="T15" fmla="*/ 181 h 812"/>
                <a:gd name="T16" fmla="*/ 421 w 947"/>
                <a:gd name="T17" fmla="*/ 219 h 812"/>
                <a:gd name="T18" fmla="*/ 455 w 947"/>
                <a:gd name="T19" fmla="*/ 240 h 812"/>
                <a:gd name="T20" fmla="*/ 522 w 947"/>
                <a:gd name="T21" fmla="*/ 288 h 812"/>
                <a:gd name="T22" fmla="*/ 555 w 947"/>
                <a:gd name="T23" fmla="*/ 312 h 812"/>
                <a:gd name="T24" fmla="*/ 614 w 947"/>
                <a:gd name="T25" fmla="*/ 362 h 812"/>
                <a:gd name="T26" fmla="*/ 669 w 947"/>
                <a:gd name="T27" fmla="*/ 416 h 812"/>
                <a:gd name="T28" fmla="*/ 723 w 947"/>
                <a:gd name="T29" fmla="*/ 474 h 812"/>
                <a:gd name="T30" fmla="*/ 772 w 947"/>
                <a:gd name="T31" fmla="*/ 532 h 812"/>
                <a:gd name="T32" fmla="*/ 795 w 947"/>
                <a:gd name="T33" fmla="*/ 564 h 812"/>
                <a:gd name="T34" fmla="*/ 836 w 947"/>
                <a:gd name="T35" fmla="*/ 634 h 812"/>
                <a:gd name="T36" fmla="*/ 893 w 947"/>
                <a:gd name="T37" fmla="*/ 739 h 812"/>
                <a:gd name="T38" fmla="*/ 933 w 947"/>
                <a:gd name="T39" fmla="*/ 808 h 812"/>
                <a:gd name="T40" fmla="*/ 936 w 947"/>
                <a:gd name="T41" fmla="*/ 810 h 812"/>
                <a:gd name="T42" fmla="*/ 941 w 947"/>
                <a:gd name="T43" fmla="*/ 812 h 812"/>
                <a:gd name="T44" fmla="*/ 946 w 947"/>
                <a:gd name="T45" fmla="*/ 809 h 812"/>
                <a:gd name="T46" fmla="*/ 947 w 947"/>
                <a:gd name="T47" fmla="*/ 804 h 812"/>
                <a:gd name="T48" fmla="*/ 946 w 947"/>
                <a:gd name="T49" fmla="*/ 800 h 812"/>
                <a:gd name="T50" fmla="*/ 906 w 947"/>
                <a:gd name="T51" fmla="*/ 731 h 812"/>
                <a:gd name="T52" fmla="*/ 848 w 947"/>
                <a:gd name="T53" fmla="*/ 626 h 812"/>
                <a:gd name="T54" fmla="*/ 807 w 947"/>
                <a:gd name="T55" fmla="*/ 558 h 812"/>
                <a:gd name="T56" fmla="*/ 784 w 947"/>
                <a:gd name="T57" fmla="*/ 525 h 812"/>
                <a:gd name="T58" fmla="*/ 736 w 947"/>
                <a:gd name="T59" fmla="*/ 465 h 812"/>
                <a:gd name="T60" fmla="*/ 682 w 947"/>
                <a:gd name="T61" fmla="*/ 407 h 812"/>
                <a:gd name="T62" fmla="*/ 624 w 947"/>
                <a:gd name="T63" fmla="*/ 353 h 812"/>
                <a:gd name="T64" fmla="*/ 565 w 947"/>
                <a:gd name="T65" fmla="*/ 302 h 812"/>
                <a:gd name="T66" fmla="*/ 535 w 947"/>
                <a:gd name="T67" fmla="*/ 278 h 812"/>
                <a:gd name="T68" fmla="*/ 469 w 947"/>
                <a:gd name="T69" fmla="*/ 231 h 812"/>
                <a:gd name="T70" fmla="*/ 436 w 947"/>
                <a:gd name="T71" fmla="*/ 210 h 812"/>
                <a:gd name="T72" fmla="*/ 364 w 947"/>
                <a:gd name="T73" fmla="*/ 170 h 812"/>
                <a:gd name="T74" fmla="*/ 292 w 947"/>
                <a:gd name="T75" fmla="*/ 132 h 812"/>
                <a:gd name="T76" fmla="*/ 257 w 947"/>
                <a:gd name="T77" fmla="*/ 112 h 812"/>
                <a:gd name="T78" fmla="*/ 187 w 947"/>
                <a:gd name="T79" fmla="*/ 70 h 812"/>
                <a:gd name="T80" fmla="*/ 153 w 947"/>
                <a:gd name="T81" fmla="*/ 50 h 812"/>
                <a:gd name="T82" fmla="*/ 118 w 947"/>
                <a:gd name="T83" fmla="*/ 33 h 812"/>
                <a:gd name="T84" fmla="*/ 82 w 947"/>
                <a:gd name="T85" fmla="*/ 21 h 812"/>
                <a:gd name="T86" fmla="*/ 9 w 947"/>
                <a:gd name="T87" fmla="*/ 0 h 812"/>
                <a:gd name="T88" fmla="*/ 3 w 947"/>
                <a:gd name="T89" fmla="*/ 0 h 812"/>
                <a:gd name="T90" fmla="*/ 0 w 947"/>
                <a:gd name="T91" fmla="*/ 5 h 812"/>
                <a:gd name="T92" fmla="*/ 0 w 947"/>
                <a:gd name="T93" fmla="*/ 10 h 812"/>
                <a:gd name="T94" fmla="*/ 5 w 947"/>
                <a:gd name="T95" fmla="*/ 15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7" h="812">
                  <a:moveTo>
                    <a:pt x="5" y="15"/>
                  </a:moveTo>
                  <a:lnTo>
                    <a:pt x="5" y="15"/>
                  </a:lnTo>
                  <a:lnTo>
                    <a:pt x="43" y="25"/>
                  </a:lnTo>
                  <a:lnTo>
                    <a:pt x="80" y="37"/>
                  </a:lnTo>
                  <a:lnTo>
                    <a:pt x="99" y="43"/>
                  </a:lnTo>
                  <a:lnTo>
                    <a:pt x="117" y="51"/>
                  </a:lnTo>
                  <a:lnTo>
                    <a:pt x="135" y="59"/>
                  </a:lnTo>
                  <a:lnTo>
                    <a:pt x="151" y="67"/>
                  </a:lnTo>
                  <a:lnTo>
                    <a:pt x="151" y="67"/>
                  </a:lnTo>
                  <a:lnTo>
                    <a:pt x="185" y="87"/>
                  </a:lnTo>
                  <a:lnTo>
                    <a:pt x="218" y="106"/>
                  </a:lnTo>
                  <a:lnTo>
                    <a:pt x="251" y="126"/>
                  </a:lnTo>
                  <a:lnTo>
                    <a:pt x="285" y="146"/>
                  </a:lnTo>
                  <a:lnTo>
                    <a:pt x="285" y="146"/>
                  </a:lnTo>
                  <a:lnTo>
                    <a:pt x="318" y="164"/>
                  </a:lnTo>
                  <a:lnTo>
                    <a:pt x="353" y="181"/>
                  </a:lnTo>
                  <a:lnTo>
                    <a:pt x="386" y="199"/>
                  </a:lnTo>
                  <a:lnTo>
                    <a:pt x="421" y="219"/>
                  </a:lnTo>
                  <a:lnTo>
                    <a:pt x="421" y="219"/>
                  </a:lnTo>
                  <a:lnTo>
                    <a:pt x="455" y="240"/>
                  </a:lnTo>
                  <a:lnTo>
                    <a:pt x="488" y="263"/>
                  </a:lnTo>
                  <a:lnTo>
                    <a:pt x="522" y="288"/>
                  </a:lnTo>
                  <a:lnTo>
                    <a:pt x="555" y="312"/>
                  </a:lnTo>
                  <a:lnTo>
                    <a:pt x="555" y="312"/>
                  </a:lnTo>
                  <a:lnTo>
                    <a:pt x="585" y="338"/>
                  </a:lnTo>
                  <a:lnTo>
                    <a:pt x="614" y="362"/>
                  </a:lnTo>
                  <a:lnTo>
                    <a:pt x="642" y="389"/>
                  </a:lnTo>
                  <a:lnTo>
                    <a:pt x="669" y="416"/>
                  </a:lnTo>
                  <a:lnTo>
                    <a:pt x="696" y="444"/>
                  </a:lnTo>
                  <a:lnTo>
                    <a:pt x="723" y="474"/>
                  </a:lnTo>
                  <a:lnTo>
                    <a:pt x="747" y="503"/>
                  </a:lnTo>
                  <a:lnTo>
                    <a:pt x="772" y="532"/>
                  </a:lnTo>
                  <a:lnTo>
                    <a:pt x="772" y="532"/>
                  </a:lnTo>
                  <a:lnTo>
                    <a:pt x="795" y="564"/>
                  </a:lnTo>
                  <a:lnTo>
                    <a:pt x="816" y="599"/>
                  </a:lnTo>
                  <a:lnTo>
                    <a:pt x="836" y="634"/>
                  </a:lnTo>
                  <a:lnTo>
                    <a:pt x="855" y="668"/>
                  </a:lnTo>
                  <a:lnTo>
                    <a:pt x="893" y="739"/>
                  </a:lnTo>
                  <a:lnTo>
                    <a:pt x="913" y="773"/>
                  </a:lnTo>
                  <a:lnTo>
                    <a:pt x="933" y="808"/>
                  </a:lnTo>
                  <a:lnTo>
                    <a:pt x="933" y="808"/>
                  </a:lnTo>
                  <a:lnTo>
                    <a:pt x="936" y="810"/>
                  </a:lnTo>
                  <a:lnTo>
                    <a:pt x="938" y="812"/>
                  </a:lnTo>
                  <a:lnTo>
                    <a:pt x="941" y="812"/>
                  </a:lnTo>
                  <a:lnTo>
                    <a:pt x="943" y="810"/>
                  </a:lnTo>
                  <a:lnTo>
                    <a:pt x="946" y="809"/>
                  </a:lnTo>
                  <a:lnTo>
                    <a:pt x="947" y="807"/>
                  </a:lnTo>
                  <a:lnTo>
                    <a:pt x="947" y="804"/>
                  </a:lnTo>
                  <a:lnTo>
                    <a:pt x="946" y="800"/>
                  </a:lnTo>
                  <a:lnTo>
                    <a:pt x="946" y="800"/>
                  </a:lnTo>
                  <a:lnTo>
                    <a:pt x="925" y="766"/>
                  </a:lnTo>
                  <a:lnTo>
                    <a:pt x="906" y="731"/>
                  </a:lnTo>
                  <a:lnTo>
                    <a:pt x="868" y="661"/>
                  </a:lnTo>
                  <a:lnTo>
                    <a:pt x="848" y="626"/>
                  </a:lnTo>
                  <a:lnTo>
                    <a:pt x="829" y="591"/>
                  </a:lnTo>
                  <a:lnTo>
                    <a:pt x="807" y="558"/>
                  </a:lnTo>
                  <a:lnTo>
                    <a:pt x="784" y="525"/>
                  </a:lnTo>
                  <a:lnTo>
                    <a:pt x="784" y="525"/>
                  </a:lnTo>
                  <a:lnTo>
                    <a:pt x="760" y="494"/>
                  </a:lnTo>
                  <a:lnTo>
                    <a:pt x="736" y="465"/>
                  </a:lnTo>
                  <a:lnTo>
                    <a:pt x="709" y="435"/>
                  </a:lnTo>
                  <a:lnTo>
                    <a:pt x="682" y="407"/>
                  </a:lnTo>
                  <a:lnTo>
                    <a:pt x="654" y="379"/>
                  </a:lnTo>
                  <a:lnTo>
                    <a:pt x="624" y="353"/>
                  </a:lnTo>
                  <a:lnTo>
                    <a:pt x="595" y="326"/>
                  </a:lnTo>
                  <a:lnTo>
                    <a:pt x="565" y="302"/>
                  </a:lnTo>
                  <a:lnTo>
                    <a:pt x="565" y="302"/>
                  </a:lnTo>
                  <a:lnTo>
                    <a:pt x="535" y="278"/>
                  </a:lnTo>
                  <a:lnTo>
                    <a:pt x="503" y="254"/>
                  </a:lnTo>
                  <a:lnTo>
                    <a:pt x="469" y="231"/>
                  </a:lnTo>
                  <a:lnTo>
                    <a:pt x="436" y="210"/>
                  </a:lnTo>
                  <a:lnTo>
                    <a:pt x="436" y="210"/>
                  </a:lnTo>
                  <a:lnTo>
                    <a:pt x="400" y="189"/>
                  </a:lnTo>
                  <a:lnTo>
                    <a:pt x="364" y="170"/>
                  </a:lnTo>
                  <a:lnTo>
                    <a:pt x="328" y="151"/>
                  </a:lnTo>
                  <a:lnTo>
                    <a:pt x="292" y="132"/>
                  </a:lnTo>
                  <a:lnTo>
                    <a:pt x="292" y="132"/>
                  </a:lnTo>
                  <a:lnTo>
                    <a:pt x="257" y="112"/>
                  </a:lnTo>
                  <a:lnTo>
                    <a:pt x="222" y="91"/>
                  </a:lnTo>
                  <a:lnTo>
                    <a:pt x="187" y="70"/>
                  </a:lnTo>
                  <a:lnTo>
                    <a:pt x="153" y="50"/>
                  </a:lnTo>
                  <a:lnTo>
                    <a:pt x="153" y="50"/>
                  </a:lnTo>
                  <a:lnTo>
                    <a:pt x="136" y="41"/>
                  </a:lnTo>
                  <a:lnTo>
                    <a:pt x="118" y="33"/>
                  </a:lnTo>
                  <a:lnTo>
                    <a:pt x="100" y="26"/>
                  </a:lnTo>
                  <a:lnTo>
                    <a:pt x="82" y="2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2" name="Freeform 320">
              <a:extLst>
                <a:ext uri="{FF2B5EF4-FFF2-40B4-BE49-F238E27FC236}">
                  <a16:creationId xmlns:a16="http://schemas.microsoft.com/office/drawing/2014/main" id="{75530F32-ED0B-56BF-ED89-3D28F2E8B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667"/>
              <a:ext cx="2318" cy="2922"/>
            </a:xfrm>
            <a:custGeom>
              <a:avLst/>
              <a:gdLst>
                <a:gd name="T0" fmla="*/ 4624 w 4637"/>
                <a:gd name="T1" fmla="*/ 3 h 5844"/>
                <a:gd name="T2" fmla="*/ 4624 w 4637"/>
                <a:gd name="T3" fmla="*/ 3 h 5844"/>
                <a:gd name="T4" fmla="*/ 4484 w 4637"/>
                <a:gd name="T5" fmla="*/ 181 h 5844"/>
                <a:gd name="T6" fmla="*/ 4484 w 4637"/>
                <a:gd name="T7" fmla="*/ 181 h 5844"/>
                <a:gd name="T8" fmla="*/ 4104 w 4637"/>
                <a:gd name="T9" fmla="*/ 660 h 5844"/>
                <a:gd name="T10" fmla="*/ 4104 w 4637"/>
                <a:gd name="T11" fmla="*/ 660 h 5844"/>
                <a:gd name="T12" fmla="*/ 3548 w 4637"/>
                <a:gd name="T13" fmla="*/ 1361 h 5844"/>
                <a:gd name="T14" fmla="*/ 3548 w 4637"/>
                <a:gd name="T15" fmla="*/ 1361 h 5844"/>
                <a:gd name="T16" fmla="*/ 2878 w 4637"/>
                <a:gd name="T17" fmla="*/ 2204 h 5844"/>
                <a:gd name="T18" fmla="*/ 2878 w 4637"/>
                <a:gd name="T19" fmla="*/ 2204 h 5844"/>
                <a:gd name="T20" fmla="*/ 2159 w 4637"/>
                <a:gd name="T21" fmla="*/ 3111 h 5844"/>
                <a:gd name="T22" fmla="*/ 2159 w 4637"/>
                <a:gd name="T23" fmla="*/ 3111 h 5844"/>
                <a:gd name="T24" fmla="*/ 1454 w 4637"/>
                <a:gd name="T25" fmla="*/ 4000 h 5844"/>
                <a:gd name="T26" fmla="*/ 1454 w 4637"/>
                <a:gd name="T27" fmla="*/ 4000 h 5844"/>
                <a:gd name="T28" fmla="*/ 825 w 4637"/>
                <a:gd name="T29" fmla="*/ 4792 h 5844"/>
                <a:gd name="T30" fmla="*/ 825 w 4637"/>
                <a:gd name="T31" fmla="*/ 4792 h 5844"/>
                <a:gd name="T32" fmla="*/ 336 w 4637"/>
                <a:gd name="T33" fmla="*/ 5409 h 5844"/>
                <a:gd name="T34" fmla="*/ 336 w 4637"/>
                <a:gd name="T35" fmla="*/ 5409 h 5844"/>
                <a:gd name="T36" fmla="*/ 50 w 4637"/>
                <a:gd name="T37" fmla="*/ 5770 h 5844"/>
                <a:gd name="T38" fmla="*/ 50 w 4637"/>
                <a:gd name="T39" fmla="*/ 5770 h 5844"/>
                <a:gd name="T40" fmla="*/ 1 w 4637"/>
                <a:gd name="T41" fmla="*/ 5830 h 5844"/>
                <a:gd name="T42" fmla="*/ 1 w 4637"/>
                <a:gd name="T43" fmla="*/ 5830 h 5844"/>
                <a:gd name="T44" fmla="*/ 0 w 4637"/>
                <a:gd name="T45" fmla="*/ 5833 h 5844"/>
                <a:gd name="T46" fmla="*/ 0 w 4637"/>
                <a:gd name="T47" fmla="*/ 5836 h 5844"/>
                <a:gd name="T48" fmla="*/ 1 w 4637"/>
                <a:gd name="T49" fmla="*/ 5839 h 5844"/>
                <a:gd name="T50" fmla="*/ 3 w 4637"/>
                <a:gd name="T51" fmla="*/ 5842 h 5844"/>
                <a:gd name="T52" fmla="*/ 5 w 4637"/>
                <a:gd name="T53" fmla="*/ 5843 h 5844"/>
                <a:gd name="T54" fmla="*/ 8 w 4637"/>
                <a:gd name="T55" fmla="*/ 5844 h 5844"/>
                <a:gd name="T56" fmla="*/ 10 w 4637"/>
                <a:gd name="T57" fmla="*/ 5843 h 5844"/>
                <a:gd name="T58" fmla="*/ 13 w 4637"/>
                <a:gd name="T59" fmla="*/ 5842 h 5844"/>
                <a:gd name="T60" fmla="*/ 13 w 4637"/>
                <a:gd name="T61" fmla="*/ 5842 h 5844"/>
                <a:gd name="T62" fmla="*/ 154 w 4637"/>
                <a:gd name="T63" fmla="*/ 5664 h 5844"/>
                <a:gd name="T64" fmla="*/ 154 w 4637"/>
                <a:gd name="T65" fmla="*/ 5664 h 5844"/>
                <a:gd name="T66" fmla="*/ 533 w 4637"/>
                <a:gd name="T67" fmla="*/ 5184 h 5844"/>
                <a:gd name="T68" fmla="*/ 533 w 4637"/>
                <a:gd name="T69" fmla="*/ 5184 h 5844"/>
                <a:gd name="T70" fmla="*/ 1089 w 4637"/>
                <a:gd name="T71" fmla="*/ 4484 h 5844"/>
                <a:gd name="T72" fmla="*/ 1089 w 4637"/>
                <a:gd name="T73" fmla="*/ 4484 h 5844"/>
                <a:gd name="T74" fmla="*/ 1759 w 4637"/>
                <a:gd name="T75" fmla="*/ 3640 h 5844"/>
                <a:gd name="T76" fmla="*/ 1759 w 4637"/>
                <a:gd name="T77" fmla="*/ 3640 h 5844"/>
                <a:gd name="T78" fmla="*/ 2478 w 4637"/>
                <a:gd name="T79" fmla="*/ 2734 h 5844"/>
                <a:gd name="T80" fmla="*/ 2478 w 4637"/>
                <a:gd name="T81" fmla="*/ 2734 h 5844"/>
                <a:gd name="T82" fmla="*/ 3183 w 4637"/>
                <a:gd name="T83" fmla="*/ 1844 h 5844"/>
                <a:gd name="T84" fmla="*/ 3183 w 4637"/>
                <a:gd name="T85" fmla="*/ 1844 h 5844"/>
                <a:gd name="T86" fmla="*/ 3812 w 4637"/>
                <a:gd name="T87" fmla="*/ 1052 h 5844"/>
                <a:gd name="T88" fmla="*/ 3812 w 4637"/>
                <a:gd name="T89" fmla="*/ 1052 h 5844"/>
                <a:gd name="T90" fmla="*/ 4301 w 4637"/>
                <a:gd name="T91" fmla="*/ 435 h 5844"/>
                <a:gd name="T92" fmla="*/ 4301 w 4637"/>
                <a:gd name="T93" fmla="*/ 435 h 5844"/>
                <a:gd name="T94" fmla="*/ 4587 w 4637"/>
                <a:gd name="T95" fmla="*/ 75 h 5844"/>
                <a:gd name="T96" fmla="*/ 4587 w 4637"/>
                <a:gd name="T97" fmla="*/ 75 h 5844"/>
                <a:gd name="T98" fmla="*/ 4636 w 4637"/>
                <a:gd name="T99" fmla="*/ 15 h 5844"/>
                <a:gd name="T100" fmla="*/ 4636 w 4637"/>
                <a:gd name="T101" fmla="*/ 15 h 5844"/>
                <a:gd name="T102" fmla="*/ 4637 w 4637"/>
                <a:gd name="T103" fmla="*/ 11 h 5844"/>
                <a:gd name="T104" fmla="*/ 4637 w 4637"/>
                <a:gd name="T105" fmla="*/ 8 h 5844"/>
                <a:gd name="T106" fmla="*/ 4637 w 4637"/>
                <a:gd name="T107" fmla="*/ 6 h 5844"/>
                <a:gd name="T108" fmla="*/ 4634 w 4637"/>
                <a:gd name="T109" fmla="*/ 3 h 5844"/>
                <a:gd name="T110" fmla="*/ 4632 w 4637"/>
                <a:gd name="T111" fmla="*/ 0 h 5844"/>
                <a:gd name="T112" fmla="*/ 4629 w 4637"/>
                <a:gd name="T113" fmla="*/ 0 h 5844"/>
                <a:gd name="T114" fmla="*/ 4627 w 4637"/>
                <a:gd name="T115" fmla="*/ 0 h 5844"/>
                <a:gd name="T116" fmla="*/ 4624 w 4637"/>
                <a:gd name="T117" fmla="*/ 3 h 5844"/>
                <a:gd name="T118" fmla="*/ 4624 w 4637"/>
                <a:gd name="T119" fmla="*/ 3 h 5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37" h="5844">
                  <a:moveTo>
                    <a:pt x="4624" y="3"/>
                  </a:moveTo>
                  <a:lnTo>
                    <a:pt x="4624" y="3"/>
                  </a:lnTo>
                  <a:lnTo>
                    <a:pt x="4484" y="181"/>
                  </a:lnTo>
                  <a:lnTo>
                    <a:pt x="4484" y="181"/>
                  </a:lnTo>
                  <a:lnTo>
                    <a:pt x="4104" y="660"/>
                  </a:lnTo>
                  <a:lnTo>
                    <a:pt x="4104" y="660"/>
                  </a:lnTo>
                  <a:lnTo>
                    <a:pt x="3548" y="1361"/>
                  </a:lnTo>
                  <a:lnTo>
                    <a:pt x="3548" y="1361"/>
                  </a:lnTo>
                  <a:lnTo>
                    <a:pt x="2878" y="2204"/>
                  </a:lnTo>
                  <a:lnTo>
                    <a:pt x="2878" y="2204"/>
                  </a:lnTo>
                  <a:lnTo>
                    <a:pt x="2159" y="3111"/>
                  </a:lnTo>
                  <a:lnTo>
                    <a:pt x="2159" y="3111"/>
                  </a:lnTo>
                  <a:lnTo>
                    <a:pt x="1454" y="4000"/>
                  </a:lnTo>
                  <a:lnTo>
                    <a:pt x="1454" y="4000"/>
                  </a:lnTo>
                  <a:lnTo>
                    <a:pt x="825" y="4792"/>
                  </a:lnTo>
                  <a:lnTo>
                    <a:pt x="825" y="4792"/>
                  </a:lnTo>
                  <a:lnTo>
                    <a:pt x="336" y="5409"/>
                  </a:lnTo>
                  <a:lnTo>
                    <a:pt x="336" y="5409"/>
                  </a:lnTo>
                  <a:lnTo>
                    <a:pt x="50" y="5770"/>
                  </a:lnTo>
                  <a:lnTo>
                    <a:pt x="50" y="5770"/>
                  </a:lnTo>
                  <a:lnTo>
                    <a:pt x="1" y="5830"/>
                  </a:lnTo>
                  <a:lnTo>
                    <a:pt x="1" y="5830"/>
                  </a:lnTo>
                  <a:lnTo>
                    <a:pt x="0" y="5833"/>
                  </a:lnTo>
                  <a:lnTo>
                    <a:pt x="0" y="5836"/>
                  </a:lnTo>
                  <a:lnTo>
                    <a:pt x="1" y="5839"/>
                  </a:lnTo>
                  <a:lnTo>
                    <a:pt x="3" y="5842"/>
                  </a:lnTo>
                  <a:lnTo>
                    <a:pt x="5" y="5843"/>
                  </a:lnTo>
                  <a:lnTo>
                    <a:pt x="8" y="5844"/>
                  </a:lnTo>
                  <a:lnTo>
                    <a:pt x="10" y="5843"/>
                  </a:lnTo>
                  <a:lnTo>
                    <a:pt x="13" y="5842"/>
                  </a:lnTo>
                  <a:lnTo>
                    <a:pt x="13" y="5842"/>
                  </a:lnTo>
                  <a:lnTo>
                    <a:pt x="154" y="5664"/>
                  </a:lnTo>
                  <a:lnTo>
                    <a:pt x="154" y="5664"/>
                  </a:lnTo>
                  <a:lnTo>
                    <a:pt x="533" y="5184"/>
                  </a:lnTo>
                  <a:lnTo>
                    <a:pt x="533" y="5184"/>
                  </a:lnTo>
                  <a:lnTo>
                    <a:pt x="1089" y="4484"/>
                  </a:lnTo>
                  <a:lnTo>
                    <a:pt x="1089" y="4484"/>
                  </a:lnTo>
                  <a:lnTo>
                    <a:pt x="1759" y="3640"/>
                  </a:lnTo>
                  <a:lnTo>
                    <a:pt x="1759" y="3640"/>
                  </a:lnTo>
                  <a:lnTo>
                    <a:pt x="2478" y="2734"/>
                  </a:lnTo>
                  <a:lnTo>
                    <a:pt x="2478" y="2734"/>
                  </a:lnTo>
                  <a:lnTo>
                    <a:pt x="3183" y="1844"/>
                  </a:lnTo>
                  <a:lnTo>
                    <a:pt x="3183" y="1844"/>
                  </a:lnTo>
                  <a:lnTo>
                    <a:pt x="3812" y="1052"/>
                  </a:lnTo>
                  <a:lnTo>
                    <a:pt x="3812" y="1052"/>
                  </a:lnTo>
                  <a:lnTo>
                    <a:pt x="4301" y="435"/>
                  </a:lnTo>
                  <a:lnTo>
                    <a:pt x="4301" y="435"/>
                  </a:lnTo>
                  <a:lnTo>
                    <a:pt x="4587" y="75"/>
                  </a:lnTo>
                  <a:lnTo>
                    <a:pt x="4587" y="75"/>
                  </a:lnTo>
                  <a:lnTo>
                    <a:pt x="4636" y="15"/>
                  </a:lnTo>
                  <a:lnTo>
                    <a:pt x="4636" y="15"/>
                  </a:lnTo>
                  <a:lnTo>
                    <a:pt x="4637" y="11"/>
                  </a:lnTo>
                  <a:lnTo>
                    <a:pt x="4637" y="8"/>
                  </a:lnTo>
                  <a:lnTo>
                    <a:pt x="4637" y="6"/>
                  </a:lnTo>
                  <a:lnTo>
                    <a:pt x="4634" y="3"/>
                  </a:lnTo>
                  <a:lnTo>
                    <a:pt x="4632" y="0"/>
                  </a:lnTo>
                  <a:lnTo>
                    <a:pt x="4629" y="0"/>
                  </a:lnTo>
                  <a:lnTo>
                    <a:pt x="4627" y="0"/>
                  </a:lnTo>
                  <a:lnTo>
                    <a:pt x="4624" y="3"/>
                  </a:lnTo>
                  <a:lnTo>
                    <a:pt x="462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3" name="Freeform 321">
              <a:extLst>
                <a:ext uri="{FF2B5EF4-FFF2-40B4-BE49-F238E27FC236}">
                  <a16:creationId xmlns:a16="http://schemas.microsoft.com/office/drawing/2014/main" id="{D8351AEA-FE0B-E70C-A06F-43D2E921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854"/>
              <a:ext cx="2004" cy="2424"/>
            </a:xfrm>
            <a:custGeom>
              <a:avLst/>
              <a:gdLst>
                <a:gd name="T0" fmla="*/ 3996 w 4009"/>
                <a:gd name="T1" fmla="*/ 2 h 4848"/>
                <a:gd name="T2" fmla="*/ 3996 w 4009"/>
                <a:gd name="T3" fmla="*/ 2 h 4848"/>
                <a:gd name="T4" fmla="*/ 3864 w 4009"/>
                <a:gd name="T5" fmla="*/ 161 h 4848"/>
                <a:gd name="T6" fmla="*/ 3864 w 4009"/>
                <a:gd name="T7" fmla="*/ 161 h 4848"/>
                <a:gd name="T8" fmla="*/ 3509 w 4009"/>
                <a:gd name="T9" fmla="*/ 590 h 4848"/>
                <a:gd name="T10" fmla="*/ 3509 w 4009"/>
                <a:gd name="T11" fmla="*/ 590 h 4848"/>
                <a:gd name="T12" fmla="*/ 2996 w 4009"/>
                <a:gd name="T13" fmla="*/ 1213 h 4848"/>
                <a:gd name="T14" fmla="*/ 2996 w 4009"/>
                <a:gd name="T15" fmla="*/ 1213 h 4848"/>
                <a:gd name="T16" fmla="*/ 2382 w 4009"/>
                <a:gd name="T17" fmla="*/ 1956 h 4848"/>
                <a:gd name="T18" fmla="*/ 2382 w 4009"/>
                <a:gd name="T19" fmla="*/ 1956 h 4848"/>
                <a:gd name="T20" fmla="*/ 1732 w 4009"/>
                <a:gd name="T21" fmla="*/ 2741 h 4848"/>
                <a:gd name="T22" fmla="*/ 1732 w 4009"/>
                <a:gd name="T23" fmla="*/ 2741 h 4848"/>
                <a:gd name="T24" fmla="*/ 1108 w 4009"/>
                <a:gd name="T25" fmla="*/ 3496 h 4848"/>
                <a:gd name="T26" fmla="*/ 1108 w 4009"/>
                <a:gd name="T27" fmla="*/ 3496 h 4848"/>
                <a:gd name="T28" fmla="*/ 570 w 4009"/>
                <a:gd name="T29" fmla="*/ 4147 h 4848"/>
                <a:gd name="T30" fmla="*/ 570 w 4009"/>
                <a:gd name="T31" fmla="*/ 4147 h 4848"/>
                <a:gd name="T32" fmla="*/ 183 w 4009"/>
                <a:gd name="T33" fmla="*/ 4616 h 4848"/>
                <a:gd name="T34" fmla="*/ 183 w 4009"/>
                <a:gd name="T35" fmla="*/ 4616 h 4848"/>
                <a:gd name="T36" fmla="*/ 7 w 4009"/>
                <a:gd name="T37" fmla="*/ 4830 h 4848"/>
                <a:gd name="T38" fmla="*/ 7 w 4009"/>
                <a:gd name="T39" fmla="*/ 4830 h 4848"/>
                <a:gd name="T40" fmla="*/ 3 w 4009"/>
                <a:gd name="T41" fmla="*/ 4835 h 4848"/>
                <a:gd name="T42" fmla="*/ 3 w 4009"/>
                <a:gd name="T43" fmla="*/ 4835 h 4848"/>
                <a:gd name="T44" fmla="*/ 0 w 4009"/>
                <a:gd name="T45" fmla="*/ 4838 h 4848"/>
                <a:gd name="T46" fmla="*/ 0 w 4009"/>
                <a:gd name="T47" fmla="*/ 4841 h 4848"/>
                <a:gd name="T48" fmla="*/ 1 w 4009"/>
                <a:gd name="T49" fmla="*/ 4844 h 4848"/>
                <a:gd name="T50" fmla="*/ 3 w 4009"/>
                <a:gd name="T51" fmla="*/ 4847 h 4848"/>
                <a:gd name="T52" fmla="*/ 5 w 4009"/>
                <a:gd name="T53" fmla="*/ 4848 h 4848"/>
                <a:gd name="T54" fmla="*/ 8 w 4009"/>
                <a:gd name="T55" fmla="*/ 4848 h 4848"/>
                <a:gd name="T56" fmla="*/ 10 w 4009"/>
                <a:gd name="T57" fmla="*/ 4848 h 4848"/>
                <a:gd name="T58" fmla="*/ 13 w 4009"/>
                <a:gd name="T59" fmla="*/ 4845 h 4848"/>
                <a:gd name="T60" fmla="*/ 13 w 4009"/>
                <a:gd name="T61" fmla="*/ 4845 h 4848"/>
                <a:gd name="T62" fmla="*/ 145 w 4009"/>
                <a:gd name="T63" fmla="*/ 4686 h 4848"/>
                <a:gd name="T64" fmla="*/ 145 w 4009"/>
                <a:gd name="T65" fmla="*/ 4686 h 4848"/>
                <a:gd name="T66" fmla="*/ 499 w 4009"/>
                <a:gd name="T67" fmla="*/ 4257 h 4848"/>
                <a:gd name="T68" fmla="*/ 499 w 4009"/>
                <a:gd name="T69" fmla="*/ 4257 h 4848"/>
                <a:gd name="T70" fmla="*/ 1014 w 4009"/>
                <a:gd name="T71" fmla="*/ 3635 h 4848"/>
                <a:gd name="T72" fmla="*/ 1014 w 4009"/>
                <a:gd name="T73" fmla="*/ 3635 h 4848"/>
                <a:gd name="T74" fmla="*/ 1627 w 4009"/>
                <a:gd name="T75" fmla="*/ 2893 h 4848"/>
                <a:gd name="T76" fmla="*/ 1627 w 4009"/>
                <a:gd name="T77" fmla="*/ 2893 h 4848"/>
                <a:gd name="T78" fmla="*/ 2277 w 4009"/>
                <a:gd name="T79" fmla="*/ 2107 h 4848"/>
                <a:gd name="T80" fmla="*/ 2277 w 4009"/>
                <a:gd name="T81" fmla="*/ 2107 h 4848"/>
                <a:gd name="T82" fmla="*/ 2901 w 4009"/>
                <a:gd name="T83" fmla="*/ 1351 h 4848"/>
                <a:gd name="T84" fmla="*/ 2901 w 4009"/>
                <a:gd name="T85" fmla="*/ 1351 h 4848"/>
                <a:gd name="T86" fmla="*/ 3438 w 4009"/>
                <a:gd name="T87" fmla="*/ 701 h 4848"/>
                <a:gd name="T88" fmla="*/ 3438 w 4009"/>
                <a:gd name="T89" fmla="*/ 701 h 4848"/>
                <a:gd name="T90" fmla="*/ 3826 w 4009"/>
                <a:gd name="T91" fmla="*/ 231 h 4848"/>
                <a:gd name="T92" fmla="*/ 3826 w 4009"/>
                <a:gd name="T93" fmla="*/ 231 h 4848"/>
                <a:gd name="T94" fmla="*/ 4003 w 4009"/>
                <a:gd name="T95" fmla="*/ 19 h 4848"/>
                <a:gd name="T96" fmla="*/ 4003 w 4009"/>
                <a:gd name="T97" fmla="*/ 19 h 4848"/>
                <a:gd name="T98" fmla="*/ 4007 w 4009"/>
                <a:gd name="T99" fmla="*/ 12 h 4848"/>
                <a:gd name="T100" fmla="*/ 4007 w 4009"/>
                <a:gd name="T101" fmla="*/ 12 h 4848"/>
                <a:gd name="T102" fmla="*/ 4009 w 4009"/>
                <a:gd name="T103" fmla="*/ 10 h 4848"/>
                <a:gd name="T104" fmla="*/ 4009 w 4009"/>
                <a:gd name="T105" fmla="*/ 7 h 4848"/>
                <a:gd name="T106" fmla="*/ 4008 w 4009"/>
                <a:gd name="T107" fmla="*/ 5 h 4848"/>
                <a:gd name="T108" fmla="*/ 4007 w 4009"/>
                <a:gd name="T109" fmla="*/ 2 h 4848"/>
                <a:gd name="T110" fmla="*/ 4004 w 4009"/>
                <a:gd name="T111" fmla="*/ 0 h 4848"/>
                <a:gd name="T112" fmla="*/ 4001 w 4009"/>
                <a:gd name="T113" fmla="*/ 0 h 4848"/>
                <a:gd name="T114" fmla="*/ 3999 w 4009"/>
                <a:gd name="T115" fmla="*/ 0 h 4848"/>
                <a:gd name="T116" fmla="*/ 3996 w 4009"/>
                <a:gd name="T117" fmla="*/ 2 h 4848"/>
                <a:gd name="T118" fmla="*/ 3996 w 4009"/>
                <a:gd name="T119" fmla="*/ 2 h 4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09" h="4848">
                  <a:moveTo>
                    <a:pt x="3996" y="2"/>
                  </a:moveTo>
                  <a:lnTo>
                    <a:pt x="3996" y="2"/>
                  </a:lnTo>
                  <a:lnTo>
                    <a:pt x="3864" y="161"/>
                  </a:lnTo>
                  <a:lnTo>
                    <a:pt x="3864" y="161"/>
                  </a:lnTo>
                  <a:lnTo>
                    <a:pt x="3509" y="590"/>
                  </a:lnTo>
                  <a:lnTo>
                    <a:pt x="3509" y="590"/>
                  </a:lnTo>
                  <a:lnTo>
                    <a:pt x="2996" y="1213"/>
                  </a:lnTo>
                  <a:lnTo>
                    <a:pt x="2996" y="1213"/>
                  </a:lnTo>
                  <a:lnTo>
                    <a:pt x="2382" y="1956"/>
                  </a:lnTo>
                  <a:lnTo>
                    <a:pt x="2382" y="1956"/>
                  </a:lnTo>
                  <a:lnTo>
                    <a:pt x="1732" y="2741"/>
                  </a:lnTo>
                  <a:lnTo>
                    <a:pt x="1732" y="2741"/>
                  </a:lnTo>
                  <a:lnTo>
                    <a:pt x="1108" y="3496"/>
                  </a:lnTo>
                  <a:lnTo>
                    <a:pt x="1108" y="3496"/>
                  </a:lnTo>
                  <a:lnTo>
                    <a:pt x="570" y="4147"/>
                  </a:lnTo>
                  <a:lnTo>
                    <a:pt x="570" y="4147"/>
                  </a:lnTo>
                  <a:lnTo>
                    <a:pt x="183" y="4616"/>
                  </a:lnTo>
                  <a:lnTo>
                    <a:pt x="183" y="4616"/>
                  </a:lnTo>
                  <a:lnTo>
                    <a:pt x="7" y="4830"/>
                  </a:lnTo>
                  <a:lnTo>
                    <a:pt x="7" y="4830"/>
                  </a:lnTo>
                  <a:lnTo>
                    <a:pt x="3" y="4835"/>
                  </a:lnTo>
                  <a:lnTo>
                    <a:pt x="3" y="4835"/>
                  </a:lnTo>
                  <a:lnTo>
                    <a:pt x="0" y="4838"/>
                  </a:lnTo>
                  <a:lnTo>
                    <a:pt x="0" y="4841"/>
                  </a:lnTo>
                  <a:lnTo>
                    <a:pt x="1" y="4844"/>
                  </a:lnTo>
                  <a:lnTo>
                    <a:pt x="3" y="4847"/>
                  </a:lnTo>
                  <a:lnTo>
                    <a:pt x="5" y="4848"/>
                  </a:lnTo>
                  <a:lnTo>
                    <a:pt x="8" y="4848"/>
                  </a:lnTo>
                  <a:lnTo>
                    <a:pt x="10" y="4848"/>
                  </a:lnTo>
                  <a:lnTo>
                    <a:pt x="13" y="4845"/>
                  </a:lnTo>
                  <a:lnTo>
                    <a:pt x="13" y="4845"/>
                  </a:lnTo>
                  <a:lnTo>
                    <a:pt x="145" y="4686"/>
                  </a:lnTo>
                  <a:lnTo>
                    <a:pt x="145" y="4686"/>
                  </a:lnTo>
                  <a:lnTo>
                    <a:pt x="499" y="4257"/>
                  </a:lnTo>
                  <a:lnTo>
                    <a:pt x="499" y="4257"/>
                  </a:lnTo>
                  <a:lnTo>
                    <a:pt x="1014" y="3635"/>
                  </a:lnTo>
                  <a:lnTo>
                    <a:pt x="1014" y="3635"/>
                  </a:lnTo>
                  <a:lnTo>
                    <a:pt x="1627" y="2893"/>
                  </a:lnTo>
                  <a:lnTo>
                    <a:pt x="1627" y="2893"/>
                  </a:lnTo>
                  <a:lnTo>
                    <a:pt x="2277" y="2107"/>
                  </a:lnTo>
                  <a:lnTo>
                    <a:pt x="2277" y="2107"/>
                  </a:lnTo>
                  <a:lnTo>
                    <a:pt x="2901" y="1351"/>
                  </a:lnTo>
                  <a:lnTo>
                    <a:pt x="2901" y="1351"/>
                  </a:lnTo>
                  <a:lnTo>
                    <a:pt x="3438" y="701"/>
                  </a:lnTo>
                  <a:lnTo>
                    <a:pt x="3438" y="701"/>
                  </a:lnTo>
                  <a:lnTo>
                    <a:pt x="3826" y="231"/>
                  </a:lnTo>
                  <a:lnTo>
                    <a:pt x="3826" y="231"/>
                  </a:lnTo>
                  <a:lnTo>
                    <a:pt x="4003" y="19"/>
                  </a:lnTo>
                  <a:lnTo>
                    <a:pt x="4003" y="19"/>
                  </a:lnTo>
                  <a:lnTo>
                    <a:pt x="4007" y="12"/>
                  </a:lnTo>
                  <a:lnTo>
                    <a:pt x="4007" y="12"/>
                  </a:lnTo>
                  <a:lnTo>
                    <a:pt x="4009" y="10"/>
                  </a:lnTo>
                  <a:lnTo>
                    <a:pt x="4009" y="7"/>
                  </a:lnTo>
                  <a:lnTo>
                    <a:pt x="4008" y="5"/>
                  </a:lnTo>
                  <a:lnTo>
                    <a:pt x="4007" y="2"/>
                  </a:lnTo>
                  <a:lnTo>
                    <a:pt x="4004" y="0"/>
                  </a:lnTo>
                  <a:lnTo>
                    <a:pt x="4001" y="0"/>
                  </a:lnTo>
                  <a:lnTo>
                    <a:pt x="3999" y="0"/>
                  </a:lnTo>
                  <a:lnTo>
                    <a:pt x="3996" y="2"/>
                  </a:lnTo>
                  <a:lnTo>
                    <a:pt x="399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4" name="Freeform 322">
              <a:extLst>
                <a:ext uri="{FF2B5EF4-FFF2-40B4-BE49-F238E27FC236}">
                  <a16:creationId xmlns:a16="http://schemas.microsoft.com/office/drawing/2014/main" id="{19EAD874-58DD-B17E-67F9-116020C7C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3489"/>
              <a:ext cx="186" cy="223"/>
            </a:xfrm>
            <a:custGeom>
              <a:avLst/>
              <a:gdLst>
                <a:gd name="T0" fmla="*/ 360 w 372"/>
                <a:gd name="T1" fmla="*/ 2 h 444"/>
                <a:gd name="T2" fmla="*/ 360 w 372"/>
                <a:gd name="T3" fmla="*/ 2 h 444"/>
                <a:gd name="T4" fmla="*/ 2 w 372"/>
                <a:gd name="T5" fmla="*/ 430 h 444"/>
                <a:gd name="T6" fmla="*/ 2 w 372"/>
                <a:gd name="T7" fmla="*/ 430 h 444"/>
                <a:gd name="T8" fmla="*/ 1 w 372"/>
                <a:gd name="T9" fmla="*/ 434 h 444"/>
                <a:gd name="T10" fmla="*/ 0 w 372"/>
                <a:gd name="T11" fmla="*/ 436 h 444"/>
                <a:gd name="T12" fmla="*/ 1 w 372"/>
                <a:gd name="T13" fmla="*/ 439 h 444"/>
                <a:gd name="T14" fmla="*/ 2 w 372"/>
                <a:gd name="T15" fmla="*/ 442 h 444"/>
                <a:gd name="T16" fmla="*/ 5 w 372"/>
                <a:gd name="T17" fmla="*/ 443 h 444"/>
                <a:gd name="T18" fmla="*/ 7 w 372"/>
                <a:gd name="T19" fmla="*/ 444 h 444"/>
                <a:gd name="T20" fmla="*/ 10 w 372"/>
                <a:gd name="T21" fmla="*/ 444 h 444"/>
                <a:gd name="T22" fmla="*/ 12 w 372"/>
                <a:gd name="T23" fmla="*/ 442 h 444"/>
                <a:gd name="T24" fmla="*/ 12 w 372"/>
                <a:gd name="T25" fmla="*/ 442 h 444"/>
                <a:gd name="T26" fmla="*/ 370 w 372"/>
                <a:gd name="T27" fmla="*/ 14 h 444"/>
                <a:gd name="T28" fmla="*/ 370 w 372"/>
                <a:gd name="T29" fmla="*/ 14 h 444"/>
                <a:gd name="T30" fmla="*/ 371 w 372"/>
                <a:gd name="T31" fmla="*/ 10 h 444"/>
                <a:gd name="T32" fmla="*/ 372 w 372"/>
                <a:gd name="T33" fmla="*/ 7 h 444"/>
                <a:gd name="T34" fmla="*/ 371 w 372"/>
                <a:gd name="T35" fmla="*/ 5 h 444"/>
                <a:gd name="T36" fmla="*/ 370 w 372"/>
                <a:gd name="T37" fmla="*/ 2 h 444"/>
                <a:gd name="T38" fmla="*/ 367 w 372"/>
                <a:gd name="T39" fmla="*/ 1 h 444"/>
                <a:gd name="T40" fmla="*/ 365 w 372"/>
                <a:gd name="T41" fmla="*/ 0 h 444"/>
                <a:gd name="T42" fmla="*/ 362 w 372"/>
                <a:gd name="T43" fmla="*/ 0 h 444"/>
                <a:gd name="T44" fmla="*/ 360 w 372"/>
                <a:gd name="T45" fmla="*/ 2 h 444"/>
                <a:gd name="T46" fmla="*/ 360 w 372"/>
                <a:gd name="T47" fmla="*/ 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444">
                  <a:moveTo>
                    <a:pt x="360" y="2"/>
                  </a:moveTo>
                  <a:lnTo>
                    <a:pt x="360" y="2"/>
                  </a:lnTo>
                  <a:lnTo>
                    <a:pt x="2" y="430"/>
                  </a:lnTo>
                  <a:lnTo>
                    <a:pt x="2" y="430"/>
                  </a:lnTo>
                  <a:lnTo>
                    <a:pt x="1" y="434"/>
                  </a:lnTo>
                  <a:lnTo>
                    <a:pt x="0" y="436"/>
                  </a:lnTo>
                  <a:lnTo>
                    <a:pt x="1" y="439"/>
                  </a:lnTo>
                  <a:lnTo>
                    <a:pt x="2" y="442"/>
                  </a:lnTo>
                  <a:lnTo>
                    <a:pt x="5" y="443"/>
                  </a:lnTo>
                  <a:lnTo>
                    <a:pt x="7" y="444"/>
                  </a:lnTo>
                  <a:lnTo>
                    <a:pt x="10" y="444"/>
                  </a:lnTo>
                  <a:lnTo>
                    <a:pt x="12" y="442"/>
                  </a:lnTo>
                  <a:lnTo>
                    <a:pt x="12" y="442"/>
                  </a:lnTo>
                  <a:lnTo>
                    <a:pt x="370" y="14"/>
                  </a:lnTo>
                  <a:lnTo>
                    <a:pt x="370" y="14"/>
                  </a:lnTo>
                  <a:lnTo>
                    <a:pt x="371" y="10"/>
                  </a:lnTo>
                  <a:lnTo>
                    <a:pt x="372" y="7"/>
                  </a:lnTo>
                  <a:lnTo>
                    <a:pt x="371" y="5"/>
                  </a:lnTo>
                  <a:lnTo>
                    <a:pt x="370" y="2"/>
                  </a:lnTo>
                  <a:lnTo>
                    <a:pt x="367" y="1"/>
                  </a:lnTo>
                  <a:lnTo>
                    <a:pt x="365" y="0"/>
                  </a:lnTo>
                  <a:lnTo>
                    <a:pt x="362" y="0"/>
                  </a:lnTo>
                  <a:lnTo>
                    <a:pt x="360" y="2"/>
                  </a:lnTo>
                  <a:lnTo>
                    <a:pt x="36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5" name="Freeform 323">
              <a:extLst>
                <a:ext uri="{FF2B5EF4-FFF2-40B4-BE49-F238E27FC236}">
                  <a16:creationId xmlns:a16="http://schemas.microsoft.com/office/drawing/2014/main" id="{F39F6333-029D-277A-2A1B-534474966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511"/>
              <a:ext cx="468" cy="346"/>
            </a:xfrm>
            <a:custGeom>
              <a:avLst/>
              <a:gdLst>
                <a:gd name="T0" fmla="*/ 5 w 935"/>
                <a:gd name="T1" fmla="*/ 59 h 692"/>
                <a:gd name="T2" fmla="*/ 18 w 935"/>
                <a:gd name="T3" fmla="*/ 137 h 692"/>
                <a:gd name="T4" fmla="*/ 40 w 935"/>
                <a:gd name="T5" fmla="*/ 182 h 692"/>
                <a:gd name="T6" fmla="*/ 72 w 935"/>
                <a:gd name="T7" fmla="*/ 206 h 692"/>
                <a:gd name="T8" fmla="*/ 135 w 935"/>
                <a:gd name="T9" fmla="*/ 219 h 692"/>
                <a:gd name="T10" fmla="*/ 223 w 935"/>
                <a:gd name="T11" fmla="*/ 212 h 692"/>
                <a:gd name="T12" fmla="*/ 285 w 935"/>
                <a:gd name="T13" fmla="*/ 197 h 692"/>
                <a:gd name="T14" fmla="*/ 338 w 935"/>
                <a:gd name="T15" fmla="*/ 181 h 692"/>
                <a:gd name="T16" fmla="*/ 343 w 935"/>
                <a:gd name="T17" fmla="*/ 171 h 692"/>
                <a:gd name="T18" fmla="*/ 332 w 935"/>
                <a:gd name="T19" fmla="*/ 236 h 692"/>
                <a:gd name="T20" fmla="*/ 340 w 935"/>
                <a:gd name="T21" fmla="*/ 301 h 692"/>
                <a:gd name="T22" fmla="*/ 367 w 935"/>
                <a:gd name="T23" fmla="*/ 359 h 692"/>
                <a:gd name="T24" fmla="*/ 413 w 935"/>
                <a:gd name="T25" fmla="*/ 406 h 692"/>
                <a:gd name="T26" fmla="*/ 460 w 935"/>
                <a:gd name="T27" fmla="*/ 432 h 692"/>
                <a:gd name="T28" fmla="*/ 529 w 935"/>
                <a:gd name="T29" fmla="*/ 446 h 692"/>
                <a:gd name="T30" fmla="*/ 618 w 935"/>
                <a:gd name="T31" fmla="*/ 442 h 692"/>
                <a:gd name="T32" fmla="*/ 678 w 935"/>
                <a:gd name="T33" fmla="*/ 423 h 692"/>
                <a:gd name="T34" fmla="*/ 678 w 935"/>
                <a:gd name="T35" fmla="*/ 463 h 692"/>
                <a:gd name="T36" fmla="*/ 671 w 935"/>
                <a:gd name="T37" fmla="*/ 518 h 692"/>
                <a:gd name="T38" fmla="*/ 683 w 935"/>
                <a:gd name="T39" fmla="*/ 557 h 692"/>
                <a:gd name="T40" fmla="*/ 714 w 935"/>
                <a:gd name="T41" fmla="*/ 605 h 692"/>
                <a:gd name="T42" fmla="*/ 752 w 935"/>
                <a:gd name="T43" fmla="*/ 642 h 692"/>
                <a:gd name="T44" fmla="*/ 824 w 935"/>
                <a:gd name="T45" fmla="*/ 680 h 692"/>
                <a:gd name="T46" fmla="*/ 878 w 935"/>
                <a:gd name="T47" fmla="*/ 692 h 692"/>
                <a:gd name="T48" fmla="*/ 930 w 935"/>
                <a:gd name="T49" fmla="*/ 685 h 692"/>
                <a:gd name="T50" fmla="*/ 935 w 935"/>
                <a:gd name="T51" fmla="*/ 679 h 692"/>
                <a:gd name="T52" fmla="*/ 929 w 935"/>
                <a:gd name="T53" fmla="*/ 671 h 692"/>
                <a:gd name="T54" fmla="*/ 901 w 935"/>
                <a:gd name="T55" fmla="*/ 677 h 692"/>
                <a:gd name="T56" fmla="*/ 850 w 935"/>
                <a:gd name="T57" fmla="*/ 671 h 692"/>
                <a:gd name="T58" fmla="*/ 779 w 935"/>
                <a:gd name="T59" fmla="*/ 641 h 692"/>
                <a:gd name="T60" fmla="*/ 728 w 935"/>
                <a:gd name="T61" fmla="*/ 600 h 692"/>
                <a:gd name="T62" fmla="*/ 696 w 935"/>
                <a:gd name="T63" fmla="*/ 550 h 692"/>
                <a:gd name="T64" fmla="*/ 686 w 935"/>
                <a:gd name="T65" fmla="*/ 507 h 692"/>
                <a:gd name="T66" fmla="*/ 693 w 935"/>
                <a:gd name="T67" fmla="*/ 452 h 692"/>
                <a:gd name="T68" fmla="*/ 693 w 935"/>
                <a:gd name="T69" fmla="*/ 419 h 692"/>
                <a:gd name="T70" fmla="*/ 684 w 935"/>
                <a:gd name="T71" fmla="*/ 414 h 692"/>
                <a:gd name="T72" fmla="*/ 588 w 935"/>
                <a:gd name="T73" fmla="*/ 431 h 692"/>
                <a:gd name="T74" fmla="*/ 507 w 935"/>
                <a:gd name="T75" fmla="*/ 429 h 692"/>
                <a:gd name="T76" fmla="*/ 447 w 935"/>
                <a:gd name="T77" fmla="*/ 410 h 692"/>
                <a:gd name="T78" fmla="*/ 406 w 935"/>
                <a:gd name="T79" fmla="*/ 382 h 692"/>
                <a:gd name="T80" fmla="*/ 368 w 935"/>
                <a:gd name="T81" fmla="*/ 332 h 692"/>
                <a:gd name="T82" fmla="*/ 349 w 935"/>
                <a:gd name="T83" fmla="*/ 270 h 692"/>
                <a:gd name="T84" fmla="*/ 350 w 935"/>
                <a:gd name="T85" fmla="*/ 206 h 692"/>
                <a:gd name="T86" fmla="*/ 358 w 935"/>
                <a:gd name="T87" fmla="*/ 172 h 692"/>
                <a:gd name="T88" fmla="*/ 350 w 935"/>
                <a:gd name="T89" fmla="*/ 165 h 692"/>
                <a:gd name="T90" fmla="*/ 291 w 935"/>
                <a:gd name="T91" fmla="*/ 178 h 692"/>
                <a:gd name="T92" fmla="*/ 236 w 935"/>
                <a:gd name="T93" fmla="*/ 194 h 692"/>
                <a:gd name="T94" fmla="*/ 162 w 935"/>
                <a:gd name="T95" fmla="*/ 204 h 692"/>
                <a:gd name="T96" fmla="*/ 87 w 935"/>
                <a:gd name="T97" fmla="*/ 196 h 692"/>
                <a:gd name="T98" fmla="*/ 60 w 935"/>
                <a:gd name="T99" fmla="*/ 181 h 692"/>
                <a:gd name="T100" fmla="*/ 35 w 935"/>
                <a:gd name="T101" fmla="*/ 142 h 692"/>
                <a:gd name="T102" fmla="*/ 22 w 935"/>
                <a:gd name="T103" fmla="*/ 80 h 692"/>
                <a:gd name="T104" fmla="*/ 14 w 935"/>
                <a:gd name="T105" fmla="*/ 7 h 692"/>
                <a:gd name="T106" fmla="*/ 7 w 935"/>
                <a:gd name="T107" fmla="*/ 1 h 692"/>
                <a:gd name="T108" fmla="*/ 0 w 935"/>
                <a:gd name="T109" fmla="*/ 1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5" h="692">
                  <a:moveTo>
                    <a:pt x="0" y="10"/>
                  </a:moveTo>
                  <a:lnTo>
                    <a:pt x="0" y="10"/>
                  </a:lnTo>
                  <a:lnTo>
                    <a:pt x="3" y="33"/>
                  </a:lnTo>
                  <a:lnTo>
                    <a:pt x="5" y="59"/>
                  </a:lnTo>
                  <a:lnTo>
                    <a:pt x="8" y="86"/>
                  </a:lnTo>
                  <a:lnTo>
                    <a:pt x="12" y="112"/>
                  </a:lnTo>
                  <a:lnTo>
                    <a:pt x="14" y="124"/>
                  </a:lnTo>
                  <a:lnTo>
                    <a:pt x="18" y="137"/>
                  </a:lnTo>
                  <a:lnTo>
                    <a:pt x="22" y="150"/>
                  </a:lnTo>
                  <a:lnTo>
                    <a:pt x="27" y="160"/>
                  </a:lnTo>
                  <a:lnTo>
                    <a:pt x="33" y="172"/>
                  </a:lnTo>
                  <a:lnTo>
                    <a:pt x="40" y="182"/>
                  </a:lnTo>
                  <a:lnTo>
                    <a:pt x="49" y="191"/>
                  </a:lnTo>
                  <a:lnTo>
                    <a:pt x="58" y="199"/>
                  </a:lnTo>
                  <a:lnTo>
                    <a:pt x="58" y="199"/>
                  </a:lnTo>
                  <a:lnTo>
                    <a:pt x="72" y="206"/>
                  </a:lnTo>
                  <a:lnTo>
                    <a:pt x="87" y="213"/>
                  </a:lnTo>
                  <a:lnTo>
                    <a:pt x="103" y="217"/>
                  </a:lnTo>
                  <a:lnTo>
                    <a:pt x="119" y="218"/>
                  </a:lnTo>
                  <a:lnTo>
                    <a:pt x="135" y="219"/>
                  </a:lnTo>
                  <a:lnTo>
                    <a:pt x="151" y="218"/>
                  </a:lnTo>
                  <a:lnTo>
                    <a:pt x="183" y="217"/>
                  </a:lnTo>
                  <a:lnTo>
                    <a:pt x="183" y="217"/>
                  </a:lnTo>
                  <a:lnTo>
                    <a:pt x="223" y="212"/>
                  </a:lnTo>
                  <a:lnTo>
                    <a:pt x="261" y="204"/>
                  </a:lnTo>
                  <a:lnTo>
                    <a:pt x="261" y="204"/>
                  </a:lnTo>
                  <a:lnTo>
                    <a:pt x="273" y="201"/>
                  </a:lnTo>
                  <a:lnTo>
                    <a:pt x="285" y="197"/>
                  </a:lnTo>
                  <a:lnTo>
                    <a:pt x="305" y="190"/>
                  </a:lnTo>
                  <a:lnTo>
                    <a:pt x="317" y="186"/>
                  </a:lnTo>
                  <a:lnTo>
                    <a:pt x="327" y="183"/>
                  </a:lnTo>
                  <a:lnTo>
                    <a:pt x="338" y="181"/>
                  </a:lnTo>
                  <a:lnTo>
                    <a:pt x="350" y="181"/>
                  </a:lnTo>
                  <a:lnTo>
                    <a:pt x="350" y="181"/>
                  </a:lnTo>
                  <a:lnTo>
                    <a:pt x="343" y="171"/>
                  </a:lnTo>
                  <a:lnTo>
                    <a:pt x="343" y="171"/>
                  </a:lnTo>
                  <a:lnTo>
                    <a:pt x="338" y="187"/>
                  </a:lnTo>
                  <a:lnTo>
                    <a:pt x="335" y="204"/>
                  </a:lnTo>
                  <a:lnTo>
                    <a:pt x="332" y="219"/>
                  </a:lnTo>
                  <a:lnTo>
                    <a:pt x="332" y="236"/>
                  </a:lnTo>
                  <a:lnTo>
                    <a:pt x="332" y="253"/>
                  </a:lnTo>
                  <a:lnTo>
                    <a:pt x="333" y="269"/>
                  </a:lnTo>
                  <a:lnTo>
                    <a:pt x="336" y="285"/>
                  </a:lnTo>
                  <a:lnTo>
                    <a:pt x="340" y="301"/>
                  </a:lnTo>
                  <a:lnTo>
                    <a:pt x="345" y="317"/>
                  </a:lnTo>
                  <a:lnTo>
                    <a:pt x="350" y="331"/>
                  </a:lnTo>
                  <a:lnTo>
                    <a:pt x="358" y="346"/>
                  </a:lnTo>
                  <a:lnTo>
                    <a:pt x="367" y="359"/>
                  </a:lnTo>
                  <a:lnTo>
                    <a:pt x="377" y="373"/>
                  </a:lnTo>
                  <a:lnTo>
                    <a:pt x="387" y="384"/>
                  </a:lnTo>
                  <a:lnTo>
                    <a:pt x="400" y="396"/>
                  </a:lnTo>
                  <a:lnTo>
                    <a:pt x="413" y="406"/>
                  </a:lnTo>
                  <a:lnTo>
                    <a:pt x="413" y="406"/>
                  </a:lnTo>
                  <a:lnTo>
                    <a:pt x="428" y="416"/>
                  </a:lnTo>
                  <a:lnTo>
                    <a:pt x="443" y="425"/>
                  </a:lnTo>
                  <a:lnTo>
                    <a:pt x="460" y="432"/>
                  </a:lnTo>
                  <a:lnTo>
                    <a:pt x="477" y="437"/>
                  </a:lnTo>
                  <a:lnTo>
                    <a:pt x="493" y="442"/>
                  </a:lnTo>
                  <a:lnTo>
                    <a:pt x="511" y="445"/>
                  </a:lnTo>
                  <a:lnTo>
                    <a:pt x="529" y="446"/>
                  </a:lnTo>
                  <a:lnTo>
                    <a:pt x="546" y="447"/>
                  </a:lnTo>
                  <a:lnTo>
                    <a:pt x="564" y="447"/>
                  </a:lnTo>
                  <a:lnTo>
                    <a:pt x="582" y="446"/>
                  </a:lnTo>
                  <a:lnTo>
                    <a:pt x="618" y="442"/>
                  </a:lnTo>
                  <a:lnTo>
                    <a:pt x="654" y="436"/>
                  </a:lnTo>
                  <a:lnTo>
                    <a:pt x="688" y="428"/>
                  </a:lnTo>
                  <a:lnTo>
                    <a:pt x="688" y="428"/>
                  </a:lnTo>
                  <a:lnTo>
                    <a:pt x="678" y="423"/>
                  </a:lnTo>
                  <a:lnTo>
                    <a:pt x="678" y="423"/>
                  </a:lnTo>
                  <a:lnTo>
                    <a:pt x="680" y="437"/>
                  </a:lnTo>
                  <a:lnTo>
                    <a:pt x="679" y="450"/>
                  </a:lnTo>
                  <a:lnTo>
                    <a:pt x="678" y="463"/>
                  </a:lnTo>
                  <a:lnTo>
                    <a:pt x="675" y="477"/>
                  </a:lnTo>
                  <a:lnTo>
                    <a:pt x="673" y="489"/>
                  </a:lnTo>
                  <a:lnTo>
                    <a:pt x="671" y="504"/>
                  </a:lnTo>
                  <a:lnTo>
                    <a:pt x="671" y="518"/>
                  </a:lnTo>
                  <a:lnTo>
                    <a:pt x="674" y="530"/>
                  </a:lnTo>
                  <a:lnTo>
                    <a:pt x="674" y="530"/>
                  </a:lnTo>
                  <a:lnTo>
                    <a:pt x="678" y="545"/>
                  </a:lnTo>
                  <a:lnTo>
                    <a:pt x="683" y="557"/>
                  </a:lnTo>
                  <a:lnTo>
                    <a:pt x="689" y="570"/>
                  </a:lnTo>
                  <a:lnTo>
                    <a:pt x="697" y="582"/>
                  </a:lnTo>
                  <a:lnTo>
                    <a:pt x="705" y="593"/>
                  </a:lnTo>
                  <a:lnTo>
                    <a:pt x="714" y="605"/>
                  </a:lnTo>
                  <a:lnTo>
                    <a:pt x="723" y="615"/>
                  </a:lnTo>
                  <a:lnTo>
                    <a:pt x="733" y="625"/>
                  </a:lnTo>
                  <a:lnTo>
                    <a:pt x="733" y="625"/>
                  </a:lnTo>
                  <a:lnTo>
                    <a:pt x="752" y="642"/>
                  </a:lnTo>
                  <a:lnTo>
                    <a:pt x="775" y="657"/>
                  </a:lnTo>
                  <a:lnTo>
                    <a:pt x="798" y="670"/>
                  </a:lnTo>
                  <a:lnTo>
                    <a:pt x="811" y="675"/>
                  </a:lnTo>
                  <a:lnTo>
                    <a:pt x="824" y="680"/>
                  </a:lnTo>
                  <a:lnTo>
                    <a:pt x="837" y="684"/>
                  </a:lnTo>
                  <a:lnTo>
                    <a:pt x="851" y="688"/>
                  </a:lnTo>
                  <a:lnTo>
                    <a:pt x="864" y="691"/>
                  </a:lnTo>
                  <a:lnTo>
                    <a:pt x="878" y="692"/>
                  </a:lnTo>
                  <a:lnTo>
                    <a:pt x="891" y="692"/>
                  </a:lnTo>
                  <a:lnTo>
                    <a:pt x="903" y="691"/>
                  </a:lnTo>
                  <a:lnTo>
                    <a:pt x="917" y="689"/>
                  </a:lnTo>
                  <a:lnTo>
                    <a:pt x="930" y="685"/>
                  </a:lnTo>
                  <a:lnTo>
                    <a:pt x="930" y="685"/>
                  </a:lnTo>
                  <a:lnTo>
                    <a:pt x="933" y="684"/>
                  </a:lnTo>
                  <a:lnTo>
                    <a:pt x="934" y="682"/>
                  </a:lnTo>
                  <a:lnTo>
                    <a:pt x="935" y="679"/>
                  </a:lnTo>
                  <a:lnTo>
                    <a:pt x="935" y="677"/>
                  </a:lnTo>
                  <a:lnTo>
                    <a:pt x="934" y="674"/>
                  </a:lnTo>
                  <a:lnTo>
                    <a:pt x="932" y="671"/>
                  </a:lnTo>
                  <a:lnTo>
                    <a:pt x="929" y="671"/>
                  </a:lnTo>
                  <a:lnTo>
                    <a:pt x="925" y="671"/>
                  </a:lnTo>
                  <a:lnTo>
                    <a:pt x="925" y="671"/>
                  </a:lnTo>
                  <a:lnTo>
                    <a:pt x="914" y="674"/>
                  </a:lnTo>
                  <a:lnTo>
                    <a:pt x="901" y="677"/>
                  </a:lnTo>
                  <a:lnTo>
                    <a:pt x="888" y="677"/>
                  </a:lnTo>
                  <a:lnTo>
                    <a:pt x="875" y="677"/>
                  </a:lnTo>
                  <a:lnTo>
                    <a:pt x="862" y="674"/>
                  </a:lnTo>
                  <a:lnTo>
                    <a:pt x="850" y="671"/>
                  </a:lnTo>
                  <a:lnTo>
                    <a:pt x="838" y="669"/>
                  </a:lnTo>
                  <a:lnTo>
                    <a:pt x="825" y="664"/>
                  </a:lnTo>
                  <a:lnTo>
                    <a:pt x="801" y="653"/>
                  </a:lnTo>
                  <a:lnTo>
                    <a:pt x="779" y="641"/>
                  </a:lnTo>
                  <a:lnTo>
                    <a:pt x="757" y="625"/>
                  </a:lnTo>
                  <a:lnTo>
                    <a:pt x="738" y="610"/>
                  </a:lnTo>
                  <a:lnTo>
                    <a:pt x="738" y="610"/>
                  </a:lnTo>
                  <a:lnTo>
                    <a:pt x="728" y="600"/>
                  </a:lnTo>
                  <a:lnTo>
                    <a:pt x="719" y="588"/>
                  </a:lnTo>
                  <a:lnTo>
                    <a:pt x="710" y="575"/>
                  </a:lnTo>
                  <a:lnTo>
                    <a:pt x="702" y="562"/>
                  </a:lnTo>
                  <a:lnTo>
                    <a:pt x="696" y="550"/>
                  </a:lnTo>
                  <a:lnTo>
                    <a:pt x="691" y="536"/>
                  </a:lnTo>
                  <a:lnTo>
                    <a:pt x="687" y="522"/>
                  </a:lnTo>
                  <a:lnTo>
                    <a:pt x="686" y="507"/>
                  </a:lnTo>
                  <a:lnTo>
                    <a:pt x="686" y="507"/>
                  </a:lnTo>
                  <a:lnTo>
                    <a:pt x="686" y="496"/>
                  </a:lnTo>
                  <a:lnTo>
                    <a:pt x="687" y="484"/>
                  </a:lnTo>
                  <a:lnTo>
                    <a:pt x="691" y="463"/>
                  </a:lnTo>
                  <a:lnTo>
                    <a:pt x="693" y="452"/>
                  </a:lnTo>
                  <a:lnTo>
                    <a:pt x="695" y="441"/>
                  </a:lnTo>
                  <a:lnTo>
                    <a:pt x="695" y="431"/>
                  </a:lnTo>
                  <a:lnTo>
                    <a:pt x="693" y="419"/>
                  </a:lnTo>
                  <a:lnTo>
                    <a:pt x="693" y="419"/>
                  </a:lnTo>
                  <a:lnTo>
                    <a:pt x="692" y="416"/>
                  </a:lnTo>
                  <a:lnTo>
                    <a:pt x="689" y="414"/>
                  </a:lnTo>
                  <a:lnTo>
                    <a:pt x="687" y="414"/>
                  </a:lnTo>
                  <a:lnTo>
                    <a:pt x="684" y="414"/>
                  </a:lnTo>
                  <a:lnTo>
                    <a:pt x="684" y="414"/>
                  </a:lnTo>
                  <a:lnTo>
                    <a:pt x="652" y="420"/>
                  </a:lnTo>
                  <a:lnTo>
                    <a:pt x="621" y="427"/>
                  </a:lnTo>
                  <a:lnTo>
                    <a:pt x="588" y="431"/>
                  </a:lnTo>
                  <a:lnTo>
                    <a:pt x="556" y="432"/>
                  </a:lnTo>
                  <a:lnTo>
                    <a:pt x="539" y="432"/>
                  </a:lnTo>
                  <a:lnTo>
                    <a:pt x="524" y="431"/>
                  </a:lnTo>
                  <a:lnTo>
                    <a:pt x="507" y="429"/>
                  </a:lnTo>
                  <a:lnTo>
                    <a:pt x="492" y="425"/>
                  </a:lnTo>
                  <a:lnTo>
                    <a:pt x="477" y="422"/>
                  </a:lnTo>
                  <a:lnTo>
                    <a:pt x="461" y="416"/>
                  </a:lnTo>
                  <a:lnTo>
                    <a:pt x="447" y="410"/>
                  </a:lnTo>
                  <a:lnTo>
                    <a:pt x="433" y="402"/>
                  </a:lnTo>
                  <a:lnTo>
                    <a:pt x="433" y="402"/>
                  </a:lnTo>
                  <a:lnTo>
                    <a:pt x="419" y="392"/>
                  </a:lnTo>
                  <a:lnTo>
                    <a:pt x="406" y="382"/>
                  </a:lnTo>
                  <a:lnTo>
                    <a:pt x="395" y="370"/>
                  </a:lnTo>
                  <a:lnTo>
                    <a:pt x="384" y="359"/>
                  </a:lnTo>
                  <a:lnTo>
                    <a:pt x="376" y="345"/>
                  </a:lnTo>
                  <a:lnTo>
                    <a:pt x="368" y="332"/>
                  </a:lnTo>
                  <a:lnTo>
                    <a:pt x="361" y="317"/>
                  </a:lnTo>
                  <a:lnTo>
                    <a:pt x="356" y="302"/>
                  </a:lnTo>
                  <a:lnTo>
                    <a:pt x="351" y="287"/>
                  </a:lnTo>
                  <a:lnTo>
                    <a:pt x="349" y="270"/>
                  </a:lnTo>
                  <a:lnTo>
                    <a:pt x="347" y="255"/>
                  </a:lnTo>
                  <a:lnTo>
                    <a:pt x="347" y="240"/>
                  </a:lnTo>
                  <a:lnTo>
                    <a:pt x="347" y="223"/>
                  </a:lnTo>
                  <a:lnTo>
                    <a:pt x="350" y="206"/>
                  </a:lnTo>
                  <a:lnTo>
                    <a:pt x="354" y="191"/>
                  </a:lnTo>
                  <a:lnTo>
                    <a:pt x="358" y="174"/>
                  </a:lnTo>
                  <a:lnTo>
                    <a:pt x="358" y="174"/>
                  </a:lnTo>
                  <a:lnTo>
                    <a:pt x="358" y="172"/>
                  </a:lnTo>
                  <a:lnTo>
                    <a:pt x="356" y="168"/>
                  </a:lnTo>
                  <a:lnTo>
                    <a:pt x="354" y="167"/>
                  </a:lnTo>
                  <a:lnTo>
                    <a:pt x="350" y="165"/>
                  </a:lnTo>
                  <a:lnTo>
                    <a:pt x="350" y="165"/>
                  </a:lnTo>
                  <a:lnTo>
                    <a:pt x="335" y="167"/>
                  </a:lnTo>
                  <a:lnTo>
                    <a:pt x="320" y="169"/>
                  </a:lnTo>
                  <a:lnTo>
                    <a:pt x="305" y="173"/>
                  </a:lnTo>
                  <a:lnTo>
                    <a:pt x="291" y="178"/>
                  </a:lnTo>
                  <a:lnTo>
                    <a:pt x="291" y="178"/>
                  </a:lnTo>
                  <a:lnTo>
                    <a:pt x="273" y="185"/>
                  </a:lnTo>
                  <a:lnTo>
                    <a:pt x="254" y="190"/>
                  </a:lnTo>
                  <a:lnTo>
                    <a:pt x="236" y="194"/>
                  </a:lnTo>
                  <a:lnTo>
                    <a:pt x="217" y="196"/>
                  </a:lnTo>
                  <a:lnTo>
                    <a:pt x="217" y="196"/>
                  </a:lnTo>
                  <a:lnTo>
                    <a:pt x="181" y="201"/>
                  </a:lnTo>
                  <a:lnTo>
                    <a:pt x="162" y="204"/>
                  </a:lnTo>
                  <a:lnTo>
                    <a:pt x="142" y="204"/>
                  </a:lnTo>
                  <a:lnTo>
                    <a:pt x="123" y="204"/>
                  </a:lnTo>
                  <a:lnTo>
                    <a:pt x="104" y="201"/>
                  </a:lnTo>
                  <a:lnTo>
                    <a:pt x="87" y="196"/>
                  </a:lnTo>
                  <a:lnTo>
                    <a:pt x="78" y="192"/>
                  </a:lnTo>
                  <a:lnTo>
                    <a:pt x="71" y="188"/>
                  </a:lnTo>
                  <a:lnTo>
                    <a:pt x="71" y="188"/>
                  </a:lnTo>
                  <a:lnTo>
                    <a:pt x="60" y="181"/>
                  </a:lnTo>
                  <a:lnTo>
                    <a:pt x="53" y="173"/>
                  </a:lnTo>
                  <a:lnTo>
                    <a:pt x="45" y="164"/>
                  </a:lnTo>
                  <a:lnTo>
                    <a:pt x="40" y="154"/>
                  </a:lnTo>
                  <a:lnTo>
                    <a:pt x="35" y="142"/>
                  </a:lnTo>
                  <a:lnTo>
                    <a:pt x="31" y="131"/>
                  </a:lnTo>
                  <a:lnTo>
                    <a:pt x="27" y="118"/>
                  </a:lnTo>
                  <a:lnTo>
                    <a:pt x="26" y="105"/>
                  </a:lnTo>
                  <a:lnTo>
                    <a:pt x="22" y="80"/>
                  </a:lnTo>
                  <a:lnTo>
                    <a:pt x="19" y="53"/>
                  </a:lnTo>
                  <a:lnTo>
                    <a:pt x="17" y="2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6" name="Freeform 324">
              <a:extLst>
                <a:ext uri="{FF2B5EF4-FFF2-40B4-BE49-F238E27FC236}">
                  <a16:creationId xmlns:a16="http://schemas.microsoft.com/office/drawing/2014/main" id="{D27CA0C5-9033-44B2-4EA5-8D2E4A42D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" y="4140"/>
              <a:ext cx="1807" cy="180"/>
            </a:xfrm>
            <a:custGeom>
              <a:avLst/>
              <a:gdLst>
                <a:gd name="T0" fmla="*/ 2937 w 3613"/>
                <a:gd name="T1" fmla="*/ 77 h 360"/>
                <a:gd name="T2" fmla="*/ 3220 w 3613"/>
                <a:gd name="T3" fmla="*/ 65 h 360"/>
                <a:gd name="T4" fmla="*/ 3448 w 3613"/>
                <a:gd name="T5" fmla="*/ 38 h 360"/>
                <a:gd name="T6" fmla="*/ 3604 w 3613"/>
                <a:gd name="T7" fmla="*/ 0 h 360"/>
                <a:gd name="T8" fmla="*/ 3441 w 3613"/>
                <a:gd name="T9" fmla="*/ 46 h 360"/>
                <a:gd name="T10" fmla="*/ 3181 w 3613"/>
                <a:gd name="T11" fmla="*/ 154 h 360"/>
                <a:gd name="T12" fmla="*/ 2835 w 3613"/>
                <a:gd name="T13" fmla="*/ 259 h 360"/>
                <a:gd name="T14" fmla="*/ 2598 w 3613"/>
                <a:gd name="T15" fmla="*/ 318 h 360"/>
                <a:gd name="T16" fmla="*/ 2295 w 3613"/>
                <a:gd name="T17" fmla="*/ 345 h 360"/>
                <a:gd name="T18" fmla="*/ 1867 w 3613"/>
                <a:gd name="T19" fmla="*/ 338 h 360"/>
                <a:gd name="T20" fmla="*/ 1263 w 3613"/>
                <a:gd name="T21" fmla="*/ 338 h 360"/>
                <a:gd name="T22" fmla="*/ 734 w 3613"/>
                <a:gd name="T23" fmla="*/ 336 h 360"/>
                <a:gd name="T24" fmla="*/ 389 w 3613"/>
                <a:gd name="T25" fmla="*/ 337 h 360"/>
                <a:gd name="T26" fmla="*/ 149 w 3613"/>
                <a:gd name="T27" fmla="*/ 302 h 360"/>
                <a:gd name="T28" fmla="*/ 33 w 3613"/>
                <a:gd name="T29" fmla="*/ 261 h 360"/>
                <a:gd name="T30" fmla="*/ 67 w 3613"/>
                <a:gd name="T31" fmla="*/ 263 h 360"/>
                <a:gd name="T32" fmla="*/ 356 w 3613"/>
                <a:gd name="T33" fmla="*/ 215 h 360"/>
                <a:gd name="T34" fmla="*/ 703 w 3613"/>
                <a:gd name="T35" fmla="*/ 128 h 360"/>
                <a:gd name="T36" fmla="*/ 937 w 3613"/>
                <a:gd name="T37" fmla="*/ 82 h 360"/>
                <a:gd name="T38" fmla="*/ 1145 w 3613"/>
                <a:gd name="T39" fmla="*/ 47 h 360"/>
                <a:gd name="T40" fmla="*/ 1356 w 3613"/>
                <a:gd name="T41" fmla="*/ 63 h 360"/>
                <a:gd name="T42" fmla="*/ 1787 w 3613"/>
                <a:gd name="T43" fmla="*/ 79 h 360"/>
                <a:gd name="T44" fmla="*/ 2196 w 3613"/>
                <a:gd name="T45" fmla="*/ 78 h 360"/>
                <a:gd name="T46" fmla="*/ 2204 w 3613"/>
                <a:gd name="T47" fmla="*/ 71 h 360"/>
                <a:gd name="T48" fmla="*/ 2196 w 3613"/>
                <a:gd name="T49" fmla="*/ 63 h 360"/>
                <a:gd name="T50" fmla="*/ 1764 w 3613"/>
                <a:gd name="T51" fmla="*/ 64 h 360"/>
                <a:gd name="T52" fmla="*/ 1397 w 3613"/>
                <a:gd name="T53" fmla="*/ 51 h 360"/>
                <a:gd name="T54" fmla="*/ 1184 w 3613"/>
                <a:gd name="T55" fmla="*/ 33 h 360"/>
                <a:gd name="T56" fmla="*/ 1044 w 3613"/>
                <a:gd name="T57" fmla="*/ 45 h 360"/>
                <a:gd name="T58" fmla="*/ 755 w 3613"/>
                <a:gd name="T59" fmla="*/ 101 h 360"/>
                <a:gd name="T60" fmla="*/ 405 w 3613"/>
                <a:gd name="T61" fmla="*/ 188 h 360"/>
                <a:gd name="T62" fmla="*/ 149 w 3613"/>
                <a:gd name="T63" fmla="*/ 238 h 360"/>
                <a:gd name="T64" fmla="*/ 8 w 3613"/>
                <a:gd name="T65" fmla="*/ 250 h 360"/>
                <a:gd name="T66" fmla="*/ 0 w 3613"/>
                <a:gd name="T67" fmla="*/ 260 h 360"/>
                <a:gd name="T68" fmla="*/ 49 w 3613"/>
                <a:gd name="T69" fmla="*/ 286 h 360"/>
                <a:gd name="T70" fmla="*/ 190 w 3613"/>
                <a:gd name="T71" fmla="*/ 328 h 360"/>
                <a:gd name="T72" fmla="*/ 436 w 3613"/>
                <a:gd name="T73" fmla="*/ 354 h 360"/>
                <a:gd name="T74" fmla="*/ 783 w 3613"/>
                <a:gd name="T75" fmla="*/ 352 h 360"/>
                <a:gd name="T76" fmla="*/ 1281 w 3613"/>
                <a:gd name="T77" fmla="*/ 355 h 360"/>
                <a:gd name="T78" fmla="*/ 1786 w 3613"/>
                <a:gd name="T79" fmla="*/ 351 h 360"/>
                <a:gd name="T80" fmla="*/ 2260 w 3613"/>
                <a:gd name="T81" fmla="*/ 360 h 360"/>
                <a:gd name="T82" fmla="*/ 2556 w 3613"/>
                <a:gd name="T83" fmla="*/ 340 h 360"/>
                <a:gd name="T84" fmla="*/ 2846 w 3613"/>
                <a:gd name="T85" fmla="*/ 274 h 360"/>
                <a:gd name="T86" fmla="*/ 3238 w 3613"/>
                <a:gd name="T87" fmla="*/ 149 h 360"/>
                <a:gd name="T88" fmla="*/ 3525 w 3613"/>
                <a:gd name="T89" fmla="*/ 35 h 360"/>
                <a:gd name="T90" fmla="*/ 3610 w 3613"/>
                <a:gd name="T91" fmla="*/ 14 h 360"/>
                <a:gd name="T92" fmla="*/ 3610 w 3613"/>
                <a:gd name="T93" fmla="*/ 1 h 360"/>
                <a:gd name="T94" fmla="*/ 3448 w 3613"/>
                <a:gd name="T95" fmla="*/ 23 h 360"/>
                <a:gd name="T96" fmla="*/ 3152 w 3613"/>
                <a:gd name="T97" fmla="*/ 54 h 360"/>
                <a:gd name="T98" fmla="*/ 2735 w 3613"/>
                <a:gd name="T99" fmla="*/ 64 h 360"/>
                <a:gd name="T100" fmla="*/ 2451 w 3613"/>
                <a:gd name="T101" fmla="*/ 68 h 360"/>
                <a:gd name="T102" fmla="*/ 2459 w 3613"/>
                <a:gd name="T103" fmla="*/ 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13" h="360">
                  <a:moveTo>
                    <a:pt x="2459" y="78"/>
                  </a:moveTo>
                  <a:lnTo>
                    <a:pt x="2459" y="78"/>
                  </a:lnTo>
                  <a:lnTo>
                    <a:pt x="2666" y="79"/>
                  </a:lnTo>
                  <a:lnTo>
                    <a:pt x="2849" y="78"/>
                  </a:lnTo>
                  <a:lnTo>
                    <a:pt x="2937" y="77"/>
                  </a:lnTo>
                  <a:lnTo>
                    <a:pt x="3013" y="76"/>
                  </a:lnTo>
                  <a:lnTo>
                    <a:pt x="3013" y="76"/>
                  </a:lnTo>
                  <a:lnTo>
                    <a:pt x="3083" y="73"/>
                  </a:lnTo>
                  <a:lnTo>
                    <a:pt x="3152" y="69"/>
                  </a:lnTo>
                  <a:lnTo>
                    <a:pt x="3220" y="65"/>
                  </a:lnTo>
                  <a:lnTo>
                    <a:pt x="3289" y="59"/>
                  </a:lnTo>
                  <a:lnTo>
                    <a:pt x="3289" y="59"/>
                  </a:lnTo>
                  <a:lnTo>
                    <a:pt x="3329" y="55"/>
                  </a:lnTo>
                  <a:lnTo>
                    <a:pt x="3368" y="50"/>
                  </a:lnTo>
                  <a:lnTo>
                    <a:pt x="3448" y="38"/>
                  </a:lnTo>
                  <a:lnTo>
                    <a:pt x="3526" y="27"/>
                  </a:lnTo>
                  <a:lnTo>
                    <a:pt x="3605" y="15"/>
                  </a:lnTo>
                  <a:lnTo>
                    <a:pt x="3605" y="15"/>
                  </a:lnTo>
                  <a:lnTo>
                    <a:pt x="3604" y="0"/>
                  </a:lnTo>
                  <a:lnTo>
                    <a:pt x="3604" y="0"/>
                  </a:lnTo>
                  <a:lnTo>
                    <a:pt x="3576" y="5"/>
                  </a:lnTo>
                  <a:lnTo>
                    <a:pt x="3548" y="12"/>
                  </a:lnTo>
                  <a:lnTo>
                    <a:pt x="3521" y="19"/>
                  </a:lnTo>
                  <a:lnTo>
                    <a:pt x="3494" y="27"/>
                  </a:lnTo>
                  <a:lnTo>
                    <a:pt x="3441" y="46"/>
                  </a:lnTo>
                  <a:lnTo>
                    <a:pt x="3389" y="68"/>
                  </a:lnTo>
                  <a:lnTo>
                    <a:pt x="3285" y="113"/>
                  </a:lnTo>
                  <a:lnTo>
                    <a:pt x="3234" y="133"/>
                  </a:lnTo>
                  <a:lnTo>
                    <a:pt x="3181" y="154"/>
                  </a:lnTo>
                  <a:lnTo>
                    <a:pt x="3181" y="154"/>
                  </a:lnTo>
                  <a:lnTo>
                    <a:pt x="3124" y="173"/>
                  </a:lnTo>
                  <a:lnTo>
                    <a:pt x="3067" y="191"/>
                  </a:lnTo>
                  <a:lnTo>
                    <a:pt x="2953" y="224"/>
                  </a:lnTo>
                  <a:lnTo>
                    <a:pt x="2953" y="224"/>
                  </a:lnTo>
                  <a:lnTo>
                    <a:pt x="2835" y="259"/>
                  </a:lnTo>
                  <a:lnTo>
                    <a:pt x="2776" y="275"/>
                  </a:lnTo>
                  <a:lnTo>
                    <a:pt x="2717" y="292"/>
                  </a:lnTo>
                  <a:lnTo>
                    <a:pt x="2717" y="292"/>
                  </a:lnTo>
                  <a:lnTo>
                    <a:pt x="2657" y="306"/>
                  </a:lnTo>
                  <a:lnTo>
                    <a:pt x="2598" y="318"/>
                  </a:lnTo>
                  <a:lnTo>
                    <a:pt x="2538" y="327"/>
                  </a:lnTo>
                  <a:lnTo>
                    <a:pt x="2478" y="334"/>
                  </a:lnTo>
                  <a:lnTo>
                    <a:pt x="2416" y="340"/>
                  </a:lnTo>
                  <a:lnTo>
                    <a:pt x="2356" y="343"/>
                  </a:lnTo>
                  <a:lnTo>
                    <a:pt x="2295" y="345"/>
                  </a:lnTo>
                  <a:lnTo>
                    <a:pt x="2233" y="346"/>
                  </a:lnTo>
                  <a:lnTo>
                    <a:pt x="2173" y="346"/>
                  </a:lnTo>
                  <a:lnTo>
                    <a:pt x="2111" y="345"/>
                  </a:lnTo>
                  <a:lnTo>
                    <a:pt x="1988" y="342"/>
                  </a:lnTo>
                  <a:lnTo>
                    <a:pt x="1867" y="338"/>
                  </a:lnTo>
                  <a:lnTo>
                    <a:pt x="1745" y="336"/>
                  </a:lnTo>
                  <a:lnTo>
                    <a:pt x="1745" y="336"/>
                  </a:lnTo>
                  <a:lnTo>
                    <a:pt x="1625" y="336"/>
                  </a:lnTo>
                  <a:lnTo>
                    <a:pt x="1504" y="336"/>
                  </a:lnTo>
                  <a:lnTo>
                    <a:pt x="1263" y="338"/>
                  </a:lnTo>
                  <a:lnTo>
                    <a:pt x="1024" y="340"/>
                  </a:lnTo>
                  <a:lnTo>
                    <a:pt x="903" y="338"/>
                  </a:lnTo>
                  <a:lnTo>
                    <a:pt x="783" y="337"/>
                  </a:lnTo>
                  <a:lnTo>
                    <a:pt x="783" y="337"/>
                  </a:lnTo>
                  <a:lnTo>
                    <a:pt x="734" y="336"/>
                  </a:lnTo>
                  <a:lnTo>
                    <a:pt x="685" y="336"/>
                  </a:lnTo>
                  <a:lnTo>
                    <a:pt x="588" y="338"/>
                  </a:lnTo>
                  <a:lnTo>
                    <a:pt x="488" y="338"/>
                  </a:lnTo>
                  <a:lnTo>
                    <a:pt x="439" y="338"/>
                  </a:lnTo>
                  <a:lnTo>
                    <a:pt x="389" y="337"/>
                  </a:lnTo>
                  <a:lnTo>
                    <a:pt x="341" y="333"/>
                  </a:lnTo>
                  <a:lnTo>
                    <a:pt x="292" y="329"/>
                  </a:lnTo>
                  <a:lnTo>
                    <a:pt x="243" y="323"/>
                  </a:lnTo>
                  <a:lnTo>
                    <a:pt x="195" y="314"/>
                  </a:lnTo>
                  <a:lnTo>
                    <a:pt x="149" y="302"/>
                  </a:lnTo>
                  <a:lnTo>
                    <a:pt x="124" y="296"/>
                  </a:lnTo>
                  <a:lnTo>
                    <a:pt x="101" y="288"/>
                  </a:lnTo>
                  <a:lnTo>
                    <a:pt x="78" y="281"/>
                  </a:lnTo>
                  <a:lnTo>
                    <a:pt x="56" y="272"/>
                  </a:lnTo>
                  <a:lnTo>
                    <a:pt x="33" y="261"/>
                  </a:lnTo>
                  <a:lnTo>
                    <a:pt x="12" y="251"/>
                  </a:lnTo>
                  <a:lnTo>
                    <a:pt x="12" y="251"/>
                  </a:lnTo>
                  <a:lnTo>
                    <a:pt x="8" y="265"/>
                  </a:lnTo>
                  <a:lnTo>
                    <a:pt x="8" y="265"/>
                  </a:lnTo>
                  <a:lnTo>
                    <a:pt x="67" y="263"/>
                  </a:lnTo>
                  <a:lnTo>
                    <a:pt x="124" y="256"/>
                  </a:lnTo>
                  <a:lnTo>
                    <a:pt x="183" y="249"/>
                  </a:lnTo>
                  <a:lnTo>
                    <a:pt x="241" y="240"/>
                  </a:lnTo>
                  <a:lnTo>
                    <a:pt x="299" y="228"/>
                  </a:lnTo>
                  <a:lnTo>
                    <a:pt x="356" y="215"/>
                  </a:lnTo>
                  <a:lnTo>
                    <a:pt x="413" y="202"/>
                  </a:lnTo>
                  <a:lnTo>
                    <a:pt x="470" y="188"/>
                  </a:lnTo>
                  <a:lnTo>
                    <a:pt x="470" y="188"/>
                  </a:lnTo>
                  <a:lnTo>
                    <a:pt x="587" y="158"/>
                  </a:lnTo>
                  <a:lnTo>
                    <a:pt x="703" y="128"/>
                  </a:lnTo>
                  <a:lnTo>
                    <a:pt x="703" y="128"/>
                  </a:lnTo>
                  <a:lnTo>
                    <a:pt x="761" y="115"/>
                  </a:lnTo>
                  <a:lnTo>
                    <a:pt x="819" y="104"/>
                  </a:lnTo>
                  <a:lnTo>
                    <a:pt x="937" y="82"/>
                  </a:lnTo>
                  <a:lnTo>
                    <a:pt x="937" y="82"/>
                  </a:lnTo>
                  <a:lnTo>
                    <a:pt x="996" y="69"/>
                  </a:lnTo>
                  <a:lnTo>
                    <a:pt x="1056" y="58"/>
                  </a:lnTo>
                  <a:lnTo>
                    <a:pt x="1085" y="53"/>
                  </a:lnTo>
                  <a:lnTo>
                    <a:pt x="1116" y="49"/>
                  </a:lnTo>
                  <a:lnTo>
                    <a:pt x="1145" y="47"/>
                  </a:lnTo>
                  <a:lnTo>
                    <a:pt x="1176" y="47"/>
                  </a:lnTo>
                  <a:lnTo>
                    <a:pt x="1176" y="47"/>
                  </a:lnTo>
                  <a:lnTo>
                    <a:pt x="1236" y="53"/>
                  </a:lnTo>
                  <a:lnTo>
                    <a:pt x="1295" y="58"/>
                  </a:lnTo>
                  <a:lnTo>
                    <a:pt x="1356" y="63"/>
                  </a:lnTo>
                  <a:lnTo>
                    <a:pt x="1416" y="68"/>
                  </a:lnTo>
                  <a:lnTo>
                    <a:pt x="1416" y="68"/>
                  </a:lnTo>
                  <a:lnTo>
                    <a:pt x="1539" y="74"/>
                  </a:lnTo>
                  <a:lnTo>
                    <a:pt x="1663" y="78"/>
                  </a:lnTo>
                  <a:lnTo>
                    <a:pt x="1787" y="79"/>
                  </a:lnTo>
                  <a:lnTo>
                    <a:pt x="1912" y="78"/>
                  </a:lnTo>
                  <a:lnTo>
                    <a:pt x="1912" y="78"/>
                  </a:lnTo>
                  <a:lnTo>
                    <a:pt x="2054" y="76"/>
                  </a:lnTo>
                  <a:lnTo>
                    <a:pt x="2124" y="76"/>
                  </a:lnTo>
                  <a:lnTo>
                    <a:pt x="2196" y="78"/>
                  </a:lnTo>
                  <a:lnTo>
                    <a:pt x="2196" y="78"/>
                  </a:lnTo>
                  <a:lnTo>
                    <a:pt x="2199" y="78"/>
                  </a:lnTo>
                  <a:lnTo>
                    <a:pt x="2201" y="77"/>
                  </a:lnTo>
                  <a:lnTo>
                    <a:pt x="2202" y="74"/>
                  </a:lnTo>
                  <a:lnTo>
                    <a:pt x="2204" y="71"/>
                  </a:lnTo>
                  <a:lnTo>
                    <a:pt x="2202" y="68"/>
                  </a:lnTo>
                  <a:lnTo>
                    <a:pt x="2201" y="65"/>
                  </a:lnTo>
                  <a:lnTo>
                    <a:pt x="2199" y="64"/>
                  </a:lnTo>
                  <a:lnTo>
                    <a:pt x="2196" y="63"/>
                  </a:lnTo>
                  <a:lnTo>
                    <a:pt x="2196" y="63"/>
                  </a:lnTo>
                  <a:lnTo>
                    <a:pt x="2134" y="62"/>
                  </a:lnTo>
                  <a:lnTo>
                    <a:pt x="2073" y="60"/>
                  </a:lnTo>
                  <a:lnTo>
                    <a:pt x="1950" y="62"/>
                  </a:lnTo>
                  <a:lnTo>
                    <a:pt x="1826" y="64"/>
                  </a:lnTo>
                  <a:lnTo>
                    <a:pt x="1764" y="64"/>
                  </a:lnTo>
                  <a:lnTo>
                    <a:pt x="1703" y="64"/>
                  </a:lnTo>
                  <a:lnTo>
                    <a:pt x="1703" y="64"/>
                  </a:lnTo>
                  <a:lnTo>
                    <a:pt x="1580" y="60"/>
                  </a:lnTo>
                  <a:lnTo>
                    <a:pt x="1457" y="55"/>
                  </a:lnTo>
                  <a:lnTo>
                    <a:pt x="1397" y="51"/>
                  </a:lnTo>
                  <a:lnTo>
                    <a:pt x="1335" y="47"/>
                  </a:lnTo>
                  <a:lnTo>
                    <a:pt x="1274" y="41"/>
                  </a:lnTo>
                  <a:lnTo>
                    <a:pt x="1212" y="36"/>
                  </a:lnTo>
                  <a:lnTo>
                    <a:pt x="1212" y="36"/>
                  </a:lnTo>
                  <a:lnTo>
                    <a:pt x="1184" y="33"/>
                  </a:lnTo>
                  <a:lnTo>
                    <a:pt x="1154" y="33"/>
                  </a:lnTo>
                  <a:lnTo>
                    <a:pt x="1127" y="35"/>
                  </a:lnTo>
                  <a:lnTo>
                    <a:pt x="1099" y="37"/>
                  </a:lnTo>
                  <a:lnTo>
                    <a:pt x="1071" y="41"/>
                  </a:lnTo>
                  <a:lnTo>
                    <a:pt x="1044" y="45"/>
                  </a:lnTo>
                  <a:lnTo>
                    <a:pt x="988" y="56"/>
                  </a:lnTo>
                  <a:lnTo>
                    <a:pt x="988" y="56"/>
                  </a:lnTo>
                  <a:lnTo>
                    <a:pt x="871" y="78"/>
                  </a:lnTo>
                  <a:lnTo>
                    <a:pt x="814" y="88"/>
                  </a:lnTo>
                  <a:lnTo>
                    <a:pt x="755" y="101"/>
                  </a:lnTo>
                  <a:lnTo>
                    <a:pt x="755" y="101"/>
                  </a:lnTo>
                  <a:lnTo>
                    <a:pt x="697" y="114"/>
                  </a:lnTo>
                  <a:lnTo>
                    <a:pt x="638" y="128"/>
                  </a:lnTo>
                  <a:lnTo>
                    <a:pt x="521" y="159"/>
                  </a:lnTo>
                  <a:lnTo>
                    <a:pt x="405" y="188"/>
                  </a:lnTo>
                  <a:lnTo>
                    <a:pt x="347" y="201"/>
                  </a:lnTo>
                  <a:lnTo>
                    <a:pt x="288" y="214"/>
                  </a:lnTo>
                  <a:lnTo>
                    <a:pt x="288" y="214"/>
                  </a:lnTo>
                  <a:lnTo>
                    <a:pt x="218" y="228"/>
                  </a:lnTo>
                  <a:lnTo>
                    <a:pt x="149" y="238"/>
                  </a:lnTo>
                  <a:lnTo>
                    <a:pt x="113" y="242"/>
                  </a:lnTo>
                  <a:lnTo>
                    <a:pt x="78" y="246"/>
                  </a:lnTo>
                  <a:lnTo>
                    <a:pt x="42" y="249"/>
                  </a:lnTo>
                  <a:lnTo>
                    <a:pt x="8" y="250"/>
                  </a:lnTo>
                  <a:lnTo>
                    <a:pt x="8" y="250"/>
                  </a:lnTo>
                  <a:lnTo>
                    <a:pt x="5" y="250"/>
                  </a:lnTo>
                  <a:lnTo>
                    <a:pt x="3" y="251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1" y="263"/>
                  </a:lnTo>
                  <a:lnTo>
                    <a:pt x="4" y="264"/>
                  </a:lnTo>
                  <a:lnTo>
                    <a:pt x="4" y="264"/>
                  </a:lnTo>
                  <a:lnTo>
                    <a:pt x="26" y="275"/>
                  </a:lnTo>
                  <a:lnTo>
                    <a:pt x="49" y="286"/>
                  </a:lnTo>
                  <a:lnTo>
                    <a:pt x="72" y="295"/>
                  </a:lnTo>
                  <a:lnTo>
                    <a:pt x="95" y="302"/>
                  </a:lnTo>
                  <a:lnTo>
                    <a:pt x="118" y="310"/>
                  </a:lnTo>
                  <a:lnTo>
                    <a:pt x="142" y="316"/>
                  </a:lnTo>
                  <a:lnTo>
                    <a:pt x="190" y="328"/>
                  </a:lnTo>
                  <a:lnTo>
                    <a:pt x="238" y="337"/>
                  </a:lnTo>
                  <a:lnTo>
                    <a:pt x="287" y="343"/>
                  </a:lnTo>
                  <a:lnTo>
                    <a:pt x="336" y="348"/>
                  </a:lnTo>
                  <a:lnTo>
                    <a:pt x="386" y="351"/>
                  </a:lnTo>
                  <a:lnTo>
                    <a:pt x="436" y="354"/>
                  </a:lnTo>
                  <a:lnTo>
                    <a:pt x="486" y="354"/>
                  </a:lnTo>
                  <a:lnTo>
                    <a:pt x="586" y="354"/>
                  </a:lnTo>
                  <a:lnTo>
                    <a:pt x="685" y="352"/>
                  </a:lnTo>
                  <a:lnTo>
                    <a:pt x="734" y="351"/>
                  </a:lnTo>
                  <a:lnTo>
                    <a:pt x="783" y="352"/>
                  </a:lnTo>
                  <a:lnTo>
                    <a:pt x="783" y="352"/>
                  </a:lnTo>
                  <a:lnTo>
                    <a:pt x="907" y="354"/>
                  </a:lnTo>
                  <a:lnTo>
                    <a:pt x="1031" y="355"/>
                  </a:lnTo>
                  <a:lnTo>
                    <a:pt x="1157" y="356"/>
                  </a:lnTo>
                  <a:lnTo>
                    <a:pt x="1281" y="355"/>
                  </a:lnTo>
                  <a:lnTo>
                    <a:pt x="1281" y="355"/>
                  </a:lnTo>
                  <a:lnTo>
                    <a:pt x="1534" y="351"/>
                  </a:lnTo>
                  <a:lnTo>
                    <a:pt x="1659" y="351"/>
                  </a:lnTo>
                  <a:lnTo>
                    <a:pt x="1786" y="351"/>
                  </a:lnTo>
                  <a:lnTo>
                    <a:pt x="1786" y="351"/>
                  </a:lnTo>
                  <a:lnTo>
                    <a:pt x="1904" y="354"/>
                  </a:lnTo>
                  <a:lnTo>
                    <a:pt x="2023" y="357"/>
                  </a:lnTo>
                  <a:lnTo>
                    <a:pt x="2142" y="360"/>
                  </a:lnTo>
                  <a:lnTo>
                    <a:pt x="2201" y="360"/>
                  </a:lnTo>
                  <a:lnTo>
                    <a:pt x="2260" y="360"/>
                  </a:lnTo>
                  <a:lnTo>
                    <a:pt x="2320" y="359"/>
                  </a:lnTo>
                  <a:lnTo>
                    <a:pt x="2379" y="356"/>
                  </a:lnTo>
                  <a:lnTo>
                    <a:pt x="2438" y="352"/>
                  </a:lnTo>
                  <a:lnTo>
                    <a:pt x="2497" y="346"/>
                  </a:lnTo>
                  <a:lnTo>
                    <a:pt x="2556" y="340"/>
                  </a:lnTo>
                  <a:lnTo>
                    <a:pt x="2614" y="329"/>
                  </a:lnTo>
                  <a:lnTo>
                    <a:pt x="2673" y="318"/>
                  </a:lnTo>
                  <a:lnTo>
                    <a:pt x="2730" y="305"/>
                  </a:lnTo>
                  <a:lnTo>
                    <a:pt x="2730" y="305"/>
                  </a:lnTo>
                  <a:lnTo>
                    <a:pt x="2846" y="274"/>
                  </a:lnTo>
                  <a:lnTo>
                    <a:pt x="2960" y="241"/>
                  </a:lnTo>
                  <a:lnTo>
                    <a:pt x="3072" y="205"/>
                  </a:lnTo>
                  <a:lnTo>
                    <a:pt x="3185" y="169"/>
                  </a:lnTo>
                  <a:lnTo>
                    <a:pt x="3185" y="169"/>
                  </a:lnTo>
                  <a:lnTo>
                    <a:pt x="3238" y="149"/>
                  </a:lnTo>
                  <a:lnTo>
                    <a:pt x="3290" y="128"/>
                  </a:lnTo>
                  <a:lnTo>
                    <a:pt x="3393" y="83"/>
                  </a:lnTo>
                  <a:lnTo>
                    <a:pt x="3445" y="62"/>
                  </a:lnTo>
                  <a:lnTo>
                    <a:pt x="3498" y="42"/>
                  </a:lnTo>
                  <a:lnTo>
                    <a:pt x="3525" y="35"/>
                  </a:lnTo>
                  <a:lnTo>
                    <a:pt x="3553" y="27"/>
                  </a:lnTo>
                  <a:lnTo>
                    <a:pt x="3580" y="21"/>
                  </a:lnTo>
                  <a:lnTo>
                    <a:pt x="3608" y="15"/>
                  </a:lnTo>
                  <a:lnTo>
                    <a:pt x="3608" y="15"/>
                  </a:lnTo>
                  <a:lnTo>
                    <a:pt x="3610" y="14"/>
                  </a:lnTo>
                  <a:lnTo>
                    <a:pt x="3612" y="12"/>
                  </a:lnTo>
                  <a:lnTo>
                    <a:pt x="3613" y="9"/>
                  </a:lnTo>
                  <a:lnTo>
                    <a:pt x="3613" y="6"/>
                  </a:lnTo>
                  <a:lnTo>
                    <a:pt x="3612" y="4"/>
                  </a:lnTo>
                  <a:lnTo>
                    <a:pt x="3610" y="1"/>
                  </a:lnTo>
                  <a:lnTo>
                    <a:pt x="3608" y="0"/>
                  </a:lnTo>
                  <a:lnTo>
                    <a:pt x="3605" y="0"/>
                  </a:lnTo>
                  <a:lnTo>
                    <a:pt x="3605" y="0"/>
                  </a:lnTo>
                  <a:lnTo>
                    <a:pt x="3526" y="12"/>
                  </a:lnTo>
                  <a:lnTo>
                    <a:pt x="3448" y="23"/>
                  </a:lnTo>
                  <a:lnTo>
                    <a:pt x="3368" y="35"/>
                  </a:lnTo>
                  <a:lnTo>
                    <a:pt x="3289" y="44"/>
                  </a:lnTo>
                  <a:lnTo>
                    <a:pt x="3289" y="44"/>
                  </a:lnTo>
                  <a:lnTo>
                    <a:pt x="3220" y="50"/>
                  </a:lnTo>
                  <a:lnTo>
                    <a:pt x="3152" y="54"/>
                  </a:lnTo>
                  <a:lnTo>
                    <a:pt x="3083" y="58"/>
                  </a:lnTo>
                  <a:lnTo>
                    <a:pt x="3013" y="60"/>
                  </a:lnTo>
                  <a:lnTo>
                    <a:pt x="3013" y="60"/>
                  </a:lnTo>
                  <a:lnTo>
                    <a:pt x="2875" y="63"/>
                  </a:lnTo>
                  <a:lnTo>
                    <a:pt x="2735" y="64"/>
                  </a:lnTo>
                  <a:lnTo>
                    <a:pt x="2459" y="63"/>
                  </a:lnTo>
                  <a:lnTo>
                    <a:pt x="2459" y="63"/>
                  </a:lnTo>
                  <a:lnTo>
                    <a:pt x="2455" y="64"/>
                  </a:lnTo>
                  <a:lnTo>
                    <a:pt x="2454" y="65"/>
                  </a:lnTo>
                  <a:lnTo>
                    <a:pt x="2451" y="68"/>
                  </a:lnTo>
                  <a:lnTo>
                    <a:pt x="2451" y="71"/>
                  </a:lnTo>
                  <a:lnTo>
                    <a:pt x="2451" y="74"/>
                  </a:lnTo>
                  <a:lnTo>
                    <a:pt x="2454" y="77"/>
                  </a:lnTo>
                  <a:lnTo>
                    <a:pt x="2455" y="78"/>
                  </a:lnTo>
                  <a:lnTo>
                    <a:pt x="2459" y="78"/>
                  </a:lnTo>
                  <a:lnTo>
                    <a:pt x="2459" y="78"/>
                  </a:lnTo>
                  <a:lnTo>
                    <a:pt x="2455" y="78"/>
                  </a:lnTo>
                  <a:lnTo>
                    <a:pt x="2459" y="78"/>
                  </a:lnTo>
                  <a:lnTo>
                    <a:pt x="2459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0528C1-893F-C293-476A-454A589B9161}"/>
              </a:ext>
            </a:extLst>
          </p:cNvPr>
          <p:cNvSpPr txBox="1"/>
          <p:nvPr/>
        </p:nvSpPr>
        <p:spPr>
          <a:xfrm>
            <a:off x="1425250" y="16390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BE58EC61-90CB-EAAC-6E1A-9D5DC260D807}"/>
              </a:ext>
            </a:extLst>
          </p:cNvPr>
          <p:cNvCxnSpPr/>
          <p:nvPr/>
        </p:nvCxnSpPr>
        <p:spPr>
          <a:xfrm>
            <a:off x="1502231" y="895739"/>
            <a:ext cx="1042229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21">
            <a:extLst>
              <a:ext uri="{FF2B5EF4-FFF2-40B4-BE49-F238E27FC236}">
                <a16:creationId xmlns:a16="http://schemas.microsoft.com/office/drawing/2014/main" id="{FB0DFA5E-B242-7367-5A2B-8443AD5730CE}"/>
              </a:ext>
            </a:extLst>
          </p:cNvPr>
          <p:cNvSpPr/>
          <p:nvPr/>
        </p:nvSpPr>
        <p:spPr>
          <a:xfrm>
            <a:off x="1083193" y="4041586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672810C8-90D4-A404-29E8-A3B5E8377989}"/>
              </a:ext>
            </a:extLst>
          </p:cNvPr>
          <p:cNvSpPr/>
          <p:nvPr/>
        </p:nvSpPr>
        <p:spPr>
          <a:xfrm>
            <a:off x="1083193" y="4041586"/>
            <a:ext cx="6408000" cy="159204"/>
          </a:xfrm>
          <a:prstGeom prst="roundRect">
            <a:avLst>
              <a:gd name="adj" fmla="val 50000"/>
            </a:avLst>
          </a:prstGeom>
          <a:solidFill>
            <a:srgbClr val="FBB03B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" name="모서리가 둥근 직사각형 23">
            <a:extLst>
              <a:ext uri="{FF2B5EF4-FFF2-40B4-BE49-F238E27FC236}">
                <a16:creationId xmlns:a16="http://schemas.microsoft.com/office/drawing/2014/main" id="{6EED17FF-0732-048F-BFE7-70E785827356}"/>
              </a:ext>
            </a:extLst>
          </p:cNvPr>
          <p:cNvSpPr/>
          <p:nvPr/>
        </p:nvSpPr>
        <p:spPr>
          <a:xfrm>
            <a:off x="7347193" y="3977188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6" name="모서리가 둥근 직사각형 56">
            <a:extLst>
              <a:ext uri="{FF2B5EF4-FFF2-40B4-BE49-F238E27FC236}">
                <a16:creationId xmlns:a16="http://schemas.microsoft.com/office/drawing/2014/main" id="{67869A42-9349-BB1E-26FE-7EB2B91ED1F1}"/>
              </a:ext>
            </a:extLst>
          </p:cNvPr>
          <p:cNvSpPr/>
          <p:nvPr/>
        </p:nvSpPr>
        <p:spPr>
          <a:xfrm>
            <a:off x="1083193" y="3525754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7" name="모서리가 둥근 직사각형 57">
            <a:extLst>
              <a:ext uri="{FF2B5EF4-FFF2-40B4-BE49-F238E27FC236}">
                <a16:creationId xmlns:a16="http://schemas.microsoft.com/office/drawing/2014/main" id="{97E98502-8F0F-1171-7B63-AA05105EA5AD}"/>
              </a:ext>
            </a:extLst>
          </p:cNvPr>
          <p:cNvSpPr/>
          <p:nvPr/>
        </p:nvSpPr>
        <p:spPr>
          <a:xfrm>
            <a:off x="1083193" y="3525754"/>
            <a:ext cx="6408000" cy="159204"/>
          </a:xfrm>
          <a:prstGeom prst="roundRect">
            <a:avLst>
              <a:gd name="adj" fmla="val 50000"/>
            </a:avLst>
          </a:prstGeom>
          <a:solidFill>
            <a:srgbClr val="FBB03B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8" name="모서리가 둥근 직사각형 58">
            <a:extLst>
              <a:ext uri="{FF2B5EF4-FFF2-40B4-BE49-F238E27FC236}">
                <a16:creationId xmlns:a16="http://schemas.microsoft.com/office/drawing/2014/main" id="{4F413AFA-B2E5-D478-8CDC-BBF2B7F41AEE}"/>
              </a:ext>
            </a:extLst>
          </p:cNvPr>
          <p:cNvSpPr/>
          <p:nvPr/>
        </p:nvSpPr>
        <p:spPr>
          <a:xfrm>
            <a:off x="5672771" y="3461356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5AFF90-6A85-622D-F3A3-CC14D4021B21}"/>
              </a:ext>
            </a:extLst>
          </p:cNvPr>
          <p:cNvSpPr/>
          <p:nvPr/>
        </p:nvSpPr>
        <p:spPr>
          <a:xfrm>
            <a:off x="7347193" y="4719254"/>
            <a:ext cx="38090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987445-9156-A84D-8847-58BE262CFDBC}"/>
              </a:ext>
            </a:extLst>
          </p:cNvPr>
          <p:cNvSpPr/>
          <p:nvPr/>
        </p:nvSpPr>
        <p:spPr>
          <a:xfrm>
            <a:off x="1563913" y="2168903"/>
            <a:ext cx="38090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ith BIZCAM </a:t>
            </a:r>
          </a:p>
        </p:txBody>
      </p:sp>
      <p:sp>
        <p:nvSpPr>
          <p:cNvPr id="11" name="자유형: 도형 15">
            <a:extLst>
              <a:ext uri="{FF2B5EF4-FFF2-40B4-BE49-F238E27FC236}">
                <a16:creationId xmlns:a16="http://schemas.microsoft.com/office/drawing/2014/main" id="{A03A7EB6-474F-FA3E-28A9-CAB74B3ACF77}"/>
              </a:ext>
            </a:extLst>
          </p:cNvPr>
          <p:cNvSpPr/>
          <p:nvPr/>
        </p:nvSpPr>
        <p:spPr>
          <a:xfrm rot="21420000" flipH="1">
            <a:off x="5435014" y="2926135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BB03B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  <a:latin typeface="학교안심 나들이 OTF B" panose="02000703000000000000" pitchFamily="50" charset="-127"/>
                <a:ea typeface="학교안심 나들이 OTF B" panose="02000703000000000000" pitchFamily="50" charset="-127"/>
              </a:rPr>
              <a:t>50%</a:t>
            </a:r>
            <a:endParaRPr lang="ko-KR" altLang="en-US" b="1" i="1" dirty="0">
              <a:solidFill>
                <a:schemeClr val="bg1"/>
              </a:solidFill>
              <a:latin typeface="학교안심 나들이 OTF B" panose="02000703000000000000" pitchFamily="50" charset="-127"/>
              <a:ea typeface="학교안심 나들이 OTF B" panose="02000703000000000000" pitchFamily="50" charset="-127"/>
            </a:endParaRPr>
          </a:p>
        </p:txBody>
      </p:sp>
      <p:sp>
        <p:nvSpPr>
          <p:cNvPr id="12" name="자유형: 도형 15">
            <a:extLst>
              <a:ext uri="{FF2B5EF4-FFF2-40B4-BE49-F238E27FC236}">
                <a16:creationId xmlns:a16="http://schemas.microsoft.com/office/drawing/2014/main" id="{39C0F603-0FB4-B6E8-5071-C7CCD56764D4}"/>
              </a:ext>
            </a:extLst>
          </p:cNvPr>
          <p:cNvSpPr/>
          <p:nvPr/>
        </p:nvSpPr>
        <p:spPr>
          <a:xfrm rot="21420000" flipH="1">
            <a:off x="7177516" y="4342334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F8232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b="1" i="1" dirty="0">
                <a:solidFill>
                  <a:prstClr val="white"/>
                </a:solidFill>
                <a:latin typeface="학교안심 나들이 OTF B" panose="02000703000000000000" pitchFamily="50" charset="-127"/>
                <a:ea typeface="학교안심 나들이 OTF B" panose="02000703000000000000" pitchFamily="50" charset="-127"/>
              </a:rPr>
              <a:t>75%</a:t>
            </a:r>
            <a:endParaRPr lang="ko-KR" altLang="en-US" b="1" i="1" dirty="0">
              <a:solidFill>
                <a:prstClr val="white"/>
              </a:solidFill>
              <a:latin typeface="학교안심 나들이 OTF B" panose="02000703000000000000" pitchFamily="50" charset="-127"/>
              <a:ea typeface="학교안심 나들이 OTF B" panose="020007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57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2064-AEC9-632D-22ED-20B7697E8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6">
            <a:extLst>
              <a:ext uri="{FF2B5EF4-FFF2-40B4-BE49-F238E27FC236}">
                <a16:creationId xmlns:a16="http://schemas.microsoft.com/office/drawing/2014/main" id="{ECAEC841-E1F4-4CE7-F09F-BF2A469926B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1015" y="65324"/>
            <a:ext cx="1198053" cy="849014"/>
            <a:chOff x="792" y="0"/>
            <a:chExt cx="6096" cy="4320"/>
          </a:xfrm>
        </p:grpSpPr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7A94321A-59A4-D965-BF16-586E6FA48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" y="3954"/>
              <a:ext cx="774" cy="300"/>
            </a:xfrm>
            <a:custGeom>
              <a:avLst/>
              <a:gdLst>
                <a:gd name="T0" fmla="*/ 1369 w 1547"/>
                <a:gd name="T1" fmla="*/ 381 h 599"/>
                <a:gd name="T2" fmla="*/ 1404 w 1547"/>
                <a:gd name="T3" fmla="*/ 399 h 599"/>
                <a:gd name="T4" fmla="*/ 1440 w 1547"/>
                <a:gd name="T5" fmla="*/ 422 h 599"/>
                <a:gd name="T6" fmla="*/ 1472 w 1547"/>
                <a:gd name="T7" fmla="*/ 448 h 599"/>
                <a:gd name="T8" fmla="*/ 1500 w 1547"/>
                <a:gd name="T9" fmla="*/ 475 h 599"/>
                <a:gd name="T10" fmla="*/ 1523 w 1547"/>
                <a:gd name="T11" fmla="*/ 502 h 599"/>
                <a:gd name="T12" fmla="*/ 1538 w 1547"/>
                <a:gd name="T13" fmla="*/ 525 h 599"/>
                <a:gd name="T14" fmla="*/ 1546 w 1547"/>
                <a:gd name="T15" fmla="*/ 544 h 599"/>
                <a:gd name="T16" fmla="*/ 1546 w 1547"/>
                <a:gd name="T17" fmla="*/ 554 h 599"/>
                <a:gd name="T18" fmla="*/ 1545 w 1547"/>
                <a:gd name="T19" fmla="*/ 557 h 599"/>
                <a:gd name="T20" fmla="*/ 1530 w 1547"/>
                <a:gd name="T21" fmla="*/ 568 h 599"/>
                <a:gd name="T22" fmla="*/ 1505 w 1547"/>
                <a:gd name="T23" fmla="*/ 577 h 599"/>
                <a:gd name="T24" fmla="*/ 1449 w 1547"/>
                <a:gd name="T25" fmla="*/ 586 h 599"/>
                <a:gd name="T26" fmla="*/ 1351 w 1547"/>
                <a:gd name="T27" fmla="*/ 593 h 599"/>
                <a:gd name="T28" fmla="*/ 1282 w 1547"/>
                <a:gd name="T29" fmla="*/ 595 h 599"/>
                <a:gd name="T30" fmla="*/ 1040 w 1547"/>
                <a:gd name="T31" fmla="*/ 598 h 599"/>
                <a:gd name="T32" fmla="*/ 348 w 1547"/>
                <a:gd name="T33" fmla="*/ 598 h 599"/>
                <a:gd name="T34" fmla="*/ 125 w 1547"/>
                <a:gd name="T35" fmla="*/ 595 h 599"/>
                <a:gd name="T36" fmla="*/ 78 w 1547"/>
                <a:gd name="T37" fmla="*/ 594 h 599"/>
                <a:gd name="T38" fmla="*/ 14 w 1547"/>
                <a:gd name="T39" fmla="*/ 591 h 599"/>
                <a:gd name="T40" fmla="*/ 19 w 1547"/>
                <a:gd name="T41" fmla="*/ 582 h 599"/>
                <a:gd name="T42" fmla="*/ 33 w 1547"/>
                <a:gd name="T43" fmla="*/ 548 h 599"/>
                <a:gd name="T44" fmla="*/ 43 w 1547"/>
                <a:gd name="T45" fmla="*/ 498 h 599"/>
                <a:gd name="T46" fmla="*/ 47 w 1547"/>
                <a:gd name="T47" fmla="*/ 445 h 599"/>
                <a:gd name="T48" fmla="*/ 47 w 1547"/>
                <a:gd name="T49" fmla="*/ 397 h 599"/>
                <a:gd name="T50" fmla="*/ 47 w 1547"/>
                <a:gd name="T51" fmla="*/ 371 h 599"/>
                <a:gd name="T52" fmla="*/ 42 w 1547"/>
                <a:gd name="T53" fmla="*/ 321 h 599"/>
                <a:gd name="T54" fmla="*/ 32 w 1547"/>
                <a:gd name="T55" fmla="*/ 275 h 599"/>
                <a:gd name="T56" fmla="*/ 13 w 1547"/>
                <a:gd name="T57" fmla="*/ 230 h 599"/>
                <a:gd name="T58" fmla="*/ 0 w 1547"/>
                <a:gd name="T59" fmla="*/ 207 h 599"/>
                <a:gd name="T60" fmla="*/ 120 w 1547"/>
                <a:gd name="T61" fmla="*/ 216 h 599"/>
                <a:gd name="T62" fmla="*/ 146 w 1547"/>
                <a:gd name="T63" fmla="*/ 217 h 599"/>
                <a:gd name="T64" fmla="*/ 180 w 1547"/>
                <a:gd name="T65" fmla="*/ 213 h 599"/>
                <a:gd name="T66" fmla="*/ 218 w 1547"/>
                <a:gd name="T67" fmla="*/ 203 h 599"/>
                <a:gd name="T68" fmla="*/ 255 w 1547"/>
                <a:gd name="T69" fmla="*/ 188 h 599"/>
                <a:gd name="T70" fmla="*/ 291 w 1547"/>
                <a:gd name="T71" fmla="*/ 169 h 599"/>
                <a:gd name="T72" fmla="*/ 357 w 1547"/>
                <a:gd name="T73" fmla="*/ 125 h 599"/>
                <a:gd name="T74" fmla="*/ 405 w 1547"/>
                <a:gd name="T75" fmla="*/ 83 h 599"/>
                <a:gd name="T76" fmla="*/ 415 w 1547"/>
                <a:gd name="T77" fmla="*/ 74 h 599"/>
                <a:gd name="T78" fmla="*/ 442 w 1547"/>
                <a:gd name="T79" fmla="*/ 52 h 599"/>
                <a:gd name="T80" fmla="*/ 475 w 1547"/>
                <a:gd name="T81" fmla="*/ 32 h 599"/>
                <a:gd name="T82" fmla="*/ 515 w 1547"/>
                <a:gd name="T83" fmla="*/ 14 h 599"/>
                <a:gd name="T84" fmla="*/ 557 w 1547"/>
                <a:gd name="T85" fmla="*/ 2 h 599"/>
                <a:gd name="T86" fmla="*/ 599 w 1547"/>
                <a:gd name="T87" fmla="*/ 0 h 599"/>
                <a:gd name="T88" fmla="*/ 621 w 1547"/>
                <a:gd name="T89" fmla="*/ 3 h 599"/>
                <a:gd name="T90" fmla="*/ 642 w 1547"/>
                <a:gd name="T91" fmla="*/ 10 h 599"/>
                <a:gd name="T92" fmla="*/ 662 w 1547"/>
                <a:gd name="T93" fmla="*/ 20 h 599"/>
                <a:gd name="T94" fmla="*/ 681 w 1547"/>
                <a:gd name="T95" fmla="*/ 34 h 599"/>
                <a:gd name="T96" fmla="*/ 699 w 1547"/>
                <a:gd name="T97" fmla="*/ 53 h 599"/>
                <a:gd name="T98" fmla="*/ 734 w 1547"/>
                <a:gd name="T99" fmla="*/ 94 h 599"/>
                <a:gd name="T100" fmla="*/ 803 w 1547"/>
                <a:gd name="T101" fmla="*/ 165 h 599"/>
                <a:gd name="T102" fmla="*/ 870 w 1547"/>
                <a:gd name="T103" fmla="*/ 220 h 599"/>
                <a:gd name="T104" fmla="*/ 903 w 1547"/>
                <a:gd name="T105" fmla="*/ 242 h 599"/>
                <a:gd name="T106" fmla="*/ 935 w 1547"/>
                <a:gd name="T107" fmla="*/ 258 h 599"/>
                <a:gd name="T108" fmla="*/ 967 w 1547"/>
                <a:gd name="T109" fmla="*/ 271 h 599"/>
                <a:gd name="T110" fmla="*/ 1004 w 1547"/>
                <a:gd name="T111" fmla="*/ 281 h 599"/>
                <a:gd name="T112" fmla="*/ 1163 w 1547"/>
                <a:gd name="T113" fmla="*/ 320 h 599"/>
                <a:gd name="T114" fmla="*/ 1277 w 1547"/>
                <a:gd name="T115" fmla="*/ 349 h 599"/>
                <a:gd name="T116" fmla="*/ 1349 w 1547"/>
                <a:gd name="T117" fmla="*/ 372 h 599"/>
                <a:gd name="T118" fmla="*/ 1369 w 1547"/>
                <a:gd name="T119" fmla="*/ 38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7" h="599">
                  <a:moveTo>
                    <a:pt x="1369" y="381"/>
                  </a:moveTo>
                  <a:lnTo>
                    <a:pt x="1369" y="381"/>
                  </a:lnTo>
                  <a:lnTo>
                    <a:pt x="1387" y="389"/>
                  </a:lnTo>
                  <a:lnTo>
                    <a:pt x="1404" y="399"/>
                  </a:lnTo>
                  <a:lnTo>
                    <a:pt x="1422" y="411"/>
                  </a:lnTo>
                  <a:lnTo>
                    <a:pt x="1440" y="422"/>
                  </a:lnTo>
                  <a:lnTo>
                    <a:pt x="1456" y="435"/>
                  </a:lnTo>
                  <a:lnTo>
                    <a:pt x="1472" y="448"/>
                  </a:lnTo>
                  <a:lnTo>
                    <a:pt x="1486" y="462"/>
                  </a:lnTo>
                  <a:lnTo>
                    <a:pt x="1500" y="475"/>
                  </a:lnTo>
                  <a:lnTo>
                    <a:pt x="1513" y="489"/>
                  </a:lnTo>
                  <a:lnTo>
                    <a:pt x="1523" y="502"/>
                  </a:lnTo>
                  <a:lnTo>
                    <a:pt x="1532" y="513"/>
                  </a:lnTo>
                  <a:lnTo>
                    <a:pt x="1538" y="525"/>
                  </a:lnTo>
                  <a:lnTo>
                    <a:pt x="1544" y="535"/>
                  </a:lnTo>
                  <a:lnTo>
                    <a:pt x="1546" y="544"/>
                  </a:lnTo>
                  <a:lnTo>
                    <a:pt x="1547" y="550"/>
                  </a:lnTo>
                  <a:lnTo>
                    <a:pt x="1546" y="554"/>
                  </a:lnTo>
                  <a:lnTo>
                    <a:pt x="1545" y="557"/>
                  </a:lnTo>
                  <a:lnTo>
                    <a:pt x="1545" y="557"/>
                  </a:lnTo>
                  <a:lnTo>
                    <a:pt x="1536" y="564"/>
                  </a:lnTo>
                  <a:lnTo>
                    <a:pt x="1530" y="568"/>
                  </a:lnTo>
                  <a:lnTo>
                    <a:pt x="1523" y="571"/>
                  </a:lnTo>
                  <a:lnTo>
                    <a:pt x="1505" y="577"/>
                  </a:lnTo>
                  <a:lnTo>
                    <a:pt x="1482" y="582"/>
                  </a:lnTo>
                  <a:lnTo>
                    <a:pt x="1449" y="586"/>
                  </a:lnTo>
                  <a:lnTo>
                    <a:pt x="1405" y="590"/>
                  </a:lnTo>
                  <a:lnTo>
                    <a:pt x="1351" y="593"/>
                  </a:lnTo>
                  <a:lnTo>
                    <a:pt x="1282" y="595"/>
                  </a:lnTo>
                  <a:lnTo>
                    <a:pt x="1282" y="595"/>
                  </a:lnTo>
                  <a:lnTo>
                    <a:pt x="1181" y="597"/>
                  </a:lnTo>
                  <a:lnTo>
                    <a:pt x="1040" y="598"/>
                  </a:lnTo>
                  <a:lnTo>
                    <a:pt x="690" y="599"/>
                  </a:lnTo>
                  <a:lnTo>
                    <a:pt x="348" y="598"/>
                  </a:lnTo>
                  <a:lnTo>
                    <a:pt x="214" y="597"/>
                  </a:lnTo>
                  <a:lnTo>
                    <a:pt x="125" y="595"/>
                  </a:lnTo>
                  <a:lnTo>
                    <a:pt x="125" y="595"/>
                  </a:lnTo>
                  <a:lnTo>
                    <a:pt x="78" y="594"/>
                  </a:lnTo>
                  <a:lnTo>
                    <a:pt x="14" y="594"/>
                  </a:lnTo>
                  <a:lnTo>
                    <a:pt x="14" y="591"/>
                  </a:lnTo>
                  <a:lnTo>
                    <a:pt x="14" y="591"/>
                  </a:lnTo>
                  <a:lnTo>
                    <a:pt x="19" y="582"/>
                  </a:lnTo>
                  <a:lnTo>
                    <a:pt x="24" y="571"/>
                  </a:lnTo>
                  <a:lnTo>
                    <a:pt x="33" y="548"/>
                  </a:lnTo>
                  <a:lnTo>
                    <a:pt x="39" y="523"/>
                  </a:lnTo>
                  <a:lnTo>
                    <a:pt x="43" y="498"/>
                  </a:lnTo>
                  <a:lnTo>
                    <a:pt x="46" y="471"/>
                  </a:lnTo>
                  <a:lnTo>
                    <a:pt x="47" y="445"/>
                  </a:lnTo>
                  <a:lnTo>
                    <a:pt x="48" y="420"/>
                  </a:lnTo>
                  <a:lnTo>
                    <a:pt x="47" y="397"/>
                  </a:lnTo>
                  <a:lnTo>
                    <a:pt x="47" y="397"/>
                  </a:lnTo>
                  <a:lnTo>
                    <a:pt x="47" y="371"/>
                  </a:lnTo>
                  <a:lnTo>
                    <a:pt x="45" y="345"/>
                  </a:lnTo>
                  <a:lnTo>
                    <a:pt x="42" y="321"/>
                  </a:lnTo>
                  <a:lnTo>
                    <a:pt x="38" y="298"/>
                  </a:lnTo>
                  <a:lnTo>
                    <a:pt x="32" y="275"/>
                  </a:lnTo>
                  <a:lnTo>
                    <a:pt x="24" y="252"/>
                  </a:lnTo>
                  <a:lnTo>
                    <a:pt x="13" y="23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87" y="215"/>
                  </a:lnTo>
                  <a:lnTo>
                    <a:pt x="120" y="216"/>
                  </a:lnTo>
                  <a:lnTo>
                    <a:pt x="146" y="217"/>
                  </a:lnTo>
                  <a:lnTo>
                    <a:pt x="146" y="217"/>
                  </a:lnTo>
                  <a:lnTo>
                    <a:pt x="162" y="216"/>
                  </a:lnTo>
                  <a:lnTo>
                    <a:pt x="180" y="213"/>
                  </a:lnTo>
                  <a:lnTo>
                    <a:pt x="198" y="210"/>
                  </a:lnTo>
                  <a:lnTo>
                    <a:pt x="218" y="203"/>
                  </a:lnTo>
                  <a:lnTo>
                    <a:pt x="235" y="196"/>
                  </a:lnTo>
                  <a:lnTo>
                    <a:pt x="255" y="188"/>
                  </a:lnTo>
                  <a:lnTo>
                    <a:pt x="273" y="179"/>
                  </a:lnTo>
                  <a:lnTo>
                    <a:pt x="291" y="169"/>
                  </a:lnTo>
                  <a:lnTo>
                    <a:pt x="325" y="148"/>
                  </a:lnTo>
                  <a:lnTo>
                    <a:pt x="357" y="125"/>
                  </a:lnTo>
                  <a:lnTo>
                    <a:pt x="384" y="103"/>
                  </a:lnTo>
                  <a:lnTo>
                    <a:pt x="405" y="83"/>
                  </a:lnTo>
                  <a:lnTo>
                    <a:pt x="405" y="83"/>
                  </a:lnTo>
                  <a:lnTo>
                    <a:pt x="415" y="74"/>
                  </a:lnTo>
                  <a:lnTo>
                    <a:pt x="428" y="62"/>
                  </a:lnTo>
                  <a:lnTo>
                    <a:pt x="442" y="52"/>
                  </a:lnTo>
                  <a:lnTo>
                    <a:pt x="458" y="42"/>
                  </a:lnTo>
                  <a:lnTo>
                    <a:pt x="475" y="32"/>
                  </a:lnTo>
                  <a:lnTo>
                    <a:pt x="494" y="21"/>
                  </a:lnTo>
                  <a:lnTo>
                    <a:pt x="515" y="14"/>
                  </a:lnTo>
                  <a:lnTo>
                    <a:pt x="535" y="7"/>
                  </a:lnTo>
                  <a:lnTo>
                    <a:pt x="557" y="2"/>
                  </a:lnTo>
                  <a:lnTo>
                    <a:pt x="578" y="0"/>
                  </a:lnTo>
                  <a:lnTo>
                    <a:pt x="599" y="0"/>
                  </a:lnTo>
                  <a:lnTo>
                    <a:pt x="611" y="1"/>
                  </a:lnTo>
                  <a:lnTo>
                    <a:pt x="621" y="3"/>
                  </a:lnTo>
                  <a:lnTo>
                    <a:pt x="631" y="6"/>
                  </a:lnTo>
                  <a:lnTo>
                    <a:pt x="642" y="10"/>
                  </a:lnTo>
                  <a:lnTo>
                    <a:pt x="652" y="15"/>
                  </a:lnTo>
                  <a:lnTo>
                    <a:pt x="662" y="20"/>
                  </a:lnTo>
                  <a:lnTo>
                    <a:pt x="672" y="26"/>
                  </a:lnTo>
                  <a:lnTo>
                    <a:pt x="681" y="34"/>
                  </a:lnTo>
                  <a:lnTo>
                    <a:pt x="690" y="43"/>
                  </a:lnTo>
                  <a:lnTo>
                    <a:pt x="699" y="53"/>
                  </a:lnTo>
                  <a:lnTo>
                    <a:pt x="699" y="53"/>
                  </a:lnTo>
                  <a:lnTo>
                    <a:pt x="734" y="94"/>
                  </a:lnTo>
                  <a:lnTo>
                    <a:pt x="768" y="132"/>
                  </a:lnTo>
                  <a:lnTo>
                    <a:pt x="803" y="165"/>
                  </a:lnTo>
                  <a:lnTo>
                    <a:pt x="836" y="194"/>
                  </a:lnTo>
                  <a:lnTo>
                    <a:pt x="870" y="220"/>
                  </a:lnTo>
                  <a:lnTo>
                    <a:pt x="886" y="231"/>
                  </a:lnTo>
                  <a:lnTo>
                    <a:pt x="903" y="242"/>
                  </a:lnTo>
                  <a:lnTo>
                    <a:pt x="920" y="251"/>
                  </a:lnTo>
                  <a:lnTo>
                    <a:pt x="935" y="258"/>
                  </a:lnTo>
                  <a:lnTo>
                    <a:pt x="952" y="265"/>
                  </a:lnTo>
                  <a:lnTo>
                    <a:pt x="967" y="271"/>
                  </a:lnTo>
                  <a:lnTo>
                    <a:pt x="967" y="271"/>
                  </a:lnTo>
                  <a:lnTo>
                    <a:pt x="1004" y="281"/>
                  </a:lnTo>
                  <a:lnTo>
                    <a:pt x="1052" y="293"/>
                  </a:lnTo>
                  <a:lnTo>
                    <a:pt x="1163" y="320"/>
                  </a:lnTo>
                  <a:lnTo>
                    <a:pt x="1222" y="335"/>
                  </a:lnTo>
                  <a:lnTo>
                    <a:pt x="1277" y="349"/>
                  </a:lnTo>
                  <a:lnTo>
                    <a:pt x="1327" y="365"/>
                  </a:lnTo>
                  <a:lnTo>
                    <a:pt x="1349" y="372"/>
                  </a:lnTo>
                  <a:lnTo>
                    <a:pt x="1369" y="381"/>
                  </a:lnTo>
                  <a:lnTo>
                    <a:pt x="1369" y="3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F2288908-98A0-1EFB-14B5-8A08E234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" y="4017"/>
              <a:ext cx="369" cy="242"/>
            </a:xfrm>
            <a:custGeom>
              <a:avLst/>
              <a:gdLst>
                <a:gd name="T0" fmla="*/ 378 w 739"/>
                <a:gd name="T1" fmla="*/ 49 h 484"/>
                <a:gd name="T2" fmla="*/ 378 w 739"/>
                <a:gd name="T3" fmla="*/ 49 h 484"/>
                <a:gd name="T4" fmla="*/ 546 w 739"/>
                <a:gd name="T5" fmla="*/ 68 h 484"/>
                <a:gd name="T6" fmla="*/ 691 w 739"/>
                <a:gd name="T7" fmla="*/ 82 h 484"/>
                <a:gd name="T8" fmla="*/ 691 w 739"/>
                <a:gd name="T9" fmla="*/ 82 h 484"/>
                <a:gd name="T10" fmla="*/ 704 w 739"/>
                <a:gd name="T11" fmla="*/ 105 h 484"/>
                <a:gd name="T12" fmla="*/ 715 w 739"/>
                <a:gd name="T13" fmla="*/ 127 h 484"/>
                <a:gd name="T14" fmla="*/ 723 w 739"/>
                <a:gd name="T15" fmla="*/ 150 h 484"/>
                <a:gd name="T16" fmla="*/ 729 w 739"/>
                <a:gd name="T17" fmla="*/ 173 h 484"/>
                <a:gd name="T18" fmla="*/ 733 w 739"/>
                <a:gd name="T19" fmla="*/ 196 h 484"/>
                <a:gd name="T20" fmla="*/ 736 w 739"/>
                <a:gd name="T21" fmla="*/ 220 h 484"/>
                <a:gd name="T22" fmla="*/ 738 w 739"/>
                <a:gd name="T23" fmla="*/ 246 h 484"/>
                <a:gd name="T24" fmla="*/ 738 w 739"/>
                <a:gd name="T25" fmla="*/ 272 h 484"/>
                <a:gd name="T26" fmla="*/ 738 w 739"/>
                <a:gd name="T27" fmla="*/ 272 h 484"/>
                <a:gd name="T28" fmla="*/ 739 w 739"/>
                <a:gd name="T29" fmla="*/ 295 h 484"/>
                <a:gd name="T30" fmla="*/ 738 w 739"/>
                <a:gd name="T31" fmla="*/ 320 h 484"/>
                <a:gd name="T32" fmla="*/ 737 w 739"/>
                <a:gd name="T33" fmla="*/ 346 h 484"/>
                <a:gd name="T34" fmla="*/ 734 w 739"/>
                <a:gd name="T35" fmla="*/ 373 h 484"/>
                <a:gd name="T36" fmla="*/ 730 w 739"/>
                <a:gd name="T37" fmla="*/ 398 h 484"/>
                <a:gd name="T38" fmla="*/ 724 w 739"/>
                <a:gd name="T39" fmla="*/ 423 h 484"/>
                <a:gd name="T40" fmla="*/ 715 w 739"/>
                <a:gd name="T41" fmla="*/ 446 h 484"/>
                <a:gd name="T42" fmla="*/ 710 w 739"/>
                <a:gd name="T43" fmla="*/ 457 h 484"/>
                <a:gd name="T44" fmla="*/ 705 w 739"/>
                <a:gd name="T45" fmla="*/ 466 h 484"/>
                <a:gd name="T46" fmla="*/ 705 w 739"/>
                <a:gd name="T47" fmla="*/ 469 h 484"/>
                <a:gd name="T48" fmla="*/ 705 w 739"/>
                <a:gd name="T49" fmla="*/ 469 h 484"/>
                <a:gd name="T50" fmla="*/ 560 w 739"/>
                <a:gd name="T51" fmla="*/ 472 h 484"/>
                <a:gd name="T52" fmla="*/ 386 w 739"/>
                <a:gd name="T53" fmla="*/ 475 h 484"/>
                <a:gd name="T54" fmla="*/ 1 w 739"/>
                <a:gd name="T55" fmla="*/ 484 h 484"/>
                <a:gd name="T56" fmla="*/ 0 w 739"/>
                <a:gd name="T57" fmla="*/ 480 h 484"/>
                <a:gd name="T58" fmla="*/ 0 w 739"/>
                <a:gd name="T59" fmla="*/ 480 h 484"/>
                <a:gd name="T60" fmla="*/ 16 w 739"/>
                <a:gd name="T61" fmla="*/ 456 h 484"/>
                <a:gd name="T62" fmla="*/ 28 w 739"/>
                <a:gd name="T63" fmla="*/ 432 h 484"/>
                <a:gd name="T64" fmla="*/ 39 w 739"/>
                <a:gd name="T65" fmla="*/ 406 h 484"/>
                <a:gd name="T66" fmla="*/ 48 w 739"/>
                <a:gd name="T67" fmla="*/ 379 h 484"/>
                <a:gd name="T68" fmla="*/ 54 w 739"/>
                <a:gd name="T69" fmla="*/ 354 h 484"/>
                <a:gd name="T70" fmla="*/ 59 w 739"/>
                <a:gd name="T71" fmla="*/ 325 h 484"/>
                <a:gd name="T72" fmla="*/ 63 w 739"/>
                <a:gd name="T73" fmla="*/ 299 h 484"/>
                <a:gd name="T74" fmla="*/ 67 w 739"/>
                <a:gd name="T75" fmla="*/ 270 h 484"/>
                <a:gd name="T76" fmla="*/ 67 w 739"/>
                <a:gd name="T77" fmla="*/ 270 h 484"/>
                <a:gd name="T78" fmla="*/ 68 w 739"/>
                <a:gd name="T79" fmla="*/ 236 h 484"/>
                <a:gd name="T80" fmla="*/ 69 w 739"/>
                <a:gd name="T81" fmla="*/ 200 h 484"/>
                <a:gd name="T82" fmla="*/ 69 w 739"/>
                <a:gd name="T83" fmla="*/ 164 h 484"/>
                <a:gd name="T84" fmla="*/ 66 w 739"/>
                <a:gd name="T85" fmla="*/ 129 h 484"/>
                <a:gd name="T86" fmla="*/ 63 w 739"/>
                <a:gd name="T87" fmla="*/ 113 h 484"/>
                <a:gd name="T88" fmla="*/ 59 w 739"/>
                <a:gd name="T89" fmla="*/ 96 h 484"/>
                <a:gd name="T90" fmla="*/ 55 w 739"/>
                <a:gd name="T91" fmla="*/ 80 h 484"/>
                <a:gd name="T92" fmla="*/ 49 w 739"/>
                <a:gd name="T93" fmla="*/ 63 h 484"/>
                <a:gd name="T94" fmla="*/ 42 w 739"/>
                <a:gd name="T95" fmla="*/ 46 h 484"/>
                <a:gd name="T96" fmla="*/ 35 w 739"/>
                <a:gd name="T97" fmla="*/ 31 h 484"/>
                <a:gd name="T98" fmla="*/ 26 w 739"/>
                <a:gd name="T99" fmla="*/ 15 h 484"/>
                <a:gd name="T100" fmla="*/ 17 w 739"/>
                <a:gd name="T101" fmla="*/ 0 h 484"/>
                <a:gd name="T102" fmla="*/ 17 w 739"/>
                <a:gd name="T103" fmla="*/ 0 h 484"/>
                <a:gd name="T104" fmla="*/ 73 w 739"/>
                <a:gd name="T105" fmla="*/ 9 h 484"/>
                <a:gd name="T106" fmla="*/ 135 w 739"/>
                <a:gd name="T107" fmla="*/ 18 h 484"/>
                <a:gd name="T108" fmla="*/ 135 w 739"/>
                <a:gd name="T109" fmla="*/ 18 h 484"/>
                <a:gd name="T110" fmla="*/ 256 w 739"/>
                <a:gd name="T111" fmla="*/ 33 h 484"/>
                <a:gd name="T112" fmla="*/ 378 w 739"/>
                <a:gd name="T113" fmla="*/ 49 h 484"/>
                <a:gd name="T114" fmla="*/ 378 w 739"/>
                <a:gd name="T115" fmla="*/ 4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9" h="484">
                  <a:moveTo>
                    <a:pt x="378" y="49"/>
                  </a:moveTo>
                  <a:lnTo>
                    <a:pt x="378" y="49"/>
                  </a:lnTo>
                  <a:lnTo>
                    <a:pt x="546" y="68"/>
                  </a:lnTo>
                  <a:lnTo>
                    <a:pt x="691" y="82"/>
                  </a:lnTo>
                  <a:lnTo>
                    <a:pt x="691" y="82"/>
                  </a:lnTo>
                  <a:lnTo>
                    <a:pt x="704" y="105"/>
                  </a:lnTo>
                  <a:lnTo>
                    <a:pt x="715" y="127"/>
                  </a:lnTo>
                  <a:lnTo>
                    <a:pt x="723" y="150"/>
                  </a:lnTo>
                  <a:lnTo>
                    <a:pt x="729" y="173"/>
                  </a:lnTo>
                  <a:lnTo>
                    <a:pt x="733" y="196"/>
                  </a:lnTo>
                  <a:lnTo>
                    <a:pt x="736" y="220"/>
                  </a:lnTo>
                  <a:lnTo>
                    <a:pt x="738" y="246"/>
                  </a:lnTo>
                  <a:lnTo>
                    <a:pt x="738" y="272"/>
                  </a:lnTo>
                  <a:lnTo>
                    <a:pt x="738" y="272"/>
                  </a:lnTo>
                  <a:lnTo>
                    <a:pt x="739" y="295"/>
                  </a:lnTo>
                  <a:lnTo>
                    <a:pt x="738" y="320"/>
                  </a:lnTo>
                  <a:lnTo>
                    <a:pt x="737" y="346"/>
                  </a:lnTo>
                  <a:lnTo>
                    <a:pt x="734" y="373"/>
                  </a:lnTo>
                  <a:lnTo>
                    <a:pt x="730" y="398"/>
                  </a:lnTo>
                  <a:lnTo>
                    <a:pt x="724" y="423"/>
                  </a:lnTo>
                  <a:lnTo>
                    <a:pt x="715" y="446"/>
                  </a:lnTo>
                  <a:lnTo>
                    <a:pt x="710" y="457"/>
                  </a:lnTo>
                  <a:lnTo>
                    <a:pt x="705" y="466"/>
                  </a:lnTo>
                  <a:lnTo>
                    <a:pt x="705" y="469"/>
                  </a:lnTo>
                  <a:lnTo>
                    <a:pt x="705" y="469"/>
                  </a:lnTo>
                  <a:lnTo>
                    <a:pt x="560" y="472"/>
                  </a:lnTo>
                  <a:lnTo>
                    <a:pt x="386" y="475"/>
                  </a:lnTo>
                  <a:lnTo>
                    <a:pt x="1" y="484"/>
                  </a:lnTo>
                  <a:lnTo>
                    <a:pt x="0" y="480"/>
                  </a:lnTo>
                  <a:lnTo>
                    <a:pt x="0" y="480"/>
                  </a:lnTo>
                  <a:lnTo>
                    <a:pt x="16" y="456"/>
                  </a:lnTo>
                  <a:lnTo>
                    <a:pt x="28" y="432"/>
                  </a:lnTo>
                  <a:lnTo>
                    <a:pt x="39" y="406"/>
                  </a:lnTo>
                  <a:lnTo>
                    <a:pt x="48" y="379"/>
                  </a:lnTo>
                  <a:lnTo>
                    <a:pt x="54" y="354"/>
                  </a:lnTo>
                  <a:lnTo>
                    <a:pt x="59" y="325"/>
                  </a:lnTo>
                  <a:lnTo>
                    <a:pt x="63" y="299"/>
                  </a:lnTo>
                  <a:lnTo>
                    <a:pt x="67" y="270"/>
                  </a:lnTo>
                  <a:lnTo>
                    <a:pt x="67" y="270"/>
                  </a:lnTo>
                  <a:lnTo>
                    <a:pt x="68" y="236"/>
                  </a:lnTo>
                  <a:lnTo>
                    <a:pt x="69" y="200"/>
                  </a:lnTo>
                  <a:lnTo>
                    <a:pt x="69" y="164"/>
                  </a:lnTo>
                  <a:lnTo>
                    <a:pt x="66" y="129"/>
                  </a:lnTo>
                  <a:lnTo>
                    <a:pt x="63" y="113"/>
                  </a:lnTo>
                  <a:lnTo>
                    <a:pt x="59" y="96"/>
                  </a:lnTo>
                  <a:lnTo>
                    <a:pt x="55" y="80"/>
                  </a:lnTo>
                  <a:lnTo>
                    <a:pt x="49" y="63"/>
                  </a:lnTo>
                  <a:lnTo>
                    <a:pt x="42" y="46"/>
                  </a:lnTo>
                  <a:lnTo>
                    <a:pt x="35" y="31"/>
                  </a:lnTo>
                  <a:lnTo>
                    <a:pt x="26" y="15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9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256" y="33"/>
                  </a:lnTo>
                  <a:lnTo>
                    <a:pt x="378" y="49"/>
                  </a:lnTo>
                  <a:lnTo>
                    <a:pt x="378" y="4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34BCB79F-5144-5805-EB11-D76A35D1A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" y="3929"/>
              <a:ext cx="277" cy="112"/>
            </a:xfrm>
            <a:custGeom>
              <a:avLst/>
              <a:gdLst>
                <a:gd name="T0" fmla="*/ 192 w 553"/>
                <a:gd name="T1" fmla="*/ 177 h 226"/>
                <a:gd name="T2" fmla="*/ 192 w 553"/>
                <a:gd name="T3" fmla="*/ 177 h 226"/>
                <a:gd name="T4" fmla="*/ 138 w 553"/>
                <a:gd name="T5" fmla="*/ 167 h 226"/>
                <a:gd name="T6" fmla="*/ 88 w 553"/>
                <a:gd name="T7" fmla="*/ 157 h 226"/>
                <a:gd name="T8" fmla="*/ 42 w 553"/>
                <a:gd name="T9" fmla="*/ 146 h 226"/>
                <a:gd name="T10" fmla="*/ 0 w 553"/>
                <a:gd name="T11" fmla="*/ 135 h 226"/>
                <a:gd name="T12" fmla="*/ 0 w 553"/>
                <a:gd name="T13" fmla="*/ 134 h 226"/>
                <a:gd name="T14" fmla="*/ 0 w 553"/>
                <a:gd name="T15" fmla="*/ 134 h 226"/>
                <a:gd name="T16" fmla="*/ 21 w 553"/>
                <a:gd name="T17" fmla="*/ 130 h 226"/>
                <a:gd name="T18" fmla="*/ 42 w 553"/>
                <a:gd name="T19" fmla="*/ 123 h 226"/>
                <a:gd name="T20" fmla="*/ 62 w 553"/>
                <a:gd name="T21" fmla="*/ 114 h 226"/>
                <a:gd name="T22" fmla="*/ 82 w 553"/>
                <a:gd name="T23" fmla="*/ 104 h 226"/>
                <a:gd name="T24" fmla="*/ 101 w 553"/>
                <a:gd name="T25" fmla="*/ 94 h 226"/>
                <a:gd name="T26" fmla="*/ 119 w 553"/>
                <a:gd name="T27" fmla="*/ 82 h 226"/>
                <a:gd name="T28" fmla="*/ 153 w 553"/>
                <a:gd name="T29" fmla="*/ 58 h 226"/>
                <a:gd name="T30" fmla="*/ 153 w 553"/>
                <a:gd name="T31" fmla="*/ 58 h 226"/>
                <a:gd name="T32" fmla="*/ 180 w 553"/>
                <a:gd name="T33" fmla="*/ 37 h 226"/>
                <a:gd name="T34" fmla="*/ 194 w 553"/>
                <a:gd name="T35" fmla="*/ 29 h 226"/>
                <a:gd name="T36" fmla="*/ 210 w 553"/>
                <a:gd name="T37" fmla="*/ 20 h 226"/>
                <a:gd name="T38" fmla="*/ 225 w 553"/>
                <a:gd name="T39" fmla="*/ 12 h 226"/>
                <a:gd name="T40" fmla="*/ 241 w 553"/>
                <a:gd name="T41" fmla="*/ 5 h 226"/>
                <a:gd name="T42" fmla="*/ 257 w 553"/>
                <a:gd name="T43" fmla="*/ 2 h 226"/>
                <a:gd name="T44" fmla="*/ 273 w 553"/>
                <a:gd name="T45" fmla="*/ 0 h 226"/>
                <a:gd name="T46" fmla="*/ 273 w 553"/>
                <a:gd name="T47" fmla="*/ 0 h 226"/>
                <a:gd name="T48" fmla="*/ 282 w 553"/>
                <a:gd name="T49" fmla="*/ 0 h 226"/>
                <a:gd name="T50" fmla="*/ 290 w 553"/>
                <a:gd name="T51" fmla="*/ 2 h 226"/>
                <a:gd name="T52" fmla="*/ 301 w 553"/>
                <a:gd name="T53" fmla="*/ 4 h 226"/>
                <a:gd name="T54" fmla="*/ 310 w 553"/>
                <a:gd name="T55" fmla="*/ 8 h 226"/>
                <a:gd name="T56" fmla="*/ 328 w 553"/>
                <a:gd name="T57" fmla="*/ 18 h 226"/>
                <a:gd name="T58" fmla="*/ 346 w 553"/>
                <a:gd name="T59" fmla="*/ 30 h 226"/>
                <a:gd name="T60" fmla="*/ 364 w 553"/>
                <a:gd name="T61" fmla="*/ 43 h 226"/>
                <a:gd name="T62" fmla="*/ 379 w 553"/>
                <a:gd name="T63" fmla="*/ 57 h 226"/>
                <a:gd name="T64" fmla="*/ 394 w 553"/>
                <a:gd name="T65" fmla="*/ 71 h 226"/>
                <a:gd name="T66" fmla="*/ 406 w 553"/>
                <a:gd name="T67" fmla="*/ 85 h 226"/>
                <a:gd name="T68" fmla="*/ 406 w 553"/>
                <a:gd name="T69" fmla="*/ 85 h 226"/>
                <a:gd name="T70" fmla="*/ 438 w 553"/>
                <a:gd name="T71" fmla="*/ 118 h 226"/>
                <a:gd name="T72" fmla="*/ 470 w 553"/>
                <a:gd name="T73" fmla="*/ 150 h 226"/>
                <a:gd name="T74" fmla="*/ 503 w 553"/>
                <a:gd name="T75" fmla="*/ 182 h 226"/>
                <a:gd name="T76" fmla="*/ 538 w 553"/>
                <a:gd name="T77" fmla="*/ 213 h 226"/>
                <a:gd name="T78" fmla="*/ 538 w 553"/>
                <a:gd name="T79" fmla="*/ 213 h 226"/>
                <a:gd name="T80" fmla="*/ 544 w 553"/>
                <a:gd name="T81" fmla="*/ 219 h 226"/>
                <a:gd name="T82" fmla="*/ 553 w 553"/>
                <a:gd name="T83" fmla="*/ 226 h 226"/>
                <a:gd name="T84" fmla="*/ 553 w 553"/>
                <a:gd name="T85" fmla="*/ 226 h 226"/>
                <a:gd name="T86" fmla="*/ 431 w 553"/>
                <a:gd name="T87" fmla="*/ 210 h 226"/>
                <a:gd name="T88" fmla="*/ 310 w 553"/>
                <a:gd name="T89" fmla="*/ 195 h 226"/>
                <a:gd name="T90" fmla="*/ 310 w 553"/>
                <a:gd name="T91" fmla="*/ 195 h 226"/>
                <a:gd name="T92" fmla="*/ 248 w 553"/>
                <a:gd name="T93" fmla="*/ 186 h 226"/>
                <a:gd name="T94" fmla="*/ 192 w 553"/>
                <a:gd name="T95" fmla="*/ 177 h 226"/>
                <a:gd name="T96" fmla="*/ 192 w 553"/>
                <a:gd name="T97" fmla="*/ 17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3" h="226">
                  <a:moveTo>
                    <a:pt x="192" y="177"/>
                  </a:moveTo>
                  <a:lnTo>
                    <a:pt x="192" y="177"/>
                  </a:lnTo>
                  <a:lnTo>
                    <a:pt x="138" y="167"/>
                  </a:lnTo>
                  <a:lnTo>
                    <a:pt x="88" y="157"/>
                  </a:lnTo>
                  <a:lnTo>
                    <a:pt x="42" y="146"/>
                  </a:lnTo>
                  <a:lnTo>
                    <a:pt x="0" y="135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1" y="130"/>
                  </a:lnTo>
                  <a:lnTo>
                    <a:pt x="42" y="123"/>
                  </a:lnTo>
                  <a:lnTo>
                    <a:pt x="62" y="114"/>
                  </a:lnTo>
                  <a:lnTo>
                    <a:pt x="82" y="104"/>
                  </a:lnTo>
                  <a:lnTo>
                    <a:pt x="101" y="94"/>
                  </a:lnTo>
                  <a:lnTo>
                    <a:pt x="119" y="82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80" y="37"/>
                  </a:lnTo>
                  <a:lnTo>
                    <a:pt x="194" y="29"/>
                  </a:lnTo>
                  <a:lnTo>
                    <a:pt x="210" y="20"/>
                  </a:lnTo>
                  <a:lnTo>
                    <a:pt x="225" y="12"/>
                  </a:lnTo>
                  <a:lnTo>
                    <a:pt x="241" y="5"/>
                  </a:lnTo>
                  <a:lnTo>
                    <a:pt x="257" y="2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82" y="0"/>
                  </a:lnTo>
                  <a:lnTo>
                    <a:pt x="290" y="2"/>
                  </a:lnTo>
                  <a:lnTo>
                    <a:pt x="301" y="4"/>
                  </a:lnTo>
                  <a:lnTo>
                    <a:pt x="310" y="8"/>
                  </a:lnTo>
                  <a:lnTo>
                    <a:pt x="328" y="18"/>
                  </a:lnTo>
                  <a:lnTo>
                    <a:pt x="346" y="30"/>
                  </a:lnTo>
                  <a:lnTo>
                    <a:pt x="364" y="43"/>
                  </a:lnTo>
                  <a:lnTo>
                    <a:pt x="379" y="57"/>
                  </a:lnTo>
                  <a:lnTo>
                    <a:pt x="394" y="71"/>
                  </a:lnTo>
                  <a:lnTo>
                    <a:pt x="406" y="85"/>
                  </a:lnTo>
                  <a:lnTo>
                    <a:pt x="406" y="85"/>
                  </a:lnTo>
                  <a:lnTo>
                    <a:pt x="438" y="118"/>
                  </a:lnTo>
                  <a:lnTo>
                    <a:pt x="470" y="150"/>
                  </a:lnTo>
                  <a:lnTo>
                    <a:pt x="503" y="182"/>
                  </a:lnTo>
                  <a:lnTo>
                    <a:pt x="538" y="213"/>
                  </a:lnTo>
                  <a:lnTo>
                    <a:pt x="538" y="213"/>
                  </a:lnTo>
                  <a:lnTo>
                    <a:pt x="544" y="219"/>
                  </a:lnTo>
                  <a:lnTo>
                    <a:pt x="553" y="226"/>
                  </a:lnTo>
                  <a:lnTo>
                    <a:pt x="553" y="226"/>
                  </a:lnTo>
                  <a:lnTo>
                    <a:pt x="431" y="210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248" y="186"/>
                  </a:lnTo>
                  <a:lnTo>
                    <a:pt x="192" y="177"/>
                  </a:lnTo>
                  <a:lnTo>
                    <a:pt x="192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39D37980-83EB-9959-DC5C-01923AF6C8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5" y="2735"/>
              <a:ext cx="1777" cy="1540"/>
            </a:xfrm>
            <a:custGeom>
              <a:avLst/>
              <a:gdLst>
                <a:gd name="T0" fmla="*/ 1376 w 3554"/>
                <a:gd name="T1" fmla="*/ 1906 h 3079"/>
                <a:gd name="T2" fmla="*/ 1306 w 3554"/>
                <a:gd name="T3" fmla="*/ 1985 h 3079"/>
                <a:gd name="T4" fmla="*/ 1198 w 3554"/>
                <a:gd name="T5" fmla="*/ 2103 h 3079"/>
                <a:gd name="T6" fmla="*/ 1024 w 3554"/>
                <a:gd name="T7" fmla="*/ 2267 h 3079"/>
                <a:gd name="T8" fmla="*/ 959 w 3554"/>
                <a:gd name="T9" fmla="*/ 2340 h 3079"/>
                <a:gd name="T10" fmla="*/ 1111 w 3554"/>
                <a:gd name="T11" fmla="*/ 2343 h 3079"/>
                <a:gd name="T12" fmla="*/ 1314 w 3554"/>
                <a:gd name="T13" fmla="*/ 2377 h 3079"/>
                <a:gd name="T14" fmla="*/ 1453 w 3554"/>
                <a:gd name="T15" fmla="*/ 2421 h 3079"/>
                <a:gd name="T16" fmla="*/ 1465 w 3554"/>
                <a:gd name="T17" fmla="*/ 2353 h 3079"/>
                <a:gd name="T18" fmla="*/ 1406 w 3554"/>
                <a:gd name="T19" fmla="*/ 1990 h 3079"/>
                <a:gd name="T20" fmla="*/ 1665 w 3554"/>
                <a:gd name="T21" fmla="*/ 2936 h 3079"/>
                <a:gd name="T22" fmla="*/ 955 w 3554"/>
                <a:gd name="T23" fmla="*/ 2943 h 3079"/>
                <a:gd name="T24" fmla="*/ 441 w 3554"/>
                <a:gd name="T25" fmla="*/ 2939 h 3079"/>
                <a:gd name="T26" fmla="*/ 228 w 3554"/>
                <a:gd name="T27" fmla="*/ 2916 h 3079"/>
                <a:gd name="T28" fmla="*/ 109 w 3554"/>
                <a:gd name="T29" fmla="*/ 2879 h 3079"/>
                <a:gd name="T30" fmla="*/ 53 w 3554"/>
                <a:gd name="T31" fmla="*/ 2845 h 3079"/>
                <a:gd name="T32" fmla="*/ 22 w 3554"/>
                <a:gd name="T33" fmla="*/ 2796 h 3079"/>
                <a:gd name="T34" fmla="*/ 0 w 3554"/>
                <a:gd name="T35" fmla="*/ 2676 h 3079"/>
                <a:gd name="T36" fmla="*/ 11 w 3554"/>
                <a:gd name="T37" fmla="*/ 2501 h 3079"/>
                <a:gd name="T38" fmla="*/ 37 w 3554"/>
                <a:gd name="T39" fmla="*/ 2385 h 3079"/>
                <a:gd name="T40" fmla="*/ 221 w 3554"/>
                <a:gd name="T41" fmla="*/ 1974 h 3079"/>
                <a:gd name="T42" fmla="*/ 454 w 3554"/>
                <a:gd name="T43" fmla="*/ 1507 h 3079"/>
                <a:gd name="T44" fmla="*/ 736 w 3554"/>
                <a:gd name="T45" fmla="*/ 1028 h 3079"/>
                <a:gd name="T46" fmla="*/ 736 w 3554"/>
                <a:gd name="T47" fmla="*/ 994 h 3079"/>
                <a:gd name="T48" fmla="*/ 700 w 3554"/>
                <a:gd name="T49" fmla="*/ 913 h 3079"/>
                <a:gd name="T50" fmla="*/ 760 w 3554"/>
                <a:gd name="T51" fmla="*/ 877 h 3079"/>
                <a:gd name="T52" fmla="*/ 904 w 3554"/>
                <a:gd name="T53" fmla="*/ 730 h 3079"/>
                <a:gd name="T54" fmla="*/ 1230 w 3554"/>
                <a:gd name="T55" fmla="*/ 330 h 3079"/>
                <a:gd name="T56" fmla="*/ 1292 w 3554"/>
                <a:gd name="T57" fmla="*/ 230 h 3079"/>
                <a:gd name="T58" fmla="*/ 1347 w 3554"/>
                <a:gd name="T59" fmla="*/ 78 h 3079"/>
                <a:gd name="T60" fmla="*/ 1449 w 3554"/>
                <a:gd name="T61" fmla="*/ 21 h 3079"/>
                <a:gd name="T62" fmla="*/ 1647 w 3554"/>
                <a:gd name="T63" fmla="*/ 87 h 3079"/>
                <a:gd name="T64" fmla="*/ 1767 w 3554"/>
                <a:gd name="T65" fmla="*/ 157 h 3079"/>
                <a:gd name="T66" fmla="*/ 1975 w 3554"/>
                <a:gd name="T67" fmla="*/ 326 h 3079"/>
                <a:gd name="T68" fmla="*/ 2131 w 3554"/>
                <a:gd name="T69" fmla="*/ 495 h 3079"/>
                <a:gd name="T70" fmla="*/ 2217 w 3554"/>
                <a:gd name="T71" fmla="*/ 631 h 3079"/>
                <a:gd name="T72" fmla="*/ 2263 w 3554"/>
                <a:gd name="T73" fmla="*/ 775 h 3079"/>
                <a:gd name="T74" fmla="*/ 2280 w 3554"/>
                <a:gd name="T75" fmla="*/ 1219 h 3079"/>
                <a:gd name="T76" fmla="*/ 2269 w 3554"/>
                <a:gd name="T77" fmla="*/ 1867 h 3079"/>
                <a:gd name="T78" fmla="*/ 2256 w 3554"/>
                <a:gd name="T79" fmla="*/ 2181 h 3079"/>
                <a:gd name="T80" fmla="*/ 2273 w 3554"/>
                <a:gd name="T81" fmla="*/ 2363 h 3079"/>
                <a:gd name="T82" fmla="*/ 2294 w 3554"/>
                <a:gd name="T83" fmla="*/ 2381 h 3079"/>
                <a:gd name="T84" fmla="*/ 2442 w 3554"/>
                <a:gd name="T85" fmla="*/ 2364 h 3079"/>
                <a:gd name="T86" fmla="*/ 2578 w 3554"/>
                <a:gd name="T87" fmla="*/ 2353 h 3079"/>
                <a:gd name="T88" fmla="*/ 2857 w 3554"/>
                <a:gd name="T89" fmla="*/ 2378 h 3079"/>
                <a:gd name="T90" fmla="*/ 3018 w 3554"/>
                <a:gd name="T91" fmla="*/ 2419 h 3079"/>
                <a:gd name="T92" fmla="*/ 3240 w 3554"/>
                <a:gd name="T93" fmla="*/ 2501 h 3079"/>
                <a:gd name="T94" fmla="*/ 3398 w 3554"/>
                <a:gd name="T95" fmla="*/ 2544 h 3079"/>
                <a:gd name="T96" fmla="*/ 3520 w 3554"/>
                <a:gd name="T97" fmla="*/ 2595 h 3079"/>
                <a:gd name="T98" fmla="*/ 3548 w 3554"/>
                <a:gd name="T99" fmla="*/ 2677 h 3079"/>
                <a:gd name="T100" fmla="*/ 3552 w 3554"/>
                <a:gd name="T101" fmla="*/ 2834 h 3079"/>
                <a:gd name="T102" fmla="*/ 3533 w 3554"/>
                <a:gd name="T103" fmla="*/ 2943 h 3079"/>
                <a:gd name="T104" fmla="*/ 3486 w 3554"/>
                <a:gd name="T105" fmla="*/ 3048 h 3079"/>
                <a:gd name="T106" fmla="*/ 3057 w 3554"/>
                <a:gd name="T107" fmla="*/ 3055 h 3079"/>
                <a:gd name="T108" fmla="*/ 2107 w 3554"/>
                <a:gd name="T109" fmla="*/ 3079 h 3079"/>
                <a:gd name="T110" fmla="*/ 1927 w 3554"/>
                <a:gd name="T111" fmla="*/ 3073 h 3079"/>
                <a:gd name="T112" fmla="*/ 1817 w 3554"/>
                <a:gd name="T113" fmla="*/ 3041 h 3079"/>
                <a:gd name="T114" fmla="*/ 1735 w 3554"/>
                <a:gd name="T115" fmla="*/ 2987 h 3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4" h="3079">
                  <a:moveTo>
                    <a:pt x="1393" y="1872"/>
                  </a:moveTo>
                  <a:lnTo>
                    <a:pt x="1393" y="1872"/>
                  </a:lnTo>
                  <a:lnTo>
                    <a:pt x="1389" y="1884"/>
                  </a:lnTo>
                  <a:lnTo>
                    <a:pt x="1384" y="1895"/>
                  </a:lnTo>
                  <a:lnTo>
                    <a:pt x="1376" y="1906"/>
                  </a:lnTo>
                  <a:lnTo>
                    <a:pt x="1369" y="1916"/>
                  </a:lnTo>
                  <a:lnTo>
                    <a:pt x="1351" y="1936"/>
                  </a:lnTo>
                  <a:lnTo>
                    <a:pt x="1334" y="1954"/>
                  </a:lnTo>
                  <a:lnTo>
                    <a:pt x="1334" y="1954"/>
                  </a:lnTo>
                  <a:lnTo>
                    <a:pt x="1306" y="1985"/>
                  </a:lnTo>
                  <a:lnTo>
                    <a:pt x="1278" y="2016"/>
                  </a:lnTo>
                  <a:lnTo>
                    <a:pt x="1248" y="2047"/>
                  </a:lnTo>
                  <a:lnTo>
                    <a:pt x="1220" y="2077"/>
                  </a:lnTo>
                  <a:lnTo>
                    <a:pt x="1220" y="2077"/>
                  </a:lnTo>
                  <a:lnTo>
                    <a:pt x="1198" y="2103"/>
                  </a:lnTo>
                  <a:lnTo>
                    <a:pt x="1174" y="2127"/>
                  </a:lnTo>
                  <a:lnTo>
                    <a:pt x="1150" y="2152"/>
                  </a:lnTo>
                  <a:lnTo>
                    <a:pt x="1125" y="2175"/>
                  </a:lnTo>
                  <a:lnTo>
                    <a:pt x="1075" y="2221"/>
                  </a:lnTo>
                  <a:lnTo>
                    <a:pt x="1024" y="2267"/>
                  </a:lnTo>
                  <a:lnTo>
                    <a:pt x="1024" y="2267"/>
                  </a:lnTo>
                  <a:lnTo>
                    <a:pt x="983" y="2305"/>
                  </a:lnTo>
                  <a:lnTo>
                    <a:pt x="942" y="2343"/>
                  </a:lnTo>
                  <a:lnTo>
                    <a:pt x="942" y="2343"/>
                  </a:lnTo>
                  <a:lnTo>
                    <a:pt x="959" y="2340"/>
                  </a:lnTo>
                  <a:lnTo>
                    <a:pt x="974" y="2337"/>
                  </a:lnTo>
                  <a:lnTo>
                    <a:pt x="1009" y="2336"/>
                  </a:lnTo>
                  <a:lnTo>
                    <a:pt x="1042" y="2336"/>
                  </a:lnTo>
                  <a:lnTo>
                    <a:pt x="1076" y="2339"/>
                  </a:lnTo>
                  <a:lnTo>
                    <a:pt x="1111" y="2343"/>
                  </a:lnTo>
                  <a:lnTo>
                    <a:pt x="1146" y="2348"/>
                  </a:lnTo>
                  <a:lnTo>
                    <a:pt x="1208" y="2359"/>
                  </a:lnTo>
                  <a:lnTo>
                    <a:pt x="1208" y="2359"/>
                  </a:lnTo>
                  <a:lnTo>
                    <a:pt x="1278" y="2371"/>
                  </a:lnTo>
                  <a:lnTo>
                    <a:pt x="1314" y="2377"/>
                  </a:lnTo>
                  <a:lnTo>
                    <a:pt x="1351" y="2386"/>
                  </a:lnTo>
                  <a:lnTo>
                    <a:pt x="1387" y="2395"/>
                  </a:lnTo>
                  <a:lnTo>
                    <a:pt x="1421" y="2407"/>
                  </a:lnTo>
                  <a:lnTo>
                    <a:pt x="1438" y="2413"/>
                  </a:lnTo>
                  <a:lnTo>
                    <a:pt x="1453" y="2421"/>
                  </a:lnTo>
                  <a:lnTo>
                    <a:pt x="1469" y="2430"/>
                  </a:lnTo>
                  <a:lnTo>
                    <a:pt x="1483" y="2437"/>
                  </a:lnTo>
                  <a:lnTo>
                    <a:pt x="1483" y="2437"/>
                  </a:lnTo>
                  <a:lnTo>
                    <a:pt x="1483" y="2437"/>
                  </a:lnTo>
                  <a:lnTo>
                    <a:pt x="1465" y="2353"/>
                  </a:lnTo>
                  <a:lnTo>
                    <a:pt x="1449" y="2272"/>
                  </a:lnTo>
                  <a:lnTo>
                    <a:pt x="1437" y="2196"/>
                  </a:lnTo>
                  <a:lnTo>
                    <a:pt x="1425" y="2123"/>
                  </a:lnTo>
                  <a:lnTo>
                    <a:pt x="1415" y="2054"/>
                  </a:lnTo>
                  <a:lnTo>
                    <a:pt x="1406" y="1990"/>
                  </a:lnTo>
                  <a:lnTo>
                    <a:pt x="1399" y="1929"/>
                  </a:lnTo>
                  <a:lnTo>
                    <a:pt x="1393" y="1872"/>
                  </a:lnTo>
                  <a:close/>
                  <a:moveTo>
                    <a:pt x="1684" y="2934"/>
                  </a:moveTo>
                  <a:lnTo>
                    <a:pt x="1684" y="2934"/>
                  </a:lnTo>
                  <a:lnTo>
                    <a:pt x="1665" y="2936"/>
                  </a:lnTo>
                  <a:lnTo>
                    <a:pt x="1607" y="2938"/>
                  </a:lnTo>
                  <a:lnTo>
                    <a:pt x="1515" y="2941"/>
                  </a:lnTo>
                  <a:lnTo>
                    <a:pt x="1392" y="2942"/>
                  </a:lnTo>
                  <a:lnTo>
                    <a:pt x="1392" y="2942"/>
                  </a:lnTo>
                  <a:lnTo>
                    <a:pt x="955" y="2943"/>
                  </a:lnTo>
                  <a:lnTo>
                    <a:pt x="706" y="2945"/>
                  </a:lnTo>
                  <a:lnTo>
                    <a:pt x="599" y="2943"/>
                  </a:lnTo>
                  <a:lnTo>
                    <a:pt x="511" y="2942"/>
                  </a:lnTo>
                  <a:lnTo>
                    <a:pt x="511" y="2942"/>
                  </a:lnTo>
                  <a:lnTo>
                    <a:pt x="441" y="2939"/>
                  </a:lnTo>
                  <a:lnTo>
                    <a:pt x="374" y="2934"/>
                  </a:lnTo>
                  <a:lnTo>
                    <a:pt x="313" y="2929"/>
                  </a:lnTo>
                  <a:lnTo>
                    <a:pt x="283" y="2925"/>
                  </a:lnTo>
                  <a:lnTo>
                    <a:pt x="255" y="2921"/>
                  </a:lnTo>
                  <a:lnTo>
                    <a:pt x="228" y="2916"/>
                  </a:lnTo>
                  <a:lnTo>
                    <a:pt x="201" y="2910"/>
                  </a:lnTo>
                  <a:lnTo>
                    <a:pt x="177" y="2904"/>
                  </a:lnTo>
                  <a:lnTo>
                    <a:pt x="153" y="2897"/>
                  </a:lnTo>
                  <a:lnTo>
                    <a:pt x="131" y="2888"/>
                  </a:lnTo>
                  <a:lnTo>
                    <a:pt x="109" y="2879"/>
                  </a:lnTo>
                  <a:lnTo>
                    <a:pt x="89" y="2869"/>
                  </a:lnTo>
                  <a:lnTo>
                    <a:pt x="69" y="2859"/>
                  </a:lnTo>
                  <a:lnTo>
                    <a:pt x="69" y="2859"/>
                  </a:lnTo>
                  <a:lnTo>
                    <a:pt x="62" y="2852"/>
                  </a:lnTo>
                  <a:lnTo>
                    <a:pt x="53" y="2845"/>
                  </a:lnTo>
                  <a:lnTo>
                    <a:pt x="45" y="2837"/>
                  </a:lnTo>
                  <a:lnTo>
                    <a:pt x="39" y="2828"/>
                  </a:lnTo>
                  <a:lnTo>
                    <a:pt x="32" y="2818"/>
                  </a:lnTo>
                  <a:lnTo>
                    <a:pt x="27" y="2807"/>
                  </a:lnTo>
                  <a:lnTo>
                    <a:pt x="22" y="2796"/>
                  </a:lnTo>
                  <a:lnTo>
                    <a:pt x="18" y="2784"/>
                  </a:lnTo>
                  <a:lnTo>
                    <a:pt x="11" y="2760"/>
                  </a:lnTo>
                  <a:lnTo>
                    <a:pt x="5" y="2733"/>
                  </a:lnTo>
                  <a:lnTo>
                    <a:pt x="3" y="2704"/>
                  </a:lnTo>
                  <a:lnTo>
                    <a:pt x="0" y="2676"/>
                  </a:lnTo>
                  <a:lnTo>
                    <a:pt x="0" y="2645"/>
                  </a:lnTo>
                  <a:lnTo>
                    <a:pt x="2" y="2615"/>
                  </a:lnTo>
                  <a:lnTo>
                    <a:pt x="3" y="2585"/>
                  </a:lnTo>
                  <a:lnTo>
                    <a:pt x="4" y="2556"/>
                  </a:lnTo>
                  <a:lnTo>
                    <a:pt x="11" y="2501"/>
                  </a:lnTo>
                  <a:lnTo>
                    <a:pt x="17" y="2454"/>
                  </a:lnTo>
                  <a:lnTo>
                    <a:pt x="17" y="2454"/>
                  </a:lnTo>
                  <a:lnTo>
                    <a:pt x="19" y="2441"/>
                  </a:lnTo>
                  <a:lnTo>
                    <a:pt x="23" y="2426"/>
                  </a:lnTo>
                  <a:lnTo>
                    <a:pt x="37" y="2385"/>
                  </a:lnTo>
                  <a:lnTo>
                    <a:pt x="58" y="2332"/>
                  </a:lnTo>
                  <a:lnTo>
                    <a:pt x="84" y="2271"/>
                  </a:lnTo>
                  <a:lnTo>
                    <a:pt x="114" y="2203"/>
                  </a:lnTo>
                  <a:lnTo>
                    <a:pt x="148" y="2129"/>
                  </a:lnTo>
                  <a:lnTo>
                    <a:pt x="221" y="1974"/>
                  </a:lnTo>
                  <a:lnTo>
                    <a:pt x="296" y="1817"/>
                  </a:lnTo>
                  <a:lnTo>
                    <a:pt x="365" y="1679"/>
                  </a:lnTo>
                  <a:lnTo>
                    <a:pt x="421" y="1570"/>
                  </a:lnTo>
                  <a:lnTo>
                    <a:pt x="454" y="1507"/>
                  </a:lnTo>
                  <a:lnTo>
                    <a:pt x="454" y="1507"/>
                  </a:lnTo>
                  <a:lnTo>
                    <a:pt x="520" y="1396"/>
                  </a:lnTo>
                  <a:lnTo>
                    <a:pt x="614" y="1238"/>
                  </a:lnTo>
                  <a:lnTo>
                    <a:pt x="700" y="1094"/>
                  </a:lnTo>
                  <a:lnTo>
                    <a:pt x="728" y="1044"/>
                  </a:lnTo>
                  <a:lnTo>
                    <a:pt x="736" y="1028"/>
                  </a:lnTo>
                  <a:lnTo>
                    <a:pt x="740" y="1019"/>
                  </a:lnTo>
                  <a:lnTo>
                    <a:pt x="740" y="1019"/>
                  </a:lnTo>
                  <a:lnTo>
                    <a:pt x="740" y="1014"/>
                  </a:lnTo>
                  <a:lnTo>
                    <a:pt x="740" y="1009"/>
                  </a:lnTo>
                  <a:lnTo>
                    <a:pt x="736" y="994"/>
                  </a:lnTo>
                  <a:lnTo>
                    <a:pt x="729" y="976"/>
                  </a:lnTo>
                  <a:lnTo>
                    <a:pt x="722" y="958"/>
                  </a:lnTo>
                  <a:lnTo>
                    <a:pt x="706" y="926"/>
                  </a:lnTo>
                  <a:lnTo>
                    <a:pt x="700" y="913"/>
                  </a:lnTo>
                  <a:lnTo>
                    <a:pt x="700" y="913"/>
                  </a:lnTo>
                  <a:lnTo>
                    <a:pt x="719" y="901"/>
                  </a:lnTo>
                  <a:lnTo>
                    <a:pt x="742" y="889"/>
                  </a:lnTo>
                  <a:lnTo>
                    <a:pt x="742" y="889"/>
                  </a:lnTo>
                  <a:lnTo>
                    <a:pt x="751" y="885"/>
                  </a:lnTo>
                  <a:lnTo>
                    <a:pt x="760" y="877"/>
                  </a:lnTo>
                  <a:lnTo>
                    <a:pt x="782" y="859"/>
                  </a:lnTo>
                  <a:lnTo>
                    <a:pt x="807" y="835"/>
                  </a:lnTo>
                  <a:lnTo>
                    <a:pt x="837" y="804"/>
                  </a:lnTo>
                  <a:lnTo>
                    <a:pt x="869" y="770"/>
                  </a:lnTo>
                  <a:lnTo>
                    <a:pt x="904" y="730"/>
                  </a:lnTo>
                  <a:lnTo>
                    <a:pt x="977" y="645"/>
                  </a:lnTo>
                  <a:lnTo>
                    <a:pt x="1050" y="556"/>
                  </a:lnTo>
                  <a:lnTo>
                    <a:pt x="1120" y="468"/>
                  </a:lnTo>
                  <a:lnTo>
                    <a:pt x="1230" y="330"/>
                  </a:lnTo>
                  <a:lnTo>
                    <a:pt x="1230" y="330"/>
                  </a:lnTo>
                  <a:lnTo>
                    <a:pt x="1244" y="311"/>
                  </a:lnTo>
                  <a:lnTo>
                    <a:pt x="1257" y="292"/>
                  </a:lnTo>
                  <a:lnTo>
                    <a:pt x="1270" y="271"/>
                  </a:lnTo>
                  <a:lnTo>
                    <a:pt x="1281" y="251"/>
                  </a:lnTo>
                  <a:lnTo>
                    <a:pt x="1292" y="230"/>
                  </a:lnTo>
                  <a:lnTo>
                    <a:pt x="1302" y="208"/>
                  </a:lnTo>
                  <a:lnTo>
                    <a:pt x="1312" y="187"/>
                  </a:lnTo>
                  <a:lnTo>
                    <a:pt x="1320" y="164"/>
                  </a:lnTo>
                  <a:lnTo>
                    <a:pt x="1335" y="120"/>
                  </a:lnTo>
                  <a:lnTo>
                    <a:pt x="1347" y="78"/>
                  </a:lnTo>
                  <a:lnTo>
                    <a:pt x="1355" y="37"/>
                  </a:lnTo>
                  <a:lnTo>
                    <a:pt x="1360" y="0"/>
                  </a:lnTo>
                  <a:lnTo>
                    <a:pt x="1360" y="0"/>
                  </a:lnTo>
                  <a:lnTo>
                    <a:pt x="1403" y="10"/>
                  </a:lnTo>
                  <a:lnTo>
                    <a:pt x="1449" y="21"/>
                  </a:lnTo>
                  <a:lnTo>
                    <a:pt x="1503" y="37"/>
                  </a:lnTo>
                  <a:lnTo>
                    <a:pt x="1562" y="55"/>
                  </a:lnTo>
                  <a:lnTo>
                    <a:pt x="1592" y="65"/>
                  </a:lnTo>
                  <a:lnTo>
                    <a:pt x="1620" y="75"/>
                  </a:lnTo>
                  <a:lnTo>
                    <a:pt x="1647" y="87"/>
                  </a:lnTo>
                  <a:lnTo>
                    <a:pt x="1672" y="98"/>
                  </a:lnTo>
                  <a:lnTo>
                    <a:pt x="1695" y="110"/>
                  </a:lnTo>
                  <a:lnTo>
                    <a:pt x="1716" y="121"/>
                  </a:lnTo>
                  <a:lnTo>
                    <a:pt x="1716" y="121"/>
                  </a:lnTo>
                  <a:lnTo>
                    <a:pt x="1767" y="157"/>
                  </a:lnTo>
                  <a:lnTo>
                    <a:pt x="1802" y="183"/>
                  </a:lnTo>
                  <a:lnTo>
                    <a:pt x="1840" y="212"/>
                  </a:lnTo>
                  <a:lnTo>
                    <a:pt x="1882" y="247"/>
                  </a:lnTo>
                  <a:lnTo>
                    <a:pt x="1928" y="285"/>
                  </a:lnTo>
                  <a:lnTo>
                    <a:pt x="1975" y="326"/>
                  </a:lnTo>
                  <a:lnTo>
                    <a:pt x="2021" y="372"/>
                  </a:lnTo>
                  <a:lnTo>
                    <a:pt x="2067" y="420"/>
                  </a:lnTo>
                  <a:lnTo>
                    <a:pt x="2089" y="444"/>
                  </a:lnTo>
                  <a:lnTo>
                    <a:pt x="2109" y="470"/>
                  </a:lnTo>
                  <a:lnTo>
                    <a:pt x="2131" y="495"/>
                  </a:lnTo>
                  <a:lnTo>
                    <a:pt x="2150" y="522"/>
                  </a:lnTo>
                  <a:lnTo>
                    <a:pt x="2168" y="549"/>
                  </a:lnTo>
                  <a:lnTo>
                    <a:pt x="2186" y="576"/>
                  </a:lnTo>
                  <a:lnTo>
                    <a:pt x="2203" y="604"/>
                  </a:lnTo>
                  <a:lnTo>
                    <a:pt x="2217" y="631"/>
                  </a:lnTo>
                  <a:lnTo>
                    <a:pt x="2230" y="659"/>
                  </a:lnTo>
                  <a:lnTo>
                    <a:pt x="2241" y="689"/>
                  </a:lnTo>
                  <a:lnTo>
                    <a:pt x="2250" y="717"/>
                  </a:lnTo>
                  <a:lnTo>
                    <a:pt x="2258" y="745"/>
                  </a:lnTo>
                  <a:lnTo>
                    <a:pt x="2263" y="775"/>
                  </a:lnTo>
                  <a:lnTo>
                    <a:pt x="2265" y="803"/>
                  </a:lnTo>
                  <a:lnTo>
                    <a:pt x="2265" y="803"/>
                  </a:lnTo>
                  <a:lnTo>
                    <a:pt x="2272" y="927"/>
                  </a:lnTo>
                  <a:lnTo>
                    <a:pt x="2276" y="1068"/>
                  </a:lnTo>
                  <a:lnTo>
                    <a:pt x="2280" y="1219"/>
                  </a:lnTo>
                  <a:lnTo>
                    <a:pt x="2281" y="1374"/>
                  </a:lnTo>
                  <a:lnTo>
                    <a:pt x="2280" y="1528"/>
                  </a:lnTo>
                  <a:lnTo>
                    <a:pt x="2277" y="1674"/>
                  </a:lnTo>
                  <a:lnTo>
                    <a:pt x="2273" y="1807"/>
                  </a:lnTo>
                  <a:lnTo>
                    <a:pt x="2269" y="1867"/>
                  </a:lnTo>
                  <a:lnTo>
                    <a:pt x="2265" y="1921"/>
                  </a:lnTo>
                  <a:lnTo>
                    <a:pt x="2265" y="1921"/>
                  </a:lnTo>
                  <a:lnTo>
                    <a:pt x="2260" y="2018"/>
                  </a:lnTo>
                  <a:lnTo>
                    <a:pt x="2256" y="2106"/>
                  </a:lnTo>
                  <a:lnTo>
                    <a:pt x="2256" y="2181"/>
                  </a:lnTo>
                  <a:lnTo>
                    <a:pt x="2259" y="2245"/>
                  </a:lnTo>
                  <a:lnTo>
                    <a:pt x="2263" y="2296"/>
                  </a:lnTo>
                  <a:lnTo>
                    <a:pt x="2268" y="2336"/>
                  </a:lnTo>
                  <a:lnTo>
                    <a:pt x="2271" y="2351"/>
                  </a:lnTo>
                  <a:lnTo>
                    <a:pt x="2273" y="2363"/>
                  </a:lnTo>
                  <a:lnTo>
                    <a:pt x="2277" y="2372"/>
                  </a:lnTo>
                  <a:lnTo>
                    <a:pt x="2281" y="2376"/>
                  </a:lnTo>
                  <a:lnTo>
                    <a:pt x="2281" y="2376"/>
                  </a:lnTo>
                  <a:lnTo>
                    <a:pt x="2286" y="2380"/>
                  </a:lnTo>
                  <a:lnTo>
                    <a:pt x="2294" y="2381"/>
                  </a:lnTo>
                  <a:lnTo>
                    <a:pt x="2305" y="2381"/>
                  </a:lnTo>
                  <a:lnTo>
                    <a:pt x="2319" y="2380"/>
                  </a:lnTo>
                  <a:lnTo>
                    <a:pt x="2354" y="2377"/>
                  </a:lnTo>
                  <a:lnTo>
                    <a:pt x="2396" y="2371"/>
                  </a:lnTo>
                  <a:lnTo>
                    <a:pt x="2442" y="2364"/>
                  </a:lnTo>
                  <a:lnTo>
                    <a:pt x="2490" y="2359"/>
                  </a:lnTo>
                  <a:lnTo>
                    <a:pt x="2536" y="2354"/>
                  </a:lnTo>
                  <a:lnTo>
                    <a:pt x="2558" y="2353"/>
                  </a:lnTo>
                  <a:lnTo>
                    <a:pt x="2578" y="2353"/>
                  </a:lnTo>
                  <a:lnTo>
                    <a:pt x="2578" y="2353"/>
                  </a:lnTo>
                  <a:lnTo>
                    <a:pt x="2623" y="2353"/>
                  </a:lnTo>
                  <a:lnTo>
                    <a:pt x="2674" y="2355"/>
                  </a:lnTo>
                  <a:lnTo>
                    <a:pt x="2732" y="2360"/>
                  </a:lnTo>
                  <a:lnTo>
                    <a:pt x="2793" y="2368"/>
                  </a:lnTo>
                  <a:lnTo>
                    <a:pt x="2857" y="2378"/>
                  </a:lnTo>
                  <a:lnTo>
                    <a:pt x="2889" y="2385"/>
                  </a:lnTo>
                  <a:lnTo>
                    <a:pt x="2923" y="2391"/>
                  </a:lnTo>
                  <a:lnTo>
                    <a:pt x="2955" y="2400"/>
                  </a:lnTo>
                  <a:lnTo>
                    <a:pt x="2987" y="2409"/>
                  </a:lnTo>
                  <a:lnTo>
                    <a:pt x="3018" y="2419"/>
                  </a:lnTo>
                  <a:lnTo>
                    <a:pt x="3048" y="2430"/>
                  </a:lnTo>
                  <a:lnTo>
                    <a:pt x="3048" y="2430"/>
                  </a:lnTo>
                  <a:lnTo>
                    <a:pt x="3112" y="2455"/>
                  </a:lnTo>
                  <a:lnTo>
                    <a:pt x="3175" y="2478"/>
                  </a:lnTo>
                  <a:lnTo>
                    <a:pt x="3240" y="2501"/>
                  </a:lnTo>
                  <a:lnTo>
                    <a:pt x="3274" y="2512"/>
                  </a:lnTo>
                  <a:lnTo>
                    <a:pt x="3310" y="2522"/>
                  </a:lnTo>
                  <a:lnTo>
                    <a:pt x="3310" y="2522"/>
                  </a:lnTo>
                  <a:lnTo>
                    <a:pt x="3352" y="2533"/>
                  </a:lnTo>
                  <a:lnTo>
                    <a:pt x="3398" y="2544"/>
                  </a:lnTo>
                  <a:lnTo>
                    <a:pt x="3448" y="2554"/>
                  </a:lnTo>
                  <a:lnTo>
                    <a:pt x="3502" y="2564"/>
                  </a:lnTo>
                  <a:lnTo>
                    <a:pt x="3502" y="2564"/>
                  </a:lnTo>
                  <a:lnTo>
                    <a:pt x="3511" y="2579"/>
                  </a:lnTo>
                  <a:lnTo>
                    <a:pt x="3520" y="2595"/>
                  </a:lnTo>
                  <a:lnTo>
                    <a:pt x="3527" y="2610"/>
                  </a:lnTo>
                  <a:lnTo>
                    <a:pt x="3534" y="2627"/>
                  </a:lnTo>
                  <a:lnTo>
                    <a:pt x="3540" y="2644"/>
                  </a:lnTo>
                  <a:lnTo>
                    <a:pt x="3544" y="2660"/>
                  </a:lnTo>
                  <a:lnTo>
                    <a:pt x="3548" y="2677"/>
                  </a:lnTo>
                  <a:lnTo>
                    <a:pt x="3551" y="2693"/>
                  </a:lnTo>
                  <a:lnTo>
                    <a:pt x="3554" y="2728"/>
                  </a:lnTo>
                  <a:lnTo>
                    <a:pt x="3554" y="2764"/>
                  </a:lnTo>
                  <a:lnTo>
                    <a:pt x="3553" y="2800"/>
                  </a:lnTo>
                  <a:lnTo>
                    <a:pt x="3552" y="2834"/>
                  </a:lnTo>
                  <a:lnTo>
                    <a:pt x="3552" y="2834"/>
                  </a:lnTo>
                  <a:lnTo>
                    <a:pt x="3548" y="2863"/>
                  </a:lnTo>
                  <a:lnTo>
                    <a:pt x="3544" y="2889"/>
                  </a:lnTo>
                  <a:lnTo>
                    <a:pt x="3539" y="2918"/>
                  </a:lnTo>
                  <a:lnTo>
                    <a:pt x="3533" y="2943"/>
                  </a:lnTo>
                  <a:lnTo>
                    <a:pt x="3524" y="2970"/>
                  </a:lnTo>
                  <a:lnTo>
                    <a:pt x="3513" y="2996"/>
                  </a:lnTo>
                  <a:lnTo>
                    <a:pt x="3501" y="3020"/>
                  </a:lnTo>
                  <a:lnTo>
                    <a:pt x="3485" y="3044"/>
                  </a:lnTo>
                  <a:lnTo>
                    <a:pt x="3486" y="3048"/>
                  </a:lnTo>
                  <a:lnTo>
                    <a:pt x="3486" y="3048"/>
                  </a:lnTo>
                  <a:lnTo>
                    <a:pt x="3246" y="3052"/>
                  </a:lnTo>
                  <a:lnTo>
                    <a:pt x="3143" y="3055"/>
                  </a:lnTo>
                  <a:lnTo>
                    <a:pt x="3057" y="3055"/>
                  </a:lnTo>
                  <a:lnTo>
                    <a:pt x="3057" y="3055"/>
                  </a:lnTo>
                  <a:lnTo>
                    <a:pt x="2929" y="3056"/>
                  </a:lnTo>
                  <a:lnTo>
                    <a:pt x="2772" y="3060"/>
                  </a:lnTo>
                  <a:lnTo>
                    <a:pt x="2422" y="3071"/>
                  </a:lnTo>
                  <a:lnTo>
                    <a:pt x="2254" y="3076"/>
                  </a:lnTo>
                  <a:lnTo>
                    <a:pt x="2107" y="3079"/>
                  </a:lnTo>
                  <a:lnTo>
                    <a:pt x="2045" y="3079"/>
                  </a:lnTo>
                  <a:lnTo>
                    <a:pt x="1994" y="3078"/>
                  </a:lnTo>
                  <a:lnTo>
                    <a:pt x="1954" y="3075"/>
                  </a:lnTo>
                  <a:lnTo>
                    <a:pt x="1927" y="3073"/>
                  </a:lnTo>
                  <a:lnTo>
                    <a:pt x="1927" y="3073"/>
                  </a:lnTo>
                  <a:lnTo>
                    <a:pt x="1903" y="3068"/>
                  </a:lnTo>
                  <a:lnTo>
                    <a:pt x="1876" y="3061"/>
                  </a:lnTo>
                  <a:lnTo>
                    <a:pt x="1848" y="3052"/>
                  </a:lnTo>
                  <a:lnTo>
                    <a:pt x="1832" y="3047"/>
                  </a:lnTo>
                  <a:lnTo>
                    <a:pt x="1817" y="3041"/>
                  </a:lnTo>
                  <a:lnTo>
                    <a:pt x="1802" y="3032"/>
                  </a:lnTo>
                  <a:lnTo>
                    <a:pt x="1785" y="3023"/>
                  </a:lnTo>
                  <a:lnTo>
                    <a:pt x="1768" y="3012"/>
                  </a:lnTo>
                  <a:lnTo>
                    <a:pt x="1752" y="3000"/>
                  </a:lnTo>
                  <a:lnTo>
                    <a:pt x="1735" y="2987"/>
                  </a:lnTo>
                  <a:lnTo>
                    <a:pt x="1718" y="2971"/>
                  </a:lnTo>
                  <a:lnTo>
                    <a:pt x="1700" y="2954"/>
                  </a:lnTo>
                  <a:lnTo>
                    <a:pt x="1684" y="29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B056049C-3CEF-63E0-5373-14DE8E579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3671"/>
              <a:ext cx="270" cy="283"/>
            </a:xfrm>
            <a:custGeom>
              <a:avLst/>
              <a:gdLst>
                <a:gd name="T0" fmla="*/ 451 w 541"/>
                <a:gd name="T1" fmla="*/ 0 h 565"/>
                <a:gd name="T2" fmla="*/ 451 w 541"/>
                <a:gd name="T3" fmla="*/ 0 h 565"/>
                <a:gd name="T4" fmla="*/ 447 w 541"/>
                <a:gd name="T5" fmla="*/ 12 h 565"/>
                <a:gd name="T6" fmla="*/ 442 w 541"/>
                <a:gd name="T7" fmla="*/ 23 h 565"/>
                <a:gd name="T8" fmla="*/ 434 w 541"/>
                <a:gd name="T9" fmla="*/ 34 h 565"/>
                <a:gd name="T10" fmla="*/ 427 w 541"/>
                <a:gd name="T11" fmla="*/ 44 h 565"/>
                <a:gd name="T12" fmla="*/ 409 w 541"/>
                <a:gd name="T13" fmla="*/ 64 h 565"/>
                <a:gd name="T14" fmla="*/ 392 w 541"/>
                <a:gd name="T15" fmla="*/ 82 h 565"/>
                <a:gd name="T16" fmla="*/ 392 w 541"/>
                <a:gd name="T17" fmla="*/ 82 h 565"/>
                <a:gd name="T18" fmla="*/ 364 w 541"/>
                <a:gd name="T19" fmla="*/ 113 h 565"/>
                <a:gd name="T20" fmla="*/ 336 w 541"/>
                <a:gd name="T21" fmla="*/ 144 h 565"/>
                <a:gd name="T22" fmla="*/ 306 w 541"/>
                <a:gd name="T23" fmla="*/ 175 h 565"/>
                <a:gd name="T24" fmla="*/ 278 w 541"/>
                <a:gd name="T25" fmla="*/ 205 h 565"/>
                <a:gd name="T26" fmla="*/ 278 w 541"/>
                <a:gd name="T27" fmla="*/ 205 h 565"/>
                <a:gd name="T28" fmla="*/ 256 w 541"/>
                <a:gd name="T29" fmla="*/ 231 h 565"/>
                <a:gd name="T30" fmla="*/ 232 w 541"/>
                <a:gd name="T31" fmla="*/ 255 h 565"/>
                <a:gd name="T32" fmla="*/ 208 w 541"/>
                <a:gd name="T33" fmla="*/ 280 h 565"/>
                <a:gd name="T34" fmla="*/ 183 w 541"/>
                <a:gd name="T35" fmla="*/ 303 h 565"/>
                <a:gd name="T36" fmla="*/ 133 w 541"/>
                <a:gd name="T37" fmla="*/ 349 h 565"/>
                <a:gd name="T38" fmla="*/ 82 w 541"/>
                <a:gd name="T39" fmla="*/ 395 h 565"/>
                <a:gd name="T40" fmla="*/ 82 w 541"/>
                <a:gd name="T41" fmla="*/ 395 h 565"/>
                <a:gd name="T42" fmla="*/ 41 w 541"/>
                <a:gd name="T43" fmla="*/ 433 h 565"/>
                <a:gd name="T44" fmla="*/ 0 w 541"/>
                <a:gd name="T45" fmla="*/ 471 h 565"/>
                <a:gd name="T46" fmla="*/ 0 w 541"/>
                <a:gd name="T47" fmla="*/ 471 h 565"/>
                <a:gd name="T48" fmla="*/ 17 w 541"/>
                <a:gd name="T49" fmla="*/ 468 h 565"/>
                <a:gd name="T50" fmla="*/ 32 w 541"/>
                <a:gd name="T51" fmla="*/ 465 h 565"/>
                <a:gd name="T52" fmla="*/ 67 w 541"/>
                <a:gd name="T53" fmla="*/ 464 h 565"/>
                <a:gd name="T54" fmla="*/ 100 w 541"/>
                <a:gd name="T55" fmla="*/ 464 h 565"/>
                <a:gd name="T56" fmla="*/ 134 w 541"/>
                <a:gd name="T57" fmla="*/ 467 h 565"/>
                <a:gd name="T58" fmla="*/ 169 w 541"/>
                <a:gd name="T59" fmla="*/ 471 h 565"/>
                <a:gd name="T60" fmla="*/ 204 w 541"/>
                <a:gd name="T61" fmla="*/ 476 h 565"/>
                <a:gd name="T62" fmla="*/ 266 w 541"/>
                <a:gd name="T63" fmla="*/ 487 h 565"/>
                <a:gd name="T64" fmla="*/ 266 w 541"/>
                <a:gd name="T65" fmla="*/ 487 h 565"/>
                <a:gd name="T66" fmla="*/ 336 w 541"/>
                <a:gd name="T67" fmla="*/ 499 h 565"/>
                <a:gd name="T68" fmla="*/ 372 w 541"/>
                <a:gd name="T69" fmla="*/ 505 h 565"/>
                <a:gd name="T70" fmla="*/ 409 w 541"/>
                <a:gd name="T71" fmla="*/ 514 h 565"/>
                <a:gd name="T72" fmla="*/ 445 w 541"/>
                <a:gd name="T73" fmla="*/ 523 h 565"/>
                <a:gd name="T74" fmla="*/ 479 w 541"/>
                <a:gd name="T75" fmla="*/ 535 h 565"/>
                <a:gd name="T76" fmla="*/ 496 w 541"/>
                <a:gd name="T77" fmla="*/ 541 h 565"/>
                <a:gd name="T78" fmla="*/ 511 w 541"/>
                <a:gd name="T79" fmla="*/ 549 h 565"/>
                <a:gd name="T80" fmla="*/ 527 w 541"/>
                <a:gd name="T81" fmla="*/ 558 h 565"/>
                <a:gd name="T82" fmla="*/ 541 w 541"/>
                <a:gd name="T83" fmla="*/ 565 h 565"/>
                <a:gd name="T84" fmla="*/ 541 w 541"/>
                <a:gd name="T85" fmla="*/ 565 h 565"/>
                <a:gd name="T86" fmla="*/ 541 w 541"/>
                <a:gd name="T87" fmla="*/ 565 h 565"/>
                <a:gd name="T88" fmla="*/ 523 w 541"/>
                <a:gd name="T89" fmla="*/ 481 h 565"/>
                <a:gd name="T90" fmla="*/ 507 w 541"/>
                <a:gd name="T91" fmla="*/ 400 h 565"/>
                <a:gd name="T92" fmla="*/ 495 w 541"/>
                <a:gd name="T93" fmla="*/ 324 h 565"/>
                <a:gd name="T94" fmla="*/ 483 w 541"/>
                <a:gd name="T95" fmla="*/ 251 h 565"/>
                <a:gd name="T96" fmla="*/ 473 w 541"/>
                <a:gd name="T97" fmla="*/ 182 h 565"/>
                <a:gd name="T98" fmla="*/ 464 w 541"/>
                <a:gd name="T99" fmla="*/ 118 h 565"/>
                <a:gd name="T100" fmla="*/ 457 w 541"/>
                <a:gd name="T101" fmla="*/ 57 h 565"/>
                <a:gd name="T102" fmla="*/ 451 w 541"/>
                <a:gd name="T10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1" h="565">
                  <a:moveTo>
                    <a:pt x="451" y="0"/>
                  </a:moveTo>
                  <a:lnTo>
                    <a:pt x="451" y="0"/>
                  </a:lnTo>
                  <a:lnTo>
                    <a:pt x="447" y="12"/>
                  </a:lnTo>
                  <a:lnTo>
                    <a:pt x="442" y="23"/>
                  </a:lnTo>
                  <a:lnTo>
                    <a:pt x="434" y="34"/>
                  </a:lnTo>
                  <a:lnTo>
                    <a:pt x="427" y="44"/>
                  </a:lnTo>
                  <a:lnTo>
                    <a:pt x="409" y="64"/>
                  </a:lnTo>
                  <a:lnTo>
                    <a:pt x="392" y="82"/>
                  </a:lnTo>
                  <a:lnTo>
                    <a:pt x="392" y="82"/>
                  </a:lnTo>
                  <a:lnTo>
                    <a:pt x="364" y="113"/>
                  </a:lnTo>
                  <a:lnTo>
                    <a:pt x="336" y="144"/>
                  </a:lnTo>
                  <a:lnTo>
                    <a:pt x="306" y="175"/>
                  </a:lnTo>
                  <a:lnTo>
                    <a:pt x="278" y="205"/>
                  </a:lnTo>
                  <a:lnTo>
                    <a:pt x="278" y="205"/>
                  </a:lnTo>
                  <a:lnTo>
                    <a:pt x="256" y="231"/>
                  </a:lnTo>
                  <a:lnTo>
                    <a:pt x="232" y="255"/>
                  </a:lnTo>
                  <a:lnTo>
                    <a:pt x="208" y="280"/>
                  </a:lnTo>
                  <a:lnTo>
                    <a:pt x="183" y="303"/>
                  </a:lnTo>
                  <a:lnTo>
                    <a:pt x="133" y="349"/>
                  </a:lnTo>
                  <a:lnTo>
                    <a:pt x="82" y="395"/>
                  </a:lnTo>
                  <a:lnTo>
                    <a:pt x="82" y="395"/>
                  </a:lnTo>
                  <a:lnTo>
                    <a:pt x="41" y="433"/>
                  </a:lnTo>
                  <a:lnTo>
                    <a:pt x="0" y="471"/>
                  </a:lnTo>
                  <a:lnTo>
                    <a:pt x="0" y="471"/>
                  </a:lnTo>
                  <a:lnTo>
                    <a:pt x="17" y="468"/>
                  </a:lnTo>
                  <a:lnTo>
                    <a:pt x="32" y="465"/>
                  </a:lnTo>
                  <a:lnTo>
                    <a:pt x="67" y="464"/>
                  </a:lnTo>
                  <a:lnTo>
                    <a:pt x="100" y="464"/>
                  </a:lnTo>
                  <a:lnTo>
                    <a:pt x="134" y="467"/>
                  </a:lnTo>
                  <a:lnTo>
                    <a:pt x="169" y="471"/>
                  </a:lnTo>
                  <a:lnTo>
                    <a:pt x="204" y="476"/>
                  </a:lnTo>
                  <a:lnTo>
                    <a:pt x="266" y="487"/>
                  </a:lnTo>
                  <a:lnTo>
                    <a:pt x="266" y="487"/>
                  </a:lnTo>
                  <a:lnTo>
                    <a:pt x="336" y="499"/>
                  </a:lnTo>
                  <a:lnTo>
                    <a:pt x="372" y="505"/>
                  </a:lnTo>
                  <a:lnTo>
                    <a:pt x="409" y="514"/>
                  </a:lnTo>
                  <a:lnTo>
                    <a:pt x="445" y="523"/>
                  </a:lnTo>
                  <a:lnTo>
                    <a:pt x="479" y="535"/>
                  </a:lnTo>
                  <a:lnTo>
                    <a:pt x="496" y="541"/>
                  </a:lnTo>
                  <a:lnTo>
                    <a:pt x="511" y="549"/>
                  </a:lnTo>
                  <a:lnTo>
                    <a:pt x="527" y="558"/>
                  </a:lnTo>
                  <a:lnTo>
                    <a:pt x="541" y="565"/>
                  </a:lnTo>
                  <a:lnTo>
                    <a:pt x="541" y="565"/>
                  </a:lnTo>
                  <a:lnTo>
                    <a:pt x="541" y="565"/>
                  </a:lnTo>
                  <a:lnTo>
                    <a:pt x="523" y="481"/>
                  </a:lnTo>
                  <a:lnTo>
                    <a:pt x="507" y="400"/>
                  </a:lnTo>
                  <a:lnTo>
                    <a:pt x="495" y="324"/>
                  </a:lnTo>
                  <a:lnTo>
                    <a:pt x="483" y="251"/>
                  </a:lnTo>
                  <a:lnTo>
                    <a:pt x="473" y="182"/>
                  </a:lnTo>
                  <a:lnTo>
                    <a:pt x="464" y="118"/>
                  </a:lnTo>
                  <a:lnTo>
                    <a:pt x="457" y="57"/>
                  </a:lnTo>
                  <a:lnTo>
                    <a:pt x="4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67078DB6-92E4-9CD7-386E-E1753789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2735"/>
              <a:ext cx="1777" cy="1540"/>
            </a:xfrm>
            <a:custGeom>
              <a:avLst/>
              <a:gdLst>
                <a:gd name="T0" fmla="*/ 1607 w 3554"/>
                <a:gd name="T1" fmla="*/ 2938 h 3079"/>
                <a:gd name="T2" fmla="*/ 955 w 3554"/>
                <a:gd name="T3" fmla="*/ 2943 h 3079"/>
                <a:gd name="T4" fmla="*/ 511 w 3554"/>
                <a:gd name="T5" fmla="*/ 2942 h 3079"/>
                <a:gd name="T6" fmla="*/ 283 w 3554"/>
                <a:gd name="T7" fmla="*/ 2925 h 3079"/>
                <a:gd name="T8" fmla="*/ 177 w 3554"/>
                <a:gd name="T9" fmla="*/ 2904 h 3079"/>
                <a:gd name="T10" fmla="*/ 89 w 3554"/>
                <a:gd name="T11" fmla="*/ 2869 h 3079"/>
                <a:gd name="T12" fmla="*/ 53 w 3554"/>
                <a:gd name="T13" fmla="*/ 2845 h 3079"/>
                <a:gd name="T14" fmla="*/ 27 w 3554"/>
                <a:gd name="T15" fmla="*/ 2807 h 3079"/>
                <a:gd name="T16" fmla="*/ 5 w 3554"/>
                <a:gd name="T17" fmla="*/ 2733 h 3079"/>
                <a:gd name="T18" fmla="*/ 2 w 3554"/>
                <a:gd name="T19" fmla="*/ 2615 h 3079"/>
                <a:gd name="T20" fmla="*/ 17 w 3554"/>
                <a:gd name="T21" fmla="*/ 2454 h 3079"/>
                <a:gd name="T22" fmla="*/ 37 w 3554"/>
                <a:gd name="T23" fmla="*/ 2385 h 3079"/>
                <a:gd name="T24" fmla="*/ 148 w 3554"/>
                <a:gd name="T25" fmla="*/ 2129 h 3079"/>
                <a:gd name="T26" fmla="*/ 421 w 3554"/>
                <a:gd name="T27" fmla="*/ 1570 h 3079"/>
                <a:gd name="T28" fmla="*/ 614 w 3554"/>
                <a:gd name="T29" fmla="*/ 1238 h 3079"/>
                <a:gd name="T30" fmla="*/ 740 w 3554"/>
                <a:gd name="T31" fmla="*/ 1019 h 3079"/>
                <a:gd name="T32" fmla="*/ 736 w 3554"/>
                <a:gd name="T33" fmla="*/ 994 h 3079"/>
                <a:gd name="T34" fmla="*/ 700 w 3554"/>
                <a:gd name="T35" fmla="*/ 913 h 3079"/>
                <a:gd name="T36" fmla="*/ 742 w 3554"/>
                <a:gd name="T37" fmla="*/ 889 h 3079"/>
                <a:gd name="T38" fmla="*/ 807 w 3554"/>
                <a:gd name="T39" fmla="*/ 835 h 3079"/>
                <a:gd name="T40" fmla="*/ 977 w 3554"/>
                <a:gd name="T41" fmla="*/ 645 h 3079"/>
                <a:gd name="T42" fmla="*/ 1230 w 3554"/>
                <a:gd name="T43" fmla="*/ 330 h 3079"/>
                <a:gd name="T44" fmla="*/ 1281 w 3554"/>
                <a:gd name="T45" fmla="*/ 251 h 3079"/>
                <a:gd name="T46" fmla="*/ 1320 w 3554"/>
                <a:gd name="T47" fmla="*/ 164 h 3079"/>
                <a:gd name="T48" fmla="*/ 1360 w 3554"/>
                <a:gd name="T49" fmla="*/ 0 h 3079"/>
                <a:gd name="T50" fmla="*/ 1503 w 3554"/>
                <a:gd name="T51" fmla="*/ 37 h 3079"/>
                <a:gd name="T52" fmla="*/ 1647 w 3554"/>
                <a:gd name="T53" fmla="*/ 87 h 3079"/>
                <a:gd name="T54" fmla="*/ 1716 w 3554"/>
                <a:gd name="T55" fmla="*/ 121 h 3079"/>
                <a:gd name="T56" fmla="*/ 1882 w 3554"/>
                <a:gd name="T57" fmla="*/ 247 h 3079"/>
                <a:gd name="T58" fmla="*/ 2067 w 3554"/>
                <a:gd name="T59" fmla="*/ 420 h 3079"/>
                <a:gd name="T60" fmla="*/ 2150 w 3554"/>
                <a:gd name="T61" fmla="*/ 522 h 3079"/>
                <a:gd name="T62" fmla="*/ 2217 w 3554"/>
                <a:gd name="T63" fmla="*/ 631 h 3079"/>
                <a:gd name="T64" fmla="*/ 2258 w 3554"/>
                <a:gd name="T65" fmla="*/ 745 h 3079"/>
                <a:gd name="T66" fmla="*/ 2272 w 3554"/>
                <a:gd name="T67" fmla="*/ 927 h 3079"/>
                <a:gd name="T68" fmla="*/ 2280 w 3554"/>
                <a:gd name="T69" fmla="*/ 1528 h 3079"/>
                <a:gd name="T70" fmla="*/ 2265 w 3554"/>
                <a:gd name="T71" fmla="*/ 1921 h 3079"/>
                <a:gd name="T72" fmla="*/ 2256 w 3554"/>
                <a:gd name="T73" fmla="*/ 2181 h 3079"/>
                <a:gd name="T74" fmla="*/ 2271 w 3554"/>
                <a:gd name="T75" fmla="*/ 2351 h 3079"/>
                <a:gd name="T76" fmla="*/ 2281 w 3554"/>
                <a:gd name="T77" fmla="*/ 2376 h 3079"/>
                <a:gd name="T78" fmla="*/ 2319 w 3554"/>
                <a:gd name="T79" fmla="*/ 2380 h 3079"/>
                <a:gd name="T80" fmla="*/ 2490 w 3554"/>
                <a:gd name="T81" fmla="*/ 2359 h 3079"/>
                <a:gd name="T82" fmla="*/ 2578 w 3554"/>
                <a:gd name="T83" fmla="*/ 2353 h 3079"/>
                <a:gd name="T84" fmla="*/ 2793 w 3554"/>
                <a:gd name="T85" fmla="*/ 2368 h 3079"/>
                <a:gd name="T86" fmla="*/ 2955 w 3554"/>
                <a:gd name="T87" fmla="*/ 2400 h 3079"/>
                <a:gd name="T88" fmla="*/ 3048 w 3554"/>
                <a:gd name="T89" fmla="*/ 2430 h 3079"/>
                <a:gd name="T90" fmla="*/ 3274 w 3554"/>
                <a:gd name="T91" fmla="*/ 2512 h 3079"/>
                <a:gd name="T92" fmla="*/ 3398 w 3554"/>
                <a:gd name="T93" fmla="*/ 2544 h 3079"/>
                <a:gd name="T94" fmla="*/ 3511 w 3554"/>
                <a:gd name="T95" fmla="*/ 2579 h 3079"/>
                <a:gd name="T96" fmla="*/ 3540 w 3554"/>
                <a:gd name="T97" fmla="*/ 2644 h 3079"/>
                <a:gd name="T98" fmla="*/ 3554 w 3554"/>
                <a:gd name="T99" fmla="*/ 2728 h 3079"/>
                <a:gd name="T100" fmla="*/ 3552 w 3554"/>
                <a:gd name="T101" fmla="*/ 2834 h 3079"/>
                <a:gd name="T102" fmla="*/ 3533 w 3554"/>
                <a:gd name="T103" fmla="*/ 2943 h 3079"/>
                <a:gd name="T104" fmla="*/ 3485 w 3554"/>
                <a:gd name="T105" fmla="*/ 3044 h 3079"/>
                <a:gd name="T106" fmla="*/ 3143 w 3554"/>
                <a:gd name="T107" fmla="*/ 3055 h 3079"/>
                <a:gd name="T108" fmla="*/ 2772 w 3554"/>
                <a:gd name="T109" fmla="*/ 3060 h 3079"/>
                <a:gd name="T110" fmla="*/ 2045 w 3554"/>
                <a:gd name="T111" fmla="*/ 3079 h 3079"/>
                <a:gd name="T112" fmla="*/ 1927 w 3554"/>
                <a:gd name="T113" fmla="*/ 3073 h 3079"/>
                <a:gd name="T114" fmla="*/ 1832 w 3554"/>
                <a:gd name="T115" fmla="*/ 3047 h 3079"/>
                <a:gd name="T116" fmla="*/ 1768 w 3554"/>
                <a:gd name="T117" fmla="*/ 3012 h 3079"/>
                <a:gd name="T118" fmla="*/ 1700 w 3554"/>
                <a:gd name="T119" fmla="*/ 2954 h 3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54" h="3079">
                  <a:moveTo>
                    <a:pt x="1684" y="2934"/>
                  </a:moveTo>
                  <a:lnTo>
                    <a:pt x="1684" y="2934"/>
                  </a:lnTo>
                  <a:lnTo>
                    <a:pt x="1665" y="2936"/>
                  </a:lnTo>
                  <a:lnTo>
                    <a:pt x="1607" y="2938"/>
                  </a:lnTo>
                  <a:lnTo>
                    <a:pt x="1515" y="2941"/>
                  </a:lnTo>
                  <a:lnTo>
                    <a:pt x="1392" y="2942"/>
                  </a:lnTo>
                  <a:lnTo>
                    <a:pt x="1392" y="2942"/>
                  </a:lnTo>
                  <a:lnTo>
                    <a:pt x="955" y="2943"/>
                  </a:lnTo>
                  <a:lnTo>
                    <a:pt x="706" y="2945"/>
                  </a:lnTo>
                  <a:lnTo>
                    <a:pt x="599" y="2943"/>
                  </a:lnTo>
                  <a:lnTo>
                    <a:pt x="511" y="2942"/>
                  </a:lnTo>
                  <a:lnTo>
                    <a:pt x="511" y="2942"/>
                  </a:lnTo>
                  <a:lnTo>
                    <a:pt x="441" y="2939"/>
                  </a:lnTo>
                  <a:lnTo>
                    <a:pt x="374" y="2934"/>
                  </a:lnTo>
                  <a:lnTo>
                    <a:pt x="313" y="2929"/>
                  </a:lnTo>
                  <a:lnTo>
                    <a:pt x="283" y="2925"/>
                  </a:lnTo>
                  <a:lnTo>
                    <a:pt x="255" y="2921"/>
                  </a:lnTo>
                  <a:lnTo>
                    <a:pt x="228" y="2916"/>
                  </a:lnTo>
                  <a:lnTo>
                    <a:pt x="201" y="2910"/>
                  </a:lnTo>
                  <a:lnTo>
                    <a:pt x="177" y="2904"/>
                  </a:lnTo>
                  <a:lnTo>
                    <a:pt x="153" y="2897"/>
                  </a:lnTo>
                  <a:lnTo>
                    <a:pt x="131" y="2888"/>
                  </a:lnTo>
                  <a:lnTo>
                    <a:pt x="109" y="2879"/>
                  </a:lnTo>
                  <a:lnTo>
                    <a:pt x="89" y="2869"/>
                  </a:lnTo>
                  <a:lnTo>
                    <a:pt x="69" y="2859"/>
                  </a:lnTo>
                  <a:lnTo>
                    <a:pt x="69" y="2859"/>
                  </a:lnTo>
                  <a:lnTo>
                    <a:pt x="62" y="2852"/>
                  </a:lnTo>
                  <a:lnTo>
                    <a:pt x="53" y="2845"/>
                  </a:lnTo>
                  <a:lnTo>
                    <a:pt x="45" y="2837"/>
                  </a:lnTo>
                  <a:lnTo>
                    <a:pt x="39" y="2828"/>
                  </a:lnTo>
                  <a:lnTo>
                    <a:pt x="32" y="2818"/>
                  </a:lnTo>
                  <a:lnTo>
                    <a:pt x="27" y="2807"/>
                  </a:lnTo>
                  <a:lnTo>
                    <a:pt x="22" y="2796"/>
                  </a:lnTo>
                  <a:lnTo>
                    <a:pt x="18" y="2784"/>
                  </a:lnTo>
                  <a:lnTo>
                    <a:pt x="11" y="2760"/>
                  </a:lnTo>
                  <a:lnTo>
                    <a:pt x="5" y="2733"/>
                  </a:lnTo>
                  <a:lnTo>
                    <a:pt x="3" y="2704"/>
                  </a:lnTo>
                  <a:lnTo>
                    <a:pt x="0" y="2676"/>
                  </a:lnTo>
                  <a:lnTo>
                    <a:pt x="0" y="2645"/>
                  </a:lnTo>
                  <a:lnTo>
                    <a:pt x="2" y="2615"/>
                  </a:lnTo>
                  <a:lnTo>
                    <a:pt x="3" y="2585"/>
                  </a:lnTo>
                  <a:lnTo>
                    <a:pt x="4" y="2556"/>
                  </a:lnTo>
                  <a:lnTo>
                    <a:pt x="11" y="2501"/>
                  </a:lnTo>
                  <a:lnTo>
                    <a:pt x="17" y="2454"/>
                  </a:lnTo>
                  <a:lnTo>
                    <a:pt x="17" y="2454"/>
                  </a:lnTo>
                  <a:lnTo>
                    <a:pt x="19" y="2441"/>
                  </a:lnTo>
                  <a:lnTo>
                    <a:pt x="23" y="2426"/>
                  </a:lnTo>
                  <a:lnTo>
                    <a:pt x="37" y="2385"/>
                  </a:lnTo>
                  <a:lnTo>
                    <a:pt x="58" y="2332"/>
                  </a:lnTo>
                  <a:lnTo>
                    <a:pt x="84" y="2271"/>
                  </a:lnTo>
                  <a:lnTo>
                    <a:pt x="114" y="2203"/>
                  </a:lnTo>
                  <a:lnTo>
                    <a:pt x="148" y="2129"/>
                  </a:lnTo>
                  <a:lnTo>
                    <a:pt x="221" y="1974"/>
                  </a:lnTo>
                  <a:lnTo>
                    <a:pt x="296" y="1817"/>
                  </a:lnTo>
                  <a:lnTo>
                    <a:pt x="365" y="1679"/>
                  </a:lnTo>
                  <a:lnTo>
                    <a:pt x="421" y="1570"/>
                  </a:lnTo>
                  <a:lnTo>
                    <a:pt x="454" y="1507"/>
                  </a:lnTo>
                  <a:lnTo>
                    <a:pt x="454" y="1507"/>
                  </a:lnTo>
                  <a:lnTo>
                    <a:pt x="520" y="1396"/>
                  </a:lnTo>
                  <a:lnTo>
                    <a:pt x="614" y="1238"/>
                  </a:lnTo>
                  <a:lnTo>
                    <a:pt x="700" y="1094"/>
                  </a:lnTo>
                  <a:lnTo>
                    <a:pt x="728" y="1044"/>
                  </a:lnTo>
                  <a:lnTo>
                    <a:pt x="736" y="1028"/>
                  </a:lnTo>
                  <a:lnTo>
                    <a:pt x="740" y="1019"/>
                  </a:lnTo>
                  <a:lnTo>
                    <a:pt x="740" y="1019"/>
                  </a:lnTo>
                  <a:lnTo>
                    <a:pt x="740" y="1014"/>
                  </a:lnTo>
                  <a:lnTo>
                    <a:pt x="740" y="1009"/>
                  </a:lnTo>
                  <a:lnTo>
                    <a:pt x="736" y="994"/>
                  </a:lnTo>
                  <a:lnTo>
                    <a:pt x="729" y="976"/>
                  </a:lnTo>
                  <a:lnTo>
                    <a:pt x="722" y="958"/>
                  </a:lnTo>
                  <a:lnTo>
                    <a:pt x="706" y="926"/>
                  </a:lnTo>
                  <a:lnTo>
                    <a:pt x="700" y="913"/>
                  </a:lnTo>
                  <a:lnTo>
                    <a:pt x="700" y="913"/>
                  </a:lnTo>
                  <a:lnTo>
                    <a:pt x="719" y="901"/>
                  </a:lnTo>
                  <a:lnTo>
                    <a:pt x="742" y="889"/>
                  </a:lnTo>
                  <a:lnTo>
                    <a:pt x="742" y="889"/>
                  </a:lnTo>
                  <a:lnTo>
                    <a:pt x="751" y="885"/>
                  </a:lnTo>
                  <a:lnTo>
                    <a:pt x="760" y="877"/>
                  </a:lnTo>
                  <a:lnTo>
                    <a:pt x="782" y="859"/>
                  </a:lnTo>
                  <a:lnTo>
                    <a:pt x="807" y="835"/>
                  </a:lnTo>
                  <a:lnTo>
                    <a:pt x="837" y="804"/>
                  </a:lnTo>
                  <a:lnTo>
                    <a:pt x="869" y="770"/>
                  </a:lnTo>
                  <a:lnTo>
                    <a:pt x="904" y="730"/>
                  </a:lnTo>
                  <a:lnTo>
                    <a:pt x="977" y="645"/>
                  </a:lnTo>
                  <a:lnTo>
                    <a:pt x="1050" y="556"/>
                  </a:lnTo>
                  <a:lnTo>
                    <a:pt x="1120" y="468"/>
                  </a:lnTo>
                  <a:lnTo>
                    <a:pt x="1230" y="330"/>
                  </a:lnTo>
                  <a:lnTo>
                    <a:pt x="1230" y="330"/>
                  </a:lnTo>
                  <a:lnTo>
                    <a:pt x="1244" y="311"/>
                  </a:lnTo>
                  <a:lnTo>
                    <a:pt x="1257" y="292"/>
                  </a:lnTo>
                  <a:lnTo>
                    <a:pt x="1270" y="271"/>
                  </a:lnTo>
                  <a:lnTo>
                    <a:pt x="1281" y="251"/>
                  </a:lnTo>
                  <a:lnTo>
                    <a:pt x="1292" y="230"/>
                  </a:lnTo>
                  <a:lnTo>
                    <a:pt x="1302" y="208"/>
                  </a:lnTo>
                  <a:lnTo>
                    <a:pt x="1312" y="187"/>
                  </a:lnTo>
                  <a:lnTo>
                    <a:pt x="1320" y="164"/>
                  </a:lnTo>
                  <a:lnTo>
                    <a:pt x="1335" y="120"/>
                  </a:lnTo>
                  <a:lnTo>
                    <a:pt x="1347" y="78"/>
                  </a:lnTo>
                  <a:lnTo>
                    <a:pt x="1355" y="37"/>
                  </a:lnTo>
                  <a:lnTo>
                    <a:pt x="1360" y="0"/>
                  </a:lnTo>
                  <a:lnTo>
                    <a:pt x="1360" y="0"/>
                  </a:lnTo>
                  <a:lnTo>
                    <a:pt x="1403" y="10"/>
                  </a:lnTo>
                  <a:lnTo>
                    <a:pt x="1449" y="21"/>
                  </a:lnTo>
                  <a:lnTo>
                    <a:pt x="1503" y="37"/>
                  </a:lnTo>
                  <a:lnTo>
                    <a:pt x="1562" y="55"/>
                  </a:lnTo>
                  <a:lnTo>
                    <a:pt x="1592" y="65"/>
                  </a:lnTo>
                  <a:lnTo>
                    <a:pt x="1620" y="75"/>
                  </a:lnTo>
                  <a:lnTo>
                    <a:pt x="1647" y="87"/>
                  </a:lnTo>
                  <a:lnTo>
                    <a:pt x="1672" y="98"/>
                  </a:lnTo>
                  <a:lnTo>
                    <a:pt x="1695" y="110"/>
                  </a:lnTo>
                  <a:lnTo>
                    <a:pt x="1716" y="121"/>
                  </a:lnTo>
                  <a:lnTo>
                    <a:pt x="1716" y="121"/>
                  </a:lnTo>
                  <a:lnTo>
                    <a:pt x="1767" y="157"/>
                  </a:lnTo>
                  <a:lnTo>
                    <a:pt x="1802" y="183"/>
                  </a:lnTo>
                  <a:lnTo>
                    <a:pt x="1840" y="212"/>
                  </a:lnTo>
                  <a:lnTo>
                    <a:pt x="1882" y="247"/>
                  </a:lnTo>
                  <a:lnTo>
                    <a:pt x="1928" y="285"/>
                  </a:lnTo>
                  <a:lnTo>
                    <a:pt x="1975" y="326"/>
                  </a:lnTo>
                  <a:lnTo>
                    <a:pt x="2021" y="372"/>
                  </a:lnTo>
                  <a:lnTo>
                    <a:pt x="2067" y="420"/>
                  </a:lnTo>
                  <a:lnTo>
                    <a:pt x="2089" y="444"/>
                  </a:lnTo>
                  <a:lnTo>
                    <a:pt x="2109" y="470"/>
                  </a:lnTo>
                  <a:lnTo>
                    <a:pt x="2131" y="495"/>
                  </a:lnTo>
                  <a:lnTo>
                    <a:pt x="2150" y="522"/>
                  </a:lnTo>
                  <a:lnTo>
                    <a:pt x="2168" y="549"/>
                  </a:lnTo>
                  <a:lnTo>
                    <a:pt x="2186" y="576"/>
                  </a:lnTo>
                  <a:lnTo>
                    <a:pt x="2203" y="604"/>
                  </a:lnTo>
                  <a:lnTo>
                    <a:pt x="2217" y="631"/>
                  </a:lnTo>
                  <a:lnTo>
                    <a:pt x="2230" y="659"/>
                  </a:lnTo>
                  <a:lnTo>
                    <a:pt x="2241" y="689"/>
                  </a:lnTo>
                  <a:lnTo>
                    <a:pt x="2250" y="717"/>
                  </a:lnTo>
                  <a:lnTo>
                    <a:pt x="2258" y="745"/>
                  </a:lnTo>
                  <a:lnTo>
                    <a:pt x="2263" y="775"/>
                  </a:lnTo>
                  <a:lnTo>
                    <a:pt x="2265" y="803"/>
                  </a:lnTo>
                  <a:lnTo>
                    <a:pt x="2265" y="803"/>
                  </a:lnTo>
                  <a:lnTo>
                    <a:pt x="2272" y="927"/>
                  </a:lnTo>
                  <a:lnTo>
                    <a:pt x="2276" y="1068"/>
                  </a:lnTo>
                  <a:lnTo>
                    <a:pt x="2280" y="1219"/>
                  </a:lnTo>
                  <a:lnTo>
                    <a:pt x="2281" y="1374"/>
                  </a:lnTo>
                  <a:lnTo>
                    <a:pt x="2280" y="1528"/>
                  </a:lnTo>
                  <a:lnTo>
                    <a:pt x="2277" y="1674"/>
                  </a:lnTo>
                  <a:lnTo>
                    <a:pt x="2273" y="1807"/>
                  </a:lnTo>
                  <a:lnTo>
                    <a:pt x="2269" y="1867"/>
                  </a:lnTo>
                  <a:lnTo>
                    <a:pt x="2265" y="1921"/>
                  </a:lnTo>
                  <a:lnTo>
                    <a:pt x="2265" y="1921"/>
                  </a:lnTo>
                  <a:lnTo>
                    <a:pt x="2260" y="2018"/>
                  </a:lnTo>
                  <a:lnTo>
                    <a:pt x="2256" y="2106"/>
                  </a:lnTo>
                  <a:lnTo>
                    <a:pt x="2256" y="2181"/>
                  </a:lnTo>
                  <a:lnTo>
                    <a:pt x="2259" y="2245"/>
                  </a:lnTo>
                  <a:lnTo>
                    <a:pt x="2263" y="2296"/>
                  </a:lnTo>
                  <a:lnTo>
                    <a:pt x="2268" y="2336"/>
                  </a:lnTo>
                  <a:lnTo>
                    <a:pt x="2271" y="2351"/>
                  </a:lnTo>
                  <a:lnTo>
                    <a:pt x="2273" y="2363"/>
                  </a:lnTo>
                  <a:lnTo>
                    <a:pt x="2277" y="2372"/>
                  </a:lnTo>
                  <a:lnTo>
                    <a:pt x="2281" y="2376"/>
                  </a:lnTo>
                  <a:lnTo>
                    <a:pt x="2281" y="2376"/>
                  </a:lnTo>
                  <a:lnTo>
                    <a:pt x="2286" y="2380"/>
                  </a:lnTo>
                  <a:lnTo>
                    <a:pt x="2294" y="2381"/>
                  </a:lnTo>
                  <a:lnTo>
                    <a:pt x="2305" y="2381"/>
                  </a:lnTo>
                  <a:lnTo>
                    <a:pt x="2319" y="2380"/>
                  </a:lnTo>
                  <a:lnTo>
                    <a:pt x="2354" y="2377"/>
                  </a:lnTo>
                  <a:lnTo>
                    <a:pt x="2396" y="2371"/>
                  </a:lnTo>
                  <a:lnTo>
                    <a:pt x="2442" y="2364"/>
                  </a:lnTo>
                  <a:lnTo>
                    <a:pt x="2490" y="2359"/>
                  </a:lnTo>
                  <a:lnTo>
                    <a:pt x="2536" y="2354"/>
                  </a:lnTo>
                  <a:lnTo>
                    <a:pt x="2558" y="2353"/>
                  </a:lnTo>
                  <a:lnTo>
                    <a:pt x="2578" y="2353"/>
                  </a:lnTo>
                  <a:lnTo>
                    <a:pt x="2578" y="2353"/>
                  </a:lnTo>
                  <a:lnTo>
                    <a:pt x="2623" y="2353"/>
                  </a:lnTo>
                  <a:lnTo>
                    <a:pt x="2674" y="2355"/>
                  </a:lnTo>
                  <a:lnTo>
                    <a:pt x="2732" y="2360"/>
                  </a:lnTo>
                  <a:lnTo>
                    <a:pt x="2793" y="2368"/>
                  </a:lnTo>
                  <a:lnTo>
                    <a:pt x="2857" y="2378"/>
                  </a:lnTo>
                  <a:lnTo>
                    <a:pt x="2889" y="2385"/>
                  </a:lnTo>
                  <a:lnTo>
                    <a:pt x="2923" y="2391"/>
                  </a:lnTo>
                  <a:lnTo>
                    <a:pt x="2955" y="2400"/>
                  </a:lnTo>
                  <a:lnTo>
                    <a:pt x="2987" y="2409"/>
                  </a:lnTo>
                  <a:lnTo>
                    <a:pt x="3018" y="2419"/>
                  </a:lnTo>
                  <a:lnTo>
                    <a:pt x="3048" y="2430"/>
                  </a:lnTo>
                  <a:lnTo>
                    <a:pt x="3048" y="2430"/>
                  </a:lnTo>
                  <a:lnTo>
                    <a:pt x="3112" y="2455"/>
                  </a:lnTo>
                  <a:lnTo>
                    <a:pt x="3175" y="2478"/>
                  </a:lnTo>
                  <a:lnTo>
                    <a:pt x="3240" y="2501"/>
                  </a:lnTo>
                  <a:lnTo>
                    <a:pt x="3274" y="2512"/>
                  </a:lnTo>
                  <a:lnTo>
                    <a:pt x="3310" y="2522"/>
                  </a:lnTo>
                  <a:lnTo>
                    <a:pt x="3310" y="2522"/>
                  </a:lnTo>
                  <a:lnTo>
                    <a:pt x="3352" y="2533"/>
                  </a:lnTo>
                  <a:lnTo>
                    <a:pt x="3398" y="2544"/>
                  </a:lnTo>
                  <a:lnTo>
                    <a:pt x="3448" y="2554"/>
                  </a:lnTo>
                  <a:lnTo>
                    <a:pt x="3502" y="2564"/>
                  </a:lnTo>
                  <a:lnTo>
                    <a:pt x="3502" y="2564"/>
                  </a:lnTo>
                  <a:lnTo>
                    <a:pt x="3511" y="2579"/>
                  </a:lnTo>
                  <a:lnTo>
                    <a:pt x="3520" y="2595"/>
                  </a:lnTo>
                  <a:lnTo>
                    <a:pt x="3527" y="2610"/>
                  </a:lnTo>
                  <a:lnTo>
                    <a:pt x="3534" y="2627"/>
                  </a:lnTo>
                  <a:lnTo>
                    <a:pt x="3540" y="2644"/>
                  </a:lnTo>
                  <a:lnTo>
                    <a:pt x="3544" y="2660"/>
                  </a:lnTo>
                  <a:lnTo>
                    <a:pt x="3548" y="2677"/>
                  </a:lnTo>
                  <a:lnTo>
                    <a:pt x="3551" y="2693"/>
                  </a:lnTo>
                  <a:lnTo>
                    <a:pt x="3554" y="2728"/>
                  </a:lnTo>
                  <a:lnTo>
                    <a:pt x="3554" y="2764"/>
                  </a:lnTo>
                  <a:lnTo>
                    <a:pt x="3553" y="2800"/>
                  </a:lnTo>
                  <a:lnTo>
                    <a:pt x="3552" y="2834"/>
                  </a:lnTo>
                  <a:lnTo>
                    <a:pt x="3552" y="2834"/>
                  </a:lnTo>
                  <a:lnTo>
                    <a:pt x="3548" y="2863"/>
                  </a:lnTo>
                  <a:lnTo>
                    <a:pt x="3544" y="2889"/>
                  </a:lnTo>
                  <a:lnTo>
                    <a:pt x="3539" y="2918"/>
                  </a:lnTo>
                  <a:lnTo>
                    <a:pt x="3533" y="2943"/>
                  </a:lnTo>
                  <a:lnTo>
                    <a:pt x="3524" y="2970"/>
                  </a:lnTo>
                  <a:lnTo>
                    <a:pt x="3513" y="2996"/>
                  </a:lnTo>
                  <a:lnTo>
                    <a:pt x="3501" y="3020"/>
                  </a:lnTo>
                  <a:lnTo>
                    <a:pt x="3485" y="3044"/>
                  </a:lnTo>
                  <a:lnTo>
                    <a:pt x="3486" y="3048"/>
                  </a:lnTo>
                  <a:lnTo>
                    <a:pt x="3486" y="3048"/>
                  </a:lnTo>
                  <a:lnTo>
                    <a:pt x="3246" y="3052"/>
                  </a:lnTo>
                  <a:lnTo>
                    <a:pt x="3143" y="3055"/>
                  </a:lnTo>
                  <a:lnTo>
                    <a:pt x="3057" y="3055"/>
                  </a:lnTo>
                  <a:lnTo>
                    <a:pt x="3057" y="3055"/>
                  </a:lnTo>
                  <a:lnTo>
                    <a:pt x="2929" y="3056"/>
                  </a:lnTo>
                  <a:lnTo>
                    <a:pt x="2772" y="3060"/>
                  </a:lnTo>
                  <a:lnTo>
                    <a:pt x="2422" y="3071"/>
                  </a:lnTo>
                  <a:lnTo>
                    <a:pt x="2254" y="3076"/>
                  </a:lnTo>
                  <a:lnTo>
                    <a:pt x="2107" y="3079"/>
                  </a:lnTo>
                  <a:lnTo>
                    <a:pt x="2045" y="3079"/>
                  </a:lnTo>
                  <a:lnTo>
                    <a:pt x="1994" y="3078"/>
                  </a:lnTo>
                  <a:lnTo>
                    <a:pt x="1954" y="3075"/>
                  </a:lnTo>
                  <a:lnTo>
                    <a:pt x="1927" y="3073"/>
                  </a:lnTo>
                  <a:lnTo>
                    <a:pt x="1927" y="3073"/>
                  </a:lnTo>
                  <a:lnTo>
                    <a:pt x="1903" y="3068"/>
                  </a:lnTo>
                  <a:lnTo>
                    <a:pt x="1876" y="3061"/>
                  </a:lnTo>
                  <a:lnTo>
                    <a:pt x="1848" y="3052"/>
                  </a:lnTo>
                  <a:lnTo>
                    <a:pt x="1832" y="3047"/>
                  </a:lnTo>
                  <a:lnTo>
                    <a:pt x="1817" y="3041"/>
                  </a:lnTo>
                  <a:lnTo>
                    <a:pt x="1802" y="3032"/>
                  </a:lnTo>
                  <a:lnTo>
                    <a:pt x="1785" y="3023"/>
                  </a:lnTo>
                  <a:lnTo>
                    <a:pt x="1768" y="3012"/>
                  </a:lnTo>
                  <a:lnTo>
                    <a:pt x="1752" y="3000"/>
                  </a:lnTo>
                  <a:lnTo>
                    <a:pt x="1735" y="2987"/>
                  </a:lnTo>
                  <a:lnTo>
                    <a:pt x="1718" y="2971"/>
                  </a:lnTo>
                  <a:lnTo>
                    <a:pt x="1700" y="2954"/>
                  </a:lnTo>
                  <a:lnTo>
                    <a:pt x="1684" y="29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02DA96AC-3F59-0B06-3F5F-CC4FF85AD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6"/>
              <a:ext cx="685" cy="659"/>
            </a:xfrm>
            <a:custGeom>
              <a:avLst/>
              <a:gdLst>
                <a:gd name="T0" fmla="*/ 1306 w 1370"/>
                <a:gd name="T1" fmla="*/ 485 h 1318"/>
                <a:gd name="T2" fmla="*/ 1323 w 1370"/>
                <a:gd name="T3" fmla="*/ 527 h 1318"/>
                <a:gd name="T4" fmla="*/ 1347 w 1370"/>
                <a:gd name="T5" fmla="*/ 600 h 1318"/>
                <a:gd name="T6" fmla="*/ 1361 w 1370"/>
                <a:gd name="T7" fmla="*/ 660 h 1318"/>
                <a:gd name="T8" fmla="*/ 1369 w 1370"/>
                <a:gd name="T9" fmla="*/ 725 h 1318"/>
                <a:gd name="T10" fmla="*/ 1369 w 1370"/>
                <a:gd name="T11" fmla="*/ 772 h 1318"/>
                <a:gd name="T12" fmla="*/ 1365 w 1370"/>
                <a:gd name="T13" fmla="*/ 801 h 1318"/>
                <a:gd name="T14" fmla="*/ 1357 w 1370"/>
                <a:gd name="T15" fmla="*/ 831 h 1318"/>
                <a:gd name="T16" fmla="*/ 1346 w 1370"/>
                <a:gd name="T17" fmla="*/ 856 h 1318"/>
                <a:gd name="T18" fmla="*/ 1338 w 1370"/>
                <a:gd name="T19" fmla="*/ 869 h 1318"/>
                <a:gd name="T20" fmla="*/ 1296 w 1370"/>
                <a:gd name="T21" fmla="*/ 926 h 1318"/>
                <a:gd name="T22" fmla="*/ 1179 w 1370"/>
                <a:gd name="T23" fmla="*/ 1067 h 1318"/>
                <a:gd name="T24" fmla="*/ 1004 w 1370"/>
                <a:gd name="T25" fmla="*/ 1265 h 1318"/>
                <a:gd name="T26" fmla="*/ 957 w 1370"/>
                <a:gd name="T27" fmla="*/ 1318 h 1318"/>
                <a:gd name="T28" fmla="*/ 902 w 1370"/>
                <a:gd name="T29" fmla="*/ 1243 h 1318"/>
                <a:gd name="T30" fmla="*/ 819 w 1370"/>
                <a:gd name="T31" fmla="*/ 1131 h 1318"/>
                <a:gd name="T32" fmla="*/ 760 w 1370"/>
                <a:gd name="T33" fmla="*/ 1060 h 1318"/>
                <a:gd name="T34" fmla="*/ 727 w 1370"/>
                <a:gd name="T35" fmla="*/ 1028 h 1318"/>
                <a:gd name="T36" fmla="*/ 644 w 1370"/>
                <a:gd name="T37" fmla="*/ 954 h 1318"/>
                <a:gd name="T38" fmla="*/ 560 w 1370"/>
                <a:gd name="T39" fmla="*/ 881 h 1318"/>
                <a:gd name="T40" fmla="*/ 445 w 1370"/>
                <a:gd name="T41" fmla="*/ 777 h 1318"/>
                <a:gd name="T42" fmla="*/ 405 w 1370"/>
                <a:gd name="T43" fmla="*/ 745 h 1318"/>
                <a:gd name="T44" fmla="*/ 344 w 1370"/>
                <a:gd name="T45" fmla="*/ 700 h 1318"/>
                <a:gd name="T46" fmla="*/ 278 w 1370"/>
                <a:gd name="T47" fmla="*/ 660 h 1318"/>
                <a:gd name="T48" fmla="*/ 145 w 1370"/>
                <a:gd name="T49" fmla="*/ 585 h 1318"/>
                <a:gd name="T50" fmla="*/ 73 w 1370"/>
                <a:gd name="T51" fmla="*/ 545 h 1318"/>
                <a:gd name="T52" fmla="*/ 0 w 1370"/>
                <a:gd name="T53" fmla="*/ 508 h 1318"/>
                <a:gd name="T54" fmla="*/ 386 w 1370"/>
                <a:gd name="T55" fmla="*/ 52 h 1318"/>
                <a:gd name="T56" fmla="*/ 439 w 1370"/>
                <a:gd name="T57" fmla="*/ 33 h 1318"/>
                <a:gd name="T58" fmla="*/ 499 w 1370"/>
                <a:gd name="T59" fmla="*/ 17 h 1318"/>
                <a:gd name="T60" fmla="*/ 573 w 1370"/>
                <a:gd name="T61" fmla="*/ 5 h 1318"/>
                <a:gd name="T62" fmla="*/ 635 w 1370"/>
                <a:gd name="T63" fmla="*/ 0 h 1318"/>
                <a:gd name="T64" fmla="*/ 678 w 1370"/>
                <a:gd name="T65" fmla="*/ 0 h 1318"/>
                <a:gd name="T66" fmla="*/ 723 w 1370"/>
                <a:gd name="T67" fmla="*/ 3 h 1318"/>
                <a:gd name="T68" fmla="*/ 768 w 1370"/>
                <a:gd name="T69" fmla="*/ 12 h 1318"/>
                <a:gd name="T70" fmla="*/ 813 w 1370"/>
                <a:gd name="T71" fmla="*/ 25 h 1318"/>
                <a:gd name="T72" fmla="*/ 855 w 1370"/>
                <a:gd name="T73" fmla="*/ 44 h 1318"/>
                <a:gd name="T74" fmla="*/ 897 w 1370"/>
                <a:gd name="T75" fmla="*/ 69 h 1318"/>
                <a:gd name="T76" fmla="*/ 918 w 1370"/>
                <a:gd name="T77" fmla="*/ 84 h 1318"/>
                <a:gd name="T78" fmla="*/ 995 w 1370"/>
                <a:gd name="T79" fmla="*/ 151 h 1318"/>
                <a:gd name="T80" fmla="*/ 1066 w 1370"/>
                <a:gd name="T81" fmla="*/ 219 h 1318"/>
                <a:gd name="T82" fmla="*/ 1133 w 1370"/>
                <a:gd name="T83" fmla="*/ 285 h 1318"/>
                <a:gd name="T84" fmla="*/ 1238 w 1370"/>
                <a:gd name="T85" fmla="*/ 403 h 1318"/>
                <a:gd name="T86" fmla="*/ 1306 w 1370"/>
                <a:gd name="T87" fmla="*/ 48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0" h="1318">
                  <a:moveTo>
                    <a:pt x="1306" y="485"/>
                  </a:moveTo>
                  <a:lnTo>
                    <a:pt x="1306" y="485"/>
                  </a:lnTo>
                  <a:lnTo>
                    <a:pt x="1311" y="497"/>
                  </a:lnTo>
                  <a:lnTo>
                    <a:pt x="1323" y="527"/>
                  </a:lnTo>
                  <a:lnTo>
                    <a:pt x="1339" y="573"/>
                  </a:lnTo>
                  <a:lnTo>
                    <a:pt x="1347" y="600"/>
                  </a:lnTo>
                  <a:lnTo>
                    <a:pt x="1355" y="630"/>
                  </a:lnTo>
                  <a:lnTo>
                    <a:pt x="1361" y="660"/>
                  </a:lnTo>
                  <a:lnTo>
                    <a:pt x="1366" y="693"/>
                  </a:lnTo>
                  <a:lnTo>
                    <a:pt x="1369" y="725"/>
                  </a:lnTo>
                  <a:lnTo>
                    <a:pt x="1370" y="755"/>
                  </a:lnTo>
                  <a:lnTo>
                    <a:pt x="1369" y="772"/>
                  </a:lnTo>
                  <a:lnTo>
                    <a:pt x="1367" y="787"/>
                  </a:lnTo>
                  <a:lnTo>
                    <a:pt x="1365" y="801"/>
                  </a:lnTo>
                  <a:lnTo>
                    <a:pt x="1361" y="817"/>
                  </a:lnTo>
                  <a:lnTo>
                    <a:pt x="1357" y="831"/>
                  </a:lnTo>
                  <a:lnTo>
                    <a:pt x="1352" y="844"/>
                  </a:lnTo>
                  <a:lnTo>
                    <a:pt x="1346" y="856"/>
                  </a:lnTo>
                  <a:lnTo>
                    <a:pt x="1338" y="869"/>
                  </a:lnTo>
                  <a:lnTo>
                    <a:pt x="1338" y="869"/>
                  </a:lnTo>
                  <a:lnTo>
                    <a:pt x="1319" y="895"/>
                  </a:lnTo>
                  <a:lnTo>
                    <a:pt x="1296" y="926"/>
                  </a:lnTo>
                  <a:lnTo>
                    <a:pt x="1242" y="994"/>
                  </a:lnTo>
                  <a:lnTo>
                    <a:pt x="1179" y="1067"/>
                  </a:lnTo>
                  <a:lnTo>
                    <a:pt x="1115" y="1141"/>
                  </a:lnTo>
                  <a:lnTo>
                    <a:pt x="1004" y="1265"/>
                  </a:lnTo>
                  <a:lnTo>
                    <a:pt x="957" y="1318"/>
                  </a:lnTo>
                  <a:lnTo>
                    <a:pt x="957" y="1318"/>
                  </a:lnTo>
                  <a:lnTo>
                    <a:pt x="929" y="1280"/>
                  </a:lnTo>
                  <a:lnTo>
                    <a:pt x="902" y="1243"/>
                  </a:lnTo>
                  <a:lnTo>
                    <a:pt x="847" y="1168"/>
                  </a:lnTo>
                  <a:lnTo>
                    <a:pt x="819" y="1131"/>
                  </a:lnTo>
                  <a:lnTo>
                    <a:pt x="790" y="1095"/>
                  </a:lnTo>
                  <a:lnTo>
                    <a:pt x="760" y="1060"/>
                  </a:lnTo>
                  <a:lnTo>
                    <a:pt x="727" y="1028"/>
                  </a:lnTo>
                  <a:lnTo>
                    <a:pt x="727" y="1028"/>
                  </a:lnTo>
                  <a:lnTo>
                    <a:pt x="686" y="990"/>
                  </a:lnTo>
                  <a:lnTo>
                    <a:pt x="644" y="954"/>
                  </a:lnTo>
                  <a:lnTo>
                    <a:pt x="560" y="881"/>
                  </a:lnTo>
                  <a:lnTo>
                    <a:pt x="560" y="881"/>
                  </a:lnTo>
                  <a:lnTo>
                    <a:pt x="483" y="812"/>
                  </a:lnTo>
                  <a:lnTo>
                    <a:pt x="445" y="777"/>
                  </a:lnTo>
                  <a:lnTo>
                    <a:pt x="405" y="745"/>
                  </a:lnTo>
                  <a:lnTo>
                    <a:pt x="405" y="745"/>
                  </a:lnTo>
                  <a:lnTo>
                    <a:pt x="374" y="722"/>
                  </a:lnTo>
                  <a:lnTo>
                    <a:pt x="344" y="700"/>
                  </a:lnTo>
                  <a:lnTo>
                    <a:pt x="312" y="680"/>
                  </a:lnTo>
                  <a:lnTo>
                    <a:pt x="278" y="660"/>
                  </a:lnTo>
                  <a:lnTo>
                    <a:pt x="213" y="622"/>
                  </a:lnTo>
                  <a:lnTo>
                    <a:pt x="145" y="585"/>
                  </a:lnTo>
                  <a:lnTo>
                    <a:pt x="145" y="585"/>
                  </a:lnTo>
                  <a:lnTo>
                    <a:pt x="73" y="545"/>
                  </a:lnTo>
                  <a:lnTo>
                    <a:pt x="38" y="526"/>
                  </a:lnTo>
                  <a:lnTo>
                    <a:pt x="0" y="508"/>
                  </a:lnTo>
                  <a:lnTo>
                    <a:pt x="386" y="52"/>
                  </a:lnTo>
                  <a:lnTo>
                    <a:pt x="386" y="52"/>
                  </a:lnTo>
                  <a:lnTo>
                    <a:pt x="400" y="47"/>
                  </a:lnTo>
                  <a:lnTo>
                    <a:pt x="439" y="33"/>
                  </a:lnTo>
                  <a:lnTo>
                    <a:pt x="467" y="25"/>
                  </a:lnTo>
                  <a:lnTo>
                    <a:pt x="499" y="17"/>
                  </a:lnTo>
                  <a:lnTo>
                    <a:pt x="533" y="10"/>
                  </a:lnTo>
                  <a:lnTo>
                    <a:pt x="573" y="5"/>
                  </a:lnTo>
                  <a:lnTo>
                    <a:pt x="614" y="1"/>
                  </a:lnTo>
                  <a:lnTo>
                    <a:pt x="635" y="0"/>
                  </a:lnTo>
                  <a:lnTo>
                    <a:pt x="656" y="0"/>
                  </a:lnTo>
                  <a:lnTo>
                    <a:pt x="678" y="0"/>
                  </a:lnTo>
                  <a:lnTo>
                    <a:pt x="701" y="1"/>
                  </a:lnTo>
                  <a:lnTo>
                    <a:pt x="723" y="3"/>
                  </a:lnTo>
                  <a:lnTo>
                    <a:pt x="745" y="7"/>
                  </a:lnTo>
                  <a:lnTo>
                    <a:pt x="768" y="12"/>
                  </a:lnTo>
                  <a:lnTo>
                    <a:pt x="790" y="17"/>
                  </a:lnTo>
                  <a:lnTo>
                    <a:pt x="813" y="25"/>
                  </a:lnTo>
                  <a:lnTo>
                    <a:pt x="834" y="34"/>
                  </a:lnTo>
                  <a:lnTo>
                    <a:pt x="855" y="44"/>
                  </a:lnTo>
                  <a:lnTo>
                    <a:pt x="877" y="56"/>
                  </a:lnTo>
                  <a:lnTo>
                    <a:pt x="897" y="69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56" y="116"/>
                  </a:lnTo>
                  <a:lnTo>
                    <a:pt x="995" y="151"/>
                  </a:lnTo>
                  <a:lnTo>
                    <a:pt x="1030" y="184"/>
                  </a:lnTo>
                  <a:lnTo>
                    <a:pt x="1066" y="219"/>
                  </a:lnTo>
                  <a:lnTo>
                    <a:pt x="1101" y="253"/>
                  </a:lnTo>
                  <a:lnTo>
                    <a:pt x="1133" y="285"/>
                  </a:lnTo>
                  <a:lnTo>
                    <a:pt x="1191" y="348"/>
                  </a:lnTo>
                  <a:lnTo>
                    <a:pt x="1238" y="403"/>
                  </a:lnTo>
                  <a:lnTo>
                    <a:pt x="1275" y="447"/>
                  </a:lnTo>
                  <a:lnTo>
                    <a:pt x="1306" y="485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AE5716E8-96B7-0BC8-E259-E6301E7E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6"/>
              <a:ext cx="685" cy="659"/>
            </a:xfrm>
            <a:custGeom>
              <a:avLst/>
              <a:gdLst>
                <a:gd name="T0" fmla="*/ 1306 w 1370"/>
                <a:gd name="T1" fmla="*/ 485 h 1318"/>
                <a:gd name="T2" fmla="*/ 1323 w 1370"/>
                <a:gd name="T3" fmla="*/ 527 h 1318"/>
                <a:gd name="T4" fmla="*/ 1347 w 1370"/>
                <a:gd name="T5" fmla="*/ 600 h 1318"/>
                <a:gd name="T6" fmla="*/ 1361 w 1370"/>
                <a:gd name="T7" fmla="*/ 660 h 1318"/>
                <a:gd name="T8" fmla="*/ 1369 w 1370"/>
                <a:gd name="T9" fmla="*/ 725 h 1318"/>
                <a:gd name="T10" fmla="*/ 1369 w 1370"/>
                <a:gd name="T11" fmla="*/ 772 h 1318"/>
                <a:gd name="T12" fmla="*/ 1365 w 1370"/>
                <a:gd name="T13" fmla="*/ 801 h 1318"/>
                <a:gd name="T14" fmla="*/ 1357 w 1370"/>
                <a:gd name="T15" fmla="*/ 831 h 1318"/>
                <a:gd name="T16" fmla="*/ 1346 w 1370"/>
                <a:gd name="T17" fmla="*/ 856 h 1318"/>
                <a:gd name="T18" fmla="*/ 1338 w 1370"/>
                <a:gd name="T19" fmla="*/ 869 h 1318"/>
                <a:gd name="T20" fmla="*/ 1296 w 1370"/>
                <a:gd name="T21" fmla="*/ 926 h 1318"/>
                <a:gd name="T22" fmla="*/ 1179 w 1370"/>
                <a:gd name="T23" fmla="*/ 1067 h 1318"/>
                <a:gd name="T24" fmla="*/ 1004 w 1370"/>
                <a:gd name="T25" fmla="*/ 1265 h 1318"/>
                <a:gd name="T26" fmla="*/ 957 w 1370"/>
                <a:gd name="T27" fmla="*/ 1318 h 1318"/>
                <a:gd name="T28" fmla="*/ 902 w 1370"/>
                <a:gd name="T29" fmla="*/ 1243 h 1318"/>
                <a:gd name="T30" fmla="*/ 819 w 1370"/>
                <a:gd name="T31" fmla="*/ 1131 h 1318"/>
                <a:gd name="T32" fmla="*/ 760 w 1370"/>
                <a:gd name="T33" fmla="*/ 1060 h 1318"/>
                <a:gd name="T34" fmla="*/ 727 w 1370"/>
                <a:gd name="T35" fmla="*/ 1028 h 1318"/>
                <a:gd name="T36" fmla="*/ 644 w 1370"/>
                <a:gd name="T37" fmla="*/ 954 h 1318"/>
                <a:gd name="T38" fmla="*/ 560 w 1370"/>
                <a:gd name="T39" fmla="*/ 881 h 1318"/>
                <a:gd name="T40" fmla="*/ 445 w 1370"/>
                <a:gd name="T41" fmla="*/ 777 h 1318"/>
                <a:gd name="T42" fmla="*/ 405 w 1370"/>
                <a:gd name="T43" fmla="*/ 745 h 1318"/>
                <a:gd name="T44" fmla="*/ 344 w 1370"/>
                <a:gd name="T45" fmla="*/ 700 h 1318"/>
                <a:gd name="T46" fmla="*/ 278 w 1370"/>
                <a:gd name="T47" fmla="*/ 660 h 1318"/>
                <a:gd name="T48" fmla="*/ 145 w 1370"/>
                <a:gd name="T49" fmla="*/ 585 h 1318"/>
                <a:gd name="T50" fmla="*/ 73 w 1370"/>
                <a:gd name="T51" fmla="*/ 545 h 1318"/>
                <a:gd name="T52" fmla="*/ 0 w 1370"/>
                <a:gd name="T53" fmla="*/ 508 h 1318"/>
                <a:gd name="T54" fmla="*/ 386 w 1370"/>
                <a:gd name="T55" fmla="*/ 52 h 1318"/>
                <a:gd name="T56" fmla="*/ 439 w 1370"/>
                <a:gd name="T57" fmla="*/ 33 h 1318"/>
                <a:gd name="T58" fmla="*/ 499 w 1370"/>
                <a:gd name="T59" fmla="*/ 17 h 1318"/>
                <a:gd name="T60" fmla="*/ 573 w 1370"/>
                <a:gd name="T61" fmla="*/ 5 h 1318"/>
                <a:gd name="T62" fmla="*/ 635 w 1370"/>
                <a:gd name="T63" fmla="*/ 0 h 1318"/>
                <a:gd name="T64" fmla="*/ 678 w 1370"/>
                <a:gd name="T65" fmla="*/ 0 h 1318"/>
                <a:gd name="T66" fmla="*/ 723 w 1370"/>
                <a:gd name="T67" fmla="*/ 3 h 1318"/>
                <a:gd name="T68" fmla="*/ 768 w 1370"/>
                <a:gd name="T69" fmla="*/ 12 h 1318"/>
                <a:gd name="T70" fmla="*/ 813 w 1370"/>
                <a:gd name="T71" fmla="*/ 25 h 1318"/>
                <a:gd name="T72" fmla="*/ 855 w 1370"/>
                <a:gd name="T73" fmla="*/ 44 h 1318"/>
                <a:gd name="T74" fmla="*/ 897 w 1370"/>
                <a:gd name="T75" fmla="*/ 69 h 1318"/>
                <a:gd name="T76" fmla="*/ 918 w 1370"/>
                <a:gd name="T77" fmla="*/ 84 h 1318"/>
                <a:gd name="T78" fmla="*/ 995 w 1370"/>
                <a:gd name="T79" fmla="*/ 151 h 1318"/>
                <a:gd name="T80" fmla="*/ 1066 w 1370"/>
                <a:gd name="T81" fmla="*/ 219 h 1318"/>
                <a:gd name="T82" fmla="*/ 1133 w 1370"/>
                <a:gd name="T83" fmla="*/ 285 h 1318"/>
                <a:gd name="T84" fmla="*/ 1238 w 1370"/>
                <a:gd name="T85" fmla="*/ 403 h 1318"/>
                <a:gd name="T86" fmla="*/ 1306 w 1370"/>
                <a:gd name="T87" fmla="*/ 48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0" h="1318">
                  <a:moveTo>
                    <a:pt x="1306" y="485"/>
                  </a:moveTo>
                  <a:lnTo>
                    <a:pt x="1306" y="485"/>
                  </a:lnTo>
                  <a:lnTo>
                    <a:pt x="1311" y="497"/>
                  </a:lnTo>
                  <a:lnTo>
                    <a:pt x="1323" y="527"/>
                  </a:lnTo>
                  <a:lnTo>
                    <a:pt x="1339" y="573"/>
                  </a:lnTo>
                  <a:lnTo>
                    <a:pt x="1347" y="600"/>
                  </a:lnTo>
                  <a:lnTo>
                    <a:pt x="1355" y="630"/>
                  </a:lnTo>
                  <a:lnTo>
                    <a:pt x="1361" y="660"/>
                  </a:lnTo>
                  <a:lnTo>
                    <a:pt x="1366" y="693"/>
                  </a:lnTo>
                  <a:lnTo>
                    <a:pt x="1369" y="725"/>
                  </a:lnTo>
                  <a:lnTo>
                    <a:pt x="1370" y="755"/>
                  </a:lnTo>
                  <a:lnTo>
                    <a:pt x="1369" y="772"/>
                  </a:lnTo>
                  <a:lnTo>
                    <a:pt x="1367" y="787"/>
                  </a:lnTo>
                  <a:lnTo>
                    <a:pt x="1365" y="801"/>
                  </a:lnTo>
                  <a:lnTo>
                    <a:pt x="1361" y="817"/>
                  </a:lnTo>
                  <a:lnTo>
                    <a:pt x="1357" y="831"/>
                  </a:lnTo>
                  <a:lnTo>
                    <a:pt x="1352" y="844"/>
                  </a:lnTo>
                  <a:lnTo>
                    <a:pt x="1346" y="856"/>
                  </a:lnTo>
                  <a:lnTo>
                    <a:pt x="1338" y="869"/>
                  </a:lnTo>
                  <a:lnTo>
                    <a:pt x="1338" y="869"/>
                  </a:lnTo>
                  <a:lnTo>
                    <a:pt x="1319" y="895"/>
                  </a:lnTo>
                  <a:lnTo>
                    <a:pt x="1296" y="926"/>
                  </a:lnTo>
                  <a:lnTo>
                    <a:pt x="1242" y="994"/>
                  </a:lnTo>
                  <a:lnTo>
                    <a:pt x="1179" y="1067"/>
                  </a:lnTo>
                  <a:lnTo>
                    <a:pt x="1115" y="1141"/>
                  </a:lnTo>
                  <a:lnTo>
                    <a:pt x="1004" y="1265"/>
                  </a:lnTo>
                  <a:lnTo>
                    <a:pt x="957" y="1318"/>
                  </a:lnTo>
                  <a:lnTo>
                    <a:pt x="957" y="1318"/>
                  </a:lnTo>
                  <a:lnTo>
                    <a:pt x="929" y="1280"/>
                  </a:lnTo>
                  <a:lnTo>
                    <a:pt x="902" y="1243"/>
                  </a:lnTo>
                  <a:lnTo>
                    <a:pt x="847" y="1168"/>
                  </a:lnTo>
                  <a:lnTo>
                    <a:pt x="819" y="1131"/>
                  </a:lnTo>
                  <a:lnTo>
                    <a:pt x="790" y="1095"/>
                  </a:lnTo>
                  <a:lnTo>
                    <a:pt x="760" y="1060"/>
                  </a:lnTo>
                  <a:lnTo>
                    <a:pt x="727" y="1028"/>
                  </a:lnTo>
                  <a:lnTo>
                    <a:pt x="727" y="1028"/>
                  </a:lnTo>
                  <a:lnTo>
                    <a:pt x="686" y="990"/>
                  </a:lnTo>
                  <a:lnTo>
                    <a:pt x="644" y="954"/>
                  </a:lnTo>
                  <a:lnTo>
                    <a:pt x="560" y="881"/>
                  </a:lnTo>
                  <a:lnTo>
                    <a:pt x="560" y="881"/>
                  </a:lnTo>
                  <a:lnTo>
                    <a:pt x="483" y="812"/>
                  </a:lnTo>
                  <a:lnTo>
                    <a:pt x="445" y="777"/>
                  </a:lnTo>
                  <a:lnTo>
                    <a:pt x="405" y="745"/>
                  </a:lnTo>
                  <a:lnTo>
                    <a:pt x="405" y="745"/>
                  </a:lnTo>
                  <a:lnTo>
                    <a:pt x="374" y="722"/>
                  </a:lnTo>
                  <a:lnTo>
                    <a:pt x="344" y="700"/>
                  </a:lnTo>
                  <a:lnTo>
                    <a:pt x="312" y="680"/>
                  </a:lnTo>
                  <a:lnTo>
                    <a:pt x="278" y="660"/>
                  </a:lnTo>
                  <a:lnTo>
                    <a:pt x="213" y="622"/>
                  </a:lnTo>
                  <a:lnTo>
                    <a:pt x="145" y="585"/>
                  </a:lnTo>
                  <a:lnTo>
                    <a:pt x="145" y="585"/>
                  </a:lnTo>
                  <a:lnTo>
                    <a:pt x="73" y="545"/>
                  </a:lnTo>
                  <a:lnTo>
                    <a:pt x="38" y="526"/>
                  </a:lnTo>
                  <a:lnTo>
                    <a:pt x="0" y="508"/>
                  </a:lnTo>
                  <a:lnTo>
                    <a:pt x="386" y="52"/>
                  </a:lnTo>
                  <a:lnTo>
                    <a:pt x="386" y="52"/>
                  </a:lnTo>
                  <a:lnTo>
                    <a:pt x="400" y="47"/>
                  </a:lnTo>
                  <a:lnTo>
                    <a:pt x="439" y="33"/>
                  </a:lnTo>
                  <a:lnTo>
                    <a:pt x="467" y="25"/>
                  </a:lnTo>
                  <a:lnTo>
                    <a:pt x="499" y="17"/>
                  </a:lnTo>
                  <a:lnTo>
                    <a:pt x="533" y="10"/>
                  </a:lnTo>
                  <a:lnTo>
                    <a:pt x="573" y="5"/>
                  </a:lnTo>
                  <a:lnTo>
                    <a:pt x="614" y="1"/>
                  </a:lnTo>
                  <a:lnTo>
                    <a:pt x="635" y="0"/>
                  </a:lnTo>
                  <a:lnTo>
                    <a:pt x="656" y="0"/>
                  </a:lnTo>
                  <a:lnTo>
                    <a:pt x="678" y="0"/>
                  </a:lnTo>
                  <a:lnTo>
                    <a:pt x="701" y="1"/>
                  </a:lnTo>
                  <a:lnTo>
                    <a:pt x="723" y="3"/>
                  </a:lnTo>
                  <a:lnTo>
                    <a:pt x="745" y="7"/>
                  </a:lnTo>
                  <a:lnTo>
                    <a:pt x="768" y="12"/>
                  </a:lnTo>
                  <a:lnTo>
                    <a:pt x="790" y="17"/>
                  </a:lnTo>
                  <a:lnTo>
                    <a:pt x="813" y="25"/>
                  </a:lnTo>
                  <a:lnTo>
                    <a:pt x="834" y="34"/>
                  </a:lnTo>
                  <a:lnTo>
                    <a:pt x="855" y="44"/>
                  </a:lnTo>
                  <a:lnTo>
                    <a:pt x="877" y="56"/>
                  </a:lnTo>
                  <a:lnTo>
                    <a:pt x="897" y="69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56" y="116"/>
                  </a:lnTo>
                  <a:lnTo>
                    <a:pt x="995" y="151"/>
                  </a:lnTo>
                  <a:lnTo>
                    <a:pt x="1030" y="184"/>
                  </a:lnTo>
                  <a:lnTo>
                    <a:pt x="1066" y="219"/>
                  </a:lnTo>
                  <a:lnTo>
                    <a:pt x="1101" y="253"/>
                  </a:lnTo>
                  <a:lnTo>
                    <a:pt x="1133" y="285"/>
                  </a:lnTo>
                  <a:lnTo>
                    <a:pt x="1191" y="348"/>
                  </a:lnTo>
                  <a:lnTo>
                    <a:pt x="1238" y="403"/>
                  </a:lnTo>
                  <a:lnTo>
                    <a:pt x="1275" y="447"/>
                  </a:lnTo>
                  <a:lnTo>
                    <a:pt x="1306" y="4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DFE50945-F840-C35A-33BD-AAC4A4539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4" cy="717"/>
            </a:xfrm>
            <a:custGeom>
              <a:avLst/>
              <a:gdLst>
                <a:gd name="T0" fmla="*/ 1482 w 1487"/>
                <a:gd name="T1" fmla="*/ 829 h 1433"/>
                <a:gd name="T2" fmla="*/ 1487 w 1487"/>
                <a:gd name="T3" fmla="*/ 899 h 1433"/>
                <a:gd name="T4" fmla="*/ 1482 w 1487"/>
                <a:gd name="T5" fmla="*/ 951 h 1433"/>
                <a:gd name="T6" fmla="*/ 1474 w 1487"/>
                <a:gd name="T7" fmla="*/ 972 h 1433"/>
                <a:gd name="T8" fmla="*/ 1444 w 1487"/>
                <a:gd name="T9" fmla="*/ 1009 h 1433"/>
                <a:gd name="T10" fmla="*/ 1408 w 1487"/>
                <a:gd name="T11" fmla="*/ 1021 h 1433"/>
                <a:gd name="T12" fmla="*/ 1383 w 1487"/>
                <a:gd name="T13" fmla="*/ 1022 h 1433"/>
                <a:gd name="T14" fmla="*/ 1169 w 1487"/>
                <a:gd name="T15" fmla="*/ 1234 h 1433"/>
                <a:gd name="T16" fmla="*/ 1155 w 1487"/>
                <a:gd name="T17" fmla="*/ 1299 h 1433"/>
                <a:gd name="T18" fmla="*/ 1135 w 1487"/>
                <a:gd name="T19" fmla="*/ 1359 h 1433"/>
                <a:gd name="T20" fmla="*/ 1118 w 1487"/>
                <a:gd name="T21" fmla="*/ 1381 h 1433"/>
                <a:gd name="T22" fmla="*/ 1086 w 1487"/>
                <a:gd name="T23" fmla="*/ 1399 h 1433"/>
                <a:gd name="T24" fmla="*/ 1027 w 1487"/>
                <a:gd name="T25" fmla="*/ 1423 h 1433"/>
                <a:gd name="T26" fmla="*/ 978 w 1487"/>
                <a:gd name="T27" fmla="*/ 1433 h 1433"/>
                <a:gd name="T28" fmla="*/ 949 w 1487"/>
                <a:gd name="T29" fmla="*/ 1433 h 1433"/>
                <a:gd name="T30" fmla="*/ 886 w 1487"/>
                <a:gd name="T31" fmla="*/ 1299 h 1433"/>
                <a:gd name="T32" fmla="*/ 829 w 1487"/>
                <a:gd name="T33" fmla="*/ 1203 h 1433"/>
                <a:gd name="T34" fmla="*/ 793 w 1487"/>
                <a:gd name="T35" fmla="*/ 1153 h 1433"/>
                <a:gd name="T36" fmla="*/ 741 w 1487"/>
                <a:gd name="T37" fmla="*/ 1097 h 1433"/>
                <a:gd name="T38" fmla="*/ 625 w 1487"/>
                <a:gd name="T39" fmla="*/ 998 h 1433"/>
                <a:gd name="T40" fmla="*/ 503 w 1487"/>
                <a:gd name="T41" fmla="*/ 906 h 1433"/>
                <a:gd name="T42" fmla="*/ 324 w 1487"/>
                <a:gd name="T43" fmla="*/ 781 h 1433"/>
                <a:gd name="T44" fmla="*/ 134 w 1487"/>
                <a:gd name="T45" fmla="*/ 678 h 1433"/>
                <a:gd name="T46" fmla="*/ 34 w 1487"/>
                <a:gd name="T47" fmla="*/ 634 h 1433"/>
                <a:gd name="T48" fmla="*/ 3 w 1487"/>
                <a:gd name="T49" fmla="*/ 582 h 1433"/>
                <a:gd name="T50" fmla="*/ 21 w 1487"/>
                <a:gd name="T51" fmla="*/ 496 h 1433"/>
                <a:gd name="T52" fmla="*/ 35 w 1487"/>
                <a:gd name="T53" fmla="*/ 460 h 1433"/>
                <a:gd name="T54" fmla="*/ 55 w 1487"/>
                <a:gd name="T55" fmla="*/ 441 h 1433"/>
                <a:gd name="T56" fmla="*/ 87 w 1487"/>
                <a:gd name="T57" fmla="*/ 427 h 1433"/>
                <a:gd name="T58" fmla="*/ 146 w 1487"/>
                <a:gd name="T59" fmla="*/ 393 h 1433"/>
                <a:gd name="T60" fmla="*/ 335 w 1487"/>
                <a:gd name="T61" fmla="*/ 151 h 1433"/>
                <a:gd name="T62" fmla="*/ 335 w 1487"/>
                <a:gd name="T63" fmla="*/ 82 h 1433"/>
                <a:gd name="T64" fmla="*/ 343 w 1487"/>
                <a:gd name="T65" fmla="*/ 49 h 1433"/>
                <a:gd name="T66" fmla="*/ 356 w 1487"/>
                <a:gd name="T67" fmla="*/ 28 h 1433"/>
                <a:gd name="T68" fmla="*/ 372 w 1487"/>
                <a:gd name="T69" fmla="*/ 22 h 1433"/>
                <a:gd name="T70" fmla="*/ 452 w 1487"/>
                <a:gd name="T71" fmla="*/ 6 h 1433"/>
                <a:gd name="T72" fmla="*/ 522 w 1487"/>
                <a:gd name="T73" fmla="*/ 0 h 1433"/>
                <a:gd name="T74" fmla="*/ 667 w 1487"/>
                <a:gd name="T75" fmla="*/ 77 h 1433"/>
                <a:gd name="T76" fmla="*/ 800 w 1487"/>
                <a:gd name="T77" fmla="*/ 152 h 1433"/>
                <a:gd name="T78" fmla="*/ 896 w 1487"/>
                <a:gd name="T79" fmla="*/ 214 h 1433"/>
                <a:gd name="T80" fmla="*/ 967 w 1487"/>
                <a:gd name="T81" fmla="*/ 269 h 1433"/>
                <a:gd name="T82" fmla="*/ 1082 w 1487"/>
                <a:gd name="T83" fmla="*/ 373 h 1433"/>
                <a:gd name="T84" fmla="*/ 1249 w 1487"/>
                <a:gd name="T85" fmla="*/ 520 h 1433"/>
                <a:gd name="T86" fmla="*/ 1312 w 1487"/>
                <a:gd name="T87" fmla="*/ 587 h 1433"/>
                <a:gd name="T88" fmla="*/ 1424 w 1487"/>
                <a:gd name="T89" fmla="*/ 735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7" h="1433">
                  <a:moveTo>
                    <a:pt x="1479" y="810"/>
                  </a:moveTo>
                  <a:lnTo>
                    <a:pt x="1479" y="810"/>
                  </a:lnTo>
                  <a:lnTo>
                    <a:pt x="1482" y="829"/>
                  </a:lnTo>
                  <a:lnTo>
                    <a:pt x="1483" y="848"/>
                  </a:lnTo>
                  <a:lnTo>
                    <a:pt x="1486" y="872"/>
                  </a:lnTo>
                  <a:lnTo>
                    <a:pt x="1487" y="899"/>
                  </a:lnTo>
                  <a:lnTo>
                    <a:pt x="1486" y="926"/>
                  </a:lnTo>
                  <a:lnTo>
                    <a:pt x="1485" y="939"/>
                  </a:lnTo>
                  <a:lnTo>
                    <a:pt x="1482" y="951"/>
                  </a:lnTo>
                  <a:lnTo>
                    <a:pt x="1478" y="962"/>
                  </a:lnTo>
                  <a:lnTo>
                    <a:pt x="1474" y="972"/>
                  </a:lnTo>
                  <a:lnTo>
                    <a:pt x="1474" y="972"/>
                  </a:lnTo>
                  <a:lnTo>
                    <a:pt x="1465" y="988"/>
                  </a:lnTo>
                  <a:lnTo>
                    <a:pt x="1455" y="999"/>
                  </a:lnTo>
                  <a:lnTo>
                    <a:pt x="1444" y="1009"/>
                  </a:lnTo>
                  <a:lnTo>
                    <a:pt x="1432" y="1015"/>
                  </a:lnTo>
                  <a:lnTo>
                    <a:pt x="1420" y="1020"/>
                  </a:lnTo>
                  <a:lnTo>
                    <a:pt x="1408" y="1021"/>
                  </a:lnTo>
                  <a:lnTo>
                    <a:pt x="1396" y="1022"/>
                  </a:lnTo>
                  <a:lnTo>
                    <a:pt x="1383" y="1022"/>
                  </a:lnTo>
                  <a:lnTo>
                    <a:pt x="1383" y="1022"/>
                  </a:lnTo>
                  <a:lnTo>
                    <a:pt x="1354" y="1022"/>
                  </a:lnTo>
                  <a:lnTo>
                    <a:pt x="1169" y="1234"/>
                  </a:lnTo>
                  <a:lnTo>
                    <a:pt x="1169" y="1234"/>
                  </a:lnTo>
                  <a:lnTo>
                    <a:pt x="1166" y="1254"/>
                  </a:lnTo>
                  <a:lnTo>
                    <a:pt x="1162" y="1275"/>
                  </a:lnTo>
                  <a:lnTo>
                    <a:pt x="1155" y="1299"/>
                  </a:lnTo>
                  <a:lnTo>
                    <a:pt x="1148" y="1325"/>
                  </a:lnTo>
                  <a:lnTo>
                    <a:pt x="1139" y="1348"/>
                  </a:lnTo>
                  <a:lnTo>
                    <a:pt x="1135" y="1359"/>
                  </a:lnTo>
                  <a:lnTo>
                    <a:pt x="1130" y="1368"/>
                  </a:lnTo>
                  <a:lnTo>
                    <a:pt x="1123" y="1376"/>
                  </a:lnTo>
                  <a:lnTo>
                    <a:pt x="1118" y="1381"/>
                  </a:lnTo>
                  <a:lnTo>
                    <a:pt x="1118" y="1381"/>
                  </a:lnTo>
                  <a:lnTo>
                    <a:pt x="1104" y="1390"/>
                  </a:lnTo>
                  <a:lnTo>
                    <a:pt x="1086" y="1399"/>
                  </a:lnTo>
                  <a:lnTo>
                    <a:pt x="1067" y="1408"/>
                  </a:lnTo>
                  <a:lnTo>
                    <a:pt x="1046" y="1417"/>
                  </a:lnTo>
                  <a:lnTo>
                    <a:pt x="1027" y="1423"/>
                  </a:lnTo>
                  <a:lnTo>
                    <a:pt x="1008" y="1428"/>
                  </a:lnTo>
                  <a:lnTo>
                    <a:pt x="991" y="1432"/>
                  </a:lnTo>
                  <a:lnTo>
                    <a:pt x="978" y="1433"/>
                  </a:lnTo>
                  <a:lnTo>
                    <a:pt x="978" y="1433"/>
                  </a:lnTo>
                  <a:lnTo>
                    <a:pt x="949" y="1433"/>
                  </a:lnTo>
                  <a:lnTo>
                    <a:pt x="949" y="1433"/>
                  </a:lnTo>
                  <a:lnTo>
                    <a:pt x="918" y="1366"/>
                  </a:lnTo>
                  <a:lnTo>
                    <a:pt x="903" y="1332"/>
                  </a:lnTo>
                  <a:lnTo>
                    <a:pt x="886" y="1299"/>
                  </a:lnTo>
                  <a:lnTo>
                    <a:pt x="868" y="1266"/>
                  </a:lnTo>
                  <a:lnTo>
                    <a:pt x="849" y="1234"/>
                  </a:lnTo>
                  <a:lnTo>
                    <a:pt x="829" y="1203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793" y="1153"/>
                  </a:lnTo>
                  <a:lnTo>
                    <a:pt x="776" y="1134"/>
                  </a:lnTo>
                  <a:lnTo>
                    <a:pt x="758" y="1116"/>
                  </a:lnTo>
                  <a:lnTo>
                    <a:pt x="741" y="1097"/>
                  </a:lnTo>
                  <a:lnTo>
                    <a:pt x="704" y="1062"/>
                  </a:lnTo>
                  <a:lnTo>
                    <a:pt x="665" y="1030"/>
                  </a:lnTo>
                  <a:lnTo>
                    <a:pt x="625" y="998"/>
                  </a:lnTo>
                  <a:lnTo>
                    <a:pt x="584" y="967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444" y="862"/>
                  </a:lnTo>
                  <a:lnTo>
                    <a:pt x="384" y="821"/>
                  </a:lnTo>
                  <a:lnTo>
                    <a:pt x="324" y="781"/>
                  </a:lnTo>
                  <a:lnTo>
                    <a:pt x="262" y="744"/>
                  </a:lnTo>
                  <a:lnTo>
                    <a:pt x="198" y="710"/>
                  </a:lnTo>
                  <a:lnTo>
                    <a:pt x="134" y="678"/>
                  </a:lnTo>
                  <a:lnTo>
                    <a:pt x="101" y="662"/>
                  </a:lnTo>
                  <a:lnTo>
                    <a:pt x="68" y="648"/>
                  </a:lnTo>
                  <a:lnTo>
                    <a:pt x="34" y="634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3" y="582"/>
                  </a:lnTo>
                  <a:lnTo>
                    <a:pt x="7" y="553"/>
                  </a:lnTo>
                  <a:lnTo>
                    <a:pt x="14" y="524"/>
                  </a:lnTo>
                  <a:lnTo>
                    <a:pt x="21" y="496"/>
                  </a:lnTo>
                  <a:lnTo>
                    <a:pt x="25" y="483"/>
                  </a:lnTo>
                  <a:lnTo>
                    <a:pt x="30" y="470"/>
                  </a:lnTo>
                  <a:lnTo>
                    <a:pt x="35" y="460"/>
                  </a:lnTo>
                  <a:lnTo>
                    <a:pt x="41" y="451"/>
                  </a:lnTo>
                  <a:lnTo>
                    <a:pt x="47" y="445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71" y="434"/>
                  </a:lnTo>
                  <a:lnTo>
                    <a:pt x="87" y="427"/>
                  </a:lnTo>
                  <a:lnTo>
                    <a:pt x="116" y="411"/>
                  </a:lnTo>
                  <a:lnTo>
                    <a:pt x="138" y="398"/>
                  </a:lnTo>
                  <a:lnTo>
                    <a:pt x="146" y="393"/>
                  </a:lnTo>
                  <a:lnTo>
                    <a:pt x="337" y="170"/>
                  </a:lnTo>
                  <a:lnTo>
                    <a:pt x="337" y="170"/>
                  </a:lnTo>
                  <a:lnTo>
                    <a:pt x="335" y="151"/>
                  </a:lnTo>
                  <a:lnTo>
                    <a:pt x="334" y="131"/>
                  </a:lnTo>
                  <a:lnTo>
                    <a:pt x="334" y="108"/>
                  </a:lnTo>
                  <a:lnTo>
                    <a:pt x="335" y="82"/>
                  </a:lnTo>
                  <a:lnTo>
                    <a:pt x="338" y="71"/>
                  </a:lnTo>
                  <a:lnTo>
                    <a:pt x="339" y="59"/>
                  </a:lnTo>
                  <a:lnTo>
                    <a:pt x="343" y="49"/>
                  </a:lnTo>
                  <a:lnTo>
                    <a:pt x="346" y="40"/>
                  </a:lnTo>
                  <a:lnTo>
                    <a:pt x="351" y="33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63" y="24"/>
                  </a:lnTo>
                  <a:lnTo>
                    <a:pt x="372" y="22"/>
                  </a:lnTo>
                  <a:lnTo>
                    <a:pt x="396" y="15"/>
                  </a:lnTo>
                  <a:lnTo>
                    <a:pt x="422" y="10"/>
                  </a:lnTo>
                  <a:lnTo>
                    <a:pt x="452" y="6"/>
                  </a:lnTo>
                  <a:lnTo>
                    <a:pt x="501" y="3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60" y="18"/>
                  </a:lnTo>
                  <a:lnTo>
                    <a:pt x="595" y="37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735" y="114"/>
                  </a:lnTo>
                  <a:lnTo>
                    <a:pt x="800" y="152"/>
                  </a:lnTo>
                  <a:lnTo>
                    <a:pt x="834" y="172"/>
                  </a:lnTo>
                  <a:lnTo>
                    <a:pt x="866" y="192"/>
                  </a:lnTo>
                  <a:lnTo>
                    <a:pt x="896" y="214"/>
                  </a:lnTo>
                  <a:lnTo>
                    <a:pt x="927" y="237"/>
                  </a:lnTo>
                  <a:lnTo>
                    <a:pt x="927" y="237"/>
                  </a:lnTo>
                  <a:lnTo>
                    <a:pt x="967" y="269"/>
                  </a:lnTo>
                  <a:lnTo>
                    <a:pt x="1005" y="304"/>
                  </a:lnTo>
                  <a:lnTo>
                    <a:pt x="1082" y="373"/>
                  </a:lnTo>
                  <a:lnTo>
                    <a:pt x="1082" y="373"/>
                  </a:lnTo>
                  <a:lnTo>
                    <a:pt x="1166" y="446"/>
                  </a:lnTo>
                  <a:lnTo>
                    <a:pt x="1208" y="482"/>
                  </a:lnTo>
                  <a:lnTo>
                    <a:pt x="1249" y="520"/>
                  </a:lnTo>
                  <a:lnTo>
                    <a:pt x="1249" y="520"/>
                  </a:lnTo>
                  <a:lnTo>
                    <a:pt x="1282" y="552"/>
                  </a:lnTo>
                  <a:lnTo>
                    <a:pt x="1312" y="587"/>
                  </a:lnTo>
                  <a:lnTo>
                    <a:pt x="1341" y="623"/>
                  </a:lnTo>
                  <a:lnTo>
                    <a:pt x="1369" y="660"/>
                  </a:lnTo>
                  <a:lnTo>
                    <a:pt x="1424" y="735"/>
                  </a:lnTo>
                  <a:lnTo>
                    <a:pt x="1451" y="772"/>
                  </a:lnTo>
                  <a:lnTo>
                    <a:pt x="1479" y="8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106D6D9F-BA69-5B6F-B2A8-622BAFC61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4" cy="717"/>
            </a:xfrm>
            <a:custGeom>
              <a:avLst/>
              <a:gdLst>
                <a:gd name="T0" fmla="*/ 1482 w 1487"/>
                <a:gd name="T1" fmla="*/ 829 h 1433"/>
                <a:gd name="T2" fmla="*/ 1487 w 1487"/>
                <a:gd name="T3" fmla="*/ 899 h 1433"/>
                <a:gd name="T4" fmla="*/ 1482 w 1487"/>
                <a:gd name="T5" fmla="*/ 951 h 1433"/>
                <a:gd name="T6" fmla="*/ 1474 w 1487"/>
                <a:gd name="T7" fmla="*/ 972 h 1433"/>
                <a:gd name="T8" fmla="*/ 1444 w 1487"/>
                <a:gd name="T9" fmla="*/ 1009 h 1433"/>
                <a:gd name="T10" fmla="*/ 1408 w 1487"/>
                <a:gd name="T11" fmla="*/ 1021 h 1433"/>
                <a:gd name="T12" fmla="*/ 1383 w 1487"/>
                <a:gd name="T13" fmla="*/ 1022 h 1433"/>
                <a:gd name="T14" fmla="*/ 1169 w 1487"/>
                <a:gd name="T15" fmla="*/ 1234 h 1433"/>
                <a:gd name="T16" fmla="*/ 1155 w 1487"/>
                <a:gd name="T17" fmla="*/ 1299 h 1433"/>
                <a:gd name="T18" fmla="*/ 1135 w 1487"/>
                <a:gd name="T19" fmla="*/ 1359 h 1433"/>
                <a:gd name="T20" fmla="*/ 1118 w 1487"/>
                <a:gd name="T21" fmla="*/ 1381 h 1433"/>
                <a:gd name="T22" fmla="*/ 1086 w 1487"/>
                <a:gd name="T23" fmla="*/ 1399 h 1433"/>
                <a:gd name="T24" fmla="*/ 1027 w 1487"/>
                <a:gd name="T25" fmla="*/ 1423 h 1433"/>
                <a:gd name="T26" fmla="*/ 978 w 1487"/>
                <a:gd name="T27" fmla="*/ 1433 h 1433"/>
                <a:gd name="T28" fmla="*/ 949 w 1487"/>
                <a:gd name="T29" fmla="*/ 1433 h 1433"/>
                <a:gd name="T30" fmla="*/ 886 w 1487"/>
                <a:gd name="T31" fmla="*/ 1299 h 1433"/>
                <a:gd name="T32" fmla="*/ 829 w 1487"/>
                <a:gd name="T33" fmla="*/ 1203 h 1433"/>
                <a:gd name="T34" fmla="*/ 793 w 1487"/>
                <a:gd name="T35" fmla="*/ 1153 h 1433"/>
                <a:gd name="T36" fmla="*/ 741 w 1487"/>
                <a:gd name="T37" fmla="*/ 1097 h 1433"/>
                <a:gd name="T38" fmla="*/ 625 w 1487"/>
                <a:gd name="T39" fmla="*/ 998 h 1433"/>
                <a:gd name="T40" fmla="*/ 503 w 1487"/>
                <a:gd name="T41" fmla="*/ 906 h 1433"/>
                <a:gd name="T42" fmla="*/ 324 w 1487"/>
                <a:gd name="T43" fmla="*/ 781 h 1433"/>
                <a:gd name="T44" fmla="*/ 134 w 1487"/>
                <a:gd name="T45" fmla="*/ 678 h 1433"/>
                <a:gd name="T46" fmla="*/ 34 w 1487"/>
                <a:gd name="T47" fmla="*/ 634 h 1433"/>
                <a:gd name="T48" fmla="*/ 3 w 1487"/>
                <a:gd name="T49" fmla="*/ 582 h 1433"/>
                <a:gd name="T50" fmla="*/ 21 w 1487"/>
                <a:gd name="T51" fmla="*/ 496 h 1433"/>
                <a:gd name="T52" fmla="*/ 35 w 1487"/>
                <a:gd name="T53" fmla="*/ 460 h 1433"/>
                <a:gd name="T54" fmla="*/ 55 w 1487"/>
                <a:gd name="T55" fmla="*/ 441 h 1433"/>
                <a:gd name="T56" fmla="*/ 87 w 1487"/>
                <a:gd name="T57" fmla="*/ 427 h 1433"/>
                <a:gd name="T58" fmla="*/ 146 w 1487"/>
                <a:gd name="T59" fmla="*/ 393 h 1433"/>
                <a:gd name="T60" fmla="*/ 335 w 1487"/>
                <a:gd name="T61" fmla="*/ 151 h 1433"/>
                <a:gd name="T62" fmla="*/ 335 w 1487"/>
                <a:gd name="T63" fmla="*/ 82 h 1433"/>
                <a:gd name="T64" fmla="*/ 343 w 1487"/>
                <a:gd name="T65" fmla="*/ 49 h 1433"/>
                <a:gd name="T66" fmla="*/ 356 w 1487"/>
                <a:gd name="T67" fmla="*/ 28 h 1433"/>
                <a:gd name="T68" fmla="*/ 372 w 1487"/>
                <a:gd name="T69" fmla="*/ 22 h 1433"/>
                <a:gd name="T70" fmla="*/ 452 w 1487"/>
                <a:gd name="T71" fmla="*/ 6 h 1433"/>
                <a:gd name="T72" fmla="*/ 522 w 1487"/>
                <a:gd name="T73" fmla="*/ 0 h 1433"/>
                <a:gd name="T74" fmla="*/ 667 w 1487"/>
                <a:gd name="T75" fmla="*/ 77 h 1433"/>
                <a:gd name="T76" fmla="*/ 800 w 1487"/>
                <a:gd name="T77" fmla="*/ 152 h 1433"/>
                <a:gd name="T78" fmla="*/ 896 w 1487"/>
                <a:gd name="T79" fmla="*/ 214 h 1433"/>
                <a:gd name="T80" fmla="*/ 967 w 1487"/>
                <a:gd name="T81" fmla="*/ 269 h 1433"/>
                <a:gd name="T82" fmla="*/ 1082 w 1487"/>
                <a:gd name="T83" fmla="*/ 373 h 1433"/>
                <a:gd name="T84" fmla="*/ 1249 w 1487"/>
                <a:gd name="T85" fmla="*/ 520 h 1433"/>
                <a:gd name="T86" fmla="*/ 1312 w 1487"/>
                <a:gd name="T87" fmla="*/ 587 h 1433"/>
                <a:gd name="T88" fmla="*/ 1424 w 1487"/>
                <a:gd name="T89" fmla="*/ 735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7" h="1433">
                  <a:moveTo>
                    <a:pt x="1479" y="810"/>
                  </a:moveTo>
                  <a:lnTo>
                    <a:pt x="1479" y="810"/>
                  </a:lnTo>
                  <a:lnTo>
                    <a:pt x="1482" y="829"/>
                  </a:lnTo>
                  <a:lnTo>
                    <a:pt x="1483" y="848"/>
                  </a:lnTo>
                  <a:lnTo>
                    <a:pt x="1486" y="872"/>
                  </a:lnTo>
                  <a:lnTo>
                    <a:pt x="1487" y="899"/>
                  </a:lnTo>
                  <a:lnTo>
                    <a:pt x="1486" y="926"/>
                  </a:lnTo>
                  <a:lnTo>
                    <a:pt x="1485" y="939"/>
                  </a:lnTo>
                  <a:lnTo>
                    <a:pt x="1482" y="951"/>
                  </a:lnTo>
                  <a:lnTo>
                    <a:pt x="1478" y="962"/>
                  </a:lnTo>
                  <a:lnTo>
                    <a:pt x="1474" y="972"/>
                  </a:lnTo>
                  <a:lnTo>
                    <a:pt x="1474" y="972"/>
                  </a:lnTo>
                  <a:lnTo>
                    <a:pt x="1465" y="988"/>
                  </a:lnTo>
                  <a:lnTo>
                    <a:pt x="1455" y="999"/>
                  </a:lnTo>
                  <a:lnTo>
                    <a:pt x="1444" y="1009"/>
                  </a:lnTo>
                  <a:lnTo>
                    <a:pt x="1432" y="1015"/>
                  </a:lnTo>
                  <a:lnTo>
                    <a:pt x="1420" y="1020"/>
                  </a:lnTo>
                  <a:lnTo>
                    <a:pt x="1408" y="1021"/>
                  </a:lnTo>
                  <a:lnTo>
                    <a:pt x="1396" y="1022"/>
                  </a:lnTo>
                  <a:lnTo>
                    <a:pt x="1383" y="1022"/>
                  </a:lnTo>
                  <a:lnTo>
                    <a:pt x="1383" y="1022"/>
                  </a:lnTo>
                  <a:lnTo>
                    <a:pt x="1354" y="1022"/>
                  </a:lnTo>
                  <a:lnTo>
                    <a:pt x="1169" y="1234"/>
                  </a:lnTo>
                  <a:lnTo>
                    <a:pt x="1169" y="1234"/>
                  </a:lnTo>
                  <a:lnTo>
                    <a:pt x="1166" y="1254"/>
                  </a:lnTo>
                  <a:lnTo>
                    <a:pt x="1162" y="1275"/>
                  </a:lnTo>
                  <a:lnTo>
                    <a:pt x="1155" y="1299"/>
                  </a:lnTo>
                  <a:lnTo>
                    <a:pt x="1148" y="1325"/>
                  </a:lnTo>
                  <a:lnTo>
                    <a:pt x="1139" y="1348"/>
                  </a:lnTo>
                  <a:lnTo>
                    <a:pt x="1135" y="1359"/>
                  </a:lnTo>
                  <a:lnTo>
                    <a:pt x="1130" y="1368"/>
                  </a:lnTo>
                  <a:lnTo>
                    <a:pt x="1123" y="1376"/>
                  </a:lnTo>
                  <a:lnTo>
                    <a:pt x="1118" y="1381"/>
                  </a:lnTo>
                  <a:lnTo>
                    <a:pt x="1118" y="1381"/>
                  </a:lnTo>
                  <a:lnTo>
                    <a:pt x="1104" y="1390"/>
                  </a:lnTo>
                  <a:lnTo>
                    <a:pt x="1086" y="1399"/>
                  </a:lnTo>
                  <a:lnTo>
                    <a:pt x="1067" y="1408"/>
                  </a:lnTo>
                  <a:lnTo>
                    <a:pt x="1046" y="1417"/>
                  </a:lnTo>
                  <a:lnTo>
                    <a:pt x="1027" y="1423"/>
                  </a:lnTo>
                  <a:lnTo>
                    <a:pt x="1008" y="1428"/>
                  </a:lnTo>
                  <a:lnTo>
                    <a:pt x="991" y="1432"/>
                  </a:lnTo>
                  <a:lnTo>
                    <a:pt x="978" y="1433"/>
                  </a:lnTo>
                  <a:lnTo>
                    <a:pt x="978" y="1433"/>
                  </a:lnTo>
                  <a:lnTo>
                    <a:pt x="949" y="1433"/>
                  </a:lnTo>
                  <a:lnTo>
                    <a:pt x="949" y="1433"/>
                  </a:lnTo>
                  <a:lnTo>
                    <a:pt x="918" y="1366"/>
                  </a:lnTo>
                  <a:lnTo>
                    <a:pt x="903" y="1332"/>
                  </a:lnTo>
                  <a:lnTo>
                    <a:pt x="886" y="1299"/>
                  </a:lnTo>
                  <a:lnTo>
                    <a:pt x="868" y="1266"/>
                  </a:lnTo>
                  <a:lnTo>
                    <a:pt x="849" y="1234"/>
                  </a:lnTo>
                  <a:lnTo>
                    <a:pt x="829" y="1203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793" y="1153"/>
                  </a:lnTo>
                  <a:lnTo>
                    <a:pt x="776" y="1134"/>
                  </a:lnTo>
                  <a:lnTo>
                    <a:pt x="758" y="1116"/>
                  </a:lnTo>
                  <a:lnTo>
                    <a:pt x="741" y="1097"/>
                  </a:lnTo>
                  <a:lnTo>
                    <a:pt x="704" y="1062"/>
                  </a:lnTo>
                  <a:lnTo>
                    <a:pt x="665" y="1030"/>
                  </a:lnTo>
                  <a:lnTo>
                    <a:pt x="625" y="998"/>
                  </a:lnTo>
                  <a:lnTo>
                    <a:pt x="584" y="967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444" y="862"/>
                  </a:lnTo>
                  <a:lnTo>
                    <a:pt x="384" y="821"/>
                  </a:lnTo>
                  <a:lnTo>
                    <a:pt x="324" y="781"/>
                  </a:lnTo>
                  <a:lnTo>
                    <a:pt x="262" y="744"/>
                  </a:lnTo>
                  <a:lnTo>
                    <a:pt x="198" y="710"/>
                  </a:lnTo>
                  <a:lnTo>
                    <a:pt x="134" y="678"/>
                  </a:lnTo>
                  <a:lnTo>
                    <a:pt x="101" y="662"/>
                  </a:lnTo>
                  <a:lnTo>
                    <a:pt x="68" y="648"/>
                  </a:lnTo>
                  <a:lnTo>
                    <a:pt x="34" y="634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3" y="582"/>
                  </a:lnTo>
                  <a:lnTo>
                    <a:pt x="7" y="553"/>
                  </a:lnTo>
                  <a:lnTo>
                    <a:pt x="14" y="524"/>
                  </a:lnTo>
                  <a:lnTo>
                    <a:pt x="21" y="496"/>
                  </a:lnTo>
                  <a:lnTo>
                    <a:pt x="25" y="483"/>
                  </a:lnTo>
                  <a:lnTo>
                    <a:pt x="30" y="470"/>
                  </a:lnTo>
                  <a:lnTo>
                    <a:pt x="35" y="460"/>
                  </a:lnTo>
                  <a:lnTo>
                    <a:pt x="41" y="451"/>
                  </a:lnTo>
                  <a:lnTo>
                    <a:pt x="47" y="445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71" y="434"/>
                  </a:lnTo>
                  <a:lnTo>
                    <a:pt x="87" y="427"/>
                  </a:lnTo>
                  <a:lnTo>
                    <a:pt x="116" y="411"/>
                  </a:lnTo>
                  <a:lnTo>
                    <a:pt x="138" y="398"/>
                  </a:lnTo>
                  <a:lnTo>
                    <a:pt x="146" y="393"/>
                  </a:lnTo>
                  <a:lnTo>
                    <a:pt x="337" y="170"/>
                  </a:lnTo>
                  <a:lnTo>
                    <a:pt x="337" y="170"/>
                  </a:lnTo>
                  <a:lnTo>
                    <a:pt x="335" y="151"/>
                  </a:lnTo>
                  <a:lnTo>
                    <a:pt x="334" y="131"/>
                  </a:lnTo>
                  <a:lnTo>
                    <a:pt x="334" y="108"/>
                  </a:lnTo>
                  <a:lnTo>
                    <a:pt x="335" y="82"/>
                  </a:lnTo>
                  <a:lnTo>
                    <a:pt x="338" y="71"/>
                  </a:lnTo>
                  <a:lnTo>
                    <a:pt x="339" y="59"/>
                  </a:lnTo>
                  <a:lnTo>
                    <a:pt x="343" y="49"/>
                  </a:lnTo>
                  <a:lnTo>
                    <a:pt x="346" y="40"/>
                  </a:lnTo>
                  <a:lnTo>
                    <a:pt x="351" y="33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63" y="24"/>
                  </a:lnTo>
                  <a:lnTo>
                    <a:pt x="372" y="22"/>
                  </a:lnTo>
                  <a:lnTo>
                    <a:pt x="396" y="15"/>
                  </a:lnTo>
                  <a:lnTo>
                    <a:pt x="422" y="10"/>
                  </a:lnTo>
                  <a:lnTo>
                    <a:pt x="452" y="6"/>
                  </a:lnTo>
                  <a:lnTo>
                    <a:pt x="501" y="3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60" y="18"/>
                  </a:lnTo>
                  <a:lnTo>
                    <a:pt x="595" y="37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735" y="114"/>
                  </a:lnTo>
                  <a:lnTo>
                    <a:pt x="800" y="152"/>
                  </a:lnTo>
                  <a:lnTo>
                    <a:pt x="834" y="172"/>
                  </a:lnTo>
                  <a:lnTo>
                    <a:pt x="866" y="192"/>
                  </a:lnTo>
                  <a:lnTo>
                    <a:pt x="896" y="214"/>
                  </a:lnTo>
                  <a:lnTo>
                    <a:pt x="927" y="237"/>
                  </a:lnTo>
                  <a:lnTo>
                    <a:pt x="927" y="237"/>
                  </a:lnTo>
                  <a:lnTo>
                    <a:pt x="967" y="269"/>
                  </a:lnTo>
                  <a:lnTo>
                    <a:pt x="1005" y="304"/>
                  </a:lnTo>
                  <a:lnTo>
                    <a:pt x="1082" y="373"/>
                  </a:lnTo>
                  <a:lnTo>
                    <a:pt x="1082" y="373"/>
                  </a:lnTo>
                  <a:lnTo>
                    <a:pt x="1166" y="446"/>
                  </a:lnTo>
                  <a:lnTo>
                    <a:pt x="1208" y="482"/>
                  </a:lnTo>
                  <a:lnTo>
                    <a:pt x="1249" y="520"/>
                  </a:lnTo>
                  <a:lnTo>
                    <a:pt x="1249" y="520"/>
                  </a:lnTo>
                  <a:lnTo>
                    <a:pt x="1282" y="552"/>
                  </a:lnTo>
                  <a:lnTo>
                    <a:pt x="1312" y="587"/>
                  </a:lnTo>
                  <a:lnTo>
                    <a:pt x="1341" y="623"/>
                  </a:lnTo>
                  <a:lnTo>
                    <a:pt x="1369" y="660"/>
                  </a:lnTo>
                  <a:lnTo>
                    <a:pt x="1424" y="735"/>
                  </a:lnTo>
                  <a:lnTo>
                    <a:pt x="1451" y="772"/>
                  </a:lnTo>
                  <a:lnTo>
                    <a:pt x="1479" y="8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98D02C11-6E3E-D978-15B4-2FD91F515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571"/>
              <a:ext cx="2834" cy="3283"/>
            </a:xfrm>
            <a:custGeom>
              <a:avLst/>
              <a:gdLst>
                <a:gd name="T0" fmla="*/ 4719 w 5668"/>
                <a:gd name="T1" fmla="*/ 7 h 6568"/>
                <a:gd name="T2" fmla="*/ 4917 w 5668"/>
                <a:gd name="T3" fmla="*/ 89 h 6568"/>
                <a:gd name="T4" fmla="*/ 5344 w 5668"/>
                <a:gd name="T5" fmla="*/ 377 h 6568"/>
                <a:gd name="T6" fmla="*/ 5527 w 5668"/>
                <a:gd name="T7" fmla="*/ 551 h 6568"/>
                <a:gd name="T8" fmla="*/ 3464 w 5668"/>
                <a:gd name="T9" fmla="*/ 3468 h 6568"/>
                <a:gd name="T10" fmla="*/ 3161 w 5668"/>
                <a:gd name="T11" fmla="*/ 3687 h 6568"/>
                <a:gd name="T12" fmla="*/ 3049 w 5668"/>
                <a:gd name="T13" fmla="*/ 3816 h 6568"/>
                <a:gd name="T14" fmla="*/ 2944 w 5668"/>
                <a:gd name="T15" fmla="*/ 4020 h 6568"/>
                <a:gd name="T16" fmla="*/ 2699 w 5668"/>
                <a:gd name="T17" fmla="*/ 4370 h 6568"/>
                <a:gd name="T18" fmla="*/ 1724 w 5668"/>
                <a:gd name="T19" fmla="*/ 5406 h 6568"/>
                <a:gd name="T20" fmla="*/ 1622 w 5668"/>
                <a:gd name="T21" fmla="*/ 5287 h 6568"/>
                <a:gd name="T22" fmla="*/ 1592 w 5668"/>
                <a:gd name="T23" fmla="*/ 5309 h 6568"/>
                <a:gd name="T24" fmla="*/ 1614 w 5668"/>
                <a:gd name="T25" fmla="*/ 5460 h 6568"/>
                <a:gd name="T26" fmla="*/ 1608 w 5668"/>
                <a:gd name="T27" fmla="*/ 5528 h 6568"/>
                <a:gd name="T28" fmla="*/ 1539 w 5668"/>
                <a:gd name="T29" fmla="*/ 5517 h 6568"/>
                <a:gd name="T30" fmla="*/ 1355 w 5668"/>
                <a:gd name="T31" fmla="*/ 5415 h 6568"/>
                <a:gd name="T32" fmla="*/ 1197 w 5668"/>
                <a:gd name="T33" fmla="*/ 5288 h 6568"/>
                <a:gd name="T34" fmla="*/ 1129 w 5668"/>
                <a:gd name="T35" fmla="*/ 5282 h 6568"/>
                <a:gd name="T36" fmla="*/ 1138 w 5668"/>
                <a:gd name="T37" fmla="*/ 5348 h 6568"/>
                <a:gd name="T38" fmla="*/ 1266 w 5668"/>
                <a:gd name="T39" fmla="*/ 5497 h 6568"/>
                <a:gd name="T40" fmla="*/ 1162 w 5668"/>
                <a:gd name="T41" fmla="*/ 5434 h 6568"/>
                <a:gd name="T42" fmla="*/ 1040 w 5668"/>
                <a:gd name="T43" fmla="*/ 5376 h 6568"/>
                <a:gd name="T44" fmla="*/ 1012 w 5668"/>
                <a:gd name="T45" fmla="*/ 5423 h 6568"/>
                <a:gd name="T46" fmla="*/ 1086 w 5668"/>
                <a:gd name="T47" fmla="*/ 5526 h 6568"/>
                <a:gd name="T48" fmla="*/ 1033 w 5668"/>
                <a:gd name="T49" fmla="*/ 5528 h 6568"/>
                <a:gd name="T50" fmla="*/ 1020 w 5668"/>
                <a:gd name="T51" fmla="*/ 5578 h 6568"/>
                <a:gd name="T52" fmla="*/ 1092 w 5668"/>
                <a:gd name="T53" fmla="*/ 5639 h 6568"/>
                <a:gd name="T54" fmla="*/ 1266 w 5668"/>
                <a:gd name="T55" fmla="*/ 5720 h 6568"/>
                <a:gd name="T56" fmla="*/ 1340 w 5668"/>
                <a:gd name="T57" fmla="*/ 5789 h 6568"/>
                <a:gd name="T58" fmla="*/ 1254 w 5668"/>
                <a:gd name="T59" fmla="*/ 5802 h 6568"/>
                <a:gd name="T60" fmla="*/ 1135 w 5668"/>
                <a:gd name="T61" fmla="*/ 5781 h 6568"/>
                <a:gd name="T62" fmla="*/ 1099 w 5668"/>
                <a:gd name="T63" fmla="*/ 5804 h 6568"/>
                <a:gd name="T64" fmla="*/ 1152 w 5668"/>
                <a:gd name="T65" fmla="*/ 5858 h 6568"/>
                <a:gd name="T66" fmla="*/ 1358 w 5668"/>
                <a:gd name="T67" fmla="*/ 5903 h 6568"/>
                <a:gd name="T68" fmla="*/ 875 w 5668"/>
                <a:gd name="T69" fmla="*/ 6568 h 6568"/>
                <a:gd name="T70" fmla="*/ 756 w 5668"/>
                <a:gd name="T71" fmla="*/ 6524 h 6568"/>
                <a:gd name="T72" fmla="*/ 687 w 5668"/>
                <a:gd name="T73" fmla="*/ 6446 h 6568"/>
                <a:gd name="T74" fmla="*/ 675 w 5668"/>
                <a:gd name="T75" fmla="*/ 6350 h 6568"/>
                <a:gd name="T76" fmla="*/ 584 w 5668"/>
                <a:gd name="T77" fmla="*/ 6321 h 6568"/>
                <a:gd name="T78" fmla="*/ 441 w 5668"/>
                <a:gd name="T79" fmla="*/ 6304 h 6568"/>
                <a:gd name="T80" fmla="*/ 354 w 5668"/>
                <a:gd name="T81" fmla="*/ 6222 h 6568"/>
                <a:gd name="T82" fmla="*/ 333 w 5668"/>
                <a:gd name="T83" fmla="*/ 6091 h 6568"/>
                <a:gd name="T84" fmla="*/ 268 w 5668"/>
                <a:gd name="T85" fmla="*/ 6076 h 6568"/>
                <a:gd name="T86" fmla="*/ 114 w 5668"/>
                <a:gd name="T87" fmla="*/ 6094 h 6568"/>
                <a:gd name="T88" fmla="*/ 28 w 5668"/>
                <a:gd name="T89" fmla="*/ 6044 h 6568"/>
                <a:gd name="T90" fmla="*/ 83 w 5668"/>
                <a:gd name="T91" fmla="*/ 5802 h 6568"/>
                <a:gd name="T92" fmla="*/ 250 w 5668"/>
                <a:gd name="T93" fmla="*/ 5720 h 6568"/>
                <a:gd name="T94" fmla="*/ 283 w 5668"/>
                <a:gd name="T95" fmla="*/ 5692 h 6568"/>
                <a:gd name="T96" fmla="*/ 269 w 5668"/>
                <a:gd name="T97" fmla="*/ 5596 h 6568"/>
                <a:gd name="T98" fmla="*/ 305 w 5668"/>
                <a:gd name="T99" fmla="*/ 5602 h 6568"/>
                <a:gd name="T100" fmla="*/ 363 w 5668"/>
                <a:gd name="T101" fmla="*/ 5604 h 6568"/>
                <a:gd name="T102" fmla="*/ 378 w 5668"/>
                <a:gd name="T103" fmla="*/ 5537 h 6568"/>
                <a:gd name="T104" fmla="*/ 373 w 5668"/>
                <a:gd name="T105" fmla="*/ 5467 h 6568"/>
                <a:gd name="T106" fmla="*/ 434 w 5668"/>
                <a:gd name="T107" fmla="*/ 5482 h 6568"/>
                <a:gd name="T108" fmla="*/ 414 w 5668"/>
                <a:gd name="T109" fmla="*/ 5379 h 6568"/>
                <a:gd name="T110" fmla="*/ 429 w 5668"/>
                <a:gd name="T111" fmla="*/ 5298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68" h="6568">
                  <a:moveTo>
                    <a:pt x="471" y="5288"/>
                  </a:moveTo>
                  <a:lnTo>
                    <a:pt x="471" y="5286"/>
                  </a:lnTo>
                  <a:lnTo>
                    <a:pt x="500" y="5250"/>
                  </a:lnTo>
                  <a:lnTo>
                    <a:pt x="1721" y="3733"/>
                  </a:lnTo>
                  <a:lnTo>
                    <a:pt x="2250" y="3075"/>
                  </a:lnTo>
                  <a:lnTo>
                    <a:pt x="2510" y="2751"/>
                  </a:lnTo>
                  <a:lnTo>
                    <a:pt x="2510" y="2751"/>
                  </a:lnTo>
                  <a:lnTo>
                    <a:pt x="4719" y="7"/>
                  </a:lnTo>
                  <a:lnTo>
                    <a:pt x="4719" y="7"/>
                  </a:lnTo>
                  <a:lnTo>
                    <a:pt x="4719" y="0"/>
                  </a:lnTo>
                  <a:lnTo>
                    <a:pt x="4719" y="0"/>
                  </a:lnTo>
                  <a:lnTo>
                    <a:pt x="4753" y="13"/>
                  </a:lnTo>
                  <a:lnTo>
                    <a:pt x="4787" y="27"/>
                  </a:lnTo>
                  <a:lnTo>
                    <a:pt x="4820" y="41"/>
                  </a:lnTo>
                  <a:lnTo>
                    <a:pt x="4853" y="57"/>
                  </a:lnTo>
                  <a:lnTo>
                    <a:pt x="4917" y="89"/>
                  </a:lnTo>
                  <a:lnTo>
                    <a:pt x="4981" y="123"/>
                  </a:lnTo>
                  <a:lnTo>
                    <a:pt x="5043" y="160"/>
                  </a:lnTo>
                  <a:lnTo>
                    <a:pt x="5103" y="200"/>
                  </a:lnTo>
                  <a:lnTo>
                    <a:pt x="5163" y="241"/>
                  </a:lnTo>
                  <a:lnTo>
                    <a:pt x="5222" y="285"/>
                  </a:lnTo>
                  <a:lnTo>
                    <a:pt x="5222" y="285"/>
                  </a:lnTo>
                  <a:lnTo>
                    <a:pt x="5303" y="346"/>
                  </a:lnTo>
                  <a:lnTo>
                    <a:pt x="5344" y="377"/>
                  </a:lnTo>
                  <a:lnTo>
                    <a:pt x="5384" y="409"/>
                  </a:lnTo>
                  <a:lnTo>
                    <a:pt x="5423" y="441"/>
                  </a:lnTo>
                  <a:lnTo>
                    <a:pt x="5460" y="476"/>
                  </a:lnTo>
                  <a:lnTo>
                    <a:pt x="5477" y="495"/>
                  </a:lnTo>
                  <a:lnTo>
                    <a:pt x="5495" y="513"/>
                  </a:lnTo>
                  <a:lnTo>
                    <a:pt x="5512" y="532"/>
                  </a:lnTo>
                  <a:lnTo>
                    <a:pt x="5527" y="551"/>
                  </a:lnTo>
                  <a:lnTo>
                    <a:pt x="5527" y="551"/>
                  </a:lnTo>
                  <a:lnTo>
                    <a:pt x="5548" y="582"/>
                  </a:lnTo>
                  <a:lnTo>
                    <a:pt x="5568" y="613"/>
                  </a:lnTo>
                  <a:lnTo>
                    <a:pt x="5587" y="645"/>
                  </a:lnTo>
                  <a:lnTo>
                    <a:pt x="5605" y="678"/>
                  </a:lnTo>
                  <a:lnTo>
                    <a:pt x="5622" y="711"/>
                  </a:lnTo>
                  <a:lnTo>
                    <a:pt x="5637" y="745"/>
                  </a:lnTo>
                  <a:lnTo>
                    <a:pt x="5668" y="812"/>
                  </a:lnTo>
                  <a:lnTo>
                    <a:pt x="3464" y="3468"/>
                  </a:lnTo>
                  <a:lnTo>
                    <a:pt x="3357" y="3596"/>
                  </a:lnTo>
                  <a:lnTo>
                    <a:pt x="3357" y="3596"/>
                  </a:lnTo>
                  <a:lnTo>
                    <a:pt x="3327" y="3607"/>
                  </a:lnTo>
                  <a:lnTo>
                    <a:pt x="3295" y="3620"/>
                  </a:lnTo>
                  <a:lnTo>
                    <a:pt x="3258" y="3637"/>
                  </a:lnTo>
                  <a:lnTo>
                    <a:pt x="3217" y="3655"/>
                  </a:lnTo>
                  <a:lnTo>
                    <a:pt x="3179" y="3677"/>
                  </a:lnTo>
                  <a:lnTo>
                    <a:pt x="3161" y="3687"/>
                  </a:lnTo>
                  <a:lnTo>
                    <a:pt x="3144" y="3697"/>
                  </a:lnTo>
                  <a:lnTo>
                    <a:pt x="3130" y="3709"/>
                  </a:lnTo>
                  <a:lnTo>
                    <a:pt x="3120" y="3719"/>
                  </a:lnTo>
                  <a:lnTo>
                    <a:pt x="3120" y="3719"/>
                  </a:lnTo>
                  <a:lnTo>
                    <a:pt x="3104" y="3737"/>
                  </a:lnTo>
                  <a:lnTo>
                    <a:pt x="3086" y="3760"/>
                  </a:lnTo>
                  <a:lnTo>
                    <a:pt x="3068" y="3787"/>
                  </a:lnTo>
                  <a:lnTo>
                    <a:pt x="3049" y="3816"/>
                  </a:lnTo>
                  <a:lnTo>
                    <a:pt x="3030" y="3848"/>
                  </a:lnTo>
                  <a:lnTo>
                    <a:pt x="3011" y="3880"/>
                  </a:lnTo>
                  <a:lnTo>
                    <a:pt x="2993" y="3914"/>
                  </a:lnTo>
                  <a:lnTo>
                    <a:pt x="2976" y="3946"/>
                  </a:lnTo>
                  <a:lnTo>
                    <a:pt x="2976" y="3946"/>
                  </a:lnTo>
                  <a:lnTo>
                    <a:pt x="2958" y="3985"/>
                  </a:lnTo>
                  <a:lnTo>
                    <a:pt x="2944" y="4020"/>
                  </a:lnTo>
                  <a:lnTo>
                    <a:pt x="2944" y="4020"/>
                  </a:lnTo>
                  <a:lnTo>
                    <a:pt x="2936" y="4038"/>
                  </a:lnTo>
                  <a:lnTo>
                    <a:pt x="2925" y="4061"/>
                  </a:lnTo>
                  <a:lnTo>
                    <a:pt x="2908" y="4088"/>
                  </a:lnTo>
                  <a:lnTo>
                    <a:pt x="2888" y="4117"/>
                  </a:lnTo>
                  <a:lnTo>
                    <a:pt x="2842" y="4184"/>
                  </a:lnTo>
                  <a:lnTo>
                    <a:pt x="2792" y="4252"/>
                  </a:lnTo>
                  <a:lnTo>
                    <a:pt x="2742" y="4316"/>
                  </a:lnTo>
                  <a:lnTo>
                    <a:pt x="2699" y="4370"/>
                  </a:lnTo>
                  <a:lnTo>
                    <a:pt x="2658" y="4421"/>
                  </a:lnTo>
                  <a:lnTo>
                    <a:pt x="1812" y="5520"/>
                  </a:lnTo>
                  <a:lnTo>
                    <a:pt x="1812" y="5520"/>
                  </a:lnTo>
                  <a:lnTo>
                    <a:pt x="1790" y="5493"/>
                  </a:lnTo>
                  <a:lnTo>
                    <a:pt x="1768" y="5464"/>
                  </a:lnTo>
                  <a:lnTo>
                    <a:pt x="1746" y="5435"/>
                  </a:lnTo>
                  <a:lnTo>
                    <a:pt x="1724" y="5406"/>
                  </a:lnTo>
                  <a:lnTo>
                    <a:pt x="1724" y="5406"/>
                  </a:lnTo>
                  <a:lnTo>
                    <a:pt x="1704" y="5376"/>
                  </a:lnTo>
                  <a:lnTo>
                    <a:pt x="1690" y="5357"/>
                  </a:lnTo>
                  <a:lnTo>
                    <a:pt x="1676" y="5337"/>
                  </a:lnTo>
                  <a:lnTo>
                    <a:pt x="1660" y="5316"/>
                  </a:lnTo>
                  <a:lnTo>
                    <a:pt x="1644" y="5301"/>
                  </a:lnTo>
                  <a:lnTo>
                    <a:pt x="1636" y="5294"/>
                  </a:lnTo>
                  <a:lnTo>
                    <a:pt x="1630" y="5289"/>
                  </a:lnTo>
                  <a:lnTo>
                    <a:pt x="1622" y="5287"/>
                  </a:lnTo>
                  <a:lnTo>
                    <a:pt x="1616" y="5286"/>
                  </a:lnTo>
                  <a:lnTo>
                    <a:pt x="1616" y="5286"/>
                  </a:lnTo>
                  <a:lnTo>
                    <a:pt x="1610" y="5286"/>
                  </a:lnTo>
                  <a:lnTo>
                    <a:pt x="1607" y="5287"/>
                  </a:lnTo>
                  <a:lnTo>
                    <a:pt x="1603" y="5289"/>
                  </a:lnTo>
                  <a:lnTo>
                    <a:pt x="1600" y="5292"/>
                  </a:lnTo>
                  <a:lnTo>
                    <a:pt x="1595" y="5300"/>
                  </a:lnTo>
                  <a:lnTo>
                    <a:pt x="1592" y="5309"/>
                  </a:lnTo>
                  <a:lnTo>
                    <a:pt x="1591" y="5320"/>
                  </a:lnTo>
                  <a:lnTo>
                    <a:pt x="1590" y="5333"/>
                  </a:lnTo>
                  <a:lnTo>
                    <a:pt x="1591" y="5347"/>
                  </a:lnTo>
                  <a:lnTo>
                    <a:pt x="1592" y="5362"/>
                  </a:lnTo>
                  <a:lnTo>
                    <a:pt x="1599" y="5393"/>
                  </a:lnTo>
                  <a:lnTo>
                    <a:pt x="1605" y="5421"/>
                  </a:lnTo>
                  <a:lnTo>
                    <a:pt x="1610" y="5444"/>
                  </a:lnTo>
                  <a:lnTo>
                    <a:pt x="1614" y="5460"/>
                  </a:lnTo>
                  <a:lnTo>
                    <a:pt x="1614" y="5460"/>
                  </a:lnTo>
                  <a:lnTo>
                    <a:pt x="1616" y="5479"/>
                  </a:lnTo>
                  <a:lnTo>
                    <a:pt x="1617" y="5498"/>
                  </a:lnTo>
                  <a:lnTo>
                    <a:pt x="1617" y="5507"/>
                  </a:lnTo>
                  <a:lnTo>
                    <a:pt x="1616" y="5516"/>
                  </a:lnTo>
                  <a:lnTo>
                    <a:pt x="1613" y="5522"/>
                  </a:lnTo>
                  <a:lnTo>
                    <a:pt x="1610" y="5525"/>
                  </a:lnTo>
                  <a:lnTo>
                    <a:pt x="1608" y="5528"/>
                  </a:lnTo>
                  <a:lnTo>
                    <a:pt x="1608" y="5528"/>
                  </a:lnTo>
                  <a:lnTo>
                    <a:pt x="1600" y="5530"/>
                  </a:lnTo>
                  <a:lnTo>
                    <a:pt x="1592" y="5531"/>
                  </a:lnTo>
                  <a:lnTo>
                    <a:pt x="1582" y="5530"/>
                  </a:lnTo>
                  <a:lnTo>
                    <a:pt x="1573" y="5529"/>
                  </a:lnTo>
                  <a:lnTo>
                    <a:pt x="1554" y="5522"/>
                  </a:lnTo>
                  <a:lnTo>
                    <a:pt x="1539" y="5517"/>
                  </a:lnTo>
                  <a:lnTo>
                    <a:pt x="1539" y="5517"/>
                  </a:lnTo>
                  <a:lnTo>
                    <a:pt x="1514" y="5510"/>
                  </a:lnTo>
                  <a:lnTo>
                    <a:pt x="1490" y="5499"/>
                  </a:lnTo>
                  <a:lnTo>
                    <a:pt x="1466" y="5488"/>
                  </a:lnTo>
                  <a:lnTo>
                    <a:pt x="1443" y="5475"/>
                  </a:lnTo>
                  <a:lnTo>
                    <a:pt x="1419" y="5461"/>
                  </a:lnTo>
                  <a:lnTo>
                    <a:pt x="1398" y="5446"/>
                  </a:lnTo>
                  <a:lnTo>
                    <a:pt x="1376" y="5430"/>
                  </a:lnTo>
                  <a:lnTo>
                    <a:pt x="1355" y="5415"/>
                  </a:lnTo>
                  <a:lnTo>
                    <a:pt x="1355" y="5415"/>
                  </a:lnTo>
                  <a:lnTo>
                    <a:pt x="1321" y="5384"/>
                  </a:lnTo>
                  <a:lnTo>
                    <a:pt x="1286" y="5353"/>
                  </a:lnTo>
                  <a:lnTo>
                    <a:pt x="1252" y="5324"/>
                  </a:lnTo>
                  <a:lnTo>
                    <a:pt x="1232" y="5310"/>
                  </a:lnTo>
                  <a:lnTo>
                    <a:pt x="1213" y="5297"/>
                  </a:lnTo>
                  <a:lnTo>
                    <a:pt x="1213" y="5297"/>
                  </a:lnTo>
                  <a:lnTo>
                    <a:pt x="1197" y="5288"/>
                  </a:lnTo>
                  <a:lnTo>
                    <a:pt x="1180" y="5279"/>
                  </a:lnTo>
                  <a:lnTo>
                    <a:pt x="1171" y="5277"/>
                  </a:lnTo>
                  <a:lnTo>
                    <a:pt x="1162" y="5275"/>
                  </a:lnTo>
                  <a:lnTo>
                    <a:pt x="1153" y="5274"/>
                  </a:lnTo>
                  <a:lnTo>
                    <a:pt x="1145" y="5274"/>
                  </a:lnTo>
                  <a:lnTo>
                    <a:pt x="1139" y="5275"/>
                  </a:lnTo>
                  <a:lnTo>
                    <a:pt x="1133" y="5278"/>
                  </a:lnTo>
                  <a:lnTo>
                    <a:pt x="1129" y="5282"/>
                  </a:lnTo>
                  <a:lnTo>
                    <a:pt x="1125" y="5287"/>
                  </a:lnTo>
                  <a:lnTo>
                    <a:pt x="1122" y="5294"/>
                  </a:lnTo>
                  <a:lnTo>
                    <a:pt x="1122" y="5303"/>
                  </a:lnTo>
                  <a:lnTo>
                    <a:pt x="1124" y="5314"/>
                  </a:lnTo>
                  <a:lnTo>
                    <a:pt x="1127" y="5327"/>
                  </a:lnTo>
                  <a:lnTo>
                    <a:pt x="1127" y="5327"/>
                  </a:lnTo>
                  <a:lnTo>
                    <a:pt x="1133" y="5338"/>
                  </a:lnTo>
                  <a:lnTo>
                    <a:pt x="1138" y="5348"/>
                  </a:lnTo>
                  <a:lnTo>
                    <a:pt x="1150" y="5369"/>
                  </a:lnTo>
                  <a:lnTo>
                    <a:pt x="1165" y="5389"/>
                  </a:lnTo>
                  <a:lnTo>
                    <a:pt x="1181" y="5408"/>
                  </a:lnTo>
                  <a:lnTo>
                    <a:pt x="1198" y="5428"/>
                  </a:lnTo>
                  <a:lnTo>
                    <a:pt x="1216" y="5446"/>
                  </a:lnTo>
                  <a:lnTo>
                    <a:pt x="1249" y="5480"/>
                  </a:lnTo>
                  <a:lnTo>
                    <a:pt x="1249" y="5480"/>
                  </a:lnTo>
                  <a:lnTo>
                    <a:pt x="1266" y="5497"/>
                  </a:lnTo>
                  <a:lnTo>
                    <a:pt x="1282" y="5512"/>
                  </a:lnTo>
                  <a:lnTo>
                    <a:pt x="1282" y="5514"/>
                  </a:lnTo>
                  <a:lnTo>
                    <a:pt x="1282" y="5514"/>
                  </a:lnTo>
                  <a:lnTo>
                    <a:pt x="1268" y="5502"/>
                  </a:lnTo>
                  <a:lnTo>
                    <a:pt x="1254" y="5490"/>
                  </a:lnTo>
                  <a:lnTo>
                    <a:pt x="1223" y="5471"/>
                  </a:lnTo>
                  <a:lnTo>
                    <a:pt x="1162" y="5434"/>
                  </a:lnTo>
                  <a:lnTo>
                    <a:pt x="1162" y="5434"/>
                  </a:lnTo>
                  <a:lnTo>
                    <a:pt x="1130" y="5411"/>
                  </a:lnTo>
                  <a:lnTo>
                    <a:pt x="1111" y="5397"/>
                  </a:lnTo>
                  <a:lnTo>
                    <a:pt x="1090" y="5387"/>
                  </a:lnTo>
                  <a:lnTo>
                    <a:pt x="1080" y="5382"/>
                  </a:lnTo>
                  <a:lnTo>
                    <a:pt x="1070" y="5378"/>
                  </a:lnTo>
                  <a:lnTo>
                    <a:pt x="1059" y="5376"/>
                  </a:lnTo>
                  <a:lnTo>
                    <a:pt x="1049" y="5375"/>
                  </a:lnTo>
                  <a:lnTo>
                    <a:pt x="1040" y="5376"/>
                  </a:lnTo>
                  <a:lnTo>
                    <a:pt x="1031" y="5380"/>
                  </a:lnTo>
                  <a:lnTo>
                    <a:pt x="1024" y="5387"/>
                  </a:lnTo>
                  <a:lnTo>
                    <a:pt x="1017" y="5394"/>
                  </a:lnTo>
                  <a:lnTo>
                    <a:pt x="1017" y="5394"/>
                  </a:lnTo>
                  <a:lnTo>
                    <a:pt x="1013" y="5401"/>
                  </a:lnTo>
                  <a:lnTo>
                    <a:pt x="1012" y="5407"/>
                  </a:lnTo>
                  <a:lnTo>
                    <a:pt x="1012" y="5415"/>
                  </a:lnTo>
                  <a:lnTo>
                    <a:pt x="1012" y="5423"/>
                  </a:lnTo>
                  <a:lnTo>
                    <a:pt x="1015" y="5430"/>
                  </a:lnTo>
                  <a:lnTo>
                    <a:pt x="1018" y="5438"/>
                  </a:lnTo>
                  <a:lnTo>
                    <a:pt x="1027" y="5455"/>
                  </a:lnTo>
                  <a:lnTo>
                    <a:pt x="1042" y="5471"/>
                  </a:lnTo>
                  <a:lnTo>
                    <a:pt x="1057" y="5489"/>
                  </a:lnTo>
                  <a:lnTo>
                    <a:pt x="1076" y="5507"/>
                  </a:lnTo>
                  <a:lnTo>
                    <a:pt x="1097" y="5525"/>
                  </a:lnTo>
                  <a:lnTo>
                    <a:pt x="1086" y="5526"/>
                  </a:lnTo>
                  <a:lnTo>
                    <a:pt x="1086" y="5526"/>
                  </a:lnTo>
                  <a:lnTo>
                    <a:pt x="1077" y="5522"/>
                  </a:lnTo>
                  <a:lnTo>
                    <a:pt x="1070" y="5521"/>
                  </a:lnTo>
                  <a:lnTo>
                    <a:pt x="1061" y="5520"/>
                  </a:lnTo>
                  <a:lnTo>
                    <a:pt x="1053" y="5521"/>
                  </a:lnTo>
                  <a:lnTo>
                    <a:pt x="1045" y="5522"/>
                  </a:lnTo>
                  <a:lnTo>
                    <a:pt x="1039" y="5524"/>
                  </a:lnTo>
                  <a:lnTo>
                    <a:pt x="1033" y="5528"/>
                  </a:lnTo>
                  <a:lnTo>
                    <a:pt x="1026" y="5531"/>
                  </a:lnTo>
                  <a:lnTo>
                    <a:pt x="1021" y="5537"/>
                  </a:lnTo>
                  <a:lnTo>
                    <a:pt x="1018" y="5542"/>
                  </a:lnTo>
                  <a:lnTo>
                    <a:pt x="1016" y="5548"/>
                  </a:lnTo>
                  <a:lnTo>
                    <a:pt x="1015" y="5555"/>
                  </a:lnTo>
                  <a:lnTo>
                    <a:pt x="1015" y="5562"/>
                  </a:lnTo>
                  <a:lnTo>
                    <a:pt x="1016" y="5570"/>
                  </a:lnTo>
                  <a:lnTo>
                    <a:pt x="1020" y="5578"/>
                  </a:lnTo>
                  <a:lnTo>
                    <a:pt x="1025" y="5587"/>
                  </a:lnTo>
                  <a:lnTo>
                    <a:pt x="1025" y="5587"/>
                  </a:lnTo>
                  <a:lnTo>
                    <a:pt x="1030" y="5594"/>
                  </a:lnTo>
                  <a:lnTo>
                    <a:pt x="1036" y="5602"/>
                  </a:lnTo>
                  <a:lnTo>
                    <a:pt x="1044" y="5610"/>
                  </a:lnTo>
                  <a:lnTo>
                    <a:pt x="1053" y="5616"/>
                  </a:lnTo>
                  <a:lnTo>
                    <a:pt x="1072" y="5628"/>
                  </a:lnTo>
                  <a:lnTo>
                    <a:pt x="1092" y="5639"/>
                  </a:lnTo>
                  <a:lnTo>
                    <a:pt x="1113" y="5648"/>
                  </a:lnTo>
                  <a:lnTo>
                    <a:pt x="1134" y="5657"/>
                  </a:lnTo>
                  <a:lnTo>
                    <a:pt x="1153" y="5666"/>
                  </a:lnTo>
                  <a:lnTo>
                    <a:pt x="1171" y="5674"/>
                  </a:lnTo>
                  <a:lnTo>
                    <a:pt x="1171" y="5674"/>
                  </a:lnTo>
                  <a:lnTo>
                    <a:pt x="1209" y="5693"/>
                  </a:lnTo>
                  <a:lnTo>
                    <a:pt x="1247" y="5711"/>
                  </a:lnTo>
                  <a:lnTo>
                    <a:pt x="1266" y="5720"/>
                  </a:lnTo>
                  <a:lnTo>
                    <a:pt x="1284" y="5730"/>
                  </a:lnTo>
                  <a:lnTo>
                    <a:pt x="1302" y="5743"/>
                  </a:lnTo>
                  <a:lnTo>
                    <a:pt x="1318" y="5756"/>
                  </a:lnTo>
                  <a:lnTo>
                    <a:pt x="1318" y="5756"/>
                  </a:lnTo>
                  <a:lnTo>
                    <a:pt x="1329" y="5766"/>
                  </a:lnTo>
                  <a:lnTo>
                    <a:pt x="1336" y="5775"/>
                  </a:lnTo>
                  <a:lnTo>
                    <a:pt x="1340" y="5783"/>
                  </a:lnTo>
                  <a:lnTo>
                    <a:pt x="1340" y="5789"/>
                  </a:lnTo>
                  <a:lnTo>
                    <a:pt x="1338" y="5794"/>
                  </a:lnTo>
                  <a:lnTo>
                    <a:pt x="1334" y="5798"/>
                  </a:lnTo>
                  <a:lnTo>
                    <a:pt x="1327" y="5800"/>
                  </a:lnTo>
                  <a:lnTo>
                    <a:pt x="1318" y="5803"/>
                  </a:lnTo>
                  <a:lnTo>
                    <a:pt x="1309" y="5804"/>
                  </a:lnTo>
                  <a:lnTo>
                    <a:pt x="1298" y="5804"/>
                  </a:lnTo>
                  <a:lnTo>
                    <a:pt x="1276" y="5803"/>
                  </a:lnTo>
                  <a:lnTo>
                    <a:pt x="1254" y="5802"/>
                  </a:lnTo>
                  <a:lnTo>
                    <a:pt x="1236" y="5799"/>
                  </a:lnTo>
                  <a:lnTo>
                    <a:pt x="1236" y="5799"/>
                  </a:lnTo>
                  <a:lnTo>
                    <a:pt x="1223" y="5797"/>
                  </a:lnTo>
                  <a:lnTo>
                    <a:pt x="1207" y="5793"/>
                  </a:lnTo>
                  <a:lnTo>
                    <a:pt x="1186" y="5788"/>
                  </a:lnTo>
                  <a:lnTo>
                    <a:pt x="1165" y="5784"/>
                  </a:lnTo>
                  <a:lnTo>
                    <a:pt x="1144" y="5781"/>
                  </a:lnTo>
                  <a:lnTo>
                    <a:pt x="1135" y="5781"/>
                  </a:lnTo>
                  <a:lnTo>
                    <a:pt x="1126" y="5781"/>
                  </a:lnTo>
                  <a:lnTo>
                    <a:pt x="1118" y="5784"/>
                  </a:lnTo>
                  <a:lnTo>
                    <a:pt x="1111" y="5786"/>
                  </a:lnTo>
                  <a:lnTo>
                    <a:pt x="1106" y="5790"/>
                  </a:lnTo>
                  <a:lnTo>
                    <a:pt x="1102" y="5795"/>
                  </a:lnTo>
                  <a:lnTo>
                    <a:pt x="1102" y="5795"/>
                  </a:lnTo>
                  <a:lnTo>
                    <a:pt x="1100" y="5800"/>
                  </a:lnTo>
                  <a:lnTo>
                    <a:pt x="1099" y="5804"/>
                  </a:lnTo>
                  <a:lnTo>
                    <a:pt x="1099" y="5809"/>
                  </a:lnTo>
                  <a:lnTo>
                    <a:pt x="1100" y="5813"/>
                  </a:lnTo>
                  <a:lnTo>
                    <a:pt x="1104" y="5822"/>
                  </a:lnTo>
                  <a:lnTo>
                    <a:pt x="1111" y="5830"/>
                  </a:lnTo>
                  <a:lnTo>
                    <a:pt x="1118" y="5838"/>
                  </a:lnTo>
                  <a:lnTo>
                    <a:pt x="1129" y="5845"/>
                  </a:lnTo>
                  <a:lnTo>
                    <a:pt x="1139" y="5852"/>
                  </a:lnTo>
                  <a:lnTo>
                    <a:pt x="1152" y="5858"/>
                  </a:lnTo>
                  <a:lnTo>
                    <a:pt x="1177" y="5868"/>
                  </a:lnTo>
                  <a:lnTo>
                    <a:pt x="1203" y="5877"/>
                  </a:lnTo>
                  <a:lnTo>
                    <a:pt x="1223" y="5882"/>
                  </a:lnTo>
                  <a:lnTo>
                    <a:pt x="1239" y="5886"/>
                  </a:lnTo>
                  <a:lnTo>
                    <a:pt x="1239" y="5886"/>
                  </a:lnTo>
                  <a:lnTo>
                    <a:pt x="1268" y="5891"/>
                  </a:lnTo>
                  <a:lnTo>
                    <a:pt x="1298" y="5895"/>
                  </a:lnTo>
                  <a:lnTo>
                    <a:pt x="1358" y="5903"/>
                  </a:lnTo>
                  <a:lnTo>
                    <a:pt x="1419" y="5907"/>
                  </a:lnTo>
                  <a:lnTo>
                    <a:pt x="1480" y="5908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02" y="6566"/>
                  </a:lnTo>
                  <a:lnTo>
                    <a:pt x="889" y="6568"/>
                  </a:lnTo>
                  <a:lnTo>
                    <a:pt x="875" y="6568"/>
                  </a:lnTo>
                  <a:lnTo>
                    <a:pt x="862" y="6566"/>
                  </a:lnTo>
                  <a:lnTo>
                    <a:pt x="848" y="6565"/>
                  </a:lnTo>
                  <a:lnTo>
                    <a:pt x="834" y="6561"/>
                  </a:lnTo>
                  <a:lnTo>
                    <a:pt x="820" y="6558"/>
                  </a:lnTo>
                  <a:lnTo>
                    <a:pt x="807" y="6552"/>
                  </a:lnTo>
                  <a:lnTo>
                    <a:pt x="793" y="6546"/>
                  </a:lnTo>
                  <a:lnTo>
                    <a:pt x="780" y="6540"/>
                  </a:lnTo>
                  <a:lnTo>
                    <a:pt x="756" y="6524"/>
                  </a:lnTo>
                  <a:lnTo>
                    <a:pt x="734" y="6508"/>
                  </a:lnTo>
                  <a:lnTo>
                    <a:pt x="724" y="6499"/>
                  </a:lnTo>
                  <a:lnTo>
                    <a:pt x="715" y="6490"/>
                  </a:lnTo>
                  <a:lnTo>
                    <a:pt x="715" y="6490"/>
                  </a:lnTo>
                  <a:lnTo>
                    <a:pt x="707" y="6479"/>
                  </a:lnTo>
                  <a:lnTo>
                    <a:pt x="699" y="6469"/>
                  </a:lnTo>
                  <a:lnTo>
                    <a:pt x="693" y="6459"/>
                  </a:lnTo>
                  <a:lnTo>
                    <a:pt x="687" y="6446"/>
                  </a:lnTo>
                  <a:lnTo>
                    <a:pt x="680" y="6435"/>
                  </a:lnTo>
                  <a:lnTo>
                    <a:pt x="676" y="6422"/>
                  </a:lnTo>
                  <a:lnTo>
                    <a:pt x="673" y="6410"/>
                  </a:lnTo>
                  <a:lnTo>
                    <a:pt x="670" y="6397"/>
                  </a:lnTo>
                  <a:lnTo>
                    <a:pt x="670" y="6397"/>
                  </a:lnTo>
                  <a:lnTo>
                    <a:pt x="669" y="6387"/>
                  </a:lnTo>
                  <a:lnTo>
                    <a:pt x="670" y="6374"/>
                  </a:lnTo>
                  <a:lnTo>
                    <a:pt x="675" y="6350"/>
                  </a:lnTo>
                  <a:lnTo>
                    <a:pt x="678" y="6337"/>
                  </a:lnTo>
                  <a:lnTo>
                    <a:pt x="679" y="6326"/>
                  </a:lnTo>
                  <a:lnTo>
                    <a:pt x="679" y="6315"/>
                  </a:lnTo>
                  <a:lnTo>
                    <a:pt x="678" y="6305"/>
                  </a:lnTo>
                  <a:lnTo>
                    <a:pt x="678" y="6305"/>
                  </a:lnTo>
                  <a:lnTo>
                    <a:pt x="648" y="6312"/>
                  </a:lnTo>
                  <a:lnTo>
                    <a:pt x="617" y="6317"/>
                  </a:lnTo>
                  <a:lnTo>
                    <a:pt x="584" y="6321"/>
                  </a:lnTo>
                  <a:lnTo>
                    <a:pt x="551" y="6323"/>
                  </a:lnTo>
                  <a:lnTo>
                    <a:pt x="533" y="6323"/>
                  </a:lnTo>
                  <a:lnTo>
                    <a:pt x="516" y="6322"/>
                  </a:lnTo>
                  <a:lnTo>
                    <a:pt x="501" y="6321"/>
                  </a:lnTo>
                  <a:lnTo>
                    <a:pt x="484" y="6318"/>
                  </a:lnTo>
                  <a:lnTo>
                    <a:pt x="469" y="6314"/>
                  </a:lnTo>
                  <a:lnTo>
                    <a:pt x="455" y="6310"/>
                  </a:lnTo>
                  <a:lnTo>
                    <a:pt x="441" y="6304"/>
                  </a:lnTo>
                  <a:lnTo>
                    <a:pt x="428" y="6297"/>
                  </a:lnTo>
                  <a:lnTo>
                    <a:pt x="428" y="6297"/>
                  </a:lnTo>
                  <a:lnTo>
                    <a:pt x="411" y="6287"/>
                  </a:lnTo>
                  <a:lnTo>
                    <a:pt x="397" y="6276"/>
                  </a:lnTo>
                  <a:lnTo>
                    <a:pt x="384" y="6263"/>
                  </a:lnTo>
                  <a:lnTo>
                    <a:pt x="373" y="6250"/>
                  </a:lnTo>
                  <a:lnTo>
                    <a:pt x="363" y="6236"/>
                  </a:lnTo>
                  <a:lnTo>
                    <a:pt x="354" y="6222"/>
                  </a:lnTo>
                  <a:lnTo>
                    <a:pt x="346" y="6207"/>
                  </a:lnTo>
                  <a:lnTo>
                    <a:pt x="341" y="6191"/>
                  </a:lnTo>
                  <a:lnTo>
                    <a:pt x="336" y="6174"/>
                  </a:lnTo>
                  <a:lnTo>
                    <a:pt x="332" y="6158"/>
                  </a:lnTo>
                  <a:lnTo>
                    <a:pt x="330" y="6141"/>
                  </a:lnTo>
                  <a:lnTo>
                    <a:pt x="330" y="6125"/>
                  </a:lnTo>
                  <a:lnTo>
                    <a:pt x="330" y="6108"/>
                  </a:lnTo>
                  <a:lnTo>
                    <a:pt x="333" y="6091"/>
                  </a:lnTo>
                  <a:lnTo>
                    <a:pt x="337" y="6073"/>
                  </a:lnTo>
                  <a:lnTo>
                    <a:pt x="342" y="6057"/>
                  </a:lnTo>
                  <a:lnTo>
                    <a:pt x="342" y="6057"/>
                  </a:lnTo>
                  <a:lnTo>
                    <a:pt x="329" y="6057"/>
                  </a:lnTo>
                  <a:lnTo>
                    <a:pt x="318" y="6059"/>
                  </a:lnTo>
                  <a:lnTo>
                    <a:pt x="305" y="6063"/>
                  </a:lnTo>
                  <a:lnTo>
                    <a:pt x="292" y="6067"/>
                  </a:lnTo>
                  <a:lnTo>
                    <a:pt x="268" y="6076"/>
                  </a:lnTo>
                  <a:lnTo>
                    <a:pt x="256" y="6080"/>
                  </a:lnTo>
                  <a:lnTo>
                    <a:pt x="243" y="6082"/>
                  </a:lnTo>
                  <a:lnTo>
                    <a:pt x="243" y="6082"/>
                  </a:lnTo>
                  <a:lnTo>
                    <a:pt x="207" y="6089"/>
                  </a:lnTo>
                  <a:lnTo>
                    <a:pt x="170" y="6093"/>
                  </a:lnTo>
                  <a:lnTo>
                    <a:pt x="151" y="6094"/>
                  </a:lnTo>
                  <a:lnTo>
                    <a:pt x="132" y="6095"/>
                  </a:lnTo>
                  <a:lnTo>
                    <a:pt x="114" y="6094"/>
                  </a:lnTo>
                  <a:lnTo>
                    <a:pt x="96" y="6093"/>
                  </a:lnTo>
                  <a:lnTo>
                    <a:pt x="96" y="6093"/>
                  </a:lnTo>
                  <a:lnTo>
                    <a:pt x="79" y="6089"/>
                  </a:lnTo>
                  <a:lnTo>
                    <a:pt x="67" y="6084"/>
                  </a:lnTo>
                  <a:lnTo>
                    <a:pt x="54" y="6076"/>
                  </a:lnTo>
                  <a:lnTo>
                    <a:pt x="43" y="6067"/>
                  </a:lnTo>
                  <a:lnTo>
                    <a:pt x="35" y="6055"/>
                  </a:lnTo>
                  <a:lnTo>
                    <a:pt x="28" y="6044"/>
                  </a:lnTo>
                  <a:lnTo>
                    <a:pt x="22" y="6031"/>
                  </a:lnTo>
                  <a:lnTo>
                    <a:pt x="18" y="6017"/>
                  </a:lnTo>
                  <a:lnTo>
                    <a:pt x="14" y="6003"/>
                  </a:lnTo>
                  <a:lnTo>
                    <a:pt x="10" y="5987"/>
                  </a:lnTo>
                  <a:lnTo>
                    <a:pt x="6" y="5957"/>
                  </a:lnTo>
                  <a:lnTo>
                    <a:pt x="4" y="5926"/>
                  </a:lnTo>
                  <a:lnTo>
                    <a:pt x="0" y="5898"/>
                  </a:lnTo>
                  <a:lnTo>
                    <a:pt x="83" y="5802"/>
                  </a:lnTo>
                  <a:lnTo>
                    <a:pt x="197" y="5671"/>
                  </a:lnTo>
                  <a:lnTo>
                    <a:pt x="197" y="5671"/>
                  </a:lnTo>
                  <a:lnTo>
                    <a:pt x="206" y="5684"/>
                  </a:lnTo>
                  <a:lnTo>
                    <a:pt x="218" y="5697"/>
                  </a:lnTo>
                  <a:lnTo>
                    <a:pt x="231" y="5708"/>
                  </a:lnTo>
                  <a:lnTo>
                    <a:pt x="237" y="5713"/>
                  </a:lnTo>
                  <a:lnTo>
                    <a:pt x="243" y="5717"/>
                  </a:lnTo>
                  <a:lnTo>
                    <a:pt x="250" y="5720"/>
                  </a:lnTo>
                  <a:lnTo>
                    <a:pt x="256" y="5721"/>
                  </a:lnTo>
                  <a:lnTo>
                    <a:pt x="261" y="5721"/>
                  </a:lnTo>
                  <a:lnTo>
                    <a:pt x="266" y="5718"/>
                  </a:lnTo>
                  <a:lnTo>
                    <a:pt x="272" y="5716"/>
                  </a:lnTo>
                  <a:lnTo>
                    <a:pt x="277" y="5710"/>
                  </a:lnTo>
                  <a:lnTo>
                    <a:pt x="281" y="5702"/>
                  </a:lnTo>
                  <a:lnTo>
                    <a:pt x="283" y="5692"/>
                  </a:lnTo>
                  <a:lnTo>
                    <a:pt x="283" y="5692"/>
                  </a:lnTo>
                  <a:lnTo>
                    <a:pt x="284" y="5685"/>
                  </a:lnTo>
                  <a:lnTo>
                    <a:pt x="284" y="5677"/>
                  </a:lnTo>
                  <a:lnTo>
                    <a:pt x="282" y="5662"/>
                  </a:lnTo>
                  <a:lnTo>
                    <a:pt x="278" y="5648"/>
                  </a:lnTo>
                  <a:lnTo>
                    <a:pt x="274" y="5633"/>
                  </a:lnTo>
                  <a:lnTo>
                    <a:pt x="270" y="5619"/>
                  </a:lnTo>
                  <a:lnTo>
                    <a:pt x="268" y="5603"/>
                  </a:lnTo>
                  <a:lnTo>
                    <a:pt x="269" y="5596"/>
                  </a:lnTo>
                  <a:lnTo>
                    <a:pt x="270" y="5589"/>
                  </a:lnTo>
                  <a:lnTo>
                    <a:pt x="273" y="5581"/>
                  </a:lnTo>
                  <a:lnTo>
                    <a:pt x="277" y="5572"/>
                  </a:lnTo>
                  <a:lnTo>
                    <a:pt x="279" y="5571"/>
                  </a:lnTo>
                  <a:lnTo>
                    <a:pt x="279" y="5571"/>
                  </a:lnTo>
                  <a:lnTo>
                    <a:pt x="287" y="5583"/>
                  </a:lnTo>
                  <a:lnTo>
                    <a:pt x="296" y="5593"/>
                  </a:lnTo>
                  <a:lnTo>
                    <a:pt x="305" y="5602"/>
                  </a:lnTo>
                  <a:lnTo>
                    <a:pt x="315" y="5610"/>
                  </a:lnTo>
                  <a:lnTo>
                    <a:pt x="327" y="5613"/>
                  </a:lnTo>
                  <a:lnTo>
                    <a:pt x="332" y="5615"/>
                  </a:lnTo>
                  <a:lnTo>
                    <a:pt x="338" y="5615"/>
                  </a:lnTo>
                  <a:lnTo>
                    <a:pt x="343" y="5613"/>
                  </a:lnTo>
                  <a:lnTo>
                    <a:pt x="350" y="5612"/>
                  </a:lnTo>
                  <a:lnTo>
                    <a:pt x="356" y="5608"/>
                  </a:lnTo>
                  <a:lnTo>
                    <a:pt x="363" y="5604"/>
                  </a:lnTo>
                  <a:lnTo>
                    <a:pt x="363" y="5604"/>
                  </a:lnTo>
                  <a:lnTo>
                    <a:pt x="369" y="5598"/>
                  </a:lnTo>
                  <a:lnTo>
                    <a:pt x="375" y="5590"/>
                  </a:lnTo>
                  <a:lnTo>
                    <a:pt x="379" y="5583"/>
                  </a:lnTo>
                  <a:lnTo>
                    <a:pt x="380" y="5574"/>
                  </a:lnTo>
                  <a:lnTo>
                    <a:pt x="382" y="5565"/>
                  </a:lnTo>
                  <a:lnTo>
                    <a:pt x="382" y="5556"/>
                  </a:lnTo>
                  <a:lnTo>
                    <a:pt x="378" y="5537"/>
                  </a:lnTo>
                  <a:lnTo>
                    <a:pt x="373" y="5517"/>
                  </a:lnTo>
                  <a:lnTo>
                    <a:pt x="368" y="5497"/>
                  </a:lnTo>
                  <a:lnTo>
                    <a:pt x="364" y="5478"/>
                  </a:lnTo>
                  <a:lnTo>
                    <a:pt x="363" y="5469"/>
                  </a:lnTo>
                  <a:lnTo>
                    <a:pt x="363" y="5460"/>
                  </a:lnTo>
                  <a:lnTo>
                    <a:pt x="365" y="5458"/>
                  </a:lnTo>
                  <a:lnTo>
                    <a:pt x="365" y="5458"/>
                  </a:lnTo>
                  <a:lnTo>
                    <a:pt x="373" y="5467"/>
                  </a:lnTo>
                  <a:lnTo>
                    <a:pt x="382" y="5475"/>
                  </a:lnTo>
                  <a:lnTo>
                    <a:pt x="392" y="5482"/>
                  </a:lnTo>
                  <a:lnTo>
                    <a:pt x="402" y="5485"/>
                  </a:lnTo>
                  <a:lnTo>
                    <a:pt x="402" y="5485"/>
                  </a:lnTo>
                  <a:lnTo>
                    <a:pt x="414" y="5488"/>
                  </a:lnTo>
                  <a:lnTo>
                    <a:pt x="423" y="5488"/>
                  </a:lnTo>
                  <a:lnTo>
                    <a:pt x="430" y="5487"/>
                  </a:lnTo>
                  <a:lnTo>
                    <a:pt x="434" y="5482"/>
                  </a:lnTo>
                  <a:lnTo>
                    <a:pt x="438" y="5475"/>
                  </a:lnTo>
                  <a:lnTo>
                    <a:pt x="439" y="5467"/>
                  </a:lnTo>
                  <a:lnTo>
                    <a:pt x="438" y="5458"/>
                  </a:lnTo>
                  <a:lnTo>
                    <a:pt x="437" y="5449"/>
                  </a:lnTo>
                  <a:lnTo>
                    <a:pt x="432" y="5429"/>
                  </a:lnTo>
                  <a:lnTo>
                    <a:pt x="425" y="5408"/>
                  </a:lnTo>
                  <a:lnTo>
                    <a:pt x="414" y="5379"/>
                  </a:lnTo>
                  <a:lnTo>
                    <a:pt x="414" y="5379"/>
                  </a:lnTo>
                  <a:lnTo>
                    <a:pt x="411" y="5364"/>
                  </a:lnTo>
                  <a:lnTo>
                    <a:pt x="410" y="5347"/>
                  </a:lnTo>
                  <a:lnTo>
                    <a:pt x="411" y="5332"/>
                  </a:lnTo>
                  <a:lnTo>
                    <a:pt x="414" y="5324"/>
                  </a:lnTo>
                  <a:lnTo>
                    <a:pt x="416" y="5316"/>
                  </a:lnTo>
                  <a:lnTo>
                    <a:pt x="419" y="5310"/>
                  </a:lnTo>
                  <a:lnTo>
                    <a:pt x="424" y="5303"/>
                  </a:lnTo>
                  <a:lnTo>
                    <a:pt x="429" y="5298"/>
                  </a:lnTo>
                  <a:lnTo>
                    <a:pt x="436" y="5294"/>
                  </a:lnTo>
                  <a:lnTo>
                    <a:pt x="442" y="5291"/>
                  </a:lnTo>
                  <a:lnTo>
                    <a:pt x="451" y="5288"/>
                  </a:lnTo>
                  <a:lnTo>
                    <a:pt x="460" y="5288"/>
                  </a:lnTo>
                  <a:lnTo>
                    <a:pt x="471" y="5288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D0C0182A-C9B8-0F35-8668-3991F2915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571"/>
              <a:ext cx="2834" cy="3283"/>
            </a:xfrm>
            <a:custGeom>
              <a:avLst/>
              <a:gdLst>
                <a:gd name="T0" fmla="*/ 4719 w 5668"/>
                <a:gd name="T1" fmla="*/ 7 h 6568"/>
                <a:gd name="T2" fmla="*/ 4917 w 5668"/>
                <a:gd name="T3" fmla="*/ 89 h 6568"/>
                <a:gd name="T4" fmla="*/ 5344 w 5668"/>
                <a:gd name="T5" fmla="*/ 377 h 6568"/>
                <a:gd name="T6" fmla="*/ 5527 w 5668"/>
                <a:gd name="T7" fmla="*/ 551 h 6568"/>
                <a:gd name="T8" fmla="*/ 3464 w 5668"/>
                <a:gd name="T9" fmla="*/ 3468 h 6568"/>
                <a:gd name="T10" fmla="*/ 3161 w 5668"/>
                <a:gd name="T11" fmla="*/ 3687 h 6568"/>
                <a:gd name="T12" fmla="*/ 3049 w 5668"/>
                <a:gd name="T13" fmla="*/ 3816 h 6568"/>
                <a:gd name="T14" fmla="*/ 2944 w 5668"/>
                <a:gd name="T15" fmla="*/ 4020 h 6568"/>
                <a:gd name="T16" fmla="*/ 2699 w 5668"/>
                <a:gd name="T17" fmla="*/ 4370 h 6568"/>
                <a:gd name="T18" fmla="*/ 1724 w 5668"/>
                <a:gd name="T19" fmla="*/ 5406 h 6568"/>
                <a:gd name="T20" fmla="*/ 1622 w 5668"/>
                <a:gd name="T21" fmla="*/ 5287 h 6568"/>
                <a:gd name="T22" fmla="*/ 1592 w 5668"/>
                <a:gd name="T23" fmla="*/ 5309 h 6568"/>
                <a:gd name="T24" fmla="*/ 1614 w 5668"/>
                <a:gd name="T25" fmla="*/ 5460 h 6568"/>
                <a:gd name="T26" fmla="*/ 1608 w 5668"/>
                <a:gd name="T27" fmla="*/ 5528 h 6568"/>
                <a:gd name="T28" fmla="*/ 1539 w 5668"/>
                <a:gd name="T29" fmla="*/ 5517 h 6568"/>
                <a:gd name="T30" fmla="*/ 1355 w 5668"/>
                <a:gd name="T31" fmla="*/ 5415 h 6568"/>
                <a:gd name="T32" fmla="*/ 1197 w 5668"/>
                <a:gd name="T33" fmla="*/ 5288 h 6568"/>
                <a:gd name="T34" fmla="*/ 1129 w 5668"/>
                <a:gd name="T35" fmla="*/ 5282 h 6568"/>
                <a:gd name="T36" fmla="*/ 1138 w 5668"/>
                <a:gd name="T37" fmla="*/ 5348 h 6568"/>
                <a:gd name="T38" fmla="*/ 1266 w 5668"/>
                <a:gd name="T39" fmla="*/ 5497 h 6568"/>
                <a:gd name="T40" fmla="*/ 1162 w 5668"/>
                <a:gd name="T41" fmla="*/ 5434 h 6568"/>
                <a:gd name="T42" fmla="*/ 1040 w 5668"/>
                <a:gd name="T43" fmla="*/ 5376 h 6568"/>
                <a:gd name="T44" fmla="*/ 1012 w 5668"/>
                <a:gd name="T45" fmla="*/ 5423 h 6568"/>
                <a:gd name="T46" fmla="*/ 1086 w 5668"/>
                <a:gd name="T47" fmla="*/ 5526 h 6568"/>
                <a:gd name="T48" fmla="*/ 1033 w 5668"/>
                <a:gd name="T49" fmla="*/ 5528 h 6568"/>
                <a:gd name="T50" fmla="*/ 1020 w 5668"/>
                <a:gd name="T51" fmla="*/ 5578 h 6568"/>
                <a:gd name="T52" fmla="*/ 1092 w 5668"/>
                <a:gd name="T53" fmla="*/ 5639 h 6568"/>
                <a:gd name="T54" fmla="*/ 1266 w 5668"/>
                <a:gd name="T55" fmla="*/ 5720 h 6568"/>
                <a:gd name="T56" fmla="*/ 1340 w 5668"/>
                <a:gd name="T57" fmla="*/ 5789 h 6568"/>
                <a:gd name="T58" fmla="*/ 1254 w 5668"/>
                <a:gd name="T59" fmla="*/ 5802 h 6568"/>
                <a:gd name="T60" fmla="*/ 1135 w 5668"/>
                <a:gd name="T61" fmla="*/ 5781 h 6568"/>
                <a:gd name="T62" fmla="*/ 1099 w 5668"/>
                <a:gd name="T63" fmla="*/ 5804 h 6568"/>
                <a:gd name="T64" fmla="*/ 1152 w 5668"/>
                <a:gd name="T65" fmla="*/ 5858 h 6568"/>
                <a:gd name="T66" fmla="*/ 1358 w 5668"/>
                <a:gd name="T67" fmla="*/ 5903 h 6568"/>
                <a:gd name="T68" fmla="*/ 875 w 5668"/>
                <a:gd name="T69" fmla="*/ 6568 h 6568"/>
                <a:gd name="T70" fmla="*/ 756 w 5668"/>
                <a:gd name="T71" fmla="*/ 6524 h 6568"/>
                <a:gd name="T72" fmla="*/ 687 w 5668"/>
                <a:gd name="T73" fmla="*/ 6446 h 6568"/>
                <a:gd name="T74" fmla="*/ 675 w 5668"/>
                <a:gd name="T75" fmla="*/ 6350 h 6568"/>
                <a:gd name="T76" fmla="*/ 584 w 5668"/>
                <a:gd name="T77" fmla="*/ 6321 h 6568"/>
                <a:gd name="T78" fmla="*/ 441 w 5668"/>
                <a:gd name="T79" fmla="*/ 6304 h 6568"/>
                <a:gd name="T80" fmla="*/ 354 w 5668"/>
                <a:gd name="T81" fmla="*/ 6222 h 6568"/>
                <a:gd name="T82" fmla="*/ 333 w 5668"/>
                <a:gd name="T83" fmla="*/ 6091 h 6568"/>
                <a:gd name="T84" fmla="*/ 268 w 5668"/>
                <a:gd name="T85" fmla="*/ 6076 h 6568"/>
                <a:gd name="T86" fmla="*/ 114 w 5668"/>
                <a:gd name="T87" fmla="*/ 6094 h 6568"/>
                <a:gd name="T88" fmla="*/ 28 w 5668"/>
                <a:gd name="T89" fmla="*/ 6044 h 6568"/>
                <a:gd name="T90" fmla="*/ 83 w 5668"/>
                <a:gd name="T91" fmla="*/ 5802 h 6568"/>
                <a:gd name="T92" fmla="*/ 250 w 5668"/>
                <a:gd name="T93" fmla="*/ 5720 h 6568"/>
                <a:gd name="T94" fmla="*/ 283 w 5668"/>
                <a:gd name="T95" fmla="*/ 5692 h 6568"/>
                <a:gd name="T96" fmla="*/ 269 w 5668"/>
                <a:gd name="T97" fmla="*/ 5596 h 6568"/>
                <a:gd name="T98" fmla="*/ 305 w 5668"/>
                <a:gd name="T99" fmla="*/ 5602 h 6568"/>
                <a:gd name="T100" fmla="*/ 363 w 5668"/>
                <a:gd name="T101" fmla="*/ 5604 h 6568"/>
                <a:gd name="T102" fmla="*/ 378 w 5668"/>
                <a:gd name="T103" fmla="*/ 5537 h 6568"/>
                <a:gd name="T104" fmla="*/ 373 w 5668"/>
                <a:gd name="T105" fmla="*/ 5467 h 6568"/>
                <a:gd name="T106" fmla="*/ 434 w 5668"/>
                <a:gd name="T107" fmla="*/ 5482 h 6568"/>
                <a:gd name="T108" fmla="*/ 414 w 5668"/>
                <a:gd name="T109" fmla="*/ 5379 h 6568"/>
                <a:gd name="T110" fmla="*/ 429 w 5668"/>
                <a:gd name="T111" fmla="*/ 5298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68" h="6568">
                  <a:moveTo>
                    <a:pt x="471" y="5288"/>
                  </a:moveTo>
                  <a:lnTo>
                    <a:pt x="471" y="5286"/>
                  </a:lnTo>
                  <a:lnTo>
                    <a:pt x="500" y="5250"/>
                  </a:lnTo>
                  <a:lnTo>
                    <a:pt x="1721" y="3733"/>
                  </a:lnTo>
                  <a:lnTo>
                    <a:pt x="2250" y="3075"/>
                  </a:lnTo>
                  <a:lnTo>
                    <a:pt x="2510" y="2751"/>
                  </a:lnTo>
                  <a:lnTo>
                    <a:pt x="2510" y="2751"/>
                  </a:lnTo>
                  <a:lnTo>
                    <a:pt x="4719" y="7"/>
                  </a:lnTo>
                  <a:lnTo>
                    <a:pt x="4719" y="7"/>
                  </a:lnTo>
                  <a:lnTo>
                    <a:pt x="4719" y="0"/>
                  </a:lnTo>
                  <a:lnTo>
                    <a:pt x="4719" y="0"/>
                  </a:lnTo>
                  <a:lnTo>
                    <a:pt x="4753" y="13"/>
                  </a:lnTo>
                  <a:lnTo>
                    <a:pt x="4787" y="27"/>
                  </a:lnTo>
                  <a:lnTo>
                    <a:pt x="4820" y="41"/>
                  </a:lnTo>
                  <a:lnTo>
                    <a:pt x="4853" y="57"/>
                  </a:lnTo>
                  <a:lnTo>
                    <a:pt x="4917" y="89"/>
                  </a:lnTo>
                  <a:lnTo>
                    <a:pt x="4981" y="123"/>
                  </a:lnTo>
                  <a:lnTo>
                    <a:pt x="5043" y="160"/>
                  </a:lnTo>
                  <a:lnTo>
                    <a:pt x="5103" y="200"/>
                  </a:lnTo>
                  <a:lnTo>
                    <a:pt x="5163" y="241"/>
                  </a:lnTo>
                  <a:lnTo>
                    <a:pt x="5222" y="285"/>
                  </a:lnTo>
                  <a:lnTo>
                    <a:pt x="5222" y="285"/>
                  </a:lnTo>
                  <a:lnTo>
                    <a:pt x="5303" y="346"/>
                  </a:lnTo>
                  <a:lnTo>
                    <a:pt x="5344" y="377"/>
                  </a:lnTo>
                  <a:lnTo>
                    <a:pt x="5384" y="409"/>
                  </a:lnTo>
                  <a:lnTo>
                    <a:pt x="5423" y="441"/>
                  </a:lnTo>
                  <a:lnTo>
                    <a:pt x="5460" y="476"/>
                  </a:lnTo>
                  <a:lnTo>
                    <a:pt x="5477" y="495"/>
                  </a:lnTo>
                  <a:lnTo>
                    <a:pt x="5495" y="513"/>
                  </a:lnTo>
                  <a:lnTo>
                    <a:pt x="5512" y="532"/>
                  </a:lnTo>
                  <a:lnTo>
                    <a:pt x="5527" y="551"/>
                  </a:lnTo>
                  <a:lnTo>
                    <a:pt x="5527" y="551"/>
                  </a:lnTo>
                  <a:lnTo>
                    <a:pt x="5548" y="582"/>
                  </a:lnTo>
                  <a:lnTo>
                    <a:pt x="5568" y="613"/>
                  </a:lnTo>
                  <a:lnTo>
                    <a:pt x="5587" y="645"/>
                  </a:lnTo>
                  <a:lnTo>
                    <a:pt x="5605" y="678"/>
                  </a:lnTo>
                  <a:lnTo>
                    <a:pt x="5622" y="711"/>
                  </a:lnTo>
                  <a:lnTo>
                    <a:pt x="5637" y="745"/>
                  </a:lnTo>
                  <a:lnTo>
                    <a:pt x="5668" y="812"/>
                  </a:lnTo>
                  <a:lnTo>
                    <a:pt x="3464" y="3468"/>
                  </a:lnTo>
                  <a:lnTo>
                    <a:pt x="3357" y="3596"/>
                  </a:lnTo>
                  <a:lnTo>
                    <a:pt x="3357" y="3596"/>
                  </a:lnTo>
                  <a:lnTo>
                    <a:pt x="3327" y="3607"/>
                  </a:lnTo>
                  <a:lnTo>
                    <a:pt x="3295" y="3620"/>
                  </a:lnTo>
                  <a:lnTo>
                    <a:pt x="3258" y="3637"/>
                  </a:lnTo>
                  <a:lnTo>
                    <a:pt x="3217" y="3655"/>
                  </a:lnTo>
                  <a:lnTo>
                    <a:pt x="3179" y="3677"/>
                  </a:lnTo>
                  <a:lnTo>
                    <a:pt x="3161" y="3687"/>
                  </a:lnTo>
                  <a:lnTo>
                    <a:pt x="3144" y="3697"/>
                  </a:lnTo>
                  <a:lnTo>
                    <a:pt x="3130" y="3709"/>
                  </a:lnTo>
                  <a:lnTo>
                    <a:pt x="3120" y="3719"/>
                  </a:lnTo>
                  <a:lnTo>
                    <a:pt x="3120" y="3719"/>
                  </a:lnTo>
                  <a:lnTo>
                    <a:pt x="3104" y="3737"/>
                  </a:lnTo>
                  <a:lnTo>
                    <a:pt x="3086" y="3760"/>
                  </a:lnTo>
                  <a:lnTo>
                    <a:pt x="3068" y="3787"/>
                  </a:lnTo>
                  <a:lnTo>
                    <a:pt x="3049" y="3816"/>
                  </a:lnTo>
                  <a:lnTo>
                    <a:pt x="3030" y="3848"/>
                  </a:lnTo>
                  <a:lnTo>
                    <a:pt x="3011" y="3880"/>
                  </a:lnTo>
                  <a:lnTo>
                    <a:pt x="2993" y="3914"/>
                  </a:lnTo>
                  <a:lnTo>
                    <a:pt x="2976" y="3946"/>
                  </a:lnTo>
                  <a:lnTo>
                    <a:pt x="2976" y="3946"/>
                  </a:lnTo>
                  <a:lnTo>
                    <a:pt x="2958" y="3985"/>
                  </a:lnTo>
                  <a:lnTo>
                    <a:pt x="2944" y="4020"/>
                  </a:lnTo>
                  <a:lnTo>
                    <a:pt x="2944" y="4020"/>
                  </a:lnTo>
                  <a:lnTo>
                    <a:pt x="2936" y="4038"/>
                  </a:lnTo>
                  <a:lnTo>
                    <a:pt x="2925" y="4061"/>
                  </a:lnTo>
                  <a:lnTo>
                    <a:pt x="2908" y="4088"/>
                  </a:lnTo>
                  <a:lnTo>
                    <a:pt x="2888" y="4117"/>
                  </a:lnTo>
                  <a:lnTo>
                    <a:pt x="2842" y="4184"/>
                  </a:lnTo>
                  <a:lnTo>
                    <a:pt x="2792" y="4252"/>
                  </a:lnTo>
                  <a:lnTo>
                    <a:pt x="2742" y="4316"/>
                  </a:lnTo>
                  <a:lnTo>
                    <a:pt x="2699" y="4370"/>
                  </a:lnTo>
                  <a:lnTo>
                    <a:pt x="2658" y="4421"/>
                  </a:lnTo>
                  <a:lnTo>
                    <a:pt x="1812" y="5520"/>
                  </a:lnTo>
                  <a:lnTo>
                    <a:pt x="1812" y="5520"/>
                  </a:lnTo>
                  <a:lnTo>
                    <a:pt x="1790" y="5493"/>
                  </a:lnTo>
                  <a:lnTo>
                    <a:pt x="1768" y="5464"/>
                  </a:lnTo>
                  <a:lnTo>
                    <a:pt x="1746" y="5435"/>
                  </a:lnTo>
                  <a:lnTo>
                    <a:pt x="1724" y="5406"/>
                  </a:lnTo>
                  <a:lnTo>
                    <a:pt x="1724" y="5406"/>
                  </a:lnTo>
                  <a:lnTo>
                    <a:pt x="1704" y="5376"/>
                  </a:lnTo>
                  <a:lnTo>
                    <a:pt x="1690" y="5357"/>
                  </a:lnTo>
                  <a:lnTo>
                    <a:pt x="1676" y="5337"/>
                  </a:lnTo>
                  <a:lnTo>
                    <a:pt x="1660" y="5316"/>
                  </a:lnTo>
                  <a:lnTo>
                    <a:pt x="1644" y="5301"/>
                  </a:lnTo>
                  <a:lnTo>
                    <a:pt x="1636" y="5294"/>
                  </a:lnTo>
                  <a:lnTo>
                    <a:pt x="1630" y="5289"/>
                  </a:lnTo>
                  <a:lnTo>
                    <a:pt x="1622" y="5287"/>
                  </a:lnTo>
                  <a:lnTo>
                    <a:pt x="1616" y="5286"/>
                  </a:lnTo>
                  <a:lnTo>
                    <a:pt x="1616" y="5286"/>
                  </a:lnTo>
                  <a:lnTo>
                    <a:pt x="1610" y="5286"/>
                  </a:lnTo>
                  <a:lnTo>
                    <a:pt x="1607" y="5287"/>
                  </a:lnTo>
                  <a:lnTo>
                    <a:pt x="1603" y="5289"/>
                  </a:lnTo>
                  <a:lnTo>
                    <a:pt x="1600" y="5292"/>
                  </a:lnTo>
                  <a:lnTo>
                    <a:pt x="1595" y="5300"/>
                  </a:lnTo>
                  <a:lnTo>
                    <a:pt x="1592" y="5309"/>
                  </a:lnTo>
                  <a:lnTo>
                    <a:pt x="1591" y="5320"/>
                  </a:lnTo>
                  <a:lnTo>
                    <a:pt x="1590" y="5333"/>
                  </a:lnTo>
                  <a:lnTo>
                    <a:pt x="1591" y="5347"/>
                  </a:lnTo>
                  <a:lnTo>
                    <a:pt x="1592" y="5362"/>
                  </a:lnTo>
                  <a:lnTo>
                    <a:pt x="1599" y="5393"/>
                  </a:lnTo>
                  <a:lnTo>
                    <a:pt x="1605" y="5421"/>
                  </a:lnTo>
                  <a:lnTo>
                    <a:pt x="1610" y="5444"/>
                  </a:lnTo>
                  <a:lnTo>
                    <a:pt x="1614" y="5460"/>
                  </a:lnTo>
                  <a:lnTo>
                    <a:pt x="1614" y="5460"/>
                  </a:lnTo>
                  <a:lnTo>
                    <a:pt x="1616" y="5479"/>
                  </a:lnTo>
                  <a:lnTo>
                    <a:pt x="1617" y="5498"/>
                  </a:lnTo>
                  <a:lnTo>
                    <a:pt x="1617" y="5507"/>
                  </a:lnTo>
                  <a:lnTo>
                    <a:pt x="1616" y="5516"/>
                  </a:lnTo>
                  <a:lnTo>
                    <a:pt x="1613" y="5522"/>
                  </a:lnTo>
                  <a:lnTo>
                    <a:pt x="1610" y="5525"/>
                  </a:lnTo>
                  <a:lnTo>
                    <a:pt x="1608" y="5528"/>
                  </a:lnTo>
                  <a:lnTo>
                    <a:pt x="1608" y="5528"/>
                  </a:lnTo>
                  <a:lnTo>
                    <a:pt x="1600" y="5530"/>
                  </a:lnTo>
                  <a:lnTo>
                    <a:pt x="1592" y="5531"/>
                  </a:lnTo>
                  <a:lnTo>
                    <a:pt x="1582" y="5530"/>
                  </a:lnTo>
                  <a:lnTo>
                    <a:pt x="1573" y="5529"/>
                  </a:lnTo>
                  <a:lnTo>
                    <a:pt x="1554" y="5522"/>
                  </a:lnTo>
                  <a:lnTo>
                    <a:pt x="1539" y="5517"/>
                  </a:lnTo>
                  <a:lnTo>
                    <a:pt x="1539" y="5517"/>
                  </a:lnTo>
                  <a:lnTo>
                    <a:pt x="1514" y="5510"/>
                  </a:lnTo>
                  <a:lnTo>
                    <a:pt x="1490" y="5499"/>
                  </a:lnTo>
                  <a:lnTo>
                    <a:pt x="1466" y="5488"/>
                  </a:lnTo>
                  <a:lnTo>
                    <a:pt x="1443" y="5475"/>
                  </a:lnTo>
                  <a:lnTo>
                    <a:pt x="1419" y="5461"/>
                  </a:lnTo>
                  <a:lnTo>
                    <a:pt x="1398" y="5446"/>
                  </a:lnTo>
                  <a:lnTo>
                    <a:pt x="1376" y="5430"/>
                  </a:lnTo>
                  <a:lnTo>
                    <a:pt x="1355" y="5415"/>
                  </a:lnTo>
                  <a:lnTo>
                    <a:pt x="1355" y="5415"/>
                  </a:lnTo>
                  <a:lnTo>
                    <a:pt x="1321" y="5384"/>
                  </a:lnTo>
                  <a:lnTo>
                    <a:pt x="1286" y="5353"/>
                  </a:lnTo>
                  <a:lnTo>
                    <a:pt x="1252" y="5324"/>
                  </a:lnTo>
                  <a:lnTo>
                    <a:pt x="1232" y="5310"/>
                  </a:lnTo>
                  <a:lnTo>
                    <a:pt x="1213" y="5297"/>
                  </a:lnTo>
                  <a:lnTo>
                    <a:pt x="1213" y="5297"/>
                  </a:lnTo>
                  <a:lnTo>
                    <a:pt x="1197" y="5288"/>
                  </a:lnTo>
                  <a:lnTo>
                    <a:pt x="1180" y="5279"/>
                  </a:lnTo>
                  <a:lnTo>
                    <a:pt x="1171" y="5277"/>
                  </a:lnTo>
                  <a:lnTo>
                    <a:pt x="1162" y="5275"/>
                  </a:lnTo>
                  <a:lnTo>
                    <a:pt x="1153" y="5274"/>
                  </a:lnTo>
                  <a:lnTo>
                    <a:pt x="1145" y="5274"/>
                  </a:lnTo>
                  <a:lnTo>
                    <a:pt x="1139" y="5275"/>
                  </a:lnTo>
                  <a:lnTo>
                    <a:pt x="1133" y="5278"/>
                  </a:lnTo>
                  <a:lnTo>
                    <a:pt x="1129" y="5282"/>
                  </a:lnTo>
                  <a:lnTo>
                    <a:pt x="1125" y="5287"/>
                  </a:lnTo>
                  <a:lnTo>
                    <a:pt x="1122" y="5294"/>
                  </a:lnTo>
                  <a:lnTo>
                    <a:pt x="1122" y="5303"/>
                  </a:lnTo>
                  <a:lnTo>
                    <a:pt x="1124" y="5314"/>
                  </a:lnTo>
                  <a:lnTo>
                    <a:pt x="1127" y="5327"/>
                  </a:lnTo>
                  <a:lnTo>
                    <a:pt x="1127" y="5327"/>
                  </a:lnTo>
                  <a:lnTo>
                    <a:pt x="1133" y="5338"/>
                  </a:lnTo>
                  <a:lnTo>
                    <a:pt x="1138" y="5348"/>
                  </a:lnTo>
                  <a:lnTo>
                    <a:pt x="1150" y="5369"/>
                  </a:lnTo>
                  <a:lnTo>
                    <a:pt x="1165" y="5389"/>
                  </a:lnTo>
                  <a:lnTo>
                    <a:pt x="1181" y="5408"/>
                  </a:lnTo>
                  <a:lnTo>
                    <a:pt x="1198" y="5428"/>
                  </a:lnTo>
                  <a:lnTo>
                    <a:pt x="1216" y="5446"/>
                  </a:lnTo>
                  <a:lnTo>
                    <a:pt x="1249" y="5480"/>
                  </a:lnTo>
                  <a:lnTo>
                    <a:pt x="1249" y="5480"/>
                  </a:lnTo>
                  <a:lnTo>
                    <a:pt x="1266" y="5497"/>
                  </a:lnTo>
                  <a:lnTo>
                    <a:pt x="1282" y="5512"/>
                  </a:lnTo>
                  <a:lnTo>
                    <a:pt x="1282" y="5514"/>
                  </a:lnTo>
                  <a:lnTo>
                    <a:pt x="1282" y="5514"/>
                  </a:lnTo>
                  <a:lnTo>
                    <a:pt x="1268" y="5502"/>
                  </a:lnTo>
                  <a:lnTo>
                    <a:pt x="1254" y="5490"/>
                  </a:lnTo>
                  <a:lnTo>
                    <a:pt x="1223" y="5471"/>
                  </a:lnTo>
                  <a:lnTo>
                    <a:pt x="1162" y="5434"/>
                  </a:lnTo>
                  <a:lnTo>
                    <a:pt x="1162" y="5434"/>
                  </a:lnTo>
                  <a:lnTo>
                    <a:pt x="1130" y="5411"/>
                  </a:lnTo>
                  <a:lnTo>
                    <a:pt x="1111" y="5397"/>
                  </a:lnTo>
                  <a:lnTo>
                    <a:pt x="1090" y="5387"/>
                  </a:lnTo>
                  <a:lnTo>
                    <a:pt x="1080" y="5382"/>
                  </a:lnTo>
                  <a:lnTo>
                    <a:pt x="1070" y="5378"/>
                  </a:lnTo>
                  <a:lnTo>
                    <a:pt x="1059" y="5376"/>
                  </a:lnTo>
                  <a:lnTo>
                    <a:pt x="1049" y="5375"/>
                  </a:lnTo>
                  <a:lnTo>
                    <a:pt x="1040" y="5376"/>
                  </a:lnTo>
                  <a:lnTo>
                    <a:pt x="1031" y="5380"/>
                  </a:lnTo>
                  <a:lnTo>
                    <a:pt x="1024" y="5387"/>
                  </a:lnTo>
                  <a:lnTo>
                    <a:pt x="1017" y="5394"/>
                  </a:lnTo>
                  <a:lnTo>
                    <a:pt x="1017" y="5394"/>
                  </a:lnTo>
                  <a:lnTo>
                    <a:pt x="1013" y="5401"/>
                  </a:lnTo>
                  <a:lnTo>
                    <a:pt x="1012" y="5407"/>
                  </a:lnTo>
                  <a:lnTo>
                    <a:pt x="1012" y="5415"/>
                  </a:lnTo>
                  <a:lnTo>
                    <a:pt x="1012" y="5423"/>
                  </a:lnTo>
                  <a:lnTo>
                    <a:pt x="1015" y="5430"/>
                  </a:lnTo>
                  <a:lnTo>
                    <a:pt x="1018" y="5438"/>
                  </a:lnTo>
                  <a:lnTo>
                    <a:pt x="1027" y="5455"/>
                  </a:lnTo>
                  <a:lnTo>
                    <a:pt x="1042" y="5471"/>
                  </a:lnTo>
                  <a:lnTo>
                    <a:pt x="1057" y="5489"/>
                  </a:lnTo>
                  <a:lnTo>
                    <a:pt x="1076" y="5507"/>
                  </a:lnTo>
                  <a:lnTo>
                    <a:pt x="1097" y="5525"/>
                  </a:lnTo>
                  <a:lnTo>
                    <a:pt x="1086" y="5526"/>
                  </a:lnTo>
                  <a:lnTo>
                    <a:pt x="1086" y="5526"/>
                  </a:lnTo>
                  <a:lnTo>
                    <a:pt x="1077" y="5522"/>
                  </a:lnTo>
                  <a:lnTo>
                    <a:pt x="1070" y="5521"/>
                  </a:lnTo>
                  <a:lnTo>
                    <a:pt x="1061" y="5520"/>
                  </a:lnTo>
                  <a:lnTo>
                    <a:pt x="1053" y="5521"/>
                  </a:lnTo>
                  <a:lnTo>
                    <a:pt x="1045" y="5522"/>
                  </a:lnTo>
                  <a:lnTo>
                    <a:pt x="1039" y="5524"/>
                  </a:lnTo>
                  <a:lnTo>
                    <a:pt x="1033" y="5528"/>
                  </a:lnTo>
                  <a:lnTo>
                    <a:pt x="1026" y="5531"/>
                  </a:lnTo>
                  <a:lnTo>
                    <a:pt x="1021" y="5537"/>
                  </a:lnTo>
                  <a:lnTo>
                    <a:pt x="1018" y="5542"/>
                  </a:lnTo>
                  <a:lnTo>
                    <a:pt x="1016" y="5548"/>
                  </a:lnTo>
                  <a:lnTo>
                    <a:pt x="1015" y="5555"/>
                  </a:lnTo>
                  <a:lnTo>
                    <a:pt x="1015" y="5562"/>
                  </a:lnTo>
                  <a:lnTo>
                    <a:pt x="1016" y="5570"/>
                  </a:lnTo>
                  <a:lnTo>
                    <a:pt x="1020" y="5578"/>
                  </a:lnTo>
                  <a:lnTo>
                    <a:pt x="1025" y="5587"/>
                  </a:lnTo>
                  <a:lnTo>
                    <a:pt x="1025" y="5587"/>
                  </a:lnTo>
                  <a:lnTo>
                    <a:pt x="1030" y="5594"/>
                  </a:lnTo>
                  <a:lnTo>
                    <a:pt x="1036" y="5602"/>
                  </a:lnTo>
                  <a:lnTo>
                    <a:pt x="1044" y="5610"/>
                  </a:lnTo>
                  <a:lnTo>
                    <a:pt x="1053" y="5616"/>
                  </a:lnTo>
                  <a:lnTo>
                    <a:pt x="1072" y="5628"/>
                  </a:lnTo>
                  <a:lnTo>
                    <a:pt x="1092" y="5639"/>
                  </a:lnTo>
                  <a:lnTo>
                    <a:pt x="1113" y="5648"/>
                  </a:lnTo>
                  <a:lnTo>
                    <a:pt x="1134" y="5657"/>
                  </a:lnTo>
                  <a:lnTo>
                    <a:pt x="1153" y="5666"/>
                  </a:lnTo>
                  <a:lnTo>
                    <a:pt x="1171" y="5674"/>
                  </a:lnTo>
                  <a:lnTo>
                    <a:pt x="1171" y="5674"/>
                  </a:lnTo>
                  <a:lnTo>
                    <a:pt x="1209" y="5693"/>
                  </a:lnTo>
                  <a:lnTo>
                    <a:pt x="1247" y="5711"/>
                  </a:lnTo>
                  <a:lnTo>
                    <a:pt x="1266" y="5720"/>
                  </a:lnTo>
                  <a:lnTo>
                    <a:pt x="1284" y="5730"/>
                  </a:lnTo>
                  <a:lnTo>
                    <a:pt x="1302" y="5743"/>
                  </a:lnTo>
                  <a:lnTo>
                    <a:pt x="1318" y="5756"/>
                  </a:lnTo>
                  <a:lnTo>
                    <a:pt x="1318" y="5756"/>
                  </a:lnTo>
                  <a:lnTo>
                    <a:pt x="1329" y="5766"/>
                  </a:lnTo>
                  <a:lnTo>
                    <a:pt x="1336" y="5775"/>
                  </a:lnTo>
                  <a:lnTo>
                    <a:pt x="1340" y="5783"/>
                  </a:lnTo>
                  <a:lnTo>
                    <a:pt x="1340" y="5789"/>
                  </a:lnTo>
                  <a:lnTo>
                    <a:pt x="1338" y="5794"/>
                  </a:lnTo>
                  <a:lnTo>
                    <a:pt x="1334" y="5798"/>
                  </a:lnTo>
                  <a:lnTo>
                    <a:pt x="1327" y="5800"/>
                  </a:lnTo>
                  <a:lnTo>
                    <a:pt x="1318" y="5803"/>
                  </a:lnTo>
                  <a:lnTo>
                    <a:pt x="1309" y="5804"/>
                  </a:lnTo>
                  <a:lnTo>
                    <a:pt x="1298" y="5804"/>
                  </a:lnTo>
                  <a:lnTo>
                    <a:pt x="1276" y="5803"/>
                  </a:lnTo>
                  <a:lnTo>
                    <a:pt x="1254" y="5802"/>
                  </a:lnTo>
                  <a:lnTo>
                    <a:pt x="1236" y="5799"/>
                  </a:lnTo>
                  <a:lnTo>
                    <a:pt x="1236" y="5799"/>
                  </a:lnTo>
                  <a:lnTo>
                    <a:pt x="1223" y="5797"/>
                  </a:lnTo>
                  <a:lnTo>
                    <a:pt x="1207" y="5793"/>
                  </a:lnTo>
                  <a:lnTo>
                    <a:pt x="1186" y="5788"/>
                  </a:lnTo>
                  <a:lnTo>
                    <a:pt x="1165" y="5784"/>
                  </a:lnTo>
                  <a:lnTo>
                    <a:pt x="1144" y="5781"/>
                  </a:lnTo>
                  <a:lnTo>
                    <a:pt x="1135" y="5781"/>
                  </a:lnTo>
                  <a:lnTo>
                    <a:pt x="1126" y="5781"/>
                  </a:lnTo>
                  <a:lnTo>
                    <a:pt x="1118" y="5784"/>
                  </a:lnTo>
                  <a:lnTo>
                    <a:pt x="1111" y="5786"/>
                  </a:lnTo>
                  <a:lnTo>
                    <a:pt x="1106" y="5790"/>
                  </a:lnTo>
                  <a:lnTo>
                    <a:pt x="1102" y="5795"/>
                  </a:lnTo>
                  <a:lnTo>
                    <a:pt x="1102" y="5795"/>
                  </a:lnTo>
                  <a:lnTo>
                    <a:pt x="1100" y="5800"/>
                  </a:lnTo>
                  <a:lnTo>
                    <a:pt x="1099" y="5804"/>
                  </a:lnTo>
                  <a:lnTo>
                    <a:pt x="1099" y="5809"/>
                  </a:lnTo>
                  <a:lnTo>
                    <a:pt x="1100" y="5813"/>
                  </a:lnTo>
                  <a:lnTo>
                    <a:pt x="1104" y="5822"/>
                  </a:lnTo>
                  <a:lnTo>
                    <a:pt x="1111" y="5830"/>
                  </a:lnTo>
                  <a:lnTo>
                    <a:pt x="1118" y="5838"/>
                  </a:lnTo>
                  <a:lnTo>
                    <a:pt x="1129" y="5845"/>
                  </a:lnTo>
                  <a:lnTo>
                    <a:pt x="1139" y="5852"/>
                  </a:lnTo>
                  <a:lnTo>
                    <a:pt x="1152" y="5858"/>
                  </a:lnTo>
                  <a:lnTo>
                    <a:pt x="1177" y="5868"/>
                  </a:lnTo>
                  <a:lnTo>
                    <a:pt x="1203" y="5877"/>
                  </a:lnTo>
                  <a:lnTo>
                    <a:pt x="1223" y="5882"/>
                  </a:lnTo>
                  <a:lnTo>
                    <a:pt x="1239" y="5886"/>
                  </a:lnTo>
                  <a:lnTo>
                    <a:pt x="1239" y="5886"/>
                  </a:lnTo>
                  <a:lnTo>
                    <a:pt x="1268" y="5891"/>
                  </a:lnTo>
                  <a:lnTo>
                    <a:pt x="1298" y="5895"/>
                  </a:lnTo>
                  <a:lnTo>
                    <a:pt x="1358" y="5903"/>
                  </a:lnTo>
                  <a:lnTo>
                    <a:pt x="1419" y="5907"/>
                  </a:lnTo>
                  <a:lnTo>
                    <a:pt x="1480" y="5908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02" y="6566"/>
                  </a:lnTo>
                  <a:lnTo>
                    <a:pt x="889" y="6568"/>
                  </a:lnTo>
                  <a:lnTo>
                    <a:pt x="875" y="6568"/>
                  </a:lnTo>
                  <a:lnTo>
                    <a:pt x="862" y="6566"/>
                  </a:lnTo>
                  <a:lnTo>
                    <a:pt x="848" y="6565"/>
                  </a:lnTo>
                  <a:lnTo>
                    <a:pt x="834" y="6561"/>
                  </a:lnTo>
                  <a:lnTo>
                    <a:pt x="820" y="6558"/>
                  </a:lnTo>
                  <a:lnTo>
                    <a:pt x="807" y="6552"/>
                  </a:lnTo>
                  <a:lnTo>
                    <a:pt x="793" y="6546"/>
                  </a:lnTo>
                  <a:lnTo>
                    <a:pt x="780" y="6540"/>
                  </a:lnTo>
                  <a:lnTo>
                    <a:pt x="756" y="6524"/>
                  </a:lnTo>
                  <a:lnTo>
                    <a:pt x="734" y="6508"/>
                  </a:lnTo>
                  <a:lnTo>
                    <a:pt x="724" y="6499"/>
                  </a:lnTo>
                  <a:lnTo>
                    <a:pt x="715" y="6490"/>
                  </a:lnTo>
                  <a:lnTo>
                    <a:pt x="715" y="6490"/>
                  </a:lnTo>
                  <a:lnTo>
                    <a:pt x="707" y="6479"/>
                  </a:lnTo>
                  <a:lnTo>
                    <a:pt x="699" y="6469"/>
                  </a:lnTo>
                  <a:lnTo>
                    <a:pt x="693" y="6459"/>
                  </a:lnTo>
                  <a:lnTo>
                    <a:pt x="687" y="6446"/>
                  </a:lnTo>
                  <a:lnTo>
                    <a:pt x="680" y="6435"/>
                  </a:lnTo>
                  <a:lnTo>
                    <a:pt x="676" y="6422"/>
                  </a:lnTo>
                  <a:lnTo>
                    <a:pt x="673" y="6410"/>
                  </a:lnTo>
                  <a:lnTo>
                    <a:pt x="670" y="6397"/>
                  </a:lnTo>
                  <a:lnTo>
                    <a:pt x="670" y="6397"/>
                  </a:lnTo>
                  <a:lnTo>
                    <a:pt x="669" y="6387"/>
                  </a:lnTo>
                  <a:lnTo>
                    <a:pt x="670" y="6374"/>
                  </a:lnTo>
                  <a:lnTo>
                    <a:pt x="675" y="6350"/>
                  </a:lnTo>
                  <a:lnTo>
                    <a:pt x="678" y="6337"/>
                  </a:lnTo>
                  <a:lnTo>
                    <a:pt x="679" y="6326"/>
                  </a:lnTo>
                  <a:lnTo>
                    <a:pt x="679" y="6315"/>
                  </a:lnTo>
                  <a:lnTo>
                    <a:pt x="678" y="6305"/>
                  </a:lnTo>
                  <a:lnTo>
                    <a:pt x="678" y="6305"/>
                  </a:lnTo>
                  <a:lnTo>
                    <a:pt x="648" y="6312"/>
                  </a:lnTo>
                  <a:lnTo>
                    <a:pt x="617" y="6317"/>
                  </a:lnTo>
                  <a:lnTo>
                    <a:pt x="584" y="6321"/>
                  </a:lnTo>
                  <a:lnTo>
                    <a:pt x="551" y="6323"/>
                  </a:lnTo>
                  <a:lnTo>
                    <a:pt x="533" y="6323"/>
                  </a:lnTo>
                  <a:lnTo>
                    <a:pt x="516" y="6322"/>
                  </a:lnTo>
                  <a:lnTo>
                    <a:pt x="501" y="6321"/>
                  </a:lnTo>
                  <a:lnTo>
                    <a:pt x="484" y="6318"/>
                  </a:lnTo>
                  <a:lnTo>
                    <a:pt x="469" y="6314"/>
                  </a:lnTo>
                  <a:lnTo>
                    <a:pt x="455" y="6310"/>
                  </a:lnTo>
                  <a:lnTo>
                    <a:pt x="441" y="6304"/>
                  </a:lnTo>
                  <a:lnTo>
                    <a:pt x="428" y="6297"/>
                  </a:lnTo>
                  <a:lnTo>
                    <a:pt x="428" y="6297"/>
                  </a:lnTo>
                  <a:lnTo>
                    <a:pt x="411" y="6287"/>
                  </a:lnTo>
                  <a:lnTo>
                    <a:pt x="397" y="6276"/>
                  </a:lnTo>
                  <a:lnTo>
                    <a:pt x="384" y="6263"/>
                  </a:lnTo>
                  <a:lnTo>
                    <a:pt x="373" y="6250"/>
                  </a:lnTo>
                  <a:lnTo>
                    <a:pt x="363" y="6236"/>
                  </a:lnTo>
                  <a:lnTo>
                    <a:pt x="354" y="6222"/>
                  </a:lnTo>
                  <a:lnTo>
                    <a:pt x="346" y="6207"/>
                  </a:lnTo>
                  <a:lnTo>
                    <a:pt x="341" y="6191"/>
                  </a:lnTo>
                  <a:lnTo>
                    <a:pt x="336" y="6174"/>
                  </a:lnTo>
                  <a:lnTo>
                    <a:pt x="332" y="6158"/>
                  </a:lnTo>
                  <a:lnTo>
                    <a:pt x="330" y="6141"/>
                  </a:lnTo>
                  <a:lnTo>
                    <a:pt x="330" y="6125"/>
                  </a:lnTo>
                  <a:lnTo>
                    <a:pt x="330" y="6108"/>
                  </a:lnTo>
                  <a:lnTo>
                    <a:pt x="333" y="6091"/>
                  </a:lnTo>
                  <a:lnTo>
                    <a:pt x="337" y="6073"/>
                  </a:lnTo>
                  <a:lnTo>
                    <a:pt x="342" y="6057"/>
                  </a:lnTo>
                  <a:lnTo>
                    <a:pt x="342" y="6057"/>
                  </a:lnTo>
                  <a:lnTo>
                    <a:pt x="329" y="6057"/>
                  </a:lnTo>
                  <a:lnTo>
                    <a:pt x="318" y="6059"/>
                  </a:lnTo>
                  <a:lnTo>
                    <a:pt x="305" y="6063"/>
                  </a:lnTo>
                  <a:lnTo>
                    <a:pt x="292" y="6067"/>
                  </a:lnTo>
                  <a:lnTo>
                    <a:pt x="268" y="6076"/>
                  </a:lnTo>
                  <a:lnTo>
                    <a:pt x="256" y="6080"/>
                  </a:lnTo>
                  <a:lnTo>
                    <a:pt x="243" y="6082"/>
                  </a:lnTo>
                  <a:lnTo>
                    <a:pt x="243" y="6082"/>
                  </a:lnTo>
                  <a:lnTo>
                    <a:pt x="207" y="6089"/>
                  </a:lnTo>
                  <a:lnTo>
                    <a:pt x="170" y="6093"/>
                  </a:lnTo>
                  <a:lnTo>
                    <a:pt x="151" y="6094"/>
                  </a:lnTo>
                  <a:lnTo>
                    <a:pt x="132" y="6095"/>
                  </a:lnTo>
                  <a:lnTo>
                    <a:pt x="114" y="6094"/>
                  </a:lnTo>
                  <a:lnTo>
                    <a:pt x="96" y="6093"/>
                  </a:lnTo>
                  <a:lnTo>
                    <a:pt x="96" y="6093"/>
                  </a:lnTo>
                  <a:lnTo>
                    <a:pt x="79" y="6089"/>
                  </a:lnTo>
                  <a:lnTo>
                    <a:pt x="67" y="6084"/>
                  </a:lnTo>
                  <a:lnTo>
                    <a:pt x="54" y="6076"/>
                  </a:lnTo>
                  <a:lnTo>
                    <a:pt x="43" y="6067"/>
                  </a:lnTo>
                  <a:lnTo>
                    <a:pt x="35" y="6055"/>
                  </a:lnTo>
                  <a:lnTo>
                    <a:pt x="28" y="6044"/>
                  </a:lnTo>
                  <a:lnTo>
                    <a:pt x="22" y="6031"/>
                  </a:lnTo>
                  <a:lnTo>
                    <a:pt x="18" y="6017"/>
                  </a:lnTo>
                  <a:lnTo>
                    <a:pt x="14" y="6003"/>
                  </a:lnTo>
                  <a:lnTo>
                    <a:pt x="10" y="5987"/>
                  </a:lnTo>
                  <a:lnTo>
                    <a:pt x="6" y="5957"/>
                  </a:lnTo>
                  <a:lnTo>
                    <a:pt x="4" y="5926"/>
                  </a:lnTo>
                  <a:lnTo>
                    <a:pt x="0" y="5898"/>
                  </a:lnTo>
                  <a:lnTo>
                    <a:pt x="83" y="5802"/>
                  </a:lnTo>
                  <a:lnTo>
                    <a:pt x="197" y="5671"/>
                  </a:lnTo>
                  <a:lnTo>
                    <a:pt x="197" y="5671"/>
                  </a:lnTo>
                  <a:lnTo>
                    <a:pt x="206" y="5684"/>
                  </a:lnTo>
                  <a:lnTo>
                    <a:pt x="218" y="5697"/>
                  </a:lnTo>
                  <a:lnTo>
                    <a:pt x="231" y="5708"/>
                  </a:lnTo>
                  <a:lnTo>
                    <a:pt x="237" y="5713"/>
                  </a:lnTo>
                  <a:lnTo>
                    <a:pt x="243" y="5717"/>
                  </a:lnTo>
                  <a:lnTo>
                    <a:pt x="250" y="5720"/>
                  </a:lnTo>
                  <a:lnTo>
                    <a:pt x="256" y="5721"/>
                  </a:lnTo>
                  <a:lnTo>
                    <a:pt x="261" y="5721"/>
                  </a:lnTo>
                  <a:lnTo>
                    <a:pt x="266" y="5718"/>
                  </a:lnTo>
                  <a:lnTo>
                    <a:pt x="272" y="5716"/>
                  </a:lnTo>
                  <a:lnTo>
                    <a:pt x="277" y="5710"/>
                  </a:lnTo>
                  <a:lnTo>
                    <a:pt x="281" y="5702"/>
                  </a:lnTo>
                  <a:lnTo>
                    <a:pt x="283" y="5692"/>
                  </a:lnTo>
                  <a:lnTo>
                    <a:pt x="283" y="5692"/>
                  </a:lnTo>
                  <a:lnTo>
                    <a:pt x="284" y="5685"/>
                  </a:lnTo>
                  <a:lnTo>
                    <a:pt x="284" y="5677"/>
                  </a:lnTo>
                  <a:lnTo>
                    <a:pt x="282" y="5662"/>
                  </a:lnTo>
                  <a:lnTo>
                    <a:pt x="278" y="5648"/>
                  </a:lnTo>
                  <a:lnTo>
                    <a:pt x="274" y="5633"/>
                  </a:lnTo>
                  <a:lnTo>
                    <a:pt x="270" y="5619"/>
                  </a:lnTo>
                  <a:lnTo>
                    <a:pt x="268" y="5603"/>
                  </a:lnTo>
                  <a:lnTo>
                    <a:pt x="269" y="5596"/>
                  </a:lnTo>
                  <a:lnTo>
                    <a:pt x="270" y="5589"/>
                  </a:lnTo>
                  <a:lnTo>
                    <a:pt x="273" y="5581"/>
                  </a:lnTo>
                  <a:lnTo>
                    <a:pt x="277" y="5572"/>
                  </a:lnTo>
                  <a:lnTo>
                    <a:pt x="279" y="5571"/>
                  </a:lnTo>
                  <a:lnTo>
                    <a:pt x="279" y="5571"/>
                  </a:lnTo>
                  <a:lnTo>
                    <a:pt x="287" y="5583"/>
                  </a:lnTo>
                  <a:lnTo>
                    <a:pt x="296" y="5593"/>
                  </a:lnTo>
                  <a:lnTo>
                    <a:pt x="305" y="5602"/>
                  </a:lnTo>
                  <a:lnTo>
                    <a:pt x="315" y="5610"/>
                  </a:lnTo>
                  <a:lnTo>
                    <a:pt x="327" y="5613"/>
                  </a:lnTo>
                  <a:lnTo>
                    <a:pt x="332" y="5615"/>
                  </a:lnTo>
                  <a:lnTo>
                    <a:pt x="338" y="5615"/>
                  </a:lnTo>
                  <a:lnTo>
                    <a:pt x="343" y="5613"/>
                  </a:lnTo>
                  <a:lnTo>
                    <a:pt x="350" y="5612"/>
                  </a:lnTo>
                  <a:lnTo>
                    <a:pt x="356" y="5608"/>
                  </a:lnTo>
                  <a:lnTo>
                    <a:pt x="363" y="5604"/>
                  </a:lnTo>
                  <a:lnTo>
                    <a:pt x="363" y="5604"/>
                  </a:lnTo>
                  <a:lnTo>
                    <a:pt x="369" y="5598"/>
                  </a:lnTo>
                  <a:lnTo>
                    <a:pt x="375" y="5590"/>
                  </a:lnTo>
                  <a:lnTo>
                    <a:pt x="379" y="5583"/>
                  </a:lnTo>
                  <a:lnTo>
                    <a:pt x="380" y="5574"/>
                  </a:lnTo>
                  <a:lnTo>
                    <a:pt x="382" y="5565"/>
                  </a:lnTo>
                  <a:lnTo>
                    <a:pt x="382" y="5556"/>
                  </a:lnTo>
                  <a:lnTo>
                    <a:pt x="378" y="5537"/>
                  </a:lnTo>
                  <a:lnTo>
                    <a:pt x="373" y="5517"/>
                  </a:lnTo>
                  <a:lnTo>
                    <a:pt x="368" y="5497"/>
                  </a:lnTo>
                  <a:lnTo>
                    <a:pt x="364" y="5478"/>
                  </a:lnTo>
                  <a:lnTo>
                    <a:pt x="363" y="5469"/>
                  </a:lnTo>
                  <a:lnTo>
                    <a:pt x="363" y="5460"/>
                  </a:lnTo>
                  <a:lnTo>
                    <a:pt x="365" y="5458"/>
                  </a:lnTo>
                  <a:lnTo>
                    <a:pt x="365" y="5458"/>
                  </a:lnTo>
                  <a:lnTo>
                    <a:pt x="373" y="5467"/>
                  </a:lnTo>
                  <a:lnTo>
                    <a:pt x="382" y="5475"/>
                  </a:lnTo>
                  <a:lnTo>
                    <a:pt x="392" y="5482"/>
                  </a:lnTo>
                  <a:lnTo>
                    <a:pt x="402" y="5485"/>
                  </a:lnTo>
                  <a:lnTo>
                    <a:pt x="402" y="5485"/>
                  </a:lnTo>
                  <a:lnTo>
                    <a:pt x="414" y="5488"/>
                  </a:lnTo>
                  <a:lnTo>
                    <a:pt x="423" y="5488"/>
                  </a:lnTo>
                  <a:lnTo>
                    <a:pt x="430" y="5487"/>
                  </a:lnTo>
                  <a:lnTo>
                    <a:pt x="434" y="5482"/>
                  </a:lnTo>
                  <a:lnTo>
                    <a:pt x="438" y="5475"/>
                  </a:lnTo>
                  <a:lnTo>
                    <a:pt x="439" y="5467"/>
                  </a:lnTo>
                  <a:lnTo>
                    <a:pt x="438" y="5458"/>
                  </a:lnTo>
                  <a:lnTo>
                    <a:pt x="437" y="5449"/>
                  </a:lnTo>
                  <a:lnTo>
                    <a:pt x="432" y="5429"/>
                  </a:lnTo>
                  <a:lnTo>
                    <a:pt x="425" y="5408"/>
                  </a:lnTo>
                  <a:lnTo>
                    <a:pt x="414" y="5379"/>
                  </a:lnTo>
                  <a:lnTo>
                    <a:pt x="414" y="5379"/>
                  </a:lnTo>
                  <a:lnTo>
                    <a:pt x="411" y="5364"/>
                  </a:lnTo>
                  <a:lnTo>
                    <a:pt x="410" y="5347"/>
                  </a:lnTo>
                  <a:lnTo>
                    <a:pt x="411" y="5332"/>
                  </a:lnTo>
                  <a:lnTo>
                    <a:pt x="414" y="5324"/>
                  </a:lnTo>
                  <a:lnTo>
                    <a:pt x="416" y="5316"/>
                  </a:lnTo>
                  <a:lnTo>
                    <a:pt x="419" y="5310"/>
                  </a:lnTo>
                  <a:lnTo>
                    <a:pt x="424" y="5303"/>
                  </a:lnTo>
                  <a:lnTo>
                    <a:pt x="429" y="5298"/>
                  </a:lnTo>
                  <a:lnTo>
                    <a:pt x="436" y="5294"/>
                  </a:lnTo>
                  <a:lnTo>
                    <a:pt x="442" y="5291"/>
                  </a:lnTo>
                  <a:lnTo>
                    <a:pt x="451" y="5288"/>
                  </a:lnTo>
                  <a:lnTo>
                    <a:pt x="460" y="5288"/>
                  </a:lnTo>
                  <a:lnTo>
                    <a:pt x="471" y="52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9F64E027-10A7-3F26-7610-C1A65947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304"/>
              <a:ext cx="1323" cy="1228"/>
            </a:xfrm>
            <a:custGeom>
              <a:avLst/>
              <a:gdLst>
                <a:gd name="T0" fmla="*/ 2633 w 2647"/>
                <a:gd name="T1" fmla="*/ 939 h 2455"/>
                <a:gd name="T2" fmla="*/ 2588 w 2647"/>
                <a:gd name="T3" fmla="*/ 1069 h 2455"/>
                <a:gd name="T4" fmla="*/ 2543 w 2647"/>
                <a:gd name="T5" fmla="*/ 1153 h 2455"/>
                <a:gd name="T6" fmla="*/ 2406 w 2647"/>
                <a:gd name="T7" fmla="*/ 1329 h 2455"/>
                <a:gd name="T8" fmla="*/ 2155 w 2647"/>
                <a:gd name="T9" fmla="*/ 1631 h 2455"/>
                <a:gd name="T10" fmla="*/ 2046 w 2647"/>
                <a:gd name="T11" fmla="*/ 1738 h 2455"/>
                <a:gd name="T12" fmla="*/ 2005 w 2647"/>
                <a:gd name="T13" fmla="*/ 1762 h 2455"/>
                <a:gd name="T14" fmla="*/ 1955 w 2647"/>
                <a:gd name="T15" fmla="*/ 1791 h 2455"/>
                <a:gd name="T16" fmla="*/ 1924 w 2647"/>
                <a:gd name="T17" fmla="*/ 1796 h 2455"/>
                <a:gd name="T18" fmla="*/ 1887 w 2647"/>
                <a:gd name="T19" fmla="*/ 1784 h 2455"/>
                <a:gd name="T20" fmla="*/ 1838 w 2647"/>
                <a:gd name="T21" fmla="*/ 1750 h 2455"/>
                <a:gd name="T22" fmla="*/ 1704 w 2647"/>
                <a:gd name="T23" fmla="*/ 1660 h 2455"/>
                <a:gd name="T24" fmla="*/ 1536 w 2647"/>
                <a:gd name="T25" fmla="*/ 1581 h 2455"/>
                <a:gd name="T26" fmla="*/ 1366 w 2647"/>
                <a:gd name="T27" fmla="*/ 1506 h 2455"/>
                <a:gd name="T28" fmla="*/ 1282 w 2647"/>
                <a:gd name="T29" fmla="*/ 1488 h 2455"/>
                <a:gd name="T30" fmla="*/ 1194 w 2647"/>
                <a:gd name="T31" fmla="*/ 1472 h 2455"/>
                <a:gd name="T32" fmla="*/ 1166 w 2647"/>
                <a:gd name="T33" fmla="*/ 1563 h 2455"/>
                <a:gd name="T34" fmla="*/ 1116 w 2647"/>
                <a:gd name="T35" fmla="*/ 1988 h 2455"/>
                <a:gd name="T36" fmla="*/ 1079 w 2647"/>
                <a:gd name="T37" fmla="*/ 2233 h 2455"/>
                <a:gd name="T38" fmla="*/ 1066 w 2647"/>
                <a:gd name="T39" fmla="*/ 2267 h 2455"/>
                <a:gd name="T40" fmla="*/ 1010 w 2647"/>
                <a:gd name="T41" fmla="*/ 2327 h 2455"/>
                <a:gd name="T42" fmla="*/ 920 w 2647"/>
                <a:gd name="T43" fmla="*/ 2372 h 2455"/>
                <a:gd name="T44" fmla="*/ 814 w 2647"/>
                <a:gd name="T45" fmla="*/ 2405 h 2455"/>
                <a:gd name="T46" fmla="*/ 597 w 2647"/>
                <a:gd name="T47" fmla="*/ 2441 h 2455"/>
                <a:gd name="T48" fmla="*/ 461 w 2647"/>
                <a:gd name="T49" fmla="*/ 2452 h 2455"/>
                <a:gd name="T50" fmla="*/ 248 w 2647"/>
                <a:gd name="T51" fmla="*/ 2455 h 2455"/>
                <a:gd name="T52" fmla="*/ 76 w 2647"/>
                <a:gd name="T53" fmla="*/ 2373 h 2455"/>
                <a:gd name="T54" fmla="*/ 27 w 2647"/>
                <a:gd name="T55" fmla="*/ 2283 h 2455"/>
                <a:gd name="T56" fmla="*/ 8 w 2647"/>
                <a:gd name="T57" fmla="*/ 2226 h 2455"/>
                <a:gd name="T58" fmla="*/ 0 w 2647"/>
                <a:gd name="T59" fmla="*/ 2149 h 2455"/>
                <a:gd name="T60" fmla="*/ 5 w 2647"/>
                <a:gd name="T61" fmla="*/ 2088 h 2455"/>
                <a:gd name="T62" fmla="*/ 73 w 2647"/>
                <a:gd name="T63" fmla="*/ 2035 h 2455"/>
                <a:gd name="T64" fmla="*/ 199 w 2647"/>
                <a:gd name="T65" fmla="*/ 2003 h 2455"/>
                <a:gd name="T66" fmla="*/ 378 w 2647"/>
                <a:gd name="T67" fmla="*/ 1939 h 2455"/>
                <a:gd name="T68" fmla="*/ 468 w 2647"/>
                <a:gd name="T69" fmla="*/ 1889 h 2455"/>
                <a:gd name="T70" fmla="*/ 516 w 2647"/>
                <a:gd name="T71" fmla="*/ 1843 h 2455"/>
                <a:gd name="T72" fmla="*/ 551 w 2647"/>
                <a:gd name="T73" fmla="*/ 1788 h 2455"/>
                <a:gd name="T74" fmla="*/ 566 w 2647"/>
                <a:gd name="T75" fmla="*/ 1719 h 2455"/>
                <a:gd name="T76" fmla="*/ 560 w 2647"/>
                <a:gd name="T77" fmla="*/ 1637 h 2455"/>
                <a:gd name="T78" fmla="*/ 512 w 2647"/>
                <a:gd name="T79" fmla="*/ 1362 h 2455"/>
                <a:gd name="T80" fmla="*/ 466 w 2647"/>
                <a:gd name="T81" fmla="*/ 1071 h 2455"/>
                <a:gd name="T82" fmla="*/ 455 w 2647"/>
                <a:gd name="T83" fmla="*/ 929 h 2455"/>
                <a:gd name="T84" fmla="*/ 456 w 2647"/>
                <a:gd name="T85" fmla="*/ 585 h 2455"/>
                <a:gd name="T86" fmla="*/ 461 w 2647"/>
                <a:gd name="T87" fmla="*/ 478 h 2455"/>
                <a:gd name="T88" fmla="*/ 534 w 2647"/>
                <a:gd name="T89" fmla="*/ 348 h 2455"/>
                <a:gd name="T90" fmla="*/ 605 w 2647"/>
                <a:gd name="T91" fmla="*/ 251 h 2455"/>
                <a:gd name="T92" fmla="*/ 646 w 2647"/>
                <a:gd name="T93" fmla="*/ 219 h 2455"/>
                <a:gd name="T94" fmla="*/ 780 w 2647"/>
                <a:gd name="T95" fmla="*/ 152 h 2455"/>
                <a:gd name="T96" fmla="*/ 949 w 2647"/>
                <a:gd name="T97" fmla="*/ 0 h 2455"/>
                <a:gd name="T98" fmla="*/ 1168 w 2647"/>
                <a:gd name="T99" fmla="*/ 50 h 2455"/>
                <a:gd name="T100" fmla="*/ 1316 w 2647"/>
                <a:gd name="T101" fmla="*/ 97 h 2455"/>
                <a:gd name="T102" fmla="*/ 1863 w 2647"/>
                <a:gd name="T103" fmla="*/ 388 h 2455"/>
                <a:gd name="T104" fmla="*/ 2377 w 2647"/>
                <a:gd name="T105" fmla="*/ 652 h 2455"/>
                <a:gd name="T106" fmla="*/ 2498 w 2647"/>
                <a:gd name="T107" fmla="*/ 699 h 2455"/>
                <a:gd name="T108" fmla="*/ 2611 w 2647"/>
                <a:gd name="T109" fmla="*/ 740 h 2455"/>
                <a:gd name="T110" fmla="*/ 2639 w 2647"/>
                <a:gd name="T111" fmla="*/ 775 h 2455"/>
                <a:gd name="T112" fmla="*/ 2647 w 2647"/>
                <a:gd name="T113" fmla="*/ 809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7" h="2455">
                  <a:moveTo>
                    <a:pt x="2646" y="861"/>
                  </a:moveTo>
                  <a:lnTo>
                    <a:pt x="2646" y="861"/>
                  </a:lnTo>
                  <a:lnTo>
                    <a:pt x="2641" y="898"/>
                  </a:lnTo>
                  <a:lnTo>
                    <a:pt x="2633" y="939"/>
                  </a:lnTo>
                  <a:lnTo>
                    <a:pt x="2621" y="981"/>
                  </a:lnTo>
                  <a:lnTo>
                    <a:pt x="2606" y="1025"/>
                  </a:lnTo>
                  <a:lnTo>
                    <a:pt x="2598" y="1048"/>
                  </a:lnTo>
                  <a:lnTo>
                    <a:pt x="2588" y="1069"/>
                  </a:lnTo>
                  <a:lnTo>
                    <a:pt x="2578" y="1091"/>
                  </a:lnTo>
                  <a:lnTo>
                    <a:pt x="2567" y="1112"/>
                  </a:lnTo>
                  <a:lnTo>
                    <a:pt x="2556" y="1132"/>
                  </a:lnTo>
                  <a:lnTo>
                    <a:pt x="2543" y="1153"/>
                  </a:lnTo>
                  <a:lnTo>
                    <a:pt x="2530" y="1172"/>
                  </a:lnTo>
                  <a:lnTo>
                    <a:pt x="2516" y="1191"/>
                  </a:lnTo>
                  <a:lnTo>
                    <a:pt x="2516" y="1191"/>
                  </a:lnTo>
                  <a:lnTo>
                    <a:pt x="2406" y="1329"/>
                  </a:lnTo>
                  <a:lnTo>
                    <a:pt x="2336" y="1417"/>
                  </a:lnTo>
                  <a:lnTo>
                    <a:pt x="2263" y="1506"/>
                  </a:lnTo>
                  <a:lnTo>
                    <a:pt x="2190" y="1591"/>
                  </a:lnTo>
                  <a:lnTo>
                    <a:pt x="2155" y="1631"/>
                  </a:lnTo>
                  <a:lnTo>
                    <a:pt x="2123" y="1665"/>
                  </a:lnTo>
                  <a:lnTo>
                    <a:pt x="2093" y="1696"/>
                  </a:lnTo>
                  <a:lnTo>
                    <a:pt x="2068" y="1720"/>
                  </a:lnTo>
                  <a:lnTo>
                    <a:pt x="2046" y="1738"/>
                  </a:lnTo>
                  <a:lnTo>
                    <a:pt x="2037" y="1746"/>
                  </a:lnTo>
                  <a:lnTo>
                    <a:pt x="2028" y="1750"/>
                  </a:lnTo>
                  <a:lnTo>
                    <a:pt x="2028" y="1750"/>
                  </a:lnTo>
                  <a:lnTo>
                    <a:pt x="2005" y="1762"/>
                  </a:lnTo>
                  <a:lnTo>
                    <a:pt x="1986" y="1774"/>
                  </a:lnTo>
                  <a:lnTo>
                    <a:pt x="1986" y="1774"/>
                  </a:lnTo>
                  <a:lnTo>
                    <a:pt x="1969" y="1783"/>
                  </a:lnTo>
                  <a:lnTo>
                    <a:pt x="1955" y="1791"/>
                  </a:lnTo>
                  <a:lnTo>
                    <a:pt x="1947" y="1793"/>
                  </a:lnTo>
                  <a:lnTo>
                    <a:pt x="1940" y="1794"/>
                  </a:lnTo>
                  <a:lnTo>
                    <a:pt x="1932" y="1796"/>
                  </a:lnTo>
                  <a:lnTo>
                    <a:pt x="1924" y="1796"/>
                  </a:lnTo>
                  <a:lnTo>
                    <a:pt x="1915" y="1794"/>
                  </a:lnTo>
                  <a:lnTo>
                    <a:pt x="1908" y="1792"/>
                  </a:lnTo>
                  <a:lnTo>
                    <a:pt x="1897" y="1789"/>
                  </a:lnTo>
                  <a:lnTo>
                    <a:pt x="1887" y="1784"/>
                  </a:lnTo>
                  <a:lnTo>
                    <a:pt x="1877" y="1778"/>
                  </a:lnTo>
                  <a:lnTo>
                    <a:pt x="1865" y="1770"/>
                  </a:lnTo>
                  <a:lnTo>
                    <a:pt x="1838" y="1750"/>
                  </a:lnTo>
                  <a:lnTo>
                    <a:pt x="1838" y="1750"/>
                  </a:lnTo>
                  <a:lnTo>
                    <a:pt x="1803" y="1723"/>
                  </a:lnTo>
                  <a:lnTo>
                    <a:pt x="1769" y="1700"/>
                  </a:lnTo>
                  <a:lnTo>
                    <a:pt x="1737" y="1679"/>
                  </a:lnTo>
                  <a:lnTo>
                    <a:pt x="1704" y="1660"/>
                  </a:lnTo>
                  <a:lnTo>
                    <a:pt x="1668" y="1642"/>
                  </a:lnTo>
                  <a:lnTo>
                    <a:pt x="1630" y="1624"/>
                  </a:lnTo>
                  <a:lnTo>
                    <a:pt x="1536" y="1581"/>
                  </a:lnTo>
                  <a:lnTo>
                    <a:pt x="1536" y="1581"/>
                  </a:lnTo>
                  <a:lnTo>
                    <a:pt x="1449" y="1541"/>
                  </a:lnTo>
                  <a:lnTo>
                    <a:pt x="1417" y="1527"/>
                  </a:lnTo>
                  <a:lnTo>
                    <a:pt x="1390" y="1515"/>
                  </a:lnTo>
                  <a:lnTo>
                    <a:pt x="1366" y="1506"/>
                  </a:lnTo>
                  <a:lnTo>
                    <a:pt x="1340" y="1499"/>
                  </a:lnTo>
                  <a:lnTo>
                    <a:pt x="1314" y="1493"/>
                  </a:lnTo>
                  <a:lnTo>
                    <a:pt x="1282" y="1488"/>
                  </a:lnTo>
                  <a:lnTo>
                    <a:pt x="1282" y="1488"/>
                  </a:lnTo>
                  <a:lnTo>
                    <a:pt x="1252" y="1483"/>
                  </a:lnTo>
                  <a:lnTo>
                    <a:pt x="1227" y="1479"/>
                  </a:lnTo>
                  <a:lnTo>
                    <a:pt x="1208" y="1476"/>
                  </a:lnTo>
                  <a:lnTo>
                    <a:pt x="1194" y="1472"/>
                  </a:lnTo>
                  <a:lnTo>
                    <a:pt x="1177" y="1467"/>
                  </a:lnTo>
                  <a:lnTo>
                    <a:pt x="1174" y="1464"/>
                  </a:lnTo>
                  <a:lnTo>
                    <a:pt x="1174" y="1464"/>
                  </a:lnTo>
                  <a:lnTo>
                    <a:pt x="1166" y="1563"/>
                  </a:lnTo>
                  <a:lnTo>
                    <a:pt x="1154" y="1668"/>
                  </a:lnTo>
                  <a:lnTo>
                    <a:pt x="1143" y="1777"/>
                  </a:lnTo>
                  <a:lnTo>
                    <a:pt x="1130" y="1884"/>
                  </a:lnTo>
                  <a:lnTo>
                    <a:pt x="1116" y="1988"/>
                  </a:lnTo>
                  <a:lnTo>
                    <a:pt x="1103" y="2083"/>
                  </a:lnTo>
                  <a:lnTo>
                    <a:pt x="1090" y="2166"/>
                  </a:lnTo>
                  <a:lnTo>
                    <a:pt x="1079" y="2233"/>
                  </a:lnTo>
                  <a:lnTo>
                    <a:pt x="1079" y="2233"/>
                  </a:lnTo>
                  <a:lnTo>
                    <a:pt x="1077" y="2242"/>
                  </a:lnTo>
                  <a:lnTo>
                    <a:pt x="1075" y="2250"/>
                  </a:lnTo>
                  <a:lnTo>
                    <a:pt x="1071" y="2259"/>
                  </a:lnTo>
                  <a:lnTo>
                    <a:pt x="1066" y="2267"/>
                  </a:lnTo>
                  <a:lnTo>
                    <a:pt x="1056" y="2284"/>
                  </a:lnTo>
                  <a:lnTo>
                    <a:pt x="1043" y="2299"/>
                  </a:lnTo>
                  <a:lnTo>
                    <a:pt x="1027" y="2313"/>
                  </a:lnTo>
                  <a:lnTo>
                    <a:pt x="1010" y="2327"/>
                  </a:lnTo>
                  <a:lnTo>
                    <a:pt x="989" y="2340"/>
                  </a:lnTo>
                  <a:lnTo>
                    <a:pt x="967" y="2352"/>
                  </a:lnTo>
                  <a:lnTo>
                    <a:pt x="944" y="2362"/>
                  </a:lnTo>
                  <a:lnTo>
                    <a:pt x="920" y="2372"/>
                  </a:lnTo>
                  <a:lnTo>
                    <a:pt x="894" y="2382"/>
                  </a:lnTo>
                  <a:lnTo>
                    <a:pt x="869" y="2390"/>
                  </a:lnTo>
                  <a:lnTo>
                    <a:pt x="840" y="2398"/>
                  </a:lnTo>
                  <a:lnTo>
                    <a:pt x="814" y="2405"/>
                  </a:lnTo>
                  <a:lnTo>
                    <a:pt x="757" y="2418"/>
                  </a:lnTo>
                  <a:lnTo>
                    <a:pt x="701" y="2427"/>
                  </a:lnTo>
                  <a:lnTo>
                    <a:pt x="647" y="2436"/>
                  </a:lnTo>
                  <a:lnTo>
                    <a:pt x="597" y="2441"/>
                  </a:lnTo>
                  <a:lnTo>
                    <a:pt x="553" y="2446"/>
                  </a:lnTo>
                  <a:lnTo>
                    <a:pt x="487" y="2450"/>
                  </a:lnTo>
                  <a:lnTo>
                    <a:pt x="461" y="2452"/>
                  </a:lnTo>
                  <a:lnTo>
                    <a:pt x="461" y="2452"/>
                  </a:lnTo>
                  <a:lnTo>
                    <a:pt x="411" y="2453"/>
                  </a:lnTo>
                  <a:lnTo>
                    <a:pt x="363" y="2454"/>
                  </a:lnTo>
                  <a:lnTo>
                    <a:pt x="363" y="2454"/>
                  </a:lnTo>
                  <a:lnTo>
                    <a:pt x="248" y="2455"/>
                  </a:lnTo>
                  <a:lnTo>
                    <a:pt x="136" y="2455"/>
                  </a:lnTo>
                  <a:lnTo>
                    <a:pt x="136" y="2455"/>
                  </a:lnTo>
                  <a:lnTo>
                    <a:pt x="105" y="2414"/>
                  </a:lnTo>
                  <a:lnTo>
                    <a:pt x="76" y="2373"/>
                  </a:lnTo>
                  <a:lnTo>
                    <a:pt x="63" y="2352"/>
                  </a:lnTo>
                  <a:lnTo>
                    <a:pt x="50" y="2329"/>
                  </a:lnTo>
                  <a:lnTo>
                    <a:pt x="38" y="2307"/>
                  </a:lnTo>
                  <a:lnTo>
                    <a:pt x="27" y="2283"/>
                  </a:lnTo>
                  <a:lnTo>
                    <a:pt x="27" y="2283"/>
                  </a:lnTo>
                  <a:lnTo>
                    <a:pt x="19" y="2263"/>
                  </a:lnTo>
                  <a:lnTo>
                    <a:pt x="13" y="2245"/>
                  </a:lnTo>
                  <a:lnTo>
                    <a:pt x="8" y="2226"/>
                  </a:lnTo>
                  <a:lnTo>
                    <a:pt x="4" y="2208"/>
                  </a:lnTo>
                  <a:lnTo>
                    <a:pt x="1" y="2189"/>
                  </a:lnTo>
                  <a:lnTo>
                    <a:pt x="0" y="2170"/>
                  </a:lnTo>
                  <a:lnTo>
                    <a:pt x="0" y="2149"/>
                  </a:lnTo>
                  <a:lnTo>
                    <a:pt x="0" y="2130"/>
                  </a:lnTo>
                  <a:lnTo>
                    <a:pt x="0" y="2130"/>
                  </a:lnTo>
                  <a:lnTo>
                    <a:pt x="1" y="2108"/>
                  </a:lnTo>
                  <a:lnTo>
                    <a:pt x="5" y="2088"/>
                  </a:lnTo>
                  <a:lnTo>
                    <a:pt x="10" y="2069"/>
                  </a:lnTo>
                  <a:lnTo>
                    <a:pt x="15" y="2048"/>
                  </a:lnTo>
                  <a:lnTo>
                    <a:pt x="15" y="2048"/>
                  </a:lnTo>
                  <a:lnTo>
                    <a:pt x="73" y="2035"/>
                  </a:lnTo>
                  <a:lnTo>
                    <a:pt x="124" y="2024"/>
                  </a:lnTo>
                  <a:lnTo>
                    <a:pt x="166" y="2012"/>
                  </a:lnTo>
                  <a:lnTo>
                    <a:pt x="199" y="2003"/>
                  </a:lnTo>
                  <a:lnTo>
                    <a:pt x="199" y="2003"/>
                  </a:lnTo>
                  <a:lnTo>
                    <a:pt x="252" y="1985"/>
                  </a:lnTo>
                  <a:lnTo>
                    <a:pt x="314" y="1965"/>
                  </a:lnTo>
                  <a:lnTo>
                    <a:pt x="346" y="1953"/>
                  </a:lnTo>
                  <a:lnTo>
                    <a:pt x="378" y="1939"/>
                  </a:lnTo>
                  <a:lnTo>
                    <a:pt x="410" y="1925"/>
                  </a:lnTo>
                  <a:lnTo>
                    <a:pt x="439" y="1907"/>
                  </a:lnTo>
                  <a:lnTo>
                    <a:pt x="453" y="1898"/>
                  </a:lnTo>
                  <a:lnTo>
                    <a:pt x="468" y="1889"/>
                  </a:lnTo>
                  <a:lnTo>
                    <a:pt x="482" y="1879"/>
                  </a:lnTo>
                  <a:lnTo>
                    <a:pt x="493" y="1867"/>
                  </a:lnTo>
                  <a:lnTo>
                    <a:pt x="506" y="1856"/>
                  </a:lnTo>
                  <a:lnTo>
                    <a:pt x="516" y="1843"/>
                  </a:lnTo>
                  <a:lnTo>
                    <a:pt x="527" y="1830"/>
                  </a:lnTo>
                  <a:lnTo>
                    <a:pt x="535" y="1818"/>
                  </a:lnTo>
                  <a:lnTo>
                    <a:pt x="544" y="1802"/>
                  </a:lnTo>
                  <a:lnTo>
                    <a:pt x="551" y="1788"/>
                  </a:lnTo>
                  <a:lnTo>
                    <a:pt x="556" y="1771"/>
                  </a:lnTo>
                  <a:lnTo>
                    <a:pt x="561" y="1755"/>
                  </a:lnTo>
                  <a:lnTo>
                    <a:pt x="564" y="1737"/>
                  </a:lnTo>
                  <a:lnTo>
                    <a:pt x="566" y="1719"/>
                  </a:lnTo>
                  <a:lnTo>
                    <a:pt x="566" y="1700"/>
                  </a:lnTo>
                  <a:lnTo>
                    <a:pt x="565" y="1679"/>
                  </a:lnTo>
                  <a:lnTo>
                    <a:pt x="565" y="1679"/>
                  </a:lnTo>
                  <a:lnTo>
                    <a:pt x="560" y="1637"/>
                  </a:lnTo>
                  <a:lnTo>
                    <a:pt x="555" y="1597"/>
                  </a:lnTo>
                  <a:lnTo>
                    <a:pt x="542" y="1518"/>
                  </a:lnTo>
                  <a:lnTo>
                    <a:pt x="528" y="1440"/>
                  </a:lnTo>
                  <a:lnTo>
                    <a:pt x="512" y="1362"/>
                  </a:lnTo>
                  <a:lnTo>
                    <a:pt x="497" y="1282"/>
                  </a:lnTo>
                  <a:lnTo>
                    <a:pt x="483" y="1200"/>
                  </a:lnTo>
                  <a:lnTo>
                    <a:pt x="471" y="1114"/>
                  </a:lnTo>
                  <a:lnTo>
                    <a:pt x="466" y="1071"/>
                  </a:lnTo>
                  <a:lnTo>
                    <a:pt x="461" y="1025"/>
                  </a:lnTo>
                  <a:lnTo>
                    <a:pt x="461" y="1025"/>
                  </a:lnTo>
                  <a:lnTo>
                    <a:pt x="457" y="977"/>
                  </a:lnTo>
                  <a:lnTo>
                    <a:pt x="455" y="929"/>
                  </a:lnTo>
                  <a:lnTo>
                    <a:pt x="452" y="834"/>
                  </a:lnTo>
                  <a:lnTo>
                    <a:pt x="452" y="742"/>
                  </a:lnTo>
                  <a:lnTo>
                    <a:pt x="453" y="657"/>
                  </a:lnTo>
                  <a:lnTo>
                    <a:pt x="456" y="585"/>
                  </a:lnTo>
                  <a:lnTo>
                    <a:pt x="459" y="52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78" y="446"/>
                  </a:lnTo>
                  <a:lnTo>
                    <a:pt x="496" y="412"/>
                  </a:lnTo>
                  <a:lnTo>
                    <a:pt x="515" y="380"/>
                  </a:lnTo>
                  <a:lnTo>
                    <a:pt x="534" y="348"/>
                  </a:lnTo>
                  <a:lnTo>
                    <a:pt x="553" y="319"/>
                  </a:lnTo>
                  <a:lnTo>
                    <a:pt x="571" y="292"/>
                  </a:lnTo>
                  <a:lnTo>
                    <a:pt x="589" y="269"/>
                  </a:lnTo>
                  <a:lnTo>
                    <a:pt x="605" y="251"/>
                  </a:lnTo>
                  <a:lnTo>
                    <a:pt x="605" y="251"/>
                  </a:lnTo>
                  <a:lnTo>
                    <a:pt x="615" y="241"/>
                  </a:lnTo>
                  <a:lnTo>
                    <a:pt x="629" y="229"/>
                  </a:lnTo>
                  <a:lnTo>
                    <a:pt x="646" y="219"/>
                  </a:lnTo>
                  <a:lnTo>
                    <a:pt x="664" y="209"/>
                  </a:lnTo>
                  <a:lnTo>
                    <a:pt x="702" y="187"/>
                  </a:lnTo>
                  <a:lnTo>
                    <a:pt x="743" y="169"/>
                  </a:lnTo>
                  <a:lnTo>
                    <a:pt x="780" y="152"/>
                  </a:lnTo>
                  <a:lnTo>
                    <a:pt x="812" y="139"/>
                  </a:lnTo>
                  <a:lnTo>
                    <a:pt x="842" y="128"/>
                  </a:lnTo>
                  <a:lnTo>
                    <a:pt x="949" y="0"/>
                  </a:lnTo>
                  <a:lnTo>
                    <a:pt x="949" y="0"/>
                  </a:lnTo>
                  <a:lnTo>
                    <a:pt x="994" y="9"/>
                  </a:lnTo>
                  <a:lnTo>
                    <a:pt x="1044" y="19"/>
                  </a:lnTo>
                  <a:lnTo>
                    <a:pt x="1103" y="33"/>
                  </a:lnTo>
                  <a:lnTo>
                    <a:pt x="1168" y="50"/>
                  </a:lnTo>
                  <a:lnTo>
                    <a:pt x="1232" y="68"/>
                  </a:lnTo>
                  <a:lnTo>
                    <a:pt x="1262" y="77"/>
                  </a:lnTo>
                  <a:lnTo>
                    <a:pt x="1290" y="87"/>
                  </a:lnTo>
                  <a:lnTo>
                    <a:pt x="1316" y="97"/>
                  </a:lnTo>
                  <a:lnTo>
                    <a:pt x="1339" y="107"/>
                  </a:lnTo>
                  <a:lnTo>
                    <a:pt x="1339" y="107"/>
                  </a:lnTo>
                  <a:lnTo>
                    <a:pt x="1532" y="211"/>
                  </a:lnTo>
                  <a:lnTo>
                    <a:pt x="1863" y="388"/>
                  </a:lnTo>
                  <a:lnTo>
                    <a:pt x="2040" y="480"/>
                  </a:lnTo>
                  <a:lnTo>
                    <a:pt x="2200" y="565"/>
                  </a:lnTo>
                  <a:lnTo>
                    <a:pt x="2329" y="630"/>
                  </a:lnTo>
                  <a:lnTo>
                    <a:pt x="2377" y="652"/>
                  </a:lnTo>
                  <a:lnTo>
                    <a:pt x="2410" y="667"/>
                  </a:lnTo>
                  <a:lnTo>
                    <a:pt x="2410" y="667"/>
                  </a:lnTo>
                  <a:lnTo>
                    <a:pt x="2457" y="685"/>
                  </a:lnTo>
                  <a:lnTo>
                    <a:pt x="2498" y="699"/>
                  </a:lnTo>
                  <a:lnTo>
                    <a:pt x="2565" y="720"/>
                  </a:lnTo>
                  <a:lnTo>
                    <a:pt x="2591" y="729"/>
                  </a:lnTo>
                  <a:lnTo>
                    <a:pt x="2601" y="734"/>
                  </a:lnTo>
                  <a:lnTo>
                    <a:pt x="2611" y="740"/>
                  </a:lnTo>
                  <a:lnTo>
                    <a:pt x="2620" y="747"/>
                  </a:lnTo>
                  <a:lnTo>
                    <a:pt x="2628" y="754"/>
                  </a:lnTo>
                  <a:lnTo>
                    <a:pt x="2634" y="763"/>
                  </a:lnTo>
                  <a:lnTo>
                    <a:pt x="2639" y="775"/>
                  </a:lnTo>
                  <a:lnTo>
                    <a:pt x="2639" y="775"/>
                  </a:lnTo>
                  <a:lnTo>
                    <a:pt x="2642" y="781"/>
                  </a:lnTo>
                  <a:lnTo>
                    <a:pt x="2644" y="790"/>
                  </a:lnTo>
                  <a:lnTo>
                    <a:pt x="2647" y="809"/>
                  </a:lnTo>
                  <a:lnTo>
                    <a:pt x="2647" y="834"/>
                  </a:lnTo>
                  <a:lnTo>
                    <a:pt x="2646" y="861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44191CB1-5DDC-96D6-DD59-20A9BC74E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304"/>
              <a:ext cx="1323" cy="1228"/>
            </a:xfrm>
            <a:custGeom>
              <a:avLst/>
              <a:gdLst>
                <a:gd name="T0" fmla="*/ 2633 w 2647"/>
                <a:gd name="T1" fmla="*/ 939 h 2455"/>
                <a:gd name="T2" fmla="*/ 2588 w 2647"/>
                <a:gd name="T3" fmla="*/ 1069 h 2455"/>
                <a:gd name="T4" fmla="*/ 2543 w 2647"/>
                <a:gd name="T5" fmla="*/ 1153 h 2455"/>
                <a:gd name="T6" fmla="*/ 2406 w 2647"/>
                <a:gd name="T7" fmla="*/ 1329 h 2455"/>
                <a:gd name="T8" fmla="*/ 2155 w 2647"/>
                <a:gd name="T9" fmla="*/ 1631 h 2455"/>
                <a:gd name="T10" fmla="*/ 2046 w 2647"/>
                <a:gd name="T11" fmla="*/ 1738 h 2455"/>
                <a:gd name="T12" fmla="*/ 2005 w 2647"/>
                <a:gd name="T13" fmla="*/ 1762 h 2455"/>
                <a:gd name="T14" fmla="*/ 1955 w 2647"/>
                <a:gd name="T15" fmla="*/ 1791 h 2455"/>
                <a:gd name="T16" fmla="*/ 1924 w 2647"/>
                <a:gd name="T17" fmla="*/ 1796 h 2455"/>
                <a:gd name="T18" fmla="*/ 1887 w 2647"/>
                <a:gd name="T19" fmla="*/ 1784 h 2455"/>
                <a:gd name="T20" fmla="*/ 1838 w 2647"/>
                <a:gd name="T21" fmla="*/ 1750 h 2455"/>
                <a:gd name="T22" fmla="*/ 1704 w 2647"/>
                <a:gd name="T23" fmla="*/ 1660 h 2455"/>
                <a:gd name="T24" fmla="*/ 1536 w 2647"/>
                <a:gd name="T25" fmla="*/ 1581 h 2455"/>
                <a:gd name="T26" fmla="*/ 1366 w 2647"/>
                <a:gd name="T27" fmla="*/ 1506 h 2455"/>
                <a:gd name="T28" fmla="*/ 1282 w 2647"/>
                <a:gd name="T29" fmla="*/ 1488 h 2455"/>
                <a:gd name="T30" fmla="*/ 1194 w 2647"/>
                <a:gd name="T31" fmla="*/ 1472 h 2455"/>
                <a:gd name="T32" fmla="*/ 1166 w 2647"/>
                <a:gd name="T33" fmla="*/ 1563 h 2455"/>
                <a:gd name="T34" fmla="*/ 1116 w 2647"/>
                <a:gd name="T35" fmla="*/ 1988 h 2455"/>
                <a:gd name="T36" fmla="*/ 1079 w 2647"/>
                <a:gd name="T37" fmla="*/ 2233 h 2455"/>
                <a:gd name="T38" fmla="*/ 1066 w 2647"/>
                <a:gd name="T39" fmla="*/ 2267 h 2455"/>
                <a:gd name="T40" fmla="*/ 1010 w 2647"/>
                <a:gd name="T41" fmla="*/ 2327 h 2455"/>
                <a:gd name="T42" fmla="*/ 920 w 2647"/>
                <a:gd name="T43" fmla="*/ 2372 h 2455"/>
                <a:gd name="T44" fmla="*/ 814 w 2647"/>
                <a:gd name="T45" fmla="*/ 2405 h 2455"/>
                <a:gd name="T46" fmla="*/ 597 w 2647"/>
                <a:gd name="T47" fmla="*/ 2441 h 2455"/>
                <a:gd name="T48" fmla="*/ 461 w 2647"/>
                <a:gd name="T49" fmla="*/ 2452 h 2455"/>
                <a:gd name="T50" fmla="*/ 248 w 2647"/>
                <a:gd name="T51" fmla="*/ 2455 h 2455"/>
                <a:gd name="T52" fmla="*/ 76 w 2647"/>
                <a:gd name="T53" fmla="*/ 2373 h 2455"/>
                <a:gd name="T54" fmla="*/ 27 w 2647"/>
                <a:gd name="T55" fmla="*/ 2283 h 2455"/>
                <a:gd name="T56" fmla="*/ 8 w 2647"/>
                <a:gd name="T57" fmla="*/ 2226 h 2455"/>
                <a:gd name="T58" fmla="*/ 0 w 2647"/>
                <a:gd name="T59" fmla="*/ 2149 h 2455"/>
                <a:gd name="T60" fmla="*/ 5 w 2647"/>
                <a:gd name="T61" fmla="*/ 2088 h 2455"/>
                <a:gd name="T62" fmla="*/ 73 w 2647"/>
                <a:gd name="T63" fmla="*/ 2035 h 2455"/>
                <a:gd name="T64" fmla="*/ 199 w 2647"/>
                <a:gd name="T65" fmla="*/ 2003 h 2455"/>
                <a:gd name="T66" fmla="*/ 378 w 2647"/>
                <a:gd name="T67" fmla="*/ 1939 h 2455"/>
                <a:gd name="T68" fmla="*/ 468 w 2647"/>
                <a:gd name="T69" fmla="*/ 1889 h 2455"/>
                <a:gd name="T70" fmla="*/ 516 w 2647"/>
                <a:gd name="T71" fmla="*/ 1843 h 2455"/>
                <a:gd name="T72" fmla="*/ 551 w 2647"/>
                <a:gd name="T73" fmla="*/ 1788 h 2455"/>
                <a:gd name="T74" fmla="*/ 566 w 2647"/>
                <a:gd name="T75" fmla="*/ 1719 h 2455"/>
                <a:gd name="T76" fmla="*/ 560 w 2647"/>
                <a:gd name="T77" fmla="*/ 1637 h 2455"/>
                <a:gd name="T78" fmla="*/ 512 w 2647"/>
                <a:gd name="T79" fmla="*/ 1362 h 2455"/>
                <a:gd name="T80" fmla="*/ 466 w 2647"/>
                <a:gd name="T81" fmla="*/ 1071 h 2455"/>
                <a:gd name="T82" fmla="*/ 455 w 2647"/>
                <a:gd name="T83" fmla="*/ 929 h 2455"/>
                <a:gd name="T84" fmla="*/ 456 w 2647"/>
                <a:gd name="T85" fmla="*/ 585 h 2455"/>
                <a:gd name="T86" fmla="*/ 461 w 2647"/>
                <a:gd name="T87" fmla="*/ 478 h 2455"/>
                <a:gd name="T88" fmla="*/ 534 w 2647"/>
                <a:gd name="T89" fmla="*/ 348 h 2455"/>
                <a:gd name="T90" fmla="*/ 605 w 2647"/>
                <a:gd name="T91" fmla="*/ 251 h 2455"/>
                <a:gd name="T92" fmla="*/ 646 w 2647"/>
                <a:gd name="T93" fmla="*/ 219 h 2455"/>
                <a:gd name="T94" fmla="*/ 780 w 2647"/>
                <a:gd name="T95" fmla="*/ 152 h 2455"/>
                <a:gd name="T96" fmla="*/ 949 w 2647"/>
                <a:gd name="T97" fmla="*/ 0 h 2455"/>
                <a:gd name="T98" fmla="*/ 1168 w 2647"/>
                <a:gd name="T99" fmla="*/ 50 h 2455"/>
                <a:gd name="T100" fmla="*/ 1316 w 2647"/>
                <a:gd name="T101" fmla="*/ 97 h 2455"/>
                <a:gd name="T102" fmla="*/ 1863 w 2647"/>
                <a:gd name="T103" fmla="*/ 388 h 2455"/>
                <a:gd name="T104" fmla="*/ 2377 w 2647"/>
                <a:gd name="T105" fmla="*/ 652 h 2455"/>
                <a:gd name="T106" fmla="*/ 2498 w 2647"/>
                <a:gd name="T107" fmla="*/ 699 h 2455"/>
                <a:gd name="T108" fmla="*/ 2611 w 2647"/>
                <a:gd name="T109" fmla="*/ 740 h 2455"/>
                <a:gd name="T110" fmla="*/ 2639 w 2647"/>
                <a:gd name="T111" fmla="*/ 775 h 2455"/>
                <a:gd name="T112" fmla="*/ 2647 w 2647"/>
                <a:gd name="T113" fmla="*/ 809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7" h="2455">
                  <a:moveTo>
                    <a:pt x="2646" y="861"/>
                  </a:moveTo>
                  <a:lnTo>
                    <a:pt x="2646" y="861"/>
                  </a:lnTo>
                  <a:lnTo>
                    <a:pt x="2641" y="898"/>
                  </a:lnTo>
                  <a:lnTo>
                    <a:pt x="2633" y="939"/>
                  </a:lnTo>
                  <a:lnTo>
                    <a:pt x="2621" y="981"/>
                  </a:lnTo>
                  <a:lnTo>
                    <a:pt x="2606" y="1025"/>
                  </a:lnTo>
                  <a:lnTo>
                    <a:pt x="2598" y="1048"/>
                  </a:lnTo>
                  <a:lnTo>
                    <a:pt x="2588" y="1069"/>
                  </a:lnTo>
                  <a:lnTo>
                    <a:pt x="2578" y="1091"/>
                  </a:lnTo>
                  <a:lnTo>
                    <a:pt x="2567" y="1112"/>
                  </a:lnTo>
                  <a:lnTo>
                    <a:pt x="2556" y="1132"/>
                  </a:lnTo>
                  <a:lnTo>
                    <a:pt x="2543" y="1153"/>
                  </a:lnTo>
                  <a:lnTo>
                    <a:pt x="2530" y="1172"/>
                  </a:lnTo>
                  <a:lnTo>
                    <a:pt x="2516" y="1191"/>
                  </a:lnTo>
                  <a:lnTo>
                    <a:pt x="2516" y="1191"/>
                  </a:lnTo>
                  <a:lnTo>
                    <a:pt x="2406" y="1329"/>
                  </a:lnTo>
                  <a:lnTo>
                    <a:pt x="2336" y="1417"/>
                  </a:lnTo>
                  <a:lnTo>
                    <a:pt x="2263" y="1506"/>
                  </a:lnTo>
                  <a:lnTo>
                    <a:pt x="2190" y="1591"/>
                  </a:lnTo>
                  <a:lnTo>
                    <a:pt x="2155" y="1631"/>
                  </a:lnTo>
                  <a:lnTo>
                    <a:pt x="2123" y="1665"/>
                  </a:lnTo>
                  <a:lnTo>
                    <a:pt x="2093" y="1696"/>
                  </a:lnTo>
                  <a:lnTo>
                    <a:pt x="2068" y="1720"/>
                  </a:lnTo>
                  <a:lnTo>
                    <a:pt x="2046" y="1738"/>
                  </a:lnTo>
                  <a:lnTo>
                    <a:pt x="2037" y="1746"/>
                  </a:lnTo>
                  <a:lnTo>
                    <a:pt x="2028" y="1750"/>
                  </a:lnTo>
                  <a:lnTo>
                    <a:pt x="2028" y="1750"/>
                  </a:lnTo>
                  <a:lnTo>
                    <a:pt x="2005" y="1762"/>
                  </a:lnTo>
                  <a:lnTo>
                    <a:pt x="1986" y="1774"/>
                  </a:lnTo>
                  <a:lnTo>
                    <a:pt x="1986" y="1774"/>
                  </a:lnTo>
                  <a:lnTo>
                    <a:pt x="1969" y="1783"/>
                  </a:lnTo>
                  <a:lnTo>
                    <a:pt x="1955" y="1791"/>
                  </a:lnTo>
                  <a:lnTo>
                    <a:pt x="1947" y="1793"/>
                  </a:lnTo>
                  <a:lnTo>
                    <a:pt x="1940" y="1794"/>
                  </a:lnTo>
                  <a:lnTo>
                    <a:pt x="1932" y="1796"/>
                  </a:lnTo>
                  <a:lnTo>
                    <a:pt x="1924" y="1796"/>
                  </a:lnTo>
                  <a:lnTo>
                    <a:pt x="1915" y="1794"/>
                  </a:lnTo>
                  <a:lnTo>
                    <a:pt x="1908" y="1792"/>
                  </a:lnTo>
                  <a:lnTo>
                    <a:pt x="1897" y="1789"/>
                  </a:lnTo>
                  <a:lnTo>
                    <a:pt x="1887" y="1784"/>
                  </a:lnTo>
                  <a:lnTo>
                    <a:pt x="1877" y="1778"/>
                  </a:lnTo>
                  <a:lnTo>
                    <a:pt x="1865" y="1770"/>
                  </a:lnTo>
                  <a:lnTo>
                    <a:pt x="1838" y="1750"/>
                  </a:lnTo>
                  <a:lnTo>
                    <a:pt x="1838" y="1750"/>
                  </a:lnTo>
                  <a:lnTo>
                    <a:pt x="1803" y="1723"/>
                  </a:lnTo>
                  <a:lnTo>
                    <a:pt x="1769" y="1700"/>
                  </a:lnTo>
                  <a:lnTo>
                    <a:pt x="1737" y="1679"/>
                  </a:lnTo>
                  <a:lnTo>
                    <a:pt x="1704" y="1660"/>
                  </a:lnTo>
                  <a:lnTo>
                    <a:pt x="1668" y="1642"/>
                  </a:lnTo>
                  <a:lnTo>
                    <a:pt x="1630" y="1624"/>
                  </a:lnTo>
                  <a:lnTo>
                    <a:pt x="1536" y="1581"/>
                  </a:lnTo>
                  <a:lnTo>
                    <a:pt x="1536" y="1581"/>
                  </a:lnTo>
                  <a:lnTo>
                    <a:pt x="1449" y="1541"/>
                  </a:lnTo>
                  <a:lnTo>
                    <a:pt x="1417" y="1527"/>
                  </a:lnTo>
                  <a:lnTo>
                    <a:pt x="1390" y="1515"/>
                  </a:lnTo>
                  <a:lnTo>
                    <a:pt x="1366" y="1506"/>
                  </a:lnTo>
                  <a:lnTo>
                    <a:pt x="1340" y="1499"/>
                  </a:lnTo>
                  <a:lnTo>
                    <a:pt x="1314" y="1493"/>
                  </a:lnTo>
                  <a:lnTo>
                    <a:pt x="1282" y="1488"/>
                  </a:lnTo>
                  <a:lnTo>
                    <a:pt x="1282" y="1488"/>
                  </a:lnTo>
                  <a:lnTo>
                    <a:pt x="1252" y="1483"/>
                  </a:lnTo>
                  <a:lnTo>
                    <a:pt x="1227" y="1479"/>
                  </a:lnTo>
                  <a:lnTo>
                    <a:pt x="1208" y="1476"/>
                  </a:lnTo>
                  <a:lnTo>
                    <a:pt x="1194" y="1472"/>
                  </a:lnTo>
                  <a:lnTo>
                    <a:pt x="1177" y="1467"/>
                  </a:lnTo>
                  <a:lnTo>
                    <a:pt x="1174" y="1464"/>
                  </a:lnTo>
                  <a:lnTo>
                    <a:pt x="1174" y="1464"/>
                  </a:lnTo>
                  <a:lnTo>
                    <a:pt x="1166" y="1563"/>
                  </a:lnTo>
                  <a:lnTo>
                    <a:pt x="1154" y="1668"/>
                  </a:lnTo>
                  <a:lnTo>
                    <a:pt x="1143" y="1777"/>
                  </a:lnTo>
                  <a:lnTo>
                    <a:pt x="1130" y="1884"/>
                  </a:lnTo>
                  <a:lnTo>
                    <a:pt x="1116" y="1988"/>
                  </a:lnTo>
                  <a:lnTo>
                    <a:pt x="1103" y="2083"/>
                  </a:lnTo>
                  <a:lnTo>
                    <a:pt x="1090" y="2166"/>
                  </a:lnTo>
                  <a:lnTo>
                    <a:pt x="1079" y="2233"/>
                  </a:lnTo>
                  <a:lnTo>
                    <a:pt x="1079" y="2233"/>
                  </a:lnTo>
                  <a:lnTo>
                    <a:pt x="1077" y="2242"/>
                  </a:lnTo>
                  <a:lnTo>
                    <a:pt x="1075" y="2250"/>
                  </a:lnTo>
                  <a:lnTo>
                    <a:pt x="1071" y="2259"/>
                  </a:lnTo>
                  <a:lnTo>
                    <a:pt x="1066" y="2267"/>
                  </a:lnTo>
                  <a:lnTo>
                    <a:pt x="1056" y="2284"/>
                  </a:lnTo>
                  <a:lnTo>
                    <a:pt x="1043" y="2299"/>
                  </a:lnTo>
                  <a:lnTo>
                    <a:pt x="1027" y="2313"/>
                  </a:lnTo>
                  <a:lnTo>
                    <a:pt x="1010" y="2327"/>
                  </a:lnTo>
                  <a:lnTo>
                    <a:pt x="989" y="2340"/>
                  </a:lnTo>
                  <a:lnTo>
                    <a:pt x="967" y="2352"/>
                  </a:lnTo>
                  <a:lnTo>
                    <a:pt x="944" y="2362"/>
                  </a:lnTo>
                  <a:lnTo>
                    <a:pt x="920" y="2372"/>
                  </a:lnTo>
                  <a:lnTo>
                    <a:pt x="894" y="2382"/>
                  </a:lnTo>
                  <a:lnTo>
                    <a:pt x="869" y="2390"/>
                  </a:lnTo>
                  <a:lnTo>
                    <a:pt x="840" y="2398"/>
                  </a:lnTo>
                  <a:lnTo>
                    <a:pt x="814" y="2405"/>
                  </a:lnTo>
                  <a:lnTo>
                    <a:pt x="757" y="2418"/>
                  </a:lnTo>
                  <a:lnTo>
                    <a:pt x="701" y="2427"/>
                  </a:lnTo>
                  <a:lnTo>
                    <a:pt x="647" y="2436"/>
                  </a:lnTo>
                  <a:lnTo>
                    <a:pt x="597" y="2441"/>
                  </a:lnTo>
                  <a:lnTo>
                    <a:pt x="553" y="2446"/>
                  </a:lnTo>
                  <a:lnTo>
                    <a:pt x="487" y="2450"/>
                  </a:lnTo>
                  <a:lnTo>
                    <a:pt x="461" y="2452"/>
                  </a:lnTo>
                  <a:lnTo>
                    <a:pt x="461" y="2452"/>
                  </a:lnTo>
                  <a:lnTo>
                    <a:pt x="411" y="2453"/>
                  </a:lnTo>
                  <a:lnTo>
                    <a:pt x="363" y="2454"/>
                  </a:lnTo>
                  <a:lnTo>
                    <a:pt x="363" y="2454"/>
                  </a:lnTo>
                  <a:lnTo>
                    <a:pt x="248" y="2455"/>
                  </a:lnTo>
                  <a:lnTo>
                    <a:pt x="136" y="2455"/>
                  </a:lnTo>
                  <a:lnTo>
                    <a:pt x="136" y="2455"/>
                  </a:lnTo>
                  <a:lnTo>
                    <a:pt x="105" y="2414"/>
                  </a:lnTo>
                  <a:lnTo>
                    <a:pt x="76" y="2373"/>
                  </a:lnTo>
                  <a:lnTo>
                    <a:pt x="63" y="2352"/>
                  </a:lnTo>
                  <a:lnTo>
                    <a:pt x="50" y="2329"/>
                  </a:lnTo>
                  <a:lnTo>
                    <a:pt x="38" y="2307"/>
                  </a:lnTo>
                  <a:lnTo>
                    <a:pt x="27" y="2283"/>
                  </a:lnTo>
                  <a:lnTo>
                    <a:pt x="27" y="2283"/>
                  </a:lnTo>
                  <a:lnTo>
                    <a:pt x="19" y="2263"/>
                  </a:lnTo>
                  <a:lnTo>
                    <a:pt x="13" y="2245"/>
                  </a:lnTo>
                  <a:lnTo>
                    <a:pt x="8" y="2226"/>
                  </a:lnTo>
                  <a:lnTo>
                    <a:pt x="4" y="2208"/>
                  </a:lnTo>
                  <a:lnTo>
                    <a:pt x="1" y="2189"/>
                  </a:lnTo>
                  <a:lnTo>
                    <a:pt x="0" y="2170"/>
                  </a:lnTo>
                  <a:lnTo>
                    <a:pt x="0" y="2149"/>
                  </a:lnTo>
                  <a:lnTo>
                    <a:pt x="0" y="2130"/>
                  </a:lnTo>
                  <a:lnTo>
                    <a:pt x="0" y="2130"/>
                  </a:lnTo>
                  <a:lnTo>
                    <a:pt x="1" y="2108"/>
                  </a:lnTo>
                  <a:lnTo>
                    <a:pt x="5" y="2088"/>
                  </a:lnTo>
                  <a:lnTo>
                    <a:pt x="10" y="2069"/>
                  </a:lnTo>
                  <a:lnTo>
                    <a:pt x="15" y="2048"/>
                  </a:lnTo>
                  <a:lnTo>
                    <a:pt x="15" y="2048"/>
                  </a:lnTo>
                  <a:lnTo>
                    <a:pt x="73" y="2035"/>
                  </a:lnTo>
                  <a:lnTo>
                    <a:pt x="124" y="2024"/>
                  </a:lnTo>
                  <a:lnTo>
                    <a:pt x="166" y="2012"/>
                  </a:lnTo>
                  <a:lnTo>
                    <a:pt x="199" y="2003"/>
                  </a:lnTo>
                  <a:lnTo>
                    <a:pt x="199" y="2003"/>
                  </a:lnTo>
                  <a:lnTo>
                    <a:pt x="252" y="1985"/>
                  </a:lnTo>
                  <a:lnTo>
                    <a:pt x="314" y="1965"/>
                  </a:lnTo>
                  <a:lnTo>
                    <a:pt x="346" y="1953"/>
                  </a:lnTo>
                  <a:lnTo>
                    <a:pt x="378" y="1939"/>
                  </a:lnTo>
                  <a:lnTo>
                    <a:pt x="410" y="1925"/>
                  </a:lnTo>
                  <a:lnTo>
                    <a:pt x="439" y="1907"/>
                  </a:lnTo>
                  <a:lnTo>
                    <a:pt x="453" y="1898"/>
                  </a:lnTo>
                  <a:lnTo>
                    <a:pt x="468" y="1889"/>
                  </a:lnTo>
                  <a:lnTo>
                    <a:pt x="482" y="1879"/>
                  </a:lnTo>
                  <a:lnTo>
                    <a:pt x="493" y="1867"/>
                  </a:lnTo>
                  <a:lnTo>
                    <a:pt x="506" y="1856"/>
                  </a:lnTo>
                  <a:lnTo>
                    <a:pt x="516" y="1843"/>
                  </a:lnTo>
                  <a:lnTo>
                    <a:pt x="527" y="1830"/>
                  </a:lnTo>
                  <a:lnTo>
                    <a:pt x="535" y="1818"/>
                  </a:lnTo>
                  <a:lnTo>
                    <a:pt x="544" y="1802"/>
                  </a:lnTo>
                  <a:lnTo>
                    <a:pt x="551" y="1788"/>
                  </a:lnTo>
                  <a:lnTo>
                    <a:pt x="556" y="1771"/>
                  </a:lnTo>
                  <a:lnTo>
                    <a:pt x="561" y="1755"/>
                  </a:lnTo>
                  <a:lnTo>
                    <a:pt x="564" y="1737"/>
                  </a:lnTo>
                  <a:lnTo>
                    <a:pt x="566" y="1719"/>
                  </a:lnTo>
                  <a:lnTo>
                    <a:pt x="566" y="1700"/>
                  </a:lnTo>
                  <a:lnTo>
                    <a:pt x="565" y="1679"/>
                  </a:lnTo>
                  <a:lnTo>
                    <a:pt x="565" y="1679"/>
                  </a:lnTo>
                  <a:lnTo>
                    <a:pt x="560" y="1637"/>
                  </a:lnTo>
                  <a:lnTo>
                    <a:pt x="555" y="1597"/>
                  </a:lnTo>
                  <a:lnTo>
                    <a:pt x="542" y="1518"/>
                  </a:lnTo>
                  <a:lnTo>
                    <a:pt x="528" y="1440"/>
                  </a:lnTo>
                  <a:lnTo>
                    <a:pt x="512" y="1362"/>
                  </a:lnTo>
                  <a:lnTo>
                    <a:pt x="497" y="1282"/>
                  </a:lnTo>
                  <a:lnTo>
                    <a:pt x="483" y="1200"/>
                  </a:lnTo>
                  <a:lnTo>
                    <a:pt x="471" y="1114"/>
                  </a:lnTo>
                  <a:lnTo>
                    <a:pt x="466" y="1071"/>
                  </a:lnTo>
                  <a:lnTo>
                    <a:pt x="461" y="1025"/>
                  </a:lnTo>
                  <a:lnTo>
                    <a:pt x="461" y="1025"/>
                  </a:lnTo>
                  <a:lnTo>
                    <a:pt x="457" y="977"/>
                  </a:lnTo>
                  <a:lnTo>
                    <a:pt x="455" y="929"/>
                  </a:lnTo>
                  <a:lnTo>
                    <a:pt x="452" y="834"/>
                  </a:lnTo>
                  <a:lnTo>
                    <a:pt x="452" y="742"/>
                  </a:lnTo>
                  <a:lnTo>
                    <a:pt x="453" y="657"/>
                  </a:lnTo>
                  <a:lnTo>
                    <a:pt x="456" y="585"/>
                  </a:lnTo>
                  <a:lnTo>
                    <a:pt x="459" y="52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78" y="446"/>
                  </a:lnTo>
                  <a:lnTo>
                    <a:pt x="496" y="412"/>
                  </a:lnTo>
                  <a:lnTo>
                    <a:pt x="515" y="380"/>
                  </a:lnTo>
                  <a:lnTo>
                    <a:pt x="534" y="348"/>
                  </a:lnTo>
                  <a:lnTo>
                    <a:pt x="553" y="319"/>
                  </a:lnTo>
                  <a:lnTo>
                    <a:pt x="571" y="292"/>
                  </a:lnTo>
                  <a:lnTo>
                    <a:pt x="589" y="269"/>
                  </a:lnTo>
                  <a:lnTo>
                    <a:pt x="605" y="251"/>
                  </a:lnTo>
                  <a:lnTo>
                    <a:pt x="605" y="251"/>
                  </a:lnTo>
                  <a:lnTo>
                    <a:pt x="615" y="241"/>
                  </a:lnTo>
                  <a:lnTo>
                    <a:pt x="629" y="229"/>
                  </a:lnTo>
                  <a:lnTo>
                    <a:pt x="646" y="219"/>
                  </a:lnTo>
                  <a:lnTo>
                    <a:pt x="664" y="209"/>
                  </a:lnTo>
                  <a:lnTo>
                    <a:pt x="702" y="187"/>
                  </a:lnTo>
                  <a:lnTo>
                    <a:pt x="743" y="169"/>
                  </a:lnTo>
                  <a:lnTo>
                    <a:pt x="780" y="152"/>
                  </a:lnTo>
                  <a:lnTo>
                    <a:pt x="812" y="139"/>
                  </a:lnTo>
                  <a:lnTo>
                    <a:pt x="842" y="128"/>
                  </a:lnTo>
                  <a:lnTo>
                    <a:pt x="949" y="0"/>
                  </a:lnTo>
                  <a:lnTo>
                    <a:pt x="949" y="0"/>
                  </a:lnTo>
                  <a:lnTo>
                    <a:pt x="994" y="9"/>
                  </a:lnTo>
                  <a:lnTo>
                    <a:pt x="1044" y="19"/>
                  </a:lnTo>
                  <a:lnTo>
                    <a:pt x="1103" y="33"/>
                  </a:lnTo>
                  <a:lnTo>
                    <a:pt x="1168" y="50"/>
                  </a:lnTo>
                  <a:lnTo>
                    <a:pt x="1232" y="68"/>
                  </a:lnTo>
                  <a:lnTo>
                    <a:pt x="1262" y="77"/>
                  </a:lnTo>
                  <a:lnTo>
                    <a:pt x="1290" y="87"/>
                  </a:lnTo>
                  <a:lnTo>
                    <a:pt x="1316" y="97"/>
                  </a:lnTo>
                  <a:lnTo>
                    <a:pt x="1339" y="107"/>
                  </a:lnTo>
                  <a:lnTo>
                    <a:pt x="1339" y="107"/>
                  </a:lnTo>
                  <a:lnTo>
                    <a:pt x="1532" y="211"/>
                  </a:lnTo>
                  <a:lnTo>
                    <a:pt x="1863" y="388"/>
                  </a:lnTo>
                  <a:lnTo>
                    <a:pt x="2040" y="480"/>
                  </a:lnTo>
                  <a:lnTo>
                    <a:pt x="2200" y="565"/>
                  </a:lnTo>
                  <a:lnTo>
                    <a:pt x="2329" y="630"/>
                  </a:lnTo>
                  <a:lnTo>
                    <a:pt x="2377" y="652"/>
                  </a:lnTo>
                  <a:lnTo>
                    <a:pt x="2410" y="667"/>
                  </a:lnTo>
                  <a:lnTo>
                    <a:pt x="2410" y="667"/>
                  </a:lnTo>
                  <a:lnTo>
                    <a:pt x="2457" y="685"/>
                  </a:lnTo>
                  <a:lnTo>
                    <a:pt x="2498" y="699"/>
                  </a:lnTo>
                  <a:lnTo>
                    <a:pt x="2565" y="720"/>
                  </a:lnTo>
                  <a:lnTo>
                    <a:pt x="2591" y="729"/>
                  </a:lnTo>
                  <a:lnTo>
                    <a:pt x="2601" y="734"/>
                  </a:lnTo>
                  <a:lnTo>
                    <a:pt x="2611" y="740"/>
                  </a:lnTo>
                  <a:lnTo>
                    <a:pt x="2620" y="747"/>
                  </a:lnTo>
                  <a:lnTo>
                    <a:pt x="2628" y="754"/>
                  </a:lnTo>
                  <a:lnTo>
                    <a:pt x="2634" y="763"/>
                  </a:lnTo>
                  <a:lnTo>
                    <a:pt x="2639" y="775"/>
                  </a:lnTo>
                  <a:lnTo>
                    <a:pt x="2639" y="775"/>
                  </a:lnTo>
                  <a:lnTo>
                    <a:pt x="2642" y="781"/>
                  </a:lnTo>
                  <a:lnTo>
                    <a:pt x="2644" y="790"/>
                  </a:lnTo>
                  <a:lnTo>
                    <a:pt x="2647" y="809"/>
                  </a:lnTo>
                  <a:lnTo>
                    <a:pt x="2647" y="834"/>
                  </a:lnTo>
                  <a:lnTo>
                    <a:pt x="2646" y="8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D32C9212-7F92-E4EA-B820-D23BBDE69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7"/>
              <a:ext cx="819" cy="325"/>
            </a:xfrm>
            <a:custGeom>
              <a:avLst/>
              <a:gdLst>
                <a:gd name="T0" fmla="*/ 254 w 1639"/>
                <a:gd name="T1" fmla="*/ 223 h 649"/>
                <a:gd name="T2" fmla="*/ 186 w 1639"/>
                <a:gd name="T3" fmla="*/ 154 h 649"/>
                <a:gd name="T4" fmla="*/ 126 w 1639"/>
                <a:gd name="T5" fmla="*/ 74 h 649"/>
                <a:gd name="T6" fmla="*/ 112 w 1639"/>
                <a:gd name="T7" fmla="*/ 40 h 649"/>
                <a:gd name="T8" fmla="*/ 117 w 1639"/>
                <a:gd name="T9" fmla="*/ 8 h 649"/>
                <a:gd name="T10" fmla="*/ 141 w 1639"/>
                <a:gd name="T11" fmla="*/ 0 h 649"/>
                <a:gd name="T12" fmla="*/ 185 w 1639"/>
                <a:gd name="T13" fmla="*/ 14 h 649"/>
                <a:gd name="T14" fmla="*/ 240 w 1639"/>
                <a:gd name="T15" fmla="*/ 50 h 649"/>
                <a:gd name="T16" fmla="*/ 343 w 1639"/>
                <a:gd name="T17" fmla="*/ 141 h 649"/>
                <a:gd name="T18" fmla="*/ 431 w 1639"/>
                <a:gd name="T19" fmla="*/ 201 h 649"/>
                <a:gd name="T20" fmla="*/ 527 w 1639"/>
                <a:gd name="T21" fmla="*/ 243 h 649"/>
                <a:gd name="T22" fmla="*/ 570 w 1639"/>
                <a:gd name="T23" fmla="*/ 256 h 649"/>
                <a:gd name="T24" fmla="*/ 596 w 1639"/>
                <a:gd name="T25" fmla="*/ 254 h 649"/>
                <a:gd name="T26" fmla="*/ 605 w 1639"/>
                <a:gd name="T27" fmla="*/ 233 h 649"/>
                <a:gd name="T28" fmla="*/ 602 w 1639"/>
                <a:gd name="T29" fmla="*/ 186 h 649"/>
                <a:gd name="T30" fmla="*/ 580 w 1639"/>
                <a:gd name="T31" fmla="*/ 88 h 649"/>
                <a:gd name="T32" fmla="*/ 580 w 1639"/>
                <a:gd name="T33" fmla="*/ 35 h 649"/>
                <a:gd name="T34" fmla="*/ 595 w 1639"/>
                <a:gd name="T35" fmla="*/ 13 h 649"/>
                <a:gd name="T36" fmla="*/ 610 w 1639"/>
                <a:gd name="T37" fmla="*/ 13 h 649"/>
                <a:gd name="T38" fmla="*/ 648 w 1639"/>
                <a:gd name="T39" fmla="*/ 42 h 649"/>
                <a:gd name="T40" fmla="*/ 712 w 1639"/>
                <a:gd name="T41" fmla="*/ 132 h 649"/>
                <a:gd name="T42" fmla="*/ 778 w 1639"/>
                <a:gd name="T43" fmla="*/ 219 h 649"/>
                <a:gd name="T44" fmla="*/ 828 w 1639"/>
                <a:gd name="T45" fmla="*/ 275 h 649"/>
                <a:gd name="T46" fmla="*/ 887 w 1639"/>
                <a:gd name="T47" fmla="*/ 315 h 649"/>
                <a:gd name="T48" fmla="*/ 997 w 1639"/>
                <a:gd name="T49" fmla="*/ 345 h 649"/>
                <a:gd name="T50" fmla="*/ 1434 w 1639"/>
                <a:gd name="T51" fmla="*/ 260 h 649"/>
                <a:gd name="T52" fmla="*/ 1508 w 1639"/>
                <a:gd name="T53" fmla="*/ 282 h 649"/>
                <a:gd name="T54" fmla="*/ 1503 w 1639"/>
                <a:gd name="T55" fmla="*/ 343 h 649"/>
                <a:gd name="T56" fmla="*/ 1511 w 1639"/>
                <a:gd name="T57" fmla="*/ 420 h 649"/>
                <a:gd name="T58" fmla="*/ 1530 w 1639"/>
                <a:gd name="T59" fmla="*/ 477 h 649"/>
                <a:gd name="T60" fmla="*/ 1579 w 1639"/>
                <a:gd name="T61" fmla="*/ 567 h 649"/>
                <a:gd name="T62" fmla="*/ 1415 w 1639"/>
                <a:gd name="T63" fmla="*/ 649 h 649"/>
                <a:gd name="T64" fmla="*/ 742 w 1639"/>
                <a:gd name="T65" fmla="*/ 637 h 649"/>
                <a:gd name="T66" fmla="*/ 468 w 1639"/>
                <a:gd name="T67" fmla="*/ 634 h 649"/>
                <a:gd name="T68" fmla="*/ 286 w 1639"/>
                <a:gd name="T69" fmla="*/ 621 h 649"/>
                <a:gd name="T70" fmla="*/ 211 w 1639"/>
                <a:gd name="T71" fmla="*/ 608 h 649"/>
                <a:gd name="T72" fmla="*/ 127 w 1639"/>
                <a:gd name="T73" fmla="*/ 578 h 649"/>
                <a:gd name="T74" fmla="*/ 92 w 1639"/>
                <a:gd name="T75" fmla="*/ 548 h 649"/>
                <a:gd name="T76" fmla="*/ 88 w 1639"/>
                <a:gd name="T77" fmla="*/ 526 h 649"/>
                <a:gd name="T78" fmla="*/ 99 w 1639"/>
                <a:gd name="T79" fmla="*/ 512 h 649"/>
                <a:gd name="T80" fmla="*/ 132 w 1639"/>
                <a:gd name="T81" fmla="*/ 507 h 649"/>
                <a:gd name="T82" fmla="*/ 211 w 1639"/>
                <a:gd name="T83" fmla="*/ 523 h 649"/>
                <a:gd name="T84" fmla="*/ 264 w 1639"/>
                <a:gd name="T85" fmla="*/ 529 h 649"/>
                <a:gd name="T86" fmla="*/ 315 w 1639"/>
                <a:gd name="T87" fmla="*/ 526 h 649"/>
                <a:gd name="T88" fmla="*/ 328 w 1639"/>
                <a:gd name="T89" fmla="*/ 509 h 649"/>
                <a:gd name="T90" fmla="*/ 306 w 1639"/>
                <a:gd name="T91" fmla="*/ 482 h 649"/>
                <a:gd name="T92" fmla="*/ 235 w 1639"/>
                <a:gd name="T93" fmla="*/ 437 h 649"/>
                <a:gd name="T94" fmla="*/ 141 w 1639"/>
                <a:gd name="T95" fmla="*/ 392 h 649"/>
                <a:gd name="T96" fmla="*/ 60 w 1639"/>
                <a:gd name="T97" fmla="*/ 354 h 649"/>
                <a:gd name="T98" fmla="*/ 18 w 1639"/>
                <a:gd name="T99" fmla="*/ 320 h 649"/>
                <a:gd name="T100" fmla="*/ 4 w 1639"/>
                <a:gd name="T101" fmla="*/ 296 h 649"/>
                <a:gd name="T102" fmla="*/ 6 w 1639"/>
                <a:gd name="T103" fmla="*/ 268 h 649"/>
                <a:gd name="T104" fmla="*/ 27 w 1639"/>
                <a:gd name="T105" fmla="*/ 250 h 649"/>
                <a:gd name="T106" fmla="*/ 58 w 1639"/>
                <a:gd name="T107" fmla="*/ 247 h 649"/>
                <a:gd name="T108" fmla="*/ 85 w 1639"/>
                <a:gd name="T109" fmla="*/ 251 h 649"/>
                <a:gd name="T110" fmla="*/ 15 w 1639"/>
                <a:gd name="T111" fmla="*/ 181 h 649"/>
                <a:gd name="T112" fmla="*/ 0 w 1639"/>
                <a:gd name="T113" fmla="*/ 141 h 649"/>
                <a:gd name="T114" fmla="*/ 5 w 1639"/>
                <a:gd name="T115" fmla="*/ 120 h 649"/>
                <a:gd name="T116" fmla="*/ 37 w 1639"/>
                <a:gd name="T117" fmla="*/ 101 h 649"/>
                <a:gd name="T118" fmla="*/ 78 w 1639"/>
                <a:gd name="T119" fmla="*/ 113 h 649"/>
                <a:gd name="T120" fmla="*/ 150 w 1639"/>
                <a:gd name="T121" fmla="*/ 160 h 649"/>
                <a:gd name="T122" fmla="*/ 270 w 1639"/>
                <a:gd name="T123" fmla="*/ 24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9" h="649">
                  <a:moveTo>
                    <a:pt x="270" y="240"/>
                  </a:moveTo>
                  <a:lnTo>
                    <a:pt x="270" y="238"/>
                  </a:lnTo>
                  <a:lnTo>
                    <a:pt x="270" y="238"/>
                  </a:lnTo>
                  <a:lnTo>
                    <a:pt x="254" y="223"/>
                  </a:lnTo>
                  <a:lnTo>
                    <a:pt x="237" y="206"/>
                  </a:lnTo>
                  <a:lnTo>
                    <a:pt x="237" y="206"/>
                  </a:lnTo>
                  <a:lnTo>
                    <a:pt x="204" y="172"/>
                  </a:lnTo>
                  <a:lnTo>
                    <a:pt x="186" y="154"/>
                  </a:lnTo>
                  <a:lnTo>
                    <a:pt x="169" y="134"/>
                  </a:lnTo>
                  <a:lnTo>
                    <a:pt x="153" y="115"/>
                  </a:lnTo>
                  <a:lnTo>
                    <a:pt x="138" y="95"/>
                  </a:lnTo>
                  <a:lnTo>
                    <a:pt x="126" y="74"/>
                  </a:lnTo>
                  <a:lnTo>
                    <a:pt x="121" y="64"/>
                  </a:lnTo>
                  <a:lnTo>
                    <a:pt x="115" y="53"/>
                  </a:lnTo>
                  <a:lnTo>
                    <a:pt x="115" y="53"/>
                  </a:lnTo>
                  <a:lnTo>
                    <a:pt x="112" y="40"/>
                  </a:lnTo>
                  <a:lnTo>
                    <a:pt x="110" y="29"/>
                  </a:lnTo>
                  <a:lnTo>
                    <a:pt x="110" y="20"/>
                  </a:lnTo>
                  <a:lnTo>
                    <a:pt x="113" y="13"/>
                  </a:lnTo>
                  <a:lnTo>
                    <a:pt x="117" y="8"/>
                  </a:lnTo>
                  <a:lnTo>
                    <a:pt x="121" y="4"/>
                  </a:lnTo>
                  <a:lnTo>
                    <a:pt x="127" y="1"/>
                  </a:lnTo>
                  <a:lnTo>
                    <a:pt x="133" y="0"/>
                  </a:lnTo>
                  <a:lnTo>
                    <a:pt x="141" y="0"/>
                  </a:lnTo>
                  <a:lnTo>
                    <a:pt x="150" y="1"/>
                  </a:lnTo>
                  <a:lnTo>
                    <a:pt x="159" y="3"/>
                  </a:lnTo>
                  <a:lnTo>
                    <a:pt x="168" y="5"/>
                  </a:lnTo>
                  <a:lnTo>
                    <a:pt x="185" y="14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20" y="36"/>
                  </a:lnTo>
                  <a:lnTo>
                    <a:pt x="240" y="50"/>
                  </a:lnTo>
                  <a:lnTo>
                    <a:pt x="274" y="79"/>
                  </a:lnTo>
                  <a:lnTo>
                    <a:pt x="309" y="110"/>
                  </a:lnTo>
                  <a:lnTo>
                    <a:pt x="343" y="141"/>
                  </a:lnTo>
                  <a:lnTo>
                    <a:pt x="343" y="141"/>
                  </a:lnTo>
                  <a:lnTo>
                    <a:pt x="364" y="156"/>
                  </a:lnTo>
                  <a:lnTo>
                    <a:pt x="386" y="172"/>
                  </a:lnTo>
                  <a:lnTo>
                    <a:pt x="407" y="187"/>
                  </a:lnTo>
                  <a:lnTo>
                    <a:pt x="431" y="201"/>
                  </a:lnTo>
                  <a:lnTo>
                    <a:pt x="454" y="214"/>
                  </a:lnTo>
                  <a:lnTo>
                    <a:pt x="478" y="225"/>
                  </a:lnTo>
                  <a:lnTo>
                    <a:pt x="502" y="236"/>
                  </a:lnTo>
                  <a:lnTo>
                    <a:pt x="527" y="243"/>
                  </a:lnTo>
                  <a:lnTo>
                    <a:pt x="527" y="243"/>
                  </a:lnTo>
                  <a:lnTo>
                    <a:pt x="542" y="248"/>
                  </a:lnTo>
                  <a:lnTo>
                    <a:pt x="561" y="255"/>
                  </a:lnTo>
                  <a:lnTo>
                    <a:pt x="570" y="256"/>
                  </a:lnTo>
                  <a:lnTo>
                    <a:pt x="580" y="257"/>
                  </a:lnTo>
                  <a:lnTo>
                    <a:pt x="588" y="256"/>
                  </a:lnTo>
                  <a:lnTo>
                    <a:pt x="596" y="254"/>
                  </a:lnTo>
                  <a:lnTo>
                    <a:pt x="596" y="254"/>
                  </a:lnTo>
                  <a:lnTo>
                    <a:pt x="598" y="251"/>
                  </a:lnTo>
                  <a:lnTo>
                    <a:pt x="601" y="248"/>
                  </a:lnTo>
                  <a:lnTo>
                    <a:pt x="604" y="242"/>
                  </a:lnTo>
                  <a:lnTo>
                    <a:pt x="605" y="233"/>
                  </a:lnTo>
                  <a:lnTo>
                    <a:pt x="605" y="224"/>
                  </a:lnTo>
                  <a:lnTo>
                    <a:pt x="604" y="205"/>
                  </a:lnTo>
                  <a:lnTo>
                    <a:pt x="602" y="186"/>
                  </a:lnTo>
                  <a:lnTo>
                    <a:pt x="602" y="186"/>
                  </a:lnTo>
                  <a:lnTo>
                    <a:pt x="598" y="170"/>
                  </a:lnTo>
                  <a:lnTo>
                    <a:pt x="593" y="147"/>
                  </a:lnTo>
                  <a:lnTo>
                    <a:pt x="587" y="119"/>
                  </a:lnTo>
                  <a:lnTo>
                    <a:pt x="580" y="88"/>
                  </a:lnTo>
                  <a:lnTo>
                    <a:pt x="579" y="73"/>
                  </a:lnTo>
                  <a:lnTo>
                    <a:pt x="578" y="59"/>
                  </a:lnTo>
                  <a:lnTo>
                    <a:pt x="579" y="46"/>
                  </a:lnTo>
                  <a:lnTo>
                    <a:pt x="580" y="35"/>
                  </a:lnTo>
                  <a:lnTo>
                    <a:pt x="583" y="26"/>
                  </a:lnTo>
                  <a:lnTo>
                    <a:pt x="588" y="18"/>
                  </a:lnTo>
                  <a:lnTo>
                    <a:pt x="591" y="15"/>
                  </a:lnTo>
                  <a:lnTo>
                    <a:pt x="595" y="13"/>
                  </a:lnTo>
                  <a:lnTo>
                    <a:pt x="598" y="12"/>
                  </a:lnTo>
                  <a:lnTo>
                    <a:pt x="604" y="12"/>
                  </a:lnTo>
                  <a:lnTo>
                    <a:pt x="604" y="12"/>
                  </a:lnTo>
                  <a:lnTo>
                    <a:pt x="610" y="13"/>
                  </a:lnTo>
                  <a:lnTo>
                    <a:pt x="618" y="15"/>
                  </a:lnTo>
                  <a:lnTo>
                    <a:pt x="624" y="20"/>
                  </a:lnTo>
                  <a:lnTo>
                    <a:pt x="632" y="27"/>
                  </a:lnTo>
                  <a:lnTo>
                    <a:pt x="648" y="42"/>
                  </a:lnTo>
                  <a:lnTo>
                    <a:pt x="664" y="63"/>
                  </a:lnTo>
                  <a:lnTo>
                    <a:pt x="678" y="83"/>
                  </a:lnTo>
                  <a:lnTo>
                    <a:pt x="692" y="102"/>
                  </a:lnTo>
                  <a:lnTo>
                    <a:pt x="712" y="132"/>
                  </a:lnTo>
                  <a:lnTo>
                    <a:pt x="712" y="132"/>
                  </a:lnTo>
                  <a:lnTo>
                    <a:pt x="734" y="161"/>
                  </a:lnTo>
                  <a:lnTo>
                    <a:pt x="756" y="190"/>
                  </a:lnTo>
                  <a:lnTo>
                    <a:pt x="778" y="219"/>
                  </a:lnTo>
                  <a:lnTo>
                    <a:pt x="800" y="246"/>
                  </a:lnTo>
                  <a:lnTo>
                    <a:pt x="800" y="246"/>
                  </a:lnTo>
                  <a:lnTo>
                    <a:pt x="814" y="261"/>
                  </a:lnTo>
                  <a:lnTo>
                    <a:pt x="828" y="275"/>
                  </a:lnTo>
                  <a:lnTo>
                    <a:pt x="828" y="275"/>
                  </a:lnTo>
                  <a:lnTo>
                    <a:pt x="847" y="291"/>
                  </a:lnTo>
                  <a:lnTo>
                    <a:pt x="867" y="305"/>
                  </a:lnTo>
                  <a:lnTo>
                    <a:pt x="887" y="315"/>
                  </a:lnTo>
                  <a:lnTo>
                    <a:pt x="907" y="323"/>
                  </a:lnTo>
                  <a:lnTo>
                    <a:pt x="929" y="330"/>
                  </a:lnTo>
                  <a:lnTo>
                    <a:pt x="951" y="336"/>
                  </a:lnTo>
                  <a:lnTo>
                    <a:pt x="997" y="345"/>
                  </a:lnTo>
                  <a:lnTo>
                    <a:pt x="997" y="345"/>
                  </a:lnTo>
                  <a:lnTo>
                    <a:pt x="1176" y="311"/>
                  </a:lnTo>
                  <a:lnTo>
                    <a:pt x="1345" y="278"/>
                  </a:lnTo>
                  <a:lnTo>
                    <a:pt x="1434" y="260"/>
                  </a:lnTo>
                  <a:lnTo>
                    <a:pt x="1518" y="242"/>
                  </a:lnTo>
                  <a:lnTo>
                    <a:pt x="1518" y="242"/>
                  </a:lnTo>
                  <a:lnTo>
                    <a:pt x="1513" y="263"/>
                  </a:lnTo>
                  <a:lnTo>
                    <a:pt x="1508" y="282"/>
                  </a:lnTo>
                  <a:lnTo>
                    <a:pt x="1504" y="302"/>
                  </a:lnTo>
                  <a:lnTo>
                    <a:pt x="1503" y="324"/>
                  </a:lnTo>
                  <a:lnTo>
                    <a:pt x="1503" y="324"/>
                  </a:lnTo>
                  <a:lnTo>
                    <a:pt x="1503" y="343"/>
                  </a:lnTo>
                  <a:lnTo>
                    <a:pt x="1503" y="364"/>
                  </a:lnTo>
                  <a:lnTo>
                    <a:pt x="1504" y="383"/>
                  </a:lnTo>
                  <a:lnTo>
                    <a:pt x="1507" y="402"/>
                  </a:lnTo>
                  <a:lnTo>
                    <a:pt x="1511" y="420"/>
                  </a:lnTo>
                  <a:lnTo>
                    <a:pt x="1516" y="439"/>
                  </a:lnTo>
                  <a:lnTo>
                    <a:pt x="1522" y="457"/>
                  </a:lnTo>
                  <a:lnTo>
                    <a:pt x="1530" y="477"/>
                  </a:lnTo>
                  <a:lnTo>
                    <a:pt x="1530" y="477"/>
                  </a:lnTo>
                  <a:lnTo>
                    <a:pt x="1541" y="501"/>
                  </a:lnTo>
                  <a:lnTo>
                    <a:pt x="1553" y="523"/>
                  </a:lnTo>
                  <a:lnTo>
                    <a:pt x="1566" y="546"/>
                  </a:lnTo>
                  <a:lnTo>
                    <a:pt x="1579" y="567"/>
                  </a:lnTo>
                  <a:lnTo>
                    <a:pt x="1608" y="608"/>
                  </a:lnTo>
                  <a:lnTo>
                    <a:pt x="1639" y="649"/>
                  </a:lnTo>
                  <a:lnTo>
                    <a:pt x="1639" y="649"/>
                  </a:lnTo>
                  <a:lnTo>
                    <a:pt x="1415" y="649"/>
                  </a:lnTo>
                  <a:lnTo>
                    <a:pt x="1190" y="647"/>
                  </a:lnTo>
                  <a:lnTo>
                    <a:pt x="966" y="642"/>
                  </a:lnTo>
                  <a:lnTo>
                    <a:pt x="742" y="637"/>
                  </a:lnTo>
                  <a:lnTo>
                    <a:pt x="742" y="637"/>
                  </a:lnTo>
                  <a:lnTo>
                    <a:pt x="674" y="635"/>
                  </a:lnTo>
                  <a:lnTo>
                    <a:pt x="606" y="635"/>
                  </a:lnTo>
                  <a:lnTo>
                    <a:pt x="537" y="635"/>
                  </a:lnTo>
                  <a:lnTo>
                    <a:pt x="468" y="634"/>
                  </a:lnTo>
                  <a:lnTo>
                    <a:pt x="468" y="634"/>
                  </a:lnTo>
                  <a:lnTo>
                    <a:pt x="407" y="633"/>
                  </a:lnTo>
                  <a:lnTo>
                    <a:pt x="346" y="629"/>
                  </a:lnTo>
                  <a:lnTo>
                    <a:pt x="286" y="621"/>
                  </a:lnTo>
                  <a:lnTo>
                    <a:pt x="256" y="617"/>
                  </a:lnTo>
                  <a:lnTo>
                    <a:pt x="227" y="612"/>
                  </a:lnTo>
                  <a:lnTo>
                    <a:pt x="227" y="612"/>
                  </a:lnTo>
                  <a:lnTo>
                    <a:pt x="211" y="608"/>
                  </a:lnTo>
                  <a:lnTo>
                    <a:pt x="191" y="603"/>
                  </a:lnTo>
                  <a:lnTo>
                    <a:pt x="165" y="594"/>
                  </a:lnTo>
                  <a:lnTo>
                    <a:pt x="140" y="584"/>
                  </a:lnTo>
                  <a:lnTo>
                    <a:pt x="127" y="578"/>
                  </a:lnTo>
                  <a:lnTo>
                    <a:pt x="117" y="571"/>
                  </a:lnTo>
                  <a:lnTo>
                    <a:pt x="106" y="564"/>
                  </a:lnTo>
                  <a:lnTo>
                    <a:pt x="99" y="556"/>
                  </a:lnTo>
                  <a:lnTo>
                    <a:pt x="92" y="548"/>
                  </a:lnTo>
                  <a:lnTo>
                    <a:pt x="88" y="539"/>
                  </a:lnTo>
                  <a:lnTo>
                    <a:pt x="87" y="535"/>
                  </a:lnTo>
                  <a:lnTo>
                    <a:pt x="87" y="530"/>
                  </a:lnTo>
                  <a:lnTo>
                    <a:pt x="88" y="526"/>
                  </a:lnTo>
                  <a:lnTo>
                    <a:pt x="90" y="521"/>
                  </a:lnTo>
                  <a:lnTo>
                    <a:pt x="90" y="521"/>
                  </a:lnTo>
                  <a:lnTo>
                    <a:pt x="94" y="516"/>
                  </a:lnTo>
                  <a:lnTo>
                    <a:pt x="99" y="512"/>
                  </a:lnTo>
                  <a:lnTo>
                    <a:pt x="106" y="510"/>
                  </a:lnTo>
                  <a:lnTo>
                    <a:pt x="114" y="507"/>
                  </a:lnTo>
                  <a:lnTo>
                    <a:pt x="123" y="507"/>
                  </a:lnTo>
                  <a:lnTo>
                    <a:pt x="132" y="507"/>
                  </a:lnTo>
                  <a:lnTo>
                    <a:pt x="153" y="510"/>
                  </a:lnTo>
                  <a:lnTo>
                    <a:pt x="174" y="514"/>
                  </a:lnTo>
                  <a:lnTo>
                    <a:pt x="195" y="519"/>
                  </a:lnTo>
                  <a:lnTo>
                    <a:pt x="211" y="523"/>
                  </a:lnTo>
                  <a:lnTo>
                    <a:pt x="224" y="525"/>
                  </a:lnTo>
                  <a:lnTo>
                    <a:pt x="224" y="525"/>
                  </a:lnTo>
                  <a:lnTo>
                    <a:pt x="242" y="528"/>
                  </a:lnTo>
                  <a:lnTo>
                    <a:pt x="264" y="529"/>
                  </a:lnTo>
                  <a:lnTo>
                    <a:pt x="286" y="530"/>
                  </a:lnTo>
                  <a:lnTo>
                    <a:pt x="297" y="530"/>
                  </a:lnTo>
                  <a:lnTo>
                    <a:pt x="306" y="529"/>
                  </a:lnTo>
                  <a:lnTo>
                    <a:pt x="315" y="526"/>
                  </a:lnTo>
                  <a:lnTo>
                    <a:pt x="322" y="524"/>
                  </a:lnTo>
                  <a:lnTo>
                    <a:pt x="326" y="520"/>
                  </a:lnTo>
                  <a:lnTo>
                    <a:pt x="328" y="515"/>
                  </a:lnTo>
                  <a:lnTo>
                    <a:pt x="328" y="509"/>
                  </a:lnTo>
                  <a:lnTo>
                    <a:pt x="324" y="501"/>
                  </a:lnTo>
                  <a:lnTo>
                    <a:pt x="317" y="492"/>
                  </a:lnTo>
                  <a:lnTo>
                    <a:pt x="306" y="482"/>
                  </a:lnTo>
                  <a:lnTo>
                    <a:pt x="306" y="482"/>
                  </a:lnTo>
                  <a:lnTo>
                    <a:pt x="290" y="469"/>
                  </a:lnTo>
                  <a:lnTo>
                    <a:pt x="272" y="456"/>
                  </a:lnTo>
                  <a:lnTo>
                    <a:pt x="254" y="446"/>
                  </a:lnTo>
                  <a:lnTo>
                    <a:pt x="235" y="437"/>
                  </a:lnTo>
                  <a:lnTo>
                    <a:pt x="197" y="419"/>
                  </a:lnTo>
                  <a:lnTo>
                    <a:pt x="159" y="400"/>
                  </a:lnTo>
                  <a:lnTo>
                    <a:pt x="159" y="400"/>
                  </a:lnTo>
                  <a:lnTo>
                    <a:pt x="141" y="392"/>
                  </a:lnTo>
                  <a:lnTo>
                    <a:pt x="122" y="383"/>
                  </a:lnTo>
                  <a:lnTo>
                    <a:pt x="101" y="374"/>
                  </a:lnTo>
                  <a:lnTo>
                    <a:pt x="80" y="365"/>
                  </a:lnTo>
                  <a:lnTo>
                    <a:pt x="60" y="354"/>
                  </a:lnTo>
                  <a:lnTo>
                    <a:pt x="41" y="342"/>
                  </a:lnTo>
                  <a:lnTo>
                    <a:pt x="32" y="336"/>
                  </a:lnTo>
                  <a:lnTo>
                    <a:pt x="24" y="328"/>
                  </a:lnTo>
                  <a:lnTo>
                    <a:pt x="18" y="320"/>
                  </a:lnTo>
                  <a:lnTo>
                    <a:pt x="13" y="313"/>
                  </a:lnTo>
                  <a:lnTo>
                    <a:pt x="13" y="313"/>
                  </a:lnTo>
                  <a:lnTo>
                    <a:pt x="8" y="304"/>
                  </a:lnTo>
                  <a:lnTo>
                    <a:pt x="4" y="296"/>
                  </a:lnTo>
                  <a:lnTo>
                    <a:pt x="3" y="288"/>
                  </a:lnTo>
                  <a:lnTo>
                    <a:pt x="3" y="281"/>
                  </a:lnTo>
                  <a:lnTo>
                    <a:pt x="4" y="274"/>
                  </a:lnTo>
                  <a:lnTo>
                    <a:pt x="6" y="268"/>
                  </a:lnTo>
                  <a:lnTo>
                    <a:pt x="9" y="263"/>
                  </a:lnTo>
                  <a:lnTo>
                    <a:pt x="14" y="257"/>
                  </a:lnTo>
                  <a:lnTo>
                    <a:pt x="21" y="254"/>
                  </a:lnTo>
                  <a:lnTo>
                    <a:pt x="27" y="250"/>
                  </a:lnTo>
                  <a:lnTo>
                    <a:pt x="33" y="248"/>
                  </a:lnTo>
                  <a:lnTo>
                    <a:pt x="41" y="247"/>
                  </a:lnTo>
                  <a:lnTo>
                    <a:pt x="49" y="246"/>
                  </a:lnTo>
                  <a:lnTo>
                    <a:pt x="58" y="247"/>
                  </a:lnTo>
                  <a:lnTo>
                    <a:pt x="65" y="248"/>
                  </a:lnTo>
                  <a:lnTo>
                    <a:pt x="74" y="252"/>
                  </a:lnTo>
                  <a:lnTo>
                    <a:pt x="85" y="251"/>
                  </a:lnTo>
                  <a:lnTo>
                    <a:pt x="85" y="251"/>
                  </a:lnTo>
                  <a:lnTo>
                    <a:pt x="64" y="233"/>
                  </a:lnTo>
                  <a:lnTo>
                    <a:pt x="45" y="215"/>
                  </a:lnTo>
                  <a:lnTo>
                    <a:pt x="30" y="197"/>
                  </a:lnTo>
                  <a:lnTo>
                    <a:pt x="15" y="181"/>
                  </a:lnTo>
                  <a:lnTo>
                    <a:pt x="6" y="164"/>
                  </a:lnTo>
                  <a:lnTo>
                    <a:pt x="3" y="156"/>
                  </a:lnTo>
                  <a:lnTo>
                    <a:pt x="0" y="149"/>
                  </a:lnTo>
                  <a:lnTo>
                    <a:pt x="0" y="141"/>
                  </a:lnTo>
                  <a:lnTo>
                    <a:pt x="0" y="133"/>
                  </a:lnTo>
                  <a:lnTo>
                    <a:pt x="1" y="127"/>
                  </a:lnTo>
                  <a:lnTo>
                    <a:pt x="5" y="120"/>
                  </a:lnTo>
                  <a:lnTo>
                    <a:pt x="5" y="120"/>
                  </a:lnTo>
                  <a:lnTo>
                    <a:pt x="12" y="113"/>
                  </a:lnTo>
                  <a:lnTo>
                    <a:pt x="19" y="106"/>
                  </a:lnTo>
                  <a:lnTo>
                    <a:pt x="28" y="102"/>
                  </a:lnTo>
                  <a:lnTo>
                    <a:pt x="37" y="101"/>
                  </a:lnTo>
                  <a:lnTo>
                    <a:pt x="47" y="102"/>
                  </a:lnTo>
                  <a:lnTo>
                    <a:pt x="58" y="104"/>
                  </a:lnTo>
                  <a:lnTo>
                    <a:pt x="68" y="108"/>
                  </a:lnTo>
                  <a:lnTo>
                    <a:pt x="78" y="113"/>
                  </a:lnTo>
                  <a:lnTo>
                    <a:pt x="99" y="123"/>
                  </a:lnTo>
                  <a:lnTo>
                    <a:pt x="118" y="137"/>
                  </a:lnTo>
                  <a:lnTo>
                    <a:pt x="150" y="160"/>
                  </a:lnTo>
                  <a:lnTo>
                    <a:pt x="150" y="160"/>
                  </a:lnTo>
                  <a:lnTo>
                    <a:pt x="211" y="197"/>
                  </a:lnTo>
                  <a:lnTo>
                    <a:pt x="242" y="216"/>
                  </a:lnTo>
                  <a:lnTo>
                    <a:pt x="256" y="228"/>
                  </a:lnTo>
                  <a:lnTo>
                    <a:pt x="270" y="240"/>
                  </a:lnTo>
                  <a:lnTo>
                    <a:pt x="270" y="24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2F7DA756-C439-455C-4305-DDDDD6389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449"/>
              <a:ext cx="371" cy="317"/>
            </a:xfrm>
            <a:custGeom>
              <a:avLst/>
              <a:gdLst>
                <a:gd name="T0" fmla="*/ 718 w 742"/>
                <a:gd name="T1" fmla="*/ 291 h 633"/>
                <a:gd name="T2" fmla="*/ 735 w 742"/>
                <a:gd name="T3" fmla="*/ 339 h 633"/>
                <a:gd name="T4" fmla="*/ 742 w 742"/>
                <a:gd name="T5" fmla="*/ 389 h 633"/>
                <a:gd name="T6" fmla="*/ 740 w 742"/>
                <a:gd name="T7" fmla="*/ 438 h 633"/>
                <a:gd name="T8" fmla="*/ 728 w 742"/>
                <a:gd name="T9" fmla="*/ 484 h 633"/>
                <a:gd name="T10" fmla="*/ 709 w 742"/>
                <a:gd name="T11" fmla="*/ 526 h 633"/>
                <a:gd name="T12" fmla="*/ 678 w 742"/>
                <a:gd name="T13" fmla="*/ 562 h 633"/>
                <a:gd name="T14" fmla="*/ 640 w 742"/>
                <a:gd name="T15" fmla="*/ 593 h 633"/>
                <a:gd name="T16" fmla="*/ 592 w 742"/>
                <a:gd name="T17" fmla="*/ 615 h 633"/>
                <a:gd name="T18" fmla="*/ 563 w 742"/>
                <a:gd name="T19" fmla="*/ 622 h 633"/>
                <a:gd name="T20" fmla="*/ 518 w 742"/>
                <a:gd name="T21" fmla="*/ 631 h 633"/>
                <a:gd name="T22" fmla="*/ 489 w 742"/>
                <a:gd name="T23" fmla="*/ 631 h 633"/>
                <a:gd name="T24" fmla="*/ 471 w 742"/>
                <a:gd name="T25" fmla="*/ 633 h 633"/>
                <a:gd name="T26" fmla="*/ 450 w 742"/>
                <a:gd name="T27" fmla="*/ 615 h 633"/>
                <a:gd name="T28" fmla="*/ 407 w 742"/>
                <a:gd name="T29" fmla="*/ 581 h 633"/>
                <a:gd name="T30" fmla="*/ 359 w 742"/>
                <a:gd name="T31" fmla="*/ 551 h 633"/>
                <a:gd name="T32" fmla="*/ 309 w 742"/>
                <a:gd name="T33" fmla="*/ 525 h 633"/>
                <a:gd name="T34" fmla="*/ 258 w 742"/>
                <a:gd name="T35" fmla="*/ 502 h 633"/>
                <a:gd name="T36" fmla="*/ 205 w 742"/>
                <a:gd name="T37" fmla="*/ 483 h 633"/>
                <a:gd name="T38" fmla="*/ 152 w 742"/>
                <a:gd name="T39" fmla="*/ 469 h 633"/>
                <a:gd name="T40" fmla="*/ 98 w 742"/>
                <a:gd name="T41" fmla="*/ 457 h 633"/>
                <a:gd name="T42" fmla="*/ 71 w 742"/>
                <a:gd name="T43" fmla="*/ 452 h 633"/>
                <a:gd name="T44" fmla="*/ 62 w 742"/>
                <a:gd name="T45" fmla="*/ 431 h 633"/>
                <a:gd name="T46" fmla="*/ 31 w 742"/>
                <a:gd name="T47" fmla="*/ 375 h 633"/>
                <a:gd name="T48" fmla="*/ 15 w 742"/>
                <a:gd name="T49" fmla="*/ 335 h 633"/>
                <a:gd name="T50" fmla="*/ 3 w 742"/>
                <a:gd name="T51" fmla="*/ 291 h 633"/>
                <a:gd name="T52" fmla="*/ 0 w 742"/>
                <a:gd name="T53" fmla="*/ 265 h 633"/>
                <a:gd name="T54" fmla="*/ 0 w 742"/>
                <a:gd name="T55" fmla="*/ 212 h 633"/>
                <a:gd name="T56" fmla="*/ 7 w 742"/>
                <a:gd name="T57" fmla="*/ 161 h 633"/>
                <a:gd name="T58" fmla="*/ 18 w 742"/>
                <a:gd name="T59" fmla="*/ 125 h 633"/>
                <a:gd name="T60" fmla="*/ 30 w 742"/>
                <a:gd name="T61" fmla="*/ 102 h 633"/>
                <a:gd name="T62" fmla="*/ 38 w 742"/>
                <a:gd name="T63" fmla="*/ 91 h 633"/>
                <a:gd name="T64" fmla="*/ 54 w 742"/>
                <a:gd name="T65" fmla="*/ 66 h 633"/>
                <a:gd name="T66" fmla="*/ 74 w 742"/>
                <a:gd name="T67" fmla="*/ 47 h 633"/>
                <a:gd name="T68" fmla="*/ 94 w 742"/>
                <a:gd name="T69" fmla="*/ 32 h 633"/>
                <a:gd name="T70" fmla="*/ 115 w 742"/>
                <a:gd name="T71" fmla="*/ 19 h 633"/>
                <a:gd name="T72" fmla="*/ 139 w 742"/>
                <a:gd name="T73" fmla="*/ 10 h 633"/>
                <a:gd name="T74" fmla="*/ 163 w 742"/>
                <a:gd name="T75" fmla="*/ 4 h 633"/>
                <a:gd name="T76" fmla="*/ 220 w 742"/>
                <a:gd name="T77" fmla="*/ 0 h 633"/>
                <a:gd name="T78" fmla="*/ 248 w 742"/>
                <a:gd name="T79" fmla="*/ 1 h 633"/>
                <a:gd name="T80" fmla="*/ 299 w 742"/>
                <a:gd name="T81" fmla="*/ 10 h 633"/>
                <a:gd name="T82" fmla="*/ 323 w 742"/>
                <a:gd name="T83" fmla="*/ 19 h 633"/>
                <a:gd name="T84" fmla="*/ 346 w 742"/>
                <a:gd name="T85" fmla="*/ 31 h 633"/>
                <a:gd name="T86" fmla="*/ 367 w 742"/>
                <a:gd name="T87" fmla="*/ 46 h 633"/>
                <a:gd name="T88" fmla="*/ 386 w 742"/>
                <a:gd name="T89" fmla="*/ 65 h 633"/>
                <a:gd name="T90" fmla="*/ 403 w 742"/>
                <a:gd name="T91" fmla="*/ 87 h 633"/>
                <a:gd name="T92" fmla="*/ 408 w 742"/>
                <a:gd name="T93" fmla="*/ 96 h 633"/>
                <a:gd name="T94" fmla="*/ 421 w 742"/>
                <a:gd name="T95" fmla="*/ 120 h 633"/>
                <a:gd name="T96" fmla="*/ 431 w 742"/>
                <a:gd name="T97" fmla="*/ 132 h 633"/>
                <a:gd name="T98" fmla="*/ 448 w 742"/>
                <a:gd name="T99" fmla="*/ 141 h 633"/>
                <a:gd name="T100" fmla="*/ 462 w 742"/>
                <a:gd name="T101" fmla="*/ 142 h 633"/>
                <a:gd name="T102" fmla="*/ 503 w 742"/>
                <a:gd name="T103" fmla="*/ 145 h 633"/>
                <a:gd name="T104" fmla="*/ 544 w 742"/>
                <a:gd name="T105" fmla="*/ 148 h 633"/>
                <a:gd name="T106" fmla="*/ 557 w 742"/>
                <a:gd name="T107" fmla="*/ 152 h 633"/>
                <a:gd name="T108" fmla="*/ 582 w 742"/>
                <a:gd name="T109" fmla="*/ 161 h 633"/>
                <a:gd name="T110" fmla="*/ 631 w 742"/>
                <a:gd name="T111" fmla="*/ 187 h 633"/>
                <a:gd name="T112" fmla="*/ 672 w 742"/>
                <a:gd name="T113" fmla="*/ 224 h 633"/>
                <a:gd name="T114" fmla="*/ 705 w 742"/>
                <a:gd name="T115" fmla="*/ 268 h 633"/>
                <a:gd name="T116" fmla="*/ 718 w 742"/>
                <a:gd name="T117" fmla="*/ 29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2" h="633">
                  <a:moveTo>
                    <a:pt x="718" y="291"/>
                  </a:moveTo>
                  <a:lnTo>
                    <a:pt x="718" y="291"/>
                  </a:lnTo>
                  <a:lnTo>
                    <a:pt x="727" y="315"/>
                  </a:lnTo>
                  <a:lnTo>
                    <a:pt x="735" y="339"/>
                  </a:lnTo>
                  <a:lnTo>
                    <a:pt x="740" y="365"/>
                  </a:lnTo>
                  <a:lnTo>
                    <a:pt x="742" y="389"/>
                  </a:lnTo>
                  <a:lnTo>
                    <a:pt x="742" y="414"/>
                  </a:lnTo>
                  <a:lnTo>
                    <a:pt x="740" y="438"/>
                  </a:lnTo>
                  <a:lnTo>
                    <a:pt x="736" y="461"/>
                  </a:lnTo>
                  <a:lnTo>
                    <a:pt x="728" y="484"/>
                  </a:lnTo>
                  <a:lnTo>
                    <a:pt x="719" y="506"/>
                  </a:lnTo>
                  <a:lnTo>
                    <a:pt x="709" y="526"/>
                  </a:lnTo>
                  <a:lnTo>
                    <a:pt x="695" y="545"/>
                  </a:lnTo>
                  <a:lnTo>
                    <a:pt x="678" y="562"/>
                  </a:lnTo>
                  <a:lnTo>
                    <a:pt x="660" y="579"/>
                  </a:lnTo>
                  <a:lnTo>
                    <a:pt x="640" y="593"/>
                  </a:lnTo>
                  <a:lnTo>
                    <a:pt x="618" y="604"/>
                  </a:lnTo>
                  <a:lnTo>
                    <a:pt x="592" y="615"/>
                  </a:lnTo>
                  <a:lnTo>
                    <a:pt x="592" y="615"/>
                  </a:lnTo>
                  <a:lnTo>
                    <a:pt x="563" y="622"/>
                  </a:lnTo>
                  <a:lnTo>
                    <a:pt x="533" y="629"/>
                  </a:lnTo>
                  <a:lnTo>
                    <a:pt x="518" y="631"/>
                  </a:lnTo>
                  <a:lnTo>
                    <a:pt x="503" y="631"/>
                  </a:lnTo>
                  <a:lnTo>
                    <a:pt x="489" y="631"/>
                  </a:lnTo>
                  <a:lnTo>
                    <a:pt x="473" y="630"/>
                  </a:lnTo>
                  <a:lnTo>
                    <a:pt x="471" y="633"/>
                  </a:lnTo>
                  <a:lnTo>
                    <a:pt x="471" y="633"/>
                  </a:lnTo>
                  <a:lnTo>
                    <a:pt x="450" y="615"/>
                  </a:lnTo>
                  <a:lnTo>
                    <a:pt x="428" y="598"/>
                  </a:lnTo>
                  <a:lnTo>
                    <a:pt x="407" y="581"/>
                  </a:lnTo>
                  <a:lnTo>
                    <a:pt x="384" y="566"/>
                  </a:lnTo>
                  <a:lnTo>
                    <a:pt x="359" y="551"/>
                  </a:lnTo>
                  <a:lnTo>
                    <a:pt x="335" y="538"/>
                  </a:lnTo>
                  <a:lnTo>
                    <a:pt x="309" y="525"/>
                  </a:lnTo>
                  <a:lnTo>
                    <a:pt x="284" y="512"/>
                  </a:lnTo>
                  <a:lnTo>
                    <a:pt x="258" y="502"/>
                  </a:lnTo>
                  <a:lnTo>
                    <a:pt x="231" y="492"/>
                  </a:lnTo>
                  <a:lnTo>
                    <a:pt x="205" y="483"/>
                  </a:lnTo>
                  <a:lnTo>
                    <a:pt x="179" y="475"/>
                  </a:lnTo>
                  <a:lnTo>
                    <a:pt x="152" y="469"/>
                  </a:lnTo>
                  <a:lnTo>
                    <a:pt x="125" y="462"/>
                  </a:lnTo>
                  <a:lnTo>
                    <a:pt x="98" y="457"/>
                  </a:lnTo>
                  <a:lnTo>
                    <a:pt x="71" y="453"/>
                  </a:lnTo>
                  <a:lnTo>
                    <a:pt x="71" y="452"/>
                  </a:lnTo>
                  <a:lnTo>
                    <a:pt x="71" y="452"/>
                  </a:lnTo>
                  <a:lnTo>
                    <a:pt x="62" y="431"/>
                  </a:lnTo>
                  <a:lnTo>
                    <a:pt x="52" y="412"/>
                  </a:lnTo>
                  <a:lnTo>
                    <a:pt x="31" y="375"/>
                  </a:lnTo>
                  <a:lnTo>
                    <a:pt x="22" y="356"/>
                  </a:lnTo>
                  <a:lnTo>
                    <a:pt x="15" y="335"/>
                  </a:lnTo>
                  <a:lnTo>
                    <a:pt x="8" y="314"/>
                  </a:lnTo>
                  <a:lnTo>
                    <a:pt x="3" y="291"/>
                  </a:lnTo>
                  <a:lnTo>
                    <a:pt x="3" y="291"/>
                  </a:lnTo>
                  <a:lnTo>
                    <a:pt x="0" y="265"/>
                  </a:lnTo>
                  <a:lnTo>
                    <a:pt x="0" y="238"/>
                  </a:lnTo>
                  <a:lnTo>
                    <a:pt x="0" y="212"/>
                  </a:lnTo>
                  <a:lnTo>
                    <a:pt x="3" y="187"/>
                  </a:lnTo>
                  <a:lnTo>
                    <a:pt x="7" y="161"/>
                  </a:lnTo>
                  <a:lnTo>
                    <a:pt x="15" y="137"/>
                  </a:lnTo>
                  <a:lnTo>
                    <a:pt x="18" y="125"/>
                  </a:lnTo>
                  <a:lnTo>
                    <a:pt x="24" y="114"/>
                  </a:lnTo>
                  <a:lnTo>
                    <a:pt x="30" y="102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45" y="78"/>
                  </a:lnTo>
                  <a:lnTo>
                    <a:pt x="54" y="66"/>
                  </a:lnTo>
                  <a:lnTo>
                    <a:pt x="65" y="56"/>
                  </a:lnTo>
                  <a:lnTo>
                    <a:pt x="74" y="47"/>
                  </a:lnTo>
                  <a:lnTo>
                    <a:pt x="84" y="38"/>
                  </a:lnTo>
                  <a:lnTo>
                    <a:pt x="94" y="32"/>
                  </a:lnTo>
                  <a:lnTo>
                    <a:pt x="104" y="24"/>
                  </a:lnTo>
                  <a:lnTo>
                    <a:pt x="115" y="19"/>
                  </a:lnTo>
                  <a:lnTo>
                    <a:pt x="126" y="14"/>
                  </a:lnTo>
                  <a:lnTo>
                    <a:pt x="139" y="10"/>
                  </a:lnTo>
                  <a:lnTo>
                    <a:pt x="150" y="6"/>
                  </a:lnTo>
                  <a:lnTo>
                    <a:pt x="163" y="4"/>
                  </a:lnTo>
                  <a:lnTo>
                    <a:pt x="190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48" y="1"/>
                  </a:lnTo>
                  <a:lnTo>
                    <a:pt x="275" y="4"/>
                  </a:lnTo>
                  <a:lnTo>
                    <a:pt x="299" y="10"/>
                  </a:lnTo>
                  <a:lnTo>
                    <a:pt x="312" y="14"/>
                  </a:lnTo>
                  <a:lnTo>
                    <a:pt x="323" y="19"/>
                  </a:lnTo>
                  <a:lnTo>
                    <a:pt x="335" y="24"/>
                  </a:lnTo>
                  <a:lnTo>
                    <a:pt x="346" y="31"/>
                  </a:lnTo>
                  <a:lnTo>
                    <a:pt x="357" y="38"/>
                  </a:lnTo>
                  <a:lnTo>
                    <a:pt x="367" y="46"/>
                  </a:lnTo>
                  <a:lnTo>
                    <a:pt x="376" y="55"/>
                  </a:lnTo>
                  <a:lnTo>
                    <a:pt x="386" y="65"/>
                  </a:lnTo>
                  <a:lnTo>
                    <a:pt x="394" y="75"/>
                  </a:lnTo>
                  <a:lnTo>
                    <a:pt x="403" y="87"/>
                  </a:lnTo>
                  <a:lnTo>
                    <a:pt x="403" y="87"/>
                  </a:lnTo>
                  <a:lnTo>
                    <a:pt x="408" y="96"/>
                  </a:lnTo>
                  <a:lnTo>
                    <a:pt x="413" y="105"/>
                  </a:lnTo>
                  <a:lnTo>
                    <a:pt x="421" y="120"/>
                  </a:lnTo>
                  <a:lnTo>
                    <a:pt x="426" y="127"/>
                  </a:lnTo>
                  <a:lnTo>
                    <a:pt x="431" y="132"/>
                  </a:lnTo>
                  <a:lnTo>
                    <a:pt x="439" y="137"/>
                  </a:lnTo>
                  <a:lnTo>
                    <a:pt x="448" y="141"/>
                  </a:lnTo>
                  <a:lnTo>
                    <a:pt x="448" y="141"/>
                  </a:lnTo>
                  <a:lnTo>
                    <a:pt x="462" y="142"/>
                  </a:lnTo>
                  <a:lnTo>
                    <a:pt x="475" y="143"/>
                  </a:lnTo>
                  <a:lnTo>
                    <a:pt x="503" y="145"/>
                  </a:lnTo>
                  <a:lnTo>
                    <a:pt x="530" y="146"/>
                  </a:lnTo>
                  <a:lnTo>
                    <a:pt x="544" y="148"/>
                  </a:lnTo>
                  <a:lnTo>
                    <a:pt x="557" y="152"/>
                  </a:lnTo>
                  <a:lnTo>
                    <a:pt x="557" y="152"/>
                  </a:lnTo>
                  <a:lnTo>
                    <a:pt x="569" y="156"/>
                  </a:lnTo>
                  <a:lnTo>
                    <a:pt x="582" y="161"/>
                  </a:lnTo>
                  <a:lnTo>
                    <a:pt x="608" y="173"/>
                  </a:lnTo>
                  <a:lnTo>
                    <a:pt x="631" y="187"/>
                  </a:lnTo>
                  <a:lnTo>
                    <a:pt x="653" y="205"/>
                  </a:lnTo>
                  <a:lnTo>
                    <a:pt x="672" y="224"/>
                  </a:lnTo>
                  <a:lnTo>
                    <a:pt x="690" y="244"/>
                  </a:lnTo>
                  <a:lnTo>
                    <a:pt x="705" y="268"/>
                  </a:lnTo>
                  <a:lnTo>
                    <a:pt x="712" y="279"/>
                  </a:lnTo>
                  <a:lnTo>
                    <a:pt x="718" y="291"/>
                  </a:lnTo>
                  <a:lnTo>
                    <a:pt x="718" y="291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B7232A7A-2E7A-1E36-873E-803FE1202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674"/>
              <a:ext cx="754" cy="574"/>
            </a:xfrm>
            <a:custGeom>
              <a:avLst/>
              <a:gdLst>
                <a:gd name="T0" fmla="*/ 919 w 1509"/>
                <a:gd name="T1" fmla="*/ 817 h 1149"/>
                <a:gd name="T2" fmla="*/ 841 w 1509"/>
                <a:gd name="T3" fmla="*/ 840 h 1149"/>
                <a:gd name="T4" fmla="*/ 717 w 1509"/>
                <a:gd name="T5" fmla="*/ 855 h 1149"/>
                <a:gd name="T6" fmla="*/ 606 w 1509"/>
                <a:gd name="T7" fmla="*/ 849 h 1149"/>
                <a:gd name="T8" fmla="*/ 486 w 1509"/>
                <a:gd name="T9" fmla="*/ 830 h 1149"/>
                <a:gd name="T10" fmla="*/ 374 w 1509"/>
                <a:gd name="T11" fmla="*/ 789 h 1149"/>
                <a:gd name="T12" fmla="*/ 276 w 1509"/>
                <a:gd name="T13" fmla="*/ 723 h 1149"/>
                <a:gd name="T14" fmla="*/ 216 w 1509"/>
                <a:gd name="T15" fmla="*/ 656 h 1149"/>
                <a:gd name="T16" fmla="*/ 224 w 1509"/>
                <a:gd name="T17" fmla="*/ 814 h 1149"/>
                <a:gd name="T18" fmla="*/ 242 w 1509"/>
                <a:gd name="T19" fmla="*/ 912 h 1149"/>
                <a:gd name="T20" fmla="*/ 275 w 1509"/>
                <a:gd name="T21" fmla="*/ 1010 h 1149"/>
                <a:gd name="T22" fmla="*/ 311 w 1509"/>
                <a:gd name="T23" fmla="*/ 1083 h 1149"/>
                <a:gd name="T24" fmla="*/ 308 w 1509"/>
                <a:gd name="T25" fmla="*/ 1149 h 1149"/>
                <a:gd name="T26" fmla="*/ 201 w 1509"/>
                <a:gd name="T27" fmla="*/ 1144 h 1149"/>
                <a:gd name="T28" fmla="*/ 137 w 1509"/>
                <a:gd name="T29" fmla="*/ 1121 h 1149"/>
                <a:gd name="T30" fmla="*/ 69 w 1509"/>
                <a:gd name="T31" fmla="*/ 1065 h 1149"/>
                <a:gd name="T32" fmla="*/ 23 w 1509"/>
                <a:gd name="T33" fmla="*/ 986 h 1149"/>
                <a:gd name="T34" fmla="*/ 1 w 1509"/>
                <a:gd name="T35" fmla="*/ 901 h 1149"/>
                <a:gd name="T36" fmla="*/ 2 w 1509"/>
                <a:gd name="T37" fmla="*/ 834 h 1149"/>
                <a:gd name="T38" fmla="*/ 21 w 1509"/>
                <a:gd name="T39" fmla="*/ 751 h 1149"/>
                <a:gd name="T40" fmla="*/ 57 w 1509"/>
                <a:gd name="T41" fmla="*/ 678 h 1149"/>
                <a:gd name="T42" fmla="*/ 121 w 1509"/>
                <a:gd name="T43" fmla="*/ 594 h 1149"/>
                <a:gd name="T44" fmla="*/ 156 w 1509"/>
                <a:gd name="T45" fmla="*/ 498 h 1149"/>
                <a:gd name="T46" fmla="*/ 189 w 1509"/>
                <a:gd name="T47" fmla="*/ 373 h 1149"/>
                <a:gd name="T48" fmla="*/ 253 w 1509"/>
                <a:gd name="T49" fmla="*/ 260 h 1149"/>
                <a:gd name="T50" fmla="*/ 344 w 1509"/>
                <a:gd name="T51" fmla="*/ 168 h 1149"/>
                <a:gd name="T52" fmla="*/ 421 w 1509"/>
                <a:gd name="T53" fmla="*/ 119 h 1149"/>
                <a:gd name="T54" fmla="*/ 524 w 1509"/>
                <a:gd name="T55" fmla="*/ 72 h 1149"/>
                <a:gd name="T56" fmla="*/ 631 w 1509"/>
                <a:gd name="T57" fmla="*/ 35 h 1149"/>
                <a:gd name="T58" fmla="*/ 743 w 1509"/>
                <a:gd name="T59" fmla="*/ 10 h 1149"/>
                <a:gd name="T60" fmla="*/ 827 w 1509"/>
                <a:gd name="T61" fmla="*/ 1 h 1149"/>
                <a:gd name="T62" fmla="*/ 940 w 1509"/>
                <a:gd name="T63" fmla="*/ 5 h 1149"/>
                <a:gd name="T64" fmla="*/ 1021 w 1509"/>
                <a:gd name="T65" fmla="*/ 21 h 1149"/>
                <a:gd name="T66" fmla="*/ 1127 w 1509"/>
                <a:gd name="T67" fmla="*/ 54 h 1149"/>
                <a:gd name="T68" fmla="*/ 1228 w 1509"/>
                <a:gd name="T69" fmla="*/ 103 h 1149"/>
                <a:gd name="T70" fmla="*/ 1319 w 1509"/>
                <a:gd name="T71" fmla="*/ 167 h 1149"/>
                <a:gd name="T72" fmla="*/ 1377 w 1509"/>
                <a:gd name="T73" fmla="*/ 222 h 1149"/>
                <a:gd name="T74" fmla="*/ 1437 w 1509"/>
                <a:gd name="T75" fmla="*/ 305 h 1149"/>
                <a:gd name="T76" fmla="*/ 1469 w 1509"/>
                <a:gd name="T77" fmla="*/ 374 h 1149"/>
                <a:gd name="T78" fmla="*/ 1500 w 1509"/>
                <a:gd name="T79" fmla="*/ 470 h 1149"/>
                <a:gd name="T80" fmla="*/ 1509 w 1509"/>
                <a:gd name="T81" fmla="*/ 545 h 1149"/>
                <a:gd name="T82" fmla="*/ 1256 w 1509"/>
                <a:gd name="T83" fmla="*/ 807 h 1149"/>
                <a:gd name="T84" fmla="*/ 1263 w 1509"/>
                <a:gd name="T85" fmla="*/ 712 h 1149"/>
                <a:gd name="T86" fmla="*/ 1246 w 1509"/>
                <a:gd name="T87" fmla="*/ 655 h 1149"/>
                <a:gd name="T88" fmla="*/ 1214 w 1509"/>
                <a:gd name="T89" fmla="*/ 619 h 1149"/>
                <a:gd name="T90" fmla="*/ 1162 w 1509"/>
                <a:gd name="T91" fmla="*/ 602 h 1149"/>
                <a:gd name="T92" fmla="*/ 1114 w 1509"/>
                <a:gd name="T93" fmla="*/ 623 h 1149"/>
                <a:gd name="T94" fmla="*/ 1074 w 1509"/>
                <a:gd name="T95" fmla="*/ 667 h 1149"/>
                <a:gd name="T96" fmla="*/ 1053 w 1509"/>
                <a:gd name="T97" fmla="*/ 710 h 1149"/>
                <a:gd name="T98" fmla="*/ 982 w 1509"/>
                <a:gd name="T99" fmla="*/ 77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9" h="1149">
                  <a:moveTo>
                    <a:pt x="955" y="799"/>
                  </a:moveTo>
                  <a:lnTo>
                    <a:pt x="955" y="799"/>
                  </a:lnTo>
                  <a:lnTo>
                    <a:pt x="937" y="808"/>
                  </a:lnTo>
                  <a:lnTo>
                    <a:pt x="919" y="817"/>
                  </a:lnTo>
                  <a:lnTo>
                    <a:pt x="900" y="824"/>
                  </a:lnTo>
                  <a:lnTo>
                    <a:pt x="881" y="830"/>
                  </a:lnTo>
                  <a:lnTo>
                    <a:pt x="862" y="837"/>
                  </a:lnTo>
                  <a:lnTo>
                    <a:pt x="841" y="840"/>
                  </a:lnTo>
                  <a:lnTo>
                    <a:pt x="821" y="844"/>
                  </a:lnTo>
                  <a:lnTo>
                    <a:pt x="800" y="848"/>
                  </a:lnTo>
                  <a:lnTo>
                    <a:pt x="758" y="852"/>
                  </a:lnTo>
                  <a:lnTo>
                    <a:pt x="717" y="855"/>
                  </a:lnTo>
                  <a:lnTo>
                    <a:pt x="675" y="855"/>
                  </a:lnTo>
                  <a:lnTo>
                    <a:pt x="635" y="852"/>
                  </a:lnTo>
                  <a:lnTo>
                    <a:pt x="635" y="852"/>
                  </a:lnTo>
                  <a:lnTo>
                    <a:pt x="606" y="849"/>
                  </a:lnTo>
                  <a:lnTo>
                    <a:pt x="575" y="847"/>
                  </a:lnTo>
                  <a:lnTo>
                    <a:pt x="545" y="842"/>
                  </a:lnTo>
                  <a:lnTo>
                    <a:pt x="516" y="837"/>
                  </a:lnTo>
                  <a:lnTo>
                    <a:pt x="486" y="830"/>
                  </a:lnTo>
                  <a:lnTo>
                    <a:pt x="458" y="821"/>
                  </a:lnTo>
                  <a:lnTo>
                    <a:pt x="429" y="812"/>
                  </a:lnTo>
                  <a:lnTo>
                    <a:pt x="402" y="801"/>
                  </a:lnTo>
                  <a:lnTo>
                    <a:pt x="374" y="789"/>
                  </a:lnTo>
                  <a:lnTo>
                    <a:pt x="348" y="775"/>
                  </a:lnTo>
                  <a:lnTo>
                    <a:pt x="322" y="760"/>
                  </a:lnTo>
                  <a:lnTo>
                    <a:pt x="299" y="742"/>
                  </a:lnTo>
                  <a:lnTo>
                    <a:pt x="276" y="723"/>
                  </a:lnTo>
                  <a:lnTo>
                    <a:pt x="255" y="702"/>
                  </a:lnTo>
                  <a:lnTo>
                    <a:pt x="235" y="680"/>
                  </a:lnTo>
                  <a:lnTo>
                    <a:pt x="217" y="656"/>
                  </a:lnTo>
                  <a:lnTo>
                    <a:pt x="216" y="656"/>
                  </a:lnTo>
                  <a:lnTo>
                    <a:pt x="216" y="656"/>
                  </a:lnTo>
                  <a:lnTo>
                    <a:pt x="216" y="711"/>
                  </a:lnTo>
                  <a:lnTo>
                    <a:pt x="219" y="762"/>
                  </a:lnTo>
                  <a:lnTo>
                    <a:pt x="224" y="814"/>
                  </a:lnTo>
                  <a:lnTo>
                    <a:pt x="226" y="838"/>
                  </a:lnTo>
                  <a:lnTo>
                    <a:pt x="231" y="862"/>
                  </a:lnTo>
                  <a:lnTo>
                    <a:pt x="235" y="888"/>
                  </a:lnTo>
                  <a:lnTo>
                    <a:pt x="242" y="912"/>
                  </a:lnTo>
                  <a:lnTo>
                    <a:pt x="248" y="936"/>
                  </a:lnTo>
                  <a:lnTo>
                    <a:pt x="256" y="961"/>
                  </a:lnTo>
                  <a:lnTo>
                    <a:pt x="265" y="985"/>
                  </a:lnTo>
                  <a:lnTo>
                    <a:pt x="275" y="1010"/>
                  </a:lnTo>
                  <a:lnTo>
                    <a:pt x="287" y="1035"/>
                  </a:lnTo>
                  <a:lnTo>
                    <a:pt x="299" y="1061"/>
                  </a:lnTo>
                  <a:lnTo>
                    <a:pt x="299" y="1061"/>
                  </a:lnTo>
                  <a:lnTo>
                    <a:pt x="311" y="1083"/>
                  </a:lnTo>
                  <a:lnTo>
                    <a:pt x="325" y="1104"/>
                  </a:lnTo>
                  <a:lnTo>
                    <a:pt x="353" y="1148"/>
                  </a:lnTo>
                  <a:lnTo>
                    <a:pt x="353" y="1148"/>
                  </a:lnTo>
                  <a:lnTo>
                    <a:pt x="308" y="1149"/>
                  </a:lnTo>
                  <a:lnTo>
                    <a:pt x="265" y="1149"/>
                  </a:lnTo>
                  <a:lnTo>
                    <a:pt x="243" y="1149"/>
                  </a:lnTo>
                  <a:lnTo>
                    <a:pt x="222" y="1147"/>
                  </a:lnTo>
                  <a:lnTo>
                    <a:pt x="201" y="1144"/>
                  </a:lnTo>
                  <a:lnTo>
                    <a:pt x="178" y="1138"/>
                  </a:lnTo>
                  <a:lnTo>
                    <a:pt x="178" y="1138"/>
                  </a:lnTo>
                  <a:lnTo>
                    <a:pt x="157" y="1130"/>
                  </a:lnTo>
                  <a:lnTo>
                    <a:pt x="137" y="1121"/>
                  </a:lnTo>
                  <a:lnTo>
                    <a:pt x="119" y="1109"/>
                  </a:lnTo>
                  <a:lnTo>
                    <a:pt x="101" y="1095"/>
                  </a:lnTo>
                  <a:lnTo>
                    <a:pt x="84" y="1081"/>
                  </a:lnTo>
                  <a:lnTo>
                    <a:pt x="69" y="1065"/>
                  </a:lnTo>
                  <a:lnTo>
                    <a:pt x="56" y="1047"/>
                  </a:lnTo>
                  <a:lnTo>
                    <a:pt x="43" y="1027"/>
                  </a:lnTo>
                  <a:lnTo>
                    <a:pt x="32" y="1008"/>
                  </a:lnTo>
                  <a:lnTo>
                    <a:pt x="23" y="986"/>
                  </a:lnTo>
                  <a:lnTo>
                    <a:pt x="15" y="966"/>
                  </a:lnTo>
                  <a:lnTo>
                    <a:pt x="9" y="944"/>
                  </a:lnTo>
                  <a:lnTo>
                    <a:pt x="3" y="922"/>
                  </a:lnTo>
                  <a:lnTo>
                    <a:pt x="1" y="901"/>
                  </a:lnTo>
                  <a:lnTo>
                    <a:pt x="0" y="878"/>
                  </a:lnTo>
                  <a:lnTo>
                    <a:pt x="0" y="856"/>
                  </a:lnTo>
                  <a:lnTo>
                    <a:pt x="0" y="856"/>
                  </a:lnTo>
                  <a:lnTo>
                    <a:pt x="2" y="834"/>
                  </a:lnTo>
                  <a:lnTo>
                    <a:pt x="5" y="812"/>
                  </a:lnTo>
                  <a:lnTo>
                    <a:pt x="10" y="790"/>
                  </a:lnTo>
                  <a:lnTo>
                    <a:pt x="15" y="770"/>
                  </a:lnTo>
                  <a:lnTo>
                    <a:pt x="21" y="751"/>
                  </a:lnTo>
                  <a:lnTo>
                    <a:pt x="29" y="732"/>
                  </a:lnTo>
                  <a:lnTo>
                    <a:pt x="38" y="714"/>
                  </a:lnTo>
                  <a:lnTo>
                    <a:pt x="47" y="696"/>
                  </a:lnTo>
                  <a:lnTo>
                    <a:pt x="57" y="678"/>
                  </a:lnTo>
                  <a:lnTo>
                    <a:pt x="69" y="661"/>
                  </a:lnTo>
                  <a:lnTo>
                    <a:pt x="80" y="644"/>
                  </a:lnTo>
                  <a:lnTo>
                    <a:pt x="94" y="628"/>
                  </a:lnTo>
                  <a:lnTo>
                    <a:pt x="121" y="594"/>
                  </a:lnTo>
                  <a:lnTo>
                    <a:pt x="152" y="562"/>
                  </a:lnTo>
                  <a:lnTo>
                    <a:pt x="152" y="562"/>
                  </a:lnTo>
                  <a:lnTo>
                    <a:pt x="153" y="530"/>
                  </a:lnTo>
                  <a:lnTo>
                    <a:pt x="156" y="498"/>
                  </a:lnTo>
                  <a:lnTo>
                    <a:pt x="161" y="466"/>
                  </a:lnTo>
                  <a:lnTo>
                    <a:pt x="169" y="434"/>
                  </a:lnTo>
                  <a:lnTo>
                    <a:pt x="178" y="404"/>
                  </a:lnTo>
                  <a:lnTo>
                    <a:pt x="189" y="373"/>
                  </a:lnTo>
                  <a:lnTo>
                    <a:pt x="203" y="343"/>
                  </a:lnTo>
                  <a:lnTo>
                    <a:pt x="217" y="315"/>
                  </a:lnTo>
                  <a:lnTo>
                    <a:pt x="235" y="287"/>
                  </a:lnTo>
                  <a:lnTo>
                    <a:pt x="253" y="260"/>
                  </a:lnTo>
                  <a:lnTo>
                    <a:pt x="274" y="236"/>
                  </a:lnTo>
                  <a:lnTo>
                    <a:pt x="296" y="211"/>
                  </a:lnTo>
                  <a:lnTo>
                    <a:pt x="319" y="188"/>
                  </a:lnTo>
                  <a:lnTo>
                    <a:pt x="344" y="168"/>
                  </a:lnTo>
                  <a:lnTo>
                    <a:pt x="370" y="150"/>
                  </a:lnTo>
                  <a:lnTo>
                    <a:pt x="397" y="132"/>
                  </a:lnTo>
                  <a:lnTo>
                    <a:pt x="397" y="132"/>
                  </a:lnTo>
                  <a:lnTo>
                    <a:pt x="421" y="119"/>
                  </a:lnTo>
                  <a:lnTo>
                    <a:pt x="445" y="106"/>
                  </a:lnTo>
                  <a:lnTo>
                    <a:pt x="471" y="94"/>
                  </a:lnTo>
                  <a:lnTo>
                    <a:pt x="497" y="82"/>
                  </a:lnTo>
                  <a:lnTo>
                    <a:pt x="524" y="72"/>
                  </a:lnTo>
                  <a:lnTo>
                    <a:pt x="550" y="62"/>
                  </a:lnTo>
                  <a:lnTo>
                    <a:pt x="577" y="51"/>
                  </a:lnTo>
                  <a:lnTo>
                    <a:pt x="604" y="44"/>
                  </a:lnTo>
                  <a:lnTo>
                    <a:pt x="631" y="35"/>
                  </a:lnTo>
                  <a:lnTo>
                    <a:pt x="659" y="28"/>
                  </a:lnTo>
                  <a:lnTo>
                    <a:pt x="688" y="22"/>
                  </a:lnTo>
                  <a:lnTo>
                    <a:pt x="714" y="15"/>
                  </a:lnTo>
                  <a:lnTo>
                    <a:pt x="743" y="10"/>
                  </a:lnTo>
                  <a:lnTo>
                    <a:pt x="771" y="7"/>
                  </a:lnTo>
                  <a:lnTo>
                    <a:pt x="799" y="4"/>
                  </a:lnTo>
                  <a:lnTo>
                    <a:pt x="827" y="1"/>
                  </a:lnTo>
                  <a:lnTo>
                    <a:pt x="827" y="1"/>
                  </a:lnTo>
                  <a:lnTo>
                    <a:pt x="854" y="0"/>
                  </a:lnTo>
                  <a:lnTo>
                    <a:pt x="882" y="1"/>
                  </a:lnTo>
                  <a:lnTo>
                    <a:pt x="910" y="3"/>
                  </a:lnTo>
                  <a:lnTo>
                    <a:pt x="940" y="5"/>
                  </a:lnTo>
                  <a:lnTo>
                    <a:pt x="940" y="5"/>
                  </a:lnTo>
                  <a:lnTo>
                    <a:pt x="967" y="9"/>
                  </a:lnTo>
                  <a:lnTo>
                    <a:pt x="994" y="14"/>
                  </a:lnTo>
                  <a:lnTo>
                    <a:pt x="1021" y="21"/>
                  </a:lnTo>
                  <a:lnTo>
                    <a:pt x="1048" y="27"/>
                  </a:lnTo>
                  <a:lnTo>
                    <a:pt x="1074" y="35"/>
                  </a:lnTo>
                  <a:lnTo>
                    <a:pt x="1100" y="44"/>
                  </a:lnTo>
                  <a:lnTo>
                    <a:pt x="1127" y="54"/>
                  </a:lnTo>
                  <a:lnTo>
                    <a:pt x="1153" y="64"/>
                  </a:lnTo>
                  <a:lnTo>
                    <a:pt x="1178" y="77"/>
                  </a:lnTo>
                  <a:lnTo>
                    <a:pt x="1204" y="90"/>
                  </a:lnTo>
                  <a:lnTo>
                    <a:pt x="1228" y="103"/>
                  </a:lnTo>
                  <a:lnTo>
                    <a:pt x="1253" y="118"/>
                  </a:lnTo>
                  <a:lnTo>
                    <a:pt x="1276" y="133"/>
                  </a:lnTo>
                  <a:lnTo>
                    <a:pt x="1297" y="150"/>
                  </a:lnTo>
                  <a:lnTo>
                    <a:pt x="1319" y="167"/>
                  </a:lnTo>
                  <a:lnTo>
                    <a:pt x="1340" y="185"/>
                  </a:lnTo>
                  <a:lnTo>
                    <a:pt x="1340" y="185"/>
                  </a:lnTo>
                  <a:lnTo>
                    <a:pt x="1359" y="203"/>
                  </a:lnTo>
                  <a:lnTo>
                    <a:pt x="1377" y="222"/>
                  </a:lnTo>
                  <a:lnTo>
                    <a:pt x="1394" y="241"/>
                  </a:lnTo>
                  <a:lnTo>
                    <a:pt x="1409" y="261"/>
                  </a:lnTo>
                  <a:lnTo>
                    <a:pt x="1424" y="283"/>
                  </a:lnTo>
                  <a:lnTo>
                    <a:pt x="1437" y="305"/>
                  </a:lnTo>
                  <a:lnTo>
                    <a:pt x="1449" y="327"/>
                  </a:lnTo>
                  <a:lnTo>
                    <a:pt x="1460" y="351"/>
                  </a:lnTo>
                  <a:lnTo>
                    <a:pt x="1460" y="351"/>
                  </a:lnTo>
                  <a:lnTo>
                    <a:pt x="1469" y="374"/>
                  </a:lnTo>
                  <a:lnTo>
                    <a:pt x="1479" y="397"/>
                  </a:lnTo>
                  <a:lnTo>
                    <a:pt x="1487" y="422"/>
                  </a:lnTo>
                  <a:lnTo>
                    <a:pt x="1495" y="446"/>
                  </a:lnTo>
                  <a:lnTo>
                    <a:pt x="1500" y="470"/>
                  </a:lnTo>
                  <a:lnTo>
                    <a:pt x="1505" y="496"/>
                  </a:lnTo>
                  <a:lnTo>
                    <a:pt x="1508" y="520"/>
                  </a:lnTo>
                  <a:lnTo>
                    <a:pt x="1509" y="545"/>
                  </a:lnTo>
                  <a:lnTo>
                    <a:pt x="1509" y="545"/>
                  </a:lnTo>
                  <a:lnTo>
                    <a:pt x="1249" y="869"/>
                  </a:lnTo>
                  <a:lnTo>
                    <a:pt x="1245" y="866"/>
                  </a:lnTo>
                  <a:lnTo>
                    <a:pt x="1245" y="866"/>
                  </a:lnTo>
                  <a:lnTo>
                    <a:pt x="1256" y="807"/>
                  </a:lnTo>
                  <a:lnTo>
                    <a:pt x="1262" y="776"/>
                  </a:lnTo>
                  <a:lnTo>
                    <a:pt x="1264" y="744"/>
                  </a:lnTo>
                  <a:lnTo>
                    <a:pt x="1264" y="728"/>
                  </a:lnTo>
                  <a:lnTo>
                    <a:pt x="1263" y="712"/>
                  </a:lnTo>
                  <a:lnTo>
                    <a:pt x="1262" y="697"/>
                  </a:lnTo>
                  <a:lnTo>
                    <a:pt x="1258" y="682"/>
                  </a:lnTo>
                  <a:lnTo>
                    <a:pt x="1253" y="667"/>
                  </a:lnTo>
                  <a:lnTo>
                    <a:pt x="1246" y="655"/>
                  </a:lnTo>
                  <a:lnTo>
                    <a:pt x="1238" y="642"/>
                  </a:lnTo>
                  <a:lnTo>
                    <a:pt x="1227" y="630"/>
                  </a:lnTo>
                  <a:lnTo>
                    <a:pt x="1227" y="630"/>
                  </a:lnTo>
                  <a:lnTo>
                    <a:pt x="1214" y="619"/>
                  </a:lnTo>
                  <a:lnTo>
                    <a:pt x="1200" y="611"/>
                  </a:lnTo>
                  <a:lnTo>
                    <a:pt x="1187" y="605"/>
                  </a:lnTo>
                  <a:lnTo>
                    <a:pt x="1174" y="602"/>
                  </a:lnTo>
                  <a:lnTo>
                    <a:pt x="1162" y="602"/>
                  </a:lnTo>
                  <a:lnTo>
                    <a:pt x="1149" y="605"/>
                  </a:lnTo>
                  <a:lnTo>
                    <a:pt x="1136" y="609"/>
                  </a:lnTo>
                  <a:lnTo>
                    <a:pt x="1124" y="615"/>
                  </a:lnTo>
                  <a:lnTo>
                    <a:pt x="1114" y="623"/>
                  </a:lnTo>
                  <a:lnTo>
                    <a:pt x="1103" y="633"/>
                  </a:lnTo>
                  <a:lnTo>
                    <a:pt x="1092" y="643"/>
                  </a:lnTo>
                  <a:lnTo>
                    <a:pt x="1083" y="655"/>
                  </a:lnTo>
                  <a:lnTo>
                    <a:pt x="1074" y="667"/>
                  </a:lnTo>
                  <a:lnTo>
                    <a:pt x="1067" y="682"/>
                  </a:lnTo>
                  <a:lnTo>
                    <a:pt x="1059" y="696"/>
                  </a:lnTo>
                  <a:lnTo>
                    <a:pt x="1053" y="710"/>
                  </a:lnTo>
                  <a:lnTo>
                    <a:pt x="1053" y="710"/>
                  </a:lnTo>
                  <a:lnTo>
                    <a:pt x="1040" y="720"/>
                  </a:lnTo>
                  <a:lnTo>
                    <a:pt x="1028" y="732"/>
                  </a:lnTo>
                  <a:lnTo>
                    <a:pt x="1005" y="755"/>
                  </a:lnTo>
                  <a:lnTo>
                    <a:pt x="982" y="779"/>
                  </a:lnTo>
                  <a:lnTo>
                    <a:pt x="969" y="789"/>
                  </a:lnTo>
                  <a:lnTo>
                    <a:pt x="955" y="798"/>
                  </a:lnTo>
                  <a:lnTo>
                    <a:pt x="955" y="799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826CCB86-E626-A9F0-51A8-816464DA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1975"/>
              <a:ext cx="524" cy="462"/>
            </a:xfrm>
            <a:custGeom>
              <a:avLst/>
              <a:gdLst>
                <a:gd name="T0" fmla="*/ 843 w 1048"/>
                <a:gd name="T1" fmla="*/ 94 h 925"/>
                <a:gd name="T2" fmla="*/ 867 w 1048"/>
                <a:gd name="T3" fmla="*/ 53 h 925"/>
                <a:gd name="T4" fmla="*/ 898 w 1048"/>
                <a:gd name="T5" fmla="*/ 21 h 925"/>
                <a:gd name="T6" fmla="*/ 933 w 1048"/>
                <a:gd name="T7" fmla="*/ 3 h 925"/>
                <a:gd name="T8" fmla="*/ 971 w 1048"/>
                <a:gd name="T9" fmla="*/ 3 h 925"/>
                <a:gd name="T10" fmla="*/ 1011 w 1048"/>
                <a:gd name="T11" fmla="*/ 28 h 925"/>
                <a:gd name="T12" fmla="*/ 1030 w 1048"/>
                <a:gd name="T13" fmla="*/ 53 h 925"/>
                <a:gd name="T14" fmla="*/ 1046 w 1048"/>
                <a:gd name="T15" fmla="*/ 95 h 925"/>
                <a:gd name="T16" fmla="*/ 1048 w 1048"/>
                <a:gd name="T17" fmla="*/ 142 h 925"/>
                <a:gd name="T18" fmla="*/ 1029 w 1048"/>
                <a:gd name="T19" fmla="*/ 264 h 925"/>
                <a:gd name="T20" fmla="*/ 497 w 1048"/>
                <a:gd name="T21" fmla="*/ 920 h 925"/>
                <a:gd name="T22" fmla="*/ 473 w 1048"/>
                <a:gd name="T23" fmla="*/ 917 h 925"/>
                <a:gd name="T24" fmla="*/ 431 w 1048"/>
                <a:gd name="T25" fmla="*/ 899 h 925"/>
                <a:gd name="T26" fmla="*/ 407 w 1048"/>
                <a:gd name="T27" fmla="*/ 893 h 925"/>
                <a:gd name="T28" fmla="*/ 379 w 1048"/>
                <a:gd name="T29" fmla="*/ 892 h 925"/>
                <a:gd name="T30" fmla="*/ 340 w 1048"/>
                <a:gd name="T31" fmla="*/ 905 h 925"/>
                <a:gd name="T32" fmla="*/ 305 w 1048"/>
                <a:gd name="T33" fmla="*/ 912 h 925"/>
                <a:gd name="T34" fmla="*/ 268 w 1048"/>
                <a:gd name="T35" fmla="*/ 911 h 925"/>
                <a:gd name="T36" fmla="*/ 251 w 1048"/>
                <a:gd name="T37" fmla="*/ 901 h 925"/>
                <a:gd name="T38" fmla="*/ 238 w 1048"/>
                <a:gd name="T39" fmla="*/ 879 h 925"/>
                <a:gd name="T40" fmla="*/ 232 w 1048"/>
                <a:gd name="T41" fmla="*/ 856 h 925"/>
                <a:gd name="T42" fmla="*/ 228 w 1048"/>
                <a:gd name="T43" fmla="*/ 793 h 925"/>
                <a:gd name="T44" fmla="*/ 227 w 1048"/>
                <a:gd name="T45" fmla="*/ 717 h 925"/>
                <a:gd name="T46" fmla="*/ 217 w 1048"/>
                <a:gd name="T47" fmla="*/ 679 h 925"/>
                <a:gd name="T48" fmla="*/ 204 w 1048"/>
                <a:gd name="T49" fmla="*/ 651 h 925"/>
                <a:gd name="T50" fmla="*/ 158 w 1048"/>
                <a:gd name="T51" fmla="*/ 575 h 925"/>
                <a:gd name="T52" fmla="*/ 109 w 1048"/>
                <a:gd name="T53" fmla="*/ 502 h 925"/>
                <a:gd name="T54" fmla="*/ 83 w 1048"/>
                <a:gd name="T55" fmla="*/ 459 h 925"/>
                <a:gd name="T56" fmla="*/ 49 w 1048"/>
                <a:gd name="T57" fmla="*/ 383 h 925"/>
                <a:gd name="T58" fmla="*/ 26 w 1048"/>
                <a:gd name="T59" fmla="*/ 310 h 925"/>
                <a:gd name="T60" fmla="*/ 10 w 1048"/>
                <a:gd name="T61" fmla="*/ 236 h 925"/>
                <a:gd name="T62" fmla="*/ 0 w 1048"/>
                <a:gd name="T63" fmla="*/ 109 h 925"/>
                <a:gd name="T64" fmla="*/ 1 w 1048"/>
                <a:gd name="T65" fmla="*/ 54 h 925"/>
                <a:gd name="T66" fmla="*/ 60 w 1048"/>
                <a:gd name="T67" fmla="*/ 121 h 925"/>
                <a:gd name="T68" fmla="*/ 132 w 1048"/>
                <a:gd name="T69" fmla="*/ 173 h 925"/>
                <a:gd name="T70" fmla="*/ 213 w 1048"/>
                <a:gd name="T71" fmla="*/ 210 h 925"/>
                <a:gd name="T72" fmla="*/ 300 w 1048"/>
                <a:gd name="T73" fmla="*/ 235 h 925"/>
                <a:gd name="T74" fmla="*/ 390 w 1048"/>
                <a:gd name="T75" fmla="*/ 247 h 925"/>
                <a:gd name="T76" fmla="*/ 459 w 1048"/>
                <a:gd name="T77" fmla="*/ 253 h 925"/>
                <a:gd name="T78" fmla="*/ 584 w 1048"/>
                <a:gd name="T79" fmla="*/ 246 h 925"/>
                <a:gd name="T80" fmla="*/ 646 w 1048"/>
                <a:gd name="T81" fmla="*/ 235 h 925"/>
                <a:gd name="T82" fmla="*/ 703 w 1048"/>
                <a:gd name="T83" fmla="*/ 215 h 925"/>
                <a:gd name="T84" fmla="*/ 739 w 1048"/>
                <a:gd name="T85" fmla="*/ 197 h 925"/>
                <a:gd name="T86" fmla="*/ 817 w 1048"/>
                <a:gd name="T87" fmla="*/ 269 h 925"/>
                <a:gd name="T88" fmla="*/ 834 w 1048"/>
                <a:gd name="T89" fmla="*/ 282 h 925"/>
                <a:gd name="T90" fmla="*/ 823 w 1048"/>
                <a:gd name="T91" fmla="*/ 235 h 925"/>
                <a:gd name="T92" fmla="*/ 819 w 1048"/>
                <a:gd name="T93" fmla="*/ 171 h 925"/>
                <a:gd name="T94" fmla="*/ 825 w 1048"/>
                <a:gd name="T95" fmla="*/ 140 h 925"/>
                <a:gd name="T96" fmla="*/ 837 w 1048"/>
                <a:gd name="T97" fmla="*/ 108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8" h="925">
                  <a:moveTo>
                    <a:pt x="837" y="108"/>
                  </a:moveTo>
                  <a:lnTo>
                    <a:pt x="837" y="108"/>
                  </a:lnTo>
                  <a:lnTo>
                    <a:pt x="843" y="94"/>
                  </a:lnTo>
                  <a:lnTo>
                    <a:pt x="851" y="80"/>
                  </a:lnTo>
                  <a:lnTo>
                    <a:pt x="858" y="65"/>
                  </a:lnTo>
                  <a:lnTo>
                    <a:pt x="867" y="53"/>
                  </a:lnTo>
                  <a:lnTo>
                    <a:pt x="876" y="41"/>
                  </a:lnTo>
                  <a:lnTo>
                    <a:pt x="887" y="31"/>
                  </a:lnTo>
                  <a:lnTo>
                    <a:pt x="898" y="21"/>
                  </a:lnTo>
                  <a:lnTo>
                    <a:pt x="908" y="13"/>
                  </a:lnTo>
                  <a:lnTo>
                    <a:pt x="920" y="7"/>
                  </a:lnTo>
                  <a:lnTo>
                    <a:pt x="933" y="3"/>
                  </a:lnTo>
                  <a:lnTo>
                    <a:pt x="946" y="0"/>
                  </a:lnTo>
                  <a:lnTo>
                    <a:pt x="958" y="0"/>
                  </a:lnTo>
                  <a:lnTo>
                    <a:pt x="971" y="3"/>
                  </a:lnTo>
                  <a:lnTo>
                    <a:pt x="984" y="9"/>
                  </a:lnTo>
                  <a:lnTo>
                    <a:pt x="998" y="17"/>
                  </a:lnTo>
                  <a:lnTo>
                    <a:pt x="1011" y="28"/>
                  </a:lnTo>
                  <a:lnTo>
                    <a:pt x="1011" y="28"/>
                  </a:lnTo>
                  <a:lnTo>
                    <a:pt x="1022" y="40"/>
                  </a:lnTo>
                  <a:lnTo>
                    <a:pt x="1030" y="53"/>
                  </a:lnTo>
                  <a:lnTo>
                    <a:pt x="1037" y="65"/>
                  </a:lnTo>
                  <a:lnTo>
                    <a:pt x="1042" y="80"/>
                  </a:lnTo>
                  <a:lnTo>
                    <a:pt x="1046" y="95"/>
                  </a:lnTo>
                  <a:lnTo>
                    <a:pt x="1047" y="110"/>
                  </a:lnTo>
                  <a:lnTo>
                    <a:pt x="1048" y="126"/>
                  </a:lnTo>
                  <a:lnTo>
                    <a:pt x="1048" y="142"/>
                  </a:lnTo>
                  <a:lnTo>
                    <a:pt x="1046" y="174"/>
                  </a:lnTo>
                  <a:lnTo>
                    <a:pt x="1040" y="205"/>
                  </a:lnTo>
                  <a:lnTo>
                    <a:pt x="1029" y="264"/>
                  </a:lnTo>
                  <a:lnTo>
                    <a:pt x="1033" y="267"/>
                  </a:lnTo>
                  <a:lnTo>
                    <a:pt x="504" y="925"/>
                  </a:lnTo>
                  <a:lnTo>
                    <a:pt x="497" y="920"/>
                  </a:lnTo>
                  <a:lnTo>
                    <a:pt x="497" y="920"/>
                  </a:lnTo>
                  <a:lnTo>
                    <a:pt x="484" y="920"/>
                  </a:lnTo>
                  <a:lnTo>
                    <a:pt x="473" y="917"/>
                  </a:lnTo>
                  <a:lnTo>
                    <a:pt x="461" y="913"/>
                  </a:lnTo>
                  <a:lnTo>
                    <a:pt x="451" y="910"/>
                  </a:lnTo>
                  <a:lnTo>
                    <a:pt x="431" y="899"/>
                  </a:lnTo>
                  <a:lnTo>
                    <a:pt x="419" y="896"/>
                  </a:lnTo>
                  <a:lnTo>
                    <a:pt x="407" y="893"/>
                  </a:lnTo>
                  <a:lnTo>
                    <a:pt x="407" y="893"/>
                  </a:lnTo>
                  <a:lnTo>
                    <a:pt x="397" y="892"/>
                  </a:lnTo>
                  <a:lnTo>
                    <a:pt x="388" y="890"/>
                  </a:lnTo>
                  <a:lnTo>
                    <a:pt x="379" y="892"/>
                  </a:lnTo>
                  <a:lnTo>
                    <a:pt x="372" y="893"/>
                  </a:lnTo>
                  <a:lnTo>
                    <a:pt x="358" y="898"/>
                  </a:lnTo>
                  <a:lnTo>
                    <a:pt x="340" y="905"/>
                  </a:lnTo>
                  <a:lnTo>
                    <a:pt x="340" y="905"/>
                  </a:lnTo>
                  <a:lnTo>
                    <a:pt x="322" y="908"/>
                  </a:lnTo>
                  <a:lnTo>
                    <a:pt x="305" y="912"/>
                  </a:lnTo>
                  <a:lnTo>
                    <a:pt x="290" y="913"/>
                  </a:lnTo>
                  <a:lnTo>
                    <a:pt x="274" y="912"/>
                  </a:lnTo>
                  <a:lnTo>
                    <a:pt x="268" y="911"/>
                  </a:lnTo>
                  <a:lnTo>
                    <a:pt x="261" y="908"/>
                  </a:lnTo>
                  <a:lnTo>
                    <a:pt x="256" y="905"/>
                  </a:lnTo>
                  <a:lnTo>
                    <a:pt x="251" y="901"/>
                  </a:lnTo>
                  <a:lnTo>
                    <a:pt x="246" y="894"/>
                  </a:lnTo>
                  <a:lnTo>
                    <a:pt x="242" y="888"/>
                  </a:lnTo>
                  <a:lnTo>
                    <a:pt x="238" y="879"/>
                  </a:lnTo>
                  <a:lnTo>
                    <a:pt x="235" y="869"/>
                  </a:lnTo>
                  <a:lnTo>
                    <a:pt x="235" y="869"/>
                  </a:lnTo>
                  <a:lnTo>
                    <a:pt x="232" y="856"/>
                  </a:lnTo>
                  <a:lnTo>
                    <a:pt x="231" y="843"/>
                  </a:lnTo>
                  <a:lnTo>
                    <a:pt x="228" y="819"/>
                  </a:lnTo>
                  <a:lnTo>
                    <a:pt x="228" y="793"/>
                  </a:lnTo>
                  <a:lnTo>
                    <a:pt x="228" y="767"/>
                  </a:lnTo>
                  <a:lnTo>
                    <a:pt x="228" y="743"/>
                  </a:lnTo>
                  <a:lnTo>
                    <a:pt x="227" y="717"/>
                  </a:lnTo>
                  <a:lnTo>
                    <a:pt x="224" y="705"/>
                  </a:lnTo>
                  <a:lnTo>
                    <a:pt x="220" y="692"/>
                  </a:lnTo>
                  <a:lnTo>
                    <a:pt x="217" y="679"/>
                  </a:lnTo>
                  <a:lnTo>
                    <a:pt x="211" y="666"/>
                  </a:lnTo>
                  <a:lnTo>
                    <a:pt x="211" y="666"/>
                  </a:lnTo>
                  <a:lnTo>
                    <a:pt x="204" y="651"/>
                  </a:lnTo>
                  <a:lnTo>
                    <a:pt x="196" y="636"/>
                  </a:lnTo>
                  <a:lnTo>
                    <a:pt x="177" y="605"/>
                  </a:lnTo>
                  <a:lnTo>
                    <a:pt x="158" y="575"/>
                  </a:lnTo>
                  <a:lnTo>
                    <a:pt x="137" y="546"/>
                  </a:lnTo>
                  <a:lnTo>
                    <a:pt x="137" y="546"/>
                  </a:lnTo>
                  <a:lnTo>
                    <a:pt x="109" y="502"/>
                  </a:lnTo>
                  <a:lnTo>
                    <a:pt x="95" y="481"/>
                  </a:lnTo>
                  <a:lnTo>
                    <a:pt x="83" y="459"/>
                  </a:lnTo>
                  <a:lnTo>
                    <a:pt x="83" y="459"/>
                  </a:lnTo>
                  <a:lnTo>
                    <a:pt x="71" y="433"/>
                  </a:lnTo>
                  <a:lnTo>
                    <a:pt x="59" y="408"/>
                  </a:lnTo>
                  <a:lnTo>
                    <a:pt x="49" y="383"/>
                  </a:lnTo>
                  <a:lnTo>
                    <a:pt x="40" y="359"/>
                  </a:lnTo>
                  <a:lnTo>
                    <a:pt x="32" y="334"/>
                  </a:lnTo>
                  <a:lnTo>
                    <a:pt x="26" y="310"/>
                  </a:lnTo>
                  <a:lnTo>
                    <a:pt x="19" y="286"/>
                  </a:lnTo>
                  <a:lnTo>
                    <a:pt x="15" y="260"/>
                  </a:lnTo>
                  <a:lnTo>
                    <a:pt x="10" y="236"/>
                  </a:lnTo>
                  <a:lnTo>
                    <a:pt x="8" y="212"/>
                  </a:lnTo>
                  <a:lnTo>
                    <a:pt x="3" y="160"/>
                  </a:lnTo>
                  <a:lnTo>
                    <a:pt x="0" y="109"/>
                  </a:lnTo>
                  <a:lnTo>
                    <a:pt x="0" y="54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19" y="78"/>
                  </a:lnTo>
                  <a:lnTo>
                    <a:pt x="39" y="100"/>
                  </a:lnTo>
                  <a:lnTo>
                    <a:pt x="60" y="121"/>
                  </a:lnTo>
                  <a:lnTo>
                    <a:pt x="83" y="140"/>
                  </a:lnTo>
                  <a:lnTo>
                    <a:pt x="106" y="158"/>
                  </a:lnTo>
                  <a:lnTo>
                    <a:pt x="132" y="173"/>
                  </a:lnTo>
                  <a:lnTo>
                    <a:pt x="158" y="187"/>
                  </a:lnTo>
                  <a:lnTo>
                    <a:pt x="186" y="199"/>
                  </a:lnTo>
                  <a:lnTo>
                    <a:pt x="213" y="210"/>
                  </a:lnTo>
                  <a:lnTo>
                    <a:pt x="242" y="219"/>
                  </a:lnTo>
                  <a:lnTo>
                    <a:pt x="270" y="228"/>
                  </a:lnTo>
                  <a:lnTo>
                    <a:pt x="300" y="235"/>
                  </a:lnTo>
                  <a:lnTo>
                    <a:pt x="329" y="240"/>
                  </a:lnTo>
                  <a:lnTo>
                    <a:pt x="359" y="245"/>
                  </a:lnTo>
                  <a:lnTo>
                    <a:pt x="390" y="247"/>
                  </a:lnTo>
                  <a:lnTo>
                    <a:pt x="419" y="250"/>
                  </a:lnTo>
                  <a:lnTo>
                    <a:pt x="419" y="250"/>
                  </a:lnTo>
                  <a:lnTo>
                    <a:pt x="459" y="253"/>
                  </a:lnTo>
                  <a:lnTo>
                    <a:pt x="501" y="253"/>
                  </a:lnTo>
                  <a:lnTo>
                    <a:pt x="542" y="250"/>
                  </a:lnTo>
                  <a:lnTo>
                    <a:pt x="584" y="246"/>
                  </a:lnTo>
                  <a:lnTo>
                    <a:pt x="605" y="242"/>
                  </a:lnTo>
                  <a:lnTo>
                    <a:pt x="625" y="238"/>
                  </a:lnTo>
                  <a:lnTo>
                    <a:pt x="646" y="235"/>
                  </a:lnTo>
                  <a:lnTo>
                    <a:pt x="665" y="228"/>
                  </a:lnTo>
                  <a:lnTo>
                    <a:pt x="684" y="222"/>
                  </a:lnTo>
                  <a:lnTo>
                    <a:pt x="703" y="215"/>
                  </a:lnTo>
                  <a:lnTo>
                    <a:pt x="721" y="206"/>
                  </a:lnTo>
                  <a:lnTo>
                    <a:pt x="739" y="197"/>
                  </a:lnTo>
                  <a:lnTo>
                    <a:pt x="739" y="197"/>
                  </a:lnTo>
                  <a:lnTo>
                    <a:pt x="768" y="219"/>
                  </a:lnTo>
                  <a:lnTo>
                    <a:pt x="793" y="244"/>
                  </a:lnTo>
                  <a:lnTo>
                    <a:pt x="817" y="269"/>
                  </a:lnTo>
                  <a:lnTo>
                    <a:pt x="841" y="297"/>
                  </a:lnTo>
                  <a:lnTo>
                    <a:pt x="841" y="297"/>
                  </a:lnTo>
                  <a:lnTo>
                    <a:pt x="834" y="282"/>
                  </a:lnTo>
                  <a:lnTo>
                    <a:pt x="830" y="267"/>
                  </a:lnTo>
                  <a:lnTo>
                    <a:pt x="826" y="251"/>
                  </a:lnTo>
                  <a:lnTo>
                    <a:pt x="823" y="235"/>
                  </a:lnTo>
                  <a:lnTo>
                    <a:pt x="819" y="203"/>
                  </a:lnTo>
                  <a:lnTo>
                    <a:pt x="819" y="171"/>
                  </a:lnTo>
                  <a:lnTo>
                    <a:pt x="819" y="171"/>
                  </a:lnTo>
                  <a:lnTo>
                    <a:pt x="819" y="171"/>
                  </a:lnTo>
                  <a:lnTo>
                    <a:pt x="821" y="156"/>
                  </a:lnTo>
                  <a:lnTo>
                    <a:pt x="825" y="140"/>
                  </a:lnTo>
                  <a:lnTo>
                    <a:pt x="830" y="124"/>
                  </a:lnTo>
                  <a:lnTo>
                    <a:pt x="837" y="108"/>
                  </a:lnTo>
                  <a:lnTo>
                    <a:pt x="837" y="108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378B89E7-0C63-E279-01A2-9EF609919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2028"/>
              <a:ext cx="50" cy="95"/>
            </a:xfrm>
            <a:custGeom>
              <a:avLst/>
              <a:gdLst>
                <a:gd name="T0" fmla="*/ 80 w 102"/>
                <a:gd name="T1" fmla="*/ 63 h 189"/>
                <a:gd name="T2" fmla="*/ 80 w 102"/>
                <a:gd name="T3" fmla="*/ 63 h 189"/>
                <a:gd name="T4" fmla="*/ 80 w 102"/>
                <a:gd name="T5" fmla="*/ 95 h 189"/>
                <a:gd name="T6" fmla="*/ 84 w 102"/>
                <a:gd name="T7" fmla="*/ 127 h 189"/>
                <a:gd name="T8" fmla="*/ 87 w 102"/>
                <a:gd name="T9" fmla="*/ 143 h 189"/>
                <a:gd name="T10" fmla="*/ 91 w 102"/>
                <a:gd name="T11" fmla="*/ 159 h 189"/>
                <a:gd name="T12" fmla="*/ 95 w 102"/>
                <a:gd name="T13" fmla="*/ 174 h 189"/>
                <a:gd name="T14" fmla="*/ 102 w 102"/>
                <a:gd name="T15" fmla="*/ 189 h 189"/>
                <a:gd name="T16" fmla="*/ 102 w 102"/>
                <a:gd name="T17" fmla="*/ 189 h 189"/>
                <a:gd name="T18" fmla="*/ 78 w 102"/>
                <a:gd name="T19" fmla="*/ 161 h 189"/>
                <a:gd name="T20" fmla="*/ 54 w 102"/>
                <a:gd name="T21" fmla="*/ 136 h 189"/>
                <a:gd name="T22" fmla="*/ 29 w 102"/>
                <a:gd name="T23" fmla="*/ 111 h 189"/>
                <a:gd name="T24" fmla="*/ 0 w 102"/>
                <a:gd name="T25" fmla="*/ 89 h 189"/>
                <a:gd name="T26" fmla="*/ 0 w 102"/>
                <a:gd name="T27" fmla="*/ 88 h 189"/>
                <a:gd name="T28" fmla="*/ 0 w 102"/>
                <a:gd name="T29" fmla="*/ 88 h 189"/>
                <a:gd name="T30" fmla="*/ 14 w 102"/>
                <a:gd name="T31" fmla="*/ 79 h 189"/>
                <a:gd name="T32" fmla="*/ 27 w 102"/>
                <a:gd name="T33" fmla="*/ 69 h 189"/>
                <a:gd name="T34" fmla="*/ 50 w 102"/>
                <a:gd name="T35" fmla="*/ 45 h 189"/>
                <a:gd name="T36" fmla="*/ 73 w 102"/>
                <a:gd name="T37" fmla="*/ 22 h 189"/>
                <a:gd name="T38" fmla="*/ 85 w 102"/>
                <a:gd name="T39" fmla="*/ 10 h 189"/>
                <a:gd name="T40" fmla="*/ 98 w 102"/>
                <a:gd name="T41" fmla="*/ 0 h 189"/>
                <a:gd name="T42" fmla="*/ 98 w 102"/>
                <a:gd name="T43" fmla="*/ 0 h 189"/>
                <a:gd name="T44" fmla="*/ 91 w 102"/>
                <a:gd name="T45" fmla="*/ 16 h 189"/>
                <a:gd name="T46" fmla="*/ 86 w 102"/>
                <a:gd name="T47" fmla="*/ 32 h 189"/>
                <a:gd name="T48" fmla="*/ 82 w 102"/>
                <a:gd name="T49" fmla="*/ 48 h 189"/>
                <a:gd name="T50" fmla="*/ 80 w 102"/>
                <a:gd name="T51" fmla="*/ 63 h 189"/>
                <a:gd name="T52" fmla="*/ 80 w 102"/>
                <a:gd name="T53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89">
                  <a:moveTo>
                    <a:pt x="80" y="63"/>
                  </a:moveTo>
                  <a:lnTo>
                    <a:pt x="80" y="63"/>
                  </a:lnTo>
                  <a:lnTo>
                    <a:pt x="80" y="95"/>
                  </a:lnTo>
                  <a:lnTo>
                    <a:pt x="84" y="127"/>
                  </a:lnTo>
                  <a:lnTo>
                    <a:pt x="87" y="143"/>
                  </a:lnTo>
                  <a:lnTo>
                    <a:pt x="91" y="159"/>
                  </a:lnTo>
                  <a:lnTo>
                    <a:pt x="95" y="174"/>
                  </a:lnTo>
                  <a:lnTo>
                    <a:pt x="102" y="189"/>
                  </a:lnTo>
                  <a:lnTo>
                    <a:pt x="102" y="189"/>
                  </a:lnTo>
                  <a:lnTo>
                    <a:pt x="78" y="161"/>
                  </a:lnTo>
                  <a:lnTo>
                    <a:pt x="54" y="136"/>
                  </a:lnTo>
                  <a:lnTo>
                    <a:pt x="29" y="11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4" y="79"/>
                  </a:lnTo>
                  <a:lnTo>
                    <a:pt x="27" y="69"/>
                  </a:lnTo>
                  <a:lnTo>
                    <a:pt x="50" y="45"/>
                  </a:lnTo>
                  <a:lnTo>
                    <a:pt x="73" y="22"/>
                  </a:lnTo>
                  <a:lnTo>
                    <a:pt x="85" y="1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1" y="16"/>
                  </a:lnTo>
                  <a:lnTo>
                    <a:pt x="86" y="32"/>
                  </a:lnTo>
                  <a:lnTo>
                    <a:pt x="82" y="48"/>
                  </a:lnTo>
                  <a:lnTo>
                    <a:pt x="80" y="63"/>
                  </a:lnTo>
                  <a:lnTo>
                    <a:pt x="80" y="63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AC06F884-9C5E-937F-14E3-1C92BE7AC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19"/>
              <a:ext cx="622" cy="612"/>
            </a:xfrm>
            <a:custGeom>
              <a:avLst/>
              <a:gdLst>
                <a:gd name="T0" fmla="*/ 1207 w 1244"/>
                <a:gd name="T1" fmla="*/ 709 h 1223"/>
                <a:gd name="T2" fmla="*/ 289 w 1244"/>
                <a:gd name="T3" fmla="*/ 1218 h 1223"/>
                <a:gd name="T4" fmla="*/ 285 w 1244"/>
                <a:gd name="T5" fmla="*/ 1191 h 1223"/>
                <a:gd name="T6" fmla="*/ 271 w 1244"/>
                <a:gd name="T7" fmla="*/ 1139 h 1223"/>
                <a:gd name="T8" fmla="*/ 247 w 1244"/>
                <a:gd name="T9" fmla="*/ 1086 h 1223"/>
                <a:gd name="T10" fmla="*/ 214 w 1244"/>
                <a:gd name="T11" fmla="*/ 1037 h 1223"/>
                <a:gd name="T12" fmla="*/ 174 w 1244"/>
                <a:gd name="T13" fmla="*/ 994 h 1223"/>
                <a:gd name="T14" fmla="*/ 129 w 1244"/>
                <a:gd name="T15" fmla="*/ 959 h 1223"/>
                <a:gd name="T16" fmla="*/ 79 w 1244"/>
                <a:gd name="T17" fmla="*/ 932 h 1223"/>
                <a:gd name="T18" fmla="*/ 53 w 1244"/>
                <a:gd name="T19" fmla="*/ 923 h 1223"/>
                <a:gd name="T20" fmla="*/ 27 w 1244"/>
                <a:gd name="T21" fmla="*/ 918 h 1223"/>
                <a:gd name="T22" fmla="*/ 0 w 1244"/>
                <a:gd name="T23" fmla="*/ 916 h 1223"/>
                <a:gd name="T24" fmla="*/ 329 w 1244"/>
                <a:gd name="T25" fmla="*/ 0 h 1223"/>
                <a:gd name="T26" fmla="*/ 333 w 1244"/>
                <a:gd name="T27" fmla="*/ 28 h 1223"/>
                <a:gd name="T28" fmla="*/ 339 w 1244"/>
                <a:gd name="T29" fmla="*/ 89 h 1223"/>
                <a:gd name="T30" fmla="*/ 347 w 1244"/>
                <a:gd name="T31" fmla="*/ 119 h 1223"/>
                <a:gd name="T32" fmla="*/ 357 w 1244"/>
                <a:gd name="T33" fmla="*/ 146 h 1223"/>
                <a:gd name="T34" fmla="*/ 372 w 1244"/>
                <a:gd name="T35" fmla="*/ 169 h 1223"/>
                <a:gd name="T36" fmla="*/ 396 w 1244"/>
                <a:gd name="T37" fmla="*/ 186 h 1223"/>
                <a:gd name="T38" fmla="*/ 425 w 1244"/>
                <a:gd name="T39" fmla="*/ 195 h 1223"/>
                <a:gd name="T40" fmla="*/ 443 w 1244"/>
                <a:gd name="T41" fmla="*/ 196 h 1223"/>
                <a:gd name="T42" fmla="*/ 480 w 1244"/>
                <a:gd name="T43" fmla="*/ 196 h 1223"/>
                <a:gd name="T44" fmla="*/ 536 w 1244"/>
                <a:gd name="T45" fmla="*/ 191 h 1223"/>
                <a:gd name="T46" fmla="*/ 572 w 1244"/>
                <a:gd name="T47" fmla="*/ 184 h 1223"/>
                <a:gd name="T48" fmla="*/ 597 w 1244"/>
                <a:gd name="T49" fmla="*/ 178 h 1223"/>
                <a:gd name="T50" fmla="*/ 634 w 1244"/>
                <a:gd name="T51" fmla="*/ 165 h 1223"/>
                <a:gd name="T52" fmla="*/ 658 w 1244"/>
                <a:gd name="T53" fmla="*/ 159 h 1223"/>
                <a:gd name="T54" fmla="*/ 671 w 1244"/>
                <a:gd name="T55" fmla="*/ 159 h 1223"/>
                <a:gd name="T56" fmla="*/ 662 w 1244"/>
                <a:gd name="T57" fmla="*/ 193 h 1223"/>
                <a:gd name="T58" fmla="*/ 659 w 1244"/>
                <a:gd name="T59" fmla="*/ 227 h 1223"/>
                <a:gd name="T60" fmla="*/ 661 w 1244"/>
                <a:gd name="T61" fmla="*/ 260 h 1223"/>
                <a:gd name="T62" fmla="*/ 670 w 1244"/>
                <a:gd name="T63" fmla="*/ 293 h 1223"/>
                <a:gd name="T64" fmla="*/ 683 w 1244"/>
                <a:gd name="T65" fmla="*/ 324 h 1223"/>
                <a:gd name="T66" fmla="*/ 702 w 1244"/>
                <a:gd name="T67" fmla="*/ 352 h 1223"/>
                <a:gd name="T68" fmla="*/ 726 w 1244"/>
                <a:gd name="T69" fmla="*/ 378 h 1223"/>
                <a:gd name="T70" fmla="*/ 757 w 1244"/>
                <a:gd name="T71" fmla="*/ 399 h 1223"/>
                <a:gd name="T72" fmla="*/ 770 w 1244"/>
                <a:gd name="T73" fmla="*/ 406 h 1223"/>
                <a:gd name="T74" fmla="*/ 798 w 1244"/>
                <a:gd name="T75" fmla="*/ 416 h 1223"/>
                <a:gd name="T76" fmla="*/ 830 w 1244"/>
                <a:gd name="T77" fmla="*/ 423 h 1223"/>
                <a:gd name="T78" fmla="*/ 862 w 1244"/>
                <a:gd name="T79" fmla="*/ 425 h 1223"/>
                <a:gd name="T80" fmla="*/ 913 w 1244"/>
                <a:gd name="T81" fmla="*/ 423 h 1223"/>
                <a:gd name="T82" fmla="*/ 977 w 1244"/>
                <a:gd name="T83" fmla="*/ 414 h 1223"/>
                <a:gd name="T84" fmla="*/ 1007 w 1244"/>
                <a:gd name="T85" fmla="*/ 407 h 1223"/>
                <a:gd name="T86" fmla="*/ 1008 w 1244"/>
                <a:gd name="T87" fmla="*/ 428 h 1223"/>
                <a:gd name="T88" fmla="*/ 1004 w 1244"/>
                <a:gd name="T89" fmla="*/ 452 h 1223"/>
                <a:gd name="T90" fmla="*/ 998 w 1244"/>
                <a:gd name="T91" fmla="*/ 489 h 1223"/>
                <a:gd name="T92" fmla="*/ 999 w 1244"/>
                <a:gd name="T93" fmla="*/ 499 h 1223"/>
                <a:gd name="T94" fmla="*/ 1005 w 1244"/>
                <a:gd name="T95" fmla="*/ 524 h 1223"/>
                <a:gd name="T96" fmla="*/ 1016 w 1244"/>
                <a:gd name="T97" fmla="*/ 548 h 1223"/>
                <a:gd name="T98" fmla="*/ 1028 w 1244"/>
                <a:gd name="T99" fmla="*/ 571 h 1223"/>
                <a:gd name="T100" fmla="*/ 1044 w 1244"/>
                <a:gd name="T101" fmla="*/ 592 h 1223"/>
                <a:gd name="T102" fmla="*/ 1053 w 1244"/>
                <a:gd name="T103" fmla="*/ 601 h 1223"/>
                <a:gd name="T104" fmla="*/ 1085 w 1244"/>
                <a:gd name="T105" fmla="*/ 626 h 1223"/>
                <a:gd name="T106" fmla="*/ 1122 w 1244"/>
                <a:gd name="T107" fmla="*/ 648 h 1223"/>
                <a:gd name="T108" fmla="*/ 1149 w 1244"/>
                <a:gd name="T109" fmla="*/ 660 h 1223"/>
                <a:gd name="T110" fmla="*/ 1177 w 1244"/>
                <a:gd name="T111" fmla="*/ 667 h 1223"/>
                <a:gd name="T112" fmla="*/ 1204 w 1244"/>
                <a:gd name="T113" fmla="*/ 670 h 1223"/>
                <a:gd name="T114" fmla="*/ 1231 w 1244"/>
                <a:gd name="T115" fmla="*/ 668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4" h="1223">
                  <a:moveTo>
                    <a:pt x="1244" y="666"/>
                  </a:moveTo>
                  <a:lnTo>
                    <a:pt x="1207" y="709"/>
                  </a:lnTo>
                  <a:lnTo>
                    <a:pt x="292" y="1223"/>
                  </a:lnTo>
                  <a:lnTo>
                    <a:pt x="289" y="1218"/>
                  </a:lnTo>
                  <a:lnTo>
                    <a:pt x="289" y="1218"/>
                  </a:lnTo>
                  <a:lnTo>
                    <a:pt x="285" y="1191"/>
                  </a:lnTo>
                  <a:lnTo>
                    <a:pt x="279" y="1164"/>
                  </a:lnTo>
                  <a:lnTo>
                    <a:pt x="271" y="1139"/>
                  </a:lnTo>
                  <a:lnTo>
                    <a:pt x="260" y="1112"/>
                  </a:lnTo>
                  <a:lnTo>
                    <a:pt x="247" y="1086"/>
                  </a:lnTo>
                  <a:lnTo>
                    <a:pt x="232" y="1062"/>
                  </a:lnTo>
                  <a:lnTo>
                    <a:pt x="214" y="1037"/>
                  </a:lnTo>
                  <a:lnTo>
                    <a:pt x="194" y="1016"/>
                  </a:lnTo>
                  <a:lnTo>
                    <a:pt x="174" y="994"/>
                  </a:lnTo>
                  <a:lnTo>
                    <a:pt x="152" y="976"/>
                  </a:lnTo>
                  <a:lnTo>
                    <a:pt x="129" y="959"/>
                  </a:lnTo>
                  <a:lnTo>
                    <a:pt x="105" y="944"/>
                  </a:lnTo>
                  <a:lnTo>
                    <a:pt x="79" y="932"/>
                  </a:lnTo>
                  <a:lnTo>
                    <a:pt x="66" y="929"/>
                  </a:lnTo>
                  <a:lnTo>
                    <a:pt x="53" y="923"/>
                  </a:lnTo>
                  <a:lnTo>
                    <a:pt x="41" y="921"/>
                  </a:lnTo>
                  <a:lnTo>
                    <a:pt x="27" y="918"/>
                  </a:lnTo>
                  <a:lnTo>
                    <a:pt x="14" y="917"/>
                  </a:lnTo>
                  <a:lnTo>
                    <a:pt x="0" y="916"/>
                  </a:lnTo>
                  <a:lnTo>
                    <a:pt x="301" y="33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3" y="28"/>
                  </a:lnTo>
                  <a:lnTo>
                    <a:pt x="335" y="59"/>
                  </a:lnTo>
                  <a:lnTo>
                    <a:pt x="339" y="89"/>
                  </a:lnTo>
                  <a:lnTo>
                    <a:pt x="343" y="105"/>
                  </a:lnTo>
                  <a:lnTo>
                    <a:pt x="347" y="119"/>
                  </a:lnTo>
                  <a:lnTo>
                    <a:pt x="351" y="133"/>
                  </a:lnTo>
                  <a:lnTo>
                    <a:pt x="357" y="146"/>
                  </a:lnTo>
                  <a:lnTo>
                    <a:pt x="364" y="157"/>
                  </a:lnTo>
                  <a:lnTo>
                    <a:pt x="372" y="169"/>
                  </a:lnTo>
                  <a:lnTo>
                    <a:pt x="383" y="178"/>
                  </a:lnTo>
                  <a:lnTo>
                    <a:pt x="396" y="186"/>
                  </a:lnTo>
                  <a:lnTo>
                    <a:pt x="408" y="191"/>
                  </a:lnTo>
                  <a:lnTo>
                    <a:pt x="425" y="195"/>
                  </a:lnTo>
                  <a:lnTo>
                    <a:pt x="425" y="195"/>
                  </a:lnTo>
                  <a:lnTo>
                    <a:pt x="443" y="196"/>
                  </a:lnTo>
                  <a:lnTo>
                    <a:pt x="461" y="197"/>
                  </a:lnTo>
                  <a:lnTo>
                    <a:pt x="480" y="196"/>
                  </a:lnTo>
                  <a:lnTo>
                    <a:pt x="499" y="195"/>
                  </a:lnTo>
                  <a:lnTo>
                    <a:pt x="536" y="191"/>
                  </a:lnTo>
                  <a:lnTo>
                    <a:pt x="572" y="184"/>
                  </a:lnTo>
                  <a:lnTo>
                    <a:pt x="572" y="184"/>
                  </a:lnTo>
                  <a:lnTo>
                    <a:pt x="585" y="182"/>
                  </a:lnTo>
                  <a:lnTo>
                    <a:pt x="597" y="178"/>
                  </a:lnTo>
                  <a:lnTo>
                    <a:pt x="621" y="169"/>
                  </a:lnTo>
                  <a:lnTo>
                    <a:pt x="634" y="165"/>
                  </a:lnTo>
                  <a:lnTo>
                    <a:pt x="647" y="161"/>
                  </a:lnTo>
                  <a:lnTo>
                    <a:pt x="658" y="159"/>
                  </a:lnTo>
                  <a:lnTo>
                    <a:pt x="671" y="159"/>
                  </a:lnTo>
                  <a:lnTo>
                    <a:pt x="671" y="159"/>
                  </a:lnTo>
                  <a:lnTo>
                    <a:pt x="666" y="175"/>
                  </a:lnTo>
                  <a:lnTo>
                    <a:pt x="662" y="193"/>
                  </a:lnTo>
                  <a:lnTo>
                    <a:pt x="659" y="210"/>
                  </a:lnTo>
                  <a:lnTo>
                    <a:pt x="659" y="227"/>
                  </a:lnTo>
                  <a:lnTo>
                    <a:pt x="659" y="243"/>
                  </a:lnTo>
                  <a:lnTo>
                    <a:pt x="661" y="260"/>
                  </a:lnTo>
                  <a:lnTo>
                    <a:pt x="665" y="276"/>
                  </a:lnTo>
                  <a:lnTo>
                    <a:pt x="670" y="293"/>
                  </a:lnTo>
                  <a:lnTo>
                    <a:pt x="675" y="309"/>
                  </a:lnTo>
                  <a:lnTo>
                    <a:pt x="683" y="324"/>
                  </a:lnTo>
                  <a:lnTo>
                    <a:pt x="692" y="338"/>
                  </a:lnTo>
                  <a:lnTo>
                    <a:pt x="702" y="352"/>
                  </a:lnTo>
                  <a:lnTo>
                    <a:pt x="713" y="365"/>
                  </a:lnTo>
                  <a:lnTo>
                    <a:pt x="726" y="378"/>
                  </a:lnTo>
                  <a:lnTo>
                    <a:pt x="740" y="389"/>
                  </a:lnTo>
                  <a:lnTo>
                    <a:pt x="757" y="399"/>
                  </a:lnTo>
                  <a:lnTo>
                    <a:pt x="757" y="399"/>
                  </a:lnTo>
                  <a:lnTo>
                    <a:pt x="770" y="406"/>
                  </a:lnTo>
                  <a:lnTo>
                    <a:pt x="784" y="412"/>
                  </a:lnTo>
                  <a:lnTo>
                    <a:pt x="798" y="416"/>
                  </a:lnTo>
                  <a:lnTo>
                    <a:pt x="813" y="420"/>
                  </a:lnTo>
                  <a:lnTo>
                    <a:pt x="830" y="423"/>
                  </a:lnTo>
                  <a:lnTo>
                    <a:pt x="845" y="424"/>
                  </a:lnTo>
                  <a:lnTo>
                    <a:pt x="862" y="425"/>
                  </a:lnTo>
                  <a:lnTo>
                    <a:pt x="880" y="425"/>
                  </a:lnTo>
                  <a:lnTo>
                    <a:pt x="913" y="423"/>
                  </a:lnTo>
                  <a:lnTo>
                    <a:pt x="946" y="419"/>
                  </a:lnTo>
                  <a:lnTo>
                    <a:pt x="977" y="414"/>
                  </a:lnTo>
                  <a:lnTo>
                    <a:pt x="1007" y="407"/>
                  </a:lnTo>
                  <a:lnTo>
                    <a:pt x="1007" y="407"/>
                  </a:lnTo>
                  <a:lnTo>
                    <a:pt x="1008" y="417"/>
                  </a:lnTo>
                  <a:lnTo>
                    <a:pt x="1008" y="428"/>
                  </a:lnTo>
                  <a:lnTo>
                    <a:pt x="1007" y="439"/>
                  </a:lnTo>
                  <a:lnTo>
                    <a:pt x="1004" y="452"/>
                  </a:lnTo>
                  <a:lnTo>
                    <a:pt x="999" y="476"/>
                  </a:lnTo>
                  <a:lnTo>
                    <a:pt x="998" y="489"/>
                  </a:lnTo>
                  <a:lnTo>
                    <a:pt x="999" y="499"/>
                  </a:lnTo>
                  <a:lnTo>
                    <a:pt x="999" y="499"/>
                  </a:lnTo>
                  <a:lnTo>
                    <a:pt x="1002" y="512"/>
                  </a:lnTo>
                  <a:lnTo>
                    <a:pt x="1005" y="524"/>
                  </a:lnTo>
                  <a:lnTo>
                    <a:pt x="1009" y="537"/>
                  </a:lnTo>
                  <a:lnTo>
                    <a:pt x="1016" y="548"/>
                  </a:lnTo>
                  <a:lnTo>
                    <a:pt x="1022" y="561"/>
                  </a:lnTo>
                  <a:lnTo>
                    <a:pt x="1028" y="571"/>
                  </a:lnTo>
                  <a:lnTo>
                    <a:pt x="1036" y="581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53" y="601"/>
                  </a:lnTo>
                  <a:lnTo>
                    <a:pt x="1063" y="610"/>
                  </a:lnTo>
                  <a:lnTo>
                    <a:pt x="1085" y="626"/>
                  </a:lnTo>
                  <a:lnTo>
                    <a:pt x="1109" y="642"/>
                  </a:lnTo>
                  <a:lnTo>
                    <a:pt x="1122" y="648"/>
                  </a:lnTo>
                  <a:lnTo>
                    <a:pt x="1136" y="654"/>
                  </a:lnTo>
                  <a:lnTo>
                    <a:pt x="1149" y="660"/>
                  </a:lnTo>
                  <a:lnTo>
                    <a:pt x="1163" y="663"/>
                  </a:lnTo>
                  <a:lnTo>
                    <a:pt x="1177" y="667"/>
                  </a:lnTo>
                  <a:lnTo>
                    <a:pt x="1191" y="668"/>
                  </a:lnTo>
                  <a:lnTo>
                    <a:pt x="1204" y="670"/>
                  </a:lnTo>
                  <a:lnTo>
                    <a:pt x="1218" y="670"/>
                  </a:lnTo>
                  <a:lnTo>
                    <a:pt x="1231" y="668"/>
                  </a:lnTo>
                  <a:lnTo>
                    <a:pt x="1244" y="66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145202FA-8E4A-44F7-1E3D-D78C23EDF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19"/>
              <a:ext cx="622" cy="612"/>
            </a:xfrm>
            <a:custGeom>
              <a:avLst/>
              <a:gdLst>
                <a:gd name="T0" fmla="*/ 1207 w 1244"/>
                <a:gd name="T1" fmla="*/ 709 h 1223"/>
                <a:gd name="T2" fmla="*/ 289 w 1244"/>
                <a:gd name="T3" fmla="*/ 1218 h 1223"/>
                <a:gd name="T4" fmla="*/ 285 w 1244"/>
                <a:gd name="T5" fmla="*/ 1191 h 1223"/>
                <a:gd name="T6" fmla="*/ 271 w 1244"/>
                <a:gd name="T7" fmla="*/ 1139 h 1223"/>
                <a:gd name="T8" fmla="*/ 247 w 1244"/>
                <a:gd name="T9" fmla="*/ 1086 h 1223"/>
                <a:gd name="T10" fmla="*/ 214 w 1244"/>
                <a:gd name="T11" fmla="*/ 1037 h 1223"/>
                <a:gd name="T12" fmla="*/ 174 w 1244"/>
                <a:gd name="T13" fmla="*/ 994 h 1223"/>
                <a:gd name="T14" fmla="*/ 129 w 1244"/>
                <a:gd name="T15" fmla="*/ 959 h 1223"/>
                <a:gd name="T16" fmla="*/ 79 w 1244"/>
                <a:gd name="T17" fmla="*/ 932 h 1223"/>
                <a:gd name="T18" fmla="*/ 53 w 1244"/>
                <a:gd name="T19" fmla="*/ 923 h 1223"/>
                <a:gd name="T20" fmla="*/ 27 w 1244"/>
                <a:gd name="T21" fmla="*/ 918 h 1223"/>
                <a:gd name="T22" fmla="*/ 0 w 1244"/>
                <a:gd name="T23" fmla="*/ 916 h 1223"/>
                <a:gd name="T24" fmla="*/ 329 w 1244"/>
                <a:gd name="T25" fmla="*/ 0 h 1223"/>
                <a:gd name="T26" fmla="*/ 333 w 1244"/>
                <a:gd name="T27" fmla="*/ 28 h 1223"/>
                <a:gd name="T28" fmla="*/ 339 w 1244"/>
                <a:gd name="T29" fmla="*/ 89 h 1223"/>
                <a:gd name="T30" fmla="*/ 347 w 1244"/>
                <a:gd name="T31" fmla="*/ 119 h 1223"/>
                <a:gd name="T32" fmla="*/ 357 w 1244"/>
                <a:gd name="T33" fmla="*/ 146 h 1223"/>
                <a:gd name="T34" fmla="*/ 372 w 1244"/>
                <a:gd name="T35" fmla="*/ 169 h 1223"/>
                <a:gd name="T36" fmla="*/ 396 w 1244"/>
                <a:gd name="T37" fmla="*/ 186 h 1223"/>
                <a:gd name="T38" fmla="*/ 425 w 1244"/>
                <a:gd name="T39" fmla="*/ 195 h 1223"/>
                <a:gd name="T40" fmla="*/ 443 w 1244"/>
                <a:gd name="T41" fmla="*/ 196 h 1223"/>
                <a:gd name="T42" fmla="*/ 480 w 1244"/>
                <a:gd name="T43" fmla="*/ 196 h 1223"/>
                <a:gd name="T44" fmla="*/ 536 w 1244"/>
                <a:gd name="T45" fmla="*/ 191 h 1223"/>
                <a:gd name="T46" fmla="*/ 572 w 1244"/>
                <a:gd name="T47" fmla="*/ 184 h 1223"/>
                <a:gd name="T48" fmla="*/ 597 w 1244"/>
                <a:gd name="T49" fmla="*/ 178 h 1223"/>
                <a:gd name="T50" fmla="*/ 634 w 1244"/>
                <a:gd name="T51" fmla="*/ 165 h 1223"/>
                <a:gd name="T52" fmla="*/ 658 w 1244"/>
                <a:gd name="T53" fmla="*/ 159 h 1223"/>
                <a:gd name="T54" fmla="*/ 671 w 1244"/>
                <a:gd name="T55" fmla="*/ 159 h 1223"/>
                <a:gd name="T56" fmla="*/ 662 w 1244"/>
                <a:gd name="T57" fmla="*/ 193 h 1223"/>
                <a:gd name="T58" fmla="*/ 659 w 1244"/>
                <a:gd name="T59" fmla="*/ 227 h 1223"/>
                <a:gd name="T60" fmla="*/ 661 w 1244"/>
                <a:gd name="T61" fmla="*/ 260 h 1223"/>
                <a:gd name="T62" fmla="*/ 670 w 1244"/>
                <a:gd name="T63" fmla="*/ 293 h 1223"/>
                <a:gd name="T64" fmla="*/ 683 w 1244"/>
                <a:gd name="T65" fmla="*/ 324 h 1223"/>
                <a:gd name="T66" fmla="*/ 702 w 1244"/>
                <a:gd name="T67" fmla="*/ 352 h 1223"/>
                <a:gd name="T68" fmla="*/ 726 w 1244"/>
                <a:gd name="T69" fmla="*/ 378 h 1223"/>
                <a:gd name="T70" fmla="*/ 757 w 1244"/>
                <a:gd name="T71" fmla="*/ 399 h 1223"/>
                <a:gd name="T72" fmla="*/ 770 w 1244"/>
                <a:gd name="T73" fmla="*/ 406 h 1223"/>
                <a:gd name="T74" fmla="*/ 798 w 1244"/>
                <a:gd name="T75" fmla="*/ 416 h 1223"/>
                <a:gd name="T76" fmla="*/ 830 w 1244"/>
                <a:gd name="T77" fmla="*/ 423 h 1223"/>
                <a:gd name="T78" fmla="*/ 862 w 1244"/>
                <a:gd name="T79" fmla="*/ 425 h 1223"/>
                <a:gd name="T80" fmla="*/ 913 w 1244"/>
                <a:gd name="T81" fmla="*/ 423 h 1223"/>
                <a:gd name="T82" fmla="*/ 977 w 1244"/>
                <a:gd name="T83" fmla="*/ 414 h 1223"/>
                <a:gd name="T84" fmla="*/ 1007 w 1244"/>
                <a:gd name="T85" fmla="*/ 407 h 1223"/>
                <a:gd name="T86" fmla="*/ 1008 w 1244"/>
                <a:gd name="T87" fmla="*/ 428 h 1223"/>
                <a:gd name="T88" fmla="*/ 1004 w 1244"/>
                <a:gd name="T89" fmla="*/ 452 h 1223"/>
                <a:gd name="T90" fmla="*/ 998 w 1244"/>
                <a:gd name="T91" fmla="*/ 489 h 1223"/>
                <a:gd name="T92" fmla="*/ 999 w 1244"/>
                <a:gd name="T93" fmla="*/ 499 h 1223"/>
                <a:gd name="T94" fmla="*/ 1005 w 1244"/>
                <a:gd name="T95" fmla="*/ 524 h 1223"/>
                <a:gd name="T96" fmla="*/ 1016 w 1244"/>
                <a:gd name="T97" fmla="*/ 548 h 1223"/>
                <a:gd name="T98" fmla="*/ 1028 w 1244"/>
                <a:gd name="T99" fmla="*/ 571 h 1223"/>
                <a:gd name="T100" fmla="*/ 1044 w 1244"/>
                <a:gd name="T101" fmla="*/ 592 h 1223"/>
                <a:gd name="T102" fmla="*/ 1053 w 1244"/>
                <a:gd name="T103" fmla="*/ 601 h 1223"/>
                <a:gd name="T104" fmla="*/ 1085 w 1244"/>
                <a:gd name="T105" fmla="*/ 626 h 1223"/>
                <a:gd name="T106" fmla="*/ 1122 w 1244"/>
                <a:gd name="T107" fmla="*/ 648 h 1223"/>
                <a:gd name="T108" fmla="*/ 1149 w 1244"/>
                <a:gd name="T109" fmla="*/ 660 h 1223"/>
                <a:gd name="T110" fmla="*/ 1177 w 1244"/>
                <a:gd name="T111" fmla="*/ 667 h 1223"/>
                <a:gd name="T112" fmla="*/ 1204 w 1244"/>
                <a:gd name="T113" fmla="*/ 670 h 1223"/>
                <a:gd name="T114" fmla="*/ 1231 w 1244"/>
                <a:gd name="T115" fmla="*/ 668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4" h="1223">
                  <a:moveTo>
                    <a:pt x="1244" y="666"/>
                  </a:moveTo>
                  <a:lnTo>
                    <a:pt x="1207" y="709"/>
                  </a:lnTo>
                  <a:lnTo>
                    <a:pt x="292" y="1223"/>
                  </a:lnTo>
                  <a:lnTo>
                    <a:pt x="289" y="1218"/>
                  </a:lnTo>
                  <a:lnTo>
                    <a:pt x="289" y="1218"/>
                  </a:lnTo>
                  <a:lnTo>
                    <a:pt x="285" y="1191"/>
                  </a:lnTo>
                  <a:lnTo>
                    <a:pt x="279" y="1164"/>
                  </a:lnTo>
                  <a:lnTo>
                    <a:pt x="271" y="1139"/>
                  </a:lnTo>
                  <a:lnTo>
                    <a:pt x="260" y="1112"/>
                  </a:lnTo>
                  <a:lnTo>
                    <a:pt x="247" y="1086"/>
                  </a:lnTo>
                  <a:lnTo>
                    <a:pt x="232" y="1062"/>
                  </a:lnTo>
                  <a:lnTo>
                    <a:pt x="214" y="1037"/>
                  </a:lnTo>
                  <a:lnTo>
                    <a:pt x="194" y="1016"/>
                  </a:lnTo>
                  <a:lnTo>
                    <a:pt x="174" y="994"/>
                  </a:lnTo>
                  <a:lnTo>
                    <a:pt x="152" y="976"/>
                  </a:lnTo>
                  <a:lnTo>
                    <a:pt x="129" y="959"/>
                  </a:lnTo>
                  <a:lnTo>
                    <a:pt x="105" y="944"/>
                  </a:lnTo>
                  <a:lnTo>
                    <a:pt x="79" y="932"/>
                  </a:lnTo>
                  <a:lnTo>
                    <a:pt x="66" y="929"/>
                  </a:lnTo>
                  <a:lnTo>
                    <a:pt x="53" y="923"/>
                  </a:lnTo>
                  <a:lnTo>
                    <a:pt x="41" y="921"/>
                  </a:lnTo>
                  <a:lnTo>
                    <a:pt x="27" y="918"/>
                  </a:lnTo>
                  <a:lnTo>
                    <a:pt x="14" y="917"/>
                  </a:lnTo>
                  <a:lnTo>
                    <a:pt x="0" y="916"/>
                  </a:lnTo>
                  <a:lnTo>
                    <a:pt x="301" y="33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3" y="28"/>
                  </a:lnTo>
                  <a:lnTo>
                    <a:pt x="335" y="59"/>
                  </a:lnTo>
                  <a:lnTo>
                    <a:pt x="339" y="89"/>
                  </a:lnTo>
                  <a:lnTo>
                    <a:pt x="343" y="105"/>
                  </a:lnTo>
                  <a:lnTo>
                    <a:pt x="347" y="119"/>
                  </a:lnTo>
                  <a:lnTo>
                    <a:pt x="351" y="133"/>
                  </a:lnTo>
                  <a:lnTo>
                    <a:pt x="357" y="146"/>
                  </a:lnTo>
                  <a:lnTo>
                    <a:pt x="364" y="157"/>
                  </a:lnTo>
                  <a:lnTo>
                    <a:pt x="372" y="169"/>
                  </a:lnTo>
                  <a:lnTo>
                    <a:pt x="383" y="178"/>
                  </a:lnTo>
                  <a:lnTo>
                    <a:pt x="396" y="186"/>
                  </a:lnTo>
                  <a:lnTo>
                    <a:pt x="408" y="191"/>
                  </a:lnTo>
                  <a:lnTo>
                    <a:pt x="425" y="195"/>
                  </a:lnTo>
                  <a:lnTo>
                    <a:pt x="425" y="195"/>
                  </a:lnTo>
                  <a:lnTo>
                    <a:pt x="443" y="196"/>
                  </a:lnTo>
                  <a:lnTo>
                    <a:pt x="461" y="197"/>
                  </a:lnTo>
                  <a:lnTo>
                    <a:pt x="480" y="196"/>
                  </a:lnTo>
                  <a:lnTo>
                    <a:pt x="499" y="195"/>
                  </a:lnTo>
                  <a:lnTo>
                    <a:pt x="536" y="191"/>
                  </a:lnTo>
                  <a:lnTo>
                    <a:pt x="572" y="184"/>
                  </a:lnTo>
                  <a:lnTo>
                    <a:pt x="572" y="184"/>
                  </a:lnTo>
                  <a:lnTo>
                    <a:pt x="585" y="182"/>
                  </a:lnTo>
                  <a:lnTo>
                    <a:pt x="597" y="178"/>
                  </a:lnTo>
                  <a:lnTo>
                    <a:pt x="621" y="169"/>
                  </a:lnTo>
                  <a:lnTo>
                    <a:pt x="634" y="165"/>
                  </a:lnTo>
                  <a:lnTo>
                    <a:pt x="647" y="161"/>
                  </a:lnTo>
                  <a:lnTo>
                    <a:pt x="658" y="159"/>
                  </a:lnTo>
                  <a:lnTo>
                    <a:pt x="671" y="159"/>
                  </a:lnTo>
                  <a:lnTo>
                    <a:pt x="671" y="159"/>
                  </a:lnTo>
                  <a:lnTo>
                    <a:pt x="666" y="175"/>
                  </a:lnTo>
                  <a:lnTo>
                    <a:pt x="662" y="193"/>
                  </a:lnTo>
                  <a:lnTo>
                    <a:pt x="659" y="210"/>
                  </a:lnTo>
                  <a:lnTo>
                    <a:pt x="659" y="227"/>
                  </a:lnTo>
                  <a:lnTo>
                    <a:pt x="659" y="243"/>
                  </a:lnTo>
                  <a:lnTo>
                    <a:pt x="661" y="260"/>
                  </a:lnTo>
                  <a:lnTo>
                    <a:pt x="665" y="276"/>
                  </a:lnTo>
                  <a:lnTo>
                    <a:pt x="670" y="293"/>
                  </a:lnTo>
                  <a:lnTo>
                    <a:pt x="675" y="309"/>
                  </a:lnTo>
                  <a:lnTo>
                    <a:pt x="683" y="324"/>
                  </a:lnTo>
                  <a:lnTo>
                    <a:pt x="692" y="338"/>
                  </a:lnTo>
                  <a:lnTo>
                    <a:pt x="702" y="352"/>
                  </a:lnTo>
                  <a:lnTo>
                    <a:pt x="713" y="365"/>
                  </a:lnTo>
                  <a:lnTo>
                    <a:pt x="726" y="378"/>
                  </a:lnTo>
                  <a:lnTo>
                    <a:pt x="740" y="389"/>
                  </a:lnTo>
                  <a:lnTo>
                    <a:pt x="757" y="399"/>
                  </a:lnTo>
                  <a:lnTo>
                    <a:pt x="757" y="399"/>
                  </a:lnTo>
                  <a:lnTo>
                    <a:pt x="770" y="406"/>
                  </a:lnTo>
                  <a:lnTo>
                    <a:pt x="784" y="412"/>
                  </a:lnTo>
                  <a:lnTo>
                    <a:pt x="798" y="416"/>
                  </a:lnTo>
                  <a:lnTo>
                    <a:pt x="813" y="420"/>
                  </a:lnTo>
                  <a:lnTo>
                    <a:pt x="830" y="423"/>
                  </a:lnTo>
                  <a:lnTo>
                    <a:pt x="845" y="424"/>
                  </a:lnTo>
                  <a:lnTo>
                    <a:pt x="862" y="425"/>
                  </a:lnTo>
                  <a:lnTo>
                    <a:pt x="880" y="425"/>
                  </a:lnTo>
                  <a:lnTo>
                    <a:pt x="913" y="423"/>
                  </a:lnTo>
                  <a:lnTo>
                    <a:pt x="946" y="419"/>
                  </a:lnTo>
                  <a:lnTo>
                    <a:pt x="977" y="414"/>
                  </a:lnTo>
                  <a:lnTo>
                    <a:pt x="1007" y="407"/>
                  </a:lnTo>
                  <a:lnTo>
                    <a:pt x="1007" y="407"/>
                  </a:lnTo>
                  <a:lnTo>
                    <a:pt x="1008" y="417"/>
                  </a:lnTo>
                  <a:lnTo>
                    <a:pt x="1008" y="428"/>
                  </a:lnTo>
                  <a:lnTo>
                    <a:pt x="1007" y="439"/>
                  </a:lnTo>
                  <a:lnTo>
                    <a:pt x="1004" y="452"/>
                  </a:lnTo>
                  <a:lnTo>
                    <a:pt x="999" y="476"/>
                  </a:lnTo>
                  <a:lnTo>
                    <a:pt x="998" y="489"/>
                  </a:lnTo>
                  <a:lnTo>
                    <a:pt x="999" y="499"/>
                  </a:lnTo>
                  <a:lnTo>
                    <a:pt x="999" y="499"/>
                  </a:lnTo>
                  <a:lnTo>
                    <a:pt x="1002" y="512"/>
                  </a:lnTo>
                  <a:lnTo>
                    <a:pt x="1005" y="524"/>
                  </a:lnTo>
                  <a:lnTo>
                    <a:pt x="1009" y="537"/>
                  </a:lnTo>
                  <a:lnTo>
                    <a:pt x="1016" y="548"/>
                  </a:lnTo>
                  <a:lnTo>
                    <a:pt x="1022" y="561"/>
                  </a:lnTo>
                  <a:lnTo>
                    <a:pt x="1028" y="571"/>
                  </a:lnTo>
                  <a:lnTo>
                    <a:pt x="1036" y="581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53" y="601"/>
                  </a:lnTo>
                  <a:lnTo>
                    <a:pt x="1063" y="610"/>
                  </a:lnTo>
                  <a:lnTo>
                    <a:pt x="1085" y="626"/>
                  </a:lnTo>
                  <a:lnTo>
                    <a:pt x="1109" y="642"/>
                  </a:lnTo>
                  <a:lnTo>
                    <a:pt x="1122" y="648"/>
                  </a:lnTo>
                  <a:lnTo>
                    <a:pt x="1136" y="654"/>
                  </a:lnTo>
                  <a:lnTo>
                    <a:pt x="1149" y="660"/>
                  </a:lnTo>
                  <a:lnTo>
                    <a:pt x="1163" y="663"/>
                  </a:lnTo>
                  <a:lnTo>
                    <a:pt x="1177" y="667"/>
                  </a:lnTo>
                  <a:lnTo>
                    <a:pt x="1191" y="668"/>
                  </a:lnTo>
                  <a:lnTo>
                    <a:pt x="1204" y="670"/>
                  </a:lnTo>
                  <a:lnTo>
                    <a:pt x="1218" y="670"/>
                  </a:lnTo>
                  <a:lnTo>
                    <a:pt x="1231" y="668"/>
                  </a:lnTo>
                  <a:lnTo>
                    <a:pt x="1244" y="6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8574B4C4-2980-BB02-C69E-F9B8C2B4B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4145"/>
              <a:ext cx="1799" cy="173"/>
            </a:xfrm>
            <a:custGeom>
              <a:avLst/>
              <a:gdLst>
                <a:gd name="T0" fmla="*/ 3233 w 3598"/>
                <a:gd name="T1" fmla="*/ 48 h 346"/>
                <a:gd name="T2" fmla="*/ 3323 w 3598"/>
                <a:gd name="T3" fmla="*/ 40 h 346"/>
                <a:gd name="T4" fmla="*/ 3506 w 3598"/>
                <a:gd name="T5" fmla="*/ 13 h 346"/>
                <a:gd name="T6" fmla="*/ 3598 w 3598"/>
                <a:gd name="T7" fmla="*/ 0 h 346"/>
                <a:gd name="T8" fmla="*/ 3540 w 3598"/>
                <a:gd name="T9" fmla="*/ 13 h 346"/>
                <a:gd name="T10" fmla="*/ 3482 w 3598"/>
                <a:gd name="T11" fmla="*/ 31 h 346"/>
                <a:gd name="T12" fmla="*/ 3423 w 3598"/>
                <a:gd name="T13" fmla="*/ 53 h 346"/>
                <a:gd name="T14" fmla="*/ 3306 w 3598"/>
                <a:gd name="T15" fmla="*/ 101 h 346"/>
                <a:gd name="T16" fmla="*/ 3191 w 3598"/>
                <a:gd name="T17" fmla="*/ 149 h 346"/>
                <a:gd name="T18" fmla="*/ 3133 w 3598"/>
                <a:gd name="T19" fmla="*/ 167 h 346"/>
                <a:gd name="T20" fmla="*/ 2942 w 3598"/>
                <a:gd name="T21" fmla="*/ 226 h 346"/>
                <a:gd name="T22" fmla="*/ 2749 w 3598"/>
                <a:gd name="T23" fmla="*/ 282 h 346"/>
                <a:gd name="T24" fmla="*/ 2695 w 3598"/>
                <a:gd name="T25" fmla="*/ 296 h 346"/>
                <a:gd name="T26" fmla="*/ 2585 w 3598"/>
                <a:gd name="T27" fmla="*/ 319 h 346"/>
                <a:gd name="T28" fmla="*/ 2472 w 3598"/>
                <a:gd name="T29" fmla="*/ 333 h 346"/>
                <a:gd name="T30" fmla="*/ 2360 w 3598"/>
                <a:gd name="T31" fmla="*/ 342 h 346"/>
                <a:gd name="T32" fmla="*/ 2247 w 3598"/>
                <a:gd name="T33" fmla="*/ 345 h 346"/>
                <a:gd name="T34" fmla="*/ 2076 w 3598"/>
                <a:gd name="T35" fmla="*/ 344 h 346"/>
                <a:gd name="T36" fmla="*/ 1848 w 3598"/>
                <a:gd name="T37" fmla="*/ 337 h 346"/>
                <a:gd name="T38" fmla="*/ 1605 w 3598"/>
                <a:gd name="T39" fmla="*/ 336 h 346"/>
                <a:gd name="T40" fmla="*/ 1360 w 3598"/>
                <a:gd name="T41" fmla="*/ 338 h 346"/>
                <a:gd name="T42" fmla="*/ 1080 w 3598"/>
                <a:gd name="T43" fmla="*/ 341 h 346"/>
                <a:gd name="T44" fmla="*/ 868 w 3598"/>
                <a:gd name="T45" fmla="*/ 340 h 346"/>
                <a:gd name="T46" fmla="*/ 798 w 3598"/>
                <a:gd name="T47" fmla="*/ 337 h 346"/>
                <a:gd name="T48" fmla="*/ 709 w 3598"/>
                <a:gd name="T49" fmla="*/ 337 h 346"/>
                <a:gd name="T50" fmla="*/ 617 w 3598"/>
                <a:gd name="T51" fmla="*/ 337 h 346"/>
                <a:gd name="T52" fmla="*/ 457 w 3598"/>
                <a:gd name="T53" fmla="*/ 337 h 346"/>
                <a:gd name="T54" fmla="*/ 336 w 3598"/>
                <a:gd name="T55" fmla="*/ 332 h 346"/>
                <a:gd name="T56" fmla="*/ 257 w 3598"/>
                <a:gd name="T57" fmla="*/ 324 h 346"/>
                <a:gd name="T58" fmla="*/ 179 w 3598"/>
                <a:gd name="T59" fmla="*/ 312 h 346"/>
                <a:gd name="T60" fmla="*/ 105 w 3598"/>
                <a:gd name="T61" fmla="*/ 292 h 346"/>
                <a:gd name="T62" fmla="*/ 34 w 3598"/>
                <a:gd name="T63" fmla="*/ 267 h 346"/>
                <a:gd name="T64" fmla="*/ 0 w 3598"/>
                <a:gd name="T65" fmla="*/ 250 h 346"/>
                <a:gd name="T66" fmla="*/ 111 w 3598"/>
                <a:gd name="T67" fmla="*/ 242 h 346"/>
                <a:gd name="T68" fmla="*/ 221 w 3598"/>
                <a:gd name="T69" fmla="*/ 227 h 346"/>
                <a:gd name="T70" fmla="*/ 331 w 3598"/>
                <a:gd name="T71" fmla="*/ 204 h 346"/>
                <a:gd name="T72" fmla="*/ 442 w 3598"/>
                <a:gd name="T73" fmla="*/ 178 h 346"/>
                <a:gd name="T74" fmla="*/ 661 w 3598"/>
                <a:gd name="T75" fmla="*/ 122 h 346"/>
                <a:gd name="T76" fmla="*/ 771 w 3598"/>
                <a:gd name="T77" fmla="*/ 96 h 346"/>
                <a:gd name="T78" fmla="*/ 881 w 3598"/>
                <a:gd name="T79" fmla="*/ 76 h 346"/>
                <a:gd name="T80" fmla="*/ 931 w 3598"/>
                <a:gd name="T81" fmla="*/ 67 h 346"/>
                <a:gd name="T82" fmla="*/ 1033 w 3598"/>
                <a:gd name="T83" fmla="*/ 46 h 346"/>
                <a:gd name="T84" fmla="*/ 1087 w 3598"/>
                <a:gd name="T85" fmla="*/ 36 h 346"/>
                <a:gd name="T86" fmla="*/ 1137 w 3598"/>
                <a:gd name="T87" fmla="*/ 32 h 346"/>
                <a:gd name="T88" fmla="*/ 1187 w 3598"/>
                <a:gd name="T89" fmla="*/ 35 h 346"/>
                <a:gd name="T90" fmla="*/ 1263 w 3598"/>
                <a:gd name="T91" fmla="*/ 43 h 346"/>
                <a:gd name="T92" fmla="*/ 1290 w 3598"/>
                <a:gd name="T93" fmla="*/ 44 h 346"/>
                <a:gd name="T94" fmla="*/ 1487 w 3598"/>
                <a:gd name="T95" fmla="*/ 57 h 346"/>
                <a:gd name="T96" fmla="*/ 1686 w 3598"/>
                <a:gd name="T97" fmla="*/ 64 h 346"/>
                <a:gd name="T98" fmla="*/ 1742 w 3598"/>
                <a:gd name="T99" fmla="*/ 64 h 346"/>
                <a:gd name="T100" fmla="*/ 1911 w 3598"/>
                <a:gd name="T101" fmla="*/ 63 h 346"/>
                <a:gd name="T102" fmla="*/ 1982 w 3598"/>
                <a:gd name="T103" fmla="*/ 62 h 346"/>
                <a:gd name="T104" fmla="*/ 2120 w 3598"/>
                <a:gd name="T105" fmla="*/ 62 h 346"/>
                <a:gd name="T106" fmla="*/ 2126 w 3598"/>
                <a:gd name="T107" fmla="*/ 246 h 346"/>
                <a:gd name="T108" fmla="*/ 2452 w 3598"/>
                <a:gd name="T109" fmla="*/ 64 h 346"/>
                <a:gd name="T110" fmla="*/ 2639 w 3598"/>
                <a:gd name="T111" fmla="*/ 64 h 346"/>
                <a:gd name="T112" fmla="*/ 2942 w 3598"/>
                <a:gd name="T113" fmla="*/ 62 h 346"/>
                <a:gd name="T114" fmla="*/ 3141 w 3598"/>
                <a:gd name="T115" fmla="*/ 5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346">
                  <a:moveTo>
                    <a:pt x="3233" y="48"/>
                  </a:moveTo>
                  <a:lnTo>
                    <a:pt x="3233" y="48"/>
                  </a:lnTo>
                  <a:lnTo>
                    <a:pt x="3278" y="45"/>
                  </a:lnTo>
                  <a:lnTo>
                    <a:pt x="3323" y="40"/>
                  </a:lnTo>
                  <a:lnTo>
                    <a:pt x="3414" y="27"/>
                  </a:lnTo>
                  <a:lnTo>
                    <a:pt x="3506" y="13"/>
                  </a:lnTo>
                  <a:lnTo>
                    <a:pt x="3598" y="0"/>
                  </a:lnTo>
                  <a:lnTo>
                    <a:pt x="3598" y="0"/>
                  </a:lnTo>
                  <a:lnTo>
                    <a:pt x="3569" y="5"/>
                  </a:lnTo>
                  <a:lnTo>
                    <a:pt x="3540" y="13"/>
                  </a:lnTo>
                  <a:lnTo>
                    <a:pt x="3511" y="21"/>
                  </a:lnTo>
                  <a:lnTo>
                    <a:pt x="3482" y="31"/>
                  </a:lnTo>
                  <a:lnTo>
                    <a:pt x="3452" y="41"/>
                  </a:lnTo>
                  <a:lnTo>
                    <a:pt x="3423" y="53"/>
                  </a:lnTo>
                  <a:lnTo>
                    <a:pt x="3364" y="77"/>
                  </a:lnTo>
                  <a:lnTo>
                    <a:pt x="3306" y="101"/>
                  </a:lnTo>
                  <a:lnTo>
                    <a:pt x="3249" y="126"/>
                  </a:lnTo>
                  <a:lnTo>
                    <a:pt x="3191" y="149"/>
                  </a:lnTo>
                  <a:lnTo>
                    <a:pt x="3163" y="158"/>
                  </a:lnTo>
                  <a:lnTo>
                    <a:pt x="3133" y="167"/>
                  </a:lnTo>
                  <a:lnTo>
                    <a:pt x="3133" y="167"/>
                  </a:lnTo>
                  <a:lnTo>
                    <a:pt x="2942" y="226"/>
                  </a:lnTo>
                  <a:lnTo>
                    <a:pt x="2846" y="255"/>
                  </a:lnTo>
                  <a:lnTo>
                    <a:pt x="2749" y="282"/>
                  </a:lnTo>
                  <a:lnTo>
                    <a:pt x="2749" y="282"/>
                  </a:lnTo>
                  <a:lnTo>
                    <a:pt x="2695" y="296"/>
                  </a:lnTo>
                  <a:lnTo>
                    <a:pt x="2640" y="309"/>
                  </a:lnTo>
                  <a:lnTo>
                    <a:pt x="2585" y="319"/>
                  </a:lnTo>
                  <a:lnTo>
                    <a:pt x="2529" y="327"/>
                  </a:lnTo>
                  <a:lnTo>
                    <a:pt x="2472" y="333"/>
                  </a:lnTo>
                  <a:lnTo>
                    <a:pt x="2416" y="338"/>
                  </a:lnTo>
                  <a:lnTo>
                    <a:pt x="2360" y="342"/>
                  </a:lnTo>
                  <a:lnTo>
                    <a:pt x="2303" y="345"/>
                  </a:lnTo>
                  <a:lnTo>
                    <a:pt x="2247" y="345"/>
                  </a:lnTo>
                  <a:lnTo>
                    <a:pt x="2189" y="346"/>
                  </a:lnTo>
                  <a:lnTo>
                    <a:pt x="2076" y="344"/>
                  </a:lnTo>
                  <a:lnTo>
                    <a:pt x="1848" y="337"/>
                  </a:lnTo>
                  <a:lnTo>
                    <a:pt x="1848" y="337"/>
                  </a:lnTo>
                  <a:lnTo>
                    <a:pt x="1727" y="336"/>
                  </a:lnTo>
                  <a:lnTo>
                    <a:pt x="1605" y="336"/>
                  </a:lnTo>
                  <a:lnTo>
                    <a:pt x="1360" y="338"/>
                  </a:lnTo>
                  <a:lnTo>
                    <a:pt x="1360" y="338"/>
                  </a:lnTo>
                  <a:lnTo>
                    <a:pt x="1219" y="341"/>
                  </a:lnTo>
                  <a:lnTo>
                    <a:pt x="1080" y="341"/>
                  </a:lnTo>
                  <a:lnTo>
                    <a:pt x="939" y="341"/>
                  </a:lnTo>
                  <a:lnTo>
                    <a:pt x="868" y="340"/>
                  </a:lnTo>
                  <a:lnTo>
                    <a:pt x="798" y="337"/>
                  </a:lnTo>
                  <a:lnTo>
                    <a:pt x="798" y="337"/>
                  </a:lnTo>
                  <a:lnTo>
                    <a:pt x="754" y="337"/>
                  </a:lnTo>
                  <a:lnTo>
                    <a:pt x="709" y="337"/>
                  </a:lnTo>
                  <a:lnTo>
                    <a:pt x="617" y="337"/>
                  </a:lnTo>
                  <a:lnTo>
                    <a:pt x="617" y="337"/>
                  </a:lnTo>
                  <a:lnTo>
                    <a:pt x="538" y="338"/>
                  </a:lnTo>
                  <a:lnTo>
                    <a:pt x="457" y="337"/>
                  </a:lnTo>
                  <a:lnTo>
                    <a:pt x="376" y="335"/>
                  </a:lnTo>
                  <a:lnTo>
                    <a:pt x="336" y="332"/>
                  </a:lnTo>
                  <a:lnTo>
                    <a:pt x="297" y="330"/>
                  </a:lnTo>
                  <a:lnTo>
                    <a:pt x="257" y="324"/>
                  </a:lnTo>
                  <a:lnTo>
                    <a:pt x="217" y="319"/>
                  </a:lnTo>
                  <a:lnTo>
                    <a:pt x="179" y="312"/>
                  </a:lnTo>
                  <a:lnTo>
                    <a:pt x="142" y="303"/>
                  </a:lnTo>
                  <a:lnTo>
                    <a:pt x="105" y="292"/>
                  </a:lnTo>
                  <a:lnTo>
                    <a:pt x="69" y="281"/>
                  </a:lnTo>
                  <a:lnTo>
                    <a:pt x="34" y="2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56" y="248"/>
                  </a:lnTo>
                  <a:lnTo>
                    <a:pt x="111" y="242"/>
                  </a:lnTo>
                  <a:lnTo>
                    <a:pt x="166" y="236"/>
                  </a:lnTo>
                  <a:lnTo>
                    <a:pt x="221" y="227"/>
                  </a:lnTo>
                  <a:lnTo>
                    <a:pt x="276" y="216"/>
                  </a:lnTo>
                  <a:lnTo>
                    <a:pt x="331" y="204"/>
                  </a:lnTo>
                  <a:lnTo>
                    <a:pt x="386" y="191"/>
                  </a:lnTo>
                  <a:lnTo>
                    <a:pt x="442" y="178"/>
                  </a:lnTo>
                  <a:lnTo>
                    <a:pt x="552" y="150"/>
                  </a:lnTo>
                  <a:lnTo>
                    <a:pt x="661" y="122"/>
                  </a:lnTo>
                  <a:lnTo>
                    <a:pt x="716" y="109"/>
                  </a:lnTo>
                  <a:lnTo>
                    <a:pt x="771" y="96"/>
                  </a:lnTo>
                  <a:lnTo>
                    <a:pt x="826" y="86"/>
                  </a:lnTo>
                  <a:lnTo>
                    <a:pt x="881" y="76"/>
                  </a:lnTo>
                  <a:lnTo>
                    <a:pt x="881" y="76"/>
                  </a:lnTo>
                  <a:lnTo>
                    <a:pt x="931" y="67"/>
                  </a:lnTo>
                  <a:lnTo>
                    <a:pt x="982" y="57"/>
                  </a:lnTo>
                  <a:lnTo>
                    <a:pt x="1033" y="46"/>
                  </a:lnTo>
                  <a:lnTo>
                    <a:pt x="1087" y="36"/>
                  </a:lnTo>
                  <a:lnTo>
                    <a:pt x="1087" y="36"/>
                  </a:lnTo>
                  <a:lnTo>
                    <a:pt x="1112" y="34"/>
                  </a:lnTo>
                  <a:lnTo>
                    <a:pt x="1137" y="32"/>
                  </a:lnTo>
                  <a:lnTo>
                    <a:pt x="1162" y="32"/>
                  </a:lnTo>
                  <a:lnTo>
                    <a:pt x="1187" y="35"/>
                  </a:lnTo>
                  <a:lnTo>
                    <a:pt x="1237" y="40"/>
                  </a:lnTo>
                  <a:lnTo>
                    <a:pt x="1263" y="43"/>
                  </a:lnTo>
                  <a:lnTo>
                    <a:pt x="1290" y="44"/>
                  </a:lnTo>
                  <a:lnTo>
                    <a:pt x="1290" y="44"/>
                  </a:lnTo>
                  <a:lnTo>
                    <a:pt x="1388" y="52"/>
                  </a:lnTo>
                  <a:lnTo>
                    <a:pt x="1487" y="57"/>
                  </a:lnTo>
                  <a:lnTo>
                    <a:pt x="1587" y="61"/>
                  </a:lnTo>
                  <a:lnTo>
                    <a:pt x="1686" y="64"/>
                  </a:lnTo>
                  <a:lnTo>
                    <a:pt x="1686" y="64"/>
                  </a:lnTo>
                  <a:lnTo>
                    <a:pt x="1742" y="64"/>
                  </a:lnTo>
                  <a:lnTo>
                    <a:pt x="1798" y="64"/>
                  </a:lnTo>
                  <a:lnTo>
                    <a:pt x="1911" y="63"/>
                  </a:lnTo>
                  <a:lnTo>
                    <a:pt x="1911" y="63"/>
                  </a:lnTo>
                  <a:lnTo>
                    <a:pt x="1982" y="62"/>
                  </a:lnTo>
                  <a:lnTo>
                    <a:pt x="2051" y="61"/>
                  </a:lnTo>
                  <a:lnTo>
                    <a:pt x="2120" y="62"/>
                  </a:lnTo>
                  <a:lnTo>
                    <a:pt x="2189" y="63"/>
                  </a:lnTo>
                  <a:lnTo>
                    <a:pt x="2126" y="246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639" y="64"/>
                  </a:lnTo>
                  <a:lnTo>
                    <a:pt x="2841" y="63"/>
                  </a:lnTo>
                  <a:lnTo>
                    <a:pt x="2942" y="62"/>
                  </a:lnTo>
                  <a:lnTo>
                    <a:pt x="3044" y="59"/>
                  </a:lnTo>
                  <a:lnTo>
                    <a:pt x="3141" y="54"/>
                  </a:lnTo>
                  <a:lnTo>
                    <a:pt x="3233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6C0DA349-BA71-908C-9439-91AB9433A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4145"/>
              <a:ext cx="1799" cy="173"/>
            </a:xfrm>
            <a:custGeom>
              <a:avLst/>
              <a:gdLst>
                <a:gd name="T0" fmla="*/ 3233 w 3598"/>
                <a:gd name="T1" fmla="*/ 48 h 346"/>
                <a:gd name="T2" fmla="*/ 3323 w 3598"/>
                <a:gd name="T3" fmla="*/ 40 h 346"/>
                <a:gd name="T4" fmla="*/ 3506 w 3598"/>
                <a:gd name="T5" fmla="*/ 13 h 346"/>
                <a:gd name="T6" fmla="*/ 3598 w 3598"/>
                <a:gd name="T7" fmla="*/ 0 h 346"/>
                <a:gd name="T8" fmla="*/ 3540 w 3598"/>
                <a:gd name="T9" fmla="*/ 13 h 346"/>
                <a:gd name="T10" fmla="*/ 3482 w 3598"/>
                <a:gd name="T11" fmla="*/ 31 h 346"/>
                <a:gd name="T12" fmla="*/ 3423 w 3598"/>
                <a:gd name="T13" fmla="*/ 53 h 346"/>
                <a:gd name="T14" fmla="*/ 3306 w 3598"/>
                <a:gd name="T15" fmla="*/ 101 h 346"/>
                <a:gd name="T16" fmla="*/ 3191 w 3598"/>
                <a:gd name="T17" fmla="*/ 149 h 346"/>
                <a:gd name="T18" fmla="*/ 3133 w 3598"/>
                <a:gd name="T19" fmla="*/ 167 h 346"/>
                <a:gd name="T20" fmla="*/ 2942 w 3598"/>
                <a:gd name="T21" fmla="*/ 226 h 346"/>
                <a:gd name="T22" fmla="*/ 2749 w 3598"/>
                <a:gd name="T23" fmla="*/ 282 h 346"/>
                <a:gd name="T24" fmla="*/ 2695 w 3598"/>
                <a:gd name="T25" fmla="*/ 296 h 346"/>
                <a:gd name="T26" fmla="*/ 2585 w 3598"/>
                <a:gd name="T27" fmla="*/ 319 h 346"/>
                <a:gd name="T28" fmla="*/ 2472 w 3598"/>
                <a:gd name="T29" fmla="*/ 333 h 346"/>
                <a:gd name="T30" fmla="*/ 2360 w 3598"/>
                <a:gd name="T31" fmla="*/ 342 h 346"/>
                <a:gd name="T32" fmla="*/ 2247 w 3598"/>
                <a:gd name="T33" fmla="*/ 345 h 346"/>
                <a:gd name="T34" fmla="*/ 2076 w 3598"/>
                <a:gd name="T35" fmla="*/ 344 h 346"/>
                <a:gd name="T36" fmla="*/ 1848 w 3598"/>
                <a:gd name="T37" fmla="*/ 337 h 346"/>
                <a:gd name="T38" fmla="*/ 1605 w 3598"/>
                <a:gd name="T39" fmla="*/ 336 h 346"/>
                <a:gd name="T40" fmla="*/ 1360 w 3598"/>
                <a:gd name="T41" fmla="*/ 338 h 346"/>
                <a:gd name="T42" fmla="*/ 1080 w 3598"/>
                <a:gd name="T43" fmla="*/ 341 h 346"/>
                <a:gd name="T44" fmla="*/ 868 w 3598"/>
                <a:gd name="T45" fmla="*/ 340 h 346"/>
                <a:gd name="T46" fmla="*/ 798 w 3598"/>
                <a:gd name="T47" fmla="*/ 337 h 346"/>
                <a:gd name="T48" fmla="*/ 709 w 3598"/>
                <a:gd name="T49" fmla="*/ 337 h 346"/>
                <a:gd name="T50" fmla="*/ 617 w 3598"/>
                <a:gd name="T51" fmla="*/ 337 h 346"/>
                <a:gd name="T52" fmla="*/ 457 w 3598"/>
                <a:gd name="T53" fmla="*/ 337 h 346"/>
                <a:gd name="T54" fmla="*/ 336 w 3598"/>
                <a:gd name="T55" fmla="*/ 332 h 346"/>
                <a:gd name="T56" fmla="*/ 257 w 3598"/>
                <a:gd name="T57" fmla="*/ 324 h 346"/>
                <a:gd name="T58" fmla="*/ 179 w 3598"/>
                <a:gd name="T59" fmla="*/ 312 h 346"/>
                <a:gd name="T60" fmla="*/ 105 w 3598"/>
                <a:gd name="T61" fmla="*/ 292 h 346"/>
                <a:gd name="T62" fmla="*/ 34 w 3598"/>
                <a:gd name="T63" fmla="*/ 267 h 346"/>
                <a:gd name="T64" fmla="*/ 0 w 3598"/>
                <a:gd name="T65" fmla="*/ 250 h 346"/>
                <a:gd name="T66" fmla="*/ 111 w 3598"/>
                <a:gd name="T67" fmla="*/ 242 h 346"/>
                <a:gd name="T68" fmla="*/ 221 w 3598"/>
                <a:gd name="T69" fmla="*/ 227 h 346"/>
                <a:gd name="T70" fmla="*/ 331 w 3598"/>
                <a:gd name="T71" fmla="*/ 204 h 346"/>
                <a:gd name="T72" fmla="*/ 442 w 3598"/>
                <a:gd name="T73" fmla="*/ 178 h 346"/>
                <a:gd name="T74" fmla="*/ 661 w 3598"/>
                <a:gd name="T75" fmla="*/ 122 h 346"/>
                <a:gd name="T76" fmla="*/ 771 w 3598"/>
                <a:gd name="T77" fmla="*/ 96 h 346"/>
                <a:gd name="T78" fmla="*/ 881 w 3598"/>
                <a:gd name="T79" fmla="*/ 76 h 346"/>
                <a:gd name="T80" fmla="*/ 931 w 3598"/>
                <a:gd name="T81" fmla="*/ 67 h 346"/>
                <a:gd name="T82" fmla="*/ 1033 w 3598"/>
                <a:gd name="T83" fmla="*/ 46 h 346"/>
                <a:gd name="T84" fmla="*/ 1087 w 3598"/>
                <a:gd name="T85" fmla="*/ 36 h 346"/>
                <a:gd name="T86" fmla="*/ 1137 w 3598"/>
                <a:gd name="T87" fmla="*/ 32 h 346"/>
                <a:gd name="T88" fmla="*/ 1187 w 3598"/>
                <a:gd name="T89" fmla="*/ 35 h 346"/>
                <a:gd name="T90" fmla="*/ 1263 w 3598"/>
                <a:gd name="T91" fmla="*/ 43 h 346"/>
                <a:gd name="T92" fmla="*/ 1290 w 3598"/>
                <a:gd name="T93" fmla="*/ 44 h 346"/>
                <a:gd name="T94" fmla="*/ 1487 w 3598"/>
                <a:gd name="T95" fmla="*/ 57 h 346"/>
                <a:gd name="T96" fmla="*/ 1686 w 3598"/>
                <a:gd name="T97" fmla="*/ 64 h 346"/>
                <a:gd name="T98" fmla="*/ 1742 w 3598"/>
                <a:gd name="T99" fmla="*/ 64 h 346"/>
                <a:gd name="T100" fmla="*/ 1911 w 3598"/>
                <a:gd name="T101" fmla="*/ 63 h 346"/>
                <a:gd name="T102" fmla="*/ 1982 w 3598"/>
                <a:gd name="T103" fmla="*/ 62 h 346"/>
                <a:gd name="T104" fmla="*/ 2120 w 3598"/>
                <a:gd name="T105" fmla="*/ 62 h 346"/>
                <a:gd name="T106" fmla="*/ 2126 w 3598"/>
                <a:gd name="T107" fmla="*/ 246 h 346"/>
                <a:gd name="T108" fmla="*/ 2452 w 3598"/>
                <a:gd name="T109" fmla="*/ 64 h 346"/>
                <a:gd name="T110" fmla="*/ 2639 w 3598"/>
                <a:gd name="T111" fmla="*/ 64 h 346"/>
                <a:gd name="T112" fmla="*/ 2942 w 3598"/>
                <a:gd name="T113" fmla="*/ 62 h 346"/>
                <a:gd name="T114" fmla="*/ 3141 w 3598"/>
                <a:gd name="T115" fmla="*/ 5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346">
                  <a:moveTo>
                    <a:pt x="3233" y="48"/>
                  </a:moveTo>
                  <a:lnTo>
                    <a:pt x="3233" y="48"/>
                  </a:lnTo>
                  <a:lnTo>
                    <a:pt x="3278" y="45"/>
                  </a:lnTo>
                  <a:lnTo>
                    <a:pt x="3323" y="40"/>
                  </a:lnTo>
                  <a:lnTo>
                    <a:pt x="3414" y="27"/>
                  </a:lnTo>
                  <a:lnTo>
                    <a:pt x="3506" y="13"/>
                  </a:lnTo>
                  <a:lnTo>
                    <a:pt x="3598" y="0"/>
                  </a:lnTo>
                  <a:lnTo>
                    <a:pt x="3598" y="0"/>
                  </a:lnTo>
                  <a:lnTo>
                    <a:pt x="3569" y="5"/>
                  </a:lnTo>
                  <a:lnTo>
                    <a:pt x="3540" y="13"/>
                  </a:lnTo>
                  <a:lnTo>
                    <a:pt x="3511" y="21"/>
                  </a:lnTo>
                  <a:lnTo>
                    <a:pt x="3482" y="31"/>
                  </a:lnTo>
                  <a:lnTo>
                    <a:pt x="3452" y="41"/>
                  </a:lnTo>
                  <a:lnTo>
                    <a:pt x="3423" y="53"/>
                  </a:lnTo>
                  <a:lnTo>
                    <a:pt x="3364" y="77"/>
                  </a:lnTo>
                  <a:lnTo>
                    <a:pt x="3306" y="101"/>
                  </a:lnTo>
                  <a:lnTo>
                    <a:pt x="3249" y="126"/>
                  </a:lnTo>
                  <a:lnTo>
                    <a:pt x="3191" y="149"/>
                  </a:lnTo>
                  <a:lnTo>
                    <a:pt x="3163" y="158"/>
                  </a:lnTo>
                  <a:lnTo>
                    <a:pt x="3133" y="167"/>
                  </a:lnTo>
                  <a:lnTo>
                    <a:pt x="3133" y="167"/>
                  </a:lnTo>
                  <a:lnTo>
                    <a:pt x="2942" y="226"/>
                  </a:lnTo>
                  <a:lnTo>
                    <a:pt x="2846" y="255"/>
                  </a:lnTo>
                  <a:lnTo>
                    <a:pt x="2749" y="282"/>
                  </a:lnTo>
                  <a:lnTo>
                    <a:pt x="2749" y="282"/>
                  </a:lnTo>
                  <a:lnTo>
                    <a:pt x="2695" y="296"/>
                  </a:lnTo>
                  <a:lnTo>
                    <a:pt x="2640" y="309"/>
                  </a:lnTo>
                  <a:lnTo>
                    <a:pt x="2585" y="319"/>
                  </a:lnTo>
                  <a:lnTo>
                    <a:pt x="2529" y="327"/>
                  </a:lnTo>
                  <a:lnTo>
                    <a:pt x="2472" y="333"/>
                  </a:lnTo>
                  <a:lnTo>
                    <a:pt x="2416" y="338"/>
                  </a:lnTo>
                  <a:lnTo>
                    <a:pt x="2360" y="342"/>
                  </a:lnTo>
                  <a:lnTo>
                    <a:pt x="2303" y="345"/>
                  </a:lnTo>
                  <a:lnTo>
                    <a:pt x="2247" y="345"/>
                  </a:lnTo>
                  <a:lnTo>
                    <a:pt x="2189" y="346"/>
                  </a:lnTo>
                  <a:lnTo>
                    <a:pt x="2076" y="344"/>
                  </a:lnTo>
                  <a:lnTo>
                    <a:pt x="1848" y="337"/>
                  </a:lnTo>
                  <a:lnTo>
                    <a:pt x="1848" y="337"/>
                  </a:lnTo>
                  <a:lnTo>
                    <a:pt x="1727" y="336"/>
                  </a:lnTo>
                  <a:lnTo>
                    <a:pt x="1605" y="336"/>
                  </a:lnTo>
                  <a:lnTo>
                    <a:pt x="1360" y="338"/>
                  </a:lnTo>
                  <a:lnTo>
                    <a:pt x="1360" y="338"/>
                  </a:lnTo>
                  <a:lnTo>
                    <a:pt x="1219" y="341"/>
                  </a:lnTo>
                  <a:lnTo>
                    <a:pt x="1080" y="341"/>
                  </a:lnTo>
                  <a:lnTo>
                    <a:pt x="939" y="341"/>
                  </a:lnTo>
                  <a:lnTo>
                    <a:pt x="868" y="340"/>
                  </a:lnTo>
                  <a:lnTo>
                    <a:pt x="798" y="337"/>
                  </a:lnTo>
                  <a:lnTo>
                    <a:pt x="798" y="337"/>
                  </a:lnTo>
                  <a:lnTo>
                    <a:pt x="754" y="337"/>
                  </a:lnTo>
                  <a:lnTo>
                    <a:pt x="709" y="337"/>
                  </a:lnTo>
                  <a:lnTo>
                    <a:pt x="617" y="337"/>
                  </a:lnTo>
                  <a:lnTo>
                    <a:pt x="617" y="337"/>
                  </a:lnTo>
                  <a:lnTo>
                    <a:pt x="538" y="338"/>
                  </a:lnTo>
                  <a:lnTo>
                    <a:pt x="457" y="337"/>
                  </a:lnTo>
                  <a:lnTo>
                    <a:pt x="376" y="335"/>
                  </a:lnTo>
                  <a:lnTo>
                    <a:pt x="336" y="332"/>
                  </a:lnTo>
                  <a:lnTo>
                    <a:pt x="297" y="330"/>
                  </a:lnTo>
                  <a:lnTo>
                    <a:pt x="257" y="324"/>
                  </a:lnTo>
                  <a:lnTo>
                    <a:pt x="217" y="319"/>
                  </a:lnTo>
                  <a:lnTo>
                    <a:pt x="179" y="312"/>
                  </a:lnTo>
                  <a:lnTo>
                    <a:pt x="142" y="303"/>
                  </a:lnTo>
                  <a:lnTo>
                    <a:pt x="105" y="292"/>
                  </a:lnTo>
                  <a:lnTo>
                    <a:pt x="69" y="281"/>
                  </a:lnTo>
                  <a:lnTo>
                    <a:pt x="34" y="2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56" y="248"/>
                  </a:lnTo>
                  <a:lnTo>
                    <a:pt x="111" y="242"/>
                  </a:lnTo>
                  <a:lnTo>
                    <a:pt x="166" y="236"/>
                  </a:lnTo>
                  <a:lnTo>
                    <a:pt x="221" y="227"/>
                  </a:lnTo>
                  <a:lnTo>
                    <a:pt x="276" y="216"/>
                  </a:lnTo>
                  <a:lnTo>
                    <a:pt x="331" y="204"/>
                  </a:lnTo>
                  <a:lnTo>
                    <a:pt x="386" y="191"/>
                  </a:lnTo>
                  <a:lnTo>
                    <a:pt x="442" y="178"/>
                  </a:lnTo>
                  <a:lnTo>
                    <a:pt x="552" y="150"/>
                  </a:lnTo>
                  <a:lnTo>
                    <a:pt x="661" y="122"/>
                  </a:lnTo>
                  <a:lnTo>
                    <a:pt x="716" y="109"/>
                  </a:lnTo>
                  <a:lnTo>
                    <a:pt x="771" y="96"/>
                  </a:lnTo>
                  <a:lnTo>
                    <a:pt x="826" y="86"/>
                  </a:lnTo>
                  <a:lnTo>
                    <a:pt x="881" y="76"/>
                  </a:lnTo>
                  <a:lnTo>
                    <a:pt x="881" y="76"/>
                  </a:lnTo>
                  <a:lnTo>
                    <a:pt x="931" y="67"/>
                  </a:lnTo>
                  <a:lnTo>
                    <a:pt x="982" y="57"/>
                  </a:lnTo>
                  <a:lnTo>
                    <a:pt x="1033" y="46"/>
                  </a:lnTo>
                  <a:lnTo>
                    <a:pt x="1087" y="36"/>
                  </a:lnTo>
                  <a:lnTo>
                    <a:pt x="1087" y="36"/>
                  </a:lnTo>
                  <a:lnTo>
                    <a:pt x="1112" y="34"/>
                  </a:lnTo>
                  <a:lnTo>
                    <a:pt x="1137" y="32"/>
                  </a:lnTo>
                  <a:lnTo>
                    <a:pt x="1162" y="32"/>
                  </a:lnTo>
                  <a:lnTo>
                    <a:pt x="1187" y="35"/>
                  </a:lnTo>
                  <a:lnTo>
                    <a:pt x="1237" y="40"/>
                  </a:lnTo>
                  <a:lnTo>
                    <a:pt x="1263" y="43"/>
                  </a:lnTo>
                  <a:lnTo>
                    <a:pt x="1290" y="44"/>
                  </a:lnTo>
                  <a:lnTo>
                    <a:pt x="1290" y="44"/>
                  </a:lnTo>
                  <a:lnTo>
                    <a:pt x="1388" y="52"/>
                  </a:lnTo>
                  <a:lnTo>
                    <a:pt x="1487" y="57"/>
                  </a:lnTo>
                  <a:lnTo>
                    <a:pt x="1587" y="61"/>
                  </a:lnTo>
                  <a:lnTo>
                    <a:pt x="1686" y="64"/>
                  </a:lnTo>
                  <a:lnTo>
                    <a:pt x="1686" y="64"/>
                  </a:lnTo>
                  <a:lnTo>
                    <a:pt x="1742" y="64"/>
                  </a:lnTo>
                  <a:lnTo>
                    <a:pt x="1798" y="64"/>
                  </a:lnTo>
                  <a:lnTo>
                    <a:pt x="1911" y="63"/>
                  </a:lnTo>
                  <a:lnTo>
                    <a:pt x="1911" y="63"/>
                  </a:lnTo>
                  <a:lnTo>
                    <a:pt x="1982" y="62"/>
                  </a:lnTo>
                  <a:lnTo>
                    <a:pt x="2051" y="61"/>
                  </a:lnTo>
                  <a:lnTo>
                    <a:pt x="2120" y="62"/>
                  </a:lnTo>
                  <a:lnTo>
                    <a:pt x="2189" y="63"/>
                  </a:lnTo>
                  <a:lnTo>
                    <a:pt x="2126" y="246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639" y="64"/>
                  </a:lnTo>
                  <a:lnTo>
                    <a:pt x="2841" y="63"/>
                  </a:lnTo>
                  <a:lnTo>
                    <a:pt x="2942" y="62"/>
                  </a:lnTo>
                  <a:lnTo>
                    <a:pt x="3044" y="59"/>
                  </a:lnTo>
                  <a:lnTo>
                    <a:pt x="3141" y="54"/>
                  </a:lnTo>
                  <a:lnTo>
                    <a:pt x="3233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79891EE2-F98F-2D16-63F2-30FF66680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3179"/>
              <a:ext cx="94" cy="135"/>
            </a:xfrm>
            <a:custGeom>
              <a:avLst/>
              <a:gdLst>
                <a:gd name="T0" fmla="*/ 160 w 189"/>
                <a:gd name="T1" fmla="*/ 68 h 270"/>
                <a:gd name="T2" fmla="*/ 160 w 189"/>
                <a:gd name="T3" fmla="*/ 70 h 270"/>
                <a:gd name="T4" fmla="*/ 140 w 189"/>
                <a:gd name="T5" fmla="*/ 70 h 270"/>
                <a:gd name="T6" fmla="*/ 125 w 189"/>
                <a:gd name="T7" fmla="*/ 76 h 270"/>
                <a:gd name="T8" fmla="*/ 113 w 189"/>
                <a:gd name="T9" fmla="*/ 85 h 270"/>
                <a:gd name="T10" fmla="*/ 105 w 189"/>
                <a:gd name="T11" fmla="*/ 98 h 270"/>
                <a:gd name="T12" fmla="*/ 100 w 189"/>
                <a:gd name="T13" fmla="*/ 114 h 270"/>
                <a:gd name="T14" fmla="*/ 100 w 189"/>
                <a:gd name="T15" fmla="*/ 146 h 270"/>
                <a:gd name="T16" fmla="*/ 103 w 189"/>
                <a:gd name="T17" fmla="*/ 161 h 270"/>
                <a:gd name="T18" fmla="*/ 121 w 189"/>
                <a:gd name="T19" fmla="*/ 211 h 270"/>
                <a:gd name="T20" fmla="*/ 127 w 189"/>
                <a:gd name="T21" fmla="*/ 240 h 270"/>
                <a:gd name="T22" fmla="*/ 127 w 189"/>
                <a:gd name="T23" fmla="*/ 257 h 270"/>
                <a:gd name="T24" fmla="*/ 119 w 189"/>
                <a:gd name="T25" fmla="*/ 269 h 270"/>
                <a:gd name="T26" fmla="*/ 103 w 189"/>
                <a:gd name="T27" fmla="*/ 270 h 270"/>
                <a:gd name="T28" fmla="*/ 91 w 189"/>
                <a:gd name="T29" fmla="*/ 267 h 270"/>
                <a:gd name="T30" fmla="*/ 71 w 189"/>
                <a:gd name="T31" fmla="*/ 257 h 270"/>
                <a:gd name="T32" fmla="*/ 54 w 189"/>
                <a:gd name="T33" fmla="*/ 240 h 270"/>
                <a:gd name="T34" fmla="*/ 45 w 189"/>
                <a:gd name="T35" fmla="*/ 229 h 270"/>
                <a:gd name="T36" fmla="*/ 31 w 189"/>
                <a:gd name="T37" fmla="*/ 202 h 270"/>
                <a:gd name="T38" fmla="*/ 14 w 189"/>
                <a:gd name="T39" fmla="*/ 162 h 270"/>
                <a:gd name="T40" fmla="*/ 8 w 189"/>
                <a:gd name="T41" fmla="*/ 139 h 270"/>
                <a:gd name="T42" fmla="*/ 7 w 189"/>
                <a:gd name="T43" fmla="*/ 135 h 270"/>
                <a:gd name="T44" fmla="*/ 0 w 189"/>
                <a:gd name="T45" fmla="*/ 97 h 270"/>
                <a:gd name="T46" fmla="*/ 2 w 189"/>
                <a:gd name="T47" fmla="*/ 68 h 270"/>
                <a:gd name="T48" fmla="*/ 5 w 189"/>
                <a:gd name="T49" fmla="*/ 50 h 270"/>
                <a:gd name="T50" fmla="*/ 13 w 189"/>
                <a:gd name="T51" fmla="*/ 33 h 270"/>
                <a:gd name="T52" fmla="*/ 25 w 189"/>
                <a:gd name="T53" fmla="*/ 19 h 270"/>
                <a:gd name="T54" fmla="*/ 41 w 189"/>
                <a:gd name="T55" fmla="*/ 7 h 270"/>
                <a:gd name="T56" fmla="*/ 52 w 189"/>
                <a:gd name="T57" fmla="*/ 3 h 270"/>
                <a:gd name="T58" fmla="*/ 68 w 189"/>
                <a:gd name="T59" fmla="*/ 1 h 270"/>
                <a:gd name="T60" fmla="*/ 104 w 189"/>
                <a:gd name="T61" fmla="*/ 1 h 270"/>
                <a:gd name="T62" fmla="*/ 140 w 189"/>
                <a:gd name="T63" fmla="*/ 10 h 270"/>
                <a:gd name="T64" fmla="*/ 173 w 189"/>
                <a:gd name="T65" fmla="*/ 24 h 270"/>
                <a:gd name="T66" fmla="*/ 189 w 189"/>
                <a:gd name="T67" fmla="*/ 3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270">
                  <a:moveTo>
                    <a:pt x="189" y="32"/>
                  </a:moveTo>
                  <a:lnTo>
                    <a:pt x="160" y="68"/>
                  </a:lnTo>
                  <a:lnTo>
                    <a:pt x="160" y="70"/>
                  </a:lnTo>
                  <a:lnTo>
                    <a:pt x="160" y="70"/>
                  </a:lnTo>
                  <a:lnTo>
                    <a:pt x="149" y="70"/>
                  </a:lnTo>
                  <a:lnTo>
                    <a:pt x="140" y="70"/>
                  </a:lnTo>
                  <a:lnTo>
                    <a:pt x="131" y="73"/>
                  </a:lnTo>
                  <a:lnTo>
                    <a:pt x="125" y="76"/>
                  </a:lnTo>
                  <a:lnTo>
                    <a:pt x="118" y="80"/>
                  </a:lnTo>
                  <a:lnTo>
                    <a:pt x="113" y="85"/>
                  </a:lnTo>
                  <a:lnTo>
                    <a:pt x="108" y="92"/>
                  </a:lnTo>
                  <a:lnTo>
                    <a:pt x="105" y="98"/>
                  </a:lnTo>
                  <a:lnTo>
                    <a:pt x="103" y="106"/>
                  </a:lnTo>
                  <a:lnTo>
                    <a:pt x="100" y="114"/>
                  </a:lnTo>
                  <a:lnTo>
                    <a:pt x="99" y="129"/>
                  </a:lnTo>
                  <a:lnTo>
                    <a:pt x="100" y="146"/>
                  </a:lnTo>
                  <a:lnTo>
                    <a:pt x="103" y="161"/>
                  </a:lnTo>
                  <a:lnTo>
                    <a:pt x="103" y="161"/>
                  </a:lnTo>
                  <a:lnTo>
                    <a:pt x="114" y="190"/>
                  </a:lnTo>
                  <a:lnTo>
                    <a:pt x="121" y="211"/>
                  </a:lnTo>
                  <a:lnTo>
                    <a:pt x="126" y="231"/>
                  </a:lnTo>
                  <a:lnTo>
                    <a:pt x="127" y="240"/>
                  </a:lnTo>
                  <a:lnTo>
                    <a:pt x="128" y="249"/>
                  </a:lnTo>
                  <a:lnTo>
                    <a:pt x="127" y="257"/>
                  </a:lnTo>
                  <a:lnTo>
                    <a:pt x="123" y="264"/>
                  </a:lnTo>
                  <a:lnTo>
                    <a:pt x="119" y="269"/>
                  </a:lnTo>
                  <a:lnTo>
                    <a:pt x="112" y="270"/>
                  </a:lnTo>
                  <a:lnTo>
                    <a:pt x="103" y="270"/>
                  </a:lnTo>
                  <a:lnTo>
                    <a:pt x="91" y="267"/>
                  </a:lnTo>
                  <a:lnTo>
                    <a:pt x="91" y="267"/>
                  </a:lnTo>
                  <a:lnTo>
                    <a:pt x="81" y="264"/>
                  </a:lnTo>
                  <a:lnTo>
                    <a:pt x="71" y="257"/>
                  </a:lnTo>
                  <a:lnTo>
                    <a:pt x="62" y="249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45" y="229"/>
                  </a:lnTo>
                  <a:lnTo>
                    <a:pt x="37" y="216"/>
                  </a:lnTo>
                  <a:lnTo>
                    <a:pt x="31" y="202"/>
                  </a:lnTo>
                  <a:lnTo>
                    <a:pt x="25" y="188"/>
                  </a:lnTo>
                  <a:lnTo>
                    <a:pt x="14" y="162"/>
                  </a:lnTo>
                  <a:lnTo>
                    <a:pt x="8" y="139"/>
                  </a:lnTo>
                  <a:lnTo>
                    <a:pt x="8" y="139"/>
                  </a:lnTo>
                  <a:lnTo>
                    <a:pt x="7" y="135"/>
                  </a:lnTo>
                  <a:lnTo>
                    <a:pt x="7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3" y="59"/>
                  </a:lnTo>
                  <a:lnTo>
                    <a:pt x="5" y="50"/>
                  </a:lnTo>
                  <a:lnTo>
                    <a:pt x="9" y="41"/>
                  </a:lnTo>
                  <a:lnTo>
                    <a:pt x="13" y="33"/>
                  </a:lnTo>
                  <a:lnTo>
                    <a:pt x="18" y="25"/>
                  </a:lnTo>
                  <a:lnTo>
                    <a:pt x="25" y="19"/>
                  </a:lnTo>
                  <a:lnTo>
                    <a:pt x="32" y="12"/>
                  </a:lnTo>
                  <a:lnTo>
                    <a:pt x="41" y="7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9" y="2"/>
                  </a:lnTo>
                  <a:lnTo>
                    <a:pt x="68" y="1"/>
                  </a:lnTo>
                  <a:lnTo>
                    <a:pt x="86" y="0"/>
                  </a:lnTo>
                  <a:lnTo>
                    <a:pt x="104" y="1"/>
                  </a:lnTo>
                  <a:lnTo>
                    <a:pt x="122" y="5"/>
                  </a:lnTo>
                  <a:lnTo>
                    <a:pt x="140" y="10"/>
                  </a:lnTo>
                  <a:lnTo>
                    <a:pt x="157" y="16"/>
                  </a:lnTo>
                  <a:lnTo>
                    <a:pt x="173" y="24"/>
                  </a:lnTo>
                  <a:lnTo>
                    <a:pt x="187" y="32"/>
                  </a:lnTo>
                  <a:lnTo>
                    <a:pt x="189" y="3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08982947-0CB4-8BBF-926C-F3F77AB13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247"/>
              <a:ext cx="70" cy="131"/>
            </a:xfrm>
            <a:custGeom>
              <a:avLst/>
              <a:gdLst>
                <a:gd name="T0" fmla="*/ 122 w 141"/>
                <a:gd name="T1" fmla="*/ 107 h 262"/>
                <a:gd name="T2" fmla="*/ 122 w 141"/>
                <a:gd name="T3" fmla="*/ 107 h 262"/>
                <a:gd name="T4" fmla="*/ 122 w 141"/>
                <a:gd name="T5" fmla="*/ 116 h 262"/>
                <a:gd name="T6" fmla="*/ 123 w 141"/>
                <a:gd name="T7" fmla="*/ 125 h 262"/>
                <a:gd name="T8" fmla="*/ 127 w 141"/>
                <a:gd name="T9" fmla="*/ 144 h 262"/>
                <a:gd name="T10" fmla="*/ 132 w 141"/>
                <a:gd name="T11" fmla="*/ 164 h 262"/>
                <a:gd name="T12" fmla="*/ 137 w 141"/>
                <a:gd name="T13" fmla="*/ 184 h 262"/>
                <a:gd name="T14" fmla="*/ 141 w 141"/>
                <a:gd name="T15" fmla="*/ 203 h 262"/>
                <a:gd name="T16" fmla="*/ 141 w 141"/>
                <a:gd name="T17" fmla="*/ 212 h 262"/>
                <a:gd name="T18" fmla="*/ 139 w 141"/>
                <a:gd name="T19" fmla="*/ 221 h 262"/>
                <a:gd name="T20" fmla="*/ 138 w 141"/>
                <a:gd name="T21" fmla="*/ 230 h 262"/>
                <a:gd name="T22" fmla="*/ 134 w 141"/>
                <a:gd name="T23" fmla="*/ 237 h 262"/>
                <a:gd name="T24" fmla="*/ 128 w 141"/>
                <a:gd name="T25" fmla="*/ 245 h 262"/>
                <a:gd name="T26" fmla="*/ 122 w 141"/>
                <a:gd name="T27" fmla="*/ 251 h 262"/>
                <a:gd name="T28" fmla="*/ 122 w 141"/>
                <a:gd name="T29" fmla="*/ 251 h 262"/>
                <a:gd name="T30" fmla="*/ 115 w 141"/>
                <a:gd name="T31" fmla="*/ 255 h 262"/>
                <a:gd name="T32" fmla="*/ 109 w 141"/>
                <a:gd name="T33" fmla="*/ 259 h 262"/>
                <a:gd name="T34" fmla="*/ 102 w 141"/>
                <a:gd name="T35" fmla="*/ 260 h 262"/>
                <a:gd name="T36" fmla="*/ 97 w 141"/>
                <a:gd name="T37" fmla="*/ 262 h 262"/>
                <a:gd name="T38" fmla="*/ 91 w 141"/>
                <a:gd name="T39" fmla="*/ 262 h 262"/>
                <a:gd name="T40" fmla="*/ 86 w 141"/>
                <a:gd name="T41" fmla="*/ 260 h 262"/>
                <a:gd name="T42" fmla="*/ 74 w 141"/>
                <a:gd name="T43" fmla="*/ 257 h 262"/>
                <a:gd name="T44" fmla="*/ 64 w 141"/>
                <a:gd name="T45" fmla="*/ 249 h 262"/>
                <a:gd name="T46" fmla="*/ 55 w 141"/>
                <a:gd name="T47" fmla="*/ 240 h 262"/>
                <a:gd name="T48" fmla="*/ 46 w 141"/>
                <a:gd name="T49" fmla="*/ 230 h 262"/>
                <a:gd name="T50" fmla="*/ 38 w 141"/>
                <a:gd name="T51" fmla="*/ 218 h 262"/>
                <a:gd name="T52" fmla="*/ 38 w 141"/>
                <a:gd name="T53" fmla="*/ 218 h 262"/>
                <a:gd name="T54" fmla="*/ 29 w 141"/>
                <a:gd name="T55" fmla="*/ 202 h 262"/>
                <a:gd name="T56" fmla="*/ 22 w 141"/>
                <a:gd name="T57" fmla="*/ 186 h 262"/>
                <a:gd name="T58" fmla="*/ 22 w 141"/>
                <a:gd name="T59" fmla="*/ 186 h 262"/>
                <a:gd name="T60" fmla="*/ 16 w 141"/>
                <a:gd name="T61" fmla="*/ 172 h 262"/>
                <a:gd name="T62" fmla="*/ 11 w 141"/>
                <a:gd name="T63" fmla="*/ 154 h 262"/>
                <a:gd name="T64" fmla="*/ 6 w 141"/>
                <a:gd name="T65" fmla="*/ 134 h 262"/>
                <a:gd name="T66" fmla="*/ 2 w 141"/>
                <a:gd name="T67" fmla="*/ 113 h 262"/>
                <a:gd name="T68" fmla="*/ 2 w 141"/>
                <a:gd name="T69" fmla="*/ 113 h 262"/>
                <a:gd name="T70" fmla="*/ 0 w 141"/>
                <a:gd name="T71" fmla="*/ 90 h 262"/>
                <a:gd name="T72" fmla="*/ 0 w 141"/>
                <a:gd name="T73" fmla="*/ 68 h 262"/>
                <a:gd name="T74" fmla="*/ 1 w 141"/>
                <a:gd name="T75" fmla="*/ 58 h 262"/>
                <a:gd name="T76" fmla="*/ 2 w 141"/>
                <a:gd name="T77" fmla="*/ 48 h 262"/>
                <a:gd name="T78" fmla="*/ 5 w 141"/>
                <a:gd name="T79" fmla="*/ 39 h 262"/>
                <a:gd name="T80" fmla="*/ 7 w 141"/>
                <a:gd name="T81" fmla="*/ 30 h 262"/>
                <a:gd name="T82" fmla="*/ 11 w 141"/>
                <a:gd name="T83" fmla="*/ 22 h 262"/>
                <a:gd name="T84" fmla="*/ 16 w 141"/>
                <a:gd name="T85" fmla="*/ 16 h 262"/>
                <a:gd name="T86" fmla="*/ 23 w 141"/>
                <a:gd name="T87" fmla="*/ 9 h 262"/>
                <a:gd name="T88" fmla="*/ 31 w 141"/>
                <a:gd name="T89" fmla="*/ 6 h 262"/>
                <a:gd name="T90" fmla="*/ 38 w 141"/>
                <a:gd name="T91" fmla="*/ 2 h 262"/>
                <a:gd name="T92" fmla="*/ 48 w 141"/>
                <a:gd name="T93" fmla="*/ 0 h 262"/>
                <a:gd name="T94" fmla="*/ 59 w 141"/>
                <a:gd name="T95" fmla="*/ 0 h 262"/>
                <a:gd name="T96" fmla="*/ 72 w 141"/>
                <a:gd name="T97" fmla="*/ 2 h 262"/>
                <a:gd name="T98" fmla="*/ 77 w 141"/>
                <a:gd name="T99" fmla="*/ 0 h 262"/>
                <a:gd name="T100" fmla="*/ 77 w 141"/>
                <a:gd name="T101" fmla="*/ 0 h 262"/>
                <a:gd name="T102" fmla="*/ 78 w 141"/>
                <a:gd name="T103" fmla="*/ 4 h 262"/>
                <a:gd name="T104" fmla="*/ 78 w 141"/>
                <a:gd name="T105" fmla="*/ 4 h 262"/>
                <a:gd name="T106" fmla="*/ 84 w 141"/>
                <a:gd name="T107" fmla="*/ 27 h 262"/>
                <a:gd name="T108" fmla="*/ 95 w 141"/>
                <a:gd name="T109" fmla="*/ 53 h 262"/>
                <a:gd name="T110" fmla="*/ 101 w 141"/>
                <a:gd name="T111" fmla="*/ 67 h 262"/>
                <a:gd name="T112" fmla="*/ 107 w 141"/>
                <a:gd name="T113" fmla="*/ 81 h 262"/>
                <a:gd name="T114" fmla="*/ 115 w 141"/>
                <a:gd name="T115" fmla="*/ 94 h 262"/>
                <a:gd name="T116" fmla="*/ 124 w 141"/>
                <a:gd name="T117" fmla="*/ 105 h 262"/>
                <a:gd name="T118" fmla="*/ 122 w 141"/>
                <a:gd name="T119" fmla="*/ 10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" h="262">
                  <a:moveTo>
                    <a:pt x="122" y="107"/>
                  </a:moveTo>
                  <a:lnTo>
                    <a:pt x="122" y="107"/>
                  </a:lnTo>
                  <a:lnTo>
                    <a:pt x="122" y="116"/>
                  </a:lnTo>
                  <a:lnTo>
                    <a:pt x="123" y="125"/>
                  </a:lnTo>
                  <a:lnTo>
                    <a:pt x="127" y="144"/>
                  </a:lnTo>
                  <a:lnTo>
                    <a:pt x="132" y="164"/>
                  </a:lnTo>
                  <a:lnTo>
                    <a:pt x="137" y="184"/>
                  </a:lnTo>
                  <a:lnTo>
                    <a:pt x="141" y="203"/>
                  </a:lnTo>
                  <a:lnTo>
                    <a:pt x="141" y="212"/>
                  </a:lnTo>
                  <a:lnTo>
                    <a:pt x="139" y="221"/>
                  </a:lnTo>
                  <a:lnTo>
                    <a:pt x="138" y="230"/>
                  </a:lnTo>
                  <a:lnTo>
                    <a:pt x="134" y="237"/>
                  </a:lnTo>
                  <a:lnTo>
                    <a:pt x="128" y="245"/>
                  </a:lnTo>
                  <a:lnTo>
                    <a:pt x="122" y="251"/>
                  </a:lnTo>
                  <a:lnTo>
                    <a:pt x="122" y="251"/>
                  </a:lnTo>
                  <a:lnTo>
                    <a:pt x="115" y="255"/>
                  </a:lnTo>
                  <a:lnTo>
                    <a:pt x="109" y="259"/>
                  </a:lnTo>
                  <a:lnTo>
                    <a:pt x="102" y="260"/>
                  </a:lnTo>
                  <a:lnTo>
                    <a:pt x="97" y="262"/>
                  </a:lnTo>
                  <a:lnTo>
                    <a:pt x="91" y="262"/>
                  </a:lnTo>
                  <a:lnTo>
                    <a:pt x="86" y="260"/>
                  </a:lnTo>
                  <a:lnTo>
                    <a:pt x="74" y="257"/>
                  </a:lnTo>
                  <a:lnTo>
                    <a:pt x="64" y="249"/>
                  </a:lnTo>
                  <a:lnTo>
                    <a:pt x="55" y="240"/>
                  </a:lnTo>
                  <a:lnTo>
                    <a:pt x="46" y="230"/>
                  </a:lnTo>
                  <a:lnTo>
                    <a:pt x="38" y="218"/>
                  </a:lnTo>
                  <a:lnTo>
                    <a:pt x="38" y="218"/>
                  </a:lnTo>
                  <a:lnTo>
                    <a:pt x="29" y="202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16" y="172"/>
                  </a:lnTo>
                  <a:lnTo>
                    <a:pt x="11" y="154"/>
                  </a:lnTo>
                  <a:lnTo>
                    <a:pt x="6" y="134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0" y="90"/>
                  </a:lnTo>
                  <a:lnTo>
                    <a:pt x="0" y="68"/>
                  </a:lnTo>
                  <a:lnTo>
                    <a:pt x="1" y="58"/>
                  </a:lnTo>
                  <a:lnTo>
                    <a:pt x="2" y="48"/>
                  </a:lnTo>
                  <a:lnTo>
                    <a:pt x="5" y="39"/>
                  </a:lnTo>
                  <a:lnTo>
                    <a:pt x="7" y="30"/>
                  </a:lnTo>
                  <a:lnTo>
                    <a:pt x="11" y="22"/>
                  </a:lnTo>
                  <a:lnTo>
                    <a:pt x="16" y="16"/>
                  </a:lnTo>
                  <a:lnTo>
                    <a:pt x="23" y="9"/>
                  </a:lnTo>
                  <a:lnTo>
                    <a:pt x="31" y="6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2" y="2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4" y="27"/>
                  </a:lnTo>
                  <a:lnTo>
                    <a:pt x="95" y="53"/>
                  </a:lnTo>
                  <a:lnTo>
                    <a:pt x="101" y="67"/>
                  </a:lnTo>
                  <a:lnTo>
                    <a:pt x="107" y="81"/>
                  </a:lnTo>
                  <a:lnTo>
                    <a:pt x="115" y="94"/>
                  </a:lnTo>
                  <a:lnTo>
                    <a:pt x="124" y="105"/>
                  </a:lnTo>
                  <a:lnTo>
                    <a:pt x="122" y="1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5643EF2E-1242-7FFC-050E-73C67808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3298"/>
              <a:ext cx="60" cy="133"/>
            </a:xfrm>
            <a:custGeom>
              <a:avLst/>
              <a:gdLst>
                <a:gd name="T0" fmla="*/ 112 w 119"/>
                <a:gd name="T1" fmla="*/ 117 h 266"/>
                <a:gd name="T2" fmla="*/ 105 w 119"/>
                <a:gd name="T3" fmla="*/ 134 h 266"/>
                <a:gd name="T4" fmla="*/ 103 w 119"/>
                <a:gd name="T5" fmla="*/ 148 h 266"/>
                <a:gd name="T6" fmla="*/ 109 w 119"/>
                <a:gd name="T7" fmla="*/ 178 h 266"/>
                <a:gd name="T8" fmla="*/ 117 w 119"/>
                <a:gd name="T9" fmla="*/ 207 h 266"/>
                <a:gd name="T10" fmla="*/ 119 w 119"/>
                <a:gd name="T11" fmla="*/ 230 h 266"/>
                <a:gd name="T12" fmla="*/ 118 w 119"/>
                <a:gd name="T13" fmla="*/ 237 h 266"/>
                <a:gd name="T14" fmla="*/ 112 w 119"/>
                <a:gd name="T15" fmla="*/ 255 h 266"/>
                <a:gd name="T16" fmla="*/ 101 w 119"/>
                <a:gd name="T17" fmla="*/ 263 h 266"/>
                <a:gd name="T18" fmla="*/ 91 w 119"/>
                <a:gd name="T19" fmla="*/ 266 h 266"/>
                <a:gd name="T20" fmla="*/ 78 w 119"/>
                <a:gd name="T21" fmla="*/ 262 h 266"/>
                <a:gd name="T22" fmla="*/ 66 w 119"/>
                <a:gd name="T23" fmla="*/ 253 h 266"/>
                <a:gd name="T24" fmla="*/ 41 w 119"/>
                <a:gd name="T25" fmla="*/ 229 h 266"/>
                <a:gd name="T26" fmla="*/ 32 w 119"/>
                <a:gd name="T27" fmla="*/ 216 h 266"/>
                <a:gd name="T28" fmla="*/ 26 w 119"/>
                <a:gd name="T29" fmla="*/ 206 h 266"/>
                <a:gd name="T30" fmla="*/ 12 w 119"/>
                <a:gd name="T31" fmla="*/ 166 h 266"/>
                <a:gd name="T32" fmla="*/ 3 w 119"/>
                <a:gd name="T33" fmla="*/ 124 h 266"/>
                <a:gd name="T34" fmla="*/ 1 w 119"/>
                <a:gd name="T35" fmla="*/ 105 h 266"/>
                <a:gd name="T36" fmla="*/ 0 w 119"/>
                <a:gd name="T37" fmla="*/ 84 h 266"/>
                <a:gd name="T38" fmla="*/ 1 w 119"/>
                <a:gd name="T39" fmla="*/ 56 h 266"/>
                <a:gd name="T40" fmla="*/ 4 w 119"/>
                <a:gd name="T41" fmla="*/ 39 h 266"/>
                <a:gd name="T42" fmla="*/ 12 w 119"/>
                <a:gd name="T43" fmla="*/ 24 h 266"/>
                <a:gd name="T44" fmla="*/ 18 w 119"/>
                <a:gd name="T45" fmla="*/ 16 h 266"/>
                <a:gd name="T46" fmla="*/ 32 w 119"/>
                <a:gd name="T47" fmla="*/ 7 h 266"/>
                <a:gd name="T48" fmla="*/ 49 w 119"/>
                <a:gd name="T49" fmla="*/ 1 h 266"/>
                <a:gd name="T50" fmla="*/ 64 w 119"/>
                <a:gd name="T51" fmla="*/ 1 h 266"/>
                <a:gd name="T52" fmla="*/ 71 w 119"/>
                <a:gd name="T53" fmla="*/ 5 h 266"/>
                <a:gd name="T54" fmla="*/ 76 w 119"/>
                <a:gd name="T55" fmla="*/ 11 h 266"/>
                <a:gd name="T56" fmla="*/ 78 w 119"/>
                <a:gd name="T57" fmla="*/ 11 h 266"/>
                <a:gd name="T58" fmla="*/ 87 w 119"/>
                <a:gd name="T59" fmla="*/ 52 h 266"/>
                <a:gd name="T60" fmla="*/ 98 w 119"/>
                <a:gd name="T61" fmla="*/ 84 h 266"/>
                <a:gd name="T62" fmla="*/ 105 w 119"/>
                <a:gd name="T63" fmla="*/ 100 h 266"/>
                <a:gd name="T64" fmla="*/ 112 w 119"/>
                <a:gd name="T65" fmla="*/ 1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266">
                  <a:moveTo>
                    <a:pt x="112" y="117"/>
                  </a:moveTo>
                  <a:lnTo>
                    <a:pt x="112" y="117"/>
                  </a:lnTo>
                  <a:lnTo>
                    <a:pt x="108" y="126"/>
                  </a:lnTo>
                  <a:lnTo>
                    <a:pt x="105" y="134"/>
                  </a:lnTo>
                  <a:lnTo>
                    <a:pt x="104" y="141"/>
                  </a:lnTo>
                  <a:lnTo>
                    <a:pt x="103" y="148"/>
                  </a:lnTo>
                  <a:lnTo>
                    <a:pt x="105" y="164"/>
                  </a:lnTo>
                  <a:lnTo>
                    <a:pt x="109" y="178"/>
                  </a:lnTo>
                  <a:lnTo>
                    <a:pt x="113" y="193"/>
                  </a:lnTo>
                  <a:lnTo>
                    <a:pt x="117" y="207"/>
                  </a:lnTo>
                  <a:lnTo>
                    <a:pt x="119" y="222"/>
                  </a:lnTo>
                  <a:lnTo>
                    <a:pt x="119" y="230"/>
                  </a:lnTo>
                  <a:lnTo>
                    <a:pt x="118" y="237"/>
                  </a:lnTo>
                  <a:lnTo>
                    <a:pt x="118" y="237"/>
                  </a:lnTo>
                  <a:lnTo>
                    <a:pt x="116" y="247"/>
                  </a:lnTo>
                  <a:lnTo>
                    <a:pt x="112" y="255"/>
                  </a:lnTo>
                  <a:lnTo>
                    <a:pt x="107" y="261"/>
                  </a:lnTo>
                  <a:lnTo>
                    <a:pt x="101" y="263"/>
                  </a:lnTo>
                  <a:lnTo>
                    <a:pt x="96" y="266"/>
                  </a:lnTo>
                  <a:lnTo>
                    <a:pt x="91" y="266"/>
                  </a:lnTo>
                  <a:lnTo>
                    <a:pt x="85" y="265"/>
                  </a:lnTo>
                  <a:lnTo>
                    <a:pt x="78" y="262"/>
                  </a:lnTo>
                  <a:lnTo>
                    <a:pt x="72" y="258"/>
                  </a:lnTo>
                  <a:lnTo>
                    <a:pt x="66" y="253"/>
                  </a:lnTo>
                  <a:lnTo>
                    <a:pt x="53" y="242"/>
                  </a:lnTo>
                  <a:lnTo>
                    <a:pt x="41" y="229"/>
                  </a:lnTo>
                  <a:lnTo>
                    <a:pt x="32" y="216"/>
                  </a:lnTo>
                  <a:lnTo>
                    <a:pt x="32" y="216"/>
                  </a:lnTo>
                  <a:lnTo>
                    <a:pt x="26" y="206"/>
                  </a:lnTo>
                  <a:lnTo>
                    <a:pt x="26" y="206"/>
                  </a:lnTo>
                  <a:lnTo>
                    <a:pt x="18" y="185"/>
                  </a:lnTo>
                  <a:lnTo>
                    <a:pt x="12" y="166"/>
                  </a:lnTo>
                  <a:lnTo>
                    <a:pt x="7" y="144"/>
                  </a:lnTo>
                  <a:lnTo>
                    <a:pt x="3" y="124"/>
                  </a:lnTo>
                  <a:lnTo>
                    <a:pt x="3" y="124"/>
                  </a:lnTo>
                  <a:lnTo>
                    <a:pt x="1" y="105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5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4" y="39"/>
                  </a:lnTo>
                  <a:lnTo>
                    <a:pt x="8" y="32"/>
                  </a:lnTo>
                  <a:lnTo>
                    <a:pt x="12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5" y="11"/>
                  </a:lnTo>
                  <a:lnTo>
                    <a:pt x="32" y="7"/>
                  </a:lnTo>
                  <a:lnTo>
                    <a:pt x="40" y="3"/>
                  </a:lnTo>
                  <a:lnTo>
                    <a:pt x="49" y="1"/>
                  </a:lnTo>
                  <a:lnTo>
                    <a:pt x="57" y="0"/>
                  </a:lnTo>
                  <a:lnTo>
                    <a:pt x="64" y="1"/>
                  </a:lnTo>
                  <a:lnTo>
                    <a:pt x="68" y="2"/>
                  </a:lnTo>
                  <a:lnTo>
                    <a:pt x="71" y="5"/>
                  </a:lnTo>
                  <a:lnTo>
                    <a:pt x="75" y="7"/>
                  </a:lnTo>
                  <a:lnTo>
                    <a:pt x="76" y="11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2" y="32"/>
                  </a:lnTo>
                  <a:lnTo>
                    <a:pt x="87" y="52"/>
                  </a:lnTo>
                  <a:lnTo>
                    <a:pt x="92" y="70"/>
                  </a:lnTo>
                  <a:lnTo>
                    <a:pt x="98" y="84"/>
                  </a:lnTo>
                  <a:lnTo>
                    <a:pt x="98" y="84"/>
                  </a:lnTo>
                  <a:lnTo>
                    <a:pt x="105" y="100"/>
                  </a:lnTo>
                  <a:lnTo>
                    <a:pt x="114" y="116"/>
                  </a:lnTo>
                  <a:lnTo>
                    <a:pt x="112" y="11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7" name="Freeform 203">
              <a:extLst>
                <a:ext uri="{FF2B5EF4-FFF2-40B4-BE49-F238E27FC236}">
                  <a16:creationId xmlns:a16="http://schemas.microsoft.com/office/drawing/2014/main" id="{A309FEFF-171E-5B7D-0393-0464F4AFD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6" y="3360"/>
              <a:ext cx="67" cy="111"/>
            </a:xfrm>
            <a:custGeom>
              <a:avLst/>
              <a:gdLst>
                <a:gd name="T0" fmla="*/ 133 w 133"/>
                <a:gd name="T1" fmla="*/ 92 h 223"/>
                <a:gd name="T2" fmla="*/ 19 w 133"/>
                <a:gd name="T3" fmla="*/ 223 h 223"/>
                <a:gd name="T4" fmla="*/ 15 w 133"/>
                <a:gd name="T5" fmla="*/ 219 h 223"/>
                <a:gd name="T6" fmla="*/ 15 w 133"/>
                <a:gd name="T7" fmla="*/ 219 h 223"/>
                <a:gd name="T8" fmla="*/ 10 w 133"/>
                <a:gd name="T9" fmla="*/ 216 h 223"/>
                <a:gd name="T10" fmla="*/ 6 w 133"/>
                <a:gd name="T11" fmla="*/ 212 h 223"/>
                <a:gd name="T12" fmla="*/ 4 w 133"/>
                <a:gd name="T13" fmla="*/ 207 h 223"/>
                <a:gd name="T14" fmla="*/ 1 w 133"/>
                <a:gd name="T15" fmla="*/ 201 h 223"/>
                <a:gd name="T16" fmla="*/ 0 w 133"/>
                <a:gd name="T17" fmla="*/ 195 h 223"/>
                <a:gd name="T18" fmla="*/ 0 w 133"/>
                <a:gd name="T19" fmla="*/ 186 h 223"/>
                <a:gd name="T20" fmla="*/ 0 w 133"/>
                <a:gd name="T21" fmla="*/ 169 h 223"/>
                <a:gd name="T22" fmla="*/ 1 w 133"/>
                <a:gd name="T23" fmla="*/ 151 h 223"/>
                <a:gd name="T24" fmla="*/ 5 w 133"/>
                <a:gd name="T25" fmla="*/ 133 h 223"/>
                <a:gd name="T26" fmla="*/ 10 w 133"/>
                <a:gd name="T27" fmla="*/ 109 h 223"/>
                <a:gd name="T28" fmla="*/ 10 w 133"/>
                <a:gd name="T29" fmla="*/ 109 h 223"/>
                <a:gd name="T30" fmla="*/ 17 w 133"/>
                <a:gd name="T31" fmla="*/ 91 h 223"/>
                <a:gd name="T32" fmla="*/ 24 w 133"/>
                <a:gd name="T33" fmla="*/ 74 h 223"/>
                <a:gd name="T34" fmla="*/ 35 w 133"/>
                <a:gd name="T35" fmla="*/ 59 h 223"/>
                <a:gd name="T36" fmla="*/ 45 w 133"/>
                <a:gd name="T37" fmla="*/ 46 h 223"/>
                <a:gd name="T38" fmla="*/ 58 w 133"/>
                <a:gd name="T39" fmla="*/ 33 h 223"/>
                <a:gd name="T40" fmla="*/ 70 w 133"/>
                <a:gd name="T41" fmla="*/ 22 h 223"/>
                <a:gd name="T42" fmla="*/ 86 w 133"/>
                <a:gd name="T43" fmla="*/ 11 h 223"/>
                <a:gd name="T44" fmla="*/ 101 w 133"/>
                <a:gd name="T45" fmla="*/ 0 h 223"/>
                <a:gd name="T46" fmla="*/ 104 w 133"/>
                <a:gd name="T47" fmla="*/ 0 h 223"/>
                <a:gd name="T48" fmla="*/ 104 w 133"/>
                <a:gd name="T49" fmla="*/ 0 h 223"/>
                <a:gd name="T50" fmla="*/ 108 w 133"/>
                <a:gd name="T51" fmla="*/ 20 h 223"/>
                <a:gd name="T52" fmla="*/ 113 w 133"/>
                <a:gd name="T53" fmla="*/ 42 h 223"/>
                <a:gd name="T54" fmla="*/ 119 w 133"/>
                <a:gd name="T55" fmla="*/ 61 h 223"/>
                <a:gd name="T56" fmla="*/ 127 w 133"/>
                <a:gd name="T57" fmla="*/ 82 h 223"/>
                <a:gd name="T58" fmla="*/ 127 w 133"/>
                <a:gd name="T59" fmla="*/ 82 h 223"/>
                <a:gd name="T60" fmla="*/ 133 w 133"/>
                <a:gd name="T61" fmla="*/ 92 h 223"/>
                <a:gd name="T62" fmla="*/ 133 w 133"/>
                <a:gd name="T63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223">
                  <a:moveTo>
                    <a:pt x="133" y="92"/>
                  </a:moveTo>
                  <a:lnTo>
                    <a:pt x="19" y="223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0" y="216"/>
                  </a:lnTo>
                  <a:lnTo>
                    <a:pt x="6" y="212"/>
                  </a:lnTo>
                  <a:lnTo>
                    <a:pt x="4" y="207"/>
                  </a:lnTo>
                  <a:lnTo>
                    <a:pt x="1" y="201"/>
                  </a:lnTo>
                  <a:lnTo>
                    <a:pt x="0" y="195"/>
                  </a:lnTo>
                  <a:lnTo>
                    <a:pt x="0" y="186"/>
                  </a:lnTo>
                  <a:lnTo>
                    <a:pt x="0" y="169"/>
                  </a:lnTo>
                  <a:lnTo>
                    <a:pt x="1" y="151"/>
                  </a:lnTo>
                  <a:lnTo>
                    <a:pt x="5" y="133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7" y="91"/>
                  </a:lnTo>
                  <a:lnTo>
                    <a:pt x="24" y="74"/>
                  </a:lnTo>
                  <a:lnTo>
                    <a:pt x="35" y="59"/>
                  </a:lnTo>
                  <a:lnTo>
                    <a:pt x="45" y="46"/>
                  </a:lnTo>
                  <a:lnTo>
                    <a:pt x="58" y="33"/>
                  </a:lnTo>
                  <a:lnTo>
                    <a:pt x="70" y="22"/>
                  </a:lnTo>
                  <a:lnTo>
                    <a:pt x="86" y="11"/>
                  </a:lnTo>
                  <a:lnTo>
                    <a:pt x="101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8" y="20"/>
                  </a:lnTo>
                  <a:lnTo>
                    <a:pt x="113" y="42"/>
                  </a:lnTo>
                  <a:lnTo>
                    <a:pt x="119" y="61"/>
                  </a:lnTo>
                  <a:lnTo>
                    <a:pt x="127" y="82"/>
                  </a:lnTo>
                  <a:lnTo>
                    <a:pt x="127" y="82"/>
                  </a:lnTo>
                  <a:lnTo>
                    <a:pt x="133" y="92"/>
                  </a:lnTo>
                  <a:lnTo>
                    <a:pt x="133" y="9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8" name="Freeform 204">
              <a:extLst>
                <a:ext uri="{FF2B5EF4-FFF2-40B4-BE49-F238E27FC236}">
                  <a16:creationId xmlns:a16="http://schemas.microsoft.com/office/drawing/2014/main" id="{CB85B1ED-CBCC-14C8-EB39-5D533ACC0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" y="3977"/>
              <a:ext cx="245" cy="291"/>
            </a:xfrm>
            <a:custGeom>
              <a:avLst/>
              <a:gdLst>
                <a:gd name="T0" fmla="*/ 487 w 490"/>
                <a:gd name="T1" fmla="*/ 302 h 581"/>
                <a:gd name="T2" fmla="*/ 490 w 490"/>
                <a:gd name="T3" fmla="*/ 307 h 581"/>
                <a:gd name="T4" fmla="*/ 326 w 490"/>
                <a:gd name="T5" fmla="*/ 399 h 581"/>
                <a:gd name="T6" fmla="*/ 326 w 490"/>
                <a:gd name="T7" fmla="*/ 399 h 581"/>
                <a:gd name="T8" fmla="*/ 0 w 490"/>
                <a:gd name="T9" fmla="*/ 581 h 581"/>
                <a:gd name="T10" fmla="*/ 63 w 490"/>
                <a:gd name="T11" fmla="*/ 398 h 581"/>
                <a:gd name="T12" fmla="*/ 198 w 490"/>
                <a:gd name="T13" fmla="*/ 0 h 581"/>
                <a:gd name="T14" fmla="*/ 198 w 490"/>
                <a:gd name="T15" fmla="*/ 0 h 581"/>
                <a:gd name="T16" fmla="*/ 212 w 490"/>
                <a:gd name="T17" fmla="*/ 1 h 581"/>
                <a:gd name="T18" fmla="*/ 225 w 490"/>
                <a:gd name="T19" fmla="*/ 2 h 581"/>
                <a:gd name="T20" fmla="*/ 239 w 490"/>
                <a:gd name="T21" fmla="*/ 5 h 581"/>
                <a:gd name="T22" fmla="*/ 251 w 490"/>
                <a:gd name="T23" fmla="*/ 7 h 581"/>
                <a:gd name="T24" fmla="*/ 264 w 490"/>
                <a:gd name="T25" fmla="*/ 13 h 581"/>
                <a:gd name="T26" fmla="*/ 277 w 490"/>
                <a:gd name="T27" fmla="*/ 16 h 581"/>
                <a:gd name="T28" fmla="*/ 303 w 490"/>
                <a:gd name="T29" fmla="*/ 28 h 581"/>
                <a:gd name="T30" fmla="*/ 327 w 490"/>
                <a:gd name="T31" fmla="*/ 43 h 581"/>
                <a:gd name="T32" fmla="*/ 350 w 490"/>
                <a:gd name="T33" fmla="*/ 60 h 581"/>
                <a:gd name="T34" fmla="*/ 372 w 490"/>
                <a:gd name="T35" fmla="*/ 78 h 581"/>
                <a:gd name="T36" fmla="*/ 392 w 490"/>
                <a:gd name="T37" fmla="*/ 100 h 581"/>
                <a:gd name="T38" fmla="*/ 412 w 490"/>
                <a:gd name="T39" fmla="*/ 121 h 581"/>
                <a:gd name="T40" fmla="*/ 430 w 490"/>
                <a:gd name="T41" fmla="*/ 146 h 581"/>
                <a:gd name="T42" fmla="*/ 445 w 490"/>
                <a:gd name="T43" fmla="*/ 170 h 581"/>
                <a:gd name="T44" fmla="*/ 458 w 490"/>
                <a:gd name="T45" fmla="*/ 196 h 581"/>
                <a:gd name="T46" fmla="*/ 469 w 490"/>
                <a:gd name="T47" fmla="*/ 223 h 581"/>
                <a:gd name="T48" fmla="*/ 477 w 490"/>
                <a:gd name="T49" fmla="*/ 248 h 581"/>
                <a:gd name="T50" fmla="*/ 483 w 490"/>
                <a:gd name="T51" fmla="*/ 275 h 581"/>
                <a:gd name="T52" fmla="*/ 487 w 490"/>
                <a:gd name="T53" fmla="*/ 30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0" h="581">
                  <a:moveTo>
                    <a:pt x="487" y="302"/>
                  </a:moveTo>
                  <a:lnTo>
                    <a:pt x="490" y="307"/>
                  </a:lnTo>
                  <a:lnTo>
                    <a:pt x="326" y="399"/>
                  </a:lnTo>
                  <a:lnTo>
                    <a:pt x="326" y="399"/>
                  </a:lnTo>
                  <a:lnTo>
                    <a:pt x="0" y="581"/>
                  </a:lnTo>
                  <a:lnTo>
                    <a:pt x="63" y="398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2" y="1"/>
                  </a:lnTo>
                  <a:lnTo>
                    <a:pt x="225" y="2"/>
                  </a:lnTo>
                  <a:lnTo>
                    <a:pt x="239" y="5"/>
                  </a:lnTo>
                  <a:lnTo>
                    <a:pt x="251" y="7"/>
                  </a:lnTo>
                  <a:lnTo>
                    <a:pt x="264" y="13"/>
                  </a:lnTo>
                  <a:lnTo>
                    <a:pt x="277" y="16"/>
                  </a:lnTo>
                  <a:lnTo>
                    <a:pt x="303" y="28"/>
                  </a:lnTo>
                  <a:lnTo>
                    <a:pt x="327" y="43"/>
                  </a:lnTo>
                  <a:lnTo>
                    <a:pt x="350" y="60"/>
                  </a:lnTo>
                  <a:lnTo>
                    <a:pt x="372" y="78"/>
                  </a:lnTo>
                  <a:lnTo>
                    <a:pt x="392" y="100"/>
                  </a:lnTo>
                  <a:lnTo>
                    <a:pt x="412" y="121"/>
                  </a:lnTo>
                  <a:lnTo>
                    <a:pt x="430" y="146"/>
                  </a:lnTo>
                  <a:lnTo>
                    <a:pt x="445" y="170"/>
                  </a:lnTo>
                  <a:lnTo>
                    <a:pt x="458" y="196"/>
                  </a:lnTo>
                  <a:lnTo>
                    <a:pt x="469" y="223"/>
                  </a:lnTo>
                  <a:lnTo>
                    <a:pt x="477" y="248"/>
                  </a:lnTo>
                  <a:lnTo>
                    <a:pt x="483" y="275"/>
                  </a:lnTo>
                  <a:lnTo>
                    <a:pt x="48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9" name="Freeform 205">
              <a:extLst>
                <a:ext uri="{FF2B5EF4-FFF2-40B4-BE49-F238E27FC236}">
                  <a16:creationId xmlns:a16="http://schemas.microsoft.com/office/drawing/2014/main" id="{50161107-D29A-2E83-E779-ED6F4139F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" y="3977"/>
              <a:ext cx="245" cy="291"/>
            </a:xfrm>
            <a:custGeom>
              <a:avLst/>
              <a:gdLst>
                <a:gd name="T0" fmla="*/ 487 w 490"/>
                <a:gd name="T1" fmla="*/ 302 h 581"/>
                <a:gd name="T2" fmla="*/ 490 w 490"/>
                <a:gd name="T3" fmla="*/ 307 h 581"/>
                <a:gd name="T4" fmla="*/ 326 w 490"/>
                <a:gd name="T5" fmla="*/ 399 h 581"/>
                <a:gd name="T6" fmla="*/ 326 w 490"/>
                <a:gd name="T7" fmla="*/ 399 h 581"/>
                <a:gd name="T8" fmla="*/ 0 w 490"/>
                <a:gd name="T9" fmla="*/ 581 h 581"/>
                <a:gd name="T10" fmla="*/ 63 w 490"/>
                <a:gd name="T11" fmla="*/ 398 h 581"/>
                <a:gd name="T12" fmla="*/ 198 w 490"/>
                <a:gd name="T13" fmla="*/ 0 h 581"/>
                <a:gd name="T14" fmla="*/ 198 w 490"/>
                <a:gd name="T15" fmla="*/ 0 h 581"/>
                <a:gd name="T16" fmla="*/ 212 w 490"/>
                <a:gd name="T17" fmla="*/ 1 h 581"/>
                <a:gd name="T18" fmla="*/ 225 w 490"/>
                <a:gd name="T19" fmla="*/ 2 h 581"/>
                <a:gd name="T20" fmla="*/ 239 w 490"/>
                <a:gd name="T21" fmla="*/ 5 h 581"/>
                <a:gd name="T22" fmla="*/ 251 w 490"/>
                <a:gd name="T23" fmla="*/ 7 h 581"/>
                <a:gd name="T24" fmla="*/ 264 w 490"/>
                <a:gd name="T25" fmla="*/ 13 h 581"/>
                <a:gd name="T26" fmla="*/ 277 w 490"/>
                <a:gd name="T27" fmla="*/ 16 h 581"/>
                <a:gd name="T28" fmla="*/ 303 w 490"/>
                <a:gd name="T29" fmla="*/ 28 h 581"/>
                <a:gd name="T30" fmla="*/ 327 w 490"/>
                <a:gd name="T31" fmla="*/ 43 h 581"/>
                <a:gd name="T32" fmla="*/ 350 w 490"/>
                <a:gd name="T33" fmla="*/ 60 h 581"/>
                <a:gd name="T34" fmla="*/ 372 w 490"/>
                <a:gd name="T35" fmla="*/ 78 h 581"/>
                <a:gd name="T36" fmla="*/ 392 w 490"/>
                <a:gd name="T37" fmla="*/ 100 h 581"/>
                <a:gd name="T38" fmla="*/ 412 w 490"/>
                <a:gd name="T39" fmla="*/ 121 h 581"/>
                <a:gd name="T40" fmla="*/ 430 w 490"/>
                <a:gd name="T41" fmla="*/ 146 h 581"/>
                <a:gd name="T42" fmla="*/ 445 w 490"/>
                <a:gd name="T43" fmla="*/ 170 h 581"/>
                <a:gd name="T44" fmla="*/ 458 w 490"/>
                <a:gd name="T45" fmla="*/ 196 h 581"/>
                <a:gd name="T46" fmla="*/ 469 w 490"/>
                <a:gd name="T47" fmla="*/ 223 h 581"/>
                <a:gd name="T48" fmla="*/ 477 w 490"/>
                <a:gd name="T49" fmla="*/ 248 h 581"/>
                <a:gd name="T50" fmla="*/ 483 w 490"/>
                <a:gd name="T51" fmla="*/ 275 h 581"/>
                <a:gd name="T52" fmla="*/ 487 w 490"/>
                <a:gd name="T53" fmla="*/ 30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0" h="581">
                  <a:moveTo>
                    <a:pt x="487" y="302"/>
                  </a:moveTo>
                  <a:lnTo>
                    <a:pt x="490" y="307"/>
                  </a:lnTo>
                  <a:lnTo>
                    <a:pt x="326" y="399"/>
                  </a:lnTo>
                  <a:lnTo>
                    <a:pt x="326" y="399"/>
                  </a:lnTo>
                  <a:lnTo>
                    <a:pt x="0" y="581"/>
                  </a:lnTo>
                  <a:lnTo>
                    <a:pt x="63" y="398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2" y="1"/>
                  </a:lnTo>
                  <a:lnTo>
                    <a:pt x="225" y="2"/>
                  </a:lnTo>
                  <a:lnTo>
                    <a:pt x="239" y="5"/>
                  </a:lnTo>
                  <a:lnTo>
                    <a:pt x="251" y="7"/>
                  </a:lnTo>
                  <a:lnTo>
                    <a:pt x="264" y="13"/>
                  </a:lnTo>
                  <a:lnTo>
                    <a:pt x="277" y="16"/>
                  </a:lnTo>
                  <a:lnTo>
                    <a:pt x="303" y="28"/>
                  </a:lnTo>
                  <a:lnTo>
                    <a:pt x="327" y="43"/>
                  </a:lnTo>
                  <a:lnTo>
                    <a:pt x="350" y="60"/>
                  </a:lnTo>
                  <a:lnTo>
                    <a:pt x="372" y="78"/>
                  </a:lnTo>
                  <a:lnTo>
                    <a:pt x="392" y="100"/>
                  </a:lnTo>
                  <a:lnTo>
                    <a:pt x="412" y="121"/>
                  </a:lnTo>
                  <a:lnTo>
                    <a:pt x="430" y="146"/>
                  </a:lnTo>
                  <a:lnTo>
                    <a:pt x="445" y="170"/>
                  </a:lnTo>
                  <a:lnTo>
                    <a:pt x="458" y="196"/>
                  </a:lnTo>
                  <a:lnTo>
                    <a:pt x="469" y="223"/>
                  </a:lnTo>
                  <a:lnTo>
                    <a:pt x="477" y="248"/>
                  </a:lnTo>
                  <a:lnTo>
                    <a:pt x="483" y="275"/>
                  </a:lnTo>
                  <a:lnTo>
                    <a:pt x="487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278" name="Picture 206">
              <a:extLst>
                <a:ext uri="{FF2B5EF4-FFF2-40B4-BE49-F238E27FC236}">
                  <a16:creationId xmlns:a16="http://schemas.microsoft.com/office/drawing/2014/main" id="{76F3E189-15DC-E923-4AD0-6AAD0A2B2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" y="257"/>
              <a:ext cx="26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" name="Freeform 207">
              <a:extLst>
                <a:ext uri="{FF2B5EF4-FFF2-40B4-BE49-F238E27FC236}">
                  <a16:creationId xmlns:a16="http://schemas.microsoft.com/office/drawing/2014/main" id="{A45FEB57-CF6B-893E-103A-BB495D959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260"/>
              <a:ext cx="158" cy="88"/>
            </a:xfrm>
            <a:custGeom>
              <a:avLst/>
              <a:gdLst>
                <a:gd name="T0" fmla="*/ 2 w 317"/>
                <a:gd name="T1" fmla="*/ 0 h 176"/>
                <a:gd name="T2" fmla="*/ 0 w 317"/>
                <a:gd name="T3" fmla="*/ 0 h 176"/>
                <a:gd name="T4" fmla="*/ 0 w 317"/>
                <a:gd name="T5" fmla="*/ 0 h 176"/>
                <a:gd name="T6" fmla="*/ 38 w 317"/>
                <a:gd name="T7" fmla="*/ 18 h 176"/>
                <a:gd name="T8" fmla="*/ 73 w 317"/>
                <a:gd name="T9" fmla="*/ 37 h 176"/>
                <a:gd name="T10" fmla="*/ 145 w 317"/>
                <a:gd name="T11" fmla="*/ 77 h 176"/>
                <a:gd name="T12" fmla="*/ 145 w 317"/>
                <a:gd name="T13" fmla="*/ 77 h 176"/>
                <a:gd name="T14" fmla="*/ 232 w 317"/>
                <a:gd name="T15" fmla="*/ 126 h 176"/>
                <a:gd name="T16" fmla="*/ 275 w 317"/>
                <a:gd name="T17" fmla="*/ 150 h 176"/>
                <a:gd name="T18" fmla="*/ 317 w 317"/>
                <a:gd name="T19" fmla="*/ 176 h 176"/>
                <a:gd name="T20" fmla="*/ 317 w 317"/>
                <a:gd name="T21" fmla="*/ 176 h 176"/>
                <a:gd name="T22" fmla="*/ 275 w 317"/>
                <a:gd name="T23" fmla="*/ 149 h 176"/>
                <a:gd name="T24" fmla="*/ 230 w 317"/>
                <a:gd name="T25" fmla="*/ 123 h 176"/>
                <a:gd name="T26" fmla="*/ 141 w 317"/>
                <a:gd name="T27" fmla="*/ 74 h 176"/>
                <a:gd name="T28" fmla="*/ 141 w 317"/>
                <a:gd name="T29" fmla="*/ 74 h 176"/>
                <a:gd name="T30" fmla="*/ 72 w 317"/>
                <a:gd name="T31" fmla="*/ 36 h 176"/>
                <a:gd name="T32" fmla="*/ 38 w 317"/>
                <a:gd name="T33" fmla="*/ 17 h 176"/>
                <a:gd name="T34" fmla="*/ 2 w 317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176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" y="18"/>
                  </a:lnTo>
                  <a:lnTo>
                    <a:pt x="73" y="37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232" y="126"/>
                  </a:lnTo>
                  <a:lnTo>
                    <a:pt x="275" y="150"/>
                  </a:lnTo>
                  <a:lnTo>
                    <a:pt x="317" y="176"/>
                  </a:lnTo>
                  <a:lnTo>
                    <a:pt x="317" y="176"/>
                  </a:lnTo>
                  <a:lnTo>
                    <a:pt x="275" y="149"/>
                  </a:lnTo>
                  <a:lnTo>
                    <a:pt x="230" y="123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72" y="36"/>
                  </a:lnTo>
                  <a:lnTo>
                    <a:pt x="38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Freeform 208">
              <a:extLst>
                <a:ext uri="{FF2B5EF4-FFF2-40B4-BE49-F238E27FC236}">
                  <a16:creationId xmlns:a16="http://schemas.microsoft.com/office/drawing/2014/main" id="{0CE79FA0-DB80-3832-2FEF-CEF29CCD7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260"/>
              <a:ext cx="158" cy="88"/>
            </a:xfrm>
            <a:custGeom>
              <a:avLst/>
              <a:gdLst>
                <a:gd name="T0" fmla="*/ 2 w 317"/>
                <a:gd name="T1" fmla="*/ 0 h 176"/>
                <a:gd name="T2" fmla="*/ 0 w 317"/>
                <a:gd name="T3" fmla="*/ 0 h 176"/>
                <a:gd name="T4" fmla="*/ 0 w 317"/>
                <a:gd name="T5" fmla="*/ 0 h 176"/>
                <a:gd name="T6" fmla="*/ 38 w 317"/>
                <a:gd name="T7" fmla="*/ 18 h 176"/>
                <a:gd name="T8" fmla="*/ 73 w 317"/>
                <a:gd name="T9" fmla="*/ 37 h 176"/>
                <a:gd name="T10" fmla="*/ 145 w 317"/>
                <a:gd name="T11" fmla="*/ 77 h 176"/>
                <a:gd name="T12" fmla="*/ 145 w 317"/>
                <a:gd name="T13" fmla="*/ 77 h 176"/>
                <a:gd name="T14" fmla="*/ 232 w 317"/>
                <a:gd name="T15" fmla="*/ 126 h 176"/>
                <a:gd name="T16" fmla="*/ 275 w 317"/>
                <a:gd name="T17" fmla="*/ 150 h 176"/>
                <a:gd name="T18" fmla="*/ 317 w 317"/>
                <a:gd name="T19" fmla="*/ 176 h 176"/>
                <a:gd name="T20" fmla="*/ 317 w 317"/>
                <a:gd name="T21" fmla="*/ 176 h 176"/>
                <a:gd name="T22" fmla="*/ 275 w 317"/>
                <a:gd name="T23" fmla="*/ 149 h 176"/>
                <a:gd name="T24" fmla="*/ 230 w 317"/>
                <a:gd name="T25" fmla="*/ 123 h 176"/>
                <a:gd name="T26" fmla="*/ 141 w 317"/>
                <a:gd name="T27" fmla="*/ 74 h 176"/>
                <a:gd name="T28" fmla="*/ 141 w 317"/>
                <a:gd name="T29" fmla="*/ 74 h 176"/>
                <a:gd name="T30" fmla="*/ 72 w 317"/>
                <a:gd name="T31" fmla="*/ 36 h 176"/>
                <a:gd name="T32" fmla="*/ 38 w 317"/>
                <a:gd name="T33" fmla="*/ 17 h 176"/>
                <a:gd name="T34" fmla="*/ 2 w 317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176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" y="18"/>
                  </a:lnTo>
                  <a:lnTo>
                    <a:pt x="73" y="37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232" y="126"/>
                  </a:lnTo>
                  <a:lnTo>
                    <a:pt x="275" y="150"/>
                  </a:lnTo>
                  <a:lnTo>
                    <a:pt x="317" y="176"/>
                  </a:lnTo>
                  <a:lnTo>
                    <a:pt x="317" y="176"/>
                  </a:lnTo>
                  <a:lnTo>
                    <a:pt x="275" y="149"/>
                  </a:lnTo>
                  <a:lnTo>
                    <a:pt x="230" y="123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72" y="36"/>
                  </a:lnTo>
                  <a:lnTo>
                    <a:pt x="38" y="1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2" name="Freeform 209">
              <a:extLst>
                <a:ext uri="{FF2B5EF4-FFF2-40B4-BE49-F238E27FC236}">
                  <a16:creationId xmlns:a16="http://schemas.microsoft.com/office/drawing/2014/main" id="{6DDC3000-10CA-6469-E86E-03EEB7F7AA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4" y="260"/>
              <a:ext cx="741" cy="714"/>
            </a:xfrm>
            <a:custGeom>
              <a:avLst/>
              <a:gdLst>
                <a:gd name="T0" fmla="*/ 1349 w 1482"/>
                <a:gd name="T1" fmla="*/ 1018 h 1428"/>
                <a:gd name="T2" fmla="*/ 501 w 1482"/>
                <a:gd name="T3" fmla="*/ 3 h 1428"/>
                <a:gd name="T4" fmla="*/ 396 w 1482"/>
                <a:gd name="T5" fmla="*/ 15 h 1428"/>
                <a:gd name="T6" fmla="*/ 356 w 1482"/>
                <a:gd name="T7" fmla="*/ 28 h 1428"/>
                <a:gd name="T8" fmla="*/ 346 w 1482"/>
                <a:gd name="T9" fmla="*/ 40 h 1428"/>
                <a:gd name="T10" fmla="*/ 338 w 1482"/>
                <a:gd name="T11" fmla="*/ 71 h 1428"/>
                <a:gd name="T12" fmla="*/ 334 w 1482"/>
                <a:gd name="T13" fmla="*/ 131 h 1428"/>
                <a:gd name="T14" fmla="*/ 146 w 1482"/>
                <a:gd name="T15" fmla="*/ 393 h 1428"/>
                <a:gd name="T16" fmla="*/ 116 w 1482"/>
                <a:gd name="T17" fmla="*/ 411 h 1428"/>
                <a:gd name="T18" fmla="*/ 55 w 1482"/>
                <a:gd name="T19" fmla="*/ 441 h 1428"/>
                <a:gd name="T20" fmla="*/ 42 w 1482"/>
                <a:gd name="T21" fmla="*/ 451 h 1428"/>
                <a:gd name="T22" fmla="*/ 25 w 1482"/>
                <a:gd name="T23" fmla="*/ 482 h 1428"/>
                <a:gd name="T24" fmla="*/ 9 w 1482"/>
                <a:gd name="T25" fmla="*/ 552 h 1428"/>
                <a:gd name="T26" fmla="*/ 0 w 1482"/>
                <a:gd name="T27" fmla="*/ 619 h 1428"/>
                <a:gd name="T28" fmla="*/ 187 w 1482"/>
                <a:gd name="T29" fmla="*/ 702 h 1428"/>
                <a:gd name="T30" fmla="*/ 361 w 1482"/>
                <a:gd name="T31" fmla="*/ 805 h 1428"/>
                <a:gd name="T32" fmla="*/ 472 w 1482"/>
                <a:gd name="T33" fmla="*/ 883 h 1428"/>
                <a:gd name="T34" fmla="*/ 531 w 1482"/>
                <a:gd name="T35" fmla="*/ 927 h 1428"/>
                <a:gd name="T36" fmla="*/ 654 w 1482"/>
                <a:gd name="T37" fmla="*/ 1021 h 1428"/>
                <a:gd name="T38" fmla="*/ 716 w 1482"/>
                <a:gd name="T39" fmla="*/ 1074 h 1428"/>
                <a:gd name="T40" fmla="*/ 773 w 1482"/>
                <a:gd name="T41" fmla="*/ 1131 h 1428"/>
                <a:gd name="T42" fmla="*/ 808 w 1482"/>
                <a:gd name="T43" fmla="*/ 1172 h 1428"/>
                <a:gd name="T44" fmla="*/ 867 w 1482"/>
                <a:gd name="T45" fmla="*/ 1264 h 1428"/>
                <a:gd name="T46" fmla="*/ 917 w 1482"/>
                <a:gd name="T47" fmla="*/ 1362 h 1428"/>
                <a:gd name="T48" fmla="*/ 954 w 1482"/>
                <a:gd name="T49" fmla="*/ 1428 h 1428"/>
                <a:gd name="T50" fmla="*/ 987 w 1482"/>
                <a:gd name="T51" fmla="*/ 1427 h 1428"/>
                <a:gd name="T52" fmla="*/ 1043 w 1482"/>
                <a:gd name="T53" fmla="*/ 1412 h 1428"/>
                <a:gd name="T54" fmla="*/ 1099 w 1482"/>
                <a:gd name="T55" fmla="*/ 1386 h 1428"/>
                <a:gd name="T56" fmla="*/ 1119 w 1482"/>
                <a:gd name="T57" fmla="*/ 1372 h 1428"/>
                <a:gd name="T58" fmla="*/ 1135 w 1482"/>
                <a:gd name="T59" fmla="*/ 1344 h 1428"/>
                <a:gd name="T60" fmla="*/ 1157 w 1482"/>
                <a:gd name="T61" fmla="*/ 1271 h 1428"/>
                <a:gd name="T62" fmla="*/ 1349 w 1482"/>
                <a:gd name="T63" fmla="*/ 1018 h 1428"/>
                <a:gd name="T64" fmla="*/ 1379 w 1482"/>
                <a:gd name="T65" fmla="*/ 1018 h 1428"/>
                <a:gd name="T66" fmla="*/ 1415 w 1482"/>
                <a:gd name="T67" fmla="*/ 1015 h 1428"/>
                <a:gd name="T68" fmla="*/ 1450 w 1482"/>
                <a:gd name="T69" fmla="*/ 997 h 1428"/>
                <a:gd name="T70" fmla="*/ 1470 w 1482"/>
                <a:gd name="T71" fmla="*/ 968 h 1428"/>
                <a:gd name="T72" fmla="*/ 1479 w 1482"/>
                <a:gd name="T73" fmla="*/ 939 h 1428"/>
                <a:gd name="T74" fmla="*/ 1482 w 1482"/>
                <a:gd name="T75" fmla="*/ 879 h 1428"/>
                <a:gd name="T76" fmla="*/ 1474 w 1482"/>
                <a:gd name="T77" fmla="*/ 808 h 1428"/>
                <a:gd name="T78" fmla="*/ 1446 w 1482"/>
                <a:gd name="T79" fmla="*/ 770 h 1428"/>
                <a:gd name="T80" fmla="*/ 1337 w 1482"/>
                <a:gd name="T81" fmla="*/ 620 h 1428"/>
                <a:gd name="T82" fmla="*/ 1244 w 1482"/>
                <a:gd name="T83" fmla="*/ 516 h 1428"/>
                <a:gd name="T84" fmla="*/ 1162 w 1482"/>
                <a:gd name="T85" fmla="*/ 442 h 1428"/>
                <a:gd name="T86" fmla="*/ 1002 w 1482"/>
                <a:gd name="T87" fmla="*/ 301 h 1428"/>
                <a:gd name="T88" fmla="*/ 922 w 1482"/>
                <a:gd name="T89" fmla="*/ 234 h 1428"/>
                <a:gd name="T90" fmla="*/ 839 w 1482"/>
                <a:gd name="T91" fmla="*/ 176 h 1428"/>
                <a:gd name="T92" fmla="*/ 667 w 1482"/>
                <a:gd name="T93" fmla="*/ 77 h 1428"/>
                <a:gd name="T94" fmla="*/ 560 w 1482"/>
                <a:gd name="T95" fmla="*/ 1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428">
                  <a:moveTo>
                    <a:pt x="1349" y="1018"/>
                  </a:moveTo>
                  <a:lnTo>
                    <a:pt x="1349" y="1018"/>
                  </a:lnTo>
                  <a:lnTo>
                    <a:pt x="1349" y="1018"/>
                  </a:lnTo>
                  <a:close/>
                  <a:moveTo>
                    <a:pt x="522" y="0"/>
                  </a:moveTo>
                  <a:lnTo>
                    <a:pt x="522" y="0"/>
                  </a:lnTo>
                  <a:lnTo>
                    <a:pt x="501" y="3"/>
                  </a:lnTo>
                  <a:lnTo>
                    <a:pt x="452" y="6"/>
                  </a:lnTo>
                  <a:lnTo>
                    <a:pt x="422" y="10"/>
                  </a:lnTo>
                  <a:lnTo>
                    <a:pt x="396" y="15"/>
                  </a:lnTo>
                  <a:lnTo>
                    <a:pt x="372" y="22"/>
                  </a:lnTo>
                  <a:lnTo>
                    <a:pt x="363" y="24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51" y="33"/>
                  </a:lnTo>
                  <a:lnTo>
                    <a:pt x="346" y="40"/>
                  </a:lnTo>
                  <a:lnTo>
                    <a:pt x="343" y="49"/>
                  </a:lnTo>
                  <a:lnTo>
                    <a:pt x="339" y="59"/>
                  </a:lnTo>
                  <a:lnTo>
                    <a:pt x="338" y="71"/>
                  </a:lnTo>
                  <a:lnTo>
                    <a:pt x="335" y="82"/>
                  </a:lnTo>
                  <a:lnTo>
                    <a:pt x="334" y="108"/>
                  </a:lnTo>
                  <a:lnTo>
                    <a:pt x="334" y="131"/>
                  </a:lnTo>
                  <a:lnTo>
                    <a:pt x="335" y="151"/>
                  </a:lnTo>
                  <a:lnTo>
                    <a:pt x="337" y="170"/>
                  </a:lnTo>
                  <a:lnTo>
                    <a:pt x="146" y="393"/>
                  </a:lnTo>
                  <a:lnTo>
                    <a:pt x="146" y="393"/>
                  </a:lnTo>
                  <a:lnTo>
                    <a:pt x="138" y="398"/>
                  </a:lnTo>
                  <a:lnTo>
                    <a:pt x="116" y="411"/>
                  </a:lnTo>
                  <a:lnTo>
                    <a:pt x="87" y="427"/>
                  </a:lnTo>
                  <a:lnTo>
                    <a:pt x="71" y="434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48" y="445"/>
                  </a:lnTo>
                  <a:lnTo>
                    <a:pt x="42" y="451"/>
                  </a:lnTo>
                  <a:lnTo>
                    <a:pt x="35" y="460"/>
                  </a:lnTo>
                  <a:lnTo>
                    <a:pt x="30" y="470"/>
                  </a:lnTo>
                  <a:lnTo>
                    <a:pt x="25" y="482"/>
                  </a:lnTo>
                  <a:lnTo>
                    <a:pt x="21" y="495"/>
                  </a:lnTo>
                  <a:lnTo>
                    <a:pt x="14" y="523"/>
                  </a:lnTo>
                  <a:lnTo>
                    <a:pt x="9" y="552"/>
                  </a:lnTo>
                  <a:lnTo>
                    <a:pt x="5" y="579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64" y="644"/>
                  </a:lnTo>
                  <a:lnTo>
                    <a:pt x="125" y="673"/>
                  </a:lnTo>
                  <a:lnTo>
                    <a:pt x="187" y="702"/>
                  </a:lnTo>
                  <a:lnTo>
                    <a:pt x="246" y="734"/>
                  </a:lnTo>
                  <a:lnTo>
                    <a:pt x="305" y="769"/>
                  </a:lnTo>
                  <a:lnTo>
                    <a:pt x="361" y="805"/>
                  </a:lnTo>
                  <a:lnTo>
                    <a:pt x="417" y="843"/>
                  </a:lnTo>
                  <a:lnTo>
                    <a:pt x="472" y="883"/>
                  </a:lnTo>
                  <a:lnTo>
                    <a:pt x="472" y="883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531" y="927"/>
                  </a:lnTo>
                  <a:lnTo>
                    <a:pt x="531" y="927"/>
                  </a:lnTo>
                  <a:lnTo>
                    <a:pt x="593" y="974"/>
                  </a:lnTo>
                  <a:lnTo>
                    <a:pt x="654" y="1021"/>
                  </a:lnTo>
                  <a:lnTo>
                    <a:pt x="654" y="1021"/>
                  </a:lnTo>
                  <a:lnTo>
                    <a:pt x="695" y="1056"/>
                  </a:lnTo>
                  <a:lnTo>
                    <a:pt x="716" y="1074"/>
                  </a:lnTo>
                  <a:lnTo>
                    <a:pt x="736" y="1093"/>
                  </a:lnTo>
                  <a:lnTo>
                    <a:pt x="756" y="1112"/>
                  </a:lnTo>
                  <a:lnTo>
                    <a:pt x="773" y="1131"/>
                  </a:lnTo>
                  <a:lnTo>
                    <a:pt x="791" y="1152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829" y="1203"/>
                  </a:lnTo>
                  <a:lnTo>
                    <a:pt x="849" y="1234"/>
                  </a:lnTo>
                  <a:lnTo>
                    <a:pt x="867" y="1264"/>
                  </a:lnTo>
                  <a:lnTo>
                    <a:pt x="885" y="1296"/>
                  </a:lnTo>
                  <a:lnTo>
                    <a:pt x="900" y="1328"/>
                  </a:lnTo>
                  <a:lnTo>
                    <a:pt x="917" y="1362"/>
                  </a:lnTo>
                  <a:lnTo>
                    <a:pt x="946" y="1428"/>
                  </a:lnTo>
                  <a:lnTo>
                    <a:pt x="954" y="1428"/>
                  </a:lnTo>
                  <a:lnTo>
                    <a:pt x="954" y="1428"/>
                  </a:lnTo>
                  <a:lnTo>
                    <a:pt x="975" y="1428"/>
                  </a:lnTo>
                  <a:lnTo>
                    <a:pt x="975" y="1428"/>
                  </a:lnTo>
                  <a:lnTo>
                    <a:pt x="987" y="1427"/>
                  </a:lnTo>
                  <a:lnTo>
                    <a:pt x="1003" y="1423"/>
                  </a:lnTo>
                  <a:lnTo>
                    <a:pt x="1022" y="1418"/>
                  </a:lnTo>
                  <a:lnTo>
                    <a:pt x="1043" y="1412"/>
                  </a:lnTo>
                  <a:lnTo>
                    <a:pt x="1063" y="1404"/>
                  </a:lnTo>
                  <a:lnTo>
                    <a:pt x="1082" y="1395"/>
                  </a:lnTo>
                  <a:lnTo>
                    <a:pt x="1099" y="1386"/>
                  </a:lnTo>
                  <a:lnTo>
                    <a:pt x="1113" y="1377"/>
                  </a:lnTo>
                  <a:lnTo>
                    <a:pt x="1113" y="1377"/>
                  </a:lnTo>
                  <a:lnTo>
                    <a:pt x="1119" y="1372"/>
                  </a:lnTo>
                  <a:lnTo>
                    <a:pt x="1125" y="1364"/>
                  </a:lnTo>
                  <a:lnTo>
                    <a:pt x="1130" y="1354"/>
                  </a:lnTo>
                  <a:lnTo>
                    <a:pt x="1135" y="1344"/>
                  </a:lnTo>
                  <a:lnTo>
                    <a:pt x="1144" y="1321"/>
                  </a:lnTo>
                  <a:lnTo>
                    <a:pt x="1151" y="1295"/>
                  </a:lnTo>
                  <a:lnTo>
                    <a:pt x="1157" y="1271"/>
                  </a:lnTo>
                  <a:lnTo>
                    <a:pt x="1162" y="1250"/>
                  </a:lnTo>
                  <a:lnTo>
                    <a:pt x="1164" y="1230"/>
                  </a:lnTo>
                  <a:lnTo>
                    <a:pt x="1349" y="1018"/>
                  </a:lnTo>
                  <a:lnTo>
                    <a:pt x="1349" y="1018"/>
                  </a:lnTo>
                  <a:lnTo>
                    <a:pt x="1379" y="1018"/>
                  </a:lnTo>
                  <a:lnTo>
                    <a:pt x="1379" y="1018"/>
                  </a:lnTo>
                  <a:lnTo>
                    <a:pt x="1391" y="1018"/>
                  </a:lnTo>
                  <a:lnTo>
                    <a:pt x="1404" y="1017"/>
                  </a:lnTo>
                  <a:lnTo>
                    <a:pt x="1415" y="1015"/>
                  </a:lnTo>
                  <a:lnTo>
                    <a:pt x="1427" y="1011"/>
                  </a:lnTo>
                  <a:lnTo>
                    <a:pt x="1440" y="1004"/>
                  </a:lnTo>
                  <a:lnTo>
                    <a:pt x="1450" y="997"/>
                  </a:lnTo>
                  <a:lnTo>
                    <a:pt x="1460" y="984"/>
                  </a:lnTo>
                  <a:lnTo>
                    <a:pt x="1470" y="968"/>
                  </a:lnTo>
                  <a:lnTo>
                    <a:pt x="1470" y="968"/>
                  </a:lnTo>
                  <a:lnTo>
                    <a:pt x="1474" y="959"/>
                  </a:lnTo>
                  <a:lnTo>
                    <a:pt x="1477" y="949"/>
                  </a:lnTo>
                  <a:lnTo>
                    <a:pt x="1479" y="939"/>
                  </a:lnTo>
                  <a:lnTo>
                    <a:pt x="1481" y="927"/>
                  </a:lnTo>
                  <a:lnTo>
                    <a:pt x="1482" y="903"/>
                  </a:lnTo>
                  <a:lnTo>
                    <a:pt x="1482" y="879"/>
                  </a:lnTo>
                  <a:lnTo>
                    <a:pt x="1479" y="854"/>
                  </a:lnTo>
                  <a:lnTo>
                    <a:pt x="1478" y="834"/>
                  </a:lnTo>
                  <a:lnTo>
                    <a:pt x="1474" y="808"/>
                  </a:lnTo>
                  <a:lnTo>
                    <a:pt x="1474" y="807"/>
                  </a:lnTo>
                  <a:lnTo>
                    <a:pt x="1474" y="807"/>
                  </a:lnTo>
                  <a:lnTo>
                    <a:pt x="1446" y="770"/>
                  </a:lnTo>
                  <a:lnTo>
                    <a:pt x="1419" y="731"/>
                  </a:lnTo>
                  <a:lnTo>
                    <a:pt x="1365" y="657"/>
                  </a:lnTo>
                  <a:lnTo>
                    <a:pt x="1337" y="620"/>
                  </a:lnTo>
                  <a:lnTo>
                    <a:pt x="1308" y="584"/>
                  </a:lnTo>
                  <a:lnTo>
                    <a:pt x="1277" y="550"/>
                  </a:lnTo>
                  <a:lnTo>
                    <a:pt x="1244" y="516"/>
                  </a:lnTo>
                  <a:lnTo>
                    <a:pt x="1244" y="516"/>
                  </a:lnTo>
                  <a:lnTo>
                    <a:pt x="1203" y="479"/>
                  </a:lnTo>
                  <a:lnTo>
                    <a:pt x="1162" y="442"/>
                  </a:lnTo>
                  <a:lnTo>
                    <a:pt x="1077" y="370"/>
                  </a:lnTo>
                  <a:lnTo>
                    <a:pt x="1077" y="370"/>
                  </a:lnTo>
                  <a:lnTo>
                    <a:pt x="1002" y="301"/>
                  </a:lnTo>
                  <a:lnTo>
                    <a:pt x="963" y="267"/>
                  </a:lnTo>
                  <a:lnTo>
                    <a:pt x="922" y="234"/>
                  </a:lnTo>
                  <a:lnTo>
                    <a:pt x="922" y="234"/>
                  </a:lnTo>
                  <a:lnTo>
                    <a:pt x="881" y="204"/>
                  </a:lnTo>
                  <a:lnTo>
                    <a:pt x="839" y="176"/>
                  </a:lnTo>
                  <a:lnTo>
                    <a:pt x="839" y="176"/>
                  </a:lnTo>
                  <a:lnTo>
                    <a:pt x="797" y="150"/>
                  </a:lnTo>
                  <a:lnTo>
                    <a:pt x="754" y="126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595" y="37"/>
                  </a:lnTo>
                  <a:lnTo>
                    <a:pt x="560" y="18"/>
                  </a:lnTo>
                  <a:lnTo>
                    <a:pt x="522" y="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3" name="Freeform 210">
              <a:extLst>
                <a:ext uri="{FF2B5EF4-FFF2-40B4-BE49-F238E27FC236}">
                  <a16:creationId xmlns:a16="http://schemas.microsoft.com/office/drawing/2014/main" id="{2652720E-985B-64CB-863B-569EA96DD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" y="7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4" name="Freeform 211">
              <a:extLst>
                <a:ext uri="{FF2B5EF4-FFF2-40B4-BE49-F238E27FC236}">
                  <a16:creationId xmlns:a16="http://schemas.microsoft.com/office/drawing/2014/main" id="{0006F664-2053-08EA-52AF-DFD70769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1" cy="714"/>
            </a:xfrm>
            <a:custGeom>
              <a:avLst/>
              <a:gdLst>
                <a:gd name="T0" fmla="*/ 501 w 1482"/>
                <a:gd name="T1" fmla="*/ 3 h 1428"/>
                <a:gd name="T2" fmla="*/ 396 w 1482"/>
                <a:gd name="T3" fmla="*/ 15 h 1428"/>
                <a:gd name="T4" fmla="*/ 356 w 1482"/>
                <a:gd name="T5" fmla="*/ 28 h 1428"/>
                <a:gd name="T6" fmla="*/ 346 w 1482"/>
                <a:gd name="T7" fmla="*/ 40 h 1428"/>
                <a:gd name="T8" fmla="*/ 338 w 1482"/>
                <a:gd name="T9" fmla="*/ 71 h 1428"/>
                <a:gd name="T10" fmla="*/ 334 w 1482"/>
                <a:gd name="T11" fmla="*/ 131 h 1428"/>
                <a:gd name="T12" fmla="*/ 146 w 1482"/>
                <a:gd name="T13" fmla="*/ 393 h 1428"/>
                <a:gd name="T14" fmla="*/ 116 w 1482"/>
                <a:gd name="T15" fmla="*/ 411 h 1428"/>
                <a:gd name="T16" fmla="*/ 55 w 1482"/>
                <a:gd name="T17" fmla="*/ 441 h 1428"/>
                <a:gd name="T18" fmla="*/ 42 w 1482"/>
                <a:gd name="T19" fmla="*/ 451 h 1428"/>
                <a:gd name="T20" fmla="*/ 25 w 1482"/>
                <a:gd name="T21" fmla="*/ 482 h 1428"/>
                <a:gd name="T22" fmla="*/ 9 w 1482"/>
                <a:gd name="T23" fmla="*/ 552 h 1428"/>
                <a:gd name="T24" fmla="*/ 0 w 1482"/>
                <a:gd name="T25" fmla="*/ 619 h 1428"/>
                <a:gd name="T26" fmla="*/ 187 w 1482"/>
                <a:gd name="T27" fmla="*/ 702 h 1428"/>
                <a:gd name="T28" fmla="*/ 361 w 1482"/>
                <a:gd name="T29" fmla="*/ 805 h 1428"/>
                <a:gd name="T30" fmla="*/ 472 w 1482"/>
                <a:gd name="T31" fmla="*/ 883 h 1428"/>
                <a:gd name="T32" fmla="*/ 531 w 1482"/>
                <a:gd name="T33" fmla="*/ 927 h 1428"/>
                <a:gd name="T34" fmla="*/ 654 w 1482"/>
                <a:gd name="T35" fmla="*/ 1021 h 1428"/>
                <a:gd name="T36" fmla="*/ 716 w 1482"/>
                <a:gd name="T37" fmla="*/ 1074 h 1428"/>
                <a:gd name="T38" fmla="*/ 773 w 1482"/>
                <a:gd name="T39" fmla="*/ 1131 h 1428"/>
                <a:gd name="T40" fmla="*/ 808 w 1482"/>
                <a:gd name="T41" fmla="*/ 1172 h 1428"/>
                <a:gd name="T42" fmla="*/ 867 w 1482"/>
                <a:gd name="T43" fmla="*/ 1264 h 1428"/>
                <a:gd name="T44" fmla="*/ 917 w 1482"/>
                <a:gd name="T45" fmla="*/ 1362 h 1428"/>
                <a:gd name="T46" fmla="*/ 954 w 1482"/>
                <a:gd name="T47" fmla="*/ 1428 h 1428"/>
                <a:gd name="T48" fmla="*/ 987 w 1482"/>
                <a:gd name="T49" fmla="*/ 1427 h 1428"/>
                <a:gd name="T50" fmla="*/ 1043 w 1482"/>
                <a:gd name="T51" fmla="*/ 1412 h 1428"/>
                <a:gd name="T52" fmla="*/ 1099 w 1482"/>
                <a:gd name="T53" fmla="*/ 1386 h 1428"/>
                <a:gd name="T54" fmla="*/ 1119 w 1482"/>
                <a:gd name="T55" fmla="*/ 1372 h 1428"/>
                <a:gd name="T56" fmla="*/ 1135 w 1482"/>
                <a:gd name="T57" fmla="*/ 1344 h 1428"/>
                <a:gd name="T58" fmla="*/ 1157 w 1482"/>
                <a:gd name="T59" fmla="*/ 1271 h 1428"/>
                <a:gd name="T60" fmla="*/ 1349 w 1482"/>
                <a:gd name="T61" fmla="*/ 1018 h 1428"/>
                <a:gd name="T62" fmla="*/ 1379 w 1482"/>
                <a:gd name="T63" fmla="*/ 1018 h 1428"/>
                <a:gd name="T64" fmla="*/ 1415 w 1482"/>
                <a:gd name="T65" fmla="*/ 1015 h 1428"/>
                <a:gd name="T66" fmla="*/ 1450 w 1482"/>
                <a:gd name="T67" fmla="*/ 997 h 1428"/>
                <a:gd name="T68" fmla="*/ 1470 w 1482"/>
                <a:gd name="T69" fmla="*/ 968 h 1428"/>
                <a:gd name="T70" fmla="*/ 1479 w 1482"/>
                <a:gd name="T71" fmla="*/ 939 h 1428"/>
                <a:gd name="T72" fmla="*/ 1482 w 1482"/>
                <a:gd name="T73" fmla="*/ 879 h 1428"/>
                <a:gd name="T74" fmla="*/ 1474 w 1482"/>
                <a:gd name="T75" fmla="*/ 808 h 1428"/>
                <a:gd name="T76" fmla="*/ 1446 w 1482"/>
                <a:gd name="T77" fmla="*/ 770 h 1428"/>
                <a:gd name="T78" fmla="*/ 1337 w 1482"/>
                <a:gd name="T79" fmla="*/ 620 h 1428"/>
                <a:gd name="T80" fmla="*/ 1244 w 1482"/>
                <a:gd name="T81" fmla="*/ 516 h 1428"/>
                <a:gd name="T82" fmla="*/ 1162 w 1482"/>
                <a:gd name="T83" fmla="*/ 442 h 1428"/>
                <a:gd name="T84" fmla="*/ 1002 w 1482"/>
                <a:gd name="T85" fmla="*/ 301 h 1428"/>
                <a:gd name="T86" fmla="*/ 922 w 1482"/>
                <a:gd name="T87" fmla="*/ 234 h 1428"/>
                <a:gd name="T88" fmla="*/ 839 w 1482"/>
                <a:gd name="T89" fmla="*/ 176 h 1428"/>
                <a:gd name="T90" fmla="*/ 667 w 1482"/>
                <a:gd name="T91" fmla="*/ 77 h 1428"/>
                <a:gd name="T92" fmla="*/ 560 w 1482"/>
                <a:gd name="T93" fmla="*/ 1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82" h="1428">
                  <a:moveTo>
                    <a:pt x="522" y="0"/>
                  </a:moveTo>
                  <a:lnTo>
                    <a:pt x="522" y="0"/>
                  </a:lnTo>
                  <a:lnTo>
                    <a:pt x="501" y="3"/>
                  </a:lnTo>
                  <a:lnTo>
                    <a:pt x="452" y="6"/>
                  </a:lnTo>
                  <a:lnTo>
                    <a:pt x="422" y="10"/>
                  </a:lnTo>
                  <a:lnTo>
                    <a:pt x="396" y="15"/>
                  </a:lnTo>
                  <a:lnTo>
                    <a:pt x="372" y="22"/>
                  </a:lnTo>
                  <a:lnTo>
                    <a:pt x="363" y="24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51" y="33"/>
                  </a:lnTo>
                  <a:lnTo>
                    <a:pt x="346" y="40"/>
                  </a:lnTo>
                  <a:lnTo>
                    <a:pt x="343" y="49"/>
                  </a:lnTo>
                  <a:lnTo>
                    <a:pt x="339" y="59"/>
                  </a:lnTo>
                  <a:lnTo>
                    <a:pt x="338" y="71"/>
                  </a:lnTo>
                  <a:lnTo>
                    <a:pt x="335" y="82"/>
                  </a:lnTo>
                  <a:lnTo>
                    <a:pt x="334" y="108"/>
                  </a:lnTo>
                  <a:lnTo>
                    <a:pt x="334" y="131"/>
                  </a:lnTo>
                  <a:lnTo>
                    <a:pt x="335" y="151"/>
                  </a:lnTo>
                  <a:lnTo>
                    <a:pt x="337" y="170"/>
                  </a:lnTo>
                  <a:lnTo>
                    <a:pt x="146" y="393"/>
                  </a:lnTo>
                  <a:lnTo>
                    <a:pt x="146" y="393"/>
                  </a:lnTo>
                  <a:lnTo>
                    <a:pt x="138" y="398"/>
                  </a:lnTo>
                  <a:lnTo>
                    <a:pt x="116" y="411"/>
                  </a:lnTo>
                  <a:lnTo>
                    <a:pt x="87" y="427"/>
                  </a:lnTo>
                  <a:lnTo>
                    <a:pt x="71" y="434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48" y="445"/>
                  </a:lnTo>
                  <a:lnTo>
                    <a:pt x="42" y="451"/>
                  </a:lnTo>
                  <a:lnTo>
                    <a:pt x="35" y="460"/>
                  </a:lnTo>
                  <a:lnTo>
                    <a:pt x="30" y="470"/>
                  </a:lnTo>
                  <a:lnTo>
                    <a:pt x="25" y="482"/>
                  </a:lnTo>
                  <a:lnTo>
                    <a:pt x="21" y="495"/>
                  </a:lnTo>
                  <a:lnTo>
                    <a:pt x="14" y="523"/>
                  </a:lnTo>
                  <a:lnTo>
                    <a:pt x="9" y="552"/>
                  </a:lnTo>
                  <a:lnTo>
                    <a:pt x="5" y="579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64" y="644"/>
                  </a:lnTo>
                  <a:lnTo>
                    <a:pt x="125" y="673"/>
                  </a:lnTo>
                  <a:lnTo>
                    <a:pt x="187" y="702"/>
                  </a:lnTo>
                  <a:lnTo>
                    <a:pt x="246" y="734"/>
                  </a:lnTo>
                  <a:lnTo>
                    <a:pt x="305" y="769"/>
                  </a:lnTo>
                  <a:lnTo>
                    <a:pt x="361" y="805"/>
                  </a:lnTo>
                  <a:lnTo>
                    <a:pt x="417" y="843"/>
                  </a:lnTo>
                  <a:lnTo>
                    <a:pt x="472" y="883"/>
                  </a:lnTo>
                  <a:lnTo>
                    <a:pt x="472" y="883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531" y="927"/>
                  </a:lnTo>
                  <a:lnTo>
                    <a:pt x="531" y="927"/>
                  </a:lnTo>
                  <a:lnTo>
                    <a:pt x="593" y="974"/>
                  </a:lnTo>
                  <a:lnTo>
                    <a:pt x="654" y="1021"/>
                  </a:lnTo>
                  <a:lnTo>
                    <a:pt x="654" y="1021"/>
                  </a:lnTo>
                  <a:lnTo>
                    <a:pt x="695" y="1056"/>
                  </a:lnTo>
                  <a:lnTo>
                    <a:pt x="716" y="1074"/>
                  </a:lnTo>
                  <a:lnTo>
                    <a:pt x="736" y="1093"/>
                  </a:lnTo>
                  <a:lnTo>
                    <a:pt x="756" y="1112"/>
                  </a:lnTo>
                  <a:lnTo>
                    <a:pt x="773" y="1131"/>
                  </a:lnTo>
                  <a:lnTo>
                    <a:pt x="791" y="1152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829" y="1203"/>
                  </a:lnTo>
                  <a:lnTo>
                    <a:pt x="849" y="1234"/>
                  </a:lnTo>
                  <a:lnTo>
                    <a:pt x="867" y="1264"/>
                  </a:lnTo>
                  <a:lnTo>
                    <a:pt x="885" y="1296"/>
                  </a:lnTo>
                  <a:lnTo>
                    <a:pt x="900" y="1328"/>
                  </a:lnTo>
                  <a:lnTo>
                    <a:pt x="917" y="1362"/>
                  </a:lnTo>
                  <a:lnTo>
                    <a:pt x="946" y="1428"/>
                  </a:lnTo>
                  <a:lnTo>
                    <a:pt x="954" y="1428"/>
                  </a:lnTo>
                  <a:lnTo>
                    <a:pt x="954" y="1428"/>
                  </a:lnTo>
                  <a:lnTo>
                    <a:pt x="975" y="1428"/>
                  </a:lnTo>
                  <a:lnTo>
                    <a:pt x="975" y="1428"/>
                  </a:lnTo>
                  <a:lnTo>
                    <a:pt x="987" y="1427"/>
                  </a:lnTo>
                  <a:lnTo>
                    <a:pt x="1003" y="1423"/>
                  </a:lnTo>
                  <a:lnTo>
                    <a:pt x="1022" y="1418"/>
                  </a:lnTo>
                  <a:lnTo>
                    <a:pt x="1043" y="1412"/>
                  </a:lnTo>
                  <a:lnTo>
                    <a:pt x="1063" y="1404"/>
                  </a:lnTo>
                  <a:lnTo>
                    <a:pt x="1082" y="1395"/>
                  </a:lnTo>
                  <a:lnTo>
                    <a:pt x="1099" y="1386"/>
                  </a:lnTo>
                  <a:lnTo>
                    <a:pt x="1113" y="1377"/>
                  </a:lnTo>
                  <a:lnTo>
                    <a:pt x="1113" y="1377"/>
                  </a:lnTo>
                  <a:lnTo>
                    <a:pt x="1119" y="1372"/>
                  </a:lnTo>
                  <a:lnTo>
                    <a:pt x="1125" y="1364"/>
                  </a:lnTo>
                  <a:lnTo>
                    <a:pt x="1130" y="1354"/>
                  </a:lnTo>
                  <a:lnTo>
                    <a:pt x="1135" y="1344"/>
                  </a:lnTo>
                  <a:lnTo>
                    <a:pt x="1144" y="1321"/>
                  </a:lnTo>
                  <a:lnTo>
                    <a:pt x="1151" y="1295"/>
                  </a:lnTo>
                  <a:lnTo>
                    <a:pt x="1157" y="1271"/>
                  </a:lnTo>
                  <a:lnTo>
                    <a:pt x="1162" y="1250"/>
                  </a:lnTo>
                  <a:lnTo>
                    <a:pt x="1164" y="1230"/>
                  </a:lnTo>
                  <a:lnTo>
                    <a:pt x="1349" y="1018"/>
                  </a:lnTo>
                  <a:lnTo>
                    <a:pt x="1349" y="1018"/>
                  </a:lnTo>
                  <a:lnTo>
                    <a:pt x="1379" y="1018"/>
                  </a:lnTo>
                  <a:lnTo>
                    <a:pt x="1379" y="1018"/>
                  </a:lnTo>
                  <a:lnTo>
                    <a:pt x="1391" y="1018"/>
                  </a:lnTo>
                  <a:lnTo>
                    <a:pt x="1404" y="1017"/>
                  </a:lnTo>
                  <a:lnTo>
                    <a:pt x="1415" y="1015"/>
                  </a:lnTo>
                  <a:lnTo>
                    <a:pt x="1427" y="1011"/>
                  </a:lnTo>
                  <a:lnTo>
                    <a:pt x="1440" y="1004"/>
                  </a:lnTo>
                  <a:lnTo>
                    <a:pt x="1450" y="997"/>
                  </a:lnTo>
                  <a:lnTo>
                    <a:pt x="1460" y="984"/>
                  </a:lnTo>
                  <a:lnTo>
                    <a:pt x="1470" y="968"/>
                  </a:lnTo>
                  <a:lnTo>
                    <a:pt x="1470" y="968"/>
                  </a:lnTo>
                  <a:lnTo>
                    <a:pt x="1474" y="959"/>
                  </a:lnTo>
                  <a:lnTo>
                    <a:pt x="1477" y="949"/>
                  </a:lnTo>
                  <a:lnTo>
                    <a:pt x="1479" y="939"/>
                  </a:lnTo>
                  <a:lnTo>
                    <a:pt x="1481" y="927"/>
                  </a:lnTo>
                  <a:lnTo>
                    <a:pt x="1482" y="903"/>
                  </a:lnTo>
                  <a:lnTo>
                    <a:pt x="1482" y="879"/>
                  </a:lnTo>
                  <a:lnTo>
                    <a:pt x="1479" y="854"/>
                  </a:lnTo>
                  <a:lnTo>
                    <a:pt x="1478" y="834"/>
                  </a:lnTo>
                  <a:lnTo>
                    <a:pt x="1474" y="808"/>
                  </a:lnTo>
                  <a:lnTo>
                    <a:pt x="1474" y="807"/>
                  </a:lnTo>
                  <a:lnTo>
                    <a:pt x="1474" y="807"/>
                  </a:lnTo>
                  <a:lnTo>
                    <a:pt x="1446" y="770"/>
                  </a:lnTo>
                  <a:lnTo>
                    <a:pt x="1419" y="731"/>
                  </a:lnTo>
                  <a:lnTo>
                    <a:pt x="1365" y="657"/>
                  </a:lnTo>
                  <a:lnTo>
                    <a:pt x="1337" y="620"/>
                  </a:lnTo>
                  <a:lnTo>
                    <a:pt x="1308" y="584"/>
                  </a:lnTo>
                  <a:lnTo>
                    <a:pt x="1277" y="550"/>
                  </a:lnTo>
                  <a:lnTo>
                    <a:pt x="1244" y="516"/>
                  </a:lnTo>
                  <a:lnTo>
                    <a:pt x="1244" y="516"/>
                  </a:lnTo>
                  <a:lnTo>
                    <a:pt x="1203" y="479"/>
                  </a:lnTo>
                  <a:lnTo>
                    <a:pt x="1162" y="442"/>
                  </a:lnTo>
                  <a:lnTo>
                    <a:pt x="1077" y="370"/>
                  </a:lnTo>
                  <a:lnTo>
                    <a:pt x="1077" y="370"/>
                  </a:lnTo>
                  <a:lnTo>
                    <a:pt x="1002" y="301"/>
                  </a:lnTo>
                  <a:lnTo>
                    <a:pt x="963" y="267"/>
                  </a:lnTo>
                  <a:lnTo>
                    <a:pt x="922" y="234"/>
                  </a:lnTo>
                  <a:lnTo>
                    <a:pt x="922" y="234"/>
                  </a:lnTo>
                  <a:lnTo>
                    <a:pt x="881" y="204"/>
                  </a:lnTo>
                  <a:lnTo>
                    <a:pt x="839" y="176"/>
                  </a:lnTo>
                  <a:lnTo>
                    <a:pt x="839" y="176"/>
                  </a:lnTo>
                  <a:lnTo>
                    <a:pt x="797" y="150"/>
                  </a:lnTo>
                  <a:lnTo>
                    <a:pt x="754" y="126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595" y="37"/>
                  </a:lnTo>
                  <a:lnTo>
                    <a:pt x="560" y="18"/>
                  </a:lnTo>
                  <a:lnTo>
                    <a:pt x="522" y="0"/>
                  </a:lnTo>
                  <a:lnTo>
                    <a:pt x="5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Freeform 212">
              <a:extLst>
                <a:ext uri="{FF2B5EF4-FFF2-40B4-BE49-F238E27FC236}">
                  <a16:creationId xmlns:a16="http://schemas.microsoft.com/office/drawing/2014/main" id="{658D2BE0-AE00-043C-43C3-4BAC9C22E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0" y="701"/>
              <a:ext cx="237" cy="273"/>
            </a:xfrm>
            <a:custGeom>
              <a:avLst/>
              <a:gdLst>
                <a:gd name="T0" fmla="*/ 182 w 474"/>
                <a:gd name="T1" fmla="*/ 138 h 545"/>
                <a:gd name="T2" fmla="*/ 182 w 474"/>
                <a:gd name="T3" fmla="*/ 138 h 545"/>
                <a:gd name="T4" fmla="*/ 222 w 474"/>
                <a:gd name="T5" fmla="*/ 171 h 545"/>
                <a:gd name="T6" fmla="*/ 262 w 474"/>
                <a:gd name="T7" fmla="*/ 207 h 545"/>
                <a:gd name="T8" fmla="*/ 280 w 474"/>
                <a:gd name="T9" fmla="*/ 226 h 545"/>
                <a:gd name="T10" fmla="*/ 298 w 474"/>
                <a:gd name="T11" fmla="*/ 246 h 545"/>
                <a:gd name="T12" fmla="*/ 314 w 474"/>
                <a:gd name="T13" fmla="*/ 265 h 545"/>
                <a:gd name="T14" fmla="*/ 331 w 474"/>
                <a:gd name="T15" fmla="*/ 285 h 545"/>
                <a:gd name="T16" fmla="*/ 331 w 474"/>
                <a:gd name="T17" fmla="*/ 285 h 545"/>
                <a:gd name="T18" fmla="*/ 353 w 474"/>
                <a:gd name="T19" fmla="*/ 316 h 545"/>
                <a:gd name="T20" fmla="*/ 372 w 474"/>
                <a:gd name="T21" fmla="*/ 348 h 545"/>
                <a:gd name="T22" fmla="*/ 391 w 474"/>
                <a:gd name="T23" fmla="*/ 380 h 545"/>
                <a:gd name="T24" fmla="*/ 409 w 474"/>
                <a:gd name="T25" fmla="*/ 412 h 545"/>
                <a:gd name="T26" fmla="*/ 426 w 474"/>
                <a:gd name="T27" fmla="*/ 445 h 545"/>
                <a:gd name="T28" fmla="*/ 442 w 474"/>
                <a:gd name="T29" fmla="*/ 479 h 545"/>
                <a:gd name="T30" fmla="*/ 472 w 474"/>
                <a:gd name="T31" fmla="*/ 545 h 545"/>
                <a:gd name="T32" fmla="*/ 474 w 474"/>
                <a:gd name="T33" fmla="*/ 545 h 545"/>
                <a:gd name="T34" fmla="*/ 474 w 474"/>
                <a:gd name="T35" fmla="*/ 545 h 545"/>
                <a:gd name="T36" fmla="*/ 445 w 474"/>
                <a:gd name="T37" fmla="*/ 479 h 545"/>
                <a:gd name="T38" fmla="*/ 428 w 474"/>
                <a:gd name="T39" fmla="*/ 445 h 545"/>
                <a:gd name="T40" fmla="*/ 413 w 474"/>
                <a:gd name="T41" fmla="*/ 413 h 545"/>
                <a:gd name="T42" fmla="*/ 395 w 474"/>
                <a:gd name="T43" fmla="*/ 381 h 545"/>
                <a:gd name="T44" fmla="*/ 377 w 474"/>
                <a:gd name="T45" fmla="*/ 351 h 545"/>
                <a:gd name="T46" fmla="*/ 357 w 474"/>
                <a:gd name="T47" fmla="*/ 320 h 545"/>
                <a:gd name="T48" fmla="*/ 336 w 474"/>
                <a:gd name="T49" fmla="*/ 289 h 545"/>
                <a:gd name="T50" fmla="*/ 336 w 474"/>
                <a:gd name="T51" fmla="*/ 289 h 545"/>
                <a:gd name="T52" fmla="*/ 319 w 474"/>
                <a:gd name="T53" fmla="*/ 269 h 545"/>
                <a:gd name="T54" fmla="*/ 301 w 474"/>
                <a:gd name="T55" fmla="*/ 248 h 545"/>
                <a:gd name="T56" fmla="*/ 284 w 474"/>
                <a:gd name="T57" fmla="*/ 229 h 545"/>
                <a:gd name="T58" fmla="*/ 264 w 474"/>
                <a:gd name="T59" fmla="*/ 210 h 545"/>
                <a:gd name="T60" fmla="*/ 244 w 474"/>
                <a:gd name="T61" fmla="*/ 191 h 545"/>
                <a:gd name="T62" fmla="*/ 223 w 474"/>
                <a:gd name="T63" fmla="*/ 173 h 545"/>
                <a:gd name="T64" fmla="*/ 182 w 474"/>
                <a:gd name="T65" fmla="*/ 138 h 545"/>
                <a:gd name="T66" fmla="*/ 0 w 474"/>
                <a:gd name="T67" fmla="*/ 0 h 545"/>
                <a:gd name="T68" fmla="*/ 0 w 474"/>
                <a:gd name="T69" fmla="*/ 0 h 545"/>
                <a:gd name="T70" fmla="*/ 26 w 474"/>
                <a:gd name="T71" fmla="*/ 20 h 545"/>
                <a:gd name="T72" fmla="*/ 26 w 474"/>
                <a:gd name="T73" fmla="*/ 20 h 545"/>
                <a:gd name="T74" fmla="*/ 59 w 474"/>
                <a:gd name="T75" fmla="*/ 44 h 545"/>
                <a:gd name="T76" fmla="*/ 59 w 474"/>
                <a:gd name="T77" fmla="*/ 44 h 545"/>
                <a:gd name="T78" fmla="*/ 31 w 474"/>
                <a:gd name="T79" fmla="*/ 23 h 545"/>
                <a:gd name="T80" fmla="*/ 31 w 474"/>
                <a:gd name="T81" fmla="*/ 23 h 545"/>
                <a:gd name="T82" fmla="*/ 0 w 474"/>
                <a:gd name="T8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4" h="545">
                  <a:moveTo>
                    <a:pt x="182" y="138"/>
                  </a:moveTo>
                  <a:lnTo>
                    <a:pt x="182" y="138"/>
                  </a:lnTo>
                  <a:lnTo>
                    <a:pt x="222" y="171"/>
                  </a:lnTo>
                  <a:lnTo>
                    <a:pt x="262" y="207"/>
                  </a:lnTo>
                  <a:lnTo>
                    <a:pt x="280" y="226"/>
                  </a:lnTo>
                  <a:lnTo>
                    <a:pt x="298" y="246"/>
                  </a:lnTo>
                  <a:lnTo>
                    <a:pt x="314" y="265"/>
                  </a:lnTo>
                  <a:lnTo>
                    <a:pt x="331" y="285"/>
                  </a:lnTo>
                  <a:lnTo>
                    <a:pt x="331" y="285"/>
                  </a:lnTo>
                  <a:lnTo>
                    <a:pt x="353" y="316"/>
                  </a:lnTo>
                  <a:lnTo>
                    <a:pt x="372" y="348"/>
                  </a:lnTo>
                  <a:lnTo>
                    <a:pt x="391" y="380"/>
                  </a:lnTo>
                  <a:lnTo>
                    <a:pt x="409" y="412"/>
                  </a:lnTo>
                  <a:lnTo>
                    <a:pt x="426" y="445"/>
                  </a:lnTo>
                  <a:lnTo>
                    <a:pt x="442" y="479"/>
                  </a:lnTo>
                  <a:lnTo>
                    <a:pt x="472" y="545"/>
                  </a:lnTo>
                  <a:lnTo>
                    <a:pt x="474" y="545"/>
                  </a:lnTo>
                  <a:lnTo>
                    <a:pt x="474" y="545"/>
                  </a:lnTo>
                  <a:lnTo>
                    <a:pt x="445" y="479"/>
                  </a:lnTo>
                  <a:lnTo>
                    <a:pt x="428" y="445"/>
                  </a:lnTo>
                  <a:lnTo>
                    <a:pt x="413" y="413"/>
                  </a:lnTo>
                  <a:lnTo>
                    <a:pt x="395" y="381"/>
                  </a:lnTo>
                  <a:lnTo>
                    <a:pt x="377" y="351"/>
                  </a:lnTo>
                  <a:lnTo>
                    <a:pt x="357" y="320"/>
                  </a:lnTo>
                  <a:lnTo>
                    <a:pt x="336" y="289"/>
                  </a:lnTo>
                  <a:lnTo>
                    <a:pt x="336" y="289"/>
                  </a:lnTo>
                  <a:lnTo>
                    <a:pt x="319" y="269"/>
                  </a:lnTo>
                  <a:lnTo>
                    <a:pt x="301" y="248"/>
                  </a:lnTo>
                  <a:lnTo>
                    <a:pt x="284" y="229"/>
                  </a:lnTo>
                  <a:lnTo>
                    <a:pt x="264" y="210"/>
                  </a:lnTo>
                  <a:lnTo>
                    <a:pt x="244" y="191"/>
                  </a:lnTo>
                  <a:lnTo>
                    <a:pt x="223" y="173"/>
                  </a:lnTo>
                  <a:lnTo>
                    <a:pt x="182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9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6" name="Freeform 213">
              <a:extLst>
                <a:ext uri="{FF2B5EF4-FFF2-40B4-BE49-F238E27FC236}">
                  <a16:creationId xmlns:a16="http://schemas.microsoft.com/office/drawing/2014/main" id="{F21DBFFB-7870-EF5B-EFFF-57DCC8B52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770"/>
              <a:ext cx="146" cy="204"/>
            </a:xfrm>
            <a:custGeom>
              <a:avLst/>
              <a:gdLst>
                <a:gd name="T0" fmla="*/ 0 w 292"/>
                <a:gd name="T1" fmla="*/ 0 h 407"/>
                <a:gd name="T2" fmla="*/ 0 w 292"/>
                <a:gd name="T3" fmla="*/ 0 h 407"/>
                <a:gd name="T4" fmla="*/ 40 w 292"/>
                <a:gd name="T5" fmla="*/ 33 h 407"/>
                <a:gd name="T6" fmla="*/ 80 w 292"/>
                <a:gd name="T7" fmla="*/ 69 h 407"/>
                <a:gd name="T8" fmla="*/ 98 w 292"/>
                <a:gd name="T9" fmla="*/ 88 h 407"/>
                <a:gd name="T10" fmla="*/ 116 w 292"/>
                <a:gd name="T11" fmla="*/ 108 h 407"/>
                <a:gd name="T12" fmla="*/ 132 w 292"/>
                <a:gd name="T13" fmla="*/ 127 h 407"/>
                <a:gd name="T14" fmla="*/ 149 w 292"/>
                <a:gd name="T15" fmla="*/ 147 h 407"/>
                <a:gd name="T16" fmla="*/ 149 w 292"/>
                <a:gd name="T17" fmla="*/ 147 h 407"/>
                <a:gd name="T18" fmla="*/ 171 w 292"/>
                <a:gd name="T19" fmla="*/ 178 h 407"/>
                <a:gd name="T20" fmla="*/ 190 w 292"/>
                <a:gd name="T21" fmla="*/ 210 h 407"/>
                <a:gd name="T22" fmla="*/ 209 w 292"/>
                <a:gd name="T23" fmla="*/ 242 h 407"/>
                <a:gd name="T24" fmla="*/ 227 w 292"/>
                <a:gd name="T25" fmla="*/ 274 h 407"/>
                <a:gd name="T26" fmla="*/ 244 w 292"/>
                <a:gd name="T27" fmla="*/ 307 h 407"/>
                <a:gd name="T28" fmla="*/ 260 w 292"/>
                <a:gd name="T29" fmla="*/ 341 h 407"/>
                <a:gd name="T30" fmla="*/ 290 w 292"/>
                <a:gd name="T31" fmla="*/ 407 h 407"/>
                <a:gd name="T32" fmla="*/ 292 w 292"/>
                <a:gd name="T33" fmla="*/ 407 h 407"/>
                <a:gd name="T34" fmla="*/ 292 w 292"/>
                <a:gd name="T35" fmla="*/ 407 h 407"/>
                <a:gd name="T36" fmla="*/ 263 w 292"/>
                <a:gd name="T37" fmla="*/ 341 h 407"/>
                <a:gd name="T38" fmla="*/ 246 w 292"/>
                <a:gd name="T39" fmla="*/ 307 h 407"/>
                <a:gd name="T40" fmla="*/ 231 w 292"/>
                <a:gd name="T41" fmla="*/ 275 h 407"/>
                <a:gd name="T42" fmla="*/ 213 w 292"/>
                <a:gd name="T43" fmla="*/ 243 h 407"/>
                <a:gd name="T44" fmla="*/ 195 w 292"/>
                <a:gd name="T45" fmla="*/ 213 h 407"/>
                <a:gd name="T46" fmla="*/ 175 w 292"/>
                <a:gd name="T47" fmla="*/ 182 h 407"/>
                <a:gd name="T48" fmla="*/ 154 w 292"/>
                <a:gd name="T49" fmla="*/ 151 h 407"/>
                <a:gd name="T50" fmla="*/ 154 w 292"/>
                <a:gd name="T51" fmla="*/ 151 h 407"/>
                <a:gd name="T52" fmla="*/ 137 w 292"/>
                <a:gd name="T53" fmla="*/ 131 h 407"/>
                <a:gd name="T54" fmla="*/ 119 w 292"/>
                <a:gd name="T55" fmla="*/ 110 h 407"/>
                <a:gd name="T56" fmla="*/ 102 w 292"/>
                <a:gd name="T57" fmla="*/ 91 h 407"/>
                <a:gd name="T58" fmla="*/ 82 w 292"/>
                <a:gd name="T59" fmla="*/ 72 h 407"/>
                <a:gd name="T60" fmla="*/ 62 w 292"/>
                <a:gd name="T61" fmla="*/ 53 h 407"/>
                <a:gd name="T62" fmla="*/ 41 w 292"/>
                <a:gd name="T63" fmla="*/ 35 h 407"/>
                <a:gd name="T64" fmla="*/ 0 w 292"/>
                <a:gd name="T6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2" h="407">
                  <a:moveTo>
                    <a:pt x="0" y="0"/>
                  </a:moveTo>
                  <a:lnTo>
                    <a:pt x="0" y="0"/>
                  </a:lnTo>
                  <a:lnTo>
                    <a:pt x="40" y="33"/>
                  </a:lnTo>
                  <a:lnTo>
                    <a:pt x="80" y="69"/>
                  </a:lnTo>
                  <a:lnTo>
                    <a:pt x="98" y="88"/>
                  </a:lnTo>
                  <a:lnTo>
                    <a:pt x="116" y="108"/>
                  </a:lnTo>
                  <a:lnTo>
                    <a:pt x="132" y="127"/>
                  </a:lnTo>
                  <a:lnTo>
                    <a:pt x="149" y="147"/>
                  </a:lnTo>
                  <a:lnTo>
                    <a:pt x="149" y="147"/>
                  </a:lnTo>
                  <a:lnTo>
                    <a:pt x="171" y="178"/>
                  </a:lnTo>
                  <a:lnTo>
                    <a:pt x="190" y="210"/>
                  </a:lnTo>
                  <a:lnTo>
                    <a:pt x="209" y="242"/>
                  </a:lnTo>
                  <a:lnTo>
                    <a:pt x="227" y="274"/>
                  </a:lnTo>
                  <a:lnTo>
                    <a:pt x="244" y="307"/>
                  </a:lnTo>
                  <a:lnTo>
                    <a:pt x="260" y="341"/>
                  </a:lnTo>
                  <a:lnTo>
                    <a:pt x="290" y="407"/>
                  </a:lnTo>
                  <a:lnTo>
                    <a:pt x="292" y="407"/>
                  </a:lnTo>
                  <a:lnTo>
                    <a:pt x="292" y="407"/>
                  </a:lnTo>
                  <a:lnTo>
                    <a:pt x="263" y="341"/>
                  </a:lnTo>
                  <a:lnTo>
                    <a:pt x="246" y="307"/>
                  </a:lnTo>
                  <a:lnTo>
                    <a:pt x="231" y="275"/>
                  </a:lnTo>
                  <a:lnTo>
                    <a:pt x="213" y="243"/>
                  </a:lnTo>
                  <a:lnTo>
                    <a:pt x="195" y="213"/>
                  </a:lnTo>
                  <a:lnTo>
                    <a:pt x="175" y="182"/>
                  </a:lnTo>
                  <a:lnTo>
                    <a:pt x="154" y="151"/>
                  </a:lnTo>
                  <a:lnTo>
                    <a:pt x="154" y="151"/>
                  </a:lnTo>
                  <a:lnTo>
                    <a:pt x="137" y="131"/>
                  </a:lnTo>
                  <a:lnTo>
                    <a:pt x="119" y="110"/>
                  </a:lnTo>
                  <a:lnTo>
                    <a:pt x="102" y="91"/>
                  </a:lnTo>
                  <a:lnTo>
                    <a:pt x="82" y="72"/>
                  </a:lnTo>
                  <a:lnTo>
                    <a:pt x="62" y="53"/>
                  </a:lnTo>
                  <a:lnTo>
                    <a:pt x="4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7" name="Freeform 214">
              <a:extLst>
                <a:ext uri="{FF2B5EF4-FFF2-40B4-BE49-F238E27FC236}">
                  <a16:creationId xmlns:a16="http://schemas.microsoft.com/office/drawing/2014/main" id="{191143E3-BC36-448A-55CC-18DDBE9F5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701"/>
              <a:ext cx="30" cy="23"/>
            </a:xfrm>
            <a:custGeom>
              <a:avLst/>
              <a:gdLst>
                <a:gd name="T0" fmla="*/ 0 w 59"/>
                <a:gd name="T1" fmla="*/ 0 h 44"/>
                <a:gd name="T2" fmla="*/ 0 w 59"/>
                <a:gd name="T3" fmla="*/ 0 h 44"/>
                <a:gd name="T4" fmla="*/ 26 w 59"/>
                <a:gd name="T5" fmla="*/ 20 h 44"/>
                <a:gd name="T6" fmla="*/ 26 w 59"/>
                <a:gd name="T7" fmla="*/ 20 h 44"/>
                <a:gd name="T8" fmla="*/ 59 w 59"/>
                <a:gd name="T9" fmla="*/ 44 h 44"/>
                <a:gd name="T10" fmla="*/ 59 w 59"/>
                <a:gd name="T11" fmla="*/ 44 h 44"/>
                <a:gd name="T12" fmla="*/ 31 w 59"/>
                <a:gd name="T13" fmla="*/ 23 h 44"/>
                <a:gd name="T14" fmla="*/ 31 w 59"/>
                <a:gd name="T15" fmla="*/ 23 h 44"/>
                <a:gd name="T16" fmla="*/ 0 w 59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4">
                  <a:moveTo>
                    <a:pt x="0" y="0"/>
                  </a:moveTo>
                  <a:lnTo>
                    <a:pt x="0" y="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Freeform 215">
              <a:extLst>
                <a:ext uri="{FF2B5EF4-FFF2-40B4-BE49-F238E27FC236}">
                  <a16:creationId xmlns:a16="http://schemas.microsoft.com/office/drawing/2014/main" id="{051B4DF4-3ECE-51E0-7F42-A7A7F2C9A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4"/>
              <a:ext cx="443" cy="256"/>
            </a:xfrm>
            <a:custGeom>
              <a:avLst/>
              <a:gdLst>
                <a:gd name="T0" fmla="*/ 650 w 885"/>
                <a:gd name="T1" fmla="*/ 0 h 512"/>
                <a:gd name="T2" fmla="*/ 650 w 885"/>
                <a:gd name="T3" fmla="*/ 0 h 512"/>
                <a:gd name="T4" fmla="*/ 625 w 885"/>
                <a:gd name="T5" fmla="*/ 1 h 512"/>
                <a:gd name="T6" fmla="*/ 598 w 885"/>
                <a:gd name="T7" fmla="*/ 2 h 512"/>
                <a:gd name="T8" fmla="*/ 573 w 885"/>
                <a:gd name="T9" fmla="*/ 5 h 512"/>
                <a:gd name="T10" fmla="*/ 549 w 885"/>
                <a:gd name="T11" fmla="*/ 9 h 512"/>
                <a:gd name="T12" fmla="*/ 503 w 885"/>
                <a:gd name="T13" fmla="*/ 16 h 512"/>
                <a:gd name="T14" fmla="*/ 463 w 885"/>
                <a:gd name="T15" fmla="*/ 27 h 512"/>
                <a:gd name="T16" fmla="*/ 430 w 885"/>
                <a:gd name="T17" fmla="*/ 37 h 512"/>
                <a:gd name="T18" fmla="*/ 406 w 885"/>
                <a:gd name="T19" fmla="*/ 45 h 512"/>
                <a:gd name="T20" fmla="*/ 384 w 885"/>
                <a:gd name="T21" fmla="*/ 53 h 512"/>
                <a:gd name="T22" fmla="*/ 0 w 885"/>
                <a:gd name="T23" fmla="*/ 510 h 512"/>
                <a:gd name="T24" fmla="*/ 0 w 885"/>
                <a:gd name="T25" fmla="*/ 510 h 512"/>
                <a:gd name="T26" fmla="*/ 5 w 885"/>
                <a:gd name="T27" fmla="*/ 512 h 512"/>
                <a:gd name="T28" fmla="*/ 389 w 885"/>
                <a:gd name="T29" fmla="*/ 56 h 512"/>
                <a:gd name="T30" fmla="*/ 389 w 885"/>
                <a:gd name="T31" fmla="*/ 56 h 512"/>
                <a:gd name="T32" fmla="*/ 409 w 885"/>
                <a:gd name="T33" fmla="*/ 48 h 512"/>
                <a:gd name="T34" fmla="*/ 435 w 885"/>
                <a:gd name="T35" fmla="*/ 39 h 512"/>
                <a:gd name="T36" fmla="*/ 468 w 885"/>
                <a:gd name="T37" fmla="*/ 29 h 512"/>
                <a:gd name="T38" fmla="*/ 508 w 885"/>
                <a:gd name="T39" fmla="*/ 20 h 512"/>
                <a:gd name="T40" fmla="*/ 553 w 885"/>
                <a:gd name="T41" fmla="*/ 11 h 512"/>
                <a:gd name="T42" fmla="*/ 577 w 885"/>
                <a:gd name="T43" fmla="*/ 7 h 512"/>
                <a:gd name="T44" fmla="*/ 603 w 885"/>
                <a:gd name="T45" fmla="*/ 5 h 512"/>
                <a:gd name="T46" fmla="*/ 629 w 885"/>
                <a:gd name="T47" fmla="*/ 4 h 512"/>
                <a:gd name="T48" fmla="*/ 655 w 885"/>
                <a:gd name="T49" fmla="*/ 4 h 512"/>
                <a:gd name="T50" fmla="*/ 655 w 885"/>
                <a:gd name="T51" fmla="*/ 4 h 512"/>
                <a:gd name="T52" fmla="*/ 684 w 885"/>
                <a:gd name="T53" fmla="*/ 4 h 512"/>
                <a:gd name="T54" fmla="*/ 713 w 885"/>
                <a:gd name="T55" fmla="*/ 6 h 512"/>
                <a:gd name="T56" fmla="*/ 743 w 885"/>
                <a:gd name="T57" fmla="*/ 10 h 512"/>
                <a:gd name="T58" fmla="*/ 772 w 885"/>
                <a:gd name="T59" fmla="*/ 16 h 512"/>
                <a:gd name="T60" fmla="*/ 800 w 885"/>
                <a:gd name="T61" fmla="*/ 24 h 512"/>
                <a:gd name="T62" fmla="*/ 830 w 885"/>
                <a:gd name="T63" fmla="*/ 34 h 512"/>
                <a:gd name="T64" fmla="*/ 858 w 885"/>
                <a:gd name="T65" fmla="*/ 47 h 512"/>
                <a:gd name="T66" fmla="*/ 885 w 885"/>
                <a:gd name="T67" fmla="*/ 62 h 512"/>
                <a:gd name="T68" fmla="*/ 885 w 885"/>
                <a:gd name="T69" fmla="*/ 62 h 512"/>
                <a:gd name="T70" fmla="*/ 857 w 885"/>
                <a:gd name="T71" fmla="*/ 47 h 512"/>
                <a:gd name="T72" fmla="*/ 828 w 885"/>
                <a:gd name="T73" fmla="*/ 33 h 512"/>
                <a:gd name="T74" fmla="*/ 799 w 885"/>
                <a:gd name="T75" fmla="*/ 23 h 512"/>
                <a:gd name="T76" fmla="*/ 770 w 885"/>
                <a:gd name="T77" fmla="*/ 14 h 512"/>
                <a:gd name="T78" fmla="*/ 740 w 885"/>
                <a:gd name="T79" fmla="*/ 7 h 512"/>
                <a:gd name="T80" fmla="*/ 709 w 885"/>
                <a:gd name="T81" fmla="*/ 4 h 512"/>
                <a:gd name="T82" fmla="*/ 680 w 885"/>
                <a:gd name="T83" fmla="*/ 1 h 512"/>
                <a:gd name="T84" fmla="*/ 650 w 885"/>
                <a:gd name="T8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5" h="512">
                  <a:moveTo>
                    <a:pt x="650" y="0"/>
                  </a:moveTo>
                  <a:lnTo>
                    <a:pt x="650" y="0"/>
                  </a:lnTo>
                  <a:lnTo>
                    <a:pt x="625" y="1"/>
                  </a:lnTo>
                  <a:lnTo>
                    <a:pt x="598" y="2"/>
                  </a:lnTo>
                  <a:lnTo>
                    <a:pt x="573" y="5"/>
                  </a:lnTo>
                  <a:lnTo>
                    <a:pt x="549" y="9"/>
                  </a:lnTo>
                  <a:lnTo>
                    <a:pt x="503" y="16"/>
                  </a:lnTo>
                  <a:lnTo>
                    <a:pt x="463" y="27"/>
                  </a:lnTo>
                  <a:lnTo>
                    <a:pt x="430" y="37"/>
                  </a:lnTo>
                  <a:lnTo>
                    <a:pt x="406" y="45"/>
                  </a:lnTo>
                  <a:lnTo>
                    <a:pt x="384" y="53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5" y="512"/>
                  </a:lnTo>
                  <a:lnTo>
                    <a:pt x="389" y="56"/>
                  </a:lnTo>
                  <a:lnTo>
                    <a:pt x="389" y="56"/>
                  </a:lnTo>
                  <a:lnTo>
                    <a:pt x="409" y="48"/>
                  </a:lnTo>
                  <a:lnTo>
                    <a:pt x="435" y="39"/>
                  </a:lnTo>
                  <a:lnTo>
                    <a:pt x="468" y="29"/>
                  </a:lnTo>
                  <a:lnTo>
                    <a:pt x="508" y="20"/>
                  </a:lnTo>
                  <a:lnTo>
                    <a:pt x="553" y="11"/>
                  </a:lnTo>
                  <a:lnTo>
                    <a:pt x="577" y="7"/>
                  </a:lnTo>
                  <a:lnTo>
                    <a:pt x="603" y="5"/>
                  </a:lnTo>
                  <a:lnTo>
                    <a:pt x="629" y="4"/>
                  </a:lnTo>
                  <a:lnTo>
                    <a:pt x="655" y="4"/>
                  </a:lnTo>
                  <a:lnTo>
                    <a:pt x="655" y="4"/>
                  </a:lnTo>
                  <a:lnTo>
                    <a:pt x="684" y="4"/>
                  </a:lnTo>
                  <a:lnTo>
                    <a:pt x="713" y="6"/>
                  </a:lnTo>
                  <a:lnTo>
                    <a:pt x="743" y="10"/>
                  </a:lnTo>
                  <a:lnTo>
                    <a:pt x="772" y="16"/>
                  </a:lnTo>
                  <a:lnTo>
                    <a:pt x="800" y="24"/>
                  </a:lnTo>
                  <a:lnTo>
                    <a:pt x="830" y="34"/>
                  </a:lnTo>
                  <a:lnTo>
                    <a:pt x="858" y="47"/>
                  </a:lnTo>
                  <a:lnTo>
                    <a:pt x="885" y="62"/>
                  </a:lnTo>
                  <a:lnTo>
                    <a:pt x="885" y="62"/>
                  </a:lnTo>
                  <a:lnTo>
                    <a:pt x="857" y="47"/>
                  </a:lnTo>
                  <a:lnTo>
                    <a:pt x="828" y="33"/>
                  </a:lnTo>
                  <a:lnTo>
                    <a:pt x="799" y="23"/>
                  </a:lnTo>
                  <a:lnTo>
                    <a:pt x="770" y="14"/>
                  </a:lnTo>
                  <a:lnTo>
                    <a:pt x="740" y="7"/>
                  </a:lnTo>
                  <a:lnTo>
                    <a:pt x="709" y="4"/>
                  </a:lnTo>
                  <a:lnTo>
                    <a:pt x="680" y="1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Freeform 216">
              <a:extLst>
                <a:ext uri="{FF2B5EF4-FFF2-40B4-BE49-F238E27FC236}">
                  <a16:creationId xmlns:a16="http://schemas.microsoft.com/office/drawing/2014/main" id="{1752F847-9C17-0433-25F4-644A9AC27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4"/>
              <a:ext cx="443" cy="256"/>
            </a:xfrm>
            <a:custGeom>
              <a:avLst/>
              <a:gdLst>
                <a:gd name="T0" fmla="*/ 650 w 885"/>
                <a:gd name="T1" fmla="*/ 0 h 512"/>
                <a:gd name="T2" fmla="*/ 650 w 885"/>
                <a:gd name="T3" fmla="*/ 0 h 512"/>
                <a:gd name="T4" fmla="*/ 625 w 885"/>
                <a:gd name="T5" fmla="*/ 1 h 512"/>
                <a:gd name="T6" fmla="*/ 598 w 885"/>
                <a:gd name="T7" fmla="*/ 2 h 512"/>
                <a:gd name="T8" fmla="*/ 573 w 885"/>
                <a:gd name="T9" fmla="*/ 5 h 512"/>
                <a:gd name="T10" fmla="*/ 549 w 885"/>
                <a:gd name="T11" fmla="*/ 9 h 512"/>
                <a:gd name="T12" fmla="*/ 503 w 885"/>
                <a:gd name="T13" fmla="*/ 16 h 512"/>
                <a:gd name="T14" fmla="*/ 463 w 885"/>
                <a:gd name="T15" fmla="*/ 27 h 512"/>
                <a:gd name="T16" fmla="*/ 430 w 885"/>
                <a:gd name="T17" fmla="*/ 37 h 512"/>
                <a:gd name="T18" fmla="*/ 406 w 885"/>
                <a:gd name="T19" fmla="*/ 45 h 512"/>
                <a:gd name="T20" fmla="*/ 384 w 885"/>
                <a:gd name="T21" fmla="*/ 53 h 512"/>
                <a:gd name="T22" fmla="*/ 0 w 885"/>
                <a:gd name="T23" fmla="*/ 510 h 512"/>
                <a:gd name="T24" fmla="*/ 0 w 885"/>
                <a:gd name="T25" fmla="*/ 510 h 512"/>
                <a:gd name="T26" fmla="*/ 5 w 885"/>
                <a:gd name="T27" fmla="*/ 512 h 512"/>
                <a:gd name="T28" fmla="*/ 389 w 885"/>
                <a:gd name="T29" fmla="*/ 56 h 512"/>
                <a:gd name="T30" fmla="*/ 389 w 885"/>
                <a:gd name="T31" fmla="*/ 56 h 512"/>
                <a:gd name="T32" fmla="*/ 409 w 885"/>
                <a:gd name="T33" fmla="*/ 48 h 512"/>
                <a:gd name="T34" fmla="*/ 435 w 885"/>
                <a:gd name="T35" fmla="*/ 39 h 512"/>
                <a:gd name="T36" fmla="*/ 468 w 885"/>
                <a:gd name="T37" fmla="*/ 29 h 512"/>
                <a:gd name="T38" fmla="*/ 508 w 885"/>
                <a:gd name="T39" fmla="*/ 20 h 512"/>
                <a:gd name="T40" fmla="*/ 553 w 885"/>
                <a:gd name="T41" fmla="*/ 11 h 512"/>
                <a:gd name="T42" fmla="*/ 577 w 885"/>
                <a:gd name="T43" fmla="*/ 7 h 512"/>
                <a:gd name="T44" fmla="*/ 603 w 885"/>
                <a:gd name="T45" fmla="*/ 5 h 512"/>
                <a:gd name="T46" fmla="*/ 629 w 885"/>
                <a:gd name="T47" fmla="*/ 4 h 512"/>
                <a:gd name="T48" fmla="*/ 655 w 885"/>
                <a:gd name="T49" fmla="*/ 4 h 512"/>
                <a:gd name="T50" fmla="*/ 655 w 885"/>
                <a:gd name="T51" fmla="*/ 4 h 512"/>
                <a:gd name="T52" fmla="*/ 684 w 885"/>
                <a:gd name="T53" fmla="*/ 4 h 512"/>
                <a:gd name="T54" fmla="*/ 713 w 885"/>
                <a:gd name="T55" fmla="*/ 6 h 512"/>
                <a:gd name="T56" fmla="*/ 743 w 885"/>
                <a:gd name="T57" fmla="*/ 10 h 512"/>
                <a:gd name="T58" fmla="*/ 772 w 885"/>
                <a:gd name="T59" fmla="*/ 16 h 512"/>
                <a:gd name="T60" fmla="*/ 800 w 885"/>
                <a:gd name="T61" fmla="*/ 24 h 512"/>
                <a:gd name="T62" fmla="*/ 830 w 885"/>
                <a:gd name="T63" fmla="*/ 34 h 512"/>
                <a:gd name="T64" fmla="*/ 858 w 885"/>
                <a:gd name="T65" fmla="*/ 47 h 512"/>
                <a:gd name="T66" fmla="*/ 885 w 885"/>
                <a:gd name="T67" fmla="*/ 62 h 512"/>
                <a:gd name="T68" fmla="*/ 885 w 885"/>
                <a:gd name="T69" fmla="*/ 62 h 512"/>
                <a:gd name="T70" fmla="*/ 857 w 885"/>
                <a:gd name="T71" fmla="*/ 47 h 512"/>
                <a:gd name="T72" fmla="*/ 828 w 885"/>
                <a:gd name="T73" fmla="*/ 33 h 512"/>
                <a:gd name="T74" fmla="*/ 799 w 885"/>
                <a:gd name="T75" fmla="*/ 23 h 512"/>
                <a:gd name="T76" fmla="*/ 770 w 885"/>
                <a:gd name="T77" fmla="*/ 14 h 512"/>
                <a:gd name="T78" fmla="*/ 740 w 885"/>
                <a:gd name="T79" fmla="*/ 7 h 512"/>
                <a:gd name="T80" fmla="*/ 709 w 885"/>
                <a:gd name="T81" fmla="*/ 4 h 512"/>
                <a:gd name="T82" fmla="*/ 680 w 885"/>
                <a:gd name="T83" fmla="*/ 1 h 512"/>
                <a:gd name="T84" fmla="*/ 650 w 885"/>
                <a:gd name="T8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5" h="512">
                  <a:moveTo>
                    <a:pt x="650" y="0"/>
                  </a:moveTo>
                  <a:lnTo>
                    <a:pt x="650" y="0"/>
                  </a:lnTo>
                  <a:lnTo>
                    <a:pt x="625" y="1"/>
                  </a:lnTo>
                  <a:lnTo>
                    <a:pt x="598" y="2"/>
                  </a:lnTo>
                  <a:lnTo>
                    <a:pt x="573" y="5"/>
                  </a:lnTo>
                  <a:lnTo>
                    <a:pt x="549" y="9"/>
                  </a:lnTo>
                  <a:lnTo>
                    <a:pt x="503" y="16"/>
                  </a:lnTo>
                  <a:lnTo>
                    <a:pt x="463" y="27"/>
                  </a:lnTo>
                  <a:lnTo>
                    <a:pt x="430" y="37"/>
                  </a:lnTo>
                  <a:lnTo>
                    <a:pt x="406" y="45"/>
                  </a:lnTo>
                  <a:lnTo>
                    <a:pt x="384" y="53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5" y="512"/>
                  </a:lnTo>
                  <a:lnTo>
                    <a:pt x="389" y="56"/>
                  </a:lnTo>
                  <a:lnTo>
                    <a:pt x="389" y="56"/>
                  </a:lnTo>
                  <a:lnTo>
                    <a:pt x="409" y="48"/>
                  </a:lnTo>
                  <a:lnTo>
                    <a:pt x="435" y="39"/>
                  </a:lnTo>
                  <a:lnTo>
                    <a:pt x="468" y="29"/>
                  </a:lnTo>
                  <a:lnTo>
                    <a:pt x="508" y="20"/>
                  </a:lnTo>
                  <a:lnTo>
                    <a:pt x="553" y="11"/>
                  </a:lnTo>
                  <a:lnTo>
                    <a:pt x="577" y="7"/>
                  </a:lnTo>
                  <a:lnTo>
                    <a:pt x="603" y="5"/>
                  </a:lnTo>
                  <a:lnTo>
                    <a:pt x="629" y="4"/>
                  </a:lnTo>
                  <a:lnTo>
                    <a:pt x="655" y="4"/>
                  </a:lnTo>
                  <a:lnTo>
                    <a:pt x="655" y="4"/>
                  </a:lnTo>
                  <a:lnTo>
                    <a:pt x="684" y="4"/>
                  </a:lnTo>
                  <a:lnTo>
                    <a:pt x="713" y="6"/>
                  </a:lnTo>
                  <a:lnTo>
                    <a:pt x="743" y="10"/>
                  </a:lnTo>
                  <a:lnTo>
                    <a:pt x="772" y="16"/>
                  </a:lnTo>
                  <a:lnTo>
                    <a:pt x="800" y="24"/>
                  </a:lnTo>
                  <a:lnTo>
                    <a:pt x="830" y="34"/>
                  </a:lnTo>
                  <a:lnTo>
                    <a:pt x="858" y="47"/>
                  </a:lnTo>
                  <a:lnTo>
                    <a:pt x="885" y="62"/>
                  </a:lnTo>
                  <a:lnTo>
                    <a:pt x="885" y="62"/>
                  </a:lnTo>
                  <a:lnTo>
                    <a:pt x="857" y="47"/>
                  </a:lnTo>
                  <a:lnTo>
                    <a:pt x="828" y="33"/>
                  </a:lnTo>
                  <a:lnTo>
                    <a:pt x="799" y="23"/>
                  </a:lnTo>
                  <a:lnTo>
                    <a:pt x="770" y="14"/>
                  </a:lnTo>
                  <a:lnTo>
                    <a:pt x="740" y="7"/>
                  </a:lnTo>
                  <a:lnTo>
                    <a:pt x="709" y="4"/>
                  </a:lnTo>
                  <a:lnTo>
                    <a:pt x="680" y="1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Freeform 217">
              <a:extLst>
                <a:ext uri="{FF2B5EF4-FFF2-40B4-BE49-F238E27FC236}">
                  <a16:creationId xmlns:a16="http://schemas.microsoft.com/office/drawing/2014/main" id="{D8B91EE6-5CA7-6345-8AF1-358EABFA4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6"/>
              <a:ext cx="681" cy="657"/>
            </a:xfrm>
            <a:custGeom>
              <a:avLst/>
              <a:gdLst>
                <a:gd name="T0" fmla="*/ 650 w 1363"/>
                <a:gd name="T1" fmla="*/ 0 h 1314"/>
                <a:gd name="T2" fmla="*/ 598 w 1363"/>
                <a:gd name="T3" fmla="*/ 1 h 1314"/>
                <a:gd name="T4" fmla="*/ 548 w 1363"/>
                <a:gd name="T5" fmla="*/ 7 h 1314"/>
                <a:gd name="T6" fmla="*/ 463 w 1363"/>
                <a:gd name="T7" fmla="*/ 25 h 1314"/>
                <a:gd name="T8" fmla="*/ 404 w 1363"/>
                <a:gd name="T9" fmla="*/ 44 h 1314"/>
                <a:gd name="T10" fmla="*/ 0 w 1363"/>
                <a:gd name="T11" fmla="*/ 508 h 1314"/>
                <a:gd name="T12" fmla="*/ 36 w 1363"/>
                <a:gd name="T13" fmla="*/ 525 h 1314"/>
                <a:gd name="T14" fmla="*/ 139 w 1363"/>
                <a:gd name="T15" fmla="*/ 582 h 1314"/>
                <a:gd name="T16" fmla="*/ 228 w 1363"/>
                <a:gd name="T17" fmla="*/ 631 h 1314"/>
                <a:gd name="T18" fmla="*/ 315 w 1363"/>
                <a:gd name="T19" fmla="*/ 684 h 1314"/>
                <a:gd name="T20" fmla="*/ 360 w 1363"/>
                <a:gd name="T21" fmla="*/ 713 h 1314"/>
                <a:gd name="T22" fmla="*/ 403 w 1363"/>
                <a:gd name="T23" fmla="*/ 745 h 1314"/>
                <a:gd name="T24" fmla="*/ 443 w 1363"/>
                <a:gd name="T25" fmla="*/ 777 h 1314"/>
                <a:gd name="T26" fmla="*/ 558 w 1363"/>
                <a:gd name="T27" fmla="*/ 881 h 1314"/>
                <a:gd name="T28" fmla="*/ 642 w 1363"/>
                <a:gd name="T29" fmla="*/ 954 h 1314"/>
                <a:gd name="T30" fmla="*/ 725 w 1363"/>
                <a:gd name="T31" fmla="*/ 1028 h 1314"/>
                <a:gd name="T32" fmla="*/ 757 w 1363"/>
                <a:gd name="T33" fmla="*/ 1060 h 1314"/>
                <a:gd name="T34" fmla="*/ 816 w 1363"/>
                <a:gd name="T35" fmla="*/ 1129 h 1314"/>
                <a:gd name="T36" fmla="*/ 898 w 1363"/>
                <a:gd name="T37" fmla="*/ 1239 h 1314"/>
                <a:gd name="T38" fmla="*/ 952 w 1363"/>
                <a:gd name="T39" fmla="*/ 1314 h 1314"/>
                <a:gd name="T40" fmla="*/ 1008 w 1363"/>
                <a:gd name="T41" fmla="*/ 1251 h 1314"/>
                <a:gd name="T42" fmla="*/ 1180 w 1363"/>
                <a:gd name="T43" fmla="*/ 1055 h 1314"/>
                <a:gd name="T44" fmla="*/ 1291 w 1363"/>
                <a:gd name="T45" fmla="*/ 919 h 1314"/>
                <a:gd name="T46" fmla="*/ 1331 w 1363"/>
                <a:gd name="T47" fmla="*/ 867 h 1314"/>
                <a:gd name="T48" fmla="*/ 1338 w 1363"/>
                <a:gd name="T49" fmla="*/ 854 h 1314"/>
                <a:gd name="T50" fmla="*/ 1350 w 1363"/>
                <a:gd name="T51" fmla="*/ 827 h 1314"/>
                <a:gd name="T52" fmla="*/ 1358 w 1363"/>
                <a:gd name="T53" fmla="*/ 799 h 1314"/>
                <a:gd name="T54" fmla="*/ 1362 w 1363"/>
                <a:gd name="T55" fmla="*/ 768 h 1314"/>
                <a:gd name="T56" fmla="*/ 1363 w 1363"/>
                <a:gd name="T57" fmla="*/ 721 h 1314"/>
                <a:gd name="T58" fmla="*/ 1354 w 1363"/>
                <a:gd name="T59" fmla="*/ 657 h 1314"/>
                <a:gd name="T60" fmla="*/ 1340 w 1363"/>
                <a:gd name="T61" fmla="*/ 598 h 1314"/>
                <a:gd name="T62" fmla="*/ 1317 w 1363"/>
                <a:gd name="T63" fmla="*/ 523 h 1314"/>
                <a:gd name="T64" fmla="*/ 1299 w 1363"/>
                <a:gd name="T65" fmla="*/ 481 h 1314"/>
                <a:gd name="T66" fmla="*/ 1268 w 1363"/>
                <a:gd name="T67" fmla="*/ 443 h 1314"/>
                <a:gd name="T68" fmla="*/ 1183 w 1363"/>
                <a:gd name="T69" fmla="*/ 345 h 1314"/>
                <a:gd name="T70" fmla="*/ 1094 w 1363"/>
                <a:gd name="T71" fmla="*/ 249 h 1314"/>
                <a:gd name="T72" fmla="*/ 1025 w 1363"/>
                <a:gd name="T73" fmla="*/ 181 h 1314"/>
                <a:gd name="T74" fmla="*/ 949 w 1363"/>
                <a:gd name="T75" fmla="*/ 114 h 1314"/>
                <a:gd name="T76" fmla="*/ 911 w 1363"/>
                <a:gd name="T77" fmla="*/ 82 h 1314"/>
                <a:gd name="T78" fmla="*/ 880 w 1363"/>
                <a:gd name="T79" fmla="*/ 58 h 1314"/>
                <a:gd name="T80" fmla="*/ 853 w 1363"/>
                <a:gd name="T81" fmla="*/ 43 h 1314"/>
                <a:gd name="T82" fmla="*/ 795 w 1363"/>
                <a:gd name="T83" fmla="*/ 20 h 1314"/>
                <a:gd name="T84" fmla="*/ 738 w 1363"/>
                <a:gd name="T85" fmla="*/ 6 h 1314"/>
                <a:gd name="T86" fmla="*/ 679 w 1363"/>
                <a:gd name="T87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3" h="1314">
                  <a:moveTo>
                    <a:pt x="650" y="0"/>
                  </a:moveTo>
                  <a:lnTo>
                    <a:pt x="650" y="0"/>
                  </a:lnTo>
                  <a:lnTo>
                    <a:pt x="624" y="0"/>
                  </a:lnTo>
                  <a:lnTo>
                    <a:pt x="598" y="1"/>
                  </a:lnTo>
                  <a:lnTo>
                    <a:pt x="572" y="3"/>
                  </a:lnTo>
                  <a:lnTo>
                    <a:pt x="548" y="7"/>
                  </a:lnTo>
                  <a:lnTo>
                    <a:pt x="503" y="16"/>
                  </a:lnTo>
                  <a:lnTo>
                    <a:pt x="463" y="25"/>
                  </a:lnTo>
                  <a:lnTo>
                    <a:pt x="430" y="35"/>
                  </a:lnTo>
                  <a:lnTo>
                    <a:pt x="404" y="44"/>
                  </a:lnTo>
                  <a:lnTo>
                    <a:pt x="384" y="52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36" y="525"/>
                  </a:lnTo>
                  <a:lnTo>
                    <a:pt x="70" y="544"/>
                  </a:lnTo>
                  <a:lnTo>
                    <a:pt x="139" y="582"/>
                  </a:lnTo>
                  <a:lnTo>
                    <a:pt x="139" y="582"/>
                  </a:lnTo>
                  <a:lnTo>
                    <a:pt x="228" y="631"/>
                  </a:lnTo>
                  <a:lnTo>
                    <a:pt x="273" y="657"/>
                  </a:lnTo>
                  <a:lnTo>
                    <a:pt x="315" y="684"/>
                  </a:lnTo>
                  <a:lnTo>
                    <a:pt x="315" y="684"/>
                  </a:lnTo>
                  <a:lnTo>
                    <a:pt x="360" y="713"/>
                  </a:lnTo>
                  <a:lnTo>
                    <a:pt x="381" y="728"/>
                  </a:lnTo>
                  <a:lnTo>
                    <a:pt x="403" y="745"/>
                  </a:lnTo>
                  <a:lnTo>
                    <a:pt x="403" y="745"/>
                  </a:lnTo>
                  <a:lnTo>
                    <a:pt x="443" y="777"/>
                  </a:lnTo>
                  <a:lnTo>
                    <a:pt x="481" y="812"/>
                  </a:lnTo>
                  <a:lnTo>
                    <a:pt x="558" y="881"/>
                  </a:lnTo>
                  <a:lnTo>
                    <a:pt x="558" y="881"/>
                  </a:lnTo>
                  <a:lnTo>
                    <a:pt x="642" y="954"/>
                  </a:lnTo>
                  <a:lnTo>
                    <a:pt x="684" y="990"/>
                  </a:lnTo>
                  <a:lnTo>
                    <a:pt x="725" y="1028"/>
                  </a:lnTo>
                  <a:lnTo>
                    <a:pt x="725" y="1028"/>
                  </a:lnTo>
                  <a:lnTo>
                    <a:pt x="757" y="1060"/>
                  </a:lnTo>
                  <a:lnTo>
                    <a:pt x="788" y="1095"/>
                  </a:lnTo>
                  <a:lnTo>
                    <a:pt x="816" y="1129"/>
                  </a:lnTo>
                  <a:lnTo>
                    <a:pt x="844" y="1165"/>
                  </a:lnTo>
                  <a:lnTo>
                    <a:pt x="898" y="1239"/>
                  </a:lnTo>
                  <a:lnTo>
                    <a:pt x="925" y="1277"/>
                  </a:lnTo>
                  <a:lnTo>
                    <a:pt x="952" y="1314"/>
                  </a:lnTo>
                  <a:lnTo>
                    <a:pt x="952" y="1314"/>
                  </a:lnTo>
                  <a:lnTo>
                    <a:pt x="1008" y="1251"/>
                  </a:lnTo>
                  <a:lnTo>
                    <a:pt x="1118" y="1127"/>
                  </a:lnTo>
                  <a:lnTo>
                    <a:pt x="1180" y="1055"/>
                  </a:lnTo>
                  <a:lnTo>
                    <a:pt x="1240" y="985"/>
                  </a:lnTo>
                  <a:lnTo>
                    <a:pt x="1291" y="919"/>
                  </a:lnTo>
                  <a:lnTo>
                    <a:pt x="1313" y="891"/>
                  </a:lnTo>
                  <a:lnTo>
                    <a:pt x="1331" y="867"/>
                  </a:lnTo>
                  <a:lnTo>
                    <a:pt x="1331" y="867"/>
                  </a:lnTo>
                  <a:lnTo>
                    <a:pt x="1338" y="854"/>
                  </a:lnTo>
                  <a:lnTo>
                    <a:pt x="1345" y="841"/>
                  </a:lnTo>
                  <a:lnTo>
                    <a:pt x="1350" y="827"/>
                  </a:lnTo>
                  <a:lnTo>
                    <a:pt x="1355" y="813"/>
                  </a:lnTo>
                  <a:lnTo>
                    <a:pt x="1358" y="799"/>
                  </a:lnTo>
                  <a:lnTo>
                    <a:pt x="1360" y="783"/>
                  </a:lnTo>
                  <a:lnTo>
                    <a:pt x="1362" y="768"/>
                  </a:lnTo>
                  <a:lnTo>
                    <a:pt x="1363" y="753"/>
                  </a:lnTo>
                  <a:lnTo>
                    <a:pt x="1363" y="721"/>
                  </a:lnTo>
                  <a:lnTo>
                    <a:pt x="1359" y="689"/>
                  </a:lnTo>
                  <a:lnTo>
                    <a:pt x="1354" y="657"/>
                  </a:lnTo>
                  <a:lnTo>
                    <a:pt x="1347" y="626"/>
                  </a:lnTo>
                  <a:lnTo>
                    <a:pt x="1340" y="598"/>
                  </a:lnTo>
                  <a:lnTo>
                    <a:pt x="1332" y="570"/>
                  </a:lnTo>
                  <a:lnTo>
                    <a:pt x="1317" y="523"/>
                  </a:lnTo>
                  <a:lnTo>
                    <a:pt x="1304" y="493"/>
                  </a:lnTo>
                  <a:lnTo>
                    <a:pt x="1299" y="481"/>
                  </a:lnTo>
                  <a:lnTo>
                    <a:pt x="1299" y="481"/>
                  </a:lnTo>
                  <a:lnTo>
                    <a:pt x="1268" y="443"/>
                  </a:lnTo>
                  <a:lnTo>
                    <a:pt x="1232" y="400"/>
                  </a:lnTo>
                  <a:lnTo>
                    <a:pt x="1183" y="345"/>
                  </a:lnTo>
                  <a:lnTo>
                    <a:pt x="1126" y="283"/>
                  </a:lnTo>
                  <a:lnTo>
                    <a:pt x="1094" y="249"/>
                  </a:lnTo>
                  <a:lnTo>
                    <a:pt x="1060" y="216"/>
                  </a:lnTo>
                  <a:lnTo>
                    <a:pt x="1025" y="181"/>
                  </a:lnTo>
                  <a:lnTo>
                    <a:pt x="987" y="147"/>
                  </a:lnTo>
                  <a:lnTo>
                    <a:pt x="949" y="114"/>
                  </a:lnTo>
                  <a:lnTo>
                    <a:pt x="911" y="82"/>
                  </a:lnTo>
                  <a:lnTo>
                    <a:pt x="911" y="82"/>
                  </a:lnTo>
                  <a:lnTo>
                    <a:pt x="895" y="70"/>
                  </a:lnTo>
                  <a:lnTo>
                    <a:pt x="880" y="58"/>
                  </a:lnTo>
                  <a:lnTo>
                    <a:pt x="880" y="58"/>
                  </a:lnTo>
                  <a:lnTo>
                    <a:pt x="853" y="43"/>
                  </a:lnTo>
                  <a:lnTo>
                    <a:pt x="825" y="30"/>
                  </a:lnTo>
                  <a:lnTo>
                    <a:pt x="795" y="20"/>
                  </a:lnTo>
                  <a:lnTo>
                    <a:pt x="767" y="12"/>
                  </a:lnTo>
                  <a:lnTo>
                    <a:pt x="738" y="6"/>
                  </a:lnTo>
                  <a:lnTo>
                    <a:pt x="708" y="2"/>
                  </a:lnTo>
                  <a:lnTo>
                    <a:pt x="679" y="0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FFA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Freeform 218">
              <a:extLst>
                <a:ext uri="{FF2B5EF4-FFF2-40B4-BE49-F238E27FC236}">
                  <a16:creationId xmlns:a16="http://schemas.microsoft.com/office/drawing/2014/main" id="{B0CB2749-7ED5-52D9-E933-312A60753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6"/>
              <a:ext cx="681" cy="657"/>
            </a:xfrm>
            <a:custGeom>
              <a:avLst/>
              <a:gdLst>
                <a:gd name="T0" fmla="*/ 650 w 1363"/>
                <a:gd name="T1" fmla="*/ 0 h 1314"/>
                <a:gd name="T2" fmla="*/ 598 w 1363"/>
                <a:gd name="T3" fmla="*/ 1 h 1314"/>
                <a:gd name="T4" fmla="*/ 548 w 1363"/>
                <a:gd name="T5" fmla="*/ 7 h 1314"/>
                <a:gd name="T6" fmla="*/ 463 w 1363"/>
                <a:gd name="T7" fmla="*/ 25 h 1314"/>
                <a:gd name="T8" fmla="*/ 404 w 1363"/>
                <a:gd name="T9" fmla="*/ 44 h 1314"/>
                <a:gd name="T10" fmla="*/ 0 w 1363"/>
                <a:gd name="T11" fmla="*/ 508 h 1314"/>
                <a:gd name="T12" fmla="*/ 36 w 1363"/>
                <a:gd name="T13" fmla="*/ 525 h 1314"/>
                <a:gd name="T14" fmla="*/ 139 w 1363"/>
                <a:gd name="T15" fmla="*/ 582 h 1314"/>
                <a:gd name="T16" fmla="*/ 228 w 1363"/>
                <a:gd name="T17" fmla="*/ 631 h 1314"/>
                <a:gd name="T18" fmla="*/ 315 w 1363"/>
                <a:gd name="T19" fmla="*/ 684 h 1314"/>
                <a:gd name="T20" fmla="*/ 360 w 1363"/>
                <a:gd name="T21" fmla="*/ 713 h 1314"/>
                <a:gd name="T22" fmla="*/ 403 w 1363"/>
                <a:gd name="T23" fmla="*/ 745 h 1314"/>
                <a:gd name="T24" fmla="*/ 443 w 1363"/>
                <a:gd name="T25" fmla="*/ 777 h 1314"/>
                <a:gd name="T26" fmla="*/ 558 w 1363"/>
                <a:gd name="T27" fmla="*/ 881 h 1314"/>
                <a:gd name="T28" fmla="*/ 642 w 1363"/>
                <a:gd name="T29" fmla="*/ 954 h 1314"/>
                <a:gd name="T30" fmla="*/ 725 w 1363"/>
                <a:gd name="T31" fmla="*/ 1028 h 1314"/>
                <a:gd name="T32" fmla="*/ 757 w 1363"/>
                <a:gd name="T33" fmla="*/ 1060 h 1314"/>
                <a:gd name="T34" fmla="*/ 816 w 1363"/>
                <a:gd name="T35" fmla="*/ 1129 h 1314"/>
                <a:gd name="T36" fmla="*/ 898 w 1363"/>
                <a:gd name="T37" fmla="*/ 1239 h 1314"/>
                <a:gd name="T38" fmla="*/ 952 w 1363"/>
                <a:gd name="T39" fmla="*/ 1314 h 1314"/>
                <a:gd name="T40" fmla="*/ 1008 w 1363"/>
                <a:gd name="T41" fmla="*/ 1251 h 1314"/>
                <a:gd name="T42" fmla="*/ 1180 w 1363"/>
                <a:gd name="T43" fmla="*/ 1055 h 1314"/>
                <a:gd name="T44" fmla="*/ 1291 w 1363"/>
                <a:gd name="T45" fmla="*/ 919 h 1314"/>
                <a:gd name="T46" fmla="*/ 1331 w 1363"/>
                <a:gd name="T47" fmla="*/ 867 h 1314"/>
                <a:gd name="T48" fmla="*/ 1338 w 1363"/>
                <a:gd name="T49" fmla="*/ 854 h 1314"/>
                <a:gd name="T50" fmla="*/ 1350 w 1363"/>
                <a:gd name="T51" fmla="*/ 827 h 1314"/>
                <a:gd name="T52" fmla="*/ 1358 w 1363"/>
                <a:gd name="T53" fmla="*/ 799 h 1314"/>
                <a:gd name="T54" fmla="*/ 1362 w 1363"/>
                <a:gd name="T55" fmla="*/ 768 h 1314"/>
                <a:gd name="T56" fmla="*/ 1363 w 1363"/>
                <a:gd name="T57" fmla="*/ 721 h 1314"/>
                <a:gd name="T58" fmla="*/ 1354 w 1363"/>
                <a:gd name="T59" fmla="*/ 657 h 1314"/>
                <a:gd name="T60" fmla="*/ 1340 w 1363"/>
                <a:gd name="T61" fmla="*/ 598 h 1314"/>
                <a:gd name="T62" fmla="*/ 1317 w 1363"/>
                <a:gd name="T63" fmla="*/ 523 h 1314"/>
                <a:gd name="T64" fmla="*/ 1299 w 1363"/>
                <a:gd name="T65" fmla="*/ 481 h 1314"/>
                <a:gd name="T66" fmla="*/ 1268 w 1363"/>
                <a:gd name="T67" fmla="*/ 443 h 1314"/>
                <a:gd name="T68" fmla="*/ 1183 w 1363"/>
                <a:gd name="T69" fmla="*/ 345 h 1314"/>
                <a:gd name="T70" fmla="*/ 1094 w 1363"/>
                <a:gd name="T71" fmla="*/ 249 h 1314"/>
                <a:gd name="T72" fmla="*/ 1025 w 1363"/>
                <a:gd name="T73" fmla="*/ 181 h 1314"/>
                <a:gd name="T74" fmla="*/ 949 w 1363"/>
                <a:gd name="T75" fmla="*/ 114 h 1314"/>
                <a:gd name="T76" fmla="*/ 911 w 1363"/>
                <a:gd name="T77" fmla="*/ 82 h 1314"/>
                <a:gd name="T78" fmla="*/ 880 w 1363"/>
                <a:gd name="T79" fmla="*/ 58 h 1314"/>
                <a:gd name="T80" fmla="*/ 853 w 1363"/>
                <a:gd name="T81" fmla="*/ 43 h 1314"/>
                <a:gd name="T82" fmla="*/ 795 w 1363"/>
                <a:gd name="T83" fmla="*/ 20 h 1314"/>
                <a:gd name="T84" fmla="*/ 738 w 1363"/>
                <a:gd name="T85" fmla="*/ 6 h 1314"/>
                <a:gd name="T86" fmla="*/ 679 w 1363"/>
                <a:gd name="T87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3" h="1314">
                  <a:moveTo>
                    <a:pt x="650" y="0"/>
                  </a:moveTo>
                  <a:lnTo>
                    <a:pt x="650" y="0"/>
                  </a:lnTo>
                  <a:lnTo>
                    <a:pt x="624" y="0"/>
                  </a:lnTo>
                  <a:lnTo>
                    <a:pt x="598" y="1"/>
                  </a:lnTo>
                  <a:lnTo>
                    <a:pt x="572" y="3"/>
                  </a:lnTo>
                  <a:lnTo>
                    <a:pt x="548" y="7"/>
                  </a:lnTo>
                  <a:lnTo>
                    <a:pt x="503" y="16"/>
                  </a:lnTo>
                  <a:lnTo>
                    <a:pt x="463" y="25"/>
                  </a:lnTo>
                  <a:lnTo>
                    <a:pt x="430" y="35"/>
                  </a:lnTo>
                  <a:lnTo>
                    <a:pt x="404" y="44"/>
                  </a:lnTo>
                  <a:lnTo>
                    <a:pt x="384" y="52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36" y="525"/>
                  </a:lnTo>
                  <a:lnTo>
                    <a:pt x="70" y="544"/>
                  </a:lnTo>
                  <a:lnTo>
                    <a:pt x="139" y="582"/>
                  </a:lnTo>
                  <a:lnTo>
                    <a:pt x="139" y="582"/>
                  </a:lnTo>
                  <a:lnTo>
                    <a:pt x="228" y="631"/>
                  </a:lnTo>
                  <a:lnTo>
                    <a:pt x="273" y="657"/>
                  </a:lnTo>
                  <a:lnTo>
                    <a:pt x="315" y="684"/>
                  </a:lnTo>
                  <a:lnTo>
                    <a:pt x="315" y="684"/>
                  </a:lnTo>
                  <a:lnTo>
                    <a:pt x="360" y="713"/>
                  </a:lnTo>
                  <a:lnTo>
                    <a:pt x="381" y="728"/>
                  </a:lnTo>
                  <a:lnTo>
                    <a:pt x="403" y="745"/>
                  </a:lnTo>
                  <a:lnTo>
                    <a:pt x="403" y="745"/>
                  </a:lnTo>
                  <a:lnTo>
                    <a:pt x="443" y="777"/>
                  </a:lnTo>
                  <a:lnTo>
                    <a:pt x="481" y="812"/>
                  </a:lnTo>
                  <a:lnTo>
                    <a:pt x="558" y="881"/>
                  </a:lnTo>
                  <a:lnTo>
                    <a:pt x="558" y="881"/>
                  </a:lnTo>
                  <a:lnTo>
                    <a:pt x="642" y="954"/>
                  </a:lnTo>
                  <a:lnTo>
                    <a:pt x="684" y="990"/>
                  </a:lnTo>
                  <a:lnTo>
                    <a:pt x="725" y="1028"/>
                  </a:lnTo>
                  <a:lnTo>
                    <a:pt x="725" y="1028"/>
                  </a:lnTo>
                  <a:lnTo>
                    <a:pt x="757" y="1060"/>
                  </a:lnTo>
                  <a:lnTo>
                    <a:pt x="788" y="1095"/>
                  </a:lnTo>
                  <a:lnTo>
                    <a:pt x="816" y="1129"/>
                  </a:lnTo>
                  <a:lnTo>
                    <a:pt x="844" y="1165"/>
                  </a:lnTo>
                  <a:lnTo>
                    <a:pt x="898" y="1239"/>
                  </a:lnTo>
                  <a:lnTo>
                    <a:pt x="925" y="1277"/>
                  </a:lnTo>
                  <a:lnTo>
                    <a:pt x="952" y="1314"/>
                  </a:lnTo>
                  <a:lnTo>
                    <a:pt x="952" y="1314"/>
                  </a:lnTo>
                  <a:lnTo>
                    <a:pt x="1008" y="1251"/>
                  </a:lnTo>
                  <a:lnTo>
                    <a:pt x="1118" y="1127"/>
                  </a:lnTo>
                  <a:lnTo>
                    <a:pt x="1180" y="1055"/>
                  </a:lnTo>
                  <a:lnTo>
                    <a:pt x="1240" y="985"/>
                  </a:lnTo>
                  <a:lnTo>
                    <a:pt x="1291" y="919"/>
                  </a:lnTo>
                  <a:lnTo>
                    <a:pt x="1313" y="891"/>
                  </a:lnTo>
                  <a:lnTo>
                    <a:pt x="1331" y="867"/>
                  </a:lnTo>
                  <a:lnTo>
                    <a:pt x="1331" y="867"/>
                  </a:lnTo>
                  <a:lnTo>
                    <a:pt x="1338" y="854"/>
                  </a:lnTo>
                  <a:lnTo>
                    <a:pt x="1345" y="841"/>
                  </a:lnTo>
                  <a:lnTo>
                    <a:pt x="1350" y="827"/>
                  </a:lnTo>
                  <a:lnTo>
                    <a:pt x="1355" y="813"/>
                  </a:lnTo>
                  <a:lnTo>
                    <a:pt x="1358" y="799"/>
                  </a:lnTo>
                  <a:lnTo>
                    <a:pt x="1360" y="783"/>
                  </a:lnTo>
                  <a:lnTo>
                    <a:pt x="1362" y="768"/>
                  </a:lnTo>
                  <a:lnTo>
                    <a:pt x="1363" y="753"/>
                  </a:lnTo>
                  <a:lnTo>
                    <a:pt x="1363" y="721"/>
                  </a:lnTo>
                  <a:lnTo>
                    <a:pt x="1359" y="689"/>
                  </a:lnTo>
                  <a:lnTo>
                    <a:pt x="1354" y="657"/>
                  </a:lnTo>
                  <a:lnTo>
                    <a:pt x="1347" y="626"/>
                  </a:lnTo>
                  <a:lnTo>
                    <a:pt x="1340" y="598"/>
                  </a:lnTo>
                  <a:lnTo>
                    <a:pt x="1332" y="570"/>
                  </a:lnTo>
                  <a:lnTo>
                    <a:pt x="1317" y="523"/>
                  </a:lnTo>
                  <a:lnTo>
                    <a:pt x="1304" y="493"/>
                  </a:lnTo>
                  <a:lnTo>
                    <a:pt x="1299" y="481"/>
                  </a:lnTo>
                  <a:lnTo>
                    <a:pt x="1299" y="481"/>
                  </a:lnTo>
                  <a:lnTo>
                    <a:pt x="1268" y="443"/>
                  </a:lnTo>
                  <a:lnTo>
                    <a:pt x="1232" y="400"/>
                  </a:lnTo>
                  <a:lnTo>
                    <a:pt x="1183" y="345"/>
                  </a:lnTo>
                  <a:lnTo>
                    <a:pt x="1126" y="283"/>
                  </a:lnTo>
                  <a:lnTo>
                    <a:pt x="1094" y="249"/>
                  </a:lnTo>
                  <a:lnTo>
                    <a:pt x="1060" y="216"/>
                  </a:lnTo>
                  <a:lnTo>
                    <a:pt x="1025" y="181"/>
                  </a:lnTo>
                  <a:lnTo>
                    <a:pt x="987" y="147"/>
                  </a:lnTo>
                  <a:lnTo>
                    <a:pt x="949" y="114"/>
                  </a:lnTo>
                  <a:lnTo>
                    <a:pt x="911" y="82"/>
                  </a:lnTo>
                  <a:lnTo>
                    <a:pt x="911" y="82"/>
                  </a:lnTo>
                  <a:lnTo>
                    <a:pt x="895" y="70"/>
                  </a:lnTo>
                  <a:lnTo>
                    <a:pt x="880" y="58"/>
                  </a:lnTo>
                  <a:lnTo>
                    <a:pt x="880" y="58"/>
                  </a:lnTo>
                  <a:lnTo>
                    <a:pt x="853" y="43"/>
                  </a:lnTo>
                  <a:lnTo>
                    <a:pt x="825" y="30"/>
                  </a:lnTo>
                  <a:lnTo>
                    <a:pt x="795" y="20"/>
                  </a:lnTo>
                  <a:lnTo>
                    <a:pt x="767" y="12"/>
                  </a:lnTo>
                  <a:lnTo>
                    <a:pt x="738" y="6"/>
                  </a:lnTo>
                  <a:lnTo>
                    <a:pt x="708" y="2"/>
                  </a:lnTo>
                  <a:lnTo>
                    <a:pt x="679" y="0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Freeform 219">
              <a:extLst>
                <a:ext uri="{FF2B5EF4-FFF2-40B4-BE49-F238E27FC236}">
                  <a16:creationId xmlns:a16="http://schemas.microsoft.com/office/drawing/2014/main" id="{30051D62-F395-167B-3F84-697F8573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" y="348"/>
              <a:ext cx="319" cy="316"/>
            </a:xfrm>
            <a:custGeom>
              <a:avLst/>
              <a:gdLst>
                <a:gd name="T0" fmla="*/ 0 w 637"/>
                <a:gd name="T1" fmla="*/ 0 h 631"/>
                <a:gd name="T2" fmla="*/ 0 w 637"/>
                <a:gd name="T3" fmla="*/ 0 h 631"/>
                <a:gd name="T4" fmla="*/ 42 w 637"/>
                <a:gd name="T5" fmla="*/ 28 h 631"/>
                <a:gd name="T6" fmla="*/ 83 w 637"/>
                <a:gd name="T7" fmla="*/ 58 h 631"/>
                <a:gd name="T8" fmla="*/ 83 w 637"/>
                <a:gd name="T9" fmla="*/ 58 h 631"/>
                <a:gd name="T10" fmla="*/ 124 w 637"/>
                <a:gd name="T11" fmla="*/ 91 h 631"/>
                <a:gd name="T12" fmla="*/ 163 w 637"/>
                <a:gd name="T13" fmla="*/ 125 h 631"/>
                <a:gd name="T14" fmla="*/ 238 w 637"/>
                <a:gd name="T15" fmla="*/ 194 h 631"/>
                <a:gd name="T16" fmla="*/ 238 w 637"/>
                <a:gd name="T17" fmla="*/ 194 h 631"/>
                <a:gd name="T18" fmla="*/ 323 w 637"/>
                <a:gd name="T19" fmla="*/ 266 h 631"/>
                <a:gd name="T20" fmla="*/ 364 w 637"/>
                <a:gd name="T21" fmla="*/ 303 h 631"/>
                <a:gd name="T22" fmla="*/ 405 w 637"/>
                <a:gd name="T23" fmla="*/ 340 h 631"/>
                <a:gd name="T24" fmla="*/ 405 w 637"/>
                <a:gd name="T25" fmla="*/ 340 h 631"/>
                <a:gd name="T26" fmla="*/ 438 w 637"/>
                <a:gd name="T27" fmla="*/ 374 h 631"/>
                <a:gd name="T28" fmla="*/ 469 w 637"/>
                <a:gd name="T29" fmla="*/ 408 h 631"/>
                <a:gd name="T30" fmla="*/ 498 w 637"/>
                <a:gd name="T31" fmla="*/ 444 h 631"/>
                <a:gd name="T32" fmla="*/ 526 w 637"/>
                <a:gd name="T33" fmla="*/ 481 h 631"/>
                <a:gd name="T34" fmla="*/ 580 w 637"/>
                <a:gd name="T35" fmla="*/ 555 h 631"/>
                <a:gd name="T36" fmla="*/ 607 w 637"/>
                <a:gd name="T37" fmla="*/ 594 h 631"/>
                <a:gd name="T38" fmla="*/ 635 w 637"/>
                <a:gd name="T39" fmla="*/ 631 h 631"/>
                <a:gd name="T40" fmla="*/ 635 w 637"/>
                <a:gd name="T41" fmla="*/ 631 h 631"/>
                <a:gd name="T42" fmla="*/ 635 w 637"/>
                <a:gd name="T43" fmla="*/ 631 h 631"/>
                <a:gd name="T44" fmla="*/ 637 w 637"/>
                <a:gd name="T45" fmla="*/ 630 h 631"/>
                <a:gd name="T46" fmla="*/ 637 w 637"/>
                <a:gd name="T47" fmla="*/ 630 h 631"/>
                <a:gd name="T48" fmla="*/ 610 w 637"/>
                <a:gd name="T49" fmla="*/ 593 h 631"/>
                <a:gd name="T50" fmla="*/ 583 w 637"/>
                <a:gd name="T51" fmla="*/ 555 h 631"/>
                <a:gd name="T52" fmla="*/ 529 w 637"/>
                <a:gd name="T53" fmla="*/ 481 h 631"/>
                <a:gd name="T54" fmla="*/ 501 w 637"/>
                <a:gd name="T55" fmla="*/ 445 h 631"/>
                <a:gd name="T56" fmla="*/ 473 w 637"/>
                <a:gd name="T57" fmla="*/ 411 h 631"/>
                <a:gd name="T58" fmla="*/ 442 w 637"/>
                <a:gd name="T59" fmla="*/ 376 h 631"/>
                <a:gd name="T60" fmla="*/ 410 w 637"/>
                <a:gd name="T61" fmla="*/ 344 h 631"/>
                <a:gd name="T62" fmla="*/ 410 w 637"/>
                <a:gd name="T63" fmla="*/ 344 h 631"/>
                <a:gd name="T64" fmla="*/ 369 w 637"/>
                <a:gd name="T65" fmla="*/ 306 h 631"/>
                <a:gd name="T66" fmla="*/ 327 w 637"/>
                <a:gd name="T67" fmla="*/ 270 h 631"/>
                <a:gd name="T68" fmla="*/ 243 w 637"/>
                <a:gd name="T69" fmla="*/ 197 h 631"/>
                <a:gd name="T70" fmla="*/ 243 w 637"/>
                <a:gd name="T71" fmla="*/ 197 h 631"/>
                <a:gd name="T72" fmla="*/ 166 w 637"/>
                <a:gd name="T73" fmla="*/ 128 h 631"/>
                <a:gd name="T74" fmla="*/ 128 w 637"/>
                <a:gd name="T75" fmla="*/ 93 h 631"/>
                <a:gd name="T76" fmla="*/ 88 w 637"/>
                <a:gd name="T77" fmla="*/ 61 h 631"/>
                <a:gd name="T78" fmla="*/ 88 w 637"/>
                <a:gd name="T79" fmla="*/ 61 h 631"/>
                <a:gd name="T80" fmla="*/ 66 w 637"/>
                <a:gd name="T81" fmla="*/ 44 h 631"/>
                <a:gd name="T82" fmla="*/ 45 w 637"/>
                <a:gd name="T83" fmla="*/ 29 h 631"/>
                <a:gd name="T84" fmla="*/ 0 w 637"/>
                <a:gd name="T8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7" h="631">
                  <a:moveTo>
                    <a:pt x="0" y="0"/>
                  </a:moveTo>
                  <a:lnTo>
                    <a:pt x="0" y="0"/>
                  </a:lnTo>
                  <a:lnTo>
                    <a:pt x="42" y="28"/>
                  </a:lnTo>
                  <a:lnTo>
                    <a:pt x="83" y="58"/>
                  </a:lnTo>
                  <a:lnTo>
                    <a:pt x="83" y="58"/>
                  </a:lnTo>
                  <a:lnTo>
                    <a:pt x="124" y="91"/>
                  </a:lnTo>
                  <a:lnTo>
                    <a:pt x="163" y="125"/>
                  </a:lnTo>
                  <a:lnTo>
                    <a:pt x="238" y="194"/>
                  </a:lnTo>
                  <a:lnTo>
                    <a:pt x="238" y="194"/>
                  </a:lnTo>
                  <a:lnTo>
                    <a:pt x="323" y="266"/>
                  </a:lnTo>
                  <a:lnTo>
                    <a:pt x="364" y="303"/>
                  </a:lnTo>
                  <a:lnTo>
                    <a:pt x="405" y="340"/>
                  </a:lnTo>
                  <a:lnTo>
                    <a:pt x="405" y="340"/>
                  </a:lnTo>
                  <a:lnTo>
                    <a:pt x="438" y="374"/>
                  </a:lnTo>
                  <a:lnTo>
                    <a:pt x="469" y="408"/>
                  </a:lnTo>
                  <a:lnTo>
                    <a:pt x="498" y="444"/>
                  </a:lnTo>
                  <a:lnTo>
                    <a:pt x="526" y="481"/>
                  </a:lnTo>
                  <a:lnTo>
                    <a:pt x="580" y="555"/>
                  </a:lnTo>
                  <a:lnTo>
                    <a:pt x="607" y="594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7" y="630"/>
                  </a:lnTo>
                  <a:lnTo>
                    <a:pt x="637" y="630"/>
                  </a:lnTo>
                  <a:lnTo>
                    <a:pt x="610" y="593"/>
                  </a:lnTo>
                  <a:lnTo>
                    <a:pt x="583" y="555"/>
                  </a:lnTo>
                  <a:lnTo>
                    <a:pt x="529" y="481"/>
                  </a:lnTo>
                  <a:lnTo>
                    <a:pt x="501" y="445"/>
                  </a:lnTo>
                  <a:lnTo>
                    <a:pt x="473" y="411"/>
                  </a:lnTo>
                  <a:lnTo>
                    <a:pt x="442" y="376"/>
                  </a:lnTo>
                  <a:lnTo>
                    <a:pt x="410" y="344"/>
                  </a:lnTo>
                  <a:lnTo>
                    <a:pt x="410" y="344"/>
                  </a:lnTo>
                  <a:lnTo>
                    <a:pt x="369" y="306"/>
                  </a:lnTo>
                  <a:lnTo>
                    <a:pt x="327" y="270"/>
                  </a:lnTo>
                  <a:lnTo>
                    <a:pt x="243" y="197"/>
                  </a:lnTo>
                  <a:lnTo>
                    <a:pt x="243" y="197"/>
                  </a:lnTo>
                  <a:lnTo>
                    <a:pt x="166" y="128"/>
                  </a:lnTo>
                  <a:lnTo>
                    <a:pt x="128" y="93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66" y="44"/>
                  </a:lnTo>
                  <a:lnTo>
                    <a:pt x="4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Freeform 220">
              <a:extLst>
                <a:ext uri="{FF2B5EF4-FFF2-40B4-BE49-F238E27FC236}">
                  <a16:creationId xmlns:a16="http://schemas.microsoft.com/office/drawing/2014/main" id="{C25151FE-B498-6291-ACFE-691506F47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" y="348"/>
              <a:ext cx="319" cy="316"/>
            </a:xfrm>
            <a:custGeom>
              <a:avLst/>
              <a:gdLst>
                <a:gd name="T0" fmla="*/ 0 w 637"/>
                <a:gd name="T1" fmla="*/ 0 h 631"/>
                <a:gd name="T2" fmla="*/ 0 w 637"/>
                <a:gd name="T3" fmla="*/ 0 h 631"/>
                <a:gd name="T4" fmla="*/ 42 w 637"/>
                <a:gd name="T5" fmla="*/ 28 h 631"/>
                <a:gd name="T6" fmla="*/ 83 w 637"/>
                <a:gd name="T7" fmla="*/ 58 h 631"/>
                <a:gd name="T8" fmla="*/ 83 w 637"/>
                <a:gd name="T9" fmla="*/ 58 h 631"/>
                <a:gd name="T10" fmla="*/ 124 w 637"/>
                <a:gd name="T11" fmla="*/ 91 h 631"/>
                <a:gd name="T12" fmla="*/ 163 w 637"/>
                <a:gd name="T13" fmla="*/ 125 h 631"/>
                <a:gd name="T14" fmla="*/ 238 w 637"/>
                <a:gd name="T15" fmla="*/ 194 h 631"/>
                <a:gd name="T16" fmla="*/ 238 w 637"/>
                <a:gd name="T17" fmla="*/ 194 h 631"/>
                <a:gd name="T18" fmla="*/ 323 w 637"/>
                <a:gd name="T19" fmla="*/ 266 h 631"/>
                <a:gd name="T20" fmla="*/ 364 w 637"/>
                <a:gd name="T21" fmla="*/ 303 h 631"/>
                <a:gd name="T22" fmla="*/ 405 w 637"/>
                <a:gd name="T23" fmla="*/ 340 h 631"/>
                <a:gd name="T24" fmla="*/ 405 w 637"/>
                <a:gd name="T25" fmla="*/ 340 h 631"/>
                <a:gd name="T26" fmla="*/ 438 w 637"/>
                <a:gd name="T27" fmla="*/ 374 h 631"/>
                <a:gd name="T28" fmla="*/ 469 w 637"/>
                <a:gd name="T29" fmla="*/ 408 h 631"/>
                <a:gd name="T30" fmla="*/ 498 w 637"/>
                <a:gd name="T31" fmla="*/ 444 h 631"/>
                <a:gd name="T32" fmla="*/ 526 w 637"/>
                <a:gd name="T33" fmla="*/ 481 h 631"/>
                <a:gd name="T34" fmla="*/ 580 w 637"/>
                <a:gd name="T35" fmla="*/ 555 h 631"/>
                <a:gd name="T36" fmla="*/ 607 w 637"/>
                <a:gd name="T37" fmla="*/ 594 h 631"/>
                <a:gd name="T38" fmla="*/ 635 w 637"/>
                <a:gd name="T39" fmla="*/ 631 h 631"/>
                <a:gd name="T40" fmla="*/ 635 w 637"/>
                <a:gd name="T41" fmla="*/ 631 h 631"/>
                <a:gd name="T42" fmla="*/ 635 w 637"/>
                <a:gd name="T43" fmla="*/ 631 h 631"/>
                <a:gd name="T44" fmla="*/ 637 w 637"/>
                <a:gd name="T45" fmla="*/ 630 h 631"/>
                <a:gd name="T46" fmla="*/ 637 w 637"/>
                <a:gd name="T47" fmla="*/ 630 h 631"/>
                <a:gd name="T48" fmla="*/ 610 w 637"/>
                <a:gd name="T49" fmla="*/ 593 h 631"/>
                <a:gd name="T50" fmla="*/ 583 w 637"/>
                <a:gd name="T51" fmla="*/ 555 h 631"/>
                <a:gd name="T52" fmla="*/ 529 w 637"/>
                <a:gd name="T53" fmla="*/ 481 h 631"/>
                <a:gd name="T54" fmla="*/ 501 w 637"/>
                <a:gd name="T55" fmla="*/ 445 h 631"/>
                <a:gd name="T56" fmla="*/ 473 w 637"/>
                <a:gd name="T57" fmla="*/ 411 h 631"/>
                <a:gd name="T58" fmla="*/ 442 w 637"/>
                <a:gd name="T59" fmla="*/ 376 h 631"/>
                <a:gd name="T60" fmla="*/ 410 w 637"/>
                <a:gd name="T61" fmla="*/ 344 h 631"/>
                <a:gd name="T62" fmla="*/ 410 w 637"/>
                <a:gd name="T63" fmla="*/ 344 h 631"/>
                <a:gd name="T64" fmla="*/ 369 w 637"/>
                <a:gd name="T65" fmla="*/ 306 h 631"/>
                <a:gd name="T66" fmla="*/ 327 w 637"/>
                <a:gd name="T67" fmla="*/ 270 h 631"/>
                <a:gd name="T68" fmla="*/ 243 w 637"/>
                <a:gd name="T69" fmla="*/ 197 h 631"/>
                <a:gd name="T70" fmla="*/ 243 w 637"/>
                <a:gd name="T71" fmla="*/ 197 h 631"/>
                <a:gd name="T72" fmla="*/ 166 w 637"/>
                <a:gd name="T73" fmla="*/ 128 h 631"/>
                <a:gd name="T74" fmla="*/ 128 w 637"/>
                <a:gd name="T75" fmla="*/ 93 h 631"/>
                <a:gd name="T76" fmla="*/ 88 w 637"/>
                <a:gd name="T77" fmla="*/ 61 h 631"/>
                <a:gd name="T78" fmla="*/ 88 w 637"/>
                <a:gd name="T79" fmla="*/ 61 h 631"/>
                <a:gd name="T80" fmla="*/ 66 w 637"/>
                <a:gd name="T81" fmla="*/ 44 h 631"/>
                <a:gd name="T82" fmla="*/ 45 w 637"/>
                <a:gd name="T83" fmla="*/ 29 h 631"/>
                <a:gd name="T84" fmla="*/ 0 w 637"/>
                <a:gd name="T8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7" h="631">
                  <a:moveTo>
                    <a:pt x="0" y="0"/>
                  </a:moveTo>
                  <a:lnTo>
                    <a:pt x="0" y="0"/>
                  </a:lnTo>
                  <a:lnTo>
                    <a:pt x="42" y="28"/>
                  </a:lnTo>
                  <a:lnTo>
                    <a:pt x="83" y="58"/>
                  </a:lnTo>
                  <a:lnTo>
                    <a:pt x="83" y="58"/>
                  </a:lnTo>
                  <a:lnTo>
                    <a:pt x="124" y="91"/>
                  </a:lnTo>
                  <a:lnTo>
                    <a:pt x="163" y="125"/>
                  </a:lnTo>
                  <a:lnTo>
                    <a:pt x="238" y="194"/>
                  </a:lnTo>
                  <a:lnTo>
                    <a:pt x="238" y="194"/>
                  </a:lnTo>
                  <a:lnTo>
                    <a:pt x="323" y="266"/>
                  </a:lnTo>
                  <a:lnTo>
                    <a:pt x="364" y="303"/>
                  </a:lnTo>
                  <a:lnTo>
                    <a:pt x="405" y="340"/>
                  </a:lnTo>
                  <a:lnTo>
                    <a:pt x="405" y="340"/>
                  </a:lnTo>
                  <a:lnTo>
                    <a:pt x="438" y="374"/>
                  </a:lnTo>
                  <a:lnTo>
                    <a:pt x="469" y="408"/>
                  </a:lnTo>
                  <a:lnTo>
                    <a:pt x="498" y="444"/>
                  </a:lnTo>
                  <a:lnTo>
                    <a:pt x="526" y="481"/>
                  </a:lnTo>
                  <a:lnTo>
                    <a:pt x="580" y="555"/>
                  </a:lnTo>
                  <a:lnTo>
                    <a:pt x="607" y="594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7" y="630"/>
                  </a:lnTo>
                  <a:lnTo>
                    <a:pt x="637" y="630"/>
                  </a:lnTo>
                  <a:lnTo>
                    <a:pt x="610" y="593"/>
                  </a:lnTo>
                  <a:lnTo>
                    <a:pt x="583" y="555"/>
                  </a:lnTo>
                  <a:lnTo>
                    <a:pt x="529" y="481"/>
                  </a:lnTo>
                  <a:lnTo>
                    <a:pt x="501" y="445"/>
                  </a:lnTo>
                  <a:lnTo>
                    <a:pt x="473" y="411"/>
                  </a:lnTo>
                  <a:lnTo>
                    <a:pt x="442" y="376"/>
                  </a:lnTo>
                  <a:lnTo>
                    <a:pt x="410" y="344"/>
                  </a:lnTo>
                  <a:lnTo>
                    <a:pt x="410" y="344"/>
                  </a:lnTo>
                  <a:lnTo>
                    <a:pt x="369" y="306"/>
                  </a:lnTo>
                  <a:lnTo>
                    <a:pt x="327" y="270"/>
                  </a:lnTo>
                  <a:lnTo>
                    <a:pt x="243" y="197"/>
                  </a:lnTo>
                  <a:lnTo>
                    <a:pt x="243" y="197"/>
                  </a:lnTo>
                  <a:lnTo>
                    <a:pt x="166" y="128"/>
                  </a:lnTo>
                  <a:lnTo>
                    <a:pt x="128" y="93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66" y="44"/>
                  </a:lnTo>
                  <a:lnTo>
                    <a:pt x="45" y="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Freeform 221">
              <a:extLst>
                <a:ext uri="{FF2B5EF4-FFF2-40B4-BE49-F238E27FC236}">
                  <a16:creationId xmlns:a16="http://schemas.microsoft.com/office/drawing/2014/main" id="{5B3BD53F-C7F7-229D-0F37-A7E723A0F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259"/>
              <a:ext cx="1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Freeform 222">
              <a:extLst>
                <a:ext uri="{FF2B5EF4-FFF2-40B4-BE49-F238E27FC236}">
                  <a16:creationId xmlns:a16="http://schemas.microsoft.com/office/drawing/2014/main" id="{64A92469-5723-1AA2-3F4E-35A83B2A7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259"/>
              <a:ext cx="1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Rectangle 223">
              <a:extLst>
                <a:ext uri="{FF2B5EF4-FFF2-40B4-BE49-F238E27FC236}">
                  <a16:creationId xmlns:a16="http://schemas.microsoft.com/office/drawing/2014/main" id="{457A5554-4B92-4601-634E-5C0D4927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66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Freeform 224">
              <a:extLst>
                <a:ext uri="{FF2B5EF4-FFF2-40B4-BE49-F238E27FC236}">
                  <a16:creationId xmlns:a16="http://schemas.microsoft.com/office/drawing/2014/main" id="{69991E8E-1A23-E45F-BE94-DBE86D6E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" y="664"/>
              <a:ext cx="0" cy="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Freeform 225">
              <a:extLst>
                <a:ext uri="{FF2B5EF4-FFF2-40B4-BE49-F238E27FC236}">
                  <a16:creationId xmlns:a16="http://schemas.microsoft.com/office/drawing/2014/main" id="{86C74C2B-8D04-CE42-EE43-03B88C4B7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9" y="3515"/>
              <a:ext cx="690" cy="662"/>
            </a:xfrm>
            <a:custGeom>
              <a:avLst/>
              <a:gdLst>
                <a:gd name="T0" fmla="*/ 1351 w 1378"/>
                <a:gd name="T1" fmla="*/ 679 h 1323"/>
                <a:gd name="T2" fmla="*/ 1351 w 1378"/>
                <a:gd name="T3" fmla="*/ 679 h 1323"/>
                <a:gd name="T4" fmla="*/ 1351 w 1378"/>
                <a:gd name="T5" fmla="*/ 679 h 1323"/>
                <a:gd name="T6" fmla="*/ 1378 w 1378"/>
                <a:gd name="T7" fmla="*/ 676 h 1323"/>
                <a:gd name="T8" fmla="*/ 1351 w 1378"/>
                <a:gd name="T9" fmla="*/ 679 h 1323"/>
                <a:gd name="T10" fmla="*/ 1365 w 1378"/>
                <a:gd name="T11" fmla="*/ 679 h 1323"/>
                <a:gd name="T12" fmla="*/ 1378 w 1378"/>
                <a:gd name="T13" fmla="*/ 676 h 1323"/>
                <a:gd name="T14" fmla="*/ 1012 w 1378"/>
                <a:gd name="T15" fmla="*/ 434 h 1323"/>
                <a:gd name="T16" fmla="*/ 1012 w 1378"/>
                <a:gd name="T17" fmla="*/ 434 h 1323"/>
                <a:gd name="T18" fmla="*/ 1012 w 1378"/>
                <a:gd name="T19" fmla="*/ 434 h 1323"/>
                <a:gd name="T20" fmla="*/ 1141 w 1378"/>
                <a:gd name="T21" fmla="*/ 417 h 1323"/>
                <a:gd name="T22" fmla="*/ 1078 w 1378"/>
                <a:gd name="T23" fmla="*/ 429 h 1323"/>
                <a:gd name="T24" fmla="*/ 1012 w 1378"/>
                <a:gd name="T25" fmla="*/ 434 h 1323"/>
                <a:gd name="T26" fmla="*/ 1045 w 1378"/>
                <a:gd name="T27" fmla="*/ 433 h 1323"/>
                <a:gd name="T28" fmla="*/ 1111 w 1378"/>
                <a:gd name="T29" fmla="*/ 424 h 1323"/>
                <a:gd name="T30" fmla="*/ 1144 w 1378"/>
                <a:gd name="T31" fmla="*/ 416 h 1323"/>
                <a:gd name="T32" fmla="*/ 1141 w 1378"/>
                <a:gd name="T33" fmla="*/ 417 h 1323"/>
                <a:gd name="T34" fmla="*/ 1144 w 1378"/>
                <a:gd name="T35" fmla="*/ 416 h 1323"/>
                <a:gd name="T36" fmla="*/ 900 w 1378"/>
                <a:gd name="T37" fmla="*/ 410 h 1323"/>
                <a:gd name="T38" fmla="*/ 900 w 1378"/>
                <a:gd name="T39" fmla="*/ 410 h 1323"/>
                <a:gd name="T40" fmla="*/ 900 w 1378"/>
                <a:gd name="T41" fmla="*/ 410 h 1323"/>
                <a:gd name="T42" fmla="*/ 898 w 1378"/>
                <a:gd name="T43" fmla="*/ 408 h 1323"/>
                <a:gd name="T44" fmla="*/ 899 w 1378"/>
                <a:gd name="T45" fmla="*/ 408 h 1323"/>
                <a:gd name="T46" fmla="*/ 602 w 1378"/>
                <a:gd name="T47" fmla="*/ 206 h 1323"/>
                <a:gd name="T48" fmla="*/ 602 w 1378"/>
                <a:gd name="T49" fmla="*/ 206 h 1323"/>
                <a:gd name="T50" fmla="*/ 602 w 1378"/>
                <a:gd name="T51" fmla="*/ 206 h 1323"/>
                <a:gd name="T52" fmla="*/ 566 w 1378"/>
                <a:gd name="T53" fmla="*/ 204 h 1323"/>
                <a:gd name="T54" fmla="*/ 569 w 1378"/>
                <a:gd name="T55" fmla="*/ 204 h 1323"/>
                <a:gd name="T56" fmla="*/ 566 w 1378"/>
                <a:gd name="T57" fmla="*/ 204 h 1323"/>
                <a:gd name="T58" fmla="*/ 710 w 1378"/>
                <a:gd name="T59" fmla="*/ 195 h 1323"/>
                <a:gd name="T60" fmla="*/ 657 w 1378"/>
                <a:gd name="T61" fmla="*/ 202 h 1323"/>
                <a:gd name="T62" fmla="*/ 602 w 1378"/>
                <a:gd name="T63" fmla="*/ 206 h 1323"/>
                <a:gd name="T64" fmla="*/ 629 w 1378"/>
                <a:gd name="T65" fmla="*/ 205 h 1323"/>
                <a:gd name="T66" fmla="*/ 684 w 1378"/>
                <a:gd name="T67" fmla="*/ 198 h 1323"/>
                <a:gd name="T68" fmla="*/ 717 w 1378"/>
                <a:gd name="T69" fmla="*/ 193 h 1323"/>
                <a:gd name="T70" fmla="*/ 717 w 1378"/>
                <a:gd name="T71" fmla="*/ 193 h 1323"/>
                <a:gd name="T72" fmla="*/ 717 w 1378"/>
                <a:gd name="T73" fmla="*/ 193 h 1323"/>
                <a:gd name="T74" fmla="*/ 744 w 1378"/>
                <a:gd name="T75" fmla="*/ 184 h 1323"/>
                <a:gd name="T76" fmla="*/ 744 w 1378"/>
                <a:gd name="T77" fmla="*/ 184 h 1323"/>
                <a:gd name="T78" fmla="*/ 807 w 1378"/>
                <a:gd name="T79" fmla="*/ 168 h 1323"/>
                <a:gd name="T80" fmla="*/ 790 w 1378"/>
                <a:gd name="T81" fmla="*/ 169 h 1323"/>
                <a:gd name="T82" fmla="*/ 744 w 1378"/>
                <a:gd name="T83" fmla="*/ 184 h 1323"/>
                <a:gd name="T84" fmla="*/ 775 w 1378"/>
                <a:gd name="T85" fmla="*/ 174 h 1323"/>
                <a:gd name="T86" fmla="*/ 807 w 1378"/>
                <a:gd name="T87" fmla="*/ 168 h 1323"/>
                <a:gd name="T88" fmla="*/ 465 w 1378"/>
                <a:gd name="T89" fmla="*/ 0 h 1323"/>
                <a:gd name="T90" fmla="*/ 437 w 1378"/>
                <a:gd name="T91" fmla="*/ 38 h 1323"/>
                <a:gd name="T92" fmla="*/ 0 w 1378"/>
                <a:gd name="T93" fmla="*/ 1323 h 1323"/>
                <a:gd name="T94" fmla="*/ 6 w 1378"/>
                <a:gd name="T95" fmla="*/ 1323 h 1323"/>
                <a:gd name="T96" fmla="*/ 141 w 1378"/>
                <a:gd name="T97" fmla="*/ 925 h 1323"/>
                <a:gd name="T98" fmla="*/ 466 w 1378"/>
                <a:gd name="T99" fmla="*/ 13 h 1323"/>
                <a:gd name="T100" fmla="*/ 465 w 1378"/>
                <a:gd name="T101" fmla="*/ 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8" h="1323">
                  <a:moveTo>
                    <a:pt x="1351" y="679"/>
                  </a:move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close/>
                  <a:moveTo>
                    <a:pt x="1378" y="676"/>
                  </a:moveTo>
                  <a:lnTo>
                    <a:pt x="1378" y="676"/>
                  </a:lnTo>
                  <a:lnTo>
                    <a:pt x="1365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65" y="679"/>
                  </a:lnTo>
                  <a:lnTo>
                    <a:pt x="1378" y="676"/>
                  </a:lnTo>
                  <a:lnTo>
                    <a:pt x="1378" y="676"/>
                  </a:lnTo>
                  <a:close/>
                  <a:moveTo>
                    <a:pt x="1012" y="434"/>
                  </a:move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close/>
                  <a:moveTo>
                    <a:pt x="1141" y="417"/>
                  </a:moveTo>
                  <a:lnTo>
                    <a:pt x="1141" y="417"/>
                  </a:lnTo>
                  <a:lnTo>
                    <a:pt x="1111" y="424"/>
                  </a:lnTo>
                  <a:lnTo>
                    <a:pt x="1078" y="429"/>
                  </a:lnTo>
                  <a:lnTo>
                    <a:pt x="1045" y="433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45" y="433"/>
                  </a:lnTo>
                  <a:lnTo>
                    <a:pt x="1078" y="429"/>
                  </a:lnTo>
                  <a:lnTo>
                    <a:pt x="1111" y="424"/>
                  </a:lnTo>
                  <a:lnTo>
                    <a:pt x="1141" y="417"/>
                  </a:lnTo>
                  <a:close/>
                  <a:moveTo>
                    <a:pt x="1144" y="416"/>
                  </a:moveTo>
                  <a:lnTo>
                    <a:pt x="1144" y="416"/>
                  </a:lnTo>
                  <a:lnTo>
                    <a:pt x="1141" y="417"/>
                  </a:lnTo>
                  <a:lnTo>
                    <a:pt x="1141" y="417"/>
                  </a:lnTo>
                  <a:lnTo>
                    <a:pt x="1144" y="416"/>
                  </a:lnTo>
                  <a:lnTo>
                    <a:pt x="1144" y="416"/>
                  </a:lnTo>
                  <a:close/>
                  <a:moveTo>
                    <a:pt x="900" y="410"/>
                  </a:moveTo>
                  <a:lnTo>
                    <a:pt x="900" y="410"/>
                  </a:lnTo>
                  <a:lnTo>
                    <a:pt x="900" y="410"/>
                  </a:lnTo>
                  <a:lnTo>
                    <a:pt x="900" y="410"/>
                  </a:lnTo>
                  <a:lnTo>
                    <a:pt x="900" y="410"/>
                  </a:lnTo>
                  <a:close/>
                  <a:moveTo>
                    <a:pt x="898" y="408"/>
                  </a:moveTo>
                  <a:lnTo>
                    <a:pt x="898" y="408"/>
                  </a:lnTo>
                  <a:lnTo>
                    <a:pt x="899" y="408"/>
                  </a:lnTo>
                  <a:lnTo>
                    <a:pt x="899" y="408"/>
                  </a:lnTo>
                  <a:lnTo>
                    <a:pt x="898" y="408"/>
                  </a:lnTo>
                  <a:close/>
                  <a:moveTo>
                    <a:pt x="602" y="206"/>
                  </a:move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close/>
                  <a:moveTo>
                    <a:pt x="566" y="204"/>
                  </a:moveTo>
                  <a:lnTo>
                    <a:pt x="566" y="204"/>
                  </a:lnTo>
                  <a:lnTo>
                    <a:pt x="569" y="204"/>
                  </a:lnTo>
                  <a:lnTo>
                    <a:pt x="569" y="204"/>
                  </a:lnTo>
                  <a:lnTo>
                    <a:pt x="566" y="204"/>
                  </a:lnTo>
                  <a:close/>
                  <a:moveTo>
                    <a:pt x="710" y="195"/>
                  </a:moveTo>
                  <a:lnTo>
                    <a:pt x="710" y="195"/>
                  </a:lnTo>
                  <a:lnTo>
                    <a:pt x="684" y="198"/>
                  </a:lnTo>
                  <a:lnTo>
                    <a:pt x="657" y="202"/>
                  </a:lnTo>
                  <a:lnTo>
                    <a:pt x="629" y="205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29" y="205"/>
                  </a:lnTo>
                  <a:lnTo>
                    <a:pt x="657" y="202"/>
                  </a:lnTo>
                  <a:lnTo>
                    <a:pt x="684" y="198"/>
                  </a:lnTo>
                  <a:lnTo>
                    <a:pt x="710" y="195"/>
                  </a:lnTo>
                  <a:close/>
                  <a:moveTo>
                    <a:pt x="717" y="193"/>
                  </a:moveTo>
                  <a:lnTo>
                    <a:pt x="717" y="193"/>
                  </a:lnTo>
                  <a:lnTo>
                    <a:pt x="717" y="193"/>
                  </a:lnTo>
                  <a:lnTo>
                    <a:pt x="717" y="193"/>
                  </a:lnTo>
                  <a:lnTo>
                    <a:pt x="717" y="193"/>
                  </a:lnTo>
                  <a:close/>
                  <a:moveTo>
                    <a:pt x="744" y="184"/>
                  </a:moveTo>
                  <a:lnTo>
                    <a:pt x="744" y="184"/>
                  </a:lnTo>
                  <a:lnTo>
                    <a:pt x="744" y="184"/>
                  </a:lnTo>
                  <a:lnTo>
                    <a:pt x="744" y="184"/>
                  </a:lnTo>
                  <a:lnTo>
                    <a:pt x="744" y="184"/>
                  </a:lnTo>
                  <a:close/>
                  <a:moveTo>
                    <a:pt x="807" y="168"/>
                  </a:moveTo>
                  <a:lnTo>
                    <a:pt x="807" y="168"/>
                  </a:lnTo>
                  <a:lnTo>
                    <a:pt x="790" y="169"/>
                  </a:lnTo>
                  <a:lnTo>
                    <a:pt x="775" y="174"/>
                  </a:lnTo>
                  <a:lnTo>
                    <a:pt x="744" y="184"/>
                  </a:lnTo>
                  <a:lnTo>
                    <a:pt x="744" y="184"/>
                  </a:lnTo>
                  <a:lnTo>
                    <a:pt x="775" y="174"/>
                  </a:lnTo>
                  <a:lnTo>
                    <a:pt x="790" y="169"/>
                  </a:lnTo>
                  <a:lnTo>
                    <a:pt x="807" y="168"/>
                  </a:lnTo>
                  <a:lnTo>
                    <a:pt x="807" y="168"/>
                  </a:lnTo>
                  <a:close/>
                  <a:moveTo>
                    <a:pt x="465" y="0"/>
                  </a:moveTo>
                  <a:lnTo>
                    <a:pt x="451" y="22"/>
                  </a:lnTo>
                  <a:lnTo>
                    <a:pt x="437" y="3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6" y="1323"/>
                  </a:lnTo>
                  <a:lnTo>
                    <a:pt x="6" y="1323"/>
                  </a:lnTo>
                  <a:lnTo>
                    <a:pt x="141" y="925"/>
                  </a:lnTo>
                  <a:lnTo>
                    <a:pt x="141" y="925"/>
                  </a:lnTo>
                  <a:lnTo>
                    <a:pt x="442" y="42"/>
                  </a:lnTo>
                  <a:lnTo>
                    <a:pt x="466" y="13"/>
                  </a:lnTo>
                  <a:lnTo>
                    <a:pt x="466" y="1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Freeform 226">
              <a:extLst>
                <a:ext uri="{FF2B5EF4-FFF2-40B4-BE49-F238E27FC236}">
                  <a16:creationId xmlns:a16="http://schemas.microsoft.com/office/drawing/2014/main" id="{303E17FF-C1A9-3F0A-F654-D3C11EB28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Freeform 227">
              <a:extLst>
                <a:ext uri="{FF2B5EF4-FFF2-40B4-BE49-F238E27FC236}">
                  <a16:creationId xmlns:a16="http://schemas.microsoft.com/office/drawing/2014/main" id="{FD714A8C-2E34-780A-8972-D5303C4D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853"/>
              <a:ext cx="14" cy="1"/>
            </a:xfrm>
            <a:custGeom>
              <a:avLst/>
              <a:gdLst>
                <a:gd name="T0" fmla="*/ 27 w 27"/>
                <a:gd name="T1" fmla="*/ 0 h 3"/>
                <a:gd name="T2" fmla="*/ 27 w 27"/>
                <a:gd name="T3" fmla="*/ 0 h 3"/>
                <a:gd name="T4" fmla="*/ 14 w 27"/>
                <a:gd name="T5" fmla="*/ 3 h 3"/>
                <a:gd name="T6" fmla="*/ 0 w 27"/>
                <a:gd name="T7" fmla="*/ 3 h 3"/>
                <a:gd name="T8" fmla="*/ 0 w 27"/>
                <a:gd name="T9" fmla="*/ 3 h 3"/>
                <a:gd name="T10" fmla="*/ 14 w 27"/>
                <a:gd name="T11" fmla="*/ 3 h 3"/>
                <a:gd name="T12" fmla="*/ 27 w 27"/>
                <a:gd name="T13" fmla="*/ 0 h 3"/>
                <a:gd name="T14" fmla="*/ 27 w 2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">
                  <a:moveTo>
                    <a:pt x="27" y="0"/>
                  </a:moveTo>
                  <a:lnTo>
                    <a:pt x="27" y="0"/>
                  </a:lnTo>
                  <a:lnTo>
                    <a:pt x="14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4" y="3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Freeform 228">
              <a:extLst>
                <a:ext uri="{FF2B5EF4-FFF2-40B4-BE49-F238E27FC236}">
                  <a16:creationId xmlns:a16="http://schemas.microsoft.com/office/drawing/2014/main" id="{80531422-2DCD-209E-BFBC-DD76A9301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37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2" name="Freeform 229">
              <a:extLst>
                <a:ext uri="{FF2B5EF4-FFF2-40B4-BE49-F238E27FC236}">
                  <a16:creationId xmlns:a16="http://schemas.microsoft.com/office/drawing/2014/main" id="{E15AABF4-6880-7FAA-35DF-2A9CE8029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3724"/>
              <a:ext cx="65" cy="8"/>
            </a:xfrm>
            <a:custGeom>
              <a:avLst/>
              <a:gdLst>
                <a:gd name="T0" fmla="*/ 129 w 129"/>
                <a:gd name="T1" fmla="*/ 0 h 17"/>
                <a:gd name="T2" fmla="*/ 129 w 129"/>
                <a:gd name="T3" fmla="*/ 0 h 17"/>
                <a:gd name="T4" fmla="*/ 99 w 129"/>
                <a:gd name="T5" fmla="*/ 7 h 17"/>
                <a:gd name="T6" fmla="*/ 66 w 129"/>
                <a:gd name="T7" fmla="*/ 12 h 17"/>
                <a:gd name="T8" fmla="*/ 33 w 129"/>
                <a:gd name="T9" fmla="*/ 16 h 17"/>
                <a:gd name="T10" fmla="*/ 0 w 129"/>
                <a:gd name="T11" fmla="*/ 17 h 17"/>
                <a:gd name="T12" fmla="*/ 0 w 129"/>
                <a:gd name="T13" fmla="*/ 17 h 17"/>
                <a:gd name="T14" fmla="*/ 33 w 129"/>
                <a:gd name="T15" fmla="*/ 16 h 17"/>
                <a:gd name="T16" fmla="*/ 66 w 129"/>
                <a:gd name="T17" fmla="*/ 12 h 17"/>
                <a:gd name="T18" fmla="*/ 99 w 129"/>
                <a:gd name="T19" fmla="*/ 7 h 17"/>
                <a:gd name="T20" fmla="*/ 129 w 12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7">
                  <a:moveTo>
                    <a:pt x="129" y="0"/>
                  </a:moveTo>
                  <a:lnTo>
                    <a:pt x="129" y="0"/>
                  </a:lnTo>
                  <a:lnTo>
                    <a:pt x="99" y="7"/>
                  </a:lnTo>
                  <a:lnTo>
                    <a:pt x="66" y="12"/>
                  </a:lnTo>
                  <a:lnTo>
                    <a:pt x="33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33" y="16"/>
                  </a:lnTo>
                  <a:lnTo>
                    <a:pt x="66" y="12"/>
                  </a:lnTo>
                  <a:lnTo>
                    <a:pt x="99" y="7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3" name="Freeform 230">
              <a:extLst>
                <a:ext uri="{FF2B5EF4-FFF2-40B4-BE49-F238E27FC236}">
                  <a16:creationId xmlns:a16="http://schemas.microsoft.com/office/drawing/2014/main" id="{75EB9332-0BF9-ED41-5840-9D09743A6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3723"/>
              <a:ext cx="1" cy="1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0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4" name="Rectangle 231">
              <a:extLst>
                <a:ext uri="{FF2B5EF4-FFF2-40B4-BE49-F238E27FC236}">
                  <a16:creationId xmlns:a16="http://schemas.microsoft.com/office/drawing/2014/main" id="{45E3CC2F-2BAF-6E19-21BF-83BE4819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720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5" name="Rectangle 232">
              <a:extLst>
                <a:ext uri="{FF2B5EF4-FFF2-40B4-BE49-F238E27FC236}">
                  <a16:creationId xmlns:a16="http://schemas.microsoft.com/office/drawing/2014/main" id="{EB92BF4E-B781-4E61-A35B-8CE78421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71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6" name="Freeform 233">
              <a:extLst>
                <a:ext uri="{FF2B5EF4-FFF2-40B4-BE49-F238E27FC236}">
                  <a16:creationId xmlns:a16="http://schemas.microsoft.com/office/drawing/2014/main" id="{28912585-A252-9C11-1041-175C1419A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6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7" name="Rectangle 234">
              <a:extLst>
                <a:ext uri="{FF2B5EF4-FFF2-40B4-BE49-F238E27FC236}">
                  <a16:creationId xmlns:a16="http://schemas.microsoft.com/office/drawing/2014/main" id="{9CADD10F-A4A6-C318-CA63-636A27607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361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8" name="Freeform 235">
              <a:extLst>
                <a:ext uri="{FF2B5EF4-FFF2-40B4-BE49-F238E27FC236}">
                  <a16:creationId xmlns:a16="http://schemas.microsoft.com/office/drawing/2014/main" id="{3A0991DD-82EE-0E1C-E621-1C9E70DBA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612"/>
              <a:ext cx="54" cy="6"/>
            </a:xfrm>
            <a:custGeom>
              <a:avLst/>
              <a:gdLst>
                <a:gd name="T0" fmla="*/ 108 w 108"/>
                <a:gd name="T1" fmla="*/ 0 h 11"/>
                <a:gd name="T2" fmla="*/ 108 w 108"/>
                <a:gd name="T3" fmla="*/ 0 h 11"/>
                <a:gd name="T4" fmla="*/ 82 w 108"/>
                <a:gd name="T5" fmla="*/ 3 h 11"/>
                <a:gd name="T6" fmla="*/ 55 w 108"/>
                <a:gd name="T7" fmla="*/ 7 h 11"/>
                <a:gd name="T8" fmla="*/ 27 w 108"/>
                <a:gd name="T9" fmla="*/ 10 h 11"/>
                <a:gd name="T10" fmla="*/ 0 w 108"/>
                <a:gd name="T11" fmla="*/ 11 h 11"/>
                <a:gd name="T12" fmla="*/ 0 w 108"/>
                <a:gd name="T13" fmla="*/ 11 h 11"/>
                <a:gd name="T14" fmla="*/ 27 w 108"/>
                <a:gd name="T15" fmla="*/ 10 h 11"/>
                <a:gd name="T16" fmla="*/ 55 w 108"/>
                <a:gd name="T17" fmla="*/ 7 h 11"/>
                <a:gd name="T18" fmla="*/ 82 w 108"/>
                <a:gd name="T19" fmla="*/ 3 h 11"/>
                <a:gd name="T20" fmla="*/ 108 w 108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1">
                  <a:moveTo>
                    <a:pt x="108" y="0"/>
                  </a:moveTo>
                  <a:lnTo>
                    <a:pt x="108" y="0"/>
                  </a:lnTo>
                  <a:lnTo>
                    <a:pt x="82" y="3"/>
                  </a:lnTo>
                  <a:lnTo>
                    <a:pt x="55" y="7"/>
                  </a:lnTo>
                  <a:lnTo>
                    <a:pt x="27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7" y="10"/>
                  </a:lnTo>
                  <a:lnTo>
                    <a:pt x="55" y="7"/>
                  </a:lnTo>
                  <a:lnTo>
                    <a:pt x="82" y="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9" name="Rectangle 236">
              <a:extLst>
                <a:ext uri="{FF2B5EF4-FFF2-40B4-BE49-F238E27FC236}">
                  <a16:creationId xmlns:a16="http://schemas.microsoft.com/office/drawing/2014/main" id="{46DAF380-A700-2E40-C32E-C0F406477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61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0" name="Rectangle 237">
              <a:extLst>
                <a:ext uri="{FF2B5EF4-FFF2-40B4-BE49-F238E27FC236}">
                  <a16:creationId xmlns:a16="http://schemas.microsoft.com/office/drawing/2014/main" id="{4541FC43-8F97-3922-1B2A-BC619231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" y="360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26B2DE75-E11E-2AF3-9DB3-BD62338E7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3599"/>
              <a:ext cx="31" cy="8"/>
            </a:xfrm>
            <a:custGeom>
              <a:avLst/>
              <a:gdLst>
                <a:gd name="T0" fmla="*/ 63 w 63"/>
                <a:gd name="T1" fmla="*/ 0 h 16"/>
                <a:gd name="T2" fmla="*/ 63 w 63"/>
                <a:gd name="T3" fmla="*/ 0 h 16"/>
                <a:gd name="T4" fmla="*/ 46 w 63"/>
                <a:gd name="T5" fmla="*/ 1 h 16"/>
                <a:gd name="T6" fmla="*/ 31 w 63"/>
                <a:gd name="T7" fmla="*/ 6 h 16"/>
                <a:gd name="T8" fmla="*/ 0 w 63"/>
                <a:gd name="T9" fmla="*/ 16 h 16"/>
                <a:gd name="T10" fmla="*/ 0 w 63"/>
                <a:gd name="T11" fmla="*/ 16 h 16"/>
                <a:gd name="T12" fmla="*/ 31 w 63"/>
                <a:gd name="T13" fmla="*/ 6 h 16"/>
                <a:gd name="T14" fmla="*/ 46 w 63"/>
                <a:gd name="T15" fmla="*/ 1 h 16"/>
                <a:gd name="T16" fmla="*/ 63 w 63"/>
                <a:gd name="T17" fmla="*/ 0 h 16"/>
                <a:gd name="T18" fmla="*/ 63 w 63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6">
                  <a:moveTo>
                    <a:pt x="63" y="0"/>
                  </a:moveTo>
                  <a:lnTo>
                    <a:pt x="63" y="0"/>
                  </a:lnTo>
                  <a:lnTo>
                    <a:pt x="46" y="1"/>
                  </a:lnTo>
                  <a:lnTo>
                    <a:pt x="31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1" y="6"/>
                  </a:lnTo>
                  <a:lnTo>
                    <a:pt x="46" y="1"/>
                  </a:lnTo>
                  <a:lnTo>
                    <a:pt x="6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2" name="Freeform 239">
              <a:extLst>
                <a:ext uri="{FF2B5EF4-FFF2-40B4-BE49-F238E27FC236}">
                  <a16:creationId xmlns:a16="http://schemas.microsoft.com/office/drawing/2014/main" id="{3F431E75-A022-8A10-8114-B6787B3E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" y="3515"/>
              <a:ext cx="234" cy="662"/>
            </a:xfrm>
            <a:custGeom>
              <a:avLst/>
              <a:gdLst>
                <a:gd name="T0" fmla="*/ 465 w 466"/>
                <a:gd name="T1" fmla="*/ 0 h 1323"/>
                <a:gd name="T2" fmla="*/ 451 w 466"/>
                <a:gd name="T3" fmla="*/ 22 h 1323"/>
                <a:gd name="T4" fmla="*/ 437 w 466"/>
                <a:gd name="T5" fmla="*/ 38 h 1323"/>
                <a:gd name="T6" fmla="*/ 0 w 466"/>
                <a:gd name="T7" fmla="*/ 1323 h 1323"/>
                <a:gd name="T8" fmla="*/ 0 w 466"/>
                <a:gd name="T9" fmla="*/ 1323 h 1323"/>
                <a:gd name="T10" fmla="*/ 6 w 466"/>
                <a:gd name="T11" fmla="*/ 1323 h 1323"/>
                <a:gd name="T12" fmla="*/ 6 w 466"/>
                <a:gd name="T13" fmla="*/ 1323 h 1323"/>
                <a:gd name="T14" fmla="*/ 141 w 466"/>
                <a:gd name="T15" fmla="*/ 925 h 1323"/>
                <a:gd name="T16" fmla="*/ 141 w 466"/>
                <a:gd name="T17" fmla="*/ 925 h 1323"/>
                <a:gd name="T18" fmla="*/ 442 w 466"/>
                <a:gd name="T19" fmla="*/ 42 h 1323"/>
                <a:gd name="T20" fmla="*/ 466 w 466"/>
                <a:gd name="T21" fmla="*/ 13 h 1323"/>
                <a:gd name="T22" fmla="*/ 466 w 466"/>
                <a:gd name="T23" fmla="*/ 13 h 1323"/>
                <a:gd name="T24" fmla="*/ 465 w 466"/>
                <a:gd name="T25" fmla="*/ 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6" h="1323">
                  <a:moveTo>
                    <a:pt x="465" y="0"/>
                  </a:moveTo>
                  <a:lnTo>
                    <a:pt x="451" y="22"/>
                  </a:lnTo>
                  <a:lnTo>
                    <a:pt x="437" y="3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6" y="1323"/>
                  </a:lnTo>
                  <a:lnTo>
                    <a:pt x="6" y="1323"/>
                  </a:lnTo>
                  <a:lnTo>
                    <a:pt x="141" y="925"/>
                  </a:lnTo>
                  <a:lnTo>
                    <a:pt x="141" y="925"/>
                  </a:lnTo>
                  <a:lnTo>
                    <a:pt x="442" y="42"/>
                  </a:lnTo>
                  <a:lnTo>
                    <a:pt x="466" y="13"/>
                  </a:lnTo>
                  <a:lnTo>
                    <a:pt x="466" y="13"/>
                  </a:lnTo>
                  <a:lnTo>
                    <a:pt x="4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3" name="Freeform 240">
              <a:extLst>
                <a:ext uri="{FF2B5EF4-FFF2-40B4-BE49-F238E27FC236}">
                  <a16:creationId xmlns:a16="http://schemas.microsoft.com/office/drawing/2014/main" id="{1D448319-65D2-B322-9274-D8520020EE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3" y="3598"/>
              <a:ext cx="429" cy="256"/>
            </a:xfrm>
            <a:custGeom>
              <a:avLst/>
              <a:gdLst>
                <a:gd name="T0" fmla="*/ 719 w 859"/>
                <a:gd name="T1" fmla="*/ 482 h 514"/>
                <a:gd name="T2" fmla="*/ 764 w 859"/>
                <a:gd name="T3" fmla="*/ 502 h 514"/>
                <a:gd name="T4" fmla="*/ 810 w 859"/>
                <a:gd name="T5" fmla="*/ 514 h 514"/>
                <a:gd name="T6" fmla="*/ 825 w 859"/>
                <a:gd name="T7" fmla="*/ 514 h 514"/>
                <a:gd name="T8" fmla="*/ 825 w 859"/>
                <a:gd name="T9" fmla="*/ 514 h 514"/>
                <a:gd name="T10" fmla="*/ 859 w 859"/>
                <a:gd name="T11" fmla="*/ 506 h 514"/>
                <a:gd name="T12" fmla="*/ 841 w 859"/>
                <a:gd name="T13" fmla="*/ 510 h 514"/>
                <a:gd name="T14" fmla="*/ 806 w 859"/>
                <a:gd name="T15" fmla="*/ 510 h 514"/>
                <a:gd name="T16" fmla="*/ 761 w 859"/>
                <a:gd name="T17" fmla="*/ 501 h 514"/>
                <a:gd name="T18" fmla="*/ 719 w 859"/>
                <a:gd name="T19" fmla="*/ 482 h 514"/>
                <a:gd name="T20" fmla="*/ 363 w 859"/>
                <a:gd name="T21" fmla="*/ 237 h 514"/>
                <a:gd name="T22" fmla="*/ 372 w 859"/>
                <a:gd name="T23" fmla="*/ 243 h 514"/>
                <a:gd name="T24" fmla="*/ 373 w 859"/>
                <a:gd name="T25" fmla="*/ 243 h 514"/>
                <a:gd name="T26" fmla="*/ 374 w 859"/>
                <a:gd name="T27" fmla="*/ 245 h 514"/>
                <a:gd name="T28" fmla="*/ 399 w 859"/>
                <a:gd name="T29" fmla="*/ 256 h 514"/>
                <a:gd name="T30" fmla="*/ 441 w 859"/>
                <a:gd name="T31" fmla="*/ 267 h 514"/>
                <a:gd name="T32" fmla="*/ 486 w 859"/>
                <a:gd name="T33" fmla="*/ 269 h 514"/>
                <a:gd name="T34" fmla="*/ 486 w 859"/>
                <a:gd name="T35" fmla="*/ 269 h 514"/>
                <a:gd name="T36" fmla="*/ 552 w 859"/>
                <a:gd name="T37" fmla="*/ 264 h 514"/>
                <a:gd name="T38" fmla="*/ 615 w 859"/>
                <a:gd name="T39" fmla="*/ 252 h 514"/>
                <a:gd name="T40" fmla="*/ 618 w 859"/>
                <a:gd name="T41" fmla="*/ 251 h 514"/>
                <a:gd name="T42" fmla="*/ 617 w 859"/>
                <a:gd name="T43" fmla="*/ 247 h 514"/>
                <a:gd name="T44" fmla="*/ 517 w 859"/>
                <a:gd name="T45" fmla="*/ 265 h 514"/>
                <a:gd name="T46" fmla="*/ 481 w 859"/>
                <a:gd name="T47" fmla="*/ 267 h 514"/>
                <a:gd name="T48" fmla="*/ 421 w 859"/>
                <a:gd name="T49" fmla="*/ 260 h 514"/>
                <a:gd name="T50" fmla="*/ 380 w 859"/>
                <a:gd name="T51" fmla="*/ 246 h 514"/>
                <a:gd name="T52" fmla="*/ 363 w 859"/>
                <a:gd name="T53" fmla="*/ 237 h 514"/>
                <a:gd name="T54" fmla="*/ 266 w 859"/>
                <a:gd name="T55" fmla="*/ 0 h 514"/>
                <a:gd name="T56" fmla="*/ 230 w 859"/>
                <a:gd name="T57" fmla="*/ 10 h 514"/>
                <a:gd name="T58" fmla="*/ 182 w 859"/>
                <a:gd name="T59" fmla="*/ 26 h 514"/>
                <a:gd name="T60" fmla="*/ 128 w 859"/>
                <a:gd name="T61" fmla="*/ 33 h 514"/>
                <a:gd name="T62" fmla="*/ 71 w 859"/>
                <a:gd name="T63" fmla="*/ 37 h 514"/>
                <a:gd name="T64" fmla="*/ 36 w 859"/>
                <a:gd name="T65" fmla="*/ 36 h 514"/>
                <a:gd name="T66" fmla="*/ 8 w 859"/>
                <a:gd name="T67" fmla="*/ 28 h 514"/>
                <a:gd name="T68" fmla="*/ 9 w 859"/>
                <a:gd name="T69" fmla="*/ 30 h 514"/>
                <a:gd name="T70" fmla="*/ 40 w 859"/>
                <a:gd name="T71" fmla="*/ 39 h 514"/>
                <a:gd name="T72" fmla="*/ 43 w 859"/>
                <a:gd name="T73" fmla="*/ 39 h 514"/>
                <a:gd name="T74" fmla="*/ 76 w 859"/>
                <a:gd name="T75" fmla="*/ 41 h 514"/>
                <a:gd name="T76" fmla="*/ 76 w 859"/>
                <a:gd name="T77" fmla="*/ 41 h 514"/>
                <a:gd name="T78" fmla="*/ 103 w 859"/>
                <a:gd name="T79" fmla="*/ 40 h 514"/>
                <a:gd name="T80" fmla="*/ 184 w 859"/>
                <a:gd name="T81" fmla="*/ 30 h 514"/>
                <a:gd name="T82" fmla="*/ 187 w 859"/>
                <a:gd name="T83" fmla="*/ 28 h 514"/>
                <a:gd name="T84" fmla="*/ 191 w 859"/>
                <a:gd name="T85" fmla="*/ 28 h 514"/>
                <a:gd name="T86" fmla="*/ 218 w 859"/>
                <a:gd name="T87" fmla="*/ 19 h 514"/>
                <a:gd name="T88" fmla="*/ 218 w 859"/>
                <a:gd name="T89" fmla="*/ 19 h 514"/>
                <a:gd name="T90" fmla="*/ 249 w 859"/>
                <a:gd name="T91" fmla="*/ 9 h 514"/>
                <a:gd name="T92" fmla="*/ 281 w 859"/>
                <a:gd name="T93" fmla="*/ 3 h 514"/>
                <a:gd name="T94" fmla="*/ 277 w 859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9" h="514">
                  <a:moveTo>
                    <a:pt x="705" y="474"/>
                  </a:moveTo>
                  <a:lnTo>
                    <a:pt x="705" y="474"/>
                  </a:lnTo>
                  <a:lnTo>
                    <a:pt x="719" y="482"/>
                  </a:lnTo>
                  <a:lnTo>
                    <a:pt x="733" y="489"/>
                  </a:lnTo>
                  <a:lnTo>
                    <a:pt x="749" y="497"/>
                  </a:lnTo>
                  <a:lnTo>
                    <a:pt x="764" y="502"/>
                  </a:lnTo>
                  <a:lnTo>
                    <a:pt x="779" y="507"/>
                  </a:lnTo>
                  <a:lnTo>
                    <a:pt x="795" y="511"/>
                  </a:lnTo>
                  <a:lnTo>
                    <a:pt x="810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39" y="514"/>
                  </a:lnTo>
                  <a:lnTo>
                    <a:pt x="852" y="511"/>
                  </a:lnTo>
                  <a:lnTo>
                    <a:pt x="859" y="506"/>
                  </a:lnTo>
                  <a:lnTo>
                    <a:pt x="859" y="506"/>
                  </a:lnTo>
                  <a:lnTo>
                    <a:pt x="850" y="509"/>
                  </a:lnTo>
                  <a:lnTo>
                    <a:pt x="841" y="510"/>
                  </a:lnTo>
                  <a:lnTo>
                    <a:pt x="822" y="511"/>
                  </a:lnTo>
                  <a:lnTo>
                    <a:pt x="822" y="511"/>
                  </a:lnTo>
                  <a:lnTo>
                    <a:pt x="806" y="510"/>
                  </a:lnTo>
                  <a:lnTo>
                    <a:pt x="792" y="509"/>
                  </a:lnTo>
                  <a:lnTo>
                    <a:pt x="777" y="505"/>
                  </a:lnTo>
                  <a:lnTo>
                    <a:pt x="761" y="501"/>
                  </a:lnTo>
                  <a:lnTo>
                    <a:pt x="747" y="496"/>
                  </a:lnTo>
                  <a:lnTo>
                    <a:pt x="733" y="489"/>
                  </a:lnTo>
                  <a:lnTo>
                    <a:pt x="719" y="482"/>
                  </a:lnTo>
                  <a:lnTo>
                    <a:pt x="705" y="474"/>
                  </a:lnTo>
                  <a:close/>
                  <a:moveTo>
                    <a:pt x="363" y="237"/>
                  </a:moveTo>
                  <a:lnTo>
                    <a:pt x="363" y="237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3" y="243"/>
                  </a:lnTo>
                  <a:lnTo>
                    <a:pt x="373" y="243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86" y="251"/>
                  </a:lnTo>
                  <a:lnTo>
                    <a:pt x="399" y="256"/>
                  </a:lnTo>
                  <a:lnTo>
                    <a:pt x="413" y="260"/>
                  </a:lnTo>
                  <a:lnTo>
                    <a:pt x="426" y="264"/>
                  </a:lnTo>
                  <a:lnTo>
                    <a:pt x="441" y="267"/>
                  </a:lnTo>
                  <a:lnTo>
                    <a:pt x="455" y="268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519" y="268"/>
                  </a:lnTo>
                  <a:lnTo>
                    <a:pt x="552" y="264"/>
                  </a:lnTo>
                  <a:lnTo>
                    <a:pt x="585" y="259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8" y="251"/>
                  </a:lnTo>
                  <a:lnTo>
                    <a:pt x="618" y="251"/>
                  </a:lnTo>
                  <a:lnTo>
                    <a:pt x="617" y="247"/>
                  </a:lnTo>
                  <a:lnTo>
                    <a:pt x="617" y="247"/>
                  </a:lnTo>
                  <a:lnTo>
                    <a:pt x="586" y="255"/>
                  </a:lnTo>
                  <a:lnTo>
                    <a:pt x="552" y="260"/>
                  </a:lnTo>
                  <a:lnTo>
                    <a:pt x="517" y="265"/>
                  </a:lnTo>
                  <a:lnTo>
                    <a:pt x="499" y="265"/>
                  </a:lnTo>
                  <a:lnTo>
                    <a:pt x="481" y="267"/>
                  </a:lnTo>
                  <a:lnTo>
                    <a:pt x="481" y="267"/>
                  </a:lnTo>
                  <a:lnTo>
                    <a:pt x="450" y="265"/>
                  </a:lnTo>
                  <a:lnTo>
                    <a:pt x="435" y="263"/>
                  </a:lnTo>
                  <a:lnTo>
                    <a:pt x="421" y="260"/>
                  </a:lnTo>
                  <a:lnTo>
                    <a:pt x="405" y="256"/>
                  </a:lnTo>
                  <a:lnTo>
                    <a:pt x="392" y="252"/>
                  </a:lnTo>
                  <a:lnTo>
                    <a:pt x="380" y="246"/>
                  </a:lnTo>
                  <a:lnTo>
                    <a:pt x="367" y="240"/>
                  </a:lnTo>
                  <a:lnTo>
                    <a:pt x="367" y="240"/>
                  </a:lnTo>
                  <a:lnTo>
                    <a:pt x="363" y="237"/>
                  </a:lnTo>
                  <a:close/>
                  <a:moveTo>
                    <a:pt x="277" y="0"/>
                  </a:moveTo>
                  <a:lnTo>
                    <a:pt x="277" y="0"/>
                  </a:lnTo>
                  <a:lnTo>
                    <a:pt x="266" y="0"/>
                  </a:lnTo>
                  <a:lnTo>
                    <a:pt x="253" y="3"/>
                  </a:lnTo>
                  <a:lnTo>
                    <a:pt x="241" y="6"/>
                  </a:lnTo>
                  <a:lnTo>
                    <a:pt x="230" y="10"/>
                  </a:lnTo>
                  <a:lnTo>
                    <a:pt x="207" y="19"/>
                  </a:lnTo>
                  <a:lnTo>
                    <a:pt x="194" y="23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57" y="30"/>
                  </a:lnTo>
                  <a:lnTo>
                    <a:pt x="128" y="33"/>
                  </a:lnTo>
                  <a:lnTo>
                    <a:pt x="99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53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6" y="33"/>
                  </a:lnTo>
                  <a:lnTo>
                    <a:pt x="17" y="31"/>
                  </a:lnTo>
                  <a:lnTo>
                    <a:pt x="8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0"/>
                  </a:lnTo>
                  <a:lnTo>
                    <a:pt x="18" y="33"/>
                  </a:lnTo>
                  <a:lnTo>
                    <a:pt x="28" y="36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3" y="39"/>
                  </a:lnTo>
                  <a:lnTo>
                    <a:pt x="43" y="39"/>
                  </a:lnTo>
                  <a:lnTo>
                    <a:pt x="58" y="40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103" y="40"/>
                  </a:lnTo>
                  <a:lnTo>
                    <a:pt x="131" y="37"/>
                  </a:lnTo>
                  <a:lnTo>
                    <a:pt x="158" y="33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204" y="24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49" y="9"/>
                  </a:lnTo>
                  <a:lnTo>
                    <a:pt x="264" y="4"/>
                  </a:lnTo>
                  <a:lnTo>
                    <a:pt x="281" y="3"/>
                  </a:lnTo>
                  <a:lnTo>
                    <a:pt x="281" y="3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CC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4" name="Freeform 241">
              <a:extLst>
                <a:ext uri="{FF2B5EF4-FFF2-40B4-BE49-F238E27FC236}">
                  <a16:creationId xmlns:a16="http://schemas.microsoft.com/office/drawing/2014/main" id="{1D41BC13-4E42-8826-0972-11B5530FD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3835"/>
              <a:ext cx="77" cy="19"/>
            </a:xfrm>
            <a:custGeom>
              <a:avLst/>
              <a:gdLst>
                <a:gd name="T0" fmla="*/ 0 w 154"/>
                <a:gd name="T1" fmla="*/ 0 h 40"/>
                <a:gd name="T2" fmla="*/ 0 w 154"/>
                <a:gd name="T3" fmla="*/ 0 h 40"/>
                <a:gd name="T4" fmla="*/ 14 w 154"/>
                <a:gd name="T5" fmla="*/ 8 h 40"/>
                <a:gd name="T6" fmla="*/ 28 w 154"/>
                <a:gd name="T7" fmla="*/ 15 h 40"/>
                <a:gd name="T8" fmla="*/ 44 w 154"/>
                <a:gd name="T9" fmla="*/ 23 h 40"/>
                <a:gd name="T10" fmla="*/ 59 w 154"/>
                <a:gd name="T11" fmla="*/ 28 h 40"/>
                <a:gd name="T12" fmla="*/ 74 w 154"/>
                <a:gd name="T13" fmla="*/ 33 h 40"/>
                <a:gd name="T14" fmla="*/ 90 w 154"/>
                <a:gd name="T15" fmla="*/ 37 h 40"/>
                <a:gd name="T16" fmla="*/ 105 w 154"/>
                <a:gd name="T17" fmla="*/ 40 h 40"/>
                <a:gd name="T18" fmla="*/ 120 w 154"/>
                <a:gd name="T19" fmla="*/ 40 h 40"/>
                <a:gd name="T20" fmla="*/ 120 w 154"/>
                <a:gd name="T21" fmla="*/ 40 h 40"/>
                <a:gd name="T22" fmla="*/ 120 w 154"/>
                <a:gd name="T23" fmla="*/ 40 h 40"/>
                <a:gd name="T24" fmla="*/ 120 w 154"/>
                <a:gd name="T25" fmla="*/ 40 h 40"/>
                <a:gd name="T26" fmla="*/ 120 w 154"/>
                <a:gd name="T27" fmla="*/ 40 h 40"/>
                <a:gd name="T28" fmla="*/ 120 w 154"/>
                <a:gd name="T29" fmla="*/ 40 h 40"/>
                <a:gd name="T30" fmla="*/ 134 w 154"/>
                <a:gd name="T31" fmla="*/ 40 h 40"/>
                <a:gd name="T32" fmla="*/ 147 w 154"/>
                <a:gd name="T33" fmla="*/ 37 h 40"/>
                <a:gd name="T34" fmla="*/ 154 w 154"/>
                <a:gd name="T35" fmla="*/ 32 h 40"/>
                <a:gd name="T36" fmla="*/ 154 w 154"/>
                <a:gd name="T37" fmla="*/ 32 h 40"/>
                <a:gd name="T38" fmla="*/ 145 w 154"/>
                <a:gd name="T39" fmla="*/ 35 h 40"/>
                <a:gd name="T40" fmla="*/ 136 w 154"/>
                <a:gd name="T41" fmla="*/ 36 h 40"/>
                <a:gd name="T42" fmla="*/ 117 w 154"/>
                <a:gd name="T43" fmla="*/ 37 h 40"/>
                <a:gd name="T44" fmla="*/ 117 w 154"/>
                <a:gd name="T45" fmla="*/ 37 h 40"/>
                <a:gd name="T46" fmla="*/ 101 w 154"/>
                <a:gd name="T47" fmla="*/ 36 h 40"/>
                <a:gd name="T48" fmla="*/ 87 w 154"/>
                <a:gd name="T49" fmla="*/ 35 h 40"/>
                <a:gd name="T50" fmla="*/ 72 w 154"/>
                <a:gd name="T51" fmla="*/ 31 h 40"/>
                <a:gd name="T52" fmla="*/ 56 w 154"/>
                <a:gd name="T53" fmla="*/ 27 h 40"/>
                <a:gd name="T54" fmla="*/ 42 w 154"/>
                <a:gd name="T55" fmla="*/ 22 h 40"/>
                <a:gd name="T56" fmla="*/ 28 w 154"/>
                <a:gd name="T57" fmla="*/ 15 h 40"/>
                <a:gd name="T58" fmla="*/ 14 w 154"/>
                <a:gd name="T59" fmla="*/ 8 h 40"/>
                <a:gd name="T60" fmla="*/ 0 w 15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4" h="40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28" y="15"/>
                  </a:lnTo>
                  <a:lnTo>
                    <a:pt x="44" y="23"/>
                  </a:lnTo>
                  <a:lnTo>
                    <a:pt x="59" y="28"/>
                  </a:lnTo>
                  <a:lnTo>
                    <a:pt x="74" y="33"/>
                  </a:lnTo>
                  <a:lnTo>
                    <a:pt x="90" y="37"/>
                  </a:lnTo>
                  <a:lnTo>
                    <a:pt x="105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34" y="40"/>
                  </a:lnTo>
                  <a:lnTo>
                    <a:pt x="147" y="37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145" y="35"/>
                  </a:lnTo>
                  <a:lnTo>
                    <a:pt x="136" y="36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01" y="36"/>
                  </a:lnTo>
                  <a:lnTo>
                    <a:pt x="87" y="35"/>
                  </a:lnTo>
                  <a:lnTo>
                    <a:pt x="72" y="31"/>
                  </a:lnTo>
                  <a:lnTo>
                    <a:pt x="56" y="27"/>
                  </a:lnTo>
                  <a:lnTo>
                    <a:pt x="42" y="22"/>
                  </a:lnTo>
                  <a:lnTo>
                    <a:pt x="28" y="15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5" name="Freeform 242">
              <a:extLst>
                <a:ext uri="{FF2B5EF4-FFF2-40B4-BE49-F238E27FC236}">
                  <a16:creationId xmlns:a16="http://schemas.microsoft.com/office/drawing/2014/main" id="{5E8223EA-9B7F-5C3B-EFDA-0F5E8542F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716"/>
              <a:ext cx="127" cy="16"/>
            </a:xfrm>
            <a:custGeom>
              <a:avLst/>
              <a:gdLst>
                <a:gd name="T0" fmla="*/ 0 w 255"/>
                <a:gd name="T1" fmla="*/ 0 h 32"/>
                <a:gd name="T2" fmla="*/ 0 w 255"/>
                <a:gd name="T3" fmla="*/ 0 h 32"/>
                <a:gd name="T4" fmla="*/ 9 w 255"/>
                <a:gd name="T5" fmla="*/ 6 h 32"/>
                <a:gd name="T6" fmla="*/ 9 w 255"/>
                <a:gd name="T7" fmla="*/ 6 h 32"/>
                <a:gd name="T8" fmla="*/ 9 w 255"/>
                <a:gd name="T9" fmla="*/ 6 h 32"/>
                <a:gd name="T10" fmla="*/ 9 w 255"/>
                <a:gd name="T11" fmla="*/ 6 h 32"/>
                <a:gd name="T12" fmla="*/ 10 w 255"/>
                <a:gd name="T13" fmla="*/ 6 h 32"/>
                <a:gd name="T14" fmla="*/ 10 w 255"/>
                <a:gd name="T15" fmla="*/ 6 h 32"/>
                <a:gd name="T16" fmla="*/ 11 w 255"/>
                <a:gd name="T17" fmla="*/ 8 h 32"/>
                <a:gd name="T18" fmla="*/ 11 w 255"/>
                <a:gd name="T19" fmla="*/ 8 h 32"/>
                <a:gd name="T20" fmla="*/ 11 w 255"/>
                <a:gd name="T21" fmla="*/ 8 h 32"/>
                <a:gd name="T22" fmla="*/ 11 w 255"/>
                <a:gd name="T23" fmla="*/ 8 h 32"/>
                <a:gd name="T24" fmla="*/ 23 w 255"/>
                <a:gd name="T25" fmla="*/ 14 h 32"/>
                <a:gd name="T26" fmla="*/ 36 w 255"/>
                <a:gd name="T27" fmla="*/ 19 h 32"/>
                <a:gd name="T28" fmla="*/ 50 w 255"/>
                <a:gd name="T29" fmla="*/ 23 h 32"/>
                <a:gd name="T30" fmla="*/ 63 w 255"/>
                <a:gd name="T31" fmla="*/ 27 h 32"/>
                <a:gd name="T32" fmla="*/ 78 w 255"/>
                <a:gd name="T33" fmla="*/ 30 h 32"/>
                <a:gd name="T34" fmla="*/ 92 w 255"/>
                <a:gd name="T35" fmla="*/ 31 h 32"/>
                <a:gd name="T36" fmla="*/ 123 w 255"/>
                <a:gd name="T37" fmla="*/ 32 h 32"/>
                <a:gd name="T38" fmla="*/ 123 w 255"/>
                <a:gd name="T39" fmla="*/ 32 h 32"/>
                <a:gd name="T40" fmla="*/ 123 w 255"/>
                <a:gd name="T41" fmla="*/ 32 h 32"/>
                <a:gd name="T42" fmla="*/ 123 w 255"/>
                <a:gd name="T43" fmla="*/ 32 h 32"/>
                <a:gd name="T44" fmla="*/ 123 w 255"/>
                <a:gd name="T45" fmla="*/ 32 h 32"/>
                <a:gd name="T46" fmla="*/ 123 w 255"/>
                <a:gd name="T47" fmla="*/ 32 h 32"/>
                <a:gd name="T48" fmla="*/ 156 w 255"/>
                <a:gd name="T49" fmla="*/ 31 h 32"/>
                <a:gd name="T50" fmla="*/ 189 w 255"/>
                <a:gd name="T51" fmla="*/ 27 h 32"/>
                <a:gd name="T52" fmla="*/ 222 w 255"/>
                <a:gd name="T53" fmla="*/ 22 h 32"/>
                <a:gd name="T54" fmla="*/ 252 w 255"/>
                <a:gd name="T55" fmla="*/ 15 h 32"/>
                <a:gd name="T56" fmla="*/ 252 w 255"/>
                <a:gd name="T57" fmla="*/ 15 h 32"/>
                <a:gd name="T58" fmla="*/ 252 w 255"/>
                <a:gd name="T59" fmla="*/ 15 h 32"/>
                <a:gd name="T60" fmla="*/ 252 w 255"/>
                <a:gd name="T61" fmla="*/ 15 h 32"/>
                <a:gd name="T62" fmla="*/ 255 w 255"/>
                <a:gd name="T63" fmla="*/ 14 h 32"/>
                <a:gd name="T64" fmla="*/ 255 w 255"/>
                <a:gd name="T65" fmla="*/ 14 h 32"/>
                <a:gd name="T66" fmla="*/ 254 w 255"/>
                <a:gd name="T67" fmla="*/ 10 h 32"/>
                <a:gd name="T68" fmla="*/ 254 w 255"/>
                <a:gd name="T69" fmla="*/ 10 h 32"/>
                <a:gd name="T70" fmla="*/ 223 w 255"/>
                <a:gd name="T71" fmla="*/ 18 h 32"/>
                <a:gd name="T72" fmla="*/ 189 w 255"/>
                <a:gd name="T73" fmla="*/ 23 h 32"/>
                <a:gd name="T74" fmla="*/ 154 w 255"/>
                <a:gd name="T75" fmla="*/ 28 h 32"/>
                <a:gd name="T76" fmla="*/ 136 w 255"/>
                <a:gd name="T77" fmla="*/ 28 h 32"/>
                <a:gd name="T78" fmla="*/ 118 w 255"/>
                <a:gd name="T79" fmla="*/ 30 h 32"/>
                <a:gd name="T80" fmla="*/ 118 w 255"/>
                <a:gd name="T81" fmla="*/ 30 h 32"/>
                <a:gd name="T82" fmla="*/ 87 w 255"/>
                <a:gd name="T83" fmla="*/ 28 h 32"/>
                <a:gd name="T84" fmla="*/ 72 w 255"/>
                <a:gd name="T85" fmla="*/ 26 h 32"/>
                <a:gd name="T86" fmla="*/ 58 w 255"/>
                <a:gd name="T87" fmla="*/ 23 h 32"/>
                <a:gd name="T88" fmla="*/ 42 w 255"/>
                <a:gd name="T89" fmla="*/ 19 h 32"/>
                <a:gd name="T90" fmla="*/ 29 w 255"/>
                <a:gd name="T91" fmla="*/ 15 h 32"/>
                <a:gd name="T92" fmla="*/ 17 w 255"/>
                <a:gd name="T93" fmla="*/ 9 h 32"/>
                <a:gd name="T94" fmla="*/ 4 w 255"/>
                <a:gd name="T95" fmla="*/ 3 h 32"/>
                <a:gd name="T96" fmla="*/ 4 w 255"/>
                <a:gd name="T97" fmla="*/ 3 h 32"/>
                <a:gd name="T98" fmla="*/ 0 w 255"/>
                <a:gd name="T9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5" h="32">
                  <a:moveTo>
                    <a:pt x="0" y="0"/>
                  </a:moveTo>
                  <a:lnTo>
                    <a:pt x="0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19"/>
                  </a:lnTo>
                  <a:lnTo>
                    <a:pt x="50" y="23"/>
                  </a:lnTo>
                  <a:lnTo>
                    <a:pt x="63" y="27"/>
                  </a:lnTo>
                  <a:lnTo>
                    <a:pt x="78" y="30"/>
                  </a:lnTo>
                  <a:lnTo>
                    <a:pt x="92" y="3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56" y="31"/>
                  </a:lnTo>
                  <a:lnTo>
                    <a:pt x="189" y="27"/>
                  </a:lnTo>
                  <a:lnTo>
                    <a:pt x="222" y="22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4" y="10"/>
                  </a:lnTo>
                  <a:lnTo>
                    <a:pt x="254" y="10"/>
                  </a:lnTo>
                  <a:lnTo>
                    <a:pt x="223" y="18"/>
                  </a:lnTo>
                  <a:lnTo>
                    <a:pt x="189" y="23"/>
                  </a:lnTo>
                  <a:lnTo>
                    <a:pt x="154" y="28"/>
                  </a:lnTo>
                  <a:lnTo>
                    <a:pt x="136" y="28"/>
                  </a:lnTo>
                  <a:lnTo>
                    <a:pt x="118" y="30"/>
                  </a:lnTo>
                  <a:lnTo>
                    <a:pt x="118" y="30"/>
                  </a:lnTo>
                  <a:lnTo>
                    <a:pt x="87" y="28"/>
                  </a:lnTo>
                  <a:lnTo>
                    <a:pt x="72" y="26"/>
                  </a:lnTo>
                  <a:lnTo>
                    <a:pt x="58" y="23"/>
                  </a:lnTo>
                  <a:lnTo>
                    <a:pt x="42" y="19"/>
                  </a:lnTo>
                  <a:lnTo>
                    <a:pt x="29" y="15"/>
                  </a:lnTo>
                  <a:lnTo>
                    <a:pt x="17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6" name="Freeform 243">
              <a:extLst>
                <a:ext uri="{FF2B5EF4-FFF2-40B4-BE49-F238E27FC236}">
                  <a16:creationId xmlns:a16="http://schemas.microsoft.com/office/drawing/2014/main" id="{A8910C2D-E7C2-065E-9C41-30F1890D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3598"/>
              <a:ext cx="140" cy="20"/>
            </a:xfrm>
            <a:custGeom>
              <a:avLst/>
              <a:gdLst>
                <a:gd name="T0" fmla="*/ 277 w 281"/>
                <a:gd name="T1" fmla="*/ 0 h 41"/>
                <a:gd name="T2" fmla="*/ 277 w 281"/>
                <a:gd name="T3" fmla="*/ 0 h 41"/>
                <a:gd name="T4" fmla="*/ 266 w 281"/>
                <a:gd name="T5" fmla="*/ 0 h 41"/>
                <a:gd name="T6" fmla="*/ 253 w 281"/>
                <a:gd name="T7" fmla="*/ 3 h 41"/>
                <a:gd name="T8" fmla="*/ 241 w 281"/>
                <a:gd name="T9" fmla="*/ 6 h 41"/>
                <a:gd name="T10" fmla="*/ 230 w 281"/>
                <a:gd name="T11" fmla="*/ 10 h 41"/>
                <a:gd name="T12" fmla="*/ 207 w 281"/>
                <a:gd name="T13" fmla="*/ 19 h 41"/>
                <a:gd name="T14" fmla="*/ 194 w 281"/>
                <a:gd name="T15" fmla="*/ 23 h 41"/>
                <a:gd name="T16" fmla="*/ 182 w 281"/>
                <a:gd name="T17" fmla="*/ 26 h 41"/>
                <a:gd name="T18" fmla="*/ 182 w 281"/>
                <a:gd name="T19" fmla="*/ 26 h 41"/>
                <a:gd name="T20" fmla="*/ 157 w 281"/>
                <a:gd name="T21" fmla="*/ 30 h 41"/>
                <a:gd name="T22" fmla="*/ 128 w 281"/>
                <a:gd name="T23" fmla="*/ 33 h 41"/>
                <a:gd name="T24" fmla="*/ 99 w 281"/>
                <a:gd name="T25" fmla="*/ 37 h 41"/>
                <a:gd name="T26" fmla="*/ 71 w 281"/>
                <a:gd name="T27" fmla="*/ 37 h 41"/>
                <a:gd name="T28" fmla="*/ 71 w 281"/>
                <a:gd name="T29" fmla="*/ 37 h 41"/>
                <a:gd name="T30" fmla="*/ 53 w 281"/>
                <a:gd name="T31" fmla="*/ 37 h 41"/>
                <a:gd name="T32" fmla="*/ 36 w 281"/>
                <a:gd name="T33" fmla="*/ 36 h 41"/>
                <a:gd name="T34" fmla="*/ 36 w 281"/>
                <a:gd name="T35" fmla="*/ 36 h 41"/>
                <a:gd name="T36" fmla="*/ 26 w 281"/>
                <a:gd name="T37" fmla="*/ 33 h 41"/>
                <a:gd name="T38" fmla="*/ 17 w 281"/>
                <a:gd name="T39" fmla="*/ 31 h 41"/>
                <a:gd name="T40" fmla="*/ 8 w 281"/>
                <a:gd name="T41" fmla="*/ 28 h 41"/>
                <a:gd name="T42" fmla="*/ 0 w 281"/>
                <a:gd name="T43" fmla="*/ 24 h 41"/>
                <a:gd name="T44" fmla="*/ 0 w 281"/>
                <a:gd name="T45" fmla="*/ 24 h 41"/>
                <a:gd name="T46" fmla="*/ 9 w 281"/>
                <a:gd name="T47" fmla="*/ 30 h 41"/>
                <a:gd name="T48" fmla="*/ 18 w 281"/>
                <a:gd name="T49" fmla="*/ 33 h 41"/>
                <a:gd name="T50" fmla="*/ 28 w 281"/>
                <a:gd name="T51" fmla="*/ 36 h 41"/>
                <a:gd name="T52" fmla="*/ 40 w 281"/>
                <a:gd name="T53" fmla="*/ 39 h 41"/>
                <a:gd name="T54" fmla="*/ 40 w 281"/>
                <a:gd name="T55" fmla="*/ 39 h 41"/>
                <a:gd name="T56" fmla="*/ 40 w 281"/>
                <a:gd name="T57" fmla="*/ 39 h 41"/>
                <a:gd name="T58" fmla="*/ 43 w 281"/>
                <a:gd name="T59" fmla="*/ 39 h 41"/>
                <a:gd name="T60" fmla="*/ 43 w 281"/>
                <a:gd name="T61" fmla="*/ 39 h 41"/>
                <a:gd name="T62" fmla="*/ 58 w 281"/>
                <a:gd name="T63" fmla="*/ 40 h 41"/>
                <a:gd name="T64" fmla="*/ 76 w 281"/>
                <a:gd name="T65" fmla="*/ 41 h 41"/>
                <a:gd name="T66" fmla="*/ 76 w 281"/>
                <a:gd name="T67" fmla="*/ 41 h 41"/>
                <a:gd name="T68" fmla="*/ 76 w 281"/>
                <a:gd name="T69" fmla="*/ 41 h 41"/>
                <a:gd name="T70" fmla="*/ 76 w 281"/>
                <a:gd name="T71" fmla="*/ 41 h 41"/>
                <a:gd name="T72" fmla="*/ 76 w 281"/>
                <a:gd name="T73" fmla="*/ 41 h 41"/>
                <a:gd name="T74" fmla="*/ 76 w 281"/>
                <a:gd name="T75" fmla="*/ 41 h 41"/>
                <a:gd name="T76" fmla="*/ 103 w 281"/>
                <a:gd name="T77" fmla="*/ 40 h 41"/>
                <a:gd name="T78" fmla="*/ 131 w 281"/>
                <a:gd name="T79" fmla="*/ 37 h 41"/>
                <a:gd name="T80" fmla="*/ 158 w 281"/>
                <a:gd name="T81" fmla="*/ 33 h 41"/>
                <a:gd name="T82" fmla="*/ 184 w 281"/>
                <a:gd name="T83" fmla="*/ 30 h 41"/>
                <a:gd name="T84" fmla="*/ 184 w 281"/>
                <a:gd name="T85" fmla="*/ 30 h 41"/>
                <a:gd name="T86" fmla="*/ 187 w 281"/>
                <a:gd name="T87" fmla="*/ 28 h 41"/>
                <a:gd name="T88" fmla="*/ 187 w 281"/>
                <a:gd name="T89" fmla="*/ 28 h 41"/>
                <a:gd name="T90" fmla="*/ 191 w 281"/>
                <a:gd name="T91" fmla="*/ 28 h 41"/>
                <a:gd name="T92" fmla="*/ 191 w 281"/>
                <a:gd name="T93" fmla="*/ 28 h 41"/>
                <a:gd name="T94" fmla="*/ 191 w 281"/>
                <a:gd name="T95" fmla="*/ 28 h 41"/>
                <a:gd name="T96" fmla="*/ 191 w 281"/>
                <a:gd name="T97" fmla="*/ 28 h 41"/>
                <a:gd name="T98" fmla="*/ 204 w 281"/>
                <a:gd name="T99" fmla="*/ 24 h 41"/>
                <a:gd name="T100" fmla="*/ 218 w 281"/>
                <a:gd name="T101" fmla="*/ 19 h 41"/>
                <a:gd name="T102" fmla="*/ 218 w 281"/>
                <a:gd name="T103" fmla="*/ 19 h 41"/>
                <a:gd name="T104" fmla="*/ 218 w 281"/>
                <a:gd name="T105" fmla="*/ 19 h 41"/>
                <a:gd name="T106" fmla="*/ 218 w 281"/>
                <a:gd name="T107" fmla="*/ 19 h 41"/>
                <a:gd name="T108" fmla="*/ 218 w 281"/>
                <a:gd name="T109" fmla="*/ 19 h 41"/>
                <a:gd name="T110" fmla="*/ 218 w 281"/>
                <a:gd name="T111" fmla="*/ 19 h 41"/>
                <a:gd name="T112" fmla="*/ 249 w 281"/>
                <a:gd name="T113" fmla="*/ 9 h 41"/>
                <a:gd name="T114" fmla="*/ 264 w 281"/>
                <a:gd name="T115" fmla="*/ 4 h 41"/>
                <a:gd name="T116" fmla="*/ 281 w 281"/>
                <a:gd name="T117" fmla="*/ 3 h 41"/>
                <a:gd name="T118" fmla="*/ 281 w 281"/>
                <a:gd name="T119" fmla="*/ 3 h 41"/>
                <a:gd name="T120" fmla="*/ 281 w 281"/>
                <a:gd name="T121" fmla="*/ 0 h 41"/>
                <a:gd name="T122" fmla="*/ 281 w 281"/>
                <a:gd name="T123" fmla="*/ 0 h 41"/>
                <a:gd name="T124" fmla="*/ 277 w 281"/>
                <a:gd name="T1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" h="41">
                  <a:moveTo>
                    <a:pt x="277" y="0"/>
                  </a:moveTo>
                  <a:lnTo>
                    <a:pt x="277" y="0"/>
                  </a:lnTo>
                  <a:lnTo>
                    <a:pt x="266" y="0"/>
                  </a:lnTo>
                  <a:lnTo>
                    <a:pt x="253" y="3"/>
                  </a:lnTo>
                  <a:lnTo>
                    <a:pt x="241" y="6"/>
                  </a:lnTo>
                  <a:lnTo>
                    <a:pt x="230" y="10"/>
                  </a:lnTo>
                  <a:lnTo>
                    <a:pt x="207" y="19"/>
                  </a:lnTo>
                  <a:lnTo>
                    <a:pt x="194" y="23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57" y="30"/>
                  </a:lnTo>
                  <a:lnTo>
                    <a:pt x="128" y="33"/>
                  </a:lnTo>
                  <a:lnTo>
                    <a:pt x="99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53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6" y="33"/>
                  </a:lnTo>
                  <a:lnTo>
                    <a:pt x="17" y="31"/>
                  </a:lnTo>
                  <a:lnTo>
                    <a:pt x="8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0"/>
                  </a:lnTo>
                  <a:lnTo>
                    <a:pt x="18" y="33"/>
                  </a:lnTo>
                  <a:lnTo>
                    <a:pt x="28" y="36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3" y="39"/>
                  </a:lnTo>
                  <a:lnTo>
                    <a:pt x="43" y="39"/>
                  </a:lnTo>
                  <a:lnTo>
                    <a:pt x="58" y="40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103" y="40"/>
                  </a:lnTo>
                  <a:lnTo>
                    <a:pt x="131" y="37"/>
                  </a:lnTo>
                  <a:lnTo>
                    <a:pt x="158" y="33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204" y="24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49" y="9"/>
                  </a:lnTo>
                  <a:lnTo>
                    <a:pt x="264" y="4"/>
                  </a:lnTo>
                  <a:lnTo>
                    <a:pt x="281" y="3"/>
                  </a:lnTo>
                  <a:lnTo>
                    <a:pt x="281" y="3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7" name="Freeform 244">
              <a:extLst>
                <a:ext uri="{FF2B5EF4-FFF2-40B4-BE49-F238E27FC236}">
                  <a16:creationId xmlns:a16="http://schemas.microsoft.com/office/drawing/2014/main" id="{3F7685E9-F792-DA99-853A-E871D9569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21"/>
              <a:ext cx="619" cy="608"/>
            </a:xfrm>
            <a:custGeom>
              <a:avLst/>
              <a:gdLst>
                <a:gd name="T0" fmla="*/ 0 w 1237"/>
                <a:gd name="T1" fmla="*/ 912 h 1215"/>
                <a:gd name="T2" fmla="*/ 27 w 1237"/>
                <a:gd name="T3" fmla="*/ 914 h 1215"/>
                <a:gd name="T4" fmla="*/ 66 w 1237"/>
                <a:gd name="T5" fmla="*/ 925 h 1215"/>
                <a:gd name="T6" fmla="*/ 129 w 1237"/>
                <a:gd name="T7" fmla="*/ 955 h 1215"/>
                <a:gd name="T8" fmla="*/ 194 w 1237"/>
                <a:gd name="T9" fmla="*/ 1012 h 1215"/>
                <a:gd name="T10" fmla="*/ 247 w 1237"/>
                <a:gd name="T11" fmla="*/ 1082 h 1215"/>
                <a:gd name="T12" fmla="*/ 279 w 1237"/>
                <a:gd name="T13" fmla="*/ 1160 h 1215"/>
                <a:gd name="T14" fmla="*/ 289 w 1237"/>
                <a:gd name="T15" fmla="*/ 1215 h 1215"/>
                <a:gd name="T16" fmla="*/ 1237 w 1237"/>
                <a:gd name="T17" fmla="*/ 663 h 1215"/>
                <a:gd name="T18" fmla="*/ 1210 w 1237"/>
                <a:gd name="T19" fmla="*/ 666 h 1215"/>
                <a:gd name="T20" fmla="*/ 1210 w 1237"/>
                <a:gd name="T21" fmla="*/ 666 h 1215"/>
                <a:gd name="T22" fmla="*/ 1210 w 1237"/>
                <a:gd name="T23" fmla="*/ 666 h 1215"/>
                <a:gd name="T24" fmla="*/ 1164 w 1237"/>
                <a:gd name="T25" fmla="*/ 659 h 1215"/>
                <a:gd name="T26" fmla="*/ 1118 w 1237"/>
                <a:gd name="T27" fmla="*/ 641 h 1215"/>
                <a:gd name="T28" fmla="*/ 1090 w 1237"/>
                <a:gd name="T29" fmla="*/ 626 h 1215"/>
                <a:gd name="T30" fmla="*/ 1050 w 1237"/>
                <a:gd name="T31" fmla="*/ 595 h 1215"/>
                <a:gd name="T32" fmla="*/ 1031 w 1237"/>
                <a:gd name="T33" fmla="*/ 575 h 1215"/>
                <a:gd name="T34" fmla="*/ 1011 w 1237"/>
                <a:gd name="T35" fmla="*/ 541 h 1215"/>
                <a:gd name="T36" fmla="*/ 996 w 1237"/>
                <a:gd name="T37" fmla="*/ 506 h 1215"/>
                <a:gd name="T38" fmla="*/ 994 w 1237"/>
                <a:gd name="T39" fmla="*/ 483 h 1215"/>
                <a:gd name="T40" fmla="*/ 1003 w 1237"/>
                <a:gd name="T41" fmla="*/ 425 h 1215"/>
                <a:gd name="T42" fmla="*/ 1003 w 1237"/>
                <a:gd name="T43" fmla="*/ 403 h 1215"/>
                <a:gd name="T44" fmla="*/ 1000 w 1237"/>
                <a:gd name="T45" fmla="*/ 404 h 1215"/>
                <a:gd name="T46" fmla="*/ 937 w 1237"/>
                <a:gd name="T47" fmla="*/ 416 h 1215"/>
                <a:gd name="T48" fmla="*/ 871 w 1237"/>
                <a:gd name="T49" fmla="*/ 421 h 1215"/>
                <a:gd name="T50" fmla="*/ 871 w 1237"/>
                <a:gd name="T51" fmla="*/ 421 h 1215"/>
                <a:gd name="T52" fmla="*/ 840 w 1237"/>
                <a:gd name="T53" fmla="*/ 420 h 1215"/>
                <a:gd name="T54" fmla="*/ 798 w 1237"/>
                <a:gd name="T55" fmla="*/ 412 h 1215"/>
                <a:gd name="T56" fmla="*/ 759 w 1237"/>
                <a:gd name="T57" fmla="*/ 397 h 1215"/>
                <a:gd name="T58" fmla="*/ 759 w 1237"/>
                <a:gd name="T59" fmla="*/ 397 h 1215"/>
                <a:gd name="T60" fmla="*/ 757 w 1237"/>
                <a:gd name="T61" fmla="*/ 395 h 1215"/>
                <a:gd name="T62" fmla="*/ 757 w 1237"/>
                <a:gd name="T63" fmla="*/ 395 h 1215"/>
                <a:gd name="T64" fmla="*/ 732 w 1237"/>
                <a:gd name="T65" fmla="*/ 379 h 1215"/>
                <a:gd name="T66" fmla="*/ 695 w 1237"/>
                <a:gd name="T67" fmla="*/ 343 h 1215"/>
                <a:gd name="T68" fmla="*/ 670 w 1237"/>
                <a:gd name="T69" fmla="*/ 301 h 1215"/>
                <a:gd name="T70" fmla="*/ 657 w 1237"/>
                <a:gd name="T71" fmla="*/ 253 h 1215"/>
                <a:gd name="T72" fmla="*/ 654 w 1237"/>
                <a:gd name="T73" fmla="*/ 205 h 1215"/>
                <a:gd name="T74" fmla="*/ 666 w 1237"/>
                <a:gd name="T75" fmla="*/ 155 h 1215"/>
                <a:gd name="T76" fmla="*/ 634 w 1237"/>
                <a:gd name="T77" fmla="*/ 161 h 1215"/>
                <a:gd name="T78" fmla="*/ 603 w 1237"/>
                <a:gd name="T79" fmla="*/ 171 h 1215"/>
                <a:gd name="T80" fmla="*/ 603 w 1237"/>
                <a:gd name="T81" fmla="*/ 171 h 1215"/>
                <a:gd name="T82" fmla="*/ 576 w 1237"/>
                <a:gd name="T83" fmla="*/ 180 h 1215"/>
                <a:gd name="T84" fmla="*/ 572 w 1237"/>
                <a:gd name="T85" fmla="*/ 180 h 1215"/>
                <a:gd name="T86" fmla="*/ 569 w 1237"/>
                <a:gd name="T87" fmla="*/ 182 h 1215"/>
                <a:gd name="T88" fmla="*/ 488 w 1237"/>
                <a:gd name="T89" fmla="*/ 192 h 1215"/>
                <a:gd name="T90" fmla="*/ 461 w 1237"/>
                <a:gd name="T91" fmla="*/ 193 h 1215"/>
                <a:gd name="T92" fmla="*/ 461 w 1237"/>
                <a:gd name="T93" fmla="*/ 193 h 1215"/>
                <a:gd name="T94" fmla="*/ 428 w 1237"/>
                <a:gd name="T95" fmla="*/ 191 h 1215"/>
                <a:gd name="T96" fmla="*/ 425 w 1237"/>
                <a:gd name="T97" fmla="*/ 191 h 1215"/>
                <a:gd name="T98" fmla="*/ 403 w 1237"/>
                <a:gd name="T99" fmla="*/ 185 h 1215"/>
                <a:gd name="T100" fmla="*/ 385 w 1237"/>
                <a:gd name="T101" fmla="*/ 176 h 1215"/>
                <a:gd name="T102" fmla="*/ 361 w 1237"/>
                <a:gd name="T103" fmla="*/ 153 h 1215"/>
                <a:gd name="T104" fmla="*/ 344 w 1237"/>
                <a:gd name="T105" fmla="*/ 123 h 1215"/>
                <a:gd name="T106" fmla="*/ 334 w 1237"/>
                <a:gd name="T107" fmla="*/ 74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7" h="1215">
                  <a:moveTo>
                    <a:pt x="325" y="0"/>
                  </a:moveTo>
                  <a:lnTo>
                    <a:pt x="301" y="29"/>
                  </a:lnTo>
                  <a:lnTo>
                    <a:pt x="0" y="912"/>
                  </a:lnTo>
                  <a:lnTo>
                    <a:pt x="0" y="912"/>
                  </a:lnTo>
                  <a:lnTo>
                    <a:pt x="14" y="913"/>
                  </a:lnTo>
                  <a:lnTo>
                    <a:pt x="27" y="914"/>
                  </a:lnTo>
                  <a:lnTo>
                    <a:pt x="41" y="917"/>
                  </a:lnTo>
                  <a:lnTo>
                    <a:pt x="53" y="919"/>
                  </a:lnTo>
                  <a:lnTo>
                    <a:pt x="66" y="925"/>
                  </a:lnTo>
                  <a:lnTo>
                    <a:pt x="79" y="928"/>
                  </a:lnTo>
                  <a:lnTo>
                    <a:pt x="105" y="940"/>
                  </a:lnTo>
                  <a:lnTo>
                    <a:pt x="129" y="955"/>
                  </a:lnTo>
                  <a:lnTo>
                    <a:pt x="152" y="972"/>
                  </a:lnTo>
                  <a:lnTo>
                    <a:pt x="174" y="990"/>
                  </a:lnTo>
                  <a:lnTo>
                    <a:pt x="194" y="1012"/>
                  </a:lnTo>
                  <a:lnTo>
                    <a:pt x="214" y="1033"/>
                  </a:lnTo>
                  <a:lnTo>
                    <a:pt x="232" y="1058"/>
                  </a:lnTo>
                  <a:lnTo>
                    <a:pt x="247" y="1082"/>
                  </a:lnTo>
                  <a:lnTo>
                    <a:pt x="260" y="1108"/>
                  </a:lnTo>
                  <a:lnTo>
                    <a:pt x="271" y="1135"/>
                  </a:lnTo>
                  <a:lnTo>
                    <a:pt x="279" y="1160"/>
                  </a:lnTo>
                  <a:lnTo>
                    <a:pt x="285" y="1187"/>
                  </a:lnTo>
                  <a:lnTo>
                    <a:pt x="289" y="1214"/>
                  </a:lnTo>
                  <a:lnTo>
                    <a:pt x="289" y="1215"/>
                  </a:lnTo>
                  <a:lnTo>
                    <a:pt x="1203" y="703"/>
                  </a:lnTo>
                  <a:lnTo>
                    <a:pt x="1226" y="675"/>
                  </a:lnTo>
                  <a:lnTo>
                    <a:pt x="1237" y="663"/>
                  </a:lnTo>
                  <a:lnTo>
                    <a:pt x="1237" y="663"/>
                  </a:lnTo>
                  <a:lnTo>
                    <a:pt x="1224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195" y="666"/>
                  </a:lnTo>
                  <a:lnTo>
                    <a:pt x="1180" y="663"/>
                  </a:lnTo>
                  <a:lnTo>
                    <a:pt x="1164" y="659"/>
                  </a:lnTo>
                  <a:lnTo>
                    <a:pt x="1149" y="654"/>
                  </a:lnTo>
                  <a:lnTo>
                    <a:pt x="1134" y="649"/>
                  </a:lnTo>
                  <a:lnTo>
                    <a:pt x="1118" y="641"/>
                  </a:lnTo>
                  <a:lnTo>
                    <a:pt x="1104" y="634"/>
                  </a:lnTo>
                  <a:lnTo>
                    <a:pt x="1090" y="626"/>
                  </a:lnTo>
                  <a:lnTo>
                    <a:pt x="1090" y="626"/>
                  </a:lnTo>
                  <a:lnTo>
                    <a:pt x="1076" y="616"/>
                  </a:lnTo>
                  <a:lnTo>
                    <a:pt x="1063" y="606"/>
                  </a:lnTo>
                  <a:lnTo>
                    <a:pt x="1050" y="595"/>
                  </a:lnTo>
                  <a:lnTo>
                    <a:pt x="1040" y="584"/>
                  </a:lnTo>
                  <a:lnTo>
                    <a:pt x="1040" y="584"/>
                  </a:lnTo>
                  <a:lnTo>
                    <a:pt x="1031" y="575"/>
                  </a:lnTo>
                  <a:lnTo>
                    <a:pt x="1023" y="565"/>
                  </a:lnTo>
                  <a:lnTo>
                    <a:pt x="1017" y="553"/>
                  </a:lnTo>
                  <a:lnTo>
                    <a:pt x="1011" y="541"/>
                  </a:lnTo>
                  <a:lnTo>
                    <a:pt x="1005" y="530"/>
                  </a:lnTo>
                  <a:lnTo>
                    <a:pt x="1000" y="517"/>
                  </a:lnTo>
                  <a:lnTo>
                    <a:pt x="996" y="506"/>
                  </a:lnTo>
                  <a:lnTo>
                    <a:pt x="994" y="493"/>
                  </a:lnTo>
                  <a:lnTo>
                    <a:pt x="994" y="493"/>
                  </a:lnTo>
                  <a:lnTo>
                    <a:pt x="994" y="483"/>
                  </a:lnTo>
                  <a:lnTo>
                    <a:pt x="994" y="471"/>
                  </a:lnTo>
                  <a:lnTo>
                    <a:pt x="999" y="448"/>
                  </a:lnTo>
                  <a:lnTo>
                    <a:pt x="1003" y="425"/>
                  </a:lnTo>
                  <a:lnTo>
                    <a:pt x="1004" y="413"/>
                  </a:lnTo>
                  <a:lnTo>
                    <a:pt x="1003" y="403"/>
                  </a:lnTo>
                  <a:lnTo>
                    <a:pt x="1003" y="403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970" y="411"/>
                  </a:lnTo>
                  <a:lnTo>
                    <a:pt x="937" y="416"/>
                  </a:lnTo>
                  <a:lnTo>
                    <a:pt x="904" y="420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40" y="420"/>
                  </a:lnTo>
                  <a:lnTo>
                    <a:pt x="826" y="419"/>
                  </a:lnTo>
                  <a:lnTo>
                    <a:pt x="811" y="416"/>
                  </a:lnTo>
                  <a:lnTo>
                    <a:pt x="798" y="412"/>
                  </a:lnTo>
                  <a:lnTo>
                    <a:pt x="784" y="408"/>
                  </a:lnTo>
                  <a:lnTo>
                    <a:pt x="771" y="403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8" y="395"/>
                  </a:lnTo>
                  <a:lnTo>
                    <a:pt x="758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48" y="389"/>
                  </a:lnTo>
                  <a:lnTo>
                    <a:pt x="748" y="389"/>
                  </a:lnTo>
                  <a:lnTo>
                    <a:pt x="732" y="379"/>
                  </a:lnTo>
                  <a:lnTo>
                    <a:pt x="720" y="369"/>
                  </a:lnTo>
                  <a:lnTo>
                    <a:pt x="707" y="356"/>
                  </a:lnTo>
                  <a:lnTo>
                    <a:pt x="695" y="343"/>
                  </a:lnTo>
                  <a:lnTo>
                    <a:pt x="686" y="330"/>
                  </a:lnTo>
                  <a:lnTo>
                    <a:pt x="677" y="316"/>
                  </a:lnTo>
                  <a:lnTo>
                    <a:pt x="670" y="301"/>
                  </a:lnTo>
                  <a:lnTo>
                    <a:pt x="665" y="285"/>
                  </a:lnTo>
                  <a:lnTo>
                    <a:pt x="659" y="270"/>
                  </a:lnTo>
                  <a:lnTo>
                    <a:pt x="657" y="253"/>
                  </a:lnTo>
                  <a:lnTo>
                    <a:pt x="654" y="238"/>
                  </a:lnTo>
                  <a:lnTo>
                    <a:pt x="654" y="221"/>
                  </a:lnTo>
                  <a:lnTo>
                    <a:pt x="654" y="205"/>
                  </a:lnTo>
                  <a:lnTo>
                    <a:pt x="657" y="188"/>
                  </a:lnTo>
                  <a:lnTo>
                    <a:pt x="661" y="171"/>
                  </a:lnTo>
                  <a:lnTo>
                    <a:pt x="666" y="155"/>
                  </a:lnTo>
                  <a:lnTo>
                    <a:pt x="666" y="155"/>
                  </a:lnTo>
                  <a:lnTo>
                    <a:pt x="649" y="156"/>
                  </a:lnTo>
                  <a:lnTo>
                    <a:pt x="634" y="16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589" y="176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2" y="180"/>
                  </a:lnTo>
                  <a:lnTo>
                    <a:pt x="572" y="180"/>
                  </a:lnTo>
                  <a:lnTo>
                    <a:pt x="569" y="182"/>
                  </a:lnTo>
                  <a:lnTo>
                    <a:pt x="569" y="182"/>
                  </a:lnTo>
                  <a:lnTo>
                    <a:pt x="543" y="185"/>
                  </a:lnTo>
                  <a:lnTo>
                    <a:pt x="516" y="189"/>
                  </a:lnTo>
                  <a:lnTo>
                    <a:pt x="488" y="192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43" y="192"/>
                  </a:lnTo>
                  <a:lnTo>
                    <a:pt x="428" y="191"/>
                  </a:lnTo>
                  <a:lnTo>
                    <a:pt x="428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13" y="188"/>
                  </a:lnTo>
                  <a:lnTo>
                    <a:pt x="403" y="185"/>
                  </a:lnTo>
                  <a:lnTo>
                    <a:pt x="394" y="182"/>
                  </a:lnTo>
                  <a:lnTo>
                    <a:pt x="385" y="176"/>
                  </a:lnTo>
                  <a:lnTo>
                    <a:pt x="385" y="176"/>
                  </a:lnTo>
                  <a:lnTo>
                    <a:pt x="376" y="169"/>
                  </a:lnTo>
                  <a:lnTo>
                    <a:pt x="367" y="162"/>
                  </a:lnTo>
                  <a:lnTo>
                    <a:pt x="361" y="153"/>
                  </a:lnTo>
                  <a:lnTo>
                    <a:pt x="355" y="143"/>
                  </a:lnTo>
                  <a:lnTo>
                    <a:pt x="349" y="133"/>
                  </a:lnTo>
                  <a:lnTo>
                    <a:pt x="344" y="123"/>
                  </a:lnTo>
                  <a:lnTo>
                    <a:pt x="342" y="111"/>
                  </a:lnTo>
                  <a:lnTo>
                    <a:pt x="338" y="100"/>
                  </a:lnTo>
                  <a:lnTo>
                    <a:pt x="334" y="74"/>
                  </a:lnTo>
                  <a:lnTo>
                    <a:pt x="330" y="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8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8" name="Freeform 245">
              <a:extLst>
                <a:ext uri="{FF2B5EF4-FFF2-40B4-BE49-F238E27FC236}">
                  <a16:creationId xmlns:a16="http://schemas.microsoft.com/office/drawing/2014/main" id="{A22F8602-94A7-7AB4-4618-69D5D977A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21"/>
              <a:ext cx="619" cy="608"/>
            </a:xfrm>
            <a:custGeom>
              <a:avLst/>
              <a:gdLst>
                <a:gd name="T0" fmla="*/ 0 w 1237"/>
                <a:gd name="T1" fmla="*/ 912 h 1215"/>
                <a:gd name="T2" fmla="*/ 27 w 1237"/>
                <a:gd name="T3" fmla="*/ 914 h 1215"/>
                <a:gd name="T4" fmla="*/ 66 w 1237"/>
                <a:gd name="T5" fmla="*/ 925 h 1215"/>
                <a:gd name="T6" fmla="*/ 129 w 1237"/>
                <a:gd name="T7" fmla="*/ 955 h 1215"/>
                <a:gd name="T8" fmla="*/ 194 w 1237"/>
                <a:gd name="T9" fmla="*/ 1012 h 1215"/>
                <a:gd name="T10" fmla="*/ 247 w 1237"/>
                <a:gd name="T11" fmla="*/ 1082 h 1215"/>
                <a:gd name="T12" fmla="*/ 279 w 1237"/>
                <a:gd name="T13" fmla="*/ 1160 h 1215"/>
                <a:gd name="T14" fmla="*/ 289 w 1237"/>
                <a:gd name="T15" fmla="*/ 1215 h 1215"/>
                <a:gd name="T16" fmla="*/ 1237 w 1237"/>
                <a:gd name="T17" fmla="*/ 663 h 1215"/>
                <a:gd name="T18" fmla="*/ 1210 w 1237"/>
                <a:gd name="T19" fmla="*/ 666 h 1215"/>
                <a:gd name="T20" fmla="*/ 1210 w 1237"/>
                <a:gd name="T21" fmla="*/ 666 h 1215"/>
                <a:gd name="T22" fmla="*/ 1210 w 1237"/>
                <a:gd name="T23" fmla="*/ 666 h 1215"/>
                <a:gd name="T24" fmla="*/ 1164 w 1237"/>
                <a:gd name="T25" fmla="*/ 659 h 1215"/>
                <a:gd name="T26" fmla="*/ 1118 w 1237"/>
                <a:gd name="T27" fmla="*/ 641 h 1215"/>
                <a:gd name="T28" fmla="*/ 1090 w 1237"/>
                <a:gd name="T29" fmla="*/ 626 h 1215"/>
                <a:gd name="T30" fmla="*/ 1050 w 1237"/>
                <a:gd name="T31" fmla="*/ 595 h 1215"/>
                <a:gd name="T32" fmla="*/ 1031 w 1237"/>
                <a:gd name="T33" fmla="*/ 575 h 1215"/>
                <a:gd name="T34" fmla="*/ 1011 w 1237"/>
                <a:gd name="T35" fmla="*/ 541 h 1215"/>
                <a:gd name="T36" fmla="*/ 996 w 1237"/>
                <a:gd name="T37" fmla="*/ 506 h 1215"/>
                <a:gd name="T38" fmla="*/ 994 w 1237"/>
                <a:gd name="T39" fmla="*/ 483 h 1215"/>
                <a:gd name="T40" fmla="*/ 1003 w 1237"/>
                <a:gd name="T41" fmla="*/ 425 h 1215"/>
                <a:gd name="T42" fmla="*/ 1003 w 1237"/>
                <a:gd name="T43" fmla="*/ 403 h 1215"/>
                <a:gd name="T44" fmla="*/ 1000 w 1237"/>
                <a:gd name="T45" fmla="*/ 404 h 1215"/>
                <a:gd name="T46" fmla="*/ 937 w 1237"/>
                <a:gd name="T47" fmla="*/ 416 h 1215"/>
                <a:gd name="T48" fmla="*/ 871 w 1237"/>
                <a:gd name="T49" fmla="*/ 421 h 1215"/>
                <a:gd name="T50" fmla="*/ 871 w 1237"/>
                <a:gd name="T51" fmla="*/ 421 h 1215"/>
                <a:gd name="T52" fmla="*/ 840 w 1237"/>
                <a:gd name="T53" fmla="*/ 420 h 1215"/>
                <a:gd name="T54" fmla="*/ 798 w 1237"/>
                <a:gd name="T55" fmla="*/ 412 h 1215"/>
                <a:gd name="T56" fmla="*/ 759 w 1237"/>
                <a:gd name="T57" fmla="*/ 397 h 1215"/>
                <a:gd name="T58" fmla="*/ 759 w 1237"/>
                <a:gd name="T59" fmla="*/ 397 h 1215"/>
                <a:gd name="T60" fmla="*/ 757 w 1237"/>
                <a:gd name="T61" fmla="*/ 395 h 1215"/>
                <a:gd name="T62" fmla="*/ 757 w 1237"/>
                <a:gd name="T63" fmla="*/ 395 h 1215"/>
                <a:gd name="T64" fmla="*/ 732 w 1237"/>
                <a:gd name="T65" fmla="*/ 379 h 1215"/>
                <a:gd name="T66" fmla="*/ 695 w 1237"/>
                <a:gd name="T67" fmla="*/ 343 h 1215"/>
                <a:gd name="T68" fmla="*/ 670 w 1237"/>
                <a:gd name="T69" fmla="*/ 301 h 1215"/>
                <a:gd name="T70" fmla="*/ 657 w 1237"/>
                <a:gd name="T71" fmla="*/ 253 h 1215"/>
                <a:gd name="T72" fmla="*/ 654 w 1237"/>
                <a:gd name="T73" fmla="*/ 205 h 1215"/>
                <a:gd name="T74" fmla="*/ 666 w 1237"/>
                <a:gd name="T75" fmla="*/ 155 h 1215"/>
                <a:gd name="T76" fmla="*/ 634 w 1237"/>
                <a:gd name="T77" fmla="*/ 161 h 1215"/>
                <a:gd name="T78" fmla="*/ 603 w 1237"/>
                <a:gd name="T79" fmla="*/ 171 h 1215"/>
                <a:gd name="T80" fmla="*/ 603 w 1237"/>
                <a:gd name="T81" fmla="*/ 171 h 1215"/>
                <a:gd name="T82" fmla="*/ 576 w 1237"/>
                <a:gd name="T83" fmla="*/ 180 h 1215"/>
                <a:gd name="T84" fmla="*/ 572 w 1237"/>
                <a:gd name="T85" fmla="*/ 180 h 1215"/>
                <a:gd name="T86" fmla="*/ 569 w 1237"/>
                <a:gd name="T87" fmla="*/ 182 h 1215"/>
                <a:gd name="T88" fmla="*/ 488 w 1237"/>
                <a:gd name="T89" fmla="*/ 192 h 1215"/>
                <a:gd name="T90" fmla="*/ 461 w 1237"/>
                <a:gd name="T91" fmla="*/ 193 h 1215"/>
                <a:gd name="T92" fmla="*/ 461 w 1237"/>
                <a:gd name="T93" fmla="*/ 193 h 1215"/>
                <a:gd name="T94" fmla="*/ 428 w 1237"/>
                <a:gd name="T95" fmla="*/ 191 h 1215"/>
                <a:gd name="T96" fmla="*/ 425 w 1237"/>
                <a:gd name="T97" fmla="*/ 191 h 1215"/>
                <a:gd name="T98" fmla="*/ 403 w 1237"/>
                <a:gd name="T99" fmla="*/ 185 h 1215"/>
                <a:gd name="T100" fmla="*/ 385 w 1237"/>
                <a:gd name="T101" fmla="*/ 176 h 1215"/>
                <a:gd name="T102" fmla="*/ 361 w 1237"/>
                <a:gd name="T103" fmla="*/ 153 h 1215"/>
                <a:gd name="T104" fmla="*/ 344 w 1237"/>
                <a:gd name="T105" fmla="*/ 123 h 1215"/>
                <a:gd name="T106" fmla="*/ 334 w 1237"/>
                <a:gd name="T107" fmla="*/ 74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7" h="1215">
                  <a:moveTo>
                    <a:pt x="325" y="0"/>
                  </a:moveTo>
                  <a:lnTo>
                    <a:pt x="301" y="29"/>
                  </a:lnTo>
                  <a:lnTo>
                    <a:pt x="0" y="912"/>
                  </a:lnTo>
                  <a:lnTo>
                    <a:pt x="0" y="912"/>
                  </a:lnTo>
                  <a:lnTo>
                    <a:pt x="14" y="913"/>
                  </a:lnTo>
                  <a:lnTo>
                    <a:pt x="27" y="914"/>
                  </a:lnTo>
                  <a:lnTo>
                    <a:pt x="41" y="917"/>
                  </a:lnTo>
                  <a:lnTo>
                    <a:pt x="53" y="919"/>
                  </a:lnTo>
                  <a:lnTo>
                    <a:pt x="66" y="925"/>
                  </a:lnTo>
                  <a:lnTo>
                    <a:pt x="79" y="928"/>
                  </a:lnTo>
                  <a:lnTo>
                    <a:pt x="105" y="940"/>
                  </a:lnTo>
                  <a:lnTo>
                    <a:pt x="129" y="955"/>
                  </a:lnTo>
                  <a:lnTo>
                    <a:pt x="152" y="972"/>
                  </a:lnTo>
                  <a:lnTo>
                    <a:pt x="174" y="990"/>
                  </a:lnTo>
                  <a:lnTo>
                    <a:pt x="194" y="1012"/>
                  </a:lnTo>
                  <a:lnTo>
                    <a:pt x="214" y="1033"/>
                  </a:lnTo>
                  <a:lnTo>
                    <a:pt x="232" y="1058"/>
                  </a:lnTo>
                  <a:lnTo>
                    <a:pt x="247" y="1082"/>
                  </a:lnTo>
                  <a:lnTo>
                    <a:pt x="260" y="1108"/>
                  </a:lnTo>
                  <a:lnTo>
                    <a:pt x="271" y="1135"/>
                  </a:lnTo>
                  <a:lnTo>
                    <a:pt x="279" y="1160"/>
                  </a:lnTo>
                  <a:lnTo>
                    <a:pt x="285" y="1187"/>
                  </a:lnTo>
                  <a:lnTo>
                    <a:pt x="289" y="1214"/>
                  </a:lnTo>
                  <a:lnTo>
                    <a:pt x="289" y="1215"/>
                  </a:lnTo>
                  <a:lnTo>
                    <a:pt x="1203" y="703"/>
                  </a:lnTo>
                  <a:lnTo>
                    <a:pt x="1226" y="675"/>
                  </a:lnTo>
                  <a:lnTo>
                    <a:pt x="1237" y="663"/>
                  </a:lnTo>
                  <a:lnTo>
                    <a:pt x="1237" y="663"/>
                  </a:lnTo>
                  <a:lnTo>
                    <a:pt x="1224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195" y="666"/>
                  </a:lnTo>
                  <a:lnTo>
                    <a:pt x="1180" y="663"/>
                  </a:lnTo>
                  <a:lnTo>
                    <a:pt x="1164" y="659"/>
                  </a:lnTo>
                  <a:lnTo>
                    <a:pt x="1149" y="654"/>
                  </a:lnTo>
                  <a:lnTo>
                    <a:pt x="1134" y="649"/>
                  </a:lnTo>
                  <a:lnTo>
                    <a:pt x="1118" y="641"/>
                  </a:lnTo>
                  <a:lnTo>
                    <a:pt x="1104" y="634"/>
                  </a:lnTo>
                  <a:lnTo>
                    <a:pt x="1090" y="626"/>
                  </a:lnTo>
                  <a:lnTo>
                    <a:pt x="1090" y="626"/>
                  </a:lnTo>
                  <a:lnTo>
                    <a:pt x="1076" y="616"/>
                  </a:lnTo>
                  <a:lnTo>
                    <a:pt x="1063" y="606"/>
                  </a:lnTo>
                  <a:lnTo>
                    <a:pt x="1050" y="595"/>
                  </a:lnTo>
                  <a:lnTo>
                    <a:pt x="1040" y="584"/>
                  </a:lnTo>
                  <a:lnTo>
                    <a:pt x="1040" y="584"/>
                  </a:lnTo>
                  <a:lnTo>
                    <a:pt x="1031" y="575"/>
                  </a:lnTo>
                  <a:lnTo>
                    <a:pt x="1023" y="565"/>
                  </a:lnTo>
                  <a:lnTo>
                    <a:pt x="1017" y="553"/>
                  </a:lnTo>
                  <a:lnTo>
                    <a:pt x="1011" y="541"/>
                  </a:lnTo>
                  <a:lnTo>
                    <a:pt x="1005" y="530"/>
                  </a:lnTo>
                  <a:lnTo>
                    <a:pt x="1000" y="517"/>
                  </a:lnTo>
                  <a:lnTo>
                    <a:pt x="996" y="506"/>
                  </a:lnTo>
                  <a:lnTo>
                    <a:pt x="994" y="493"/>
                  </a:lnTo>
                  <a:lnTo>
                    <a:pt x="994" y="493"/>
                  </a:lnTo>
                  <a:lnTo>
                    <a:pt x="994" y="483"/>
                  </a:lnTo>
                  <a:lnTo>
                    <a:pt x="994" y="471"/>
                  </a:lnTo>
                  <a:lnTo>
                    <a:pt x="999" y="448"/>
                  </a:lnTo>
                  <a:lnTo>
                    <a:pt x="1003" y="425"/>
                  </a:lnTo>
                  <a:lnTo>
                    <a:pt x="1004" y="413"/>
                  </a:lnTo>
                  <a:lnTo>
                    <a:pt x="1003" y="403"/>
                  </a:lnTo>
                  <a:lnTo>
                    <a:pt x="1003" y="403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970" y="411"/>
                  </a:lnTo>
                  <a:lnTo>
                    <a:pt x="937" y="416"/>
                  </a:lnTo>
                  <a:lnTo>
                    <a:pt x="904" y="420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40" y="420"/>
                  </a:lnTo>
                  <a:lnTo>
                    <a:pt x="826" y="419"/>
                  </a:lnTo>
                  <a:lnTo>
                    <a:pt x="811" y="416"/>
                  </a:lnTo>
                  <a:lnTo>
                    <a:pt x="798" y="412"/>
                  </a:lnTo>
                  <a:lnTo>
                    <a:pt x="784" y="408"/>
                  </a:lnTo>
                  <a:lnTo>
                    <a:pt x="771" y="403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8" y="395"/>
                  </a:lnTo>
                  <a:lnTo>
                    <a:pt x="758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48" y="389"/>
                  </a:lnTo>
                  <a:lnTo>
                    <a:pt x="748" y="389"/>
                  </a:lnTo>
                  <a:lnTo>
                    <a:pt x="732" y="379"/>
                  </a:lnTo>
                  <a:lnTo>
                    <a:pt x="720" y="369"/>
                  </a:lnTo>
                  <a:lnTo>
                    <a:pt x="707" y="356"/>
                  </a:lnTo>
                  <a:lnTo>
                    <a:pt x="695" y="343"/>
                  </a:lnTo>
                  <a:lnTo>
                    <a:pt x="686" y="330"/>
                  </a:lnTo>
                  <a:lnTo>
                    <a:pt x="677" y="316"/>
                  </a:lnTo>
                  <a:lnTo>
                    <a:pt x="670" y="301"/>
                  </a:lnTo>
                  <a:lnTo>
                    <a:pt x="665" y="285"/>
                  </a:lnTo>
                  <a:lnTo>
                    <a:pt x="659" y="270"/>
                  </a:lnTo>
                  <a:lnTo>
                    <a:pt x="657" y="253"/>
                  </a:lnTo>
                  <a:lnTo>
                    <a:pt x="654" y="238"/>
                  </a:lnTo>
                  <a:lnTo>
                    <a:pt x="654" y="221"/>
                  </a:lnTo>
                  <a:lnTo>
                    <a:pt x="654" y="205"/>
                  </a:lnTo>
                  <a:lnTo>
                    <a:pt x="657" y="188"/>
                  </a:lnTo>
                  <a:lnTo>
                    <a:pt x="661" y="171"/>
                  </a:lnTo>
                  <a:lnTo>
                    <a:pt x="666" y="155"/>
                  </a:lnTo>
                  <a:lnTo>
                    <a:pt x="666" y="155"/>
                  </a:lnTo>
                  <a:lnTo>
                    <a:pt x="649" y="156"/>
                  </a:lnTo>
                  <a:lnTo>
                    <a:pt x="634" y="16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589" y="176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2" y="180"/>
                  </a:lnTo>
                  <a:lnTo>
                    <a:pt x="572" y="180"/>
                  </a:lnTo>
                  <a:lnTo>
                    <a:pt x="569" y="182"/>
                  </a:lnTo>
                  <a:lnTo>
                    <a:pt x="569" y="182"/>
                  </a:lnTo>
                  <a:lnTo>
                    <a:pt x="543" y="185"/>
                  </a:lnTo>
                  <a:lnTo>
                    <a:pt x="516" y="189"/>
                  </a:lnTo>
                  <a:lnTo>
                    <a:pt x="488" y="192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43" y="192"/>
                  </a:lnTo>
                  <a:lnTo>
                    <a:pt x="428" y="191"/>
                  </a:lnTo>
                  <a:lnTo>
                    <a:pt x="428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13" y="188"/>
                  </a:lnTo>
                  <a:lnTo>
                    <a:pt x="403" y="185"/>
                  </a:lnTo>
                  <a:lnTo>
                    <a:pt x="394" y="182"/>
                  </a:lnTo>
                  <a:lnTo>
                    <a:pt x="385" y="176"/>
                  </a:lnTo>
                  <a:lnTo>
                    <a:pt x="385" y="176"/>
                  </a:lnTo>
                  <a:lnTo>
                    <a:pt x="376" y="169"/>
                  </a:lnTo>
                  <a:lnTo>
                    <a:pt x="367" y="162"/>
                  </a:lnTo>
                  <a:lnTo>
                    <a:pt x="361" y="153"/>
                  </a:lnTo>
                  <a:lnTo>
                    <a:pt x="355" y="143"/>
                  </a:lnTo>
                  <a:lnTo>
                    <a:pt x="349" y="133"/>
                  </a:lnTo>
                  <a:lnTo>
                    <a:pt x="344" y="123"/>
                  </a:lnTo>
                  <a:lnTo>
                    <a:pt x="342" y="111"/>
                  </a:lnTo>
                  <a:lnTo>
                    <a:pt x="338" y="100"/>
                  </a:lnTo>
                  <a:lnTo>
                    <a:pt x="334" y="74"/>
                  </a:lnTo>
                  <a:lnTo>
                    <a:pt x="330" y="48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9" name="Freeform 246">
              <a:extLst>
                <a:ext uri="{FF2B5EF4-FFF2-40B4-BE49-F238E27FC236}">
                  <a16:creationId xmlns:a16="http://schemas.microsoft.com/office/drawing/2014/main" id="{6E85B20C-A7D1-7640-7DE6-D3C47A893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4177"/>
              <a:ext cx="34" cy="90"/>
            </a:xfrm>
            <a:custGeom>
              <a:avLst/>
              <a:gdLst>
                <a:gd name="T0" fmla="*/ 62 w 68"/>
                <a:gd name="T1" fmla="*/ 0 h 181"/>
                <a:gd name="T2" fmla="*/ 0 w 68"/>
                <a:gd name="T3" fmla="*/ 181 h 181"/>
                <a:gd name="T4" fmla="*/ 8 w 68"/>
                <a:gd name="T5" fmla="*/ 177 h 181"/>
                <a:gd name="T6" fmla="*/ 68 w 68"/>
                <a:gd name="T7" fmla="*/ 0 h 181"/>
                <a:gd name="T8" fmla="*/ 68 w 68"/>
                <a:gd name="T9" fmla="*/ 0 h 181"/>
                <a:gd name="T10" fmla="*/ 62 w 68"/>
                <a:gd name="T1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81">
                  <a:moveTo>
                    <a:pt x="62" y="0"/>
                  </a:moveTo>
                  <a:lnTo>
                    <a:pt x="0" y="181"/>
                  </a:lnTo>
                  <a:lnTo>
                    <a:pt x="8" y="177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0" name="Freeform 247">
              <a:extLst>
                <a:ext uri="{FF2B5EF4-FFF2-40B4-BE49-F238E27FC236}">
                  <a16:creationId xmlns:a16="http://schemas.microsoft.com/office/drawing/2014/main" id="{DBEF95E9-F159-E8A8-4E85-F3BCCBFA9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4177"/>
              <a:ext cx="34" cy="90"/>
            </a:xfrm>
            <a:custGeom>
              <a:avLst/>
              <a:gdLst>
                <a:gd name="T0" fmla="*/ 62 w 68"/>
                <a:gd name="T1" fmla="*/ 0 h 181"/>
                <a:gd name="T2" fmla="*/ 0 w 68"/>
                <a:gd name="T3" fmla="*/ 181 h 181"/>
                <a:gd name="T4" fmla="*/ 8 w 68"/>
                <a:gd name="T5" fmla="*/ 177 h 181"/>
                <a:gd name="T6" fmla="*/ 68 w 68"/>
                <a:gd name="T7" fmla="*/ 0 h 181"/>
                <a:gd name="T8" fmla="*/ 68 w 68"/>
                <a:gd name="T9" fmla="*/ 0 h 181"/>
                <a:gd name="T10" fmla="*/ 62 w 68"/>
                <a:gd name="T1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81">
                  <a:moveTo>
                    <a:pt x="62" y="0"/>
                  </a:moveTo>
                  <a:lnTo>
                    <a:pt x="0" y="181"/>
                  </a:lnTo>
                  <a:lnTo>
                    <a:pt x="8" y="177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1" name="Freeform 248">
              <a:extLst>
                <a:ext uri="{FF2B5EF4-FFF2-40B4-BE49-F238E27FC236}">
                  <a16:creationId xmlns:a16="http://schemas.microsoft.com/office/drawing/2014/main" id="{9BF65766-7DDB-C047-A01D-08084B240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3977"/>
              <a:ext cx="243" cy="288"/>
            </a:xfrm>
            <a:custGeom>
              <a:avLst/>
              <a:gdLst>
                <a:gd name="T0" fmla="*/ 195 w 484"/>
                <a:gd name="T1" fmla="*/ 0 h 575"/>
                <a:gd name="T2" fmla="*/ 60 w 484"/>
                <a:gd name="T3" fmla="*/ 398 h 575"/>
                <a:gd name="T4" fmla="*/ 0 w 484"/>
                <a:gd name="T5" fmla="*/ 575 h 575"/>
                <a:gd name="T6" fmla="*/ 484 w 484"/>
                <a:gd name="T7" fmla="*/ 303 h 575"/>
                <a:gd name="T8" fmla="*/ 484 w 484"/>
                <a:gd name="T9" fmla="*/ 302 h 575"/>
                <a:gd name="T10" fmla="*/ 484 w 484"/>
                <a:gd name="T11" fmla="*/ 302 h 575"/>
                <a:gd name="T12" fmla="*/ 480 w 484"/>
                <a:gd name="T13" fmla="*/ 275 h 575"/>
                <a:gd name="T14" fmla="*/ 474 w 484"/>
                <a:gd name="T15" fmla="*/ 248 h 575"/>
                <a:gd name="T16" fmla="*/ 466 w 484"/>
                <a:gd name="T17" fmla="*/ 223 h 575"/>
                <a:gd name="T18" fmla="*/ 455 w 484"/>
                <a:gd name="T19" fmla="*/ 196 h 575"/>
                <a:gd name="T20" fmla="*/ 442 w 484"/>
                <a:gd name="T21" fmla="*/ 170 h 575"/>
                <a:gd name="T22" fmla="*/ 427 w 484"/>
                <a:gd name="T23" fmla="*/ 146 h 575"/>
                <a:gd name="T24" fmla="*/ 409 w 484"/>
                <a:gd name="T25" fmla="*/ 121 h 575"/>
                <a:gd name="T26" fmla="*/ 389 w 484"/>
                <a:gd name="T27" fmla="*/ 100 h 575"/>
                <a:gd name="T28" fmla="*/ 369 w 484"/>
                <a:gd name="T29" fmla="*/ 78 h 575"/>
                <a:gd name="T30" fmla="*/ 347 w 484"/>
                <a:gd name="T31" fmla="*/ 60 h 575"/>
                <a:gd name="T32" fmla="*/ 324 w 484"/>
                <a:gd name="T33" fmla="*/ 43 h 575"/>
                <a:gd name="T34" fmla="*/ 300 w 484"/>
                <a:gd name="T35" fmla="*/ 28 h 575"/>
                <a:gd name="T36" fmla="*/ 274 w 484"/>
                <a:gd name="T37" fmla="*/ 16 h 575"/>
                <a:gd name="T38" fmla="*/ 261 w 484"/>
                <a:gd name="T39" fmla="*/ 13 h 575"/>
                <a:gd name="T40" fmla="*/ 248 w 484"/>
                <a:gd name="T41" fmla="*/ 7 h 575"/>
                <a:gd name="T42" fmla="*/ 236 w 484"/>
                <a:gd name="T43" fmla="*/ 5 h 575"/>
                <a:gd name="T44" fmla="*/ 222 w 484"/>
                <a:gd name="T45" fmla="*/ 2 h 575"/>
                <a:gd name="T46" fmla="*/ 209 w 484"/>
                <a:gd name="T47" fmla="*/ 1 h 575"/>
                <a:gd name="T48" fmla="*/ 195 w 484"/>
                <a:gd name="T49" fmla="*/ 0 h 575"/>
                <a:gd name="T50" fmla="*/ 195 w 484"/>
                <a:gd name="T51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4" h="575">
                  <a:moveTo>
                    <a:pt x="195" y="0"/>
                  </a:moveTo>
                  <a:lnTo>
                    <a:pt x="60" y="398"/>
                  </a:lnTo>
                  <a:lnTo>
                    <a:pt x="0" y="575"/>
                  </a:lnTo>
                  <a:lnTo>
                    <a:pt x="484" y="303"/>
                  </a:lnTo>
                  <a:lnTo>
                    <a:pt x="484" y="302"/>
                  </a:lnTo>
                  <a:lnTo>
                    <a:pt x="484" y="302"/>
                  </a:lnTo>
                  <a:lnTo>
                    <a:pt x="480" y="275"/>
                  </a:lnTo>
                  <a:lnTo>
                    <a:pt x="474" y="248"/>
                  </a:lnTo>
                  <a:lnTo>
                    <a:pt x="466" y="223"/>
                  </a:lnTo>
                  <a:lnTo>
                    <a:pt x="455" y="196"/>
                  </a:lnTo>
                  <a:lnTo>
                    <a:pt x="442" y="170"/>
                  </a:lnTo>
                  <a:lnTo>
                    <a:pt x="427" y="146"/>
                  </a:lnTo>
                  <a:lnTo>
                    <a:pt x="409" y="121"/>
                  </a:lnTo>
                  <a:lnTo>
                    <a:pt x="389" y="100"/>
                  </a:lnTo>
                  <a:lnTo>
                    <a:pt x="369" y="78"/>
                  </a:lnTo>
                  <a:lnTo>
                    <a:pt x="347" y="60"/>
                  </a:lnTo>
                  <a:lnTo>
                    <a:pt x="324" y="43"/>
                  </a:lnTo>
                  <a:lnTo>
                    <a:pt x="300" y="28"/>
                  </a:lnTo>
                  <a:lnTo>
                    <a:pt x="274" y="16"/>
                  </a:lnTo>
                  <a:lnTo>
                    <a:pt x="261" y="13"/>
                  </a:lnTo>
                  <a:lnTo>
                    <a:pt x="248" y="7"/>
                  </a:lnTo>
                  <a:lnTo>
                    <a:pt x="236" y="5"/>
                  </a:lnTo>
                  <a:lnTo>
                    <a:pt x="222" y="2"/>
                  </a:lnTo>
                  <a:lnTo>
                    <a:pt x="209" y="1"/>
                  </a:lnTo>
                  <a:lnTo>
                    <a:pt x="195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2" name="Freeform 249">
              <a:extLst>
                <a:ext uri="{FF2B5EF4-FFF2-40B4-BE49-F238E27FC236}">
                  <a16:creationId xmlns:a16="http://schemas.microsoft.com/office/drawing/2014/main" id="{CBF27BC3-A68B-AD94-0B5E-5E9DA3195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3977"/>
              <a:ext cx="243" cy="288"/>
            </a:xfrm>
            <a:custGeom>
              <a:avLst/>
              <a:gdLst>
                <a:gd name="T0" fmla="*/ 195 w 484"/>
                <a:gd name="T1" fmla="*/ 0 h 575"/>
                <a:gd name="T2" fmla="*/ 60 w 484"/>
                <a:gd name="T3" fmla="*/ 398 h 575"/>
                <a:gd name="T4" fmla="*/ 0 w 484"/>
                <a:gd name="T5" fmla="*/ 575 h 575"/>
                <a:gd name="T6" fmla="*/ 484 w 484"/>
                <a:gd name="T7" fmla="*/ 303 h 575"/>
                <a:gd name="T8" fmla="*/ 484 w 484"/>
                <a:gd name="T9" fmla="*/ 302 h 575"/>
                <a:gd name="T10" fmla="*/ 484 w 484"/>
                <a:gd name="T11" fmla="*/ 302 h 575"/>
                <a:gd name="T12" fmla="*/ 480 w 484"/>
                <a:gd name="T13" fmla="*/ 275 h 575"/>
                <a:gd name="T14" fmla="*/ 474 w 484"/>
                <a:gd name="T15" fmla="*/ 248 h 575"/>
                <a:gd name="T16" fmla="*/ 466 w 484"/>
                <a:gd name="T17" fmla="*/ 223 h 575"/>
                <a:gd name="T18" fmla="*/ 455 w 484"/>
                <a:gd name="T19" fmla="*/ 196 h 575"/>
                <a:gd name="T20" fmla="*/ 442 w 484"/>
                <a:gd name="T21" fmla="*/ 170 h 575"/>
                <a:gd name="T22" fmla="*/ 427 w 484"/>
                <a:gd name="T23" fmla="*/ 146 h 575"/>
                <a:gd name="T24" fmla="*/ 409 w 484"/>
                <a:gd name="T25" fmla="*/ 121 h 575"/>
                <a:gd name="T26" fmla="*/ 389 w 484"/>
                <a:gd name="T27" fmla="*/ 100 h 575"/>
                <a:gd name="T28" fmla="*/ 369 w 484"/>
                <a:gd name="T29" fmla="*/ 78 h 575"/>
                <a:gd name="T30" fmla="*/ 347 w 484"/>
                <a:gd name="T31" fmla="*/ 60 h 575"/>
                <a:gd name="T32" fmla="*/ 324 w 484"/>
                <a:gd name="T33" fmla="*/ 43 h 575"/>
                <a:gd name="T34" fmla="*/ 300 w 484"/>
                <a:gd name="T35" fmla="*/ 28 h 575"/>
                <a:gd name="T36" fmla="*/ 274 w 484"/>
                <a:gd name="T37" fmla="*/ 16 h 575"/>
                <a:gd name="T38" fmla="*/ 261 w 484"/>
                <a:gd name="T39" fmla="*/ 13 h 575"/>
                <a:gd name="T40" fmla="*/ 248 w 484"/>
                <a:gd name="T41" fmla="*/ 7 h 575"/>
                <a:gd name="T42" fmla="*/ 236 w 484"/>
                <a:gd name="T43" fmla="*/ 5 h 575"/>
                <a:gd name="T44" fmla="*/ 222 w 484"/>
                <a:gd name="T45" fmla="*/ 2 h 575"/>
                <a:gd name="T46" fmla="*/ 209 w 484"/>
                <a:gd name="T47" fmla="*/ 1 h 575"/>
                <a:gd name="T48" fmla="*/ 195 w 484"/>
                <a:gd name="T49" fmla="*/ 0 h 575"/>
                <a:gd name="T50" fmla="*/ 195 w 484"/>
                <a:gd name="T51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4" h="575">
                  <a:moveTo>
                    <a:pt x="195" y="0"/>
                  </a:moveTo>
                  <a:lnTo>
                    <a:pt x="60" y="398"/>
                  </a:lnTo>
                  <a:lnTo>
                    <a:pt x="0" y="575"/>
                  </a:lnTo>
                  <a:lnTo>
                    <a:pt x="484" y="303"/>
                  </a:lnTo>
                  <a:lnTo>
                    <a:pt x="484" y="302"/>
                  </a:lnTo>
                  <a:lnTo>
                    <a:pt x="484" y="302"/>
                  </a:lnTo>
                  <a:lnTo>
                    <a:pt x="480" y="275"/>
                  </a:lnTo>
                  <a:lnTo>
                    <a:pt x="474" y="248"/>
                  </a:lnTo>
                  <a:lnTo>
                    <a:pt x="466" y="223"/>
                  </a:lnTo>
                  <a:lnTo>
                    <a:pt x="455" y="196"/>
                  </a:lnTo>
                  <a:lnTo>
                    <a:pt x="442" y="170"/>
                  </a:lnTo>
                  <a:lnTo>
                    <a:pt x="427" y="146"/>
                  </a:lnTo>
                  <a:lnTo>
                    <a:pt x="409" y="121"/>
                  </a:lnTo>
                  <a:lnTo>
                    <a:pt x="389" y="100"/>
                  </a:lnTo>
                  <a:lnTo>
                    <a:pt x="369" y="78"/>
                  </a:lnTo>
                  <a:lnTo>
                    <a:pt x="347" y="60"/>
                  </a:lnTo>
                  <a:lnTo>
                    <a:pt x="324" y="43"/>
                  </a:lnTo>
                  <a:lnTo>
                    <a:pt x="300" y="28"/>
                  </a:lnTo>
                  <a:lnTo>
                    <a:pt x="274" y="16"/>
                  </a:lnTo>
                  <a:lnTo>
                    <a:pt x="261" y="13"/>
                  </a:lnTo>
                  <a:lnTo>
                    <a:pt x="248" y="7"/>
                  </a:lnTo>
                  <a:lnTo>
                    <a:pt x="236" y="5"/>
                  </a:lnTo>
                  <a:lnTo>
                    <a:pt x="222" y="2"/>
                  </a:lnTo>
                  <a:lnTo>
                    <a:pt x="209" y="1"/>
                  </a:lnTo>
                  <a:lnTo>
                    <a:pt x="195" y="0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3" name="Freeform 250">
              <a:extLst>
                <a:ext uri="{FF2B5EF4-FFF2-40B4-BE49-F238E27FC236}">
                  <a16:creationId xmlns:a16="http://schemas.microsoft.com/office/drawing/2014/main" id="{6B7A7BDA-8AB3-7AAF-6326-6FCFA95CC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329"/>
              <a:ext cx="90" cy="443"/>
            </a:xfrm>
            <a:custGeom>
              <a:avLst/>
              <a:gdLst>
                <a:gd name="T0" fmla="*/ 112 w 181"/>
                <a:gd name="T1" fmla="*/ 0 h 886"/>
                <a:gd name="T2" fmla="*/ 85 w 181"/>
                <a:gd name="T3" fmla="*/ 25 h 886"/>
                <a:gd name="T4" fmla="*/ 85 w 181"/>
                <a:gd name="T5" fmla="*/ 25 h 886"/>
                <a:gd name="T6" fmla="*/ 83 w 181"/>
                <a:gd name="T7" fmla="*/ 39 h 886"/>
                <a:gd name="T8" fmla="*/ 82 w 181"/>
                <a:gd name="T9" fmla="*/ 52 h 886"/>
                <a:gd name="T10" fmla="*/ 80 w 181"/>
                <a:gd name="T11" fmla="*/ 64 h 886"/>
                <a:gd name="T12" fmla="*/ 74 w 181"/>
                <a:gd name="T13" fmla="*/ 79 h 886"/>
                <a:gd name="T14" fmla="*/ 66 w 181"/>
                <a:gd name="T15" fmla="*/ 104 h 886"/>
                <a:gd name="T16" fmla="*/ 58 w 181"/>
                <a:gd name="T17" fmla="*/ 128 h 886"/>
                <a:gd name="T18" fmla="*/ 58 w 181"/>
                <a:gd name="T19" fmla="*/ 128 h 886"/>
                <a:gd name="T20" fmla="*/ 51 w 181"/>
                <a:gd name="T21" fmla="*/ 167 h 886"/>
                <a:gd name="T22" fmla="*/ 45 w 181"/>
                <a:gd name="T23" fmla="*/ 205 h 886"/>
                <a:gd name="T24" fmla="*/ 39 w 181"/>
                <a:gd name="T25" fmla="*/ 245 h 886"/>
                <a:gd name="T26" fmla="*/ 32 w 181"/>
                <a:gd name="T27" fmla="*/ 283 h 886"/>
                <a:gd name="T28" fmla="*/ 32 w 181"/>
                <a:gd name="T29" fmla="*/ 283 h 886"/>
                <a:gd name="T30" fmla="*/ 27 w 181"/>
                <a:gd name="T31" fmla="*/ 318 h 886"/>
                <a:gd name="T32" fmla="*/ 23 w 181"/>
                <a:gd name="T33" fmla="*/ 353 h 886"/>
                <a:gd name="T34" fmla="*/ 21 w 181"/>
                <a:gd name="T35" fmla="*/ 388 h 886"/>
                <a:gd name="T36" fmla="*/ 19 w 181"/>
                <a:gd name="T37" fmla="*/ 423 h 886"/>
                <a:gd name="T38" fmla="*/ 17 w 181"/>
                <a:gd name="T39" fmla="*/ 492 h 886"/>
                <a:gd name="T40" fmla="*/ 16 w 181"/>
                <a:gd name="T41" fmla="*/ 528 h 886"/>
                <a:gd name="T42" fmla="*/ 13 w 181"/>
                <a:gd name="T43" fmla="*/ 563 h 886"/>
                <a:gd name="T44" fmla="*/ 13 w 181"/>
                <a:gd name="T45" fmla="*/ 563 h 886"/>
                <a:gd name="T46" fmla="*/ 7 w 181"/>
                <a:gd name="T47" fmla="*/ 636 h 886"/>
                <a:gd name="T48" fmla="*/ 1 w 181"/>
                <a:gd name="T49" fmla="*/ 711 h 886"/>
                <a:gd name="T50" fmla="*/ 0 w 181"/>
                <a:gd name="T51" fmla="*/ 748 h 886"/>
                <a:gd name="T52" fmla="*/ 0 w 181"/>
                <a:gd name="T53" fmla="*/ 786 h 886"/>
                <a:gd name="T54" fmla="*/ 1 w 181"/>
                <a:gd name="T55" fmla="*/ 824 h 886"/>
                <a:gd name="T56" fmla="*/ 5 w 181"/>
                <a:gd name="T57" fmla="*/ 860 h 886"/>
                <a:gd name="T58" fmla="*/ 9 w 181"/>
                <a:gd name="T59" fmla="*/ 886 h 886"/>
                <a:gd name="T60" fmla="*/ 9 w 181"/>
                <a:gd name="T61" fmla="*/ 886 h 886"/>
                <a:gd name="T62" fmla="*/ 36 w 181"/>
                <a:gd name="T63" fmla="*/ 855 h 886"/>
                <a:gd name="T64" fmla="*/ 66 w 181"/>
                <a:gd name="T65" fmla="*/ 824 h 886"/>
                <a:gd name="T66" fmla="*/ 94 w 181"/>
                <a:gd name="T67" fmla="*/ 795 h 886"/>
                <a:gd name="T68" fmla="*/ 122 w 181"/>
                <a:gd name="T69" fmla="*/ 763 h 886"/>
                <a:gd name="T70" fmla="*/ 122 w 181"/>
                <a:gd name="T71" fmla="*/ 763 h 886"/>
                <a:gd name="T72" fmla="*/ 140 w 181"/>
                <a:gd name="T73" fmla="*/ 745 h 886"/>
                <a:gd name="T74" fmla="*/ 158 w 181"/>
                <a:gd name="T75" fmla="*/ 725 h 886"/>
                <a:gd name="T76" fmla="*/ 165 w 181"/>
                <a:gd name="T77" fmla="*/ 715 h 886"/>
                <a:gd name="T78" fmla="*/ 173 w 181"/>
                <a:gd name="T79" fmla="*/ 704 h 886"/>
                <a:gd name="T80" fmla="*/ 178 w 181"/>
                <a:gd name="T81" fmla="*/ 692 h 886"/>
                <a:gd name="T82" fmla="*/ 181 w 181"/>
                <a:gd name="T83" fmla="*/ 679 h 886"/>
                <a:gd name="T84" fmla="*/ 178 w 181"/>
                <a:gd name="T85" fmla="*/ 657 h 886"/>
                <a:gd name="T86" fmla="*/ 178 w 181"/>
                <a:gd name="T87" fmla="*/ 657 h 886"/>
                <a:gd name="T88" fmla="*/ 173 w 181"/>
                <a:gd name="T89" fmla="*/ 590 h 886"/>
                <a:gd name="T90" fmla="*/ 168 w 181"/>
                <a:gd name="T91" fmla="*/ 528 h 886"/>
                <a:gd name="T92" fmla="*/ 162 w 181"/>
                <a:gd name="T93" fmla="*/ 422 h 886"/>
                <a:gd name="T94" fmla="*/ 156 w 181"/>
                <a:gd name="T95" fmla="*/ 339 h 886"/>
                <a:gd name="T96" fmla="*/ 154 w 181"/>
                <a:gd name="T97" fmla="*/ 304 h 886"/>
                <a:gd name="T98" fmla="*/ 150 w 181"/>
                <a:gd name="T99" fmla="*/ 276 h 886"/>
                <a:gd name="T100" fmla="*/ 150 w 181"/>
                <a:gd name="T101" fmla="*/ 276 h 886"/>
                <a:gd name="T102" fmla="*/ 136 w 181"/>
                <a:gd name="T103" fmla="*/ 181 h 886"/>
                <a:gd name="T104" fmla="*/ 123 w 181"/>
                <a:gd name="T105" fmla="*/ 96 h 886"/>
                <a:gd name="T106" fmla="*/ 112 w 181"/>
                <a:gd name="T107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886">
                  <a:moveTo>
                    <a:pt x="112" y="0"/>
                  </a:moveTo>
                  <a:lnTo>
                    <a:pt x="85" y="25"/>
                  </a:lnTo>
                  <a:lnTo>
                    <a:pt x="85" y="25"/>
                  </a:lnTo>
                  <a:lnTo>
                    <a:pt x="83" y="39"/>
                  </a:lnTo>
                  <a:lnTo>
                    <a:pt x="82" y="52"/>
                  </a:lnTo>
                  <a:lnTo>
                    <a:pt x="80" y="64"/>
                  </a:lnTo>
                  <a:lnTo>
                    <a:pt x="74" y="79"/>
                  </a:lnTo>
                  <a:lnTo>
                    <a:pt x="66" y="104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51" y="167"/>
                  </a:lnTo>
                  <a:lnTo>
                    <a:pt x="45" y="205"/>
                  </a:lnTo>
                  <a:lnTo>
                    <a:pt x="39" y="245"/>
                  </a:lnTo>
                  <a:lnTo>
                    <a:pt x="32" y="283"/>
                  </a:lnTo>
                  <a:lnTo>
                    <a:pt x="32" y="283"/>
                  </a:lnTo>
                  <a:lnTo>
                    <a:pt x="27" y="318"/>
                  </a:lnTo>
                  <a:lnTo>
                    <a:pt x="23" y="353"/>
                  </a:lnTo>
                  <a:lnTo>
                    <a:pt x="21" y="388"/>
                  </a:lnTo>
                  <a:lnTo>
                    <a:pt x="19" y="423"/>
                  </a:lnTo>
                  <a:lnTo>
                    <a:pt x="17" y="492"/>
                  </a:lnTo>
                  <a:lnTo>
                    <a:pt x="16" y="528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7" y="636"/>
                  </a:lnTo>
                  <a:lnTo>
                    <a:pt x="1" y="711"/>
                  </a:lnTo>
                  <a:lnTo>
                    <a:pt x="0" y="748"/>
                  </a:lnTo>
                  <a:lnTo>
                    <a:pt x="0" y="786"/>
                  </a:lnTo>
                  <a:lnTo>
                    <a:pt x="1" y="824"/>
                  </a:lnTo>
                  <a:lnTo>
                    <a:pt x="5" y="860"/>
                  </a:lnTo>
                  <a:lnTo>
                    <a:pt x="9" y="886"/>
                  </a:lnTo>
                  <a:lnTo>
                    <a:pt x="9" y="886"/>
                  </a:lnTo>
                  <a:lnTo>
                    <a:pt x="36" y="855"/>
                  </a:lnTo>
                  <a:lnTo>
                    <a:pt x="66" y="824"/>
                  </a:lnTo>
                  <a:lnTo>
                    <a:pt x="94" y="795"/>
                  </a:lnTo>
                  <a:lnTo>
                    <a:pt x="122" y="763"/>
                  </a:lnTo>
                  <a:lnTo>
                    <a:pt x="122" y="763"/>
                  </a:lnTo>
                  <a:lnTo>
                    <a:pt x="140" y="745"/>
                  </a:lnTo>
                  <a:lnTo>
                    <a:pt x="158" y="725"/>
                  </a:lnTo>
                  <a:lnTo>
                    <a:pt x="165" y="715"/>
                  </a:lnTo>
                  <a:lnTo>
                    <a:pt x="173" y="704"/>
                  </a:lnTo>
                  <a:lnTo>
                    <a:pt x="178" y="692"/>
                  </a:lnTo>
                  <a:lnTo>
                    <a:pt x="181" y="679"/>
                  </a:lnTo>
                  <a:lnTo>
                    <a:pt x="178" y="657"/>
                  </a:lnTo>
                  <a:lnTo>
                    <a:pt x="178" y="657"/>
                  </a:lnTo>
                  <a:lnTo>
                    <a:pt x="173" y="590"/>
                  </a:lnTo>
                  <a:lnTo>
                    <a:pt x="168" y="528"/>
                  </a:lnTo>
                  <a:lnTo>
                    <a:pt x="162" y="422"/>
                  </a:lnTo>
                  <a:lnTo>
                    <a:pt x="156" y="339"/>
                  </a:lnTo>
                  <a:lnTo>
                    <a:pt x="154" y="304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36" y="181"/>
                  </a:lnTo>
                  <a:lnTo>
                    <a:pt x="123" y="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4" name="Freeform 251">
              <a:extLst>
                <a:ext uri="{FF2B5EF4-FFF2-40B4-BE49-F238E27FC236}">
                  <a16:creationId xmlns:a16="http://schemas.microsoft.com/office/drawing/2014/main" id="{C569F932-A7BD-2237-945B-94FA708D6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329"/>
              <a:ext cx="90" cy="443"/>
            </a:xfrm>
            <a:custGeom>
              <a:avLst/>
              <a:gdLst>
                <a:gd name="T0" fmla="*/ 112 w 181"/>
                <a:gd name="T1" fmla="*/ 0 h 886"/>
                <a:gd name="T2" fmla="*/ 85 w 181"/>
                <a:gd name="T3" fmla="*/ 25 h 886"/>
                <a:gd name="T4" fmla="*/ 85 w 181"/>
                <a:gd name="T5" fmla="*/ 25 h 886"/>
                <a:gd name="T6" fmla="*/ 83 w 181"/>
                <a:gd name="T7" fmla="*/ 39 h 886"/>
                <a:gd name="T8" fmla="*/ 82 w 181"/>
                <a:gd name="T9" fmla="*/ 52 h 886"/>
                <a:gd name="T10" fmla="*/ 80 w 181"/>
                <a:gd name="T11" fmla="*/ 64 h 886"/>
                <a:gd name="T12" fmla="*/ 74 w 181"/>
                <a:gd name="T13" fmla="*/ 79 h 886"/>
                <a:gd name="T14" fmla="*/ 66 w 181"/>
                <a:gd name="T15" fmla="*/ 104 h 886"/>
                <a:gd name="T16" fmla="*/ 58 w 181"/>
                <a:gd name="T17" fmla="*/ 128 h 886"/>
                <a:gd name="T18" fmla="*/ 58 w 181"/>
                <a:gd name="T19" fmla="*/ 128 h 886"/>
                <a:gd name="T20" fmla="*/ 51 w 181"/>
                <a:gd name="T21" fmla="*/ 167 h 886"/>
                <a:gd name="T22" fmla="*/ 45 w 181"/>
                <a:gd name="T23" fmla="*/ 205 h 886"/>
                <a:gd name="T24" fmla="*/ 39 w 181"/>
                <a:gd name="T25" fmla="*/ 245 h 886"/>
                <a:gd name="T26" fmla="*/ 32 w 181"/>
                <a:gd name="T27" fmla="*/ 283 h 886"/>
                <a:gd name="T28" fmla="*/ 32 w 181"/>
                <a:gd name="T29" fmla="*/ 283 h 886"/>
                <a:gd name="T30" fmla="*/ 27 w 181"/>
                <a:gd name="T31" fmla="*/ 318 h 886"/>
                <a:gd name="T32" fmla="*/ 23 w 181"/>
                <a:gd name="T33" fmla="*/ 353 h 886"/>
                <a:gd name="T34" fmla="*/ 21 w 181"/>
                <a:gd name="T35" fmla="*/ 388 h 886"/>
                <a:gd name="T36" fmla="*/ 19 w 181"/>
                <a:gd name="T37" fmla="*/ 423 h 886"/>
                <a:gd name="T38" fmla="*/ 17 w 181"/>
                <a:gd name="T39" fmla="*/ 492 h 886"/>
                <a:gd name="T40" fmla="*/ 16 w 181"/>
                <a:gd name="T41" fmla="*/ 528 h 886"/>
                <a:gd name="T42" fmla="*/ 13 w 181"/>
                <a:gd name="T43" fmla="*/ 563 h 886"/>
                <a:gd name="T44" fmla="*/ 13 w 181"/>
                <a:gd name="T45" fmla="*/ 563 h 886"/>
                <a:gd name="T46" fmla="*/ 7 w 181"/>
                <a:gd name="T47" fmla="*/ 636 h 886"/>
                <a:gd name="T48" fmla="*/ 1 w 181"/>
                <a:gd name="T49" fmla="*/ 711 h 886"/>
                <a:gd name="T50" fmla="*/ 0 w 181"/>
                <a:gd name="T51" fmla="*/ 748 h 886"/>
                <a:gd name="T52" fmla="*/ 0 w 181"/>
                <a:gd name="T53" fmla="*/ 786 h 886"/>
                <a:gd name="T54" fmla="*/ 1 w 181"/>
                <a:gd name="T55" fmla="*/ 824 h 886"/>
                <a:gd name="T56" fmla="*/ 5 w 181"/>
                <a:gd name="T57" fmla="*/ 860 h 886"/>
                <a:gd name="T58" fmla="*/ 9 w 181"/>
                <a:gd name="T59" fmla="*/ 886 h 886"/>
                <a:gd name="T60" fmla="*/ 9 w 181"/>
                <a:gd name="T61" fmla="*/ 886 h 886"/>
                <a:gd name="T62" fmla="*/ 36 w 181"/>
                <a:gd name="T63" fmla="*/ 855 h 886"/>
                <a:gd name="T64" fmla="*/ 66 w 181"/>
                <a:gd name="T65" fmla="*/ 824 h 886"/>
                <a:gd name="T66" fmla="*/ 94 w 181"/>
                <a:gd name="T67" fmla="*/ 795 h 886"/>
                <a:gd name="T68" fmla="*/ 122 w 181"/>
                <a:gd name="T69" fmla="*/ 763 h 886"/>
                <a:gd name="T70" fmla="*/ 122 w 181"/>
                <a:gd name="T71" fmla="*/ 763 h 886"/>
                <a:gd name="T72" fmla="*/ 140 w 181"/>
                <a:gd name="T73" fmla="*/ 745 h 886"/>
                <a:gd name="T74" fmla="*/ 158 w 181"/>
                <a:gd name="T75" fmla="*/ 725 h 886"/>
                <a:gd name="T76" fmla="*/ 165 w 181"/>
                <a:gd name="T77" fmla="*/ 715 h 886"/>
                <a:gd name="T78" fmla="*/ 173 w 181"/>
                <a:gd name="T79" fmla="*/ 704 h 886"/>
                <a:gd name="T80" fmla="*/ 178 w 181"/>
                <a:gd name="T81" fmla="*/ 692 h 886"/>
                <a:gd name="T82" fmla="*/ 181 w 181"/>
                <a:gd name="T83" fmla="*/ 679 h 886"/>
                <a:gd name="T84" fmla="*/ 178 w 181"/>
                <a:gd name="T85" fmla="*/ 657 h 886"/>
                <a:gd name="T86" fmla="*/ 178 w 181"/>
                <a:gd name="T87" fmla="*/ 657 h 886"/>
                <a:gd name="T88" fmla="*/ 173 w 181"/>
                <a:gd name="T89" fmla="*/ 590 h 886"/>
                <a:gd name="T90" fmla="*/ 168 w 181"/>
                <a:gd name="T91" fmla="*/ 528 h 886"/>
                <a:gd name="T92" fmla="*/ 162 w 181"/>
                <a:gd name="T93" fmla="*/ 422 h 886"/>
                <a:gd name="T94" fmla="*/ 156 w 181"/>
                <a:gd name="T95" fmla="*/ 339 h 886"/>
                <a:gd name="T96" fmla="*/ 154 w 181"/>
                <a:gd name="T97" fmla="*/ 304 h 886"/>
                <a:gd name="T98" fmla="*/ 150 w 181"/>
                <a:gd name="T99" fmla="*/ 276 h 886"/>
                <a:gd name="T100" fmla="*/ 150 w 181"/>
                <a:gd name="T101" fmla="*/ 276 h 886"/>
                <a:gd name="T102" fmla="*/ 136 w 181"/>
                <a:gd name="T103" fmla="*/ 181 h 886"/>
                <a:gd name="T104" fmla="*/ 123 w 181"/>
                <a:gd name="T105" fmla="*/ 96 h 886"/>
                <a:gd name="T106" fmla="*/ 112 w 181"/>
                <a:gd name="T107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886">
                  <a:moveTo>
                    <a:pt x="112" y="0"/>
                  </a:moveTo>
                  <a:lnTo>
                    <a:pt x="85" y="25"/>
                  </a:lnTo>
                  <a:lnTo>
                    <a:pt x="85" y="25"/>
                  </a:lnTo>
                  <a:lnTo>
                    <a:pt x="83" y="39"/>
                  </a:lnTo>
                  <a:lnTo>
                    <a:pt x="82" y="52"/>
                  </a:lnTo>
                  <a:lnTo>
                    <a:pt x="80" y="64"/>
                  </a:lnTo>
                  <a:lnTo>
                    <a:pt x="74" y="79"/>
                  </a:lnTo>
                  <a:lnTo>
                    <a:pt x="66" y="104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51" y="167"/>
                  </a:lnTo>
                  <a:lnTo>
                    <a:pt x="45" y="205"/>
                  </a:lnTo>
                  <a:lnTo>
                    <a:pt x="39" y="245"/>
                  </a:lnTo>
                  <a:lnTo>
                    <a:pt x="32" y="283"/>
                  </a:lnTo>
                  <a:lnTo>
                    <a:pt x="32" y="283"/>
                  </a:lnTo>
                  <a:lnTo>
                    <a:pt x="27" y="318"/>
                  </a:lnTo>
                  <a:lnTo>
                    <a:pt x="23" y="353"/>
                  </a:lnTo>
                  <a:lnTo>
                    <a:pt x="21" y="388"/>
                  </a:lnTo>
                  <a:lnTo>
                    <a:pt x="19" y="423"/>
                  </a:lnTo>
                  <a:lnTo>
                    <a:pt x="17" y="492"/>
                  </a:lnTo>
                  <a:lnTo>
                    <a:pt x="16" y="528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7" y="636"/>
                  </a:lnTo>
                  <a:lnTo>
                    <a:pt x="1" y="711"/>
                  </a:lnTo>
                  <a:lnTo>
                    <a:pt x="0" y="748"/>
                  </a:lnTo>
                  <a:lnTo>
                    <a:pt x="0" y="786"/>
                  </a:lnTo>
                  <a:lnTo>
                    <a:pt x="1" y="824"/>
                  </a:lnTo>
                  <a:lnTo>
                    <a:pt x="5" y="860"/>
                  </a:lnTo>
                  <a:lnTo>
                    <a:pt x="9" y="886"/>
                  </a:lnTo>
                  <a:lnTo>
                    <a:pt x="9" y="886"/>
                  </a:lnTo>
                  <a:lnTo>
                    <a:pt x="36" y="855"/>
                  </a:lnTo>
                  <a:lnTo>
                    <a:pt x="66" y="824"/>
                  </a:lnTo>
                  <a:lnTo>
                    <a:pt x="94" y="795"/>
                  </a:lnTo>
                  <a:lnTo>
                    <a:pt x="122" y="763"/>
                  </a:lnTo>
                  <a:lnTo>
                    <a:pt x="122" y="763"/>
                  </a:lnTo>
                  <a:lnTo>
                    <a:pt x="140" y="745"/>
                  </a:lnTo>
                  <a:lnTo>
                    <a:pt x="158" y="725"/>
                  </a:lnTo>
                  <a:lnTo>
                    <a:pt x="165" y="715"/>
                  </a:lnTo>
                  <a:lnTo>
                    <a:pt x="173" y="704"/>
                  </a:lnTo>
                  <a:lnTo>
                    <a:pt x="178" y="692"/>
                  </a:lnTo>
                  <a:lnTo>
                    <a:pt x="181" y="679"/>
                  </a:lnTo>
                  <a:lnTo>
                    <a:pt x="178" y="657"/>
                  </a:lnTo>
                  <a:lnTo>
                    <a:pt x="178" y="657"/>
                  </a:lnTo>
                  <a:lnTo>
                    <a:pt x="173" y="590"/>
                  </a:lnTo>
                  <a:lnTo>
                    <a:pt x="168" y="528"/>
                  </a:lnTo>
                  <a:lnTo>
                    <a:pt x="162" y="422"/>
                  </a:lnTo>
                  <a:lnTo>
                    <a:pt x="156" y="339"/>
                  </a:lnTo>
                  <a:lnTo>
                    <a:pt x="154" y="304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36" y="181"/>
                  </a:lnTo>
                  <a:lnTo>
                    <a:pt x="123" y="96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5" name="Freeform 252">
              <a:extLst>
                <a:ext uri="{FF2B5EF4-FFF2-40B4-BE49-F238E27FC236}">
                  <a16:creationId xmlns:a16="http://schemas.microsoft.com/office/drawing/2014/main" id="{0BF016A1-FF89-2FB7-6063-2D7B1CE1F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2" y="3915"/>
              <a:ext cx="229" cy="292"/>
            </a:xfrm>
            <a:custGeom>
              <a:avLst/>
              <a:gdLst>
                <a:gd name="T0" fmla="*/ 447 w 457"/>
                <a:gd name="T1" fmla="*/ 574 h 585"/>
                <a:gd name="T2" fmla="*/ 447 w 457"/>
                <a:gd name="T3" fmla="*/ 574 h 585"/>
                <a:gd name="T4" fmla="*/ 438 w 457"/>
                <a:gd name="T5" fmla="*/ 574 h 585"/>
                <a:gd name="T6" fmla="*/ 457 w 457"/>
                <a:gd name="T7" fmla="*/ 585 h 585"/>
                <a:gd name="T8" fmla="*/ 457 w 457"/>
                <a:gd name="T9" fmla="*/ 585 h 585"/>
                <a:gd name="T10" fmla="*/ 447 w 457"/>
                <a:gd name="T11" fmla="*/ 574 h 585"/>
                <a:gd name="T12" fmla="*/ 0 w 457"/>
                <a:gd name="T13" fmla="*/ 0 h 585"/>
                <a:gd name="T14" fmla="*/ 1 w 457"/>
                <a:gd name="T15" fmla="*/ 3 h 585"/>
                <a:gd name="T16" fmla="*/ 1 w 457"/>
                <a:gd name="T17" fmla="*/ 3 h 585"/>
                <a:gd name="T18" fmla="*/ 62 w 457"/>
                <a:gd name="T19" fmla="*/ 15 h 585"/>
                <a:gd name="T20" fmla="*/ 94 w 457"/>
                <a:gd name="T21" fmla="*/ 21 h 585"/>
                <a:gd name="T22" fmla="*/ 124 w 457"/>
                <a:gd name="T23" fmla="*/ 27 h 585"/>
                <a:gd name="T24" fmla="*/ 156 w 457"/>
                <a:gd name="T25" fmla="*/ 36 h 585"/>
                <a:gd name="T26" fmla="*/ 186 w 457"/>
                <a:gd name="T27" fmla="*/ 47 h 585"/>
                <a:gd name="T28" fmla="*/ 213 w 457"/>
                <a:gd name="T29" fmla="*/ 58 h 585"/>
                <a:gd name="T30" fmla="*/ 227 w 457"/>
                <a:gd name="T31" fmla="*/ 64 h 585"/>
                <a:gd name="T32" fmla="*/ 238 w 457"/>
                <a:gd name="T33" fmla="*/ 72 h 585"/>
                <a:gd name="T34" fmla="*/ 238 w 457"/>
                <a:gd name="T35" fmla="*/ 72 h 585"/>
                <a:gd name="T36" fmla="*/ 227 w 457"/>
                <a:gd name="T37" fmla="*/ 64 h 585"/>
                <a:gd name="T38" fmla="*/ 214 w 457"/>
                <a:gd name="T39" fmla="*/ 57 h 585"/>
                <a:gd name="T40" fmla="*/ 186 w 457"/>
                <a:gd name="T41" fmla="*/ 45 h 585"/>
                <a:gd name="T42" fmla="*/ 156 w 457"/>
                <a:gd name="T43" fmla="*/ 35 h 585"/>
                <a:gd name="T44" fmla="*/ 126 w 457"/>
                <a:gd name="T45" fmla="*/ 26 h 585"/>
                <a:gd name="T46" fmla="*/ 94 w 457"/>
                <a:gd name="T47" fmla="*/ 18 h 585"/>
                <a:gd name="T48" fmla="*/ 62 w 457"/>
                <a:gd name="T49" fmla="*/ 12 h 585"/>
                <a:gd name="T50" fmla="*/ 0 w 457"/>
                <a:gd name="T5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7" h="585">
                  <a:moveTo>
                    <a:pt x="447" y="574"/>
                  </a:moveTo>
                  <a:lnTo>
                    <a:pt x="447" y="574"/>
                  </a:lnTo>
                  <a:lnTo>
                    <a:pt x="438" y="574"/>
                  </a:lnTo>
                  <a:lnTo>
                    <a:pt x="457" y="585"/>
                  </a:lnTo>
                  <a:lnTo>
                    <a:pt x="457" y="585"/>
                  </a:lnTo>
                  <a:lnTo>
                    <a:pt x="447" y="574"/>
                  </a:lnTo>
                  <a:close/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62" y="15"/>
                  </a:lnTo>
                  <a:lnTo>
                    <a:pt x="94" y="21"/>
                  </a:lnTo>
                  <a:lnTo>
                    <a:pt x="124" y="27"/>
                  </a:lnTo>
                  <a:lnTo>
                    <a:pt x="156" y="36"/>
                  </a:lnTo>
                  <a:lnTo>
                    <a:pt x="186" y="47"/>
                  </a:lnTo>
                  <a:lnTo>
                    <a:pt x="213" y="58"/>
                  </a:lnTo>
                  <a:lnTo>
                    <a:pt x="227" y="64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27" y="64"/>
                  </a:lnTo>
                  <a:lnTo>
                    <a:pt x="214" y="57"/>
                  </a:lnTo>
                  <a:lnTo>
                    <a:pt x="186" y="45"/>
                  </a:lnTo>
                  <a:lnTo>
                    <a:pt x="156" y="35"/>
                  </a:lnTo>
                  <a:lnTo>
                    <a:pt x="126" y="26"/>
                  </a:lnTo>
                  <a:lnTo>
                    <a:pt x="94" y="18"/>
                  </a:lnTo>
                  <a:lnTo>
                    <a:pt x="6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4" name="Freeform 253">
              <a:extLst>
                <a:ext uri="{FF2B5EF4-FFF2-40B4-BE49-F238E27FC236}">
                  <a16:creationId xmlns:a16="http://schemas.microsoft.com/office/drawing/2014/main" id="{76BAB337-ECC8-EDCB-C52F-A0E639D0E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" y="4202"/>
              <a:ext cx="10" cy="5"/>
            </a:xfrm>
            <a:custGeom>
              <a:avLst/>
              <a:gdLst>
                <a:gd name="T0" fmla="*/ 9 w 19"/>
                <a:gd name="T1" fmla="*/ 0 h 11"/>
                <a:gd name="T2" fmla="*/ 9 w 19"/>
                <a:gd name="T3" fmla="*/ 0 h 11"/>
                <a:gd name="T4" fmla="*/ 0 w 19"/>
                <a:gd name="T5" fmla="*/ 0 h 11"/>
                <a:gd name="T6" fmla="*/ 19 w 19"/>
                <a:gd name="T7" fmla="*/ 11 h 11"/>
                <a:gd name="T8" fmla="*/ 19 w 19"/>
                <a:gd name="T9" fmla="*/ 11 h 11"/>
                <a:gd name="T10" fmla="*/ 9 w 19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5" name="Freeform 254">
              <a:extLst>
                <a:ext uri="{FF2B5EF4-FFF2-40B4-BE49-F238E27FC236}">
                  <a16:creationId xmlns:a16="http://schemas.microsoft.com/office/drawing/2014/main" id="{234B266C-638B-B5F4-2B69-C5F0E4220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3915"/>
              <a:ext cx="119" cy="36"/>
            </a:xfrm>
            <a:custGeom>
              <a:avLst/>
              <a:gdLst>
                <a:gd name="T0" fmla="*/ 0 w 238"/>
                <a:gd name="T1" fmla="*/ 0 h 72"/>
                <a:gd name="T2" fmla="*/ 1 w 238"/>
                <a:gd name="T3" fmla="*/ 3 h 72"/>
                <a:gd name="T4" fmla="*/ 1 w 238"/>
                <a:gd name="T5" fmla="*/ 3 h 72"/>
                <a:gd name="T6" fmla="*/ 62 w 238"/>
                <a:gd name="T7" fmla="*/ 15 h 72"/>
                <a:gd name="T8" fmla="*/ 94 w 238"/>
                <a:gd name="T9" fmla="*/ 21 h 72"/>
                <a:gd name="T10" fmla="*/ 124 w 238"/>
                <a:gd name="T11" fmla="*/ 27 h 72"/>
                <a:gd name="T12" fmla="*/ 156 w 238"/>
                <a:gd name="T13" fmla="*/ 36 h 72"/>
                <a:gd name="T14" fmla="*/ 186 w 238"/>
                <a:gd name="T15" fmla="*/ 47 h 72"/>
                <a:gd name="T16" fmla="*/ 213 w 238"/>
                <a:gd name="T17" fmla="*/ 58 h 72"/>
                <a:gd name="T18" fmla="*/ 227 w 238"/>
                <a:gd name="T19" fmla="*/ 64 h 72"/>
                <a:gd name="T20" fmla="*/ 238 w 238"/>
                <a:gd name="T21" fmla="*/ 72 h 72"/>
                <a:gd name="T22" fmla="*/ 238 w 238"/>
                <a:gd name="T23" fmla="*/ 72 h 72"/>
                <a:gd name="T24" fmla="*/ 227 w 238"/>
                <a:gd name="T25" fmla="*/ 64 h 72"/>
                <a:gd name="T26" fmla="*/ 214 w 238"/>
                <a:gd name="T27" fmla="*/ 57 h 72"/>
                <a:gd name="T28" fmla="*/ 186 w 238"/>
                <a:gd name="T29" fmla="*/ 45 h 72"/>
                <a:gd name="T30" fmla="*/ 156 w 238"/>
                <a:gd name="T31" fmla="*/ 35 h 72"/>
                <a:gd name="T32" fmla="*/ 126 w 238"/>
                <a:gd name="T33" fmla="*/ 26 h 72"/>
                <a:gd name="T34" fmla="*/ 94 w 238"/>
                <a:gd name="T35" fmla="*/ 18 h 72"/>
                <a:gd name="T36" fmla="*/ 62 w 238"/>
                <a:gd name="T37" fmla="*/ 12 h 72"/>
                <a:gd name="T38" fmla="*/ 0 w 238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72"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62" y="15"/>
                  </a:lnTo>
                  <a:lnTo>
                    <a:pt x="94" y="21"/>
                  </a:lnTo>
                  <a:lnTo>
                    <a:pt x="124" y="27"/>
                  </a:lnTo>
                  <a:lnTo>
                    <a:pt x="156" y="36"/>
                  </a:lnTo>
                  <a:lnTo>
                    <a:pt x="186" y="47"/>
                  </a:lnTo>
                  <a:lnTo>
                    <a:pt x="213" y="58"/>
                  </a:lnTo>
                  <a:lnTo>
                    <a:pt x="227" y="64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27" y="64"/>
                  </a:lnTo>
                  <a:lnTo>
                    <a:pt x="214" y="57"/>
                  </a:lnTo>
                  <a:lnTo>
                    <a:pt x="186" y="45"/>
                  </a:lnTo>
                  <a:lnTo>
                    <a:pt x="156" y="35"/>
                  </a:lnTo>
                  <a:lnTo>
                    <a:pt x="126" y="26"/>
                  </a:lnTo>
                  <a:lnTo>
                    <a:pt x="94" y="18"/>
                  </a:lnTo>
                  <a:lnTo>
                    <a:pt x="62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6" name="Freeform 255">
              <a:extLst>
                <a:ext uri="{FF2B5EF4-FFF2-40B4-BE49-F238E27FC236}">
                  <a16:creationId xmlns:a16="http://schemas.microsoft.com/office/drawing/2014/main" id="{593B6AE6-D0ED-462E-2962-26ACB21F2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" y="3917"/>
              <a:ext cx="223" cy="285"/>
            </a:xfrm>
            <a:custGeom>
              <a:avLst/>
              <a:gdLst>
                <a:gd name="T0" fmla="*/ 0 w 446"/>
                <a:gd name="T1" fmla="*/ 0 h 571"/>
                <a:gd name="T2" fmla="*/ 7 w 446"/>
                <a:gd name="T3" fmla="*/ 20 h 571"/>
                <a:gd name="T4" fmla="*/ 7 w 446"/>
                <a:gd name="T5" fmla="*/ 20 h 571"/>
                <a:gd name="T6" fmla="*/ 25 w 446"/>
                <a:gd name="T7" fmla="*/ 61 h 571"/>
                <a:gd name="T8" fmla="*/ 43 w 446"/>
                <a:gd name="T9" fmla="*/ 104 h 571"/>
                <a:gd name="T10" fmla="*/ 62 w 446"/>
                <a:gd name="T11" fmla="*/ 146 h 571"/>
                <a:gd name="T12" fmla="*/ 72 w 446"/>
                <a:gd name="T13" fmla="*/ 167 h 571"/>
                <a:gd name="T14" fmla="*/ 84 w 446"/>
                <a:gd name="T15" fmla="*/ 187 h 571"/>
                <a:gd name="T16" fmla="*/ 84 w 446"/>
                <a:gd name="T17" fmla="*/ 187 h 571"/>
                <a:gd name="T18" fmla="*/ 112 w 446"/>
                <a:gd name="T19" fmla="*/ 229 h 571"/>
                <a:gd name="T20" fmla="*/ 141 w 446"/>
                <a:gd name="T21" fmla="*/ 272 h 571"/>
                <a:gd name="T22" fmla="*/ 202 w 446"/>
                <a:gd name="T23" fmla="*/ 354 h 571"/>
                <a:gd name="T24" fmla="*/ 202 w 446"/>
                <a:gd name="T25" fmla="*/ 354 h 571"/>
                <a:gd name="T26" fmla="*/ 221 w 446"/>
                <a:gd name="T27" fmla="*/ 380 h 571"/>
                <a:gd name="T28" fmla="*/ 241 w 446"/>
                <a:gd name="T29" fmla="*/ 409 h 571"/>
                <a:gd name="T30" fmla="*/ 263 w 446"/>
                <a:gd name="T31" fmla="*/ 434 h 571"/>
                <a:gd name="T32" fmla="*/ 286 w 446"/>
                <a:gd name="T33" fmla="*/ 460 h 571"/>
                <a:gd name="T34" fmla="*/ 310 w 446"/>
                <a:gd name="T35" fmla="*/ 484 h 571"/>
                <a:gd name="T36" fmla="*/ 336 w 446"/>
                <a:gd name="T37" fmla="*/ 507 h 571"/>
                <a:gd name="T38" fmla="*/ 363 w 446"/>
                <a:gd name="T39" fmla="*/ 528 h 571"/>
                <a:gd name="T40" fmla="*/ 377 w 446"/>
                <a:gd name="T41" fmla="*/ 537 h 571"/>
                <a:gd name="T42" fmla="*/ 391 w 446"/>
                <a:gd name="T43" fmla="*/ 546 h 571"/>
                <a:gd name="T44" fmla="*/ 437 w 446"/>
                <a:gd name="T45" fmla="*/ 571 h 571"/>
                <a:gd name="T46" fmla="*/ 437 w 446"/>
                <a:gd name="T47" fmla="*/ 571 h 571"/>
                <a:gd name="T48" fmla="*/ 446 w 446"/>
                <a:gd name="T49" fmla="*/ 571 h 571"/>
                <a:gd name="T50" fmla="*/ 446 w 446"/>
                <a:gd name="T51" fmla="*/ 571 h 571"/>
                <a:gd name="T52" fmla="*/ 433 w 446"/>
                <a:gd name="T53" fmla="*/ 553 h 571"/>
                <a:gd name="T54" fmla="*/ 419 w 446"/>
                <a:gd name="T55" fmla="*/ 535 h 571"/>
                <a:gd name="T56" fmla="*/ 405 w 446"/>
                <a:gd name="T57" fmla="*/ 515 h 571"/>
                <a:gd name="T58" fmla="*/ 392 w 446"/>
                <a:gd name="T59" fmla="*/ 494 h 571"/>
                <a:gd name="T60" fmla="*/ 380 w 446"/>
                <a:gd name="T61" fmla="*/ 471 h 571"/>
                <a:gd name="T62" fmla="*/ 366 w 446"/>
                <a:gd name="T63" fmla="*/ 446 h 571"/>
                <a:gd name="T64" fmla="*/ 353 w 446"/>
                <a:gd name="T65" fmla="*/ 419 h 571"/>
                <a:gd name="T66" fmla="*/ 340 w 446"/>
                <a:gd name="T67" fmla="*/ 391 h 571"/>
                <a:gd name="T68" fmla="*/ 327 w 446"/>
                <a:gd name="T69" fmla="*/ 360 h 571"/>
                <a:gd name="T70" fmla="*/ 314 w 446"/>
                <a:gd name="T71" fmla="*/ 328 h 571"/>
                <a:gd name="T72" fmla="*/ 303 w 446"/>
                <a:gd name="T73" fmla="*/ 293 h 571"/>
                <a:gd name="T74" fmla="*/ 291 w 446"/>
                <a:gd name="T75" fmla="*/ 256 h 571"/>
                <a:gd name="T76" fmla="*/ 280 w 446"/>
                <a:gd name="T77" fmla="*/ 218 h 571"/>
                <a:gd name="T78" fmla="*/ 268 w 446"/>
                <a:gd name="T79" fmla="*/ 177 h 571"/>
                <a:gd name="T80" fmla="*/ 257 w 446"/>
                <a:gd name="T81" fmla="*/ 133 h 571"/>
                <a:gd name="T82" fmla="*/ 246 w 446"/>
                <a:gd name="T83" fmla="*/ 88 h 571"/>
                <a:gd name="T84" fmla="*/ 243 w 446"/>
                <a:gd name="T85" fmla="*/ 72 h 571"/>
                <a:gd name="T86" fmla="*/ 243 w 446"/>
                <a:gd name="T87" fmla="*/ 72 h 571"/>
                <a:gd name="T88" fmla="*/ 237 w 446"/>
                <a:gd name="T89" fmla="*/ 69 h 571"/>
                <a:gd name="T90" fmla="*/ 237 w 446"/>
                <a:gd name="T91" fmla="*/ 69 h 571"/>
                <a:gd name="T92" fmla="*/ 226 w 446"/>
                <a:gd name="T93" fmla="*/ 61 h 571"/>
                <a:gd name="T94" fmla="*/ 212 w 446"/>
                <a:gd name="T95" fmla="*/ 55 h 571"/>
                <a:gd name="T96" fmla="*/ 185 w 446"/>
                <a:gd name="T97" fmla="*/ 44 h 571"/>
                <a:gd name="T98" fmla="*/ 155 w 446"/>
                <a:gd name="T99" fmla="*/ 33 h 571"/>
                <a:gd name="T100" fmla="*/ 123 w 446"/>
                <a:gd name="T101" fmla="*/ 24 h 571"/>
                <a:gd name="T102" fmla="*/ 93 w 446"/>
                <a:gd name="T103" fmla="*/ 18 h 571"/>
                <a:gd name="T104" fmla="*/ 61 w 446"/>
                <a:gd name="T105" fmla="*/ 12 h 571"/>
                <a:gd name="T106" fmla="*/ 0 w 446"/>
                <a:gd name="T107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571">
                  <a:moveTo>
                    <a:pt x="0" y="0"/>
                  </a:moveTo>
                  <a:lnTo>
                    <a:pt x="7" y="20"/>
                  </a:lnTo>
                  <a:lnTo>
                    <a:pt x="7" y="20"/>
                  </a:lnTo>
                  <a:lnTo>
                    <a:pt x="25" y="61"/>
                  </a:lnTo>
                  <a:lnTo>
                    <a:pt x="43" y="104"/>
                  </a:lnTo>
                  <a:lnTo>
                    <a:pt x="62" y="146"/>
                  </a:lnTo>
                  <a:lnTo>
                    <a:pt x="72" y="167"/>
                  </a:lnTo>
                  <a:lnTo>
                    <a:pt x="84" y="187"/>
                  </a:lnTo>
                  <a:lnTo>
                    <a:pt x="84" y="187"/>
                  </a:lnTo>
                  <a:lnTo>
                    <a:pt x="112" y="229"/>
                  </a:lnTo>
                  <a:lnTo>
                    <a:pt x="141" y="272"/>
                  </a:lnTo>
                  <a:lnTo>
                    <a:pt x="202" y="354"/>
                  </a:lnTo>
                  <a:lnTo>
                    <a:pt x="202" y="354"/>
                  </a:lnTo>
                  <a:lnTo>
                    <a:pt x="221" y="380"/>
                  </a:lnTo>
                  <a:lnTo>
                    <a:pt x="241" y="409"/>
                  </a:lnTo>
                  <a:lnTo>
                    <a:pt x="263" y="434"/>
                  </a:lnTo>
                  <a:lnTo>
                    <a:pt x="286" y="460"/>
                  </a:lnTo>
                  <a:lnTo>
                    <a:pt x="310" y="484"/>
                  </a:lnTo>
                  <a:lnTo>
                    <a:pt x="336" y="507"/>
                  </a:lnTo>
                  <a:lnTo>
                    <a:pt x="363" y="528"/>
                  </a:lnTo>
                  <a:lnTo>
                    <a:pt x="377" y="537"/>
                  </a:lnTo>
                  <a:lnTo>
                    <a:pt x="391" y="546"/>
                  </a:lnTo>
                  <a:lnTo>
                    <a:pt x="437" y="571"/>
                  </a:lnTo>
                  <a:lnTo>
                    <a:pt x="437" y="571"/>
                  </a:lnTo>
                  <a:lnTo>
                    <a:pt x="446" y="571"/>
                  </a:lnTo>
                  <a:lnTo>
                    <a:pt x="446" y="571"/>
                  </a:lnTo>
                  <a:lnTo>
                    <a:pt x="433" y="553"/>
                  </a:lnTo>
                  <a:lnTo>
                    <a:pt x="419" y="535"/>
                  </a:lnTo>
                  <a:lnTo>
                    <a:pt x="405" y="515"/>
                  </a:lnTo>
                  <a:lnTo>
                    <a:pt x="392" y="494"/>
                  </a:lnTo>
                  <a:lnTo>
                    <a:pt x="380" y="471"/>
                  </a:lnTo>
                  <a:lnTo>
                    <a:pt x="366" y="446"/>
                  </a:lnTo>
                  <a:lnTo>
                    <a:pt x="353" y="419"/>
                  </a:lnTo>
                  <a:lnTo>
                    <a:pt x="340" y="391"/>
                  </a:lnTo>
                  <a:lnTo>
                    <a:pt x="327" y="360"/>
                  </a:lnTo>
                  <a:lnTo>
                    <a:pt x="314" y="328"/>
                  </a:lnTo>
                  <a:lnTo>
                    <a:pt x="303" y="293"/>
                  </a:lnTo>
                  <a:lnTo>
                    <a:pt x="291" y="256"/>
                  </a:lnTo>
                  <a:lnTo>
                    <a:pt x="280" y="218"/>
                  </a:lnTo>
                  <a:lnTo>
                    <a:pt x="268" y="177"/>
                  </a:lnTo>
                  <a:lnTo>
                    <a:pt x="257" y="133"/>
                  </a:lnTo>
                  <a:lnTo>
                    <a:pt x="246" y="88"/>
                  </a:lnTo>
                  <a:lnTo>
                    <a:pt x="243" y="72"/>
                  </a:lnTo>
                  <a:lnTo>
                    <a:pt x="243" y="72"/>
                  </a:lnTo>
                  <a:lnTo>
                    <a:pt x="237" y="69"/>
                  </a:lnTo>
                  <a:lnTo>
                    <a:pt x="237" y="69"/>
                  </a:lnTo>
                  <a:lnTo>
                    <a:pt x="226" y="61"/>
                  </a:lnTo>
                  <a:lnTo>
                    <a:pt x="212" y="55"/>
                  </a:lnTo>
                  <a:lnTo>
                    <a:pt x="185" y="44"/>
                  </a:lnTo>
                  <a:lnTo>
                    <a:pt x="155" y="33"/>
                  </a:lnTo>
                  <a:lnTo>
                    <a:pt x="123" y="24"/>
                  </a:lnTo>
                  <a:lnTo>
                    <a:pt x="93" y="18"/>
                  </a:lnTo>
                  <a:lnTo>
                    <a:pt x="6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7" name="Freeform 256">
              <a:extLst>
                <a:ext uri="{FF2B5EF4-FFF2-40B4-BE49-F238E27FC236}">
                  <a16:creationId xmlns:a16="http://schemas.microsoft.com/office/drawing/2014/main" id="{2242E661-8D8F-CC31-D6E8-E77625F9D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" y="3917"/>
              <a:ext cx="223" cy="285"/>
            </a:xfrm>
            <a:custGeom>
              <a:avLst/>
              <a:gdLst>
                <a:gd name="T0" fmla="*/ 0 w 446"/>
                <a:gd name="T1" fmla="*/ 0 h 571"/>
                <a:gd name="T2" fmla="*/ 7 w 446"/>
                <a:gd name="T3" fmla="*/ 20 h 571"/>
                <a:gd name="T4" fmla="*/ 7 w 446"/>
                <a:gd name="T5" fmla="*/ 20 h 571"/>
                <a:gd name="T6" fmla="*/ 25 w 446"/>
                <a:gd name="T7" fmla="*/ 61 h 571"/>
                <a:gd name="T8" fmla="*/ 43 w 446"/>
                <a:gd name="T9" fmla="*/ 104 h 571"/>
                <a:gd name="T10" fmla="*/ 62 w 446"/>
                <a:gd name="T11" fmla="*/ 146 h 571"/>
                <a:gd name="T12" fmla="*/ 72 w 446"/>
                <a:gd name="T13" fmla="*/ 167 h 571"/>
                <a:gd name="T14" fmla="*/ 84 w 446"/>
                <a:gd name="T15" fmla="*/ 187 h 571"/>
                <a:gd name="T16" fmla="*/ 84 w 446"/>
                <a:gd name="T17" fmla="*/ 187 h 571"/>
                <a:gd name="T18" fmla="*/ 112 w 446"/>
                <a:gd name="T19" fmla="*/ 229 h 571"/>
                <a:gd name="T20" fmla="*/ 141 w 446"/>
                <a:gd name="T21" fmla="*/ 272 h 571"/>
                <a:gd name="T22" fmla="*/ 202 w 446"/>
                <a:gd name="T23" fmla="*/ 354 h 571"/>
                <a:gd name="T24" fmla="*/ 202 w 446"/>
                <a:gd name="T25" fmla="*/ 354 h 571"/>
                <a:gd name="T26" fmla="*/ 221 w 446"/>
                <a:gd name="T27" fmla="*/ 380 h 571"/>
                <a:gd name="T28" fmla="*/ 241 w 446"/>
                <a:gd name="T29" fmla="*/ 409 h 571"/>
                <a:gd name="T30" fmla="*/ 263 w 446"/>
                <a:gd name="T31" fmla="*/ 434 h 571"/>
                <a:gd name="T32" fmla="*/ 286 w 446"/>
                <a:gd name="T33" fmla="*/ 460 h 571"/>
                <a:gd name="T34" fmla="*/ 310 w 446"/>
                <a:gd name="T35" fmla="*/ 484 h 571"/>
                <a:gd name="T36" fmla="*/ 336 w 446"/>
                <a:gd name="T37" fmla="*/ 507 h 571"/>
                <a:gd name="T38" fmla="*/ 363 w 446"/>
                <a:gd name="T39" fmla="*/ 528 h 571"/>
                <a:gd name="T40" fmla="*/ 377 w 446"/>
                <a:gd name="T41" fmla="*/ 537 h 571"/>
                <a:gd name="T42" fmla="*/ 391 w 446"/>
                <a:gd name="T43" fmla="*/ 546 h 571"/>
                <a:gd name="T44" fmla="*/ 437 w 446"/>
                <a:gd name="T45" fmla="*/ 571 h 571"/>
                <a:gd name="T46" fmla="*/ 437 w 446"/>
                <a:gd name="T47" fmla="*/ 571 h 571"/>
                <a:gd name="T48" fmla="*/ 446 w 446"/>
                <a:gd name="T49" fmla="*/ 571 h 571"/>
                <a:gd name="T50" fmla="*/ 446 w 446"/>
                <a:gd name="T51" fmla="*/ 571 h 571"/>
                <a:gd name="T52" fmla="*/ 433 w 446"/>
                <a:gd name="T53" fmla="*/ 553 h 571"/>
                <a:gd name="T54" fmla="*/ 419 w 446"/>
                <a:gd name="T55" fmla="*/ 535 h 571"/>
                <a:gd name="T56" fmla="*/ 405 w 446"/>
                <a:gd name="T57" fmla="*/ 515 h 571"/>
                <a:gd name="T58" fmla="*/ 392 w 446"/>
                <a:gd name="T59" fmla="*/ 494 h 571"/>
                <a:gd name="T60" fmla="*/ 380 w 446"/>
                <a:gd name="T61" fmla="*/ 471 h 571"/>
                <a:gd name="T62" fmla="*/ 366 w 446"/>
                <a:gd name="T63" fmla="*/ 446 h 571"/>
                <a:gd name="T64" fmla="*/ 353 w 446"/>
                <a:gd name="T65" fmla="*/ 419 h 571"/>
                <a:gd name="T66" fmla="*/ 340 w 446"/>
                <a:gd name="T67" fmla="*/ 391 h 571"/>
                <a:gd name="T68" fmla="*/ 327 w 446"/>
                <a:gd name="T69" fmla="*/ 360 h 571"/>
                <a:gd name="T70" fmla="*/ 314 w 446"/>
                <a:gd name="T71" fmla="*/ 328 h 571"/>
                <a:gd name="T72" fmla="*/ 303 w 446"/>
                <a:gd name="T73" fmla="*/ 293 h 571"/>
                <a:gd name="T74" fmla="*/ 291 w 446"/>
                <a:gd name="T75" fmla="*/ 256 h 571"/>
                <a:gd name="T76" fmla="*/ 280 w 446"/>
                <a:gd name="T77" fmla="*/ 218 h 571"/>
                <a:gd name="T78" fmla="*/ 268 w 446"/>
                <a:gd name="T79" fmla="*/ 177 h 571"/>
                <a:gd name="T80" fmla="*/ 257 w 446"/>
                <a:gd name="T81" fmla="*/ 133 h 571"/>
                <a:gd name="T82" fmla="*/ 246 w 446"/>
                <a:gd name="T83" fmla="*/ 88 h 571"/>
                <a:gd name="T84" fmla="*/ 243 w 446"/>
                <a:gd name="T85" fmla="*/ 72 h 571"/>
                <a:gd name="T86" fmla="*/ 243 w 446"/>
                <a:gd name="T87" fmla="*/ 72 h 571"/>
                <a:gd name="T88" fmla="*/ 237 w 446"/>
                <a:gd name="T89" fmla="*/ 69 h 571"/>
                <a:gd name="T90" fmla="*/ 237 w 446"/>
                <a:gd name="T91" fmla="*/ 69 h 571"/>
                <a:gd name="T92" fmla="*/ 226 w 446"/>
                <a:gd name="T93" fmla="*/ 61 h 571"/>
                <a:gd name="T94" fmla="*/ 212 w 446"/>
                <a:gd name="T95" fmla="*/ 55 h 571"/>
                <a:gd name="T96" fmla="*/ 185 w 446"/>
                <a:gd name="T97" fmla="*/ 44 h 571"/>
                <a:gd name="T98" fmla="*/ 155 w 446"/>
                <a:gd name="T99" fmla="*/ 33 h 571"/>
                <a:gd name="T100" fmla="*/ 123 w 446"/>
                <a:gd name="T101" fmla="*/ 24 h 571"/>
                <a:gd name="T102" fmla="*/ 93 w 446"/>
                <a:gd name="T103" fmla="*/ 18 h 571"/>
                <a:gd name="T104" fmla="*/ 61 w 446"/>
                <a:gd name="T105" fmla="*/ 12 h 571"/>
                <a:gd name="T106" fmla="*/ 0 w 446"/>
                <a:gd name="T107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571">
                  <a:moveTo>
                    <a:pt x="0" y="0"/>
                  </a:moveTo>
                  <a:lnTo>
                    <a:pt x="7" y="20"/>
                  </a:lnTo>
                  <a:lnTo>
                    <a:pt x="7" y="20"/>
                  </a:lnTo>
                  <a:lnTo>
                    <a:pt x="25" y="61"/>
                  </a:lnTo>
                  <a:lnTo>
                    <a:pt x="43" y="104"/>
                  </a:lnTo>
                  <a:lnTo>
                    <a:pt x="62" y="146"/>
                  </a:lnTo>
                  <a:lnTo>
                    <a:pt x="72" y="167"/>
                  </a:lnTo>
                  <a:lnTo>
                    <a:pt x="84" y="187"/>
                  </a:lnTo>
                  <a:lnTo>
                    <a:pt x="84" y="187"/>
                  </a:lnTo>
                  <a:lnTo>
                    <a:pt x="112" y="229"/>
                  </a:lnTo>
                  <a:lnTo>
                    <a:pt x="141" y="272"/>
                  </a:lnTo>
                  <a:lnTo>
                    <a:pt x="202" y="354"/>
                  </a:lnTo>
                  <a:lnTo>
                    <a:pt x="202" y="354"/>
                  </a:lnTo>
                  <a:lnTo>
                    <a:pt x="221" y="380"/>
                  </a:lnTo>
                  <a:lnTo>
                    <a:pt x="241" y="409"/>
                  </a:lnTo>
                  <a:lnTo>
                    <a:pt x="263" y="434"/>
                  </a:lnTo>
                  <a:lnTo>
                    <a:pt x="286" y="460"/>
                  </a:lnTo>
                  <a:lnTo>
                    <a:pt x="310" y="484"/>
                  </a:lnTo>
                  <a:lnTo>
                    <a:pt x="336" y="507"/>
                  </a:lnTo>
                  <a:lnTo>
                    <a:pt x="363" y="528"/>
                  </a:lnTo>
                  <a:lnTo>
                    <a:pt x="377" y="537"/>
                  </a:lnTo>
                  <a:lnTo>
                    <a:pt x="391" y="546"/>
                  </a:lnTo>
                  <a:lnTo>
                    <a:pt x="437" y="571"/>
                  </a:lnTo>
                  <a:lnTo>
                    <a:pt x="437" y="571"/>
                  </a:lnTo>
                  <a:lnTo>
                    <a:pt x="446" y="571"/>
                  </a:lnTo>
                  <a:lnTo>
                    <a:pt x="446" y="571"/>
                  </a:lnTo>
                  <a:lnTo>
                    <a:pt x="433" y="553"/>
                  </a:lnTo>
                  <a:lnTo>
                    <a:pt x="419" y="535"/>
                  </a:lnTo>
                  <a:lnTo>
                    <a:pt x="405" y="515"/>
                  </a:lnTo>
                  <a:lnTo>
                    <a:pt x="392" y="494"/>
                  </a:lnTo>
                  <a:lnTo>
                    <a:pt x="380" y="471"/>
                  </a:lnTo>
                  <a:lnTo>
                    <a:pt x="366" y="446"/>
                  </a:lnTo>
                  <a:lnTo>
                    <a:pt x="353" y="419"/>
                  </a:lnTo>
                  <a:lnTo>
                    <a:pt x="340" y="391"/>
                  </a:lnTo>
                  <a:lnTo>
                    <a:pt x="327" y="360"/>
                  </a:lnTo>
                  <a:lnTo>
                    <a:pt x="314" y="328"/>
                  </a:lnTo>
                  <a:lnTo>
                    <a:pt x="303" y="293"/>
                  </a:lnTo>
                  <a:lnTo>
                    <a:pt x="291" y="256"/>
                  </a:lnTo>
                  <a:lnTo>
                    <a:pt x="280" y="218"/>
                  </a:lnTo>
                  <a:lnTo>
                    <a:pt x="268" y="177"/>
                  </a:lnTo>
                  <a:lnTo>
                    <a:pt x="257" y="133"/>
                  </a:lnTo>
                  <a:lnTo>
                    <a:pt x="246" y="88"/>
                  </a:lnTo>
                  <a:lnTo>
                    <a:pt x="243" y="72"/>
                  </a:lnTo>
                  <a:lnTo>
                    <a:pt x="243" y="72"/>
                  </a:lnTo>
                  <a:lnTo>
                    <a:pt x="237" y="69"/>
                  </a:lnTo>
                  <a:lnTo>
                    <a:pt x="237" y="69"/>
                  </a:lnTo>
                  <a:lnTo>
                    <a:pt x="226" y="61"/>
                  </a:lnTo>
                  <a:lnTo>
                    <a:pt x="212" y="55"/>
                  </a:lnTo>
                  <a:lnTo>
                    <a:pt x="185" y="44"/>
                  </a:lnTo>
                  <a:lnTo>
                    <a:pt x="155" y="33"/>
                  </a:lnTo>
                  <a:lnTo>
                    <a:pt x="123" y="24"/>
                  </a:lnTo>
                  <a:lnTo>
                    <a:pt x="93" y="18"/>
                  </a:lnTo>
                  <a:lnTo>
                    <a:pt x="61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8" name="Freeform 257">
              <a:extLst>
                <a:ext uri="{FF2B5EF4-FFF2-40B4-BE49-F238E27FC236}">
                  <a16:creationId xmlns:a16="http://schemas.microsoft.com/office/drawing/2014/main" id="{84047F12-E445-A891-028D-E6CE6D923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656"/>
              <a:ext cx="71" cy="393"/>
            </a:xfrm>
            <a:custGeom>
              <a:avLst/>
              <a:gdLst>
                <a:gd name="T0" fmla="*/ 40 w 141"/>
                <a:gd name="T1" fmla="*/ 0 h 787"/>
                <a:gd name="T2" fmla="*/ 40 w 141"/>
                <a:gd name="T3" fmla="*/ 0 h 787"/>
                <a:gd name="T4" fmla="*/ 35 w 141"/>
                <a:gd name="T5" fmla="*/ 44 h 787"/>
                <a:gd name="T6" fmla="*/ 30 w 141"/>
                <a:gd name="T7" fmla="*/ 92 h 787"/>
                <a:gd name="T8" fmla="*/ 26 w 141"/>
                <a:gd name="T9" fmla="*/ 158 h 787"/>
                <a:gd name="T10" fmla="*/ 26 w 141"/>
                <a:gd name="T11" fmla="*/ 158 h 787"/>
                <a:gd name="T12" fmla="*/ 20 w 141"/>
                <a:gd name="T13" fmla="*/ 237 h 787"/>
                <a:gd name="T14" fmla="*/ 11 w 141"/>
                <a:gd name="T15" fmla="*/ 331 h 787"/>
                <a:gd name="T16" fmla="*/ 8 w 141"/>
                <a:gd name="T17" fmla="*/ 384 h 787"/>
                <a:gd name="T18" fmla="*/ 6 w 141"/>
                <a:gd name="T19" fmla="*/ 441 h 787"/>
                <a:gd name="T20" fmla="*/ 6 w 141"/>
                <a:gd name="T21" fmla="*/ 501 h 787"/>
                <a:gd name="T22" fmla="*/ 8 w 141"/>
                <a:gd name="T23" fmla="*/ 565 h 787"/>
                <a:gd name="T24" fmla="*/ 8 w 141"/>
                <a:gd name="T25" fmla="*/ 565 h 787"/>
                <a:gd name="T26" fmla="*/ 8 w 141"/>
                <a:gd name="T27" fmla="*/ 600 h 787"/>
                <a:gd name="T28" fmla="*/ 8 w 141"/>
                <a:gd name="T29" fmla="*/ 642 h 787"/>
                <a:gd name="T30" fmla="*/ 6 w 141"/>
                <a:gd name="T31" fmla="*/ 691 h 787"/>
                <a:gd name="T32" fmla="*/ 2 w 141"/>
                <a:gd name="T33" fmla="*/ 744 h 787"/>
                <a:gd name="T34" fmla="*/ 0 w 141"/>
                <a:gd name="T35" fmla="*/ 758 h 787"/>
                <a:gd name="T36" fmla="*/ 0 w 141"/>
                <a:gd name="T37" fmla="*/ 758 h 787"/>
                <a:gd name="T38" fmla="*/ 6 w 141"/>
                <a:gd name="T39" fmla="*/ 761 h 787"/>
                <a:gd name="T40" fmla="*/ 21 w 141"/>
                <a:gd name="T41" fmla="*/ 766 h 787"/>
                <a:gd name="T42" fmla="*/ 35 w 141"/>
                <a:gd name="T43" fmla="*/ 770 h 787"/>
                <a:gd name="T44" fmla="*/ 54 w 141"/>
                <a:gd name="T45" fmla="*/ 774 h 787"/>
                <a:gd name="T46" fmla="*/ 79 w 141"/>
                <a:gd name="T47" fmla="*/ 778 h 787"/>
                <a:gd name="T48" fmla="*/ 111 w 141"/>
                <a:gd name="T49" fmla="*/ 783 h 787"/>
                <a:gd name="T50" fmla="*/ 111 w 141"/>
                <a:gd name="T51" fmla="*/ 783 h 787"/>
                <a:gd name="T52" fmla="*/ 141 w 141"/>
                <a:gd name="T53" fmla="*/ 787 h 787"/>
                <a:gd name="T54" fmla="*/ 130 w 141"/>
                <a:gd name="T55" fmla="*/ 747 h 787"/>
                <a:gd name="T56" fmla="*/ 130 w 141"/>
                <a:gd name="T57" fmla="*/ 747 h 787"/>
                <a:gd name="T58" fmla="*/ 112 w 141"/>
                <a:gd name="T59" fmla="*/ 660 h 787"/>
                <a:gd name="T60" fmla="*/ 96 w 141"/>
                <a:gd name="T61" fmla="*/ 573 h 787"/>
                <a:gd name="T62" fmla="*/ 84 w 141"/>
                <a:gd name="T63" fmla="*/ 486 h 787"/>
                <a:gd name="T64" fmla="*/ 72 w 141"/>
                <a:gd name="T65" fmla="*/ 397 h 787"/>
                <a:gd name="T66" fmla="*/ 63 w 141"/>
                <a:gd name="T67" fmla="*/ 309 h 787"/>
                <a:gd name="T68" fmla="*/ 57 w 141"/>
                <a:gd name="T69" fmla="*/ 220 h 787"/>
                <a:gd name="T70" fmla="*/ 54 w 141"/>
                <a:gd name="T71" fmla="*/ 131 h 787"/>
                <a:gd name="T72" fmla="*/ 53 w 141"/>
                <a:gd name="T73" fmla="*/ 41 h 787"/>
                <a:gd name="T74" fmla="*/ 40 w 141"/>
                <a:gd name="T75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787">
                  <a:moveTo>
                    <a:pt x="40" y="0"/>
                  </a:moveTo>
                  <a:lnTo>
                    <a:pt x="40" y="0"/>
                  </a:lnTo>
                  <a:lnTo>
                    <a:pt x="35" y="44"/>
                  </a:lnTo>
                  <a:lnTo>
                    <a:pt x="30" y="9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0" y="237"/>
                  </a:lnTo>
                  <a:lnTo>
                    <a:pt x="11" y="331"/>
                  </a:lnTo>
                  <a:lnTo>
                    <a:pt x="8" y="384"/>
                  </a:lnTo>
                  <a:lnTo>
                    <a:pt x="6" y="441"/>
                  </a:lnTo>
                  <a:lnTo>
                    <a:pt x="6" y="501"/>
                  </a:lnTo>
                  <a:lnTo>
                    <a:pt x="8" y="565"/>
                  </a:lnTo>
                  <a:lnTo>
                    <a:pt x="8" y="565"/>
                  </a:lnTo>
                  <a:lnTo>
                    <a:pt x="8" y="600"/>
                  </a:lnTo>
                  <a:lnTo>
                    <a:pt x="8" y="642"/>
                  </a:lnTo>
                  <a:lnTo>
                    <a:pt x="6" y="691"/>
                  </a:lnTo>
                  <a:lnTo>
                    <a:pt x="2" y="74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6" y="761"/>
                  </a:lnTo>
                  <a:lnTo>
                    <a:pt x="21" y="766"/>
                  </a:lnTo>
                  <a:lnTo>
                    <a:pt x="35" y="770"/>
                  </a:lnTo>
                  <a:lnTo>
                    <a:pt x="54" y="774"/>
                  </a:lnTo>
                  <a:lnTo>
                    <a:pt x="79" y="778"/>
                  </a:lnTo>
                  <a:lnTo>
                    <a:pt x="111" y="783"/>
                  </a:lnTo>
                  <a:lnTo>
                    <a:pt x="111" y="783"/>
                  </a:lnTo>
                  <a:lnTo>
                    <a:pt x="141" y="787"/>
                  </a:lnTo>
                  <a:lnTo>
                    <a:pt x="130" y="747"/>
                  </a:lnTo>
                  <a:lnTo>
                    <a:pt x="130" y="747"/>
                  </a:lnTo>
                  <a:lnTo>
                    <a:pt x="112" y="660"/>
                  </a:lnTo>
                  <a:lnTo>
                    <a:pt x="96" y="573"/>
                  </a:lnTo>
                  <a:lnTo>
                    <a:pt x="84" y="486"/>
                  </a:lnTo>
                  <a:lnTo>
                    <a:pt x="72" y="397"/>
                  </a:lnTo>
                  <a:lnTo>
                    <a:pt x="63" y="309"/>
                  </a:lnTo>
                  <a:lnTo>
                    <a:pt x="57" y="220"/>
                  </a:lnTo>
                  <a:lnTo>
                    <a:pt x="54" y="131"/>
                  </a:lnTo>
                  <a:lnTo>
                    <a:pt x="53" y="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9" name="Freeform 258">
              <a:extLst>
                <a:ext uri="{FF2B5EF4-FFF2-40B4-BE49-F238E27FC236}">
                  <a16:creationId xmlns:a16="http://schemas.microsoft.com/office/drawing/2014/main" id="{F57AC99C-3CB3-F015-C45D-12C6A1ECC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656"/>
              <a:ext cx="71" cy="393"/>
            </a:xfrm>
            <a:custGeom>
              <a:avLst/>
              <a:gdLst>
                <a:gd name="T0" fmla="*/ 40 w 141"/>
                <a:gd name="T1" fmla="*/ 0 h 787"/>
                <a:gd name="T2" fmla="*/ 40 w 141"/>
                <a:gd name="T3" fmla="*/ 0 h 787"/>
                <a:gd name="T4" fmla="*/ 35 w 141"/>
                <a:gd name="T5" fmla="*/ 44 h 787"/>
                <a:gd name="T6" fmla="*/ 30 w 141"/>
                <a:gd name="T7" fmla="*/ 92 h 787"/>
                <a:gd name="T8" fmla="*/ 26 w 141"/>
                <a:gd name="T9" fmla="*/ 158 h 787"/>
                <a:gd name="T10" fmla="*/ 26 w 141"/>
                <a:gd name="T11" fmla="*/ 158 h 787"/>
                <a:gd name="T12" fmla="*/ 20 w 141"/>
                <a:gd name="T13" fmla="*/ 237 h 787"/>
                <a:gd name="T14" fmla="*/ 11 w 141"/>
                <a:gd name="T15" fmla="*/ 331 h 787"/>
                <a:gd name="T16" fmla="*/ 8 w 141"/>
                <a:gd name="T17" fmla="*/ 384 h 787"/>
                <a:gd name="T18" fmla="*/ 6 w 141"/>
                <a:gd name="T19" fmla="*/ 441 h 787"/>
                <a:gd name="T20" fmla="*/ 6 w 141"/>
                <a:gd name="T21" fmla="*/ 501 h 787"/>
                <a:gd name="T22" fmla="*/ 8 w 141"/>
                <a:gd name="T23" fmla="*/ 565 h 787"/>
                <a:gd name="T24" fmla="*/ 8 w 141"/>
                <a:gd name="T25" fmla="*/ 565 h 787"/>
                <a:gd name="T26" fmla="*/ 8 w 141"/>
                <a:gd name="T27" fmla="*/ 600 h 787"/>
                <a:gd name="T28" fmla="*/ 8 w 141"/>
                <a:gd name="T29" fmla="*/ 642 h 787"/>
                <a:gd name="T30" fmla="*/ 6 w 141"/>
                <a:gd name="T31" fmla="*/ 691 h 787"/>
                <a:gd name="T32" fmla="*/ 2 w 141"/>
                <a:gd name="T33" fmla="*/ 744 h 787"/>
                <a:gd name="T34" fmla="*/ 0 w 141"/>
                <a:gd name="T35" fmla="*/ 758 h 787"/>
                <a:gd name="T36" fmla="*/ 0 w 141"/>
                <a:gd name="T37" fmla="*/ 758 h 787"/>
                <a:gd name="T38" fmla="*/ 6 w 141"/>
                <a:gd name="T39" fmla="*/ 761 h 787"/>
                <a:gd name="T40" fmla="*/ 21 w 141"/>
                <a:gd name="T41" fmla="*/ 766 h 787"/>
                <a:gd name="T42" fmla="*/ 35 w 141"/>
                <a:gd name="T43" fmla="*/ 770 h 787"/>
                <a:gd name="T44" fmla="*/ 54 w 141"/>
                <a:gd name="T45" fmla="*/ 774 h 787"/>
                <a:gd name="T46" fmla="*/ 79 w 141"/>
                <a:gd name="T47" fmla="*/ 778 h 787"/>
                <a:gd name="T48" fmla="*/ 111 w 141"/>
                <a:gd name="T49" fmla="*/ 783 h 787"/>
                <a:gd name="T50" fmla="*/ 111 w 141"/>
                <a:gd name="T51" fmla="*/ 783 h 787"/>
                <a:gd name="T52" fmla="*/ 141 w 141"/>
                <a:gd name="T53" fmla="*/ 787 h 787"/>
                <a:gd name="T54" fmla="*/ 130 w 141"/>
                <a:gd name="T55" fmla="*/ 747 h 787"/>
                <a:gd name="T56" fmla="*/ 130 w 141"/>
                <a:gd name="T57" fmla="*/ 747 h 787"/>
                <a:gd name="T58" fmla="*/ 112 w 141"/>
                <a:gd name="T59" fmla="*/ 660 h 787"/>
                <a:gd name="T60" fmla="*/ 96 w 141"/>
                <a:gd name="T61" fmla="*/ 573 h 787"/>
                <a:gd name="T62" fmla="*/ 84 w 141"/>
                <a:gd name="T63" fmla="*/ 486 h 787"/>
                <a:gd name="T64" fmla="*/ 72 w 141"/>
                <a:gd name="T65" fmla="*/ 397 h 787"/>
                <a:gd name="T66" fmla="*/ 63 w 141"/>
                <a:gd name="T67" fmla="*/ 309 h 787"/>
                <a:gd name="T68" fmla="*/ 57 w 141"/>
                <a:gd name="T69" fmla="*/ 220 h 787"/>
                <a:gd name="T70" fmla="*/ 54 w 141"/>
                <a:gd name="T71" fmla="*/ 131 h 787"/>
                <a:gd name="T72" fmla="*/ 53 w 141"/>
                <a:gd name="T73" fmla="*/ 41 h 787"/>
                <a:gd name="T74" fmla="*/ 40 w 141"/>
                <a:gd name="T75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787">
                  <a:moveTo>
                    <a:pt x="40" y="0"/>
                  </a:moveTo>
                  <a:lnTo>
                    <a:pt x="40" y="0"/>
                  </a:lnTo>
                  <a:lnTo>
                    <a:pt x="35" y="44"/>
                  </a:lnTo>
                  <a:lnTo>
                    <a:pt x="30" y="9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0" y="237"/>
                  </a:lnTo>
                  <a:lnTo>
                    <a:pt x="11" y="331"/>
                  </a:lnTo>
                  <a:lnTo>
                    <a:pt x="8" y="384"/>
                  </a:lnTo>
                  <a:lnTo>
                    <a:pt x="6" y="441"/>
                  </a:lnTo>
                  <a:lnTo>
                    <a:pt x="6" y="501"/>
                  </a:lnTo>
                  <a:lnTo>
                    <a:pt x="8" y="565"/>
                  </a:lnTo>
                  <a:lnTo>
                    <a:pt x="8" y="565"/>
                  </a:lnTo>
                  <a:lnTo>
                    <a:pt x="8" y="600"/>
                  </a:lnTo>
                  <a:lnTo>
                    <a:pt x="8" y="642"/>
                  </a:lnTo>
                  <a:lnTo>
                    <a:pt x="6" y="691"/>
                  </a:lnTo>
                  <a:lnTo>
                    <a:pt x="2" y="74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6" y="761"/>
                  </a:lnTo>
                  <a:lnTo>
                    <a:pt x="21" y="766"/>
                  </a:lnTo>
                  <a:lnTo>
                    <a:pt x="35" y="770"/>
                  </a:lnTo>
                  <a:lnTo>
                    <a:pt x="54" y="774"/>
                  </a:lnTo>
                  <a:lnTo>
                    <a:pt x="79" y="778"/>
                  </a:lnTo>
                  <a:lnTo>
                    <a:pt x="111" y="783"/>
                  </a:lnTo>
                  <a:lnTo>
                    <a:pt x="111" y="783"/>
                  </a:lnTo>
                  <a:lnTo>
                    <a:pt x="141" y="787"/>
                  </a:lnTo>
                  <a:lnTo>
                    <a:pt x="130" y="747"/>
                  </a:lnTo>
                  <a:lnTo>
                    <a:pt x="130" y="747"/>
                  </a:lnTo>
                  <a:lnTo>
                    <a:pt x="112" y="660"/>
                  </a:lnTo>
                  <a:lnTo>
                    <a:pt x="96" y="573"/>
                  </a:lnTo>
                  <a:lnTo>
                    <a:pt x="84" y="486"/>
                  </a:lnTo>
                  <a:lnTo>
                    <a:pt x="72" y="397"/>
                  </a:lnTo>
                  <a:lnTo>
                    <a:pt x="63" y="309"/>
                  </a:lnTo>
                  <a:lnTo>
                    <a:pt x="57" y="220"/>
                  </a:lnTo>
                  <a:lnTo>
                    <a:pt x="54" y="131"/>
                  </a:lnTo>
                  <a:lnTo>
                    <a:pt x="53" y="4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0" name="Freeform 259">
              <a:extLst>
                <a:ext uri="{FF2B5EF4-FFF2-40B4-BE49-F238E27FC236}">
                  <a16:creationId xmlns:a16="http://schemas.microsoft.com/office/drawing/2014/main" id="{D25BD18B-E24C-8864-128C-10A204344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2732"/>
              <a:ext cx="331" cy="511"/>
            </a:xfrm>
            <a:custGeom>
              <a:avLst/>
              <a:gdLst>
                <a:gd name="T0" fmla="*/ 664 w 664"/>
                <a:gd name="T1" fmla="*/ 0 h 1024"/>
                <a:gd name="T2" fmla="*/ 663 w 664"/>
                <a:gd name="T3" fmla="*/ 7 h 1024"/>
                <a:gd name="T4" fmla="*/ 650 w 664"/>
                <a:gd name="T5" fmla="*/ 85 h 1024"/>
                <a:gd name="T6" fmla="*/ 623 w 664"/>
                <a:gd name="T7" fmla="*/ 171 h 1024"/>
                <a:gd name="T8" fmla="*/ 605 w 664"/>
                <a:gd name="T9" fmla="*/ 215 h 1024"/>
                <a:gd name="T10" fmla="*/ 584 w 664"/>
                <a:gd name="T11" fmla="*/ 258 h 1024"/>
                <a:gd name="T12" fmla="*/ 560 w 664"/>
                <a:gd name="T13" fmla="*/ 299 h 1024"/>
                <a:gd name="T14" fmla="*/ 533 w 664"/>
                <a:gd name="T15" fmla="*/ 337 h 1024"/>
                <a:gd name="T16" fmla="*/ 423 w 664"/>
                <a:gd name="T17" fmla="*/ 475 h 1024"/>
                <a:gd name="T18" fmla="*/ 280 w 664"/>
                <a:gd name="T19" fmla="*/ 652 h 1024"/>
                <a:gd name="T20" fmla="*/ 172 w 664"/>
                <a:gd name="T21" fmla="*/ 777 h 1024"/>
                <a:gd name="T22" fmla="*/ 110 w 664"/>
                <a:gd name="T23" fmla="*/ 842 h 1024"/>
                <a:gd name="T24" fmla="*/ 63 w 664"/>
                <a:gd name="T25" fmla="*/ 884 h 1024"/>
                <a:gd name="T26" fmla="*/ 45 w 664"/>
                <a:gd name="T27" fmla="*/ 896 h 1024"/>
                <a:gd name="T28" fmla="*/ 22 w 664"/>
                <a:gd name="T29" fmla="*/ 908 h 1024"/>
                <a:gd name="T30" fmla="*/ 3 w 664"/>
                <a:gd name="T31" fmla="*/ 920 h 1024"/>
                <a:gd name="T32" fmla="*/ 0 w 664"/>
                <a:gd name="T33" fmla="*/ 921 h 1024"/>
                <a:gd name="T34" fmla="*/ 25 w 664"/>
                <a:gd name="T35" fmla="*/ 971 h 1024"/>
                <a:gd name="T36" fmla="*/ 35 w 664"/>
                <a:gd name="T37" fmla="*/ 1002 h 1024"/>
                <a:gd name="T38" fmla="*/ 39 w 664"/>
                <a:gd name="T39" fmla="*/ 1020 h 1024"/>
                <a:gd name="T40" fmla="*/ 43 w 664"/>
                <a:gd name="T41" fmla="*/ 1020 h 1024"/>
                <a:gd name="T42" fmla="*/ 41 w 664"/>
                <a:gd name="T43" fmla="*/ 1007 h 1024"/>
                <a:gd name="T44" fmla="*/ 30 w 664"/>
                <a:gd name="T45" fmla="*/ 975 h 1024"/>
                <a:gd name="T46" fmla="*/ 9 w 664"/>
                <a:gd name="T47" fmla="*/ 931 h 1024"/>
                <a:gd name="T48" fmla="*/ 3 w 664"/>
                <a:gd name="T49" fmla="*/ 920 h 1024"/>
                <a:gd name="T50" fmla="*/ 45 w 664"/>
                <a:gd name="T51" fmla="*/ 896 h 1024"/>
                <a:gd name="T52" fmla="*/ 54 w 664"/>
                <a:gd name="T53" fmla="*/ 892 h 1024"/>
                <a:gd name="T54" fmla="*/ 85 w 664"/>
                <a:gd name="T55" fmla="*/ 866 h 1024"/>
                <a:gd name="T56" fmla="*/ 140 w 664"/>
                <a:gd name="T57" fmla="*/ 811 h 1024"/>
                <a:gd name="T58" fmla="*/ 207 w 664"/>
                <a:gd name="T59" fmla="*/ 737 h 1024"/>
                <a:gd name="T60" fmla="*/ 353 w 664"/>
                <a:gd name="T61" fmla="*/ 563 h 1024"/>
                <a:gd name="T62" fmla="*/ 533 w 664"/>
                <a:gd name="T63" fmla="*/ 337 h 1024"/>
                <a:gd name="T64" fmla="*/ 547 w 664"/>
                <a:gd name="T65" fmla="*/ 318 h 1024"/>
                <a:gd name="T66" fmla="*/ 573 w 664"/>
                <a:gd name="T67" fmla="*/ 278 h 1024"/>
                <a:gd name="T68" fmla="*/ 595 w 664"/>
                <a:gd name="T69" fmla="*/ 237 h 1024"/>
                <a:gd name="T70" fmla="*/ 615 w 664"/>
                <a:gd name="T71" fmla="*/ 194 h 1024"/>
                <a:gd name="T72" fmla="*/ 638 w 664"/>
                <a:gd name="T73" fmla="*/ 127 h 1024"/>
                <a:gd name="T74" fmla="*/ 658 w 664"/>
                <a:gd name="T75" fmla="*/ 44 h 1024"/>
                <a:gd name="T76" fmla="*/ 663 w 664"/>
                <a:gd name="T77" fmla="*/ 7 h 1024"/>
                <a:gd name="T78" fmla="*/ 664 w 664"/>
                <a:gd name="T7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4" h="1024">
                  <a:moveTo>
                    <a:pt x="664" y="0"/>
                  </a:moveTo>
                  <a:lnTo>
                    <a:pt x="664" y="0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58" y="44"/>
                  </a:lnTo>
                  <a:lnTo>
                    <a:pt x="650" y="85"/>
                  </a:lnTo>
                  <a:lnTo>
                    <a:pt x="638" y="127"/>
                  </a:lnTo>
                  <a:lnTo>
                    <a:pt x="623" y="171"/>
                  </a:lnTo>
                  <a:lnTo>
                    <a:pt x="615" y="194"/>
                  </a:lnTo>
                  <a:lnTo>
                    <a:pt x="605" y="215"/>
                  </a:lnTo>
                  <a:lnTo>
                    <a:pt x="595" y="237"/>
                  </a:lnTo>
                  <a:lnTo>
                    <a:pt x="584" y="258"/>
                  </a:lnTo>
                  <a:lnTo>
                    <a:pt x="573" y="278"/>
                  </a:lnTo>
                  <a:lnTo>
                    <a:pt x="560" y="299"/>
                  </a:lnTo>
                  <a:lnTo>
                    <a:pt x="547" y="318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423" y="475"/>
                  </a:lnTo>
                  <a:lnTo>
                    <a:pt x="353" y="563"/>
                  </a:lnTo>
                  <a:lnTo>
                    <a:pt x="280" y="652"/>
                  </a:lnTo>
                  <a:lnTo>
                    <a:pt x="207" y="737"/>
                  </a:lnTo>
                  <a:lnTo>
                    <a:pt x="172" y="777"/>
                  </a:lnTo>
                  <a:lnTo>
                    <a:pt x="140" y="811"/>
                  </a:lnTo>
                  <a:lnTo>
                    <a:pt x="110" y="842"/>
                  </a:lnTo>
                  <a:lnTo>
                    <a:pt x="85" y="866"/>
                  </a:lnTo>
                  <a:lnTo>
                    <a:pt x="63" y="884"/>
                  </a:lnTo>
                  <a:lnTo>
                    <a:pt x="54" y="892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22" y="908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0" y="942"/>
                  </a:lnTo>
                  <a:lnTo>
                    <a:pt x="25" y="971"/>
                  </a:lnTo>
                  <a:lnTo>
                    <a:pt x="31" y="987"/>
                  </a:lnTo>
                  <a:lnTo>
                    <a:pt x="35" y="1002"/>
                  </a:lnTo>
                  <a:lnTo>
                    <a:pt x="39" y="1015"/>
                  </a:lnTo>
                  <a:lnTo>
                    <a:pt x="39" y="1020"/>
                  </a:lnTo>
                  <a:lnTo>
                    <a:pt x="37" y="1024"/>
                  </a:lnTo>
                  <a:lnTo>
                    <a:pt x="43" y="1020"/>
                  </a:lnTo>
                  <a:lnTo>
                    <a:pt x="43" y="1020"/>
                  </a:lnTo>
                  <a:lnTo>
                    <a:pt x="41" y="1007"/>
                  </a:lnTo>
                  <a:lnTo>
                    <a:pt x="36" y="992"/>
                  </a:lnTo>
                  <a:lnTo>
                    <a:pt x="30" y="975"/>
                  </a:lnTo>
                  <a:lnTo>
                    <a:pt x="22" y="958"/>
                  </a:lnTo>
                  <a:lnTo>
                    <a:pt x="9" y="931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22" y="908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54" y="892"/>
                  </a:lnTo>
                  <a:lnTo>
                    <a:pt x="63" y="884"/>
                  </a:lnTo>
                  <a:lnTo>
                    <a:pt x="85" y="866"/>
                  </a:lnTo>
                  <a:lnTo>
                    <a:pt x="110" y="842"/>
                  </a:lnTo>
                  <a:lnTo>
                    <a:pt x="140" y="811"/>
                  </a:lnTo>
                  <a:lnTo>
                    <a:pt x="172" y="777"/>
                  </a:lnTo>
                  <a:lnTo>
                    <a:pt x="207" y="737"/>
                  </a:lnTo>
                  <a:lnTo>
                    <a:pt x="280" y="652"/>
                  </a:lnTo>
                  <a:lnTo>
                    <a:pt x="353" y="563"/>
                  </a:lnTo>
                  <a:lnTo>
                    <a:pt x="423" y="475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547" y="318"/>
                  </a:lnTo>
                  <a:lnTo>
                    <a:pt x="560" y="299"/>
                  </a:lnTo>
                  <a:lnTo>
                    <a:pt x="573" y="278"/>
                  </a:lnTo>
                  <a:lnTo>
                    <a:pt x="584" y="258"/>
                  </a:lnTo>
                  <a:lnTo>
                    <a:pt x="595" y="237"/>
                  </a:lnTo>
                  <a:lnTo>
                    <a:pt x="605" y="215"/>
                  </a:lnTo>
                  <a:lnTo>
                    <a:pt x="615" y="194"/>
                  </a:lnTo>
                  <a:lnTo>
                    <a:pt x="623" y="171"/>
                  </a:lnTo>
                  <a:lnTo>
                    <a:pt x="638" y="127"/>
                  </a:lnTo>
                  <a:lnTo>
                    <a:pt x="650" y="85"/>
                  </a:lnTo>
                  <a:lnTo>
                    <a:pt x="658" y="44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64" y="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1" name="Freeform 260">
              <a:extLst>
                <a:ext uri="{FF2B5EF4-FFF2-40B4-BE49-F238E27FC236}">
                  <a16:creationId xmlns:a16="http://schemas.microsoft.com/office/drawing/2014/main" id="{74EF79EB-3CD6-7F62-D3F8-477EE288B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2732"/>
              <a:ext cx="331" cy="511"/>
            </a:xfrm>
            <a:custGeom>
              <a:avLst/>
              <a:gdLst>
                <a:gd name="T0" fmla="*/ 664 w 664"/>
                <a:gd name="T1" fmla="*/ 0 h 1024"/>
                <a:gd name="T2" fmla="*/ 663 w 664"/>
                <a:gd name="T3" fmla="*/ 7 h 1024"/>
                <a:gd name="T4" fmla="*/ 650 w 664"/>
                <a:gd name="T5" fmla="*/ 85 h 1024"/>
                <a:gd name="T6" fmla="*/ 623 w 664"/>
                <a:gd name="T7" fmla="*/ 171 h 1024"/>
                <a:gd name="T8" fmla="*/ 605 w 664"/>
                <a:gd name="T9" fmla="*/ 215 h 1024"/>
                <a:gd name="T10" fmla="*/ 584 w 664"/>
                <a:gd name="T11" fmla="*/ 258 h 1024"/>
                <a:gd name="T12" fmla="*/ 560 w 664"/>
                <a:gd name="T13" fmla="*/ 299 h 1024"/>
                <a:gd name="T14" fmla="*/ 533 w 664"/>
                <a:gd name="T15" fmla="*/ 337 h 1024"/>
                <a:gd name="T16" fmla="*/ 423 w 664"/>
                <a:gd name="T17" fmla="*/ 475 h 1024"/>
                <a:gd name="T18" fmla="*/ 280 w 664"/>
                <a:gd name="T19" fmla="*/ 652 h 1024"/>
                <a:gd name="T20" fmla="*/ 172 w 664"/>
                <a:gd name="T21" fmla="*/ 777 h 1024"/>
                <a:gd name="T22" fmla="*/ 110 w 664"/>
                <a:gd name="T23" fmla="*/ 842 h 1024"/>
                <a:gd name="T24" fmla="*/ 63 w 664"/>
                <a:gd name="T25" fmla="*/ 884 h 1024"/>
                <a:gd name="T26" fmla="*/ 45 w 664"/>
                <a:gd name="T27" fmla="*/ 896 h 1024"/>
                <a:gd name="T28" fmla="*/ 22 w 664"/>
                <a:gd name="T29" fmla="*/ 908 h 1024"/>
                <a:gd name="T30" fmla="*/ 3 w 664"/>
                <a:gd name="T31" fmla="*/ 920 h 1024"/>
                <a:gd name="T32" fmla="*/ 0 w 664"/>
                <a:gd name="T33" fmla="*/ 921 h 1024"/>
                <a:gd name="T34" fmla="*/ 25 w 664"/>
                <a:gd name="T35" fmla="*/ 971 h 1024"/>
                <a:gd name="T36" fmla="*/ 35 w 664"/>
                <a:gd name="T37" fmla="*/ 1002 h 1024"/>
                <a:gd name="T38" fmla="*/ 39 w 664"/>
                <a:gd name="T39" fmla="*/ 1020 h 1024"/>
                <a:gd name="T40" fmla="*/ 43 w 664"/>
                <a:gd name="T41" fmla="*/ 1020 h 1024"/>
                <a:gd name="T42" fmla="*/ 41 w 664"/>
                <a:gd name="T43" fmla="*/ 1007 h 1024"/>
                <a:gd name="T44" fmla="*/ 30 w 664"/>
                <a:gd name="T45" fmla="*/ 975 h 1024"/>
                <a:gd name="T46" fmla="*/ 9 w 664"/>
                <a:gd name="T47" fmla="*/ 931 h 1024"/>
                <a:gd name="T48" fmla="*/ 3 w 664"/>
                <a:gd name="T49" fmla="*/ 920 h 1024"/>
                <a:gd name="T50" fmla="*/ 45 w 664"/>
                <a:gd name="T51" fmla="*/ 896 h 1024"/>
                <a:gd name="T52" fmla="*/ 54 w 664"/>
                <a:gd name="T53" fmla="*/ 892 h 1024"/>
                <a:gd name="T54" fmla="*/ 85 w 664"/>
                <a:gd name="T55" fmla="*/ 866 h 1024"/>
                <a:gd name="T56" fmla="*/ 140 w 664"/>
                <a:gd name="T57" fmla="*/ 811 h 1024"/>
                <a:gd name="T58" fmla="*/ 207 w 664"/>
                <a:gd name="T59" fmla="*/ 737 h 1024"/>
                <a:gd name="T60" fmla="*/ 353 w 664"/>
                <a:gd name="T61" fmla="*/ 563 h 1024"/>
                <a:gd name="T62" fmla="*/ 533 w 664"/>
                <a:gd name="T63" fmla="*/ 337 h 1024"/>
                <a:gd name="T64" fmla="*/ 547 w 664"/>
                <a:gd name="T65" fmla="*/ 318 h 1024"/>
                <a:gd name="T66" fmla="*/ 573 w 664"/>
                <a:gd name="T67" fmla="*/ 278 h 1024"/>
                <a:gd name="T68" fmla="*/ 595 w 664"/>
                <a:gd name="T69" fmla="*/ 237 h 1024"/>
                <a:gd name="T70" fmla="*/ 615 w 664"/>
                <a:gd name="T71" fmla="*/ 194 h 1024"/>
                <a:gd name="T72" fmla="*/ 638 w 664"/>
                <a:gd name="T73" fmla="*/ 127 h 1024"/>
                <a:gd name="T74" fmla="*/ 658 w 664"/>
                <a:gd name="T75" fmla="*/ 44 h 1024"/>
                <a:gd name="T76" fmla="*/ 663 w 664"/>
                <a:gd name="T77" fmla="*/ 7 h 1024"/>
                <a:gd name="T78" fmla="*/ 664 w 664"/>
                <a:gd name="T7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4" h="1024">
                  <a:moveTo>
                    <a:pt x="664" y="0"/>
                  </a:moveTo>
                  <a:lnTo>
                    <a:pt x="664" y="0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58" y="44"/>
                  </a:lnTo>
                  <a:lnTo>
                    <a:pt x="650" y="85"/>
                  </a:lnTo>
                  <a:lnTo>
                    <a:pt x="638" y="127"/>
                  </a:lnTo>
                  <a:lnTo>
                    <a:pt x="623" y="171"/>
                  </a:lnTo>
                  <a:lnTo>
                    <a:pt x="615" y="194"/>
                  </a:lnTo>
                  <a:lnTo>
                    <a:pt x="605" y="215"/>
                  </a:lnTo>
                  <a:lnTo>
                    <a:pt x="595" y="237"/>
                  </a:lnTo>
                  <a:lnTo>
                    <a:pt x="584" y="258"/>
                  </a:lnTo>
                  <a:lnTo>
                    <a:pt x="573" y="278"/>
                  </a:lnTo>
                  <a:lnTo>
                    <a:pt x="560" y="299"/>
                  </a:lnTo>
                  <a:lnTo>
                    <a:pt x="547" y="318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423" y="475"/>
                  </a:lnTo>
                  <a:lnTo>
                    <a:pt x="353" y="563"/>
                  </a:lnTo>
                  <a:lnTo>
                    <a:pt x="280" y="652"/>
                  </a:lnTo>
                  <a:lnTo>
                    <a:pt x="207" y="737"/>
                  </a:lnTo>
                  <a:lnTo>
                    <a:pt x="172" y="777"/>
                  </a:lnTo>
                  <a:lnTo>
                    <a:pt x="140" y="811"/>
                  </a:lnTo>
                  <a:lnTo>
                    <a:pt x="110" y="842"/>
                  </a:lnTo>
                  <a:lnTo>
                    <a:pt x="85" y="866"/>
                  </a:lnTo>
                  <a:lnTo>
                    <a:pt x="63" y="884"/>
                  </a:lnTo>
                  <a:lnTo>
                    <a:pt x="54" y="892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22" y="908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0" y="942"/>
                  </a:lnTo>
                  <a:lnTo>
                    <a:pt x="25" y="971"/>
                  </a:lnTo>
                  <a:lnTo>
                    <a:pt x="31" y="987"/>
                  </a:lnTo>
                  <a:lnTo>
                    <a:pt x="35" y="1002"/>
                  </a:lnTo>
                  <a:lnTo>
                    <a:pt x="39" y="1015"/>
                  </a:lnTo>
                  <a:lnTo>
                    <a:pt x="39" y="1020"/>
                  </a:lnTo>
                  <a:lnTo>
                    <a:pt x="37" y="1024"/>
                  </a:lnTo>
                  <a:lnTo>
                    <a:pt x="43" y="1020"/>
                  </a:lnTo>
                  <a:lnTo>
                    <a:pt x="43" y="1020"/>
                  </a:lnTo>
                  <a:lnTo>
                    <a:pt x="41" y="1007"/>
                  </a:lnTo>
                  <a:lnTo>
                    <a:pt x="36" y="992"/>
                  </a:lnTo>
                  <a:lnTo>
                    <a:pt x="30" y="975"/>
                  </a:lnTo>
                  <a:lnTo>
                    <a:pt x="22" y="958"/>
                  </a:lnTo>
                  <a:lnTo>
                    <a:pt x="9" y="931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22" y="908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54" y="892"/>
                  </a:lnTo>
                  <a:lnTo>
                    <a:pt x="63" y="884"/>
                  </a:lnTo>
                  <a:lnTo>
                    <a:pt x="85" y="866"/>
                  </a:lnTo>
                  <a:lnTo>
                    <a:pt x="110" y="842"/>
                  </a:lnTo>
                  <a:lnTo>
                    <a:pt x="140" y="811"/>
                  </a:lnTo>
                  <a:lnTo>
                    <a:pt x="172" y="777"/>
                  </a:lnTo>
                  <a:lnTo>
                    <a:pt x="207" y="737"/>
                  </a:lnTo>
                  <a:lnTo>
                    <a:pt x="280" y="652"/>
                  </a:lnTo>
                  <a:lnTo>
                    <a:pt x="353" y="563"/>
                  </a:lnTo>
                  <a:lnTo>
                    <a:pt x="423" y="475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547" y="318"/>
                  </a:lnTo>
                  <a:lnTo>
                    <a:pt x="560" y="299"/>
                  </a:lnTo>
                  <a:lnTo>
                    <a:pt x="573" y="278"/>
                  </a:lnTo>
                  <a:lnTo>
                    <a:pt x="584" y="258"/>
                  </a:lnTo>
                  <a:lnTo>
                    <a:pt x="595" y="237"/>
                  </a:lnTo>
                  <a:lnTo>
                    <a:pt x="605" y="215"/>
                  </a:lnTo>
                  <a:lnTo>
                    <a:pt x="615" y="194"/>
                  </a:lnTo>
                  <a:lnTo>
                    <a:pt x="623" y="171"/>
                  </a:lnTo>
                  <a:lnTo>
                    <a:pt x="638" y="127"/>
                  </a:lnTo>
                  <a:lnTo>
                    <a:pt x="650" y="85"/>
                  </a:lnTo>
                  <a:lnTo>
                    <a:pt x="658" y="44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64" y="7"/>
                  </a:lnTo>
                  <a:lnTo>
                    <a:pt x="6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2" name="Freeform 261">
              <a:extLst>
                <a:ext uri="{FF2B5EF4-FFF2-40B4-BE49-F238E27FC236}">
                  <a16:creationId xmlns:a16="http://schemas.microsoft.com/office/drawing/2014/main" id="{4AA13CB4-00BD-FC40-4320-41DC992E4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735"/>
              <a:ext cx="333" cy="506"/>
            </a:xfrm>
            <a:custGeom>
              <a:avLst/>
              <a:gdLst>
                <a:gd name="T0" fmla="*/ 660 w 666"/>
                <a:gd name="T1" fmla="*/ 0 h 1013"/>
                <a:gd name="T2" fmla="*/ 647 w 666"/>
                <a:gd name="T3" fmla="*/ 78 h 1013"/>
                <a:gd name="T4" fmla="*/ 620 w 666"/>
                <a:gd name="T5" fmla="*/ 164 h 1013"/>
                <a:gd name="T6" fmla="*/ 602 w 666"/>
                <a:gd name="T7" fmla="*/ 208 h 1013"/>
                <a:gd name="T8" fmla="*/ 581 w 666"/>
                <a:gd name="T9" fmla="*/ 251 h 1013"/>
                <a:gd name="T10" fmla="*/ 557 w 666"/>
                <a:gd name="T11" fmla="*/ 292 h 1013"/>
                <a:gd name="T12" fmla="*/ 530 w 666"/>
                <a:gd name="T13" fmla="*/ 330 h 1013"/>
                <a:gd name="T14" fmla="*/ 420 w 666"/>
                <a:gd name="T15" fmla="*/ 468 h 1013"/>
                <a:gd name="T16" fmla="*/ 277 w 666"/>
                <a:gd name="T17" fmla="*/ 645 h 1013"/>
                <a:gd name="T18" fmla="*/ 169 w 666"/>
                <a:gd name="T19" fmla="*/ 770 h 1013"/>
                <a:gd name="T20" fmla="*/ 107 w 666"/>
                <a:gd name="T21" fmla="*/ 835 h 1013"/>
                <a:gd name="T22" fmla="*/ 60 w 666"/>
                <a:gd name="T23" fmla="*/ 877 h 1013"/>
                <a:gd name="T24" fmla="*/ 42 w 666"/>
                <a:gd name="T25" fmla="*/ 889 h 1013"/>
                <a:gd name="T26" fmla="*/ 19 w 666"/>
                <a:gd name="T27" fmla="*/ 901 h 1013"/>
                <a:gd name="T28" fmla="*/ 0 w 666"/>
                <a:gd name="T29" fmla="*/ 913 h 1013"/>
                <a:gd name="T30" fmla="*/ 19 w 666"/>
                <a:gd name="T31" fmla="*/ 951 h 1013"/>
                <a:gd name="T32" fmla="*/ 33 w 666"/>
                <a:gd name="T33" fmla="*/ 985 h 1013"/>
                <a:gd name="T34" fmla="*/ 40 w 666"/>
                <a:gd name="T35" fmla="*/ 1013 h 1013"/>
                <a:gd name="T36" fmla="*/ 56 w 666"/>
                <a:gd name="T37" fmla="*/ 1003 h 1013"/>
                <a:gd name="T38" fmla="*/ 109 w 666"/>
                <a:gd name="T39" fmla="*/ 953 h 1013"/>
                <a:gd name="T40" fmla="*/ 164 w 666"/>
                <a:gd name="T41" fmla="*/ 894 h 1013"/>
                <a:gd name="T42" fmla="*/ 215 w 666"/>
                <a:gd name="T43" fmla="*/ 834 h 1013"/>
                <a:gd name="T44" fmla="*/ 259 w 666"/>
                <a:gd name="T45" fmla="*/ 777 h 1013"/>
                <a:gd name="T46" fmla="*/ 335 w 666"/>
                <a:gd name="T47" fmla="*/ 668 h 1013"/>
                <a:gd name="T48" fmla="*/ 416 w 666"/>
                <a:gd name="T49" fmla="*/ 562 h 1013"/>
                <a:gd name="T50" fmla="*/ 442 w 666"/>
                <a:gd name="T51" fmla="*/ 529 h 1013"/>
                <a:gd name="T52" fmla="*/ 488 w 666"/>
                <a:gd name="T53" fmla="*/ 463 h 1013"/>
                <a:gd name="T54" fmla="*/ 530 w 666"/>
                <a:gd name="T55" fmla="*/ 394 h 1013"/>
                <a:gd name="T56" fmla="*/ 588 w 666"/>
                <a:gd name="T57" fmla="*/ 285 h 1013"/>
                <a:gd name="T58" fmla="*/ 616 w 666"/>
                <a:gd name="T59" fmla="*/ 228 h 1013"/>
                <a:gd name="T60" fmla="*/ 643 w 666"/>
                <a:gd name="T61" fmla="*/ 164 h 1013"/>
                <a:gd name="T62" fmla="*/ 657 w 666"/>
                <a:gd name="T63" fmla="*/ 114 h 1013"/>
                <a:gd name="T64" fmla="*/ 663 w 666"/>
                <a:gd name="T65" fmla="*/ 80 h 1013"/>
                <a:gd name="T66" fmla="*/ 666 w 666"/>
                <a:gd name="T67" fmla="*/ 48 h 1013"/>
                <a:gd name="T68" fmla="*/ 661 w 666"/>
                <a:gd name="T69" fmla="*/ 0 h 1013"/>
                <a:gd name="T70" fmla="*/ 660 w 666"/>
                <a:gd name="T71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1013">
                  <a:moveTo>
                    <a:pt x="660" y="0"/>
                  </a:moveTo>
                  <a:lnTo>
                    <a:pt x="660" y="0"/>
                  </a:lnTo>
                  <a:lnTo>
                    <a:pt x="655" y="37"/>
                  </a:lnTo>
                  <a:lnTo>
                    <a:pt x="647" y="78"/>
                  </a:lnTo>
                  <a:lnTo>
                    <a:pt x="635" y="120"/>
                  </a:lnTo>
                  <a:lnTo>
                    <a:pt x="620" y="164"/>
                  </a:lnTo>
                  <a:lnTo>
                    <a:pt x="612" y="187"/>
                  </a:lnTo>
                  <a:lnTo>
                    <a:pt x="602" y="208"/>
                  </a:lnTo>
                  <a:lnTo>
                    <a:pt x="592" y="230"/>
                  </a:lnTo>
                  <a:lnTo>
                    <a:pt x="581" y="251"/>
                  </a:lnTo>
                  <a:lnTo>
                    <a:pt x="570" y="271"/>
                  </a:lnTo>
                  <a:lnTo>
                    <a:pt x="557" y="292"/>
                  </a:lnTo>
                  <a:lnTo>
                    <a:pt x="544" y="311"/>
                  </a:lnTo>
                  <a:lnTo>
                    <a:pt x="530" y="330"/>
                  </a:lnTo>
                  <a:lnTo>
                    <a:pt x="530" y="330"/>
                  </a:lnTo>
                  <a:lnTo>
                    <a:pt x="420" y="468"/>
                  </a:lnTo>
                  <a:lnTo>
                    <a:pt x="350" y="556"/>
                  </a:lnTo>
                  <a:lnTo>
                    <a:pt x="277" y="645"/>
                  </a:lnTo>
                  <a:lnTo>
                    <a:pt x="204" y="730"/>
                  </a:lnTo>
                  <a:lnTo>
                    <a:pt x="169" y="770"/>
                  </a:lnTo>
                  <a:lnTo>
                    <a:pt x="137" y="804"/>
                  </a:lnTo>
                  <a:lnTo>
                    <a:pt x="107" y="835"/>
                  </a:lnTo>
                  <a:lnTo>
                    <a:pt x="82" y="859"/>
                  </a:lnTo>
                  <a:lnTo>
                    <a:pt x="60" y="877"/>
                  </a:lnTo>
                  <a:lnTo>
                    <a:pt x="51" y="885"/>
                  </a:lnTo>
                  <a:lnTo>
                    <a:pt x="42" y="889"/>
                  </a:lnTo>
                  <a:lnTo>
                    <a:pt x="42" y="889"/>
                  </a:lnTo>
                  <a:lnTo>
                    <a:pt x="19" y="901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6" y="924"/>
                  </a:lnTo>
                  <a:lnTo>
                    <a:pt x="19" y="951"/>
                  </a:lnTo>
                  <a:lnTo>
                    <a:pt x="27" y="968"/>
                  </a:lnTo>
                  <a:lnTo>
                    <a:pt x="33" y="985"/>
                  </a:lnTo>
                  <a:lnTo>
                    <a:pt x="38" y="1000"/>
                  </a:lnTo>
                  <a:lnTo>
                    <a:pt x="40" y="1013"/>
                  </a:lnTo>
                  <a:lnTo>
                    <a:pt x="56" y="1003"/>
                  </a:lnTo>
                  <a:lnTo>
                    <a:pt x="56" y="1003"/>
                  </a:lnTo>
                  <a:lnTo>
                    <a:pt x="82" y="980"/>
                  </a:lnTo>
                  <a:lnTo>
                    <a:pt x="109" y="953"/>
                  </a:lnTo>
                  <a:lnTo>
                    <a:pt x="137" y="924"/>
                  </a:lnTo>
                  <a:lnTo>
                    <a:pt x="164" y="894"/>
                  </a:lnTo>
                  <a:lnTo>
                    <a:pt x="189" y="864"/>
                  </a:lnTo>
                  <a:lnTo>
                    <a:pt x="215" y="834"/>
                  </a:lnTo>
                  <a:lnTo>
                    <a:pt x="259" y="777"/>
                  </a:lnTo>
                  <a:lnTo>
                    <a:pt x="259" y="777"/>
                  </a:lnTo>
                  <a:lnTo>
                    <a:pt x="298" y="721"/>
                  </a:lnTo>
                  <a:lnTo>
                    <a:pt x="335" y="668"/>
                  </a:lnTo>
                  <a:lnTo>
                    <a:pt x="373" y="617"/>
                  </a:lnTo>
                  <a:lnTo>
                    <a:pt x="416" y="562"/>
                  </a:lnTo>
                  <a:lnTo>
                    <a:pt x="416" y="562"/>
                  </a:lnTo>
                  <a:lnTo>
                    <a:pt x="442" y="529"/>
                  </a:lnTo>
                  <a:lnTo>
                    <a:pt x="466" y="497"/>
                  </a:lnTo>
                  <a:lnTo>
                    <a:pt x="488" y="463"/>
                  </a:lnTo>
                  <a:lnTo>
                    <a:pt x="510" y="429"/>
                  </a:lnTo>
                  <a:lnTo>
                    <a:pt x="530" y="394"/>
                  </a:lnTo>
                  <a:lnTo>
                    <a:pt x="549" y="358"/>
                  </a:lnTo>
                  <a:lnTo>
                    <a:pt x="588" y="285"/>
                  </a:lnTo>
                  <a:lnTo>
                    <a:pt x="588" y="285"/>
                  </a:lnTo>
                  <a:lnTo>
                    <a:pt x="616" y="228"/>
                  </a:lnTo>
                  <a:lnTo>
                    <a:pt x="630" y="196"/>
                  </a:lnTo>
                  <a:lnTo>
                    <a:pt x="643" y="164"/>
                  </a:lnTo>
                  <a:lnTo>
                    <a:pt x="653" y="130"/>
                  </a:lnTo>
                  <a:lnTo>
                    <a:pt x="657" y="114"/>
                  </a:lnTo>
                  <a:lnTo>
                    <a:pt x="661" y="97"/>
                  </a:lnTo>
                  <a:lnTo>
                    <a:pt x="663" y="80"/>
                  </a:lnTo>
                  <a:lnTo>
                    <a:pt x="666" y="64"/>
                  </a:lnTo>
                  <a:lnTo>
                    <a:pt x="666" y="48"/>
                  </a:lnTo>
                  <a:lnTo>
                    <a:pt x="666" y="32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3" name="Freeform 262">
              <a:extLst>
                <a:ext uri="{FF2B5EF4-FFF2-40B4-BE49-F238E27FC236}">
                  <a16:creationId xmlns:a16="http://schemas.microsoft.com/office/drawing/2014/main" id="{710FC3FD-79F6-85B6-5A92-958365CDF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735"/>
              <a:ext cx="333" cy="506"/>
            </a:xfrm>
            <a:custGeom>
              <a:avLst/>
              <a:gdLst>
                <a:gd name="T0" fmla="*/ 660 w 666"/>
                <a:gd name="T1" fmla="*/ 0 h 1013"/>
                <a:gd name="T2" fmla="*/ 647 w 666"/>
                <a:gd name="T3" fmla="*/ 78 h 1013"/>
                <a:gd name="T4" fmla="*/ 620 w 666"/>
                <a:gd name="T5" fmla="*/ 164 h 1013"/>
                <a:gd name="T6" fmla="*/ 602 w 666"/>
                <a:gd name="T7" fmla="*/ 208 h 1013"/>
                <a:gd name="T8" fmla="*/ 581 w 666"/>
                <a:gd name="T9" fmla="*/ 251 h 1013"/>
                <a:gd name="T10" fmla="*/ 557 w 666"/>
                <a:gd name="T11" fmla="*/ 292 h 1013"/>
                <a:gd name="T12" fmla="*/ 530 w 666"/>
                <a:gd name="T13" fmla="*/ 330 h 1013"/>
                <a:gd name="T14" fmla="*/ 420 w 666"/>
                <a:gd name="T15" fmla="*/ 468 h 1013"/>
                <a:gd name="T16" fmla="*/ 277 w 666"/>
                <a:gd name="T17" fmla="*/ 645 h 1013"/>
                <a:gd name="T18" fmla="*/ 169 w 666"/>
                <a:gd name="T19" fmla="*/ 770 h 1013"/>
                <a:gd name="T20" fmla="*/ 107 w 666"/>
                <a:gd name="T21" fmla="*/ 835 h 1013"/>
                <a:gd name="T22" fmla="*/ 60 w 666"/>
                <a:gd name="T23" fmla="*/ 877 h 1013"/>
                <a:gd name="T24" fmla="*/ 42 w 666"/>
                <a:gd name="T25" fmla="*/ 889 h 1013"/>
                <a:gd name="T26" fmla="*/ 19 w 666"/>
                <a:gd name="T27" fmla="*/ 901 h 1013"/>
                <a:gd name="T28" fmla="*/ 0 w 666"/>
                <a:gd name="T29" fmla="*/ 913 h 1013"/>
                <a:gd name="T30" fmla="*/ 19 w 666"/>
                <a:gd name="T31" fmla="*/ 951 h 1013"/>
                <a:gd name="T32" fmla="*/ 33 w 666"/>
                <a:gd name="T33" fmla="*/ 985 h 1013"/>
                <a:gd name="T34" fmla="*/ 40 w 666"/>
                <a:gd name="T35" fmla="*/ 1013 h 1013"/>
                <a:gd name="T36" fmla="*/ 56 w 666"/>
                <a:gd name="T37" fmla="*/ 1003 h 1013"/>
                <a:gd name="T38" fmla="*/ 109 w 666"/>
                <a:gd name="T39" fmla="*/ 953 h 1013"/>
                <a:gd name="T40" fmla="*/ 164 w 666"/>
                <a:gd name="T41" fmla="*/ 894 h 1013"/>
                <a:gd name="T42" fmla="*/ 215 w 666"/>
                <a:gd name="T43" fmla="*/ 834 h 1013"/>
                <a:gd name="T44" fmla="*/ 259 w 666"/>
                <a:gd name="T45" fmla="*/ 777 h 1013"/>
                <a:gd name="T46" fmla="*/ 335 w 666"/>
                <a:gd name="T47" fmla="*/ 668 h 1013"/>
                <a:gd name="T48" fmla="*/ 416 w 666"/>
                <a:gd name="T49" fmla="*/ 562 h 1013"/>
                <a:gd name="T50" fmla="*/ 442 w 666"/>
                <a:gd name="T51" fmla="*/ 529 h 1013"/>
                <a:gd name="T52" fmla="*/ 488 w 666"/>
                <a:gd name="T53" fmla="*/ 463 h 1013"/>
                <a:gd name="T54" fmla="*/ 530 w 666"/>
                <a:gd name="T55" fmla="*/ 394 h 1013"/>
                <a:gd name="T56" fmla="*/ 588 w 666"/>
                <a:gd name="T57" fmla="*/ 285 h 1013"/>
                <a:gd name="T58" fmla="*/ 616 w 666"/>
                <a:gd name="T59" fmla="*/ 228 h 1013"/>
                <a:gd name="T60" fmla="*/ 643 w 666"/>
                <a:gd name="T61" fmla="*/ 164 h 1013"/>
                <a:gd name="T62" fmla="*/ 657 w 666"/>
                <a:gd name="T63" fmla="*/ 114 h 1013"/>
                <a:gd name="T64" fmla="*/ 663 w 666"/>
                <a:gd name="T65" fmla="*/ 80 h 1013"/>
                <a:gd name="T66" fmla="*/ 666 w 666"/>
                <a:gd name="T67" fmla="*/ 48 h 1013"/>
                <a:gd name="T68" fmla="*/ 661 w 666"/>
                <a:gd name="T69" fmla="*/ 0 h 1013"/>
                <a:gd name="T70" fmla="*/ 660 w 666"/>
                <a:gd name="T71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1013">
                  <a:moveTo>
                    <a:pt x="660" y="0"/>
                  </a:moveTo>
                  <a:lnTo>
                    <a:pt x="660" y="0"/>
                  </a:lnTo>
                  <a:lnTo>
                    <a:pt x="655" y="37"/>
                  </a:lnTo>
                  <a:lnTo>
                    <a:pt x="647" y="78"/>
                  </a:lnTo>
                  <a:lnTo>
                    <a:pt x="635" y="120"/>
                  </a:lnTo>
                  <a:lnTo>
                    <a:pt x="620" y="164"/>
                  </a:lnTo>
                  <a:lnTo>
                    <a:pt x="612" y="187"/>
                  </a:lnTo>
                  <a:lnTo>
                    <a:pt x="602" y="208"/>
                  </a:lnTo>
                  <a:lnTo>
                    <a:pt x="592" y="230"/>
                  </a:lnTo>
                  <a:lnTo>
                    <a:pt x="581" y="251"/>
                  </a:lnTo>
                  <a:lnTo>
                    <a:pt x="570" y="271"/>
                  </a:lnTo>
                  <a:lnTo>
                    <a:pt x="557" y="292"/>
                  </a:lnTo>
                  <a:lnTo>
                    <a:pt x="544" y="311"/>
                  </a:lnTo>
                  <a:lnTo>
                    <a:pt x="530" y="330"/>
                  </a:lnTo>
                  <a:lnTo>
                    <a:pt x="530" y="330"/>
                  </a:lnTo>
                  <a:lnTo>
                    <a:pt x="420" y="468"/>
                  </a:lnTo>
                  <a:lnTo>
                    <a:pt x="350" y="556"/>
                  </a:lnTo>
                  <a:lnTo>
                    <a:pt x="277" y="645"/>
                  </a:lnTo>
                  <a:lnTo>
                    <a:pt x="204" y="730"/>
                  </a:lnTo>
                  <a:lnTo>
                    <a:pt x="169" y="770"/>
                  </a:lnTo>
                  <a:lnTo>
                    <a:pt x="137" y="804"/>
                  </a:lnTo>
                  <a:lnTo>
                    <a:pt x="107" y="835"/>
                  </a:lnTo>
                  <a:lnTo>
                    <a:pt x="82" y="859"/>
                  </a:lnTo>
                  <a:lnTo>
                    <a:pt x="60" y="877"/>
                  </a:lnTo>
                  <a:lnTo>
                    <a:pt x="51" y="885"/>
                  </a:lnTo>
                  <a:lnTo>
                    <a:pt x="42" y="889"/>
                  </a:lnTo>
                  <a:lnTo>
                    <a:pt x="42" y="889"/>
                  </a:lnTo>
                  <a:lnTo>
                    <a:pt x="19" y="901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6" y="924"/>
                  </a:lnTo>
                  <a:lnTo>
                    <a:pt x="19" y="951"/>
                  </a:lnTo>
                  <a:lnTo>
                    <a:pt x="27" y="968"/>
                  </a:lnTo>
                  <a:lnTo>
                    <a:pt x="33" y="985"/>
                  </a:lnTo>
                  <a:lnTo>
                    <a:pt x="38" y="1000"/>
                  </a:lnTo>
                  <a:lnTo>
                    <a:pt x="40" y="1013"/>
                  </a:lnTo>
                  <a:lnTo>
                    <a:pt x="56" y="1003"/>
                  </a:lnTo>
                  <a:lnTo>
                    <a:pt x="56" y="1003"/>
                  </a:lnTo>
                  <a:lnTo>
                    <a:pt x="82" y="980"/>
                  </a:lnTo>
                  <a:lnTo>
                    <a:pt x="109" y="953"/>
                  </a:lnTo>
                  <a:lnTo>
                    <a:pt x="137" y="924"/>
                  </a:lnTo>
                  <a:lnTo>
                    <a:pt x="164" y="894"/>
                  </a:lnTo>
                  <a:lnTo>
                    <a:pt x="189" y="864"/>
                  </a:lnTo>
                  <a:lnTo>
                    <a:pt x="215" y="834"/>
                  </a:lnTo>
                  <a:lnTo>
                    <a:pt x="259" y="777"/>
                  </a:lnTo>
                  <a:lnTo>
                    <a:pt x="259" y="777"/>
                  </a:lnTo>
                  <a:lnTo>
                    <a:pt x="298" y="721"/>
                  </a:lnTo>
                  <a:lnTo>
                    <a:pt x="335" y="668"/>
                  </a:lnTo>
                  <a:lnTo>
                    <a:pt x="373" y="617"/>
                  </a:lnTo>
                  <a:lnTo>
                    <a:pt x="416" y="562"/>
                  </a:lnTo>
                  <a:lnTo>
                    <a:pt x="416" y="562"/>
                  </a:lnTo>
                  <a:lnTo>
                    <a:pt x="442" y="529"/>
                  </a:lnTo>
                  <a:lnTo>
                    <a:pt x="466" y="497"/>
                  </a:lnTo>
                  <a:lnTo>
                    <a:pt x="488" y="463"/>
                  </a:lnTo>
                  <a:lnTo>
                    <a:pt x="510" y="429"/>
                  </a:lnTo>
                  <a:lnTo>
                    <a:pt x="530" y="394"/>
                  </a:lnTo>
                  <a:lnTo>
                    <a:pt x="549" y="358"/>
                  </a:lnTo>
                  <a:lnTo>
                    <a:pt x="588" y="285"/>
                  </a:lnTo>
                  <a:lnTo>
                    <a:pt x="588" y="285"/>
                  </a:lnTo>
                  <a:lnTo>
                    <a:pt x="616" y="228"/>
                  </a:lnTo>
                  <a:lnTo>
                    <a:pt x="630" y="196"/>
                  </a:lnTo>
                  <a:lnTo>
                    <a:pt x="643" y="164"/>
                  </a:lnTo>
                  <a:lnTo>
                    <a:pt x="653" y="130"/>
                  </a:lnTo>
                  <a:lnTo>
                    <a:pt x="657" y="114"/>
                  </a:lnTo>
                  <a:lnTo>
                    <a:pt x="661" y="97"/>
                  </a:lnTo>
                  <a:lnTo>
                    <a:pt x="663" y="80"/>
                  </a:lnTo>
                  <a:lnTo>
                    <a:pt x="666" y="64"/>
                  </a:lnTo>
                  <a:lnTo>
                    <a:pt x="666" y="48"/>
                  </a:lnTo>
                  <a:lnTo>
                    <a:pt x="666" y="32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4" name="Freeform 263">
              <a:extLst>
                <a:ext uri="{FF2B5EF4-FFF2-40B4-BE49-F238E27FC236}">
                  <a16:creationId xmlns:a16="http://schemas.microsoft.com/office/drawing/2014/main" id="{A3459FDD-3E6F-3CA8-70C4-3FD999A52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718"/>
              <a:ext cx="333" cy="474"/>
            </a:xfrm>
            <a:custGeom>
              <a:avLst/>
              <a:gdLst>
                <a:gd name="T0" fmla="*/ 662 w 666"/>
                <a:gd name="T1" fmla="*/ 0 h 948"/>
                <a:gd name="T2" fmla="*/ 660 w 666"/>
                <a:gd name="T3" fmla="*/ 39 h 948"/>
                <a:gd name="T4" fmla="*/ 653 w 666"/>
                <a:gd name="T5" fmla="*/ 81 h 948"/>
                <a:gd name="T6" fmla="*/ 642 w 666"/>
                <a:gd name="T7" fmla="*/ 127 h 948"/>
                <a:gd name="T8" fmla="*/ 627 w 666"/>
                <a:gd name="T9" fmla="*/ 176 h 948"/>
                <a:gd name="T10" fmla="*/ 610 w 666"/>
                <a:gd name="T11" fmla="*/ 225 h 948"/>
                <a:gd name="T12" fmla="*/ 586 w 666"/>
                <a:gd name="T13" fmla="*/ 272 h 948"/>
                <a:gd name="T14" fmla="*/ 561 w 666"/>
                <a:gd name="T15" fmla="*/ 318 h 948"/>
                <a:gd name="T16" fmla="*/ 531 w 666"/>
                <a:gd name="T17" fmla="*/ 360 h 948"/>
                <a:gd name="T18" fmla="*/ 420 w 666"/>
                <a:gd name="T19" fmla="*/ 500 h 948"/>
                <a:gd name="T20" fmla="*/ 276 w 666"/>
                <a:gd name="T21" fmla="*/ 677 h 948"/>
                <a:gd name="T22" fmla="*/ 170 w 666"/>
                <a:gd name="T23" fmla="*/ 800 h 948"/>
                <a:gd name="T24" fmla="*/ 109 w 666"/>
                <a:gd name="T25" fmla="*/ 865 h 948"/>
                <a:gd name="T26" fmla="*/ 60 w 666"/>
                <a:gd name="T27" fmla="*/ 909 h 948"/>
                <a:gd name="T28" fmla="*/ 43 w 666"/>
                <a:gd name="T29" fmla="*/ 920 h 948"/>
                <a:gd name="T30" fmla="*/ 25 w 666"/>
                <a:gd name="T31" fmla="*/ 929 h 948"/>
                <a:gd name="T32" fmla="*/ 0 w 666"/>
                <a:gd name="T33" fmla="*/ 944 h 948"/>
                <a:gd name="T34" fmla="*/ 2 w 666"/>
                <a:gd name="T35" fmla="*/ 948 h 948"/>
                <a:gd name="T36" fmla="*/ 5 w 666"/>
                <a:gd name="T37" fmla="*/ 947 h 948"/>
                <a:gd name="T38" fmla="*/ 24 w 666"/>
                <a:gd name="T39" fmla="*/ 935 h 948"/>
                <a:gd name="T40" fmla="*/ 47 w 666"/>
                <a:gd name="T41" fmla="*/ 923 h 948"/>
                <a:gd name="T42" fmla="*/ 65 w 666"/>
                <a:gd name="T43" fmla="*/ 911 h 948"/>
                <a:gd name="T44" fmla="*/ 112 w 666"/>
                <a:gd name="T45" fmla="*/ 869 h 948"/>
                <a:gd name="T46" fmla="*/ 174 w 666"/>
                <a:gd name="T47" fmla="*/ 804 h 948"/>
                <a:gd name="T48" fmla="*/ 282 w 666"/>
                <a:gd name="T49" fmla="*/ 679 h 948"/>
                <a:gd name="T50" fmla="*/ 425 w 666"/>
                <a:gd name="T51" fmla="*/ 502 h 948"/>
                <a:gd name="T52" fmla="*/ 535 w 666"/>
                <a:gd name="T53" fmla="*/ 364 h 948"/>
                <a:gd name="T54" fmla="*/ 562 w 666"/>
                <a:gd name="T55" fmla="*/ 326 h 948"/>
                <a:gd name="T56" fmla="*/ 586 w 666"/>
                <a:gd name="T57" fmla="*/ 285 h 948"/>
                <a:gd name="T58" fmla="*/ 607 w 666"/>
                <a:gd name="T59" fmla="*/ 242 h 948"/>
                <a:gd name="T60" fmla="*/ 625 w 666"/>
                <a:gd name="T61" fmla="*/ 198 h 948"/>
                <a:gd name="T62" fmla="*/ 652 w 666"/>
                <a:gd name="T63" fmla="*/ 112 h 948"/>
                <a:gd name="T64" fmla="*/ 665 w 666"/>
                <a:gd name="T65" fmla="*/ 34 h 948"/>
                <a:gd name="T66" fmla="*/ 666 w 666"/>
                <a:gd name="T67" fmla="*/ 2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948">
                  <a:moveTo>
                    <a:pt x="662" y="0"/>
                  </a:moveTo>
                  <a:lnTo>
                    <a:pt x="662" y="0"/>
                  </a:lnTo>
                  <a:lnTo>
                    <a:pt x="661" y="18"/>
                  </a:lnTo>
                  <a:lnTo>
                    <a:pt x="660" y="39"/>
                  </a:lnTo>
                  <a:lnTo>
                    <a:pt x="657" y="59"/>
                  </a:lnTo>
                  <a:lnTo>
                    <a:pt x="653" y="81"/>
                  </a:lnTo>
                  <a:lnTo>
                    <a:pt x="648" y="104"/>
                  </a:lnTo>
                  <a:lnTo>
                    <a:pt x="642" y="127"/>
                  </a:lnTo>
                  <a:lnTo>
                    <a:pt x="635" y="151"/>
                  </a:lnTo>
                  <a:lnTo>
                    <a:pt x="627" y="176"/>
                  </a:lnTo>
                  <a:lnTo>
                    <a:pt x="619" y="200"/>
                  </a:lnTo>
                  <a:lnTo>
                    <a:pt x="610" y="225"/>
                  </a:lnTo>
                  <a:lnTo>
                    <a:pt x="598" y="249"/>
                  </a:lnTo>
                  <a:lnTo>
                    <a:pt x="586" y="272"/>
                  </a:lnTo>
                  <a:lnTo>
                    <a:pt x="574" y="296"/>
                  </a:lnTo>
                  <a:lnTo>
                    <a:pt x="561" y="318"/>
                  </a:lnTo>
                  <a:lnTo>
                    <a:pt x="547" y="340"/>
                  </a:lnTo>
                  <a:lnTo>
                    <a:pt x="531" y="360"/>
                  </a:lnTo>
                  <a:lnTo>
                    <a:pt x="531" y="360"/>
                  </a:lnTo>
                  <a:lnTo>
                    <a:pt x="420" y="500"/>
                  </a:lnTo>
                  <a:lnTo>
                    <a:pt x="351" y="587"/>
                  </a:lnTo>
                  <a:lnTo>
                    <a:pt x="276" y="677"/>
                  </a:lnTo>
                  <a:lnTo>
                    <a:pt x="203" y="761"/>
                  </a:lnTo>
                  <a:lnTo>
                    <a:pt x="170" y="800"/>
                  </a:lnTo>
                  <a:lnTo>
                    <a:pt x="138" y="836"/>
                  </a:lnTo>
                  <a:lnTo>
                    <a:pt x="109" y="865"/>
                  </a:lnTo>
                  <a:lnTo>
                    <a:pt x="82" y="891"/>
                  </a:lnTo>
                  <a:lnTo>
                    <a:pt x="60" y="909"/>
                  </a:lnTo>
                  <a:lnTo>
                    <a:pt x="51" y="915"/>
                  </a:lnTo>
                  <a:lnTo>
                    <a:pt x="43" y="920"/>
                  </a:lnTo>
                  <a:lnTo>
                    <a:pt x="43" y="920"/>
                  </a:lnTo>
                  <a:lnTo>
                    <a:pt x="25" y="929"/>
                  </a:lnTo>
                  <a:lnTo>
                    <a:pt x="10" y="938"/>
                  </a:lnTo>
                  <a:lnTo>
                    <a:pt x="0" y="944"/>
                  </a:lnTo>
                  <a:lnTo>
                    <a:pt x="0" y="944"/>
                  </a:lnTo>
                  <a:lnTo>
                    <a:pt x="2" y="948"/>
                  </a:lnTo>
                  <a:lnTo>
                    <a:pt x="2" y="948"/>
                  </a:lnTo>
                  <a:lnTo>
                    <a:pt x="5" y="947"/>
                  </a:lnTo>
                  <a:lnTo>
                    <a:pt x="5" y="947"/>
                  </a:lnTo>
                  <a:lnTo>
                    <a:pt x="24" y="935"/>
                  </a:lnTo>
                  <a:lnTo>
                    <a:pt x="47" y="923"/>
                  </a:lnTo>
                  <a:lnTo>
                    <a:pt x="47" y="923"/>
                  </a:lnTo>
                  <a:lnTo>
                    <a:pt x="56" y="919"/>
                  </a:lnTo>
                  <a:lnTo>
                    <a:pt x="65" y="911"/>
                  </a:lnTo>
                  <a:lnTo>
                    <a:pt x="87" y="893"/>
                  </a:lnTo>
                  <a:lnTo>
                    <a:pt x="112" y="869"/>
                  </a:lnTo>
                  <a:lnTo>
                    <a:pt x="142" y="838"/>
                  </a:lnTo>
                  <a:lnTo>
                    <a:pt x="174" y="804"/>
                  </a:lnTo>
                  <a:lnTo>
                    <a:pt x="209" y="764"/>
                  </a:lnTo>
                  <a:lnTo>
                    <a:pt x="282" y="679"/>
                  </a:lnTo>
                  <a:lnTo>
                    <a:pt x="355" y="590"/>
                  </a:lnTo>
                  <a:lnTo>
                    <a:pt x="425" y="502"/>
                  </a:lnTo>
                  <a:lnTo>
                    <a:pt x="535" y="364"/>
                  </a:lnTo>
                  <a:lnTo>
                    <a:pt x="535" y="364"/>
                  </a:lnTo>
                  <a:lnTo>
                    <a:pt x="549" y="345"/>
                  </a:lnTo>
                  <a:lnTo>
                    <a:pt x="562" y="326"/>
                  </a:lnTo>
                  <a:lnTo>
                    <a:pt x="575" y="305"/>
                  </a:lnTo>
                  <a:lnTo>
                    <a:pt x="586" y="285"/>
                  </a:lnTo>
                  <a:lnTo>
                    <a:pt x="597" y="264"/>
                  </a:lnTo>
                  <a:lnTo>
                    <a:pt x="607" y="242"/>
                  </a:lnTo>
                  <a:lnTo>
                    <a:pt x="617" y="221"/>
                  </a:lnTo>
                  <a:lnTo>
                    <a:pt x="625" y="198"/>
                  </a:lnTo>
                  <a:lnTo>
                    <a:pt x="640" y="154"/>
                  </a:lnTo>
                  <a:lnTo>
                    <a:pt x="652" y="112"/>
                  </a:lnTo>
                  <a:lnTo>
                    <a:pt x="660" y="71"/>
                  </a:lnTo>
                  <a:lnTo>
                    <a:pt x="665" y="34"/>
                  </a:lnTo>
                  <a:lnTo>
                    <a:pt x="665" y="34"/>
                  </a:lnTo>
                  <a:lnTo>
                    <a:pt x="666" y="27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5" name="Freeform 264">
              <a:extLst>
                <a:ext uri="{FF2B5EF4-FFF2-40B4-BE49-F238E27FC236}">
                  <a16:creationId xmlns:a16="http://schemas.microsoft.com/office/drawing/2014/main" id="{9AE63BD6-11E6-7059-9DE9-220DD8007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718"/>
              <a:ext cx="333" cy="474"/>
            </a:xfrm>
            <a:custGeom>
              <a:avLst/>
              <a:gdLst>
                <a:gd name="T0" fmla="*/ 662 w 666"/>
                <a:gd name="T1" fmla="*/ 0 h 948"/>
                <a:gd name="T2" fmla="*/ 660 w 666"/>
                <a:gd name="T3" fmla="*/ 39 h 948"/>
                <a:gd name="T4" fmla="*/ 653 w 666"/>
                <a:gd name="T5" fmla="*/ 81 h 948"/>
                <a:gd name="T6" fmla="*/ 642 w 666"/>
                <a:gd name="T7" fmla="*/ 127 h 948"/>
                <a:gd name="T8" fmla="*/ 627 w 666"/>
                <a:gd name="T9" fmla="*/ 176 h 948"/>
                <a:gd name="T10" fmla="*/ 610 w 666"/>
                <a:gd name="T11" fmla="*/ 225 h 948"/>
                <a:gd name="T12" fmla="*/ 586 w 666"/>
                <a:gd name="T13" fmla="*/ 272 h 948"/>
                <a:gd name="T14" fmla="*/ 561 w 666"/>
                <a:gd name="T15" fmla="*/ 318 h 948"/>
                <a:gd name="T16" fmla="*/ 531 w 666"/>
                <a:gd name="T17" fmla="*/ 360 h 948"/>
                <a:gd name="T18" fmla="*/ 420 w 666"/>
                <a:gd name="T19" fmla="*/ 500 h 948"/>
                <a:gd name="T20" fmla="*/ 276 w 666"/>
                <a:gd name="T21" fmla="*/ 677 h 948"/>
                <a:gd name="T22" fmla="*/ 170 w 666"/>
                <a:gd name="T23" fmla="*/ 800 h 948"/>
                <a:gd name="T24" fmla="*/ 109 w 666"/>
                <a:gd name="T25" fmla="*/ 865 h 948"/>
                <a:gd name="T26" fmla="*/ 60 w 666"/>
                <a:gd name="T27" fmla="*/ 909 h 948"/>
                <a:gd name="T28" fmla="*/ 43 w 666"/>
                <a:gd name="T29" fmla="*/ 920 h 948"/>
                <a:gd name="T30" fmla="*/ 25 w 666"/>
                <a:gd name="T31" fmla="*/ 929 h 948"/>
                <a:gd name="T32" fmla="*/ 0 w 666"/>
                <a:gd name="T33" fmla="*/ 944 h 948"/>
                <a:gd name="T34" fmla="*/ 2 w 666"/>
                <a:gd name="T35" fmla="*/ 948 h 948"/>
                <a:gd name="T36" fmla="*/ 5 w 666"/>
                <a:gd name="T37" fmla="*/ 947 h 948"/>
                <a:gd name="T38" fmla="*/ 24 w 666"/>
                <a:gd name="T39" fmla="*/ 935 h 948"/>
                <a:gd name="T40" fmla="*/ 47 w 666"/>
                <a:gd name="T41" fmla="*/ 923 h 948"/>
                <a:gd name="T42" fmla="*/ 65 w 666"/>
                <a:gd name="T43" fmla="*/ 911 h 948"/>
                <a:gd name="T44" fmla="*/ 112 w 666"/>
                <a:gd name="T45" fmla="*/ 869 h 948"/>
                <a:gd name="T46" fmla="*/ 174 w 666"/>
                <a:gd name="T47" fmla="*/ 804 h 948"/>
                <a:gd name="T48" fmla="*/ 282 w 666"/>
                <a:gd name="T49" fmla="*/ 679 h 948"/>
                <a:gd name="T50" fmla="*/ 425 w 666"/>
                <a:gd name="T51" fmla="*/ 502 h 948"/>
                <a:gd name="T52" fmla="*/ 535 w 666"/>
                <a:gd name="T53" fmla="*/ 364 h 948"/>
                <a:gd name="T54" fmla="*/ 562 w 666"/>
                <a:gd name="T55" fmla="*/ 326 h 948"/>
                <a:gd name="T56" fmla="*/ 586 w 666"/>
                <a:gd name="T57" fmla="*/ 285 h 948"/>
                <a:gd name="T58" fmla="*/ 607 w 666"/>
                <a:gd name="T59" fmla="*/ 242 h 948"/>
                <a:gd name="T60" fmla="*/ 625 w 666"/>
                <a:gd name="T61" fmla="*/ 198 h 948"/>
                <a:gd name="T62" fmla="*/ 652 w 666"/>
                <a:gd name="T63" fmla="*/ 112 h 948"/>
                <a:gd name="T64" fmla="*/ 665 w 666"/>
                <a:gd name="T65" fmla="*/ 34 h 948"/>
                <a:gd name="T66" fmla="*/ 666 w 666"/>
                <a:gd name="T67" fmla="*/ 2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948">
                  <a:moveTo>
                    <a:pt x="662" y="0"/>
                  </a:moveTo>
                  <a:lnTo>
                    <a:pt x="662" y="0"/>
                  </a:lnTo>
                  <a:lnTo>
                    <a:pt x="661" y="18"/>
                  </a:lnTo>
                  <a:lnTo>
                    <a:pt x="660" y="39"/>
                  </a:lnTo>
                  <a:lnTo>
                    <a:pt x="657" y="59"/>
                  </a:lnTo>
                  <a:lnTo>
                    <a:pt x="653" y="81"/>
                  </a:lnTo>
                  <a:lnTo>
                    <a:pt x="648" y="104"/>
                  </a:lnTo>
                  <a:lnTo>
                    <a:pt x="642" y="127"/>
                  </a:lnTo>
                  <a:lnTo>
                    <a:pt x="635" y="151"/>
                  </a:lnTo>
                  <a:lnTo>
                    <a:pt x="627" y="176"/>
                  </a:lnTo>
                  <a:lnTo>
                    <a:pt x="619" y="200"/>
                  </a:lnTo>
                  <a:lnTo>
                    <a:pt x="610" y="225"/>
                  </a:lnTo>
                  <a:lnTo>
                    <a:pt x="598" y="249"/>
                  </a:lnTo>
                  <a:lnTo>
                    <a:pt x="586" y="272"/>
                  </a:lnTo>
                  <a:lnTo>
                    <a:pt x="574" y="296"/>
                  </a:lnTo>
                  <a:lnTo>
                    <a:pt x="561" y="318"/>
                  </a:lnTo>
                  <a:lnTo>
                    <a:pt x="547" y="340"/>
                  </a:lnTo>
                  <a:lnTo>
                    <a:pt x="531" y="360"/>
                  </a:lnTo>
                  <a:lnTo>
                    <a:pt x="531" y="360"/>
                  </a:lnTo>
                  <a:lnTo>
                    <a:pt x="420" y="500"/>
                  </a:lnTo>
                  <a:lnTo>
                    <a:pt x="351" y="587"/>
                  </a:lnTo>
                  <a:lnTo>
                    <a:pt x="276" y="677"/>
                  </a:lnTo>
                  <a:lnTo>
                    <a:pt x="203" y="761"/>
                  </a:lnTo>
                  <a:lnTo>
                    <a:pt x="170" y="800"/>
                  </a:lnTo>
                  <a:lnTo>
                    <a:pt x="138" y="836"/>
                  </a:lnTo>
                  <a:lnTo>
                    <a:pt x="109" y="865"/>
                  </a:lnTo>
                  <a:lnTo>
                    <a:pt x="82" y="891"/>
                  </a:lnTo>
                  <a:lnTo>
                    <a:pt x="60" y="909"/>
                  </a:lnTo>
                  <a:lnTo>
                    <a:pt x="51" y="915"/>
                  </a:lnTo>
                  <a:lnTo>
                    <a:pt x="43" y="920"/>
                  </a:lnTo>
                  <a:lnTo>
                    <a:pt x="43" y="920"/>
                  </a:lnTo>
                  <a:lnTo>
                    <a:pt x="25" y="929"/>
                  </a:lnTo>
                  <a:lnTo>
                    <a:pt x="10" y="938"/>
                  </a:lnTo>
                  <a:lnTo>
                    <a:pt x="0" y="944"/>
                  </a:lnTo>
                  <a:lnTo>
                    <a:pt x="0" y="944"/>
                  </a:lnTo>
                  <a:lnTo>
                    <a:pt x="2" y="948"/>
                  </a:lnTo>
                  <a:lnTo>
                    <a:pt x="2" y="948"/>
                  </a:lnTo>
                  <a:lnTo>
                    <a:pt x="5" y="947"/>
                  </a:lnTo>
                  <a:lnTo>
                    <a:pt x="5" y="947"/>
                  </a:lnTo>
                  <a:lnTo>
                    <a:pt x="24" y="935"/>
                  </a:lnTo>
                  <a:lnTo>
                    <a:pt x="47" y="923"/>
                  </a:lnTo>
                  <a:lnTo>
                    <a:pt x="47" y="923"/>
                  </a:lnTo>
                  <a:lnTo>
                    <a:pt x="56" y="919"/>
                  </a:lnTo>
                  <a:lnTo>
                    <a:pt x="65" y="911"/>
                  </a:lnTo>
                  <a:lnTo>
                    <a:pt x="87" y="893"/>
                  </a:lnTo>
                  <a:lnTo>
                    <a:pt x="112" y="869"/>
                  </a:lnTo>
                  <a:lnTo>
                    <a:pt x="142" y="838"/>
                  </a:lnTo>
                  <a:lnTo>
                    <a:pt x="174" y="804"/>
                  </a:lnTo>
                  <a:lnTo>
                    <a:pt x="209" y="764"/>
                  </a:lnTo>
                  <a:lnTo>
                    <a:pt x="282" y="679"/>
                  </a:lnTo>
                  <a:lnTo>
                    <a:pt x="355" y="590"/>
                  </a:lnTo>
                  <a:lnTo>
                    <a:pt x="425" y="502"/>
                  </a:lnTo>
                  <a:lnTo>
                    <a:pt x="535" y="364"/>
                  </a:lnTo>
                  <a:lnTo>
                    <a:pt x="535" y="364"/>
                  </a:lnTo>
                  <a:lnTo>
                    <a:pt x="549" y="345"/>
                  </a:lnTo>
                  <a:lnTo>
                    <a:pt x="562" y="326"/>
                  </a:lnTo>
                  <a:lnTo>
                    <a:pt x="575" y="305"/>
                  </a:lnTo>
                  <a:lnTo>
                    <a:pt x="586" y="285"/>
                  </a:lnTo>
                  <a:lnTo>
                    <a:pt x="597" y="264"/>
                  </a:lnTo>
                  <a:lnTo>
                    <a:pt x="607" y="242"/>
                  </a:lnTo>
                  <a:lnTo>
                    <a:pt x="617" y="221"/>
                  </a:lnTo>
                  <a:lnTo>
                    <a:pt x="625" y="198"/>
                  </a:lnTo>
                  <a:lnTo>
                    <a:pt x="640" y="154"/>
                  </a:lnTo>
                  <a:lnTo>
                    <a:pt x="652" y="112"/>
                  </a:lnTo>
                  <a:lnTo>
                    <a:pt x="660" y="71"/>
                  </a:lnTo>
                  <a:lnTo>
                    <a:pt x="665" y="34"/>
                  </a:lnTo>
                  <a:lnTo>
                    <a:pt x="665" y="34"/>
                  </a:lnTo>
                  <a:lnTo>
                    <a:pt x="666" y="27"/>
                  </a:lnTo>
                  <a:lnTo>
                    <a:pt x="6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6" name="Freeform 265">
              <a:extLst>
                <a:ext uri="{FF2B5EF4-FFF2-40B4-BE49-F238E27FC236}">
                  <a16:creationId xmlns:a16="http://schemas.microsoft.com/office/drawing/2014/main" id="{4B186CE9-582C-D662-A1B2-276755AA3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2538"/>
              <a:ext cx="987" cy="844"/>
            </a:xfrm>
            <a:custGeom>
              <a:avLst/>
              <a:gdLst>
                <a:gd name="T0" fmla="*/ 125 w 1975"/>
                <a:gd name="T1" fmla="*/ 1520 h 1687"/>
                <a:gd name="T2" fmla="*/ 39 w 1975"/>
                <a:gd name="T3" fmla="*/ 1422 h 1687"/>
                <a:gd name="T4" fmla="*/ 16 w 1975"/>
                <a:gd name="T5" fmla="*/ 1358 h 1687"/>
                <a:gd name="T6" fmla="*/ 32 w 1975"/>
                <a:gd name="T7" fmla="*/ 1342 h 1687"/>
                <a:gd name="T8" fmla="*/ 102 w 1975"/>
                <a:gd name="T9" fmla="*/ 1370 h 1687"/>
                <a:gd name="T10" fmla="*/ 245 w 1975"/>
                <a:gd name="T11" fmla="*/ 1488 h 1687"/>
                <a:gd name="T12" fmla="*/ 354 w 1975"/>
                <a:gd name="T13" fmla="*/ 1559 h 1687"/>
                <a:gd name="T14" fmla="*/ 457 w 1975"/>
                <a:gd name="T15" fmla="*/ 1598 h 1687"/>
                <a:gd name="T16" fmla="*/ 498 w 1975"/>
                <a:gd name="T17" fmla="*/ 1596 h 1687"/>
                <a:gd name="T18" fmla="*/ 513 w 1975"/>
                <a:gd name="T19" fmla="*/ 1557 h 1687"/>
                <a:gd name="T20" fmla="*/ 490 w 1975"/>
                <a:gd name="T21" fmla="*/ 1443 h 1687"/>
                <a:gd name="T22" fmla="*/ 486 w 1975"/>
                <a:gd name="T23" fmla="*/ 1370 h 1687"/>
                <a:gd name="T24" fmla="*/ 518 w 1975"/>
                <a:gd name="T25" fmla="*/ 1365 h 1687"/>
                <a:gd name="T26" fmla="*/ 622 w 1975"/>
                <a:gd name="T27" fmla="*/ 1498 h 1687"/>
                <a:gd name="T28" fmla="*/ 723 w 1975"/>
                <a:gd name="T29" fmla="*/ 1617 h 1687"/>
                <a:gd name="T30" fmla="*/ 818 w 1975"/>
                <a:gd name="T31" fmla="*/ 1671 h 1687"/>
                <a:gd name="T32" fmla="*/ 906 w 1975"/>
                <a:gd name="T33" fmla="*/ 1686 h 1687"/>
                <a:gd name="T34" fmla="*/ 1356 w 1975"/>
                <a:gd name="T35" fmla="*/ 1600 h 1687"/>
                <a:gd name="T36" fmla="*/ 1678 w 1975"/>
                <a:gd name="T37" fmla="*/ 1516 h 1687"/>
                <a:gd name="T38" fmla="*/ 1829 w 1975"/>
                <a:gd name="T39" fmla="*/ 1454 h 1687"/>
                <a:gd name="T40" fmla="*/ 1918 w 1975"/>
                <a:gd name="T41" fmla="*/ 1385 h 1687"/>
                <a:gd name="T42" fmla="*/ 1965 w 1975"/>
                <a:gd name="T43" fmla="*/ 1304 h 1687"/>
                <a:gd name="T44" fmla="*/ 1974 w 1975"/>
                <a:gd name="T45" fmla="*/ 1204 h 1687"/>
                <a:gd name="T46" fmla="*/ 1926 w 1975"/>
                <a:gd name="T47" fmla="*/ 911 h 1687"/>
                <a:gd name="T48" fmla="*/ 1876 w 1975"/>
                <a:gd name="T49" fmla="*/ 615 h 1687"/>
                <a:gd name="T50" fmla="*/ 1865 w 1975"/>
                <a:gd name="T51" fmla="*/ 94 h 1687"/>
                <a:gd name="T52" fmla="*/ 1863 w 1975"/>
                <a:gd name="T53" fmla="*/ 0 h 1687"/>
                <a:gd name="T54" fmla="*/ 1849 w 1975"/>
                <a:gd name="T55" fmla="*/ 90 h 1687"/>
                <a:gd name="T56" fmla="*/ 1858 w 1975"/>
                <a:gd name="T57" fmla="*/ 586 h 1687"/>
                <a:gd name="T58" fmla="*/ 1922 w 1975"/>
                <a:gd name="T59" fmla="*/ 979 h 1687"/>
                <a:gd name="T60" fmla="*/ 1959 w 1975"/>
                <a:gd name="T61" fmla="*/ 1206 h 1687"/>
                <a:gd name="T62" fmla="*/ 1945 w 1975"/>
                <a:gd name="T63" fmla="*/ 1313 h 1687"/>
                <a:gd name="T64" fmla="*/ 1885 w 1975"/>
                <a:gd name="T65" fmla="*/ 1397 h 1687"/>
                <a:gd name="T66" fmla="*/ 1801 w 1975"/>
                <a:gd name="T67" fmla="*/ 1452 h 1687"/>
                <a:gd name="T68" fmla="*/ 1592 w 1975"/>
                <a:gd name="T69" fmla="*/ 1526 h 1687"/>
                <a:gd name="T70" fmla="*/ 1196 w 1975"/>
                <a:gd name="T71" fmla="*/ 1617 h 1687"/>
                <a:gd name="T72" fmla="*/ 890 w 1975"/>
                <a:gd name="T73" fmla="*/ 1673 h 1687"/>
                <a:gd name="T74" fmla="*/ 795 w 1975"/>
                <a:gd name="T75" fmla="*/ 1646 h 1687"/>
                <a:gd name="T76" fmla="*/ 691 w 1975"/>
                <a:gd name="T77" fmla="*/ 1566 h 1687"/>
                <a:gd name="T78" fmla="*/ 592 w 1975"/>
                <a:gd name="T79" fmla="*/ 1429 h 1687"/>
                <a:gd name="T80" fmla="*/ 527 w 1975"/>
                <a:gd name="T81" fmla="*/ 1351 h 1687"/>
                <a:gd name="T82" fmla="*/ 481 w 1975"/>
                <a:gd name="T83" fmla="*/ 1351 h 1687"/>
                <a:gd name="T84" fmla="*/ 468 w 1975"/>
                <a:gd name="T85" fmla="*/ 1411 h 1687"/>
                <a:gd name="T86" fmla="*/ 491 w 1975"/>
                <a:gd name="T87" fmla="*/ 1516 h 1687"/>
                <a:gd name="T88" fmla="*/ 495 w 1975"/>
                <a:gd name="T89" fmla="*/ 1572 h 1687"/>
                <a:gd name="T90" fmla="*/ 476 w 1975"/>
                <a:gd name="T91" fmla="*/ 1585 h 1687"/>
                <a:gd name="T92" fmla="*/ 390 w 1975"/>
                <a:gd name="T93" fmla="*/ 1557 h 1687"/>
                <a:gd name="T94" fmla="*/ 248 w 1975"/>
                <a:gd name="T95" fmla="*/ 1471 h 1687"/>
                <a:gd name="T96" fmla="*/ 106 w 1975"/>
                <a:gd name="T97" fmla="*/ 1353 h 1687"/>
                <a:gd name="T98" fmla="*/ 35 w 1975"/>
                <a:gd name="T99" fmla="*/ 1329 h 1687"/>
                <a:gd name="T100" fmla="*/ 3 w 1975"/>
                <a:gd name="T101" fmla="*/ 1348 h 1687"/>
                <a:gd name="T102" fmla="*/ 8 w 1975"/>
                <a:gd name="T103" fmla="*/ 1399 h 1687"/>
                <a:gd name="T104" fmla="*/ 97 w 1975"/>
                <a:gd name="T105" fmla="*/ 1513 h 1687"/>
                <a:gd name="T106" fmla="*/ 285 w 1975"/>
                <a:gd name="T107" fmla="*/ 1680 h 1687"/>
                <a:gd name="T108" fmla="*/ 298 w 1975"/>
                <a:gd name="T109" fmla="*/ 1675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75" h="1687">
                  <a:moveTo>
                    <a:pt x="295" y="1669"/>
                  </a:moveTo>
                  <a:lnTo>
                    <a:pt x="295" y="1669"/>
                  </a:lnTo>
                  <a:lnTo>
                    <a:pt x="252" y="1634"/>
                  </a:lnTo>
                  <a:lnTo>
                    <a:pt x="208" y="1596"/>
                  </a:lnTo>
                  <a:lnTo>
                    <a:pt x="166" y="1559"/>
                  </a:lnTo>
                  <a:lnTo>
                    <a:pt x="125" y="1520"/>
                  </a:lnTo>
                  <a:lnTo>
                    <a:pt x="125" y="1520"/>
                  </a:lnTo>
                  <a:lnTo>
                    <a:pt x="88" y="1481"/>
                  </a:lnTo>
                  <a:lnTo>
                    <a:pt x="70" y="1462"/>
                  </a:lnTo>
                  <a:lnTo>
                    <a:pt x="53" y="1440"/>
                  </a:lnTo>
                  <a:lnTo>
                    <a:pt x="53" y="1440"/>
                  </a:lnTo>
                  <a:lnTo>
                    <a:pt x="39" y="1422"/>
                  </a:lnTo>
                  <a:lnTo>
                    <a:pt x="31" y="1409"/>
                  </a:lnTo>
                  <a:lnTo>
                    <a:pt x="24" y="1397"/>
                  </a:lnTo>
                  <a:lnTo>
                    <a:pt x="18" y="1383"/>
                  </a:lnTo>
                  <a:lnTo>
                    <a:pt x="15" y="1370"/>
                  </a:lnTo>
                  <a:lnTo>
                    <a:pt x="15" y="1363"/>
                  </a:lnTo>
                  <a:lnTo>
                    <a:pt x="16" y="1358"/>
                  </a:lnTo>
                  <a:lnTo>
                    <a:pt x="17" y="1353"/>
                  </a:lnTo>
                  <a:lnTo>
                    <a:pt x="21" y="1348"/>
                  </a:lnTo>
                  <a:lnTo>
                    <a:pt x="21" y="1348"/>
                  </a:lnTo>
                  <a:lnTo>
                    <a:pt x="24" y="1345"/>
                  </a:lnTo>
                  <a:lnTo>
                    <a:pt x="26" y="1344"/>
                  </a:lnTo>
                  <a:lnTo>
                    <a:pt x="32" y="1342"/>
                  </a:lnTo>
                  <a:lnTo>
                    <a:pt x="41" y="1343"/>
                  </a:lnTo>
                  <a:lnTo>
                    <a:pt x="49" y="1344"/>
                  </a:lnTo>
                  <a:lnTo>
                    <a:pt x="66" y="1351"/>
                  </a:lnTo>
                  <a:lnTo>
                    <a:pt x="79" y="1356"/>
                  </a:lnTo>
                  <a:lnTo>
                    <a:pt x="79" y="1356"/>
                  </a:lnTo>
                  <a:lnTo>
                    <a:pt x="102" y="1370"/>
                  </a:lnTo>
                  <a:lnTo>
                    <a:pt x="123" y="1385"/>
                  </a:lnTo>
                  <a:lnTo>
                    <a:pt x="144" y="1402"/>
                  </a:lnTo>
                  <a:lnTo>
                    <a:pt x="164" y="1418"/>
                  </a:lnTo>
                  <a:lnTo>
                    <a:pt x="164" y="1418"/>
                  </a:lnTo>
                  <a:lnTo>
                    <a:pt x="204" y="1453"/>
                  </a:lnTo>
                  <a:lnTo>
                    <a:pt x="245" y="1488"/>
                  </a:lnTo>
                  <a:lnTo>
                    <a:pt x="266" y="1504"/>
                  </a:lnTo>
                  <a:lnTo>
                    <a:pt x="287" y="1520"/>
                  </a:lnTo>
                  <a:lnTo>
                    <a:pt x="309" y="1534"/>
                  </a:lnTo>
                  <a:lnTo>
                    <a:pt x="332" y="1548"/>
                  </a:lnTo>
                  <a:lnTo>
                    <a:pt x="332" y="1548"/>
                  </a:lnTo>
                  <a:lnTo>
                    <a:pt x="354" y="1559"/>
                  </a:lnTo>
                  <a:lnTo>
                    <a:pt x="377" y="1570"/>
                  </a:lnTo>
                  <a:lnTo>
                    <a:pt x="399" y="1579"/>
                  </a:lnTo>
                  <a:lnTo>
                    <a:pt x="422" y="1587"/>
                  </a:lnTo>
                  <a:lnTo>
                    <a:pt x="422" y="1587"/>
                  </a:lnTo>
                  <a:lnTo>
                    <a:pt x="440" y="1593"/>
                  </a:lnTo>
                  <a:lnTo>
                    <a:pt x="457" y="1598"/>
                  </a:lnTo>
                  <a:lnTo>
                    <a:pt x="466" y="1600"/>
                  </a:lnTo>
                  <a:lnTo>
                    <a:pt x="473" y="1600"/>
                  </a:lnTo>
                  <a:lnTo>
                    <a:pt x="482" y="1600"/>
                  </a:lnTo>
                  <a:lnTo>
                    <a:pt x="491" y="1599"/>
                  </a:lnTo>
                  <a:lnTo>
                    <a:pt x="491" y="1599"/>
                  </a:lnTo>
                  <a:lnTo>
                    <a:pt x="498" y="1596"/>
                  </a:lnTo>
                  <a:lnTo>
                    <a:pt x="501" y="1594"/>
                  </a:lnTo>
                  <a:lnTo>
                    <a:pt x="505" y="1589"/>
                  </a:lnTo>
                  <a:lnTo>
                    <a:pt x="509" y="1584"/>
                  </a:lnTo>
                  <a:lnTo>
                    <a:pt x="510" y="1579"/>
                  </a:lnTo>
                  <a:lnTo>
                    <a:pt x="512" y="1572"/>
                  </a:lnTo>
                  <a:lnTo>
                    <a:pt x="513" y="1557"/>
                  </a:lnTo>
                  <a:lnTo>
                    <a:pt x="512" y="1541"/>
                  </a:lnTo>
                  <a:lnTo>
                    <a:pt x="509" y="1527"/>
                  </a:lnTo>
                  <a:lnTo>
                    <a:pt x="504" y="1504"/>
                  </a:lnTo>
                  <a:lnTo>
                    <a:pt x="504" y="1504"/>
                  </a:lnTo>
                  <a:lnTo>
                    <a:pt x="496" y="1473"/>
                  </a:lnTo>
                  <a:lnTo>
                    <a:pt x="490" y="1443"/>
                  </a:lnTo>
                  <a:lnTo>
                    <a:pt x="487" y="1427"/>
                  </a:lnTo>
                  <a:lnTo>
                    <a:pt x="485" y="1412"/>
                  </a:lnTo>
                  <a:lnTo>
                    <a:pt x="485" y="1397"/>
                  </a:lnTo>
                  <a:lnTo>
                    <a:pt x="485" y="1381"/>
                  </a:lnTo>
                  <a:lnTo>
                    <a:pt x="485" y="1381"/>
                  </a:lnTo>
                  <a:lnTo>
                    <a:pt x="486" y="1370"/>
                  </a:lnTo>
                  <a:lnTo>
                    <a:pt x="490" y="1362"/>
                  </a:lnTo>
                  <a:lnTo>
                    <a:pt x="494" y="1358"/>
                  </a:lnTo>
                  <a:lnTo>
                    <a:pt x="499" y="1357"/>
                  </a:lnTo>
                  <a:lnTo>
                    <a:pt x="504" y="1357"/>
                  </a:lnTo>
                  <a:lnTo>
                    <a:pt x="512" y="1361"/>
                  </a:lnTo>
                  <a:lnTo>
                    <a:pt x="518" y="1365"/>
                  </a:lnTo>
                  <a:lnTo>
                    <a:pt x="526" y="1371"/>
                  </a:lnTo>
                  <a:lnTo>
                    <a:pt x="540" y="1385"/>
                  </a:lnTo>
                  <a:lnTo>
                    <a:pt x="554" y="1402"/>
                  </a:lnTo>
                  <a:lnTo>
                    <a:pt x="572" y="1425"/>
                  </a:lnTo>
                  <a:lnTo>
                    <a:pt x="572" y="1425"/>
                  </a:lnTo>
                  <a:lnTo>
                    <a:pt x="622" y="1498"/>
                  </a:lnTo>
                  <a:lnTo>
                    <a:pt x="647" y="1535"/>
                  </a:lnTo>
                  <a:lnTo>
                    <a:pt x="662" y="1552"/>
                  </a:lnTo>
                  <a:lnTo>
                    <a:pt x="676" y="1570"/>
                  </a:lnTo>
                  <a:lnTo>
                    <a:pt x="691" y="1586"/>
                  </a:lnTo>
                  <a:lnTo>
                    <a:pt x="706" y="1602"/>
                  </a:lnTo>
                  <a:lnTo>
                    <a:pt x="723" y="1617"/>
                  </a:lnTo>
                  <a:lnTo>
                    <a:pt x="740" y="1631"/>
                  </a:lnTo>
                  <a:lnTo>
                    <a:pt x="758" y="1643"/>
                  </a:lnTo>
                  <a:lnTo>
                    <a:pt x="777" y="1654"/>
                  </a:lnTo>
                  <a:lnTo>
                    <a:pt x="797" y="1663"/>
                  </a:lnTo>
                  <a:lnTo>
                    <a:pt x="818" y="1671"/>
                  </a:lnTo>
                  <a:lnTo>
                    <a:pt x="818" y="1671"/>
                  </a:lnTo>
                  <a:lnTo>
                    <a:pt x="840" y="1678"/>
                  </a:lnTo>
                  <a:lnTo>
                    <a:pt x="861" y="1684"/>
                  </a:lnTo>
                  <a:lnTo>
                    <a:pt x="873" y="1686"/>
                  </a:lnTo>
                  <a:lnTo>
                    <a:pt x="884" y="1687"/>
                  </a:lnTo>
                  <a:lnTo>
                    <a:pt x="896" y="1687"/>
                  </a:lnTo>
                  <a:lnTo>
                    <a:pt x="906" y="1686"/>
                  </a:lnTo>
                  <a:lnTo>
                    <a:pt x="906" y="1686"/>
                  </a:lnTo>
                  <a:lnTo>
                    <a:pt x="970" y="1675"/>
                  </a:lnTo>
                  <a:lnTo>
                    <a:pt x="970" y="1675"/>
                  </a:lnTo>
                  <a:lnTo>
                    <a:pt x="1100" y="1650"/>
                  </a:lnTo>
                  <a:lnTo>
                    <a:pt x="1228" y="1626"/>
                  </a:lnTo>
                  <a:lnTo>
                    <a:pt x="1356" y="1600"/>
                  </a:lnTo>
                  <a:lnTo>
                    <a:pt x="1484" y="1572"/>
                  </a:lnTo>
                  <a:lnTo>
                    <a:pt x="1484" y="1572"/>
                  </a:lnTo>
                  <a:lnTo>
                    <a:pt x="1533" y="1559"/>
                  </a:lnTo>
                  <a:lnTo>
                    <a:pt x="1581" y="1547"/>
                  </a:lnTo>
                  <a:lnTo>
                    <a:pt x="1629" y="1531"/>
                  </a:lnTo>
                  <a:lnTo>
                    <a:pt x="1678" y="1516"/>
                  </a:lnTo>
                  <a:lnTo>
                    <a:pt x="1678" y="1516"/>
                  </a:lnTo>
                  <a:lnTo>
                    <a:pt x="1708" y="1506"/>
                  </a:lnTo>
                  <a:lnTo>
                    <a:pt x="1739" y="1494"/>
                  </a:lnTo>
                  <a:lnTo>
                    <a:pt x="1770" y="1482"/>
                  </a:lnTo>
                  <a:lnTo>
                    <a:pt x="1799" y="1470"/>
                  </a:lnTo>
                  <a:lnTo>
                    <a:pt x="1829" y="1454"/>
                  </a:lnTo>
                  <a:lnTo>
                    <a:pt x="1857" y="1436"/>
                  </a:lnTo>
                  <a:lnTo>
                    <a:pt x="1883" y="1418"/>
                  </a:lnTo>
                  <a:lnTo>
                    <a:pt x="1895" y="1407"/>
                  </a:lnTo>
                  <a:lnTo>
                    <a:pt x="1908" y="1397"/>
                  </a:lnTo>
                  <a:lnTo>
                    <a:pt x="1908" y="1397"/>
                  </a:lnTo>
                  <a:lnTo>
                    <a:pt x="1918" y="1385"/>
                  </a:lnTo>
                  <a:lnTo>
                    <a:pt x="1929" y="1372"/>
                  </a:lnTo>
                  <a:lnTo>
                    <a:pt x="1938" y="1359"/>
                  </a:lnTo>
                  <a:lnTo>
                    <a:pt x="1947" y="1347"/>
                  </a:lnTo>
                  <a:lnTo>
                    <a:pt x="1953" y="1333"/>
                  </a:lnTo>
                  <a:lnTo>
                    <a:pt x="1959" y="1318"/>
                  </a:lnTo>
                  <a:lnTo>
                    <a:pt x="1965" y="1304"/>
                  </a:lnTo>
                  <a:lnTo>
                    <a:pt x="1970" y="1289"/>
                  </a:lnTo>
                  <a:lnTo>
                    <a:pt x="1970" y="1289"/>
                  </a:lnTo>
                  <a:lnTo>
                    <a:pt x="1974" y="1269"/>
                  </a:lnTo>
                  <a:lnTo>
                    <a:pt x="1975" y="1247"/>
                  </a:lnTo>
                  <a:lnTo>
                    <a:pt x="1975" y="1226"/>
                  </a:lnTo>
                  <a:lnTo>
                    <a:pt x="1974" y="1204"/>
                  </a:lnTo>
                  <a:lnTo>
                    <a:pt x="1968" y="1162"/>
                  </a:lnTo>
                  <a:lnTo>
                    <a:pt x="1962" y="1120"/>
                  </a:lnTo>
                  <a:lnTo>
                    <a:pt x="1962" y="1120"/>
                  </a:lnTo>
                  <a:lnTo>
                    <a:pt x="1954" y="1067"/>
                  </a:lnTo>
                  <a:lnTo>
                    <a:pt x="1945" y="1016"/>
                  </a:lnTo>
                  <a:lnTo>
                    <a:pt x="1926" y="911"/>
                  </a:lnTo>
                  <a:lnTo>
                    <a:pt x="1906" y="806"/>
                  </a:lnTo>
                  <a:lnTo>
                    <a:pt x="1897" y="755"/>
                  </a:lnTo>
                  <a:lnTo>
                    <a:pt x="1888" y="702"/>
                  </a:lnTo>
                  <a:lnTo>
                    <a:pt x="1888" y="702"/>
                  </a:lnTo>
                  <a:lnTo>
                    <a:pt x="1883" y="659"/>
                  </a:lnTo>
                  <a:lnTo>
                    <a:pt x="1876" y="615"/>
                  </a:lnTo>
                  <a:lnTo>
                    <a:pt x="1868" y="529"/>
                  </a:lnTo>
                  <a:lnTo>
                    <a:pt x="1863" y="442"/>
                  </a:lnTo>
                  <a:lnTo>
                    <a:pt x="1859" y="355"/>
                  </a:lnTo>
                  <a:lnTo>
                    <a:pt x="1859" y="268"/>
                  </a:lnTo>
                  <a:lnTo>
                    <a:pt x="1861" y="181"/>
                  </a:lnTo>
                  <a:lnTo>
                    <a:pt x="1865" y="94"/>
                  </a:lnTo>
                  <a:lnTo>
                    <a:pt x="1871" y="8"/>
                  </a:lnTo>
                  <a:lnTo>
                    <a:pt x="1871" y="8"/>
                  </a:lnTo>
                  <a:lnTo>
                    <a:pt x="1870" y="4"/>
                  </a:lnTo>
                  <a:lnTo>
                    <a:pt x="1868" y="2"/>
                  </a:lnTo>
                  <a:lnTo>
                    <a:pt x="1866" y="0"/>
                  </a:lnTo>
                  <a:lnTo>
                    <a:pt x="1863" y="0"/>
                  </a:lnTo>
                  <a:lnTo>
                    <a:pt x="1861" y="0"/>
                  </a:lnTo>
                  <a:lnTo>
                    <a:pt x="1858" y="2"/>
                  </a:lnTo>
                  <a:lnTo>
                    <a:pt x="1856" y="4"/>
                  </a:lnTo>
                  <a:lnTo>
                    <a:pt x="1856" y="8"/>
                  </a:lnTo>
                  <a:lnTo>
                    <a:pt x="1856" y="8"/>
                  </a:lnTo>
                  <a:lnTo>
                    <a:pt x="1849" y="90"/>
                  </a:lnTo>
                  <a:lnTo>
                    <a:pt x="1847" y="172"/>
                  </a:lnTo>
                  <a:lnTo>
                    <a:pt x="1844" y="255"/>
                  </a:lnTo>
                  <a:lnTo>
                    <a:pt x="1844" y="339"/>
                  </a:lnTo>
                  <a:lnTo>
                    <a:pt x="1847" y="421"/>
                  </a:lnTo>
                  <a:lnTo>
                    <a:pt x="1852" y="504"/>
                  </a:lnTo>
                  <a:lnTo>
                    <a:pt x="1858" y="586"/>
                  </a:lnTo>
                  <a:lnTo>
                    <a:pt x="1867" y="668"/>
                  </a:lnTo>
                  <a:lnTo>
                    <a:pt x="1867" y="668"/>
                  </a:lnTo>
                  <a:lnTo>
                    <a:pt x="1875" y="720"/>
                  </a:lnTo>
                  <a:lnTo>
                    <a:pt x="1884" y="772"/>
                  </a:lnTo>
                  <a:lnTo>
                    <a:pt x="1903" y="875"/>
                  </a:lnTo>
                  <a:lnTo>
                    <a:pt x="1922" y="979"/>
                  </a:lnTo>
                  <a:lnTo>
                    <a:pt x="1941" y="1083"/>
                  </a:lnTo>
                  <a:lnTo>
                    <a:pt x="1941" y="1083"/>
                  </a:lnTo>
                  <a:lnTo>
                    <a:pt x="1949" y="1131"/>
                  </a:lnTo>
                  <a:lnTo>
                    <a:pt x="1953" y="1156"/>
                  </a:lnTo>
                  <a:lnTo>
                    <a:pt x="1957" y="1180"/>
                  </a:lnTo>
                  <a:lnTo>
                    <a:pt x="1959" y="1206"/>
                  </a:lnTo>
                  <a:lnTo>
                    <a:pt x="1959" y="1230"/>
                  </a:lnTo>
                  <a:lnTo>
                    <a:pt x="1959" y="1254"/>
                  </a:lnTo>
                  <a:lnTo>
                    <a:pt x="1956" y="1279"/>
                  </a:lnTo>
                  <a:lnTo>
                    <a:pt x="1956" y="1279"/>
                  </a:lnTo>
                  <a:lnTo>
                    <a:pt x="1952" y="1297"/>
                  </a:lnTo>
                  <a:lnTo>
                    <a:pt x="1945" y="1313"/>
                  </a:lnTo>
                  <a:lnTo>
                    <a:pt x="1939" y="1329"/>
                  </a:lnTo>
                  <a:lnTo>
                    <a:pt x="1930" y="1343"/>
                  </a:lnTo>
                  <a:lnTo>
                    <a:pt x="1921" y="1358"/>
                  </a:lnTo>
                  <a:lnTo>
                    <a:pt x="1909" y="1371"/>
                  </a:lnTo>
                  <a:lnTo>
                    <a:pt x="1898" y="1384"/>
                  </a:lnTo>
                  <a:lnTo>
                    <a:pt x="1885" y="1397"/>
                  </a:lnTo>
                  <a:lnTo>
                    <a:pt x="1885" y="1397"/>
                  </a:lnTo>
                  <a:lnTo>
                    <a:pt x="1872" y="1407"/>
                  </a:lnTo>
                  <a:lnTo>
                    <a:pt x="1858" y="1417"/>
                  </a:lnTo>
                  <a:lnTo>
                    <a:pt x="1845" y="1427"/>
                  </a:lnTo>
                  <a:lnTo>
                    <a:pt x="1830" y="1436"/>
                  </a:lnTo>
                  <a:lnTo>
                    <a:pt x="1801" y="1452"/>
                  </a:lnTo>
                  <a:lnTo>
                    <a:pt x="1769" y="1467"/>
                  </a:lnTo>
                  <a:lnTo>
                    <a:pt x="1738" y="1480"/>
                  </a:lnTo>
                  <a:lnTo>
                    <a:pt x="1704" y="1491"/>
                  </a:lnTo>
                  <a:lnTo>
                    <a:pt x="1640" y="1512"/>
                  </a:lnTo>
                  <a:lnTo>
                    <a:pt x="1640" y="1512"/>
                  </a:lnTo>
                  <a:lnTo>
                    <a:pt x="1592" y="1526"/>
                  </a:lnTo>
                  <a:lnTo>
                    <a:pt x="1544" y="1540"/>
                  </a:lnTo>
                  <a:lnTo>
                    <a:pt x="1496" y="1553"/>
                  </a:lnTo>
                  <a:lnTo>
                    <a:pt x="1446" y="1564"/>
                  </a:lnTo>
                  <a:lnTo>
                    <a:pt x="1446" y="1564"/>
                  </a:lnTo>
                  <a:lnTo>
                    <a:pt x="1321" y="1591"/>
                  </a:lnTo>
                  <a:lnTo>
                    <a:pt x="1196" y="1617"/>
                  </a:lnTo>
                  <a:lnTo>
                    <a:pt x="1069" y="1641"/>
                  </a:lnTo>
                  <a:lnTo>
                    <a:pt x="943" y="1664"/>
                  </a:lnTo>
                  <a:lnTo>
                    <a:pt x="943" y="1664"/>
                  </a:lnTo>
                  <a:lnTo>
                    <a:pt x="895" y="1673"/>
                  </a:lnTo>
                  <a:lnTo>
                    <a:pt x="895" y="1673"/>
                  </a:lnTo>
                  <a:lnTo>
                    <a:pt x="890" y="1673"/>
                  </a:lnTo>
                  <a:lnTo>
                    <a:pt x="883" y="1673"/>
                  </a:lnTo>
                  <a:lnTo>
                    <a:pt x="869" y="1669"/>
                  </a:lnTo>
                  <a:lnTo>
                    <a:pt x="843" y="1662"/>
                  </a:lnTo>
                  <a:lnTo>
                    <a:pt x="843" y="1662"/>
                  </a:lnTo>
                  <a:lnTo>
                    <a:pt x="819" y="1655"/>
                  </a:lnTo>
                  <a:lnTo>
                    <a:pt x="795" y="1646"/>
                  </a:lnTo>
                  <a:lnTo>
                    <a:pt x="772" y="1635"/>
                  </a:lnTo>
                  <a:lnTo>
                    <a:pt x="750" y="1621"/>
                  </a:lnTo>
                  <a:lnTo>
                    <a:pt x="750" y="1621"/>
                  </a:lnTo>
                  <a:lnTo>
                    <a:pt x="729" y="1604"/>
                  </a:lnTo>
                  <a:lnTo>
                    <a:pt x="709" y="1586"/>
                  </a:lnTo>
                  <a:lnTo>
                    <a:pt x="691" y="1566"/>
                  </a:lnTo>
                  <a:lnTo>
                    <a:pt x="674" y="1544"/>
                  </a:lnTo>
                  <a:lnTo>
                    <a:pt x="658" y="1522"/>
                  </a:lnTo>
                  <a:lnTo>
                    <a:pt x="642" y="1499"/>
                  </a:lnTo>
                  <a:lnTo>
                    <a:pt x="612" y="1456"/>
                  </a:lnTo>
                  <a:lnTo>
                    <a:pt x="612" y="1456"/>
                  </a:lnTo>
                  <a:lnTo>
                    <a:pt x="592" y="1429"/>
                  </a:lnTo>
                  <a:lnTo>
                    <a:pt x="573" y="1400"/>
                  </a:lnTo>
                  <a:lnTo>
                    <a:pt x="563" y="1386"/>
                  </a:lnTo>
                  <a:lnTo>
                    <a:pt x="553" y="1374"/>
                  </a:lnTo>
                  <a:lnTo>
                    <a:pt x="540" y="1362"/>
                  </a:lnTo>
                  <a:lnTo>
                    <a:pt x="527" y="1351"/>
                  </a:lnTo>
                  <a:lnTo>
                    <a:pt x="527" y="1351"/>
                  </a:lnTo>
                  <a:lnTo>
                    <a:pt x="519" y="1345"/>
                  </a:lnTo>
                  <a:lnTo>
                    <a:pt x="510" y="1342"/>
                  </a:lnTo>
                  <a:lnTo>
                    <a:pt x="503" y="1340"/>
                  </a:lnTo>
                  <a:lnTo>
                    <a:pt x="494" y="1342"/>
                  </a:lnTo>
                  <a:lnTo>
                    <a:pt x="487" y="1345"/>
                  </a:lnTo>
                  <a:lnTo>
                    <a:pt x="481" y="1351"/>
                  </a:lnTo>
                  <a:lnTo>
                    <a:pt x="476" y="1357"/>
                  </a:lnTo>
                  <a:lnTo>
                    <a:pt x="472" y="1367"/>
                  </a:lnTo>
                  <a:lnTo>
                    <a:pt x="472" y="1367"/>
                  </a:lnTo>
                  <a:lnTo>
                    <a:pt x="469" y="1381"/>
                  </a:lnTo>
                  <a:lnTo>
                    <a:pt x="468" y="1395"/>
                  </a:lnTo>
                  <a:lnTo>
                    <a:pt x="468" y="1411"/>
                  </a:lnTo>
                  <a:lnTo>
                    <a:pt x="471" y="1425"/>
                  </a:lnTo>
                  <a:lnTo>
                    <a:pt x="477" y="1456"/>
                  </a:lnTo>
                  <a:lnTo>
                    <a:pt x="483" y="1482"/>
                  </a:lnTo>
                  <a:lnTo>
                    <a:pt x="483" y="1482"/>
                  </a:lnTo>
                  <a:lnTo>
                    <a:pt x="489" y="1506"/>
                  </a:lnTo>
                  <a:lnTo>
                    <a:pt x="491" y="1516"/>
                  </a:lnTo>
                  <a:lnTo>
                    <a:pt x="492" y="1527"/>
                  </a:lnTo>
                  <a:lnTo>
                    <a:pt x="492" y="1527"/>
                  </a:lnTo>
                  <a:lnTo>
                    <a:pt x="495" y="1547"/>
                  </a:lnTo>
                  <a:lnTo>
                    <a:pt x="496" y="1567"/>
                  </a:lnTo>
                  <a:lnTo>
                    <a:pt x="496" y="1567"/>
                  </a:lnTo>
                  <a:lnTo>
                    <a:pt x="495" y="1572"/>
                  </a:lnTo>
                  <a:lnTo>
                    <a:pt x="494" y="1576"/>
                  </a:lnTo>
                  <a:lnTo>
                    <a:pt x="492" y="1579"/>
                  </a:lnTo>
                  <a:lnTo>
                    <a:pt x="490" y="1581"/>
                  </a:lnTo>
                  <a:lnTo>
                    <a:pt x="486" y="1584"/>
                  </a:lnTo>
                  <a:lnTo>
                    <a:pt x="483" y="1585"/>
                  </a:lnTo>
                  <a:lnTo>
                    <a:pt x="476" y="1585"/>
                  </a:lnTo>
                  <a:lnTo>
                    <a:pt x="467" y="1584"/>
                  </a:lnTo>
                  <a:lnTo>
                    <a:pt x="458" y="1582"/>
                  </a:lnTo>
                  <a:lnTo>
                    <a:pt x="442" y="1577"/>
                  </a:lnTo>
                  <a:lnTo>
                    <a:pt x="442" y="1577"/>
                  </a:lnTo>
                  <a:lnTo>
                    <a:pt x="416" y="1567"/>
                  </a:lnTo>
                  <a:lnTo>
                    <a:pt x="390" y="1557"/>
                  </a:lnTo>
                  <a:lnTo>
                    <a:pt x="364" y="1545"/>
                  </a:lnTo>
                  <a:lnTo>
                    <a:pt x="340" y="1534"/>
                  </a:lnTo>
                  <a:lnTo>
                    <a:pt x="316" y="1520"/>
                  </a:lnTo>
                  <a:lnTo>
                    <a:pt x="293" y="1504"/>
                  </a:lnTo>
                  <a:lnTo>
                    <a:pt x="270" y="1489"/>
                  </a:lnTo>
                  <a:lnTo>
                    <a:pt x="248" y="1471"/>
                  </a:lnTo>
                  <a:lnTo>
                    <a:pt x="248" y="1471"/>
                  </a:lnTo>
                  <a:lnTo>
                    <a:pt x="208" y="1436"/>
                  </a:lnTo>
                  <a:lnTo>
                    <a:pt x="168" y="1400"/>
                  </a:lnTo>
                  <a:lnTo>
                    <a:pt x="148" y="1384"/>
                  </a:lnTo>
                  <a:lnTo>
                    <a:pt x="127" y="1368"/>
                  </a:lnTo>
                  <a:lnTo>
                    <a:pt x="106" y="1353"/>
                  </a:lnTo>
                  <a:lnTo>
                    <a:pt x="82" y="1340"/>
                  </a:lnTo>
                  <a:lnTo>
                    <a:pt x="82" y="1340"/>
                  </a:lnTo>
                  <a:lnTo>
                    <a:pt x="72" y="1336"/>
                  </a:lnTo>
                  <a:lnTo>
                    <a:pt x="61" y="1333"/>
                  </a:lnTo>
                  <a:lnTo>
                    <a:pt x="48" y="1329"/>
                  </a:lnTo>
                  <a:lnTo>
                    <a:pt x="35" y="1329"/>
                  </a:lnTo>
                  <a:lnTo>
                    <a:pt x="22" y="1330"/>
                  </a:lnTo>
                  <a:lnTo>
                    <a:pt x="17" y="1331"/>
                  </a:lnTo>
                  <a:lnTo>
                    <a:pt x="12" y="1334"/>
                  </a:lnTo>
                  <a:lnTo>
                    <a:pt x="8" y="1338"/>
                  </a:lnTo>
                  <a:lnTo>
                    <a:pt x="6" y="1343"/>
                  </a:lnTo>
                  <a:lnTo>
                    <a:pt x="3" y="1348"/>
                  </a:lnTo>
                  <a:lnTo>
                    <a:pt x="2" y="1356"/>
                  </a:lnTo>
                  <a:lnTo>
                    <a:pt x="2" y="1356"/>
                  </a:lnTo>
                  <a:lnTo>
                    <a:pt x="0" y="1366"/>
                  </a:lnTo>
                  <a:lnTo>
                    <a:pt x="2" y="1377"/>
                  </a:lnTo>
                  <a:lnTo>
                    <a:pt x="4" y="1389"/>
                  </a:lnTo>
                  <a:lnTo>
                    <a:pt x="8" y="1399"/>
                  </a:lnTo>
                  <a:lnTo>
                    <a:pt x="13" y="1411"/>
                  </a:lnTo>
                  <a:lnTo>
                    <a:pt x="18" y="1421"/>
                  </a:lnTo>
                  <a:lnTo>
                    <a:pt x="32" y="1443"/>
                  </a:lnTo>
                  <a:lnTo>
                    <a:pt x="48" y="1462"/>
                  </a:lnTo>
                  <a:lnTo>
                    <a:pt x="65" y="1480"/>
                  </a:lnTo>
                  <a:lnTo>
                    <a:pt x="97" y="1513"/>
                  </a:lnTo>
                  <a:lnTo>
                    <a:pt x="97" y="1513"/>
                  </a:lnTo>
                  <a:lnTo>
                    <a:pt x="141" y="1557"/>
                  </a:lnTo>
                  <a:lnTo>
                    <a:pt x="188" y="1599"/>
                  </a:lnTo>
                  <a:lnTo>
                    <a:pt x="235" y="1640"/>
                  </a:lnTo>
                  <a:lnTo>
                    <a:pt x="285" y="1680"/>
                  </a:lnTo>
                  <a:lnTo>
                    <a:pt x="285" y="1680"/>
                  </a:lnTo>
                  <a:lnTo>
                    <a:pt x="287" y="1682"/>
                  </a:lnTo>
                  <a:lnTo>
                    <a:pt x="290" y="1682"/>
                  </a:lnTo>
                  <a:lnTo>
                    <a:pt x="293" y="1681"/>
                  </a:lnTo>
                  <a:lnTo>
                    <a:pt x="295" y="1680"/>
                  </a:lnTo>
                  <a:lnTo>
                    <a:pt x="298" y="1677"/>
                  </a:lnTo>
                  <a:lnTo>
                    <a:pt x="298" y="1675"/>
                  </a:lnTo>
                  <a:lnTo>
                    <a:pt x="298" y="1672"/>
                  </a:lnTo>
                  <a:lnTo>
                    <a:pt x="295" y="1669"/>
                  </a:lnTo>
                  <a:lnTo>
                    <a:pt x="295" y="16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7" name="Freeform 266">
              <a:extLst>
                <a:ext uri="{FF2B5EF4-FFF2-40B4-BE49-F238E27FC236}">
                  <a16:creationId xmlns:a16="http://schemas.microsoft.com/office/drawing/2014/main" id="{3FA62E2E-BC57-09B1-4EFB-A10C8C2C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3253"/>
              <a:ext cx="175" cy="160"/>
            </a:xfrm>
            <a:custGeom>
              <a:avLst/>
              <a:gdLst>
                <a:gd name="T0" fmla="*/ 298 w 350"/>
                <a:gd name="T1" fmla="*/ 154 h 320"/>
                <a:gd name="T2" fmla="*/ 271 w 350"/>
                <a:gd name="T3" fmla="*/ 128 h 320"/>
                <a:gd name="T4" fmla="*/ 240 w 350"/>
                <a:gd name="T5" fmla="*/ 106 h 320"/>
                <a:gd name="T6" fmla="*/ 176 w 350"/>
                <a:gd name="T7" fmla="*/ 68 h 320"/>
                <a:gd name="T8" fmla="*/ 151 w 350"/>
                <a:gd name="T9" fmla="*/ 52 h 320"/>
                <a:gd name="T10" fmla="*/ 103 w 350"/>
                <a:gd name="T11" fmla="*/ 19 h 320"/>
                <a:gd name="T12" fmla="*/ 77 w 350"/>
                <a:gd name="T13" fmla="*/ 6 h 320"/>
                <a:gd name="T14" fmla="*/ 67 w 350"/>
                <a:gd name="T15" fmla="*/ 3 h 320"/>
                <a:gd name="T16" fmla="*/ 45 w 350"/>
                <a:gd name="T17" fmla="*/ 0 h 320"/>
                <a:gd name="T18" fmla="*/ 26 w 350"/>
                <a:gd name="T19" fmla="*/ 5 h 320"/>
                <a:gd name="T20" fmla="*/ 9 w 350"/>
                <a:gd name="T21" fmla="*/ 18 h 320"/>
                <a:gd name="T22" fmla="*/ 4 w 350"/>
                <a:gd name="T23" fmla="*/ 28 h 320"/>
                <a:gd name="T24" fmla="*/ 0 w 350"/>
                <a:gd name="T25" fmla="*/ 42 h 320"/>
                <a:gd name="T26" fmla="*/ 2 w 350"/>
                <a:gd name="T27" fmla="*/ 56 h 320"/>
                <a:gd name="T28" fmla="*/ 13 w 350"/>
                <a:gd name="T29" fmla="*/ 83 h 320"/>
                <a:gd name="T30" fmla="*/ 26 w 350"/>
                <a:gd name="T31" fmla="*/ 102 h 320"/>
                <a:gd name="T32" fmla="*/ 59 w 350"/>
                <a:gd name="T33" fmla="*/ 140 h 320"/>
                <a:gd name="T34" fmla="*/ 96 w 350"/>
                <a:gd name="T35" fmla="*/ 172 h 320"/>
                <a:gd name="T36" fmla="*/ 157 w 350"/>
                <a:gd name="T37" fmla="*/ 215 h 320"/>
                <a:gd name="T38" fmla="*/ 200 w 350"/>
                <a:gd name="T39" fmla="*/ 243 h 320"/>
                <a:gd name="T40" fmla="*/ 291 w 350"/>
                <a:gd name="T41" fmla="*/ 295 h 320"/>
                <a:gd name="T42" fmla="*/ 339 w 350"/>
                <a:gd name="T43" fmla="*/ 319 h 320"/>
                <a:gd name="T44" fmla="*/ 345 w 350"/>
                <a:gd name="T45" fmla="*/ 319 h 320"/>
                <a:gd name="T46" fmla="*/ 349 w 350"/>
                <a:gd name="T47" fmla="*/ 315 h 320"/>
                <a:gd name="T48" fmla="*/ 350 w 350"/>
                <a:gd name="T49" fmla="*/ 310 h 320"/>
                <a:gd name="T50" fmla="*/ 346 w 350"/>
                <a:gd name="T51" fmla="*/ 306 h 320"/>
                <a:gd name="T52" fmla="*/ 306 w 350"/>
                <a:gd name="T53" fmla="*/ 286 h 320"/>
                <a:gd name="T54" fmla="*/ 228 w 350"/>
                <a:gd name="T55" fmla="*/ 243 h 320"/>
                <a:gd name="T56" fmla="*/ 153 w 350"/>
                <a:gd name="T57" fmla="*/ 195 h 320"/>
                <a:gd name="T58" fmla="*/ 84 w 350"/>
                <a:gd name="T59" fmla="*/ 140 h 320"/>
                <a:gd name="T60" fmla="*/ 52 w 350"/>
                <a:gd name="T61" fmla="*/ 109 h 320"/>
                <a:gd name="T62" fmla="*/ 40 w 350"/>
                <a:gd name="T63" fmla="*/ 96 h 320"/>
                <a:gd name="T64" fmla="*/ 22 w 350"/>
                <a:gd name="T65" fmla="*/ 68 h 320"/>
                <a:gd name="T66" fmla="*/ 16 w 350"/>
                <a:gd name="T67" fmla="*/ 51 h 320"/>
                <a:gd name="T68" fmla="*/ 16 w 350"/>
                <a:gd name="T69" fmla="*/ 43 h 320"/>
                <a:gd name="T70" fmla="*/ 21 w 350"/>
                <a:gd name="T71" fmla="*/ 29 h 320"/>
                <a:gd name="T72" fmla="*/ 26 w 350"/>
                <a:gd name="T73" fmla="*/ 23 h 320"/>
                <a:gd name="T74" fmla="*/ 40 w 350"/>
                <a:gd name="T75" fmla="*/ 15 h 320"/>
                <a:gd name="T76" fmla="*/ 57 w 350"/>
                <a:gd name="T77" fmla="*/ 15 h 320"/>
                <a:gd name="T78" fmla="*/ 73 w 350"/>
                <a:gd name="T79" fmla="*/ 20 h 320"/>
                <a:gd name="T80" fmla="*/ 87 w 350"/>
                <a:gd name="T81" fmla="*/ 28 h 320"/>
                <a:gd name="T82" fmla="*/ 128 w 350"/>
                <a:gd name="T83" fmla="*/ 54 h 320"/>
                <a:gd name="T84" fmla="*/ 168 w 350"/>
                <a:gd name="T85" fmla="*/ 81 h 320"/>
                <a:gd name="T86" fmla="*/ 199 w 350"/>
                <a:gd name="T87" fmla="*/ 100 h 320"/>
                <a:gd name="T88" fmla="*/ 246 w 350"/>
                <a:gd name="T89" fmla="*/ 129 h 320"/>
                <a:gd name="T90" fmla="*/ 274 w 350"/>
                <a:gd name="T91" fmla="*/ 152 h 320"/>
                <a:gd name="T92" fmla="*/ 287 w 350"/>
                <a:gd name="T93" fmla="*/ 165 h 320"/>
                <a:gd name="T94" fmla="*/ 292 w 350"/>
                <a:gd name="T95" fmla="*/ 168 h 320"/>
                <a:gd name="T96" fmla="*/ 298 w 350"/>
                <a:gd name="T97" fmla="*/ 165 h 320"/>
                <a:gd name="T98" fmla="*/ 300 w 350"/>
                <a:gd name="T99" fmla="*/ 160 h 320"/>
                <a:gd name="T100" fmla="*/ 298 w 350"/>
                <a:gd name="T101" fmla="*/ 15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320">
                  <a:moveTo>
                    <a:pt x="298" y="154"/>
                  </a:moveTo>
                  <a:lnTo>
                    <a:pt x="298" y="154"/>
                  </a:lnTo>
                  <a:lnTo>
                    <a:pt x="285" y="141"/>
                  </a:lnTo>
                  <a:lnTo>
                    <a:pt x="271" y="128"/>
                  </a:lnTo>
                  <a:lnTo>
                    <a:pt x="255" y="118"/>
                  </a:lnTo>
                  <a:lnTo>
                    <a:pt x="240" y="106"/>
                  </a:lnTo>
                  <a:lnTo>
                    <a:pt x="208" y="87"/>
                  </a:lnTo>
                  <a:lnTo>
                    <a:pt x="176" y="68"/>
                  </a:lnTo>
                  <a:lnTo>
                    <a:pt x="176" y="68"/>
                  </a:lnTo>
                  <a:lnTo>
                    <a:pt x="151" y="52"/>
                  </a:lnTo>
                  <a:lnTo>
                    <a:pt x="127" y="35"/>
                  </a:lnTo>
                  <a:lnTo>
                    <a:pt x="103" y="19"/>
                  </a:lnTo>
                  <a:lnTo>
                    <a:pt x="90" y="11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67" y="3"/>
                  </a:lnTo>
                  <a:lnTo>
                    <a:pt x="57" y="1"/>
                  </a:lnTo>
                  <a:lnTo>
                    <a:pt x="45" y="0"/>
                  </a:lnTo>
                  <a:lnTo>
                    <a:pt x="35" y="3"/>
                  </a:lnTo>
                  <a:lnTo>
                    <a:pt x="26" y="5"/>
                  </a:lnTo>
                  <a:lnTo>
                    <a:pt x="17" y="10"/>
                  </a:lnTo>
                  <a:lnTo>
                    <a:pt x="9" y="1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70"/>
                  </a:lnTo>
                  <a:lnTo>
                    <a:pt x="13" y="83"/>
                  </a:lnTo>
                  <a:lnTo>
                    <a:pt x="13" y="83"/>
                  </a:lnTo>
                  <a:lnTo>
                    <a:pt x="26" y="102"/>
                  </a:lnTo>
                  <a:lnTo>
                    <a:pt x="41" y="122"/>
                  </a:lnTo>
                  <a:lnTo>
                    <a:pt x="59" y="140"/>
                  </a:lnTo>
                  <a:lnTo>
                    <a:pt x="77" y="156"/>
                  </a:lnTo>
                  <a:lnTo>
                    <a:pt x="96" y="172"/>
                  </a:lnTo>
                  <a:lnTo>
                    <a:pt x="117" y="187"/>
                  </a:lnTo>
                  <a:lnTo>
                    <a:pt x="157" y="215"/>
                  </a:lnTo>
                  <a:lnTo>
                    <a:pt x="157" y="215"/>
                  </a:lnTo>
                  <a:lnTo>
                    <a:pt x="200" y="243"/>
                  </a:lnTo>
                  <a:lnTo>
                    <a:pt x="245" y="270"/>
                  </a:lnTo>
                  <a:lnTo>
                    <a:pt x="291" y="295"/>
                  </a:lnTo>
                  <a:lnTo>
                    <a:pt x="339" y="319"/>
                  </a:lnTo>
                  <a:lnTo>
                    <a:pt x="339" y="319"/>
                  </a:lnTo>
                  <a:lnTo>
                    <a:pt x="341" y="320"/>
                  </a:lnTo>
                  <a:lnTo>
                    <a:pt x="345" y="319"/>
                  </a:lnTo>
                  <a:lnTo>
                    <a:pt x="347" y="318"/>
                  </a:lnTo>
                  <a:lnTo>
                    <a:pt x="349" y="315"/>
                  </a:lnTo>
                  <a:lnTo>
                    <a:pt x="350" y="312"/>
                  </a:lnTo>
                  <a:lnTo>
                    <a:pt x="350" y="310"/>
                  </a:lnTo>
                  <a:lnTo>
                    <a:pt x="349" y="307"/>
                  </a:lnTo>
                  <a:lnTo>
                    <a:pt x="346" y="306"/>
                  </a:lnTo>
                  <a:lnTo>
                    <a:pt x="346" y="306"/>
                  </a:lnTo>
                  <a:lnTo>
                    <a:pt x="306" y="286"/>
                  </a:lnTo>
                  <a:lnTo>
                    <a:pt x="267" y="265"/>
                  </a:lnTo>
                  <a:lnTo>
                    <a:pt x="228" y="243"/>
                  </a:lnTo>
                  <a:lnTo>
                    <a:pt x="190" y="220"/>
                  </a:lnTo>
                  <a:lnTo>
                    <a:pt x="153" y="195"/>
                  </a:lnTo>
                  <a:lnTo>
                    <a:pt x="117" y="169"/>
                  </a:lnTo>
                  <a:lnTo>
                    <a:pt x="84" y="140"/>
                  </a:lnTo>
                  <a:lnTo>
                    <a:pt x="67" y="124"/>
                  </a:lnTo>
                  <a:lnTo>
                    <a:pt x="52" y="109"/>
                  </a:lnTo>
                  <a:lnTo>
                    <a:pt x="52" y="109"/>
                  </a:lnTo>
                  <a:lnTo>
                    <a:pt x="40" y="96"/>
                  </a:lnTo>
                  <a:lnTo>
                    <a:pt x="30" y="82"/>
                  </a:lnTo>
                  <a:lnTo>
                    <a:pt x="22" y="68"/>
                  </a:lnTo>
                  <a:lnTo>
                    <a:pt x="18" y="60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6" y="43"/>
                  </a:lnTo>
                  <a:lnTo>
                    <a:pt x="17" y="36"/>
                  </a:lnTo>
                  <a:lnTo>
                    <a:pt x="21" y="29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2" y="18"/>
                  </a:lnTo>
                  <a:lnTo>
                    <a:pt x="40" y="15"/>
                  </a:lnTo>
                  <a:lnTo>
                    <a:pt x="48" y="15"/>
                  </a:lnTo>
                  <a:lnTo>
                    <a:pt x="57" y="15"/>
                  </a:lnTo>
                  <a:lnTo>
                    <a:pt x="66" y="18"/>
                  </a:lnTo>
                  <a:lnTo>
                    <a:pt x="73" y="20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108" y="40"/>
                  </a:lnTo>
                  <a:lnTo>
                    <a:pt x="128" y="54"/>
                  </a:lnTo>
                  <a:lnTo>
                    <a:pt x="148" y="68"/>
                  </a:lnTo>
                  <a:lnTo>
                    <a:pt x="168" y="81"/>
                  </a:lnTo>
                  <a:lnTo>
                    <a:pt x="168" y="81"/>
                  </a:lnTo>
                  <a:lnTo>
                    <a:pt x="199" y="100"/>
                  </a:lnTo>
                  <a:lnTo>
                    <a:pt x="231" y="119"/>
                  </a:lnTo>
                  <a:lnTo>
                    <a:pt x="246" y="129"/>
                  </a:lnTo>
                  <a:lnTo>
                    <a:pt x="260" y="140"/>
                  </a:lnTo>
                  <a:lnTo>
                    <a:pt x="274" y="152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0" y="166"/>
                  </a:lnTo>
                  <a:lnTo>
                    <a:pt x="292" y="168"/>
                  </a:lnTo>
                  <a:lnTo>
                    <a:pt x="295" y="166"/>
                  </a:lnTo>
                  <a:lnTo>
                    <a:pt x="298" y="165"/>
                  </a:lnTo>
                  <a:lnTo>
                    <a:pt x="299" y="163"/>
                  </a:lnTo>
                  <a:lnTo>
                    <a:pt x="300" y="160"/>
                  </a:lnTo>
                  <a:lnTo>
                    <a:pt x="300" y="156"/>
                  </a:lnTo>
                  <a:lnTo>
                    <a:pt x="298" y="154"/>
                  </a:lnTo>
                  <a:lnTo>
                    <a:pt x="298" y="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9" name="Freeform 267">
              <a:extLst>
                <a:ext uri="{FF2B5EF4-FFF2-40B4-BE49-F238E27FC236}">
                  <a16:creationId xmlns:a16="http://schemas.microsoft.com/office/drawing/2014/main" id="{D7BC1E81-61EC-BD90-B926-BA32E55B1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2652"/>
              <a:ext cx="1365" cy="883"/>
            </a:xfrm>
            <a:custGeom>
              <a:avLst/>
              <a:gdLst>
                <a:gd name="T0" fmla="*/ 46 w 2729"/>
                <a:gd name="T1" fmla="*/ 1348 h 1766"/>
                <a:gd name="T2" fmla="*/ 10 w 2729"/>
                <a:gd name="T3" fmla="*/ 1365 h 1766"/>
                <a:gd name="T4" fmla="*/ 0 w 2729"/>
                <a:gd name="T5" fmla="*/ 1390 h 1766"/>
                <a:gd name="T6" fmla="*/ 14 w 2729"/>
                <a:gd name="T7" fmla="*/ 1431 h 1766"/>
                <a:gd name="T8" fmla="*/ 101 w 2729"/>
                <a:gd name="T9" fmla="*/ 1489 h 1766"/>
                <a:gd name="T10" fmla="*/ 273 w 2729"/>
                <a:gd name="T11" fmla="*/ 1571 h 1766"/>
                <a:gd name="T12" fmla="*/ 318 w 2729"/>
                <a:gd name="T13" fmla="*/ 1605 h 1766"/>
                <a:gd name="T14" fmla="*/ 320 w 2729"/>
                <a:gd name="T15" fmla="*/ 1627 h 1766"/>
                <a:gd name="T16" fmla="*/ 277 w 2729"/>
                <a:gd name="T17" fmla="*/ 1631 h 1766"/>
                <a:gd name="T18" fmla="*/ 186 w 2729"/>
                <a:gd name="T19" fmla="*/ 1614 h 1766"/>
                <a:gd name="T20" fmla="*/ 100 w 2729"/>
                <a:gd name="T21" fmla="*/ 1614 h 1766"/>
                <a:gd name="T22" fmla="*/ 86 w 2729"/>
                <a:gd name="T23" fmla="*/ 1634 h 1766"/>
                <a:gd name="T24" fmla="*/ 90 w 2729"/>
                <a:gd name="T25" fmla="*/ 1658 h 1766"/>
                <a:gd name="T26" fmla="*/ 136 w 2729"/>
                <a:gd name="T27" fmla="*/ 1696 h 1766"/>
                <a:gd name="T28" fmla="*/ 207 w 2729"/>
                <a:gd name="T29" fmla="*/ 1722 h 1766"/>
                <a:gd name="T30" fmla="*/ 377 w 2729"/>
                <a:gd name="T31" fmla="*/ 1746 h 1766"/>
                <a:gd name="T32" fmla="*/ 739 w 2729"/>
                <a:gd name="T33" fmla="*/ 1753 h 1766"/>
                <a:gd name="T34" fmla="*/ 1308 w 2729"/>
                <a:gd name="T35" fmla="*/ 1764 h 1766"/>
                <a:gd name="T36" fmla="*/ 1923 w 2729"/>
                <a:gd name="T37" fmla="*/ 1763 h 1766"/>
                <a:gd name="T38" fmla="*/ 2139 w 2729"/>
                <a:gd name="T39" fmla="*/ 1749 h 1766"/>
                <a:gd name="T40" fmla="*/ 2364 w 2729"/>
                <a:gd name="T41" fmla="*/ 1705 h 1766"/>
                <a:gd name="T42" fmla="*/ 2469 w 2729"/>
                <a:gd name="T43" fmla="*/ 1666 h 1766"/>
                <a:gd name="T44" fmla="*/ 2562 w 2729"/>
                <a:gd name="T45" fmla="*/ 1600 h 1766"/>
                <a:gd name="T46" fmla="*/ 2592 w 2729"/>
                <a:gd name="T47" fmla="*/ 1550 h 1766"/>
                <a:gd name="T48" fmla="*/ 2616 w 2729"/>
                <a:gd name="T49" fmla="*/ 1416 h 1766"/>
                <a:gd name="T50" fmla="*/ 2679 w 2729"/>
                <a:gd name="T51" fmla="*/ 905 h 1766"/>
                <a:gd name="T52" fmla="*/ 2697 w 2729"/>
                <a:gd name="T53" fmla="*/ 632 h 1766"/>
                <a:gd name="T54" fmla="*/ 2699 w 2729"/>
                <a:gd name="T55" fmla="*/ 348 h 1766"/>
                <a:gd name="T56" fmla="*/ 2729 w 2729"/>
                <a:gd name="T57" fmla="*/ 13 h 1766"/>
                <a:gd name="T58" fmla="*/ 2728 w 2729"/>
                <a:gd name="T59" fmla="*/ 4 h 1766"/>
                <a:gd name="T60" fmla="*/ 2715 w 2729"/>
                <a:gd name="T61" fmla="*/ 3 h 1766"/>
                <a:gd name="T62" fmla="*/ 2698 w 2729"/>
                <a:gd name="T63" fmla="*/ 153 h 1766"/>
                <a:gd name="T64" fmla="*/ 2679 w 2729"/>
                <a:gd name="T65" fmla="*/ 460 h 1766"/>
                <a:gd name="T66" fmla="*/ 2681 w 2729"/>
                <a:gd name="T67" fmla="*/ 645 h 1766"/>
                <a:gd name="T68" fmla="*/ 2658 w 2729"/>
                <a:gd name="T69" fmla="*/ 952 h 1766"/>
                <a:gd name="T70" fmla="*/ 2603 w 2729"/>
                <a:gd name="T71" fmla="*/ 1389 h 1766"/>
                <a:gd name="T72" fmla="*/ 2575 w 2729"/>
                <a:gd name="T73" fmla="*/ 1545 h 1766"/>
                <a:gd name="T74" fmla="*/ 2544 w 2729"/>
                <a:gd name="T75" fmla="*/ 1596 h 1766"/>
                <a:gd name="T76" fmla="*/ 2453 w 2729"/>
                <a:gd name="T77" fmla="*/ 1657 h 1766"/>
                <a:gd name="T78" fmla="*/ 2347 w 2729"/>
                <a:gd name="T79" fmla="*/ 1695 h 1766"/>
                <a:gd name="T80" fmla="*/ 2123 w 2729"/>
                <a:gd name="T81" fmla="*/ 1735 h 1766"/>
                <a:gd name="T82" fmla="*/ 1884 w 2729"/>
                <a:gd name="T83" fmla="*/ 1749 h 1766"/>
                <a:gd name="T84" fmla="*/ 1248 w 2729"/>
                <a:gd name="T85" fmla="*/ 1748 h 1766"/>
                <a:gd name="T86" fmla="*/ 678 w 2729"/>
                <a:gd name="T87" fmla="*/ 1736 h 1766"/>
                <a:gd name="T88" fmla="*/ 312 w 2729"/>
                <a:gd name="T89" fmla="*/ 1725 h 1766"/>
                <a:gd name="T90" fmla="*/ 206 w 2729"/>
                <a:gd name="T91" fmla="*/ 1705 h 1766"/>
                <a:gd name="T92" fmla="*/ 137 w 2729"/>
                <a:gd name="T93" fmla="*/ 1678 h 1766"/>
                <a:gd name="T94" fmla="*/ 104 w 2729"/>
                <a:gd name="T95" fmla="*/ 1652 h 1766"/>
                <a:gd name="T96" fmla="*/ 114 w 2729"/>
                <a:gd name="T97" fmla="*/ 1625 h 1766"/>
                <a:gd name="T98" fmla="*/ 164 w 2729"/>
                <a:gd name="T99" fmla="*/ 1626 h 1766"/>
                <a:gd name="T100" fmla="*/ 232 w 2729"/>
                <a:gd name="T101" fmla="*/ 1641 h 1766"/>
                <a:gd name="T102" fmla="*/ 318 w 2729"/>
                <a:gd name="T103" fmla="*/ 1644 h 1766"/>
                <a:gd name="T104" fmla="*/ 338 w 2729"/>
                <a:gd name="T105" fmla="*/ 1630 h 1766"/>
                <a:gd name="T106" fmla="*/ 337 w 2729"/>
                <a:gd name="T107" fmla="*/ 1607 h 1766"/>
                <a:gd name="T108" fmla="*/ 282 w 2729"/>
                <a:gd name="T109" fmla="*/ 1557 h 1766"/>
                <a:gd name="T110" fmla="*/ 145 w 2729"/>
                <a:gd name="T111" fmla="*/ 1493 h 1766"/>
                <a:gd name="T112" fmla="*/ 45 w 2729"/>
                <a:gd name="T113" fmla="*/ 1439 h 1766"/>
                <a:gd name="T114" fmla="*/ 16 w 2729"/>
                <a:gd name="T115" fmla="*/ 1403 h 1766"/>
                <a:gd name="T116" fmla="*/ 20 w 2729"/>
                <a:gd name="T117" fmla="*/ 1376 h 1766"/>
                <a:gd name="T118" fmla="*/ 68 w 2729"/>
                <a:gd name="T119" fmla="*/ 1365 h 1766"/>
                <a:gd name="T120" fmla="*/ 88 w 2729"/>
                <a:gd name="T121" fmla="*/ 1367 h 1766"/>
                <a:gd name="T122" fmla="*/ 87 w 2729"/>
                <a:gd name="T123" fmla="*/ 135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29" h="1766">
                  <a:moveTo>
                    <a:pt x="87" y="1354"/>
                  </a:moveTo>
                  <a:lnTo>
                    <a:pt x="87" y="1354"/>
                  </a:lnTo>
                  <a:lnTo>
                    <a:pt x="74" y="1351"/>
                  </a:lnTo>
                  <a:lnTo>
                    <a:pt x="60" y="1348"/>
                  </a:lnTo>
                  <a:lnTo>
                    <a:pt x="46" y="1348"/>
                  </a:lnTo>
                  <a:lnTo>
                    <a:pt x="32" y="1351"/>
                  </a:lnTo>
                  <a:lnTo>
                    <a:pt x="27" y="1353"/>
                  </a:lnTo>
                  <a:lnTo>
                    <a:pt x="20" y="1356"/>
                  </a:lnTo>
                  <a:lnTo>
                    <a:pt x="15" y="1359"/>
                  </a:lnTo>
                  <a:lnTo>
                    <a:pt x="10" y="1365"/>
                  </a:lnTo>
                  <a:lnTo>
                    <a:pt x="6" y="1370"/>
                  </a:lnTo>
                  <a:lnTo>
                    <a:pt x="4" y="1375"/>
                  </a:lnTo>
                  <a:lnTo>
                    <a:pt x="1" y="1383"/>
                  </a:lnTo>
                  <a:lnTo>
                    <a:pt x="0" y="1390"/>
                  </a:lnTo>
                  <a:lnTo>
                    <a:pt x="0" y="1390"/>
                  </a:lnTo>
                  <a:lnTo>
                    <a:pt x="0" y="1399"/>
                  </a:lnTo>
                  <a:lnTo>
                    <a:pt x="1" y="1408"/>
                  </a:lnTo>
                  <a:lnTo>
                    <a:pt x="4" y="1416"/>
                  </a:lnTo>
                  <a:lnTo>
                    <a:pt x="9" y="1425"/>
                  </a:lnTo>
                  <a:lnTo>
                    <a:pt x="14" y="1431"/>
                  </a:lnTo>
                  <a:lnTo>
                    <a:pt x="20" y="1439"/>
                  </a:lnTo>
                  <a:lnTo>
                    <a:pt x="36" y="1452"/>
                  </a:lnTo>
                  <a:lnTo>
                    <a:pt x="52" y="1463"/>
                  </a:lnTo>
                  <a:lnTo>
                    <a:pt x="69" y="1474"/>
                  </a:lnTo>
                  <a:lnTo>
                    <a:pt x="101" y="1489"/>
                  </a:lnTo>
                  <a:lnTo>
                    <a:pt x="101" y="1489"/>
                  </a:lnTo>
                  <a:lnTo>
                    <a:pt x="188" y="1527"/>
                  </a:lnTo>
                  <a:lnTo>
                    <a:pt x="232" y="1548"/>
                  </a:lnTo>
                  <a:lnTo>
                    <a:pt x="252" y="1559"/>
                  </a:lnTo>
                  <a:lnTo>
                    <a:pt x="273" y="1571"/>
                  </a:lnTo>
                  <a:lnTo>
                    <a:pt x="273" y="1571"/>
                  </a:lnTo>
                  <a:lnTo>
                    <a:pt x="287" y="1580"/>
                  </a:lnTo>
                  <a:lnTo>
                    <a:pt x="297" y="1588"/>
                  </a:lnTo>
                  <a:lnTo>
                    <a:pt x="307" y="1596"/>
                  </a:lnTo>
                  <a:lnTo>
                    <a:pt x="318" y="1605"/>
                  </a:lnTo>
                  <a:lnTo>
                    <a:pt x="324" y="1614"/>
                  </a:lnTo>
                  <a:lnTo>
                    <a:pt x="325" y="1618"/>
                  </a:lnTo>
                  <a:lnTo>
                    <a:pt x="325" y="1622"/>
                  </a:lnTo>
                  <a:lnTo>
                    <a:pt x="323" y="1625"/>
                  </a:lnTo>
                  <a:lnTo>
                    <a:pt x="320" y="1627"/>
                  </a:lnTo>
                  <a:lnTo>
                    <a:pt x="320" y="1627"/>
                  </a:lnTo>
                  <a:lnTo>
                    <a:pt x="314" y="1628"/>
                  </a:lnTo>
                  <a:lnTo>
                    <a:pt x="306" y="1630"/>
                  </a:lnTo>
                  <a:lnTo>
                    <a:pt x="292" y="1631"/>
                  </a:lnTo>
                  <a:lnTo>
                    <a:pt x="277" y="1631"/>
                  </a:lnTo>
                  <a:lnTo>
                    <a:pt x="262" y="1630"/>
                  </a:lnTo>
                  <a:lnTo>
                    <a:pt x="262" y="1630"/>
                  </a:lnTo>
                  <a:lnTo>
                    <a:pt x="245" y="1626"/>
                  </a:lnTo>
                  <a:lnTo>
                    <a:pt x="218" y="1621"/>
                  </a:lnTo>
                  <a:lnTo>
                    <a:pt x="186" y="1614"/>
                  </a:lnTo>
                  <a:lnTo>
                    <a:pt x="154" y="1609"/>
                  </a:lnTo>
                  <a:lnTo>
                    <a:pt x="138" y="1609"/>
                  </a:lnTo>
                  <a:lnTo>
                    <a:pt x="123" y="1609"/>
                  </a:lnTo>
                  <a:lnTo>
                    <a:pt x="110" y="1611"/>
                  </a:lnTo>
                  <a:lnTo>
                    <a:pt x="100" y="1614"/>
                  </a:lnTo>
                  <a:lnTo>
                    <a:pt x="96" y="1617"/>
                  </a:lnTo>
                  <a:lnTo>
                    <a:pt x="92" y="1620"/>
                  </a:lnTo>
                  <a:lnTo>
                    <a:pt x="88" y="1623"/>
                  </a:lnTo>
                  <a:lnTo>
                    <a:pt x="87" y="1628"/>
                  </a:lnTo>
                  <a:lnTo>
                    <a:pt x="86" y="1634"/>
                  </a:lnTo>
                  <a:lnTo>
                    <a:pt x="84" y="1639"/>
                  </a:lnTo>
                  <a:lnTo>
                    <a:pt x="86" y="1645"/>
                  </a:lnTo>
                  <a:lnTo>
                    <a:pt x="87" y="1652"/>
                  </a:lnTo>
                  <a:lnTo>
                    <a:pt x="87" y="1652"/>
                  </a:lnTo>
                  <a:lnTo>
                    <a:pt x="90" y="1658"/>
                  </a:lnTo>
                  <a:lnTo>
                    <a:pt x="92" y="1663"/>
                  </a:lnTo>
                  <a:lnTo>
                    <a:pt x="101" y="1673"/>
                  </a:lnTo>
                  <a:lnTo>
                    <a:pt x="111" y="1682"/>
                  </a:lnTo>
                  <a:lnTo>
                    <a:pt x="123" y="1690"/>
                  </a:lnTo>
                  <a:lnTo>
                    <a:pt x="136" y="1696"/>
                  </a:lnTo>
                  <a:lnTo>
                    <a:pt x="148" y="1703"/>
                  </a:lnTo>
                  <a:lnTo>
                    <a:pt x="173" y="1712"/>
                  </a:lnTo>
                  <a:lnTo>
                    <a:pt x="173" y="1712"/>
                  </a:lnTo>
                  <a:lnTo>
                    <a:pt x="189" y="1717"/>
                  </a:lnTo>
                  <a:lnTo>
                    <a:pt x="207" y="1722"/>
                  </a:lnTo>
                  <a:lnTo>
                    <a:pt x="243" y="1730"/>
                  </a:lnTo>
                  <a:lnTo>
                    <a:pt x="279" y="1736"/>
                  </a:lnTo>
                  <a:lnTo>
                    <a:pt x="316" y="1741"/>
                  </a:lnTo>
                  <a:lnTo>
                    <a:pt x="316" y="1741"/>
                  </a:lnTo>
                  <a:lnTo>
                    <a:pt x="377" y="1746"/>
                  </a:lnTo>
                  <a:lnTo>
                    <a:pt x="437" y="1750"/>
                  </a:lnTo>
                  <a:lnTo>
                    <a:pt x="497" y="1751"/>
                  </a:lnTo>
                  <a:lnTo>
                    <a:pt x="557" y="1753"/>
                  </a:lnTo>
                  <a:lnTo>
                    <a:pt x="678" y="1751"/>
                  </a:lnTo>
                  <a:lnTo>
                    <a:pt x="739" y="1753"/>
                  </a:lnTo>
                  <a:lnTo>
                    <a:pt x="799" y="1753"/>
                  </a:lnTo>
                  <a:lnTo>
                    <a:pt x="799" y="1753"/>
                  </a:lnTo>
                  <a:lnTo>
                    <a:pt x="1053" y="1759"/>
                  </a:lnTo>
                  <a:lnTo>
                    <a:pt x="1308" y="1764"/>
                  </a:lnTo>
                  <a:lnTo>
                    <a:pt x="1308" y="1764"/>
                  </a:lnTo>
                  <a:lnTo>
                    <a:pt x="1564" y="1766"/>
                  </a:lnTo>
                  <a:lnTo>
                    <a:pt x="1692" y="1766"/>
                  </a:lnTo>
                  <a:lnTo>
                    <a:pt x="1819" y="1764"/>
                  </a:lnTo>
                  <a:lnTo>
                    <a:pt x="1819" y="1764"/>
                  </a:lnTo>
                  <a:lnTo>
                    <a:pt x="1923" y="1763"/>
                  </a:lnTo>
                  <a:lnTo>
                    <a:pt x="1975" y="1762"/>
                  </a:lnTo>
                  <a:lnTo>
                    <a:pt x="2027" y="1759"/>
                  </a:lnTo>
                  <a:lnTo>
                    <a:pt x="2027" y="1759"/>
                  </a:lnTo>
                  <a:lnTo>
                    <a:pt x="2083" y="1754"/>
                  </a:lnTo>
                  <a:lnTo>
                    <a:pt x="2139" y="1749"/>
                  </a:lnTo>
                  <a:lnTo>
                    <a:pt x="2196" y="1741"/>
                  </a:lnTo>
                  <a:lnTo>
                    <a:pt x="2252" y="1732"/>
                  </a:lnTo>
                  <a:lnTo>
                    <a:pt x="2309" y="1721"/>
                  </a:lnTo>
                  <a:lnTo>
                    <a:pt x="2335" y="1713"/>
                  </a:lnTo>
                  <a:lnTo>
                    <a:pt x="2364" y="1705"/>
                  </a:lnTo>
                  <a:lnTo>
                    <a:pt x="2391" y="1696"/>
                  </a:lnTo>
                  <a:lnTo>
                    <a:pt x="2417" y="1687"/>
                  </a:lnTo>
                  <a:lnTo>
                    <a:pt x="2443" y="1677"/>
                  </a:lnTo>
                  <a:lnTo>
                    <a:pt x="2469" y="1666"/>
                  </a:lnTo>
                  <a:lnTo>
                    <a:pt x="2469" y="1666"/>
                  </a:lnTo>
                  <a:lnTo>
                    <a:pt x="2489" y="1655"/>
                  </a:lnTo>
                  <a:lnTo>
                    <a:pt x="2510" y="1644"/>
                  </a:lnTo>
                  <a:lnTo>
                    <a:pt x="2529" y="1631"/>
                  </a:lnTo>
                  <a:lnTo>
                    <a:pt x="2547" y="1616"/>
                  </a:lnTo>
                  <a:lnTo>
                    <a:pt x="2562" y="1600"/>
                  </a:lnTo>
                  <a:lnTo>
                    <a:pt x="2570" y="1591"/>
                  </a:lnTo>
                  <a:lnTo>
                    <a:pt x="2576" y="1581"/>
                  </a:lnTo>
                  <a:lnTo>
                    <a:pt x="2583" y="1572"/>
                  </a:lnTo>
                  <a:lnTo>
                    <a:pt x="2588" y="1562"/>
                  </a:lnTo>
                  <a:lnTo>
                    <a:pt x="2592" y="1550"/>
                  </a:lnTo>
                  <a:lnTo>
                    <a:pt x="2594" y="1539"/>
                  </a:lnTo>
                  <a:lnTo>
                    <a:pt x="2594" y="1539"/>
                  </a:lnTo>
                  <a:lnTo>
                    <a:pt x="2601" y="1508"/>
                  </a:lnTo>
                  <a:lnTo>
                    <a:pt x="2606" y="1477"/>
                  </a:lnTo>
                  <a:lnTo>
                    <a:pt x="2616" y="1416"/>
                  </a:lnTo>
                  <a:lnTo>
                    <a:pt x="2631" y="1290"/>
                  </a:lnTo>
                  <a:lnTo>
                    <a:pt x="2631" y="1290"/>
                  </a:lnTo>
                  <a:lnTo>
                    <a:pt x="2652" y="1137"/>
                  </a:lnTo>
                  <a:lnTo>
                    <a:pt x="2670" y="982"/>
                  </a:lnTo>
                  <a:lnTo>
                    <a:pt x="2679" y="905"/>
                  </a:lnTo>
                  <a:lnTo>
                    <a:pt x="2685" y="828"/>
                  </a:lnTo>
                  <a:lnTo>
                    <a:pt x="2692" y="750"/>
                  </a:lnTo>
                  <a:lnTo>
                    <a:pt x="2695" y="673"/>
                  </a:lnTo>
                  <a:lnTo>
                    <a:pt x="2695" y="673"/>
                  </a:lnTo>
                  <a:lnTo>
                    <a:pt x="2697" y="632"/>
                  </a:lnTo>
                  <a:lnTo>
                    <a:pt x="2697" y="591"/>
                  </a:lnTo>
                  <a:lnTo>
                    <a:pt x="2697" y="510"/>
                  </a:lnTo>
                  <a:lnTo>
                    <a:pt x="2697" y="428"/>
                  </a:lnTo>
                  <a:lnTo>
                    <a:pt x="2697" y="387"/>
                  </a:lnTo>
                  <a:lnTo>
                    <a:pt x="2699" y="348"/>
                  </a:lnTo>
                  <a:lnTo>
                    <a:pt x="2699" y="348"/>
                  </a:lnTo>
                  <a:lnTo>
                    <a:pt x="2704" y="264"/>
                  </a:lnTo>
                  <a:lnTo>
                    <a:pt x="2711" y="180"/>
                  </a:lnTo>
                  <a:lnTo>
                    <a:pt x="2719" y="96"/>
                  </a:lnTo>
                  <a:lnTo>
                    <a:pt x="2729" y="13"/>
                  </a:lnTo>
                  <a:lnTo>
                    <a:pt x="2729" y="13"/>
                  </a:lnTo>
                  <a:lnTo>
                    <a:pt x="2729" y="9"/>
                  </a:lnTo>
                  <a:lnTo>
                    <a:pt x="2729" y="9"/>
                  </a:lnTo>
                  <a:lnTo>
                    <a:pt x="2729" y="7"/>
                  </a:lnTo>
                  <a:lnTo>
                    <a:pt x="2728" y="4"/>
                  </a:lnTo>
                  <a:lnTo>
                    <a:pt x="2725" y="2"/>
                  </a:lnTo>
                  <a:lnTo>
                    <a:pt x="2722" y="0"/>
                  </a:lnTo>
                  <a:lnTo>
                    <a:pt x="2720" y="0"/>
                  </a:lnTo>
                  <a:lnTo>
                    <a:pt x="2717" y="0"/>
                  </a:lnTo>
                  <a:lnTo>
                    <a:pt x="2715" y="3"/>
                  </a:lnTo>
                  <a:lnTo>
                    <a:pt x="2715" y="6"/>
                  </a:lnTo>
                  <a:lnTo>
                    <a:pt x="2715" y="6"/>
                  </a:lnTo>
                  <a:lnTo>
                    <a:pt x="2710" y="43"/>
                  </a:lnTo>
                  <a:lnTo>
                    <a:pt x="2706" y="80"/>
                  </a:lnTo>
                  <a:lnTo>
                    <a:pt x="2698" y="153"/>
                  </a:lnTo>
                  <a:lnTo>
                    <a:pt x="2688" y="301"/>
                  </a:lnTo>
                  <a:lnTo>
                    <a:pt x="2688" y="301"/>
                  </a:lnTo>
                  <a:lnTo>
                    <a:pt x="2684" y="354"/>
                  </a:lnTo>
                  <a:lnTo>
                    <a:pt x="2680" y="408"/>
                  </a:lnTo>
                  <a:lnTo>
                    <a:pt x="2679" y="460"/>
                  </a:lnTo>
                  <a:lnTo>
                    <a:pt x="2679" y="514"/>
                  </a:lnTo>
                  <a:lnTo>
                    <a:pt x="2679" y="514"/>
                  </a:lnTo>
                  <a:lnTo>
                    <a:pt x="2681" y="579"/>
                  </a:lnTo>
                  <a:lnTo>
                    <a:pt x="2681" y="611"/>
                  </a:lnTo>
                  <a:lnTo>
                    <a:pt x="2681" y="645"/>
                  </a:lnTo>
                  <a:lnTo>
                    <a:pt x="2681" y="645"/>
                  </a:lnTo>
                  <a:lnTo>
                    <a:pt x="2678" y="722"/>
                  </a:lnTo>
                  <a:lnTo>
                    <a:pt x="2672" y="798"/>
                  </a:lnTo>
                  <a:lnTo>
                    <a:pt x="2666" y="875"/>
                  </a:lnTo>
                  <a:lnTo>
                    <a:pt x="2658" y="952"/>
                  </a:lnTo>
                  <a:lnTo>
                    <a:pt x="2651" y="1028"/>
                  </a:lnTo>
                  <a:lnTo>
                    <a:pt x="2640" y="1105"/>
                  </a:lnTo>
                  <a:lnTo>
                    <a:pt x="2621" y="1257"/>
                  </a:lnTo>
                  <a:lnTo>
                    <a:pt x="2621" y="1257"/>
                  </a:lnTo>
                  <a:lnTo>
                    <a:pt x="2603" y="1389"/>
                  </a:lnTo>
                  <a:lnTo>
                    <a:pt x="2593" y="1456"/>
                  </a:lnTo>
                  <a:lnTo>
                    <a:pt x="2583" y="1521"/>
                  </a:lnTo>
                  <a:lnTo>
                    <a:pt x="2583" y="1521"/>
                  </a:lnTo>
                  <a:lnTo>
                    <a:pt x="2579" y="1534"/>
                  </a:lnTo>
                  <a:lnTo>
                    <a:pt x="2575" y="1545"/>
                  </a:lnTo>
                  <a:lnTo>
                    <a:pt x="2571" y="1557"/>
                  </a:lnTo>
                  <a:lnTo>
                    <a:pt x="2565" y="1568"/>
                  </a:lnTo>
                  <a:lnTo>
                    <a:pt x="2560" y="1577"/>
                  </a:lnTo>
                  <a:lnTo>
                    <a:pt x="2552" y="1588"/>
                  </a:lnTo>
                  <a:lnTo>
                    <a:pt x="2544" y="1596"/>
                  </a:lnTo>
                  <a:lnTo>
                    <a:pt x="2535" y="1604"/>
                  </a:lnTo>
                  <a:lnTo>
                    <a:pt x="2517" y="1620"/>
                  </a:lnTo>
                  <a:lnTo>
                    <a:pt x="2497" y="1634"/>
                  </a:lnTo>
                  <a:lnTo>
                    <a:pt x="2475" y="1645"/>
                  </a:lnTo>
                  <a:lnTo>
                    <a:pt x="2453" y="1657"/>
                  </a:lnTo>
                  <a:lnTo>
                    <a:pt x="2453" y="1657"/>
                  </a:lnTo>
                  <a:lnTo>
                    <a:pt x="2428" y="1667"/>
                  </a:lnTo>
                  <a:lnTo>
                    <a:pt x="2401" y="1677"/>
                  </a:lnTo>
                  <a:lnTo>
                    <a:pt x="2374" y="1686"/>
                  </a:lnTo>
                  <a:lnTo>
                    <a:pt x="2347" y="1695"/>
                  </a:lnTo>
                  <a:lnTo>
                    <a:pt x="2320" y="1703"/>
                  </a:lnTo>
                  <a:lnTo>
                    <a:pt x="2292" y="1709"/>
                  </a:lnTo>
                  <a:lnTo>
                    <a:pt x="2236" y="1719"/>
                  </a:lnTo>
                  <a:lnTo>
                    <a:pt x="2179" y="1728"/>
                  </a:lnTo>
                  <a:lnTo>
                    <a:pt x="2123" y="1735"/>
                  </a:lnTo>
                  <a:lnTo>
                    <a:pt x="2065" y="1740"/>
                  </a:lnTo>
                  <a:lnTo>
                    <a:pt x="2010" y="1744"/>
                  </a:lnTo>
                  <a:lnTo>
                    <a:pt x="2010" y="1744"/>
                  </a:lnTo>
                  <a:lnTo>
                    <a:pt x="1947" y="1748"/>
                  </a:lnTo>
                  <a:lnTo>
                    <a:pt x="1884" y="1749"/>
                  </a:lnTo>
                  <a:lnTo>
                    <a:pt x="1758" y="1750"/>
                  </a:lnTo>
                  <a:lnTo>
                    <a:pt x="1758" y="1750"/>
                  </a:lnTo>
                  <a:lnTo>
                    <a:pt x="1631" y="1750"/>
                  </a:lnTo>
                  <a:lnTo>
                    <a:pt x="1503" y="1750"/>
                  </a:lnTo>
                  <a:lnTo>
                    <a:pt x="1248" y="1748"/>
                  </a:lnTo>
                  <a:lnTo>
                    <a:pt x="1248" y="1748"/>
                  </a:lnTo>
                  <a:lnTo>
                    <a:pt x="993" y="1742"/>
                  </a:lnTo>
                  <a:lnTo>
                    <a:pt x="738" y="1736"/>
                  </a:lnTo>
                  <a:lnTo>
                    <a:pt x="738" y="1736"/>
                  </a:lnTo>
                  <a:lnTo>
                    <a:pt x="678" y="1736"/>
                  </a:lnTo>
                  <a:lnTo>
                    <a:pt x="616" y="1735"/>
                  </a:lnTo>
                  <a:lnTo>
                    <a:pt x="496" y="1735"/>
                  </a:lnTo>
                  <a:lnTo>
                    <a:pt x="434" y="1734"/>
                  </a:lnTo>
                  <a:lnTo>
                    <a:pt x="374" y="1730"/>
                  </a:lnTo>
                  <a:lnTo>
                    <a:pt x="312" y="1725"/>
                  </a:lnTo>
                  <a:lnTo>
                    <a:pt x="283" y="1721"/>
                  </a:lnTo>
                  <a:lnTo>
                    <a:pt x="252" y="1717"/>
                  </a:lnTo>
                  <a:lnTo>
                    <a:pt x="252" y="1717"/>
                  </a:lnTo>
                  <a:lnTo>
                    <a:pt x="229" y="1712"/>
                  </a:lnTo>
                  <a:lnTo>
                    <a:pt x="206" y="1705"/>
                  </a:lnTo>
                  <a:lnTo>
                    <a:pt x="184" y="1699"/>
                  </a:lnTo>
                  <a:lnTo>
                    <a:pt x="161" y="1691"/>
                  </a:lnTo>
                  <a:lnTo>
                    <a:pt x="161" y="1691"/>
                  </a:lnTo>
                  <a:lnTo>
                    <a:pt x="148" y="1685"/>
                  </a:lnTo>
                  <a:lnTo>
                    <a:pt x="137" y="1678"/>
                  </a:lnTo>
                  <a:lnTo>
                    <a:pt x="124" y="1672"/>
                  </a:lnTo>
                  <a:lnTo>
                    <a:pt x="114" y="1663"/>
                  </a:lnTo>
                  <a:lnTo>
                    <a:pt x="114" y="1663"/>
                  </a:lnTo>
                  <a:lnTo>
                    <a:pt x="107" y="1658"/>
                  </a:lnTo>
                  <a:lnTo>
                    <a:pt x="104" y="1652"/>
                  </a:lnTo>
                  <a:lnTo>
                    <a:pt x="102" y="1645"/>
                  </a:lnTo>
                  <a:lnTo>
                    <a:pt x="102" y="1639"/>
                  </a:lnTo>
                  <a:lnTo>
                    <a:pt x="104" y="1634"/>
                  </a:lnTo>
                  <a:lnTo>
                    <a:pt x="107" y="1628"/>
                  </a:lnTo>
                  <a:lnTo>
                    <a:pt x="114" y="1625"/>
                  </a:lnTo>
                  <a:lnTo>
                    <a:pt x="123" y="1623"/>
                  </a:lnTo>
                  <a:lnTo>
                    <a:pt x="123" y="1623"/>
                  </a:lnTo>
                  <a:lnTo>
                    <a:pt x="137" y="1622"/>
                  </a:lnTo>
                  <a:lnTo>
                    <a:pt x="150" y="1623"/>
                  </a:lnTo>
                  <a:lnTo>
                    <a:pt x="164" y="1626"/>
                  </a:lnTo>
                  <a:lnTo>
                    <a:pt x="178" y="1628"/>
                  </a:lnTo>
                  <a:lnTo>
                    <a:pt x="205" y="1635"/>
                  </a:lnTo>
                  <a:lnTo>
                    <a:pt x="218" y="1639"/>
                  </a:lnTo>
                  <a:lnTo>
                    <a:pt x="232" y="1641"/>
                  </a:lnTo>
                  <a:lnTo>
                    <a:pt x="232" y="1641"/>
                  </a:lnTo>
                  <a:lnTo>
                    <a:pt x="252" y="1644"/>
                  </a:lnTo>
                  <a:lnTo>
                    <a:pt x="274" y="1645"/>
                  </a:lnTo>
                  <a:lnTo>
                    <a:pt x="296" y="1645"/>
                  </a:lnTo>
                  <a:lnTo>
                    <a:pt x="307" y="1645"/>
                  </a:lnTo>
                  <a:lnTo>
                    <a:pt x="318" y="1644"/>
                  </a:lnTo>
                  <a:lnTo>
                    <a:pt x="318" y="1644"/>
                  </a:lnTo>
                  <a:lnTo>
                    <a:pt x="324" y="1641"/>
                  </a:lnTo>
                  <a:lnTo>
                    <a:pt x="330" y="1639"/>
                  </a:lnTo>
                  <a:lnTo>
                    <a:pt x="336" y="1635"/>
                  </a:lnTo>
                  <a:lnTo>
                    <a:pt x="338" y="1630"/>
                  </a:lnTo>
                  <a:lnTo>
                    <a:pt x="341" y="1625"/>
                  </a:lnTo>
                  <a:lnTo>
                    <a:pt x="341" y="1620"/>
                  </a:lnTo>
                  <a:lnTo>
                    <a:pt x="339" y="1613"/>
                  </a:lnTo>
                  <a:lnTo>
                    <a:pt x="337" y="1607"/>
                  </a:lnTo>
                  <a:lnTo>
                    <a:pt x="337" y="1607"/>
                  </a:lnTo>
                  <a:lnTo>
                    <a:pt x="332" y="1599"/>
                  </a:lnTo>
                  <a:lnTo>
                    <a:pt x="327" y="1591"/>
                  </a:lnTo>
                  <a:lnTo>
                    <a:pt x="314" y="1579"/>
                  </a:lnTo>
                  <a:lnTo>
                    <a:pt x="298" y="1567"/>
                  </a:lnTo>
                  <a:lnTo>
                    <a:pt x="282" y="1557"/>
                  </a:lnTo>
                  <a:lnTo>
                    <a:pt x="264" y="1547"/>
                  </a:lnTo>
                  <a:lnTo>
                    <a:pt x="247" y="1539"/>
                  </a:lnTo>
                  <a:lnTo>
                    <a:pt x="214" y="1523"/>
                  </a:lnTo>
                  <a:lnTo>
                    <a:pt x="214" y="1523"/>
                  </a:lnTo>
                  <a:lnTo>
                    <a:pt x="145" y="1493"/>
                  </a:lnTo>
                  <a:lnTo>
                    <a:pt x="110" y="1476"/>
                  </a:lnTo>
                  <a:lnTo>
                    <a:pt x="77" y="1459"/>
                  </a:lnTo>
                  <a:lnTo>
                    <a:pt x="77" y="1459"/>
                  </a:lnTo>
                  <a:lnTo>
                    <a:pt x="60" y="1450"/>
                  </a:lnTo>
                  <a:lnTo>
                    <a:pt x="45" y="1439"/>
                  </a:lnTo>
                  <a:lnTo>
                    <a:pt x="32" y="1426"/>
                  </a:lnTo>
                  <a:lnTo>
                    <a:pt x="25" y="1418"/>
                  </a:lnTo>
                  <a:lnTo>
                    <a:pt x="20" y="1411"/>
                  </a:lnTo>
                  <a:lnTo>
                    <a:pt x="20" y="1411"/>
                  </a:lnTo>
                  <a:lnTo>
                    <a:pt x="16" y="1403"/>
                  </a:lnTo>
                  <a:lnTo>
                    <a:pt x="14" y="1397"/>
                  </a:lnTo>
                  <a:lnTo>
                    <a:pt x="14" y="1390"/>
                  </a:lnTo>
                  <a:lnTo>
                    <a:pt x="15" y="1385"/>
                  </a:lnTo>
                  <a:lnTo>
                    <a:pt x="18" y="1380"/>
                  </a:lnTo>
                  <a:lnTo>
                    <a:pt x="20" y="1376"/>
                  </a:lnTo>
                  <a:lnTo>
                    <a:pt x="24" y="1372"/>
                  </a:lnTo>
                  <a:lnTo>
                    <a:pt x="29" y="1370"/>
                  </a:lnTo>
                  <a:lnTo>
                    <a:pt x="42" y="1365"/>
                  </a:lnTo>
                  <a:lnTo>
                    <a:pt x="55" y="1363"/>
                  </a:lnTo>
                  <a:lnTo>
                    <a:pt x="68" y="1365"/>
                  </a:lnTo>
                  <a:lnTo>
                    <a:pt x="79" y="1368"/>
                  </a:lnTo>
                  <a:lnTo>
                    <a:pt x="79" y="1368"/>
                  </a:lnTo>
                  <a:lnTo>
                    <a:pt x="83" y="1368"/>
                  </a:lnTo>
                  <a:lnTo>
                    <a:pt x="86" y="1368"/>
                  </a:lnTo>
                  <a:lnTo>
                    <a:pt x="88" y="1367"/>
                  </a:lnTo>
                  <a:lnTo>
                    <a:pt x="90" y="1365"/>
                  </a:lnTo>
                  <a:lnTo>
                    <a:pt x="91" y="1362"/>
                  </a:lnTo>
                  <a:lnTo>
                    <a:pt x="91" y="1359"/>
                  </a:lnTo>
                  <a:lnTo>
                    <a:pt x="90" y="1357"/>
                  </a:lnTo>
                  <a:lnTo>
                    <a:pt x="87" y="1354"/>
                  </a:lnTo>
                  <a:lnTo>
                    <a:pt x="87" y="13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0" name="Freeform 268">
              <a:extLst>
                <a:ext uri="{FF2B5EF4-FFF2-40B4-BE49-F238E27FC236}">
                  <a16:creationId xmlns:a16="http://schemas.microsoft.com/office/drawing/2014/main" id="{3C6D65E5-4BC0-8218-2D0D-9593EFB1E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3174"/>
              <a:ext cx="103" cy="143"/>
            </a:xfrm>
            <a:custGeom>
              <a:avLst/>
              <a:gdLst>
                <a:gd name="T0" fmla="*/ 177 w 205"/>
                <a:gd name="T1" fmla="*/ 21 h 286"/>
                <a:gd name="T2" fmla="*/ 135 w 205"/>
                <a:gd name="T3" fmla="*/ 7 h 286"/>
                <a:gd name="T4" fmla="*/ 92 w 205"/>
                <a:gd name="T5" fmla="*/ 0 h 286"/>
                <a:gd name="T6" fmla="*/ 53 w 205"/>
                <a:gd name="T7" fmla="*/ 7 h 286"/>
                <a:gd name="T8" fmla="*/ 21 w 205"/>
                <a:gd name="T9" fmla="*/ 31 h 286"/>
                <a:gd name="T10" fmla="*/ 7 w 205"/>
                <a:gd name="T11" fmla="*/ 58 h 286"/>
                <a:gd name="T12" fmla="*/ 0 w 205"/>
                <a:gd name="T13" fmla="*/ 95 h 286"/>
                <a:gd name="T14" fmla="*/ 4 w 205"/>
                <a:gd name="T15" fmla="*/ 135 h 286"/>
                <a:gd name="T16" fmla="*/ 19 w 205"/>
                <a:gd name="T17" fmla="*/ 187 h 286"/>
                <a:gd name="T18" fmla="*/ 58 w 205"/>
                <a:gd name="T19" fmla="*/ 254 h 286"/>
                <a:gd name="T20" fmla="*/ 72 w 205"/>
                <a:gd name="T21" fmla="*/ 268 h 286"/>
                <a:gd name="T22" fmla="*/ 98 w 205"/>
                <a:gd name="T23" fmla="*/ 283 h 286"/>
                <a:gd name="T24" fmla="*/ 127 w 205"/>
                <a:gd name="T25" fmla="*/ 285 h 286"/>
                <a:gd name="T26" fmla="*/ 139 w 205"/>
                <a:gd name="T27" fmla="*/ 277 h 286"/>
                <a:gd name="T28" fmla="*/ 145 w 205"/>
                <a:gd name="T29" fmla="*/ 258 h 286"/>
                <a:gd name="T30" fmla="*/ 144 w 205"/>
                <a:gd name="T31" fmla="*/ 237 h 286"/>
                <a:gd name="T32" fmla="*/ 121 w 205"/>
                <a:gd name="T33" fmla="*/ 168 h 286"/>
                <a:gd name="T34" fmla="*/ 115 w 205"/>
                <a:gd name="T35" fmla="*/ 139 h 286"/>
                <a:gd name="T36" fmla="*/ 122 w 205"/>
                <a:gd name="T37" fmla="*/ 112 h 286"/>
                <a:gd name="T38" fmla="*/ 135 w 205"/>
                <a:gd name="T39" fmla="*/ 95 h 286"/>
                <a:gd name="T40" fmla="*/ 153 w 205"/>
                <a:gd name="T41" fmla="*/ 87 h 286"/>
                <a:gd name="T42" fmla="*/ 169 w 205"/>
                <a:gd name="T43" fmla="*/ 86 h 286"/>
                <a:gd name="T44" fmla="*/ 177 w 205"/>
                <a:gd name="T45" fmla="*/ 81 h 286"/>
                <a:gd name="T46" fmla="*/ 174 w 205"/>
                <a:gd name="T47" fmla="*/ 73 h 286"/>
                <a:gd name="T48" fmla="*/ 169 w 205"/>
                <a:gd name="T49" fmla="*/ 71 h 286"/>
                <a:gd name="T50" fmla="*/ 144 w 205"/>
                <a:gd name="T51" fmla="*/ 73 h 286"/>
                <a:gd name="T52" fmla="*/ 123 w 205"/>
                <a:gd name="T53" fmla="*/ 84 h 286"/>
                <a:gd name="T54" fmla="*/ 110 w 205"/>
                <a:gd name="T55" fmla="*/ 100 h 286"/>
                <a:gd name="T56" fmla="*/ 103 w 205"/>
                <a:gd name="T57" fmla="*/ 122 h 286"/>
                <a:gd name="T58" fmla="*/ 101 w 205"/>
                <a:gd name="T59" fmla="*/ 155 h 286"/>
                <a:gd name="T60" fmla="*/ 117 w 205"/>
                <a:gd name="T61" fmla="*/ 200 h 286"/>
                <a:gd name="T62" fmla="*/ 130 w 205"/>
                <a:gd name="T63" fmla="*/ 246 h 286"/>
                <a:gd name="T64" fmla="*/ 127 w 205"/>
                <a:gd name="T65" fmla="*/ 266 h 286"/>
                <a:gd name="T66" fmla="*/ 119 w 205"/>
                <a:gd name="T67" fmla="*/ 271 h 286"/>
                <a:gd name="T68" fmla="*/ 100 w 205"/>
                <a:gd name="T69" fmla="*/ 269 h 286"/>
                <a:gd name="T70" fmla="*/ 74 w 205"/>
                <a:gd name="T71" fmla="*/ 250 h 286"/>
                <a:gd name="T72" fmla="*/ 46 w 205"/>
                <a:gd name="T73" fmla="*/ 205 h 286"/>
                <a:gd name="T74" fmla="*/ 28 w 205"/>
                <a:gd name="T75" fmla="*/ 161 h 286"/>
                <a:gd name="T76" fmla="*/ 18 w 205"/>
                <a:gd name="T77" fmla="*/ 113 h 286"/>
                <a:gd name="T78" fmla="*/ 18 w 205"/>
                <a:gd name="T79" fmla="*/ 75 h 286"/>
                <a:gd name="T80" fmla="*/ 33 w 205"/>
                <a:gd name="T81" fmla="*/ 40 h 286"/>
                <a:gd name="T82" fmla="*/ 53 w 205"/>
                <a:gd name="T83" fmla="*/ 23 h 286"/>
                <a:gd name="T84" fmla="*/ 78 w 205"/>
                <a:gd name="T85" fmla="*/ 14 h 286"/>
                <a:gd name="T86" fmla="*/ 105 w 205"/>
                <a:gd name="T87" fmla="*/ 14 h 286"/>
                <a:gd name="T88" fmla="*/ 162 w 205"/>
                <a:gd name="T89" fmla="*/ 30 h 286"/>
                <a:gd name="T90" fmla="*/ 194 w 205"/>
                <a:gd name="T91" fmla="*/ 46 h 286"/>
                <a:gd name="T92" fmla="*/ 201 w 205"/>
                <a:gd name="T93" fmla="*/ 45 h 286"/>
                <a:gd name="T94" fmla="*/ 205 w 205"/>
                <a:gd name="T95" fmla="*/ 38 h 286"/>
                <a:gd name="T96" fmla="*/ 201 w 205"/>
                <a:gd name="T97" fmla="*/ 3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" h="286">
                  <a:moveTo>
                    <a:pt x="201" y="34"/>
                  </a:moveTo>
                  <a:lnTo>
                    <a:pt x="201" y="34"/>
                  </a:lnTo>
                  <a:lnTo>
                    <a:pt x="177" y="21"/>
                  </a:lnTo>
                  <a:lnTo>
                    <a:pt x="163" y="16"/>
                  </a:lnTo>
                  <a:lnTo>
                    <a:pt x="149" y="11"/>
                  </a:lnTo>
                  <a:lnTo>
                    <a:pt x="135" y="7"/>
                  </a:lnTo>
                  <a:lnTo>
                    <a:pt x="121" y="3"/>
                  </a:lnTo>
                  <a:lnTo>
                    <a:pt x="106" y="2"/>
                  </a:lnTo>
                  <a:lnTo>
                    <a:pt x="92" y="0"/>
                  </a:lnTo>
                  <a:lnTo>
                    <a:pt x="78" y="2"/>
                  </a:lnTo>
                  <a:lnTo>
                    <a:pt x="66" y="3"/>
                  </a:lnTo>
                  <a:lnTo>
                    <a:pt x="53" y="7"/>
                  </a:lnTo>
                  <a:lnTo>
                    <a:pt x="41" y="13"/>
                  </a:lnTo>
                  <a:lnTo>
                    <a:pt x="30" y="21"/>
                  </a:lnTo>
                  <a:lnTo>
                    <a:pt x="21" y="31"/>
                  </a:lnTo>
                  <a:lnTo>
                    <a:pt x="13" y="43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3" y="70"/>
                  </a:lnTo>
                  <a:lnTo>
                    <a:pt x="1" y="82"/>
                  </a:lnTo>
                  <a:lnTo>
                    <a:pt x="0" y="95"/>
                  </a:lnTo>
                  <a:lnTo>
                    <a:pt x="0" y="108"/>
                  </a:lnTo>
                  <a:lnTo>
                    <a:pt x="1" y="121"/>
                  </a:lnTo>
                  <a:lnTo>
                    <a:pt x="4" y="135"/>
                  </a:lnTo>
                  <a:lnTo>
                    <a:pt x="7" y="148"/>
                  </a:lnTo>
                  <a:lnTo>
                    <a:pt x="10" y="162"/>
                  </a:lnTo>
                  <a:lnTo>
                    <a:pt x="19" y="187"/>
                  </a:lnTo>
                  <a:lnTo>
                    <a:pt x="31" y="212"/>
                  </a:lnTo>
                  <a:lnTo>
                    <a:pt x="45" y="235"/>
                  </a:lnTo>
                  <a:lnTo>
                    <a:pt x="58" y="254"/>
                  </a:lnTo>
                  <a:lnTo>
                    <a:pt x="58" y="254"/>
                  </a:lnTo>
                  <a:lnTo>
                    <a:pt x="64" y="262"/>
                  </a:lnTo>
                  <a:lnTo>
                    <a:pt x="72" y="268"/>
                  </a:lnTo>
                  <a:lnTo>
                    <a:pt x="80" y="275"/>
                  </a:lnTo>
                  <a:lnTo>
                    <a:pt x="89" y="280"/>
                  </a:lnTo>
                  <a:lnTo>
                    <a:pt x="98" y="283"/>
                  </a:lnTo>
                  <a:lnTo>
                    <a:pt x="108" y="286"/>
                  </a:lnTo>
                  <a:lnTo>
                    <a:pt x="118" y="286"/>
                  </a:lnTo>
                  <a:lnTo>
                    <a:pt x="127" y="285"/>
                  </a:lnTo>
                  <a:lnTo>
                    <a:pt x="127" y="285"/>
                  </a:lnTo>
                  <a:lnTo>
                    <a:pt x="133" y="282"/>
                  </a:lnTo>
                  <a:lnTo>
                    <a:pt x="139" y="277"/>
                  </a:lnTo>
                  <a:lnTo>
                    <a:pt x="142" y="272"/>
                  </a:lnTo>
                  <a:lnTo>
                    <a:pt x="144" y="266"/>
                  </a:lnTo>
                  <a:lnTo>
                    <a:pt x="145" y="258"/>
                  </a:lnTo>
                  <a:lnTo>
                    <a:pt x="145" y="250"/>
                  </a:lnTo>
                  <a:lnTo>
                    <a:pt x="144" y="237"/>
                  </a:lnTo>
                  <a:lnTo>
                    <a:pt x="144" y="237"/>
                  </a:lnTo>
                  <a:lnTo>
                    <a:pt x="139" y="219"/>
                  </a:lnTo>
                  <a:lnTo>
                    <a:pt x="133" y="203"/>
                  </a:lnTo>
                  <a:lnTo>
                    <a:pt x="121" y="168"/>
                  </a:lnTo>
                  <a:lnTo>
                    <a:pt x="121" y="168"/>
                  </a:lnTo>
                  <a:lnTo>
                    <a:pt x="115" y="154"/>
                  </a:lnTo>
                  <a:lnTo>
                    <a:pt x="115" y="139"/>
                  </a:lnTo>
                  <a:lnTo>
                    <a:pt x="117" y="125"/>
                  </a:lnTo>
                  <a:lnTo>
                    <a:pt x="119" y="117"/>
                  </a:lnTo>
                  <a:lnTo>
                    <a:pt x="122" y="112"/>
                  </a:lnTo>
                  <a:lnTo>
                    <a:pt x="126" y="105"/>
                  </a:lnTo>
                  <a:lnTo>
                    <a:pt x="130" y="100"/>
                  </a:lnTo>
                  <a:lnTo>
                    <a:pt x="135" y="95"/>
                  </a:lnTo>
                  <a:lnTo>
                    <a:pt x="140" y="91"/>
                  </a:lnTo>
                  <a:lnTo>
                    <a:pt x="146" y="89"/>
                  </a:lnTo>
                  <a:lnTo>
                    <a:pt x="153" y="87"/>
                  </a:lnTo>
                  <a:lnTo>
                    <a:pt x="162" y="86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73" y="85"/>
                  </a:lnTo>
                  <a:lnTo>
                    <a:pt x="174" y="84"/>
                  </a:lnTo>
                  <a:lnTo>
                    <a:pt x="177" y="81"/>
                  </a:lnTo>
                  <a:lnTo>
                    <a:pt x="177" y="79"/>
                  </a:lnTo>
                  <a:lnTo>
                    <a:pt x="177" y="76"/>
                  </a:lnTo>
                  <a:lnTo>
                    <a:pt x="174" y="73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9" y="71"/>
                  </a:lnTo>
                  <a:lnTo>
                    <a:pt x="160" y="71"/>
                  </a:lnTo>
                  <a:lnTo>
                    <a:pt x="151" y="71"/>
                  </a:lnTo>
                  <a:lnTo>
                    <a:pt x="144" y="73"/>
                  </a:lnTo>
                  <a:lnTo>
                    <a:pt x="136" y="76"/>
                  </a:lnTo>
                  <a:lnTo>
                    <a:pt x="130" y="80"/>
                  </a:lnTo>
                  <a:lnTo>
                    <a:pt x="123" y="84"/>
                  </a:lnTo>
                  <a:lnTo>
                    <a:pt x="118" y="89"/>
                  </a:lnTo>
                  <a:lnTo>
                    <a:pt x="114" y="94"/>
                  </a:lnTo>
                  <a:lnTo>
                    <a:pt x="110" y="100"/>
                  </a:lnTo>
                  <a:lnTo>
                    <a:pt x="106" y="107"/>
                  </a:lnTo>
                  <a:lnTo>
                    <a:pt x="104" y="114"/>
                  </a:lnTo>
                  <a:lnTo>
                    <a:pt x="103" y="122"/>
                  </a:lnTo>
                  <a:lnTo>
                    <a:pt x="100" y="139"/>
                  </a:lnTo>
                  <a:lnTo>
                    <a:pt x="101" y="155"/>
                  </a:lnTo>
                  <a:lnTo>
                    <a:pt x="101" y="155"/>
                  </a:lnTo>
                  <a:lnTo>
                    <a:pt x="104" y="166"/>
                  </a:lnTo>
                  <a:lnTo>
                    <a:pt x="110" y="181"/>
                  </a:lnTo>
                  <a:lnTo>
                    <a:pt x="117" y="200"/>
                  </a:lnTo>
                  <a:lnTo>
                    <a:pt x="123" y="219"/>
                  </a:lnTo>
                  <a:lnTo>
                    <a:pt x="128" y="237"/>
                  </a:lnTo>
                  <a:lnTo>
                    <a:pt x="130" y="246"/>
                  </a:lnTo>
                  <a:lnTo>
                    <a:pt x="130" y="254"/>
                  </a:lnTo>
                  <a:lnTo>
                    <a:pt x="128" y="260"/>
                  </a:lnTo>
                  <a:lnTo>
                    <a:pt x="127" y="266"/>
                  </a:lnTo>
                  <a:lnTo>
                    <a:pt x="123" y="269"/>
                  </a:lnTo>
                  <a:lnTo>
                    <a:pt x="119" y="271"/>
                  </a:lnTo>
                  <a:lnTo>
                    <a:pt x="119" y="271"/>
                  </a:lnTo>
                  <a:lnTo>
                    <a:pt x="112" y="271"/>
                  </a:lnTo>
                  <a:lnTo>
                    <a:pt x="105" y="271"/>
                  </a:lnTo>
                  <a:lnTo>
                    <a:pt x="100" y="269"/>
                  </a:lnTo>
                  <a:lnTo>
                    <a:pt x="94" y="267"/>
                  </a:lnTo>
                  <a:lnTo>
                    <a:pt x="83" y="259"/>
                  </a:lnTo>
                  <a:lnTo>
                    <a:pt x="74" y="250"/>
                  </a:lnTo>
                  <a:lnTo>
                    <a:pt x="66" y="239"/>
                  </a:lnTo>
                  <a:lnTo>
                    <a:pt x="58" y="227"/>
                  </a:lnTo>
                  <a:lnTo>
                    <a:pt x="46" y="205"/>
                  </a:lnTo>
                  <a:lnTo>
                    <a:pt x="46" y="205"/>
                  </a:lnTo>
                  <a:lnTo>
                    <a:pt x="36" y="184"/>
                  </a:lnTo>
                  <a:lnTo>
                    <a:pt x="28" y="161"/>
                  </a:lnTo>
                  <a:lnTo>
                    <a:pt x="22" y="136"/>
                  </a:lnTo>
                  <a:lnTo>
                    <a:pt x="18" y="113"/>
                  </a:lnTo>
                  <a:lnTo>
                    <a:pt x="18" y="113"/>
                  </a:lnTo>
                  <a:lnTo>
                    <a:pt x="17" y="100"/>
                  </a:lnTo>
                  <a:lnTo>
                    <a:pt x="17" y="87"/>
                  </a:lnTo>
                  <a:lnTo>
                    <a:pt x="18" y="75"/>
                  </a:lnTo>
                  <a:lnTo>
                    <a:pt x="22" y="62"/>
                  </a:lnTo>
                  <a:lnTo>
                    <a:pt x="26" y="50"/>
                  </a:lnTo>
                  <a:lnTo>
                    <a:pt x="33" y="40"/>
                  </a:lnTo>
                  <a:lnTo>
                    <a:pt x="41" y="31"/>
                  </a:lnTo>
                  <a:lnTo>
                    <a:pt x="53" y="23"/>
                  </a:lnTo>
                  <a:lnTo>
                    <a:pt x="53" y="23"/>
                  </a:lnTo>
                  <a:lnTo>
                    <a:pt x="60" y="20"/>
                  </a:lnTo>
                  <a:lnTo>
                    <a:pt x="69" y="17"/>
                  </a:lnTo>
                  <a:lnTo>
                    <a:pt x="78" y="14"/>
                  </a:lnTo>
                  <a:lnTo>
                    <a:pt x="87" y="14"/>
                  </a:lnTo>
                  <a:lnTo>
                    <a:pt x="96" y="13"/>
                  </a:lnTo>
                  <a:lnTo>
                    <a:pt x="105" y="14"/>
                  </a:lnTo>
                  <a:lnTo>
                    <a:pt x="124" y="18"/>
                  </a:lnTo>
                  <a:lnTo>
                    <a:pt x="144" y="23"/>
                  </a:lnTo>
                  <a:lnTo>
                    <a:pt x="162" y="30"/>
                  </a:lnTo>
                  <a:lnTo>
                    <a:pt x="178" y="39"/>
                  </a:lnTo>
                  <a:lnTo>
                    <a:pt x="194" y="46"/>
                  </a:lnTo>
                  <a:lnTo>
                    <a:pt x="194" y="46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1" y="45"/>
                  </a:lnTo>
                  <a:lnTo>
                    <a:pt x="204" y="44"/>
                  </a:lnTo>
                  <a:lnTo>
                    <a:pt x="205" y="41"/>
                  </a:lnTo>
                  <a:lnTo>
                    <a:pt x="205" y="38"/>
                  </a:lnTo>
                  <a:lnTo>
                    <a:pt x="204" y="35"/>
                  </a:lnTo>
                  <a:lnTo>
                    <a:pt x="201" y="34"/>
                  </a:lnTo>
                  <a:lnTo>
                    <a:pt x="20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1" name="Freeform 269">
              <a:extLst>
                <a:ext uri="{FF2B5EF4-FFF2-40B4-BE49-F238E27FC236}">
                  <a16:creationId xmlns:a16="http://schemas.microsoft.com/office/drawing/2014/main" id="{EECC7008-FCFD-A7C9-2570-2A2449FCA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3242"/>
              <a:ext cx="78" cy="138"/>
            </a:xfrm>
            <a:custGeom>
              <a:avLst/>
              <a:gdLst>
                <a:gd name="T0" fmla="*/ 81 w 155"/>
                <a:gd name="T1" fmla="*/ 1 h 276"/>
                <a:gd name="T2" fmla="*/ 62 w 155"/>
                <a:gd name="T3" fmla="*/ 0 h 276"/>
                <a:gd name="T4" fmla="*/ 46 w 155"/>
                <a:gd name="T5" fmla="*/ 1 h 276"/>
                <a:gd name="T6" fmla="*/ 34 w 155"/>
                <a:gd name="T7" fmla="*/ 7 h 276"/>
                <a:gd name="T8" fmla="*/ 22 w 155"/>
                <a:gd name="T9" fmla="*/ 14 h 276"/>
                <a:gd name="T10" fmla="*/ 14 w 155"/>
                <a:gd name="T11" fmla="*/ 25 h 276"/>
                <a:gd name="T12" fmla="*/ 4 w 155"/>
                <a:gd name="T13" fmla="*/ 50 h 276"/>
                <a:gd name="T14" fmla="*/ 0 w 155"/>
                <a:gd name="T15" fmla="*/ 81 h 276"/>
                <a:gd name="T16" fmla="*/ 2 w 155"/>
                <a:gd name="T17" fmla="*/ 114 h 276"/>
                <a:gd name="T18" fmla="*/ 11 w 155"/>
                <a:gd name="T19" fmla="*/ 163 h 276"/>
                <a:gd name="T20" fmla="*/ 19 w 155"/>
                <a:gd name="T21" fmla="*/ 188 h 276"/>
                <a:gd name="T22" fmla="*/ 34 w 155"/>
                <a:gd name="T23" fmla="*/ 220 h 276"/>
                <a:gd name="T24" fmla="*/ 57 w 155"/>
                <a:gd name="T25" fmla="*/ 253 h 276"/>
                <a:gd name="T26" fmla="*/ 71 w 155"/>
                <a:gd name="T27" fmla="*/ 265 h 276"/>
                <a:gd name="T28" fmla="*/ 86 w 155"/>
                <a:gd name="T29" fmla="*/ 273 h 276"/>
                <a:gd name="T30" fmla="*/ 103 w 155"/>
                <a:gd name="T31" fmla="*/ 276 h 276"/>
                <a:gd name="T32" fmla="*/ 121 w 155"/>
                <a:gd name="T33" fmla="*/ 270 h 276"/>
                <a:gd name="T34" fmla="*/ 132 w 155"/>
                <a:gd name="T35" fmla="*/ 264 h 276"/>
                <a:gd name="T36" fmla="*/ 146 w 155"/>
                <a:gd name="T37" fmla="*/ 249 h 276"/>
                <a:gd name="T38" fmla="*/ 154 w 155"/>
                <a:gd name="T39" fmla="*/ 231 h 276"/>
                <a:gd name="T40" fmla="*/ 155 w 155"/>
                <a:gd name="T41" fmla="*/ 210 h 276"/>
                <a:gd name="T42" fmla="*/ 149 w 155"/>
                <a:gd name="T43" fmla="*/ 178 h 276"/>
                <a:gd name="T44" fmla="*/ 139 w 155"/>
                <a:gd name="T45" fmla="*/ 133 h 276"/>
                <a:gd name="T46" fmla="*/ 136 w 155"/>
                <a:gd name="T47" fmla="*/ 112 h 276"/>
                <a:gd name="T48" fmla="*/ 135 w 155"/>
                <a:gd name="T49" fmla="*/ 110 h 276"/>
                <a:gd name="T50" fmla="*/ 128 w 155"/>
                <a:gd name="T51" fmla="*/ 108 h 276"/>
                <a:gd name="T52" fmla="*/ 121 w 155"/>
                <a:gd name="T53" fmla="*/ 110 h 276"/>
                <a:gd name="T54" fmla="*/ 121 w 155"/>
                <a:gd name="T55" fmla="*/ 112 h 276"/>
                <a:gd name="T56" fmla="*/ 122 w 155"/>
                <a:gd name="T57" fmla="*/ 128 h 276"/>
                <a:gd name="T58" fmla="*/ 136 w 155"/>
                <a:gd name="T59" fmla="*/ 182 h 276"/>
                <a:gd name="T60" fmla="*/ 141 w 155"/>
                <a:gd name="T61" fmla="*/ 209 h 276"/>
                <a:gd name="T62" fmla="*/ 140 w 155"/>
                <a:gd name="T63" fmla="*/ 226 h 276"/>
                <a:gd name="T64" fmla="*/ 134 w 155"/>
                <a:gd name="T65" fmla="*/ 241 h 276"/>
                <a:gd name="T66" fmla="*/ 128 w 155"/>
                <a:gd name="T67" fmla="*/ 247 h 276"/>
                <a:gd name="T68" fmla="*/ 112 w 155"/>
                <a:gd name="T69" fmla="*/ 259 h 276"/>
                <a:gd name="T70" fmla="*/ 96 w 155"/>
                <a:gd name="T71" fmla="*/ 260 h 276"/>
                <a:gd name="T72" fmla="*/ 81 w 155"/>
                <a:gd name="T73" fmla="*/ 254 h 276"/>
                <a:gd name="T74" fmla="*/ 67 w 155"/>
                <a:gd name="T75" fmla="*/ 240 h 276"/>
                <a:gd name="T76" fmla="*/ 54 w 155"/>
                <a:gd name="T77" fmla="*/ 223 h 276"/>
                <a:gd name="T78" fmla="*/ 36 w 155"/>
                <a:gd name="T79" fmla="*/ 188 h 276"/>
                <a:gd name="T80" fmla="*/ 31 w 155"/>
                <a:gd name="T81" fmla="*/ 173 h 276"/>
                <a:gd name="T82" fmla="*/ 18 w 155"/>
                <a:gd name="T83" fmla="*/ 127 h 276"/>
                <a:gd name="T84" fmla="*/ 14 w 155"/>
                <a:gd name="T85" fmla="*/ 85 h 276"/>
                <a:gd name="T86" fmla="*/ 17 w 155"/>
                <a:gd name="T87" fmla="*/ 59 h 276"/>
                <a:gd name="T88" fmla="*/ 25 w 155"/>
                <a:gd name="T89" fmla="*/ 36 h 276"/>
                <a:gd name="T90" fmla="*/ 39 w 155"/>
                <a:gd name="T91" fmla="*/ 21 h 276"/>
                <a:gd name="T92" fmla="*/ 49 w 155"/>
                <a:gd name="T93" fmla="*/ 17 h 276"/>
                <a:gd name="T94" fmla="*/ 62 w 155"/>
                <a:gd name="T95" fmla="*/ 14 h 276"/>
                <a:gd name="T96" fmla="*/ 77 w 155"/>
                <a:gd name="T97" fmla="*/ 16 h 276"/>
                <a:gd name="T98" fmla="*/ 82 w 155"/>
                <a:gd name="T99" fmla="*/ 14 h 276"/>
                <a:gd name="T100" fmla="*/ 86 w 155"/>
                <a:gd name="T101" fmla="*/ 10 h 276"/>
                <a:gd name="T102" fmla="*/ 86 w 155"/>
                <a:gd name="T103" fmla="*/ 5 h 276"/>
                <a:gd name="T104" fmla="*/ 81 w 155"/>
                <a:gd name="T105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" h="276">
                  <a:moveTo>
                    <a:pt x="81" y="1"/>
                  </a:moveTo>
                  <a:lnTo>
                    <a:pt x="81" y="1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6" y="1"/>
                  </a:lnTo>
                  <a:lnTo>
                    <a:pt x="39" y="4"/>
                  </a:lnTo>
                  <a:lnTo>
                    <a:pt x="34" y="7"/>
                  </a:lnTo>
                  <a:lnTo>
                    <a:pt x="27" y="10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5"/>
                  </a:lnTo>
                  <a:lnTo>
                    <a:pt x="8" y="36"/>
                  </a:lnTo>
                  <a:lnTo>
                    <a:pt x="4" y="50"/>
                  </a:lnTo>
                  <a:lnTo>
                    <a:pt x="2" y="65"/>
                  </a:lnTo>
                  <a:lnTo>
                    <a:pt x="0" y="81"/>
                  </a:lnTo>
                  <a:lnTo>
                    <a:pt x="0" y="98"/>
                  </a:lnTo>
                  <a:lnTo>
                    <a:pt x="2" y="114"/>
                  </a:lnTo>
                  <a:lnTo>
                    <a:pt x="4" y="131"/>
                  </a:lnTo>
                  <a:lnTo>
                    <a:pt x="11" y="163"/>
                  </a:lnTo>
                  <a:lnTo>
                    <a:pt x="19" y="188"/>
                  </a:lnTo>
                  <a:lnTo>
                    <a:pt x="19" y="188"/>
                  </a:lnTo>
                  <a:lnTo>
                    <a:pt x="26" y="204"/>
                  </a:lnTo>
                  <a:lnTo>
                    <a:pt x="34" y="220"/>
                  </a:lnTo>
                  <a:lnTo>
                    <a:pt x="44" y="237"/>
                  </a:lnTo>
                  <a:lnTo>
                    <a:pt x="57" y="253"/>
                  </a:lnTo>
                  <a:lnTo>
                    <a:pt x="63" y="259"/>
                  </a:lnTo>
                  <a:lnTo>
                    <a:pt x="71" y="265"/>
                  </a:lnTo>
                  <a:lnTo>
                    <a:pt x="78" y="269"/>
                  </a:lnTo>
                  <a:lnTo>
                    <a:pt x="86" y="273"/>
                  </a:lnTo>
                  <a:lnTo>
                    <a:pt x="94" y="276"/>
                  </a:lnTo>
                  <a:lnTo>
                    <a:pt x="103" y="276"/>
                  </a:lnTo>
                  <a:lnTo>
                    <a:pt x="112" y="274"/>
                  </a:lnTo>
                  <a:lnTo>
                    <a:pt x="121" y="270"/>
                  </a:lnTo>
                  <a:lnTo>
                    <a:pt x="121" y="270"/>
                  </a:lnTo>
                  <a:lnTo>
                    <a:pt x="132" y="264"/>
                  </a:lnTo>
                  <a:lnTo>
                    <a:pt x="140" y="256"/>
                  </a:lnTo>
                  <a:lnTo>
                    <a:pt x="146" y="249"/>
                  </a:lnTo>
                  <a:lnTo>
                    <a:pt x="151" y="240"/>
                  </a:lnTo>
                  <a:lnTo>
                    <a:pt x="154" y="231"/>
                  </a:lnTo>
                  <a:lnTo>
                    <a:pt x="155" y="220"/>
                  </a:lnTo>
                  <a:lnTo>
                    <a:pt x="155" y="210"/>
                  </a:lnTo>
                  <a:lnTo>
                    <a:pt x="154" y="200"/>
                  </a:lnTo>
                  <a:lnTo>
                    <a:pt x="149" y="178"/>
                  </a:lnTo>
                  <a:lnTo>
                    <a:pt x="142" y="155"/>
                  </a:lnTo>
                  <a:lnTo>
                    <a:pt x="139" y="133"/>
                  </a:lnTo>
                  <a:lnTo>
                    <a:pt x="136" y="122"/>
                  </a:lnTo>
                  <a:lnTo>
                    <a:pt x="136" y="112"/>
                  </a:lnTo>
                  <a:lnTo>
                    <a:pt x="136" y="112"/>
                  </a:lnTo>
                  <a:lnTo>
                    <a:pt x="135" y="110"/>
                  </a:lnTo>
                  <a:lnTo>
                    <a:pt x="134" y="109"/>
                  </a:lnTo>
                  <a:lnTo>
                    <a:pt x="128" y="108"/>
                  </a:lnTo>
                  <a:lnTo>
                    <a:pt x="123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21" y="112"/>
                  </a:lnTo>
                  <a:lnTo>
                    <a:pt x="121" y="119"/>
                  </a:lnTo>
                  <a:lnTo>
                    <a:pt x="122" y="128"/>
                  </a:lnTo>
                  <a:lnTo>
                    <a:pt x="126" y="145"/>
                  </a:lnTo>
                  <a:lnTo>
                    <a:pt x="136" y="182"/>
                  </a:lnTo>
                  <a:lnTo>
                    <a:pt x="140" y="200"/>
                  </a:lnTo>
                  <a:lnTo>
                    <a:pt x="141" y="209"/>
                  </a:lnTo>
                  <a:lnTo>
                    <a:pt x="141" y="218"/>
                  </a:lnTo>
                  <a:lnTo>
                    <a:pt x="140" y="226"/>
                  </a:lnTo>
                  <a:lnTo>
                    <a:pt x="137" y="233"/>
                  </a:lnTo>
                  <a:lnTo>
                    <a:pt x="134" y="241"/>
                  </a:lnTo>
                  <a:lnTo>
                    <a:pt x="128" y="247"/>
                  </a:lnTo>
                  <a:lnTo>
                    <a:pt x="128" y="247"/>
                  </a:lnTo>
                  <a:lnTo>
                    <a:pt x="121" y="255"/>
                  </a:lnTo>
                  <a:lnTo>
                    <a:pt x="112" y="259"/>
                  </a:lnTo>
                  <a:lnTo>
                    <a:pt x="104" y="261"/>
                  </a:lnTo>
                  <a:lnTo>
                    <a:pt x="96" y="260"/>
                  </a:lnTo>
                  <a:lnTo>
                    <a:pt x="89" y="258"/>
                  </a:lnTo>
                  <a:lnTo>
                    <a:pt x="81" y="254"/>
                  </a:lnTo>
                  <a:lnTo>
                    <a:pt x="73" y="247"/>
                  </a:lnTo>
                  <a:lnTo>
                    <a:pt x="67" y="240"/>
                  </a:lnTo>
                  <a:lnTo>
                    <a:pt x="60" y="232"/>
                  </a:lnTo>
                  <a:lnTo>
                    <a:pt x="54" y="223"/>
                  </a:lnTo>
                  <a:lnTo>
                    <a:pt x="44" y="205"/>
                  </a:lnTo>
                  <a:lnTo>
                    <a:pt x="36" y="188"/>
                  </a:lnTo>
                  <a:lnTo>
                    <a:pt x="31" y="173"/>
                  </a:lnTo>
                  <a:lnTo>
                    <a:pt x="31" y="173"/>
                  </a:lnTo>
                  <a:lnTo>
                    <a:pt x="25" y="153"/>
                  </a:lnTo>
                  <a:lnTo>
                    <a:pt x="18" y="127"/>
                  </a:lnTo>
                  <a:lnTo>
                    <a:pt x="16" y="99"/>
                  </a:lnTo>
                  <a:lnTo>
                    <a:pt x="14" y="85"/>
                  </a:lnTo>
                  <a:lnTo>
                    <a:pt x="14" y="72"/>
                  </a:lnTo>
                  <a:lnTo>
                    <a:pt x="17" y="59"/>
                  </a:lnTo>
                  <a:lnTo>
                    <a:pt x="19" y="46"/>
                  </a:lnTo>
                  <a:lnTo>
                    <a:pt x="25" y="36"/>
                  </a:lnTo>
                  <a:lnTo>
                    <a:pt x="31" y="28"/>
                  </a:lnTo>
                  <a:lnTo>
                    <a:pt x="39" y="21"/>
                  </a:lnTo>
                  <a:lnTo>
                    <a:pt x="44" y="18"/>
                  </a:lnTo>
                  <a:lnTo>
                    <a:pt x="49" y="17"/>
                  </a:lnTo>
                  <a:lnTo>
                    <a:pt x="55" y="16"/>
                  </a:lnTo>
                  <a:lnTo>
                    <a:pt x="62" y="14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80" y="16"/>
                  </a:lnTo>
                  <a:lnTo>
                    <a:pt x="82" y="14"/>
                  </a:lnTo>
                  <a:lnTo>
                    <a:pt x="85" y="13"/>
                  </a:lnTo>
                  <a:lnTo>
                    <a:pt x="86" y="10"/>
                  </a:lnTo>
                  <a:lnTo>
                    <a:pt x="86" y="7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2" name="Freeform 270">
              <a:extLst>
                <a:ext uri="{FF2B5EF4-FFF2-40B4-BE49-F238E27FC236}">
                  <a16:creationId xmlns:a16="http://schemas.microsoft.com/office/drawing/2014/main" id="{F945A0B2-D832-4439-A241-BF0B2EFE6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3292"/>
              <a:ext cx="68" cy="141"/>
            </a:xfrm>
            <a:custGeom>
              <a:avLst/>
              <a:gdLst>
                <a:gd name="T0" fmla="*/ 92 w 136"/>
                <a:gd name="T1" fmla="*/ 15 h 282"/>
                <a:gd name="T2" fmla="*/ 82 w 136"/>
                <a:gd name="T3" fmla="*/ 5 h 282"/>
                <a:gd name="T4" fmla="*/ 69 w 136"/>
                <a:gd name="T5" fmla="*/ 0 h 282"/>
                <a:gd name="T6" fmla="*/ 56 w 136"/>
                <a:gd name="T7" fmla="*/ 1 h 282"/>
                <a:gd name="T8" fmla="*/ 44 w 136"/>
                <a:gd name="T9" fmla="*/ 6 h 282"/>
                <a:gd name="T10" fmla="*/ 21 w 136"/>
                <a:gd name="T11" fmla="*/ 24 h 282"/>
                <a:gd name="T12" fmla="*/ 5 w 136"/>
                <a:gd name="T13" fmla="*/ 47 h 282"/>
                <a:gd name="T14" fmla="*/ 3 w 136"/>
                <a:gd name="T15" fmla="*/ 58 h 282"/>
                <a:gd name="T16" fmla="*/ 0 w 136"/>
                <a:gd name="T17" fmla="*/ 82 h 282"/>
                <a:gd name="T18" fmla="*/ 3 w 136"/>
                <a:gd name="T19" fmla="*/ 118 h 282"/>
                <a:gd name="T20" fmla="*/ 5 w 136"/>
                <a:gd name="T21" fmla="*/ 140 h 282"/>
                <a:gd name="T22" fmla="*/ 17 w 136"/>
                <a:gd name="T23" fmla="*/ 186 h 282"/>
                <a:gd name="T24" fmla="*/ 30 w 136"/>
                <a:gd name="T25" fmla="*/ 219 h 282"/>
                <a:gd name="T26" fmla="*/ 35 w 136"/>
                <a:gd name="T27" fmla="*/ 229 h 282"/>
                <a:gd name="T28" fmla="*/ 50 w 136"/>
                <a:gd name="T29" fmla="*/ 250 h 282"/>
                <a:gd name="T30" fmla="*/ 69 w 136"/>
                <a:gd name="T31" fmla="*/ 269 h 282"/>
                <a:gd name="T32" fmla="*/ 86 w 136"/>
                <a:gd name="T33" fmla="*/ 279 h 282"/>
                <a:gd name="T34" fmla="*/ 97 w 136"/>
                <a:gd name="T35" fmla="*/ 282 h 282"/>
                <a:gd name="T36" fmla="*/ 110 w 136"/>
                <a:gd name="T37" fmla="*/ 281 h 282"/>
                <a:gd name="T38" fmla="*/ 117 w 136"/>
                <a:gd name="T39" fmla="*/ 279 h 282"/>
                <a:gd name="T40" fmla="*/ 127 w 136"/>
                <a:gd name="T41" fmla="*/ 270 h 282"/>
                <a:gd name="T42" fmla="*/ 133 w 136"/>
                <a:gd name="T43" fmla="*/ 256 h 282"/>
                <a:gd name="T44" fmla="*/ 136 w 136"/>
                <a:gd name="T45" fmla="*/ 241 h 282"/>
                <a:gd name="T46" fmla="*/ 136 w 136"/>
                <a:gd name="T47" fmla="*/ 227 h 282"/>
                <a:gd name="T48" fmla="*/ 131 w 136"/>
                <a:gd name="T49" fmla="*/ 202 h 282"/>
                <a:gd name="T50" fmla="*/ 122 w 136"/>
                <a:gd name="T51" fmla="*/ 167 h 282"/>
                <a:gd name="T52" fmla="*/ 123 w 136"/>
                <a:gd name="T53" fmla="*/ 144 h 282"/>
                <a:gd name="T54" fmla="*/ 128 w 136"/>
                <a:gd name="T55" fmla="*/ 131 h 282"/>
                <a:gd name="T56" fmla="*/ 128 w 136"/>
                <a:gd name="T57" fmla="*/ 128 h 282"/>
                <a:gd name="T58" fmla="*/ 127 w 136"/>
                <a:gd name="T59" fmla="*/ 122 h 282"/>
                <a:gd name="T60" fmla="*/ 122 w 136"/>
                <a:gd name="T61" fmla="*/ 119 h 282"/>
                <a:gd name="T62" fmla="*/ 117 w 136"/>
                <a:gd name="T63" fmla="*/ 120 h 282"/>
                <a:gd name="T64" fmla="*/ 114 w 136"/>
                <a:gd name="T65" fmla="*/ 123 h 282"/>
                <a:gd name="T66" fmla="*/ 106 w 136"/>
                <a:gd name="T67" fmla="*/ 145 h 282"/>
                <a:gd name="T68" fmla="*/ 106 w 136"/>
                <a:gd name="T69" fmla="*/ 165 h 282"/>
                <a:gd name="T70" fmla="*/ 110 w 136"/>
                <a:gd name="T71" fmla="*/ 187 h 282"/>
                <a:gd name="T72" fmla="*/ 117 w 136"/>
                <a:gd name="T73" fmla="*/ 209 h 282"/>
                <a:gd name="T74" fmla="*/ 121 w 136"/>
                <a:gd name="T75" fmla="*/ 233 h 282"/>
                <a:gd name="T76" fmla="*/ 118 w 136"/>
                <a:gd name="T77" fmla="*/ 252 h 282"/>
                <a:gd name="T78" fmla="*/ 113 w 136"/>
                <a:gd name="T79" fmla="*/ 263 h 282"/>
                <a:gd name="T80" fmla="*/ 106 w 136"/>
                <a:gd name="T81" fmla="*/ 267 h 282"/>
                <a:gd name="T82" fmla="*/ 101 w 136"/>
                <a:gd name="T83" fmla="*/ 268 h 282"/>
                <a:gd name="T84" fmla="*/ 91 w 136"/>
                <a:gd name="T85" fmla="*/ 265 h 282"/>
                <a:gd name="T86" fmla="*/ 80 w 136"/>
                <a:gd name="T87" fmla="*/ 258 h 282"/>
                <a:gd name="T88" fmla="*/ 63 w 136"/>
                <a:gd name="T89" fmla="*/ 241 h 282"/>
                <a:gd name="T90" fmla="*/ 54 w 136"/>
                <a:gd name="T91" fmla="*/ 229 h 282"/>
                <a:gd name="T92" fmla="*/ 39 w 136"/>
                <a:gd name="T93" fmla="*/ 202 h 282"/>
                <a:gd name="T94" fmla="*/ 28 w 136"/>
                <a:gd name="T95" fmla="*/ 174 h 282"/>
                <a:gd name="T96" fmla="*/ 19 w 136"/>
                <a:gd name="T97" fmla="*/ 129 h 282"/>
                <a:gd name="T98" fmla="*/ 18 w 136"/>
                <a:gd name="T99" fmla="*/ 113 h 282"/>
                <a:gd name="T100" fmla="*/ 18 w 136"/>
                <a:gd name="T101" fmla="*/ 64 h 282"/>
                <a:gd name="T102" fmla="*/ 21 w 136"/>
                <a:gd name="T103" fmla="*/ 53 h 282"/>
                <a:gd name="T104" fmla="*/ 31 w 136"/>
                <a:gd name="T105" fmla="*/ 33 h 282"/>
                <a:gd name="T106" fmla="*/ 40 w 136"/>
                <a:gd name="T107" fmla="*/ 26 h 282"/>
                <a:gd name="T108" fmla="*/ 54 w 136"/>
                <a:gd name="T109" fmla="*/ 18 h 282"/>
                <a:gd name="T110" fmla="*/ 65 w 136"/>
                <a:gd name="T111" fmla="*/ 17 h 282"/>
                <a:gd name="T112" fmla="*/ 74 w 136"/>
                <a:gd name="T113" fmla="*/ 19 h 282"/>
                <a:gd name="T114" fmla="*/ 78 w 136"/>
                <a:gd name="T115" fmla="*/ 24 h 282"/>
                <a:gd name="T116" fmla="*/ 83 w 136"/>
                <a:gd name="T117" fmla="*/ 27 h 282"/>
                <a:gd name="T118" fmla="*/ 90 w 136"/>
                <a:gd name="T119" fmla="*/ 26 h 282"/>
                <a:gd name="T120" fmla="*/ 92 w 136"/>
                <a:gd name="T121" fmla="*/ 22 h 282"/>
                <a:gd name="T122" fmla="*/ 92 w 136"/>
                <a:gd name="T123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282">
                  <a:moveTo>
                    <a:pt x="92" y="15"/>
                  </a:moveTo>
                  <a:lnTo>
                    <a:pt x="92" y="15"/>
                  </a:lnTo>
                  <a:lnTo>
                    <a:pt x="87" y="10"/>
                  </a:lnTo>
                  <a:lnTo>
                    <a:pt x="82" y="5"/>
                  </a:lnTo>
                  <a:lnTo>
                    <a:pt x="76" y="3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6" y="1"/>
                  </a:lnTo>
                  <a:lnTo>
                    <a:pt x="50" y="4"/>
                  </a:lnTo>
                  <a:lnTo>
                    <a:pt x="44" y="6"/>
                  </a:lnTo>
                  <a:lnTo>
                    <a:pt x="31" y="14"/>
                  </a:lnTo>
                  <a:lnTo>
                    <a:pt x="21" y="24"/>
                  </a:lnTo>
                  <a:lnTo>
                    <a:pt x="12" y="3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3" y="58"/>
                  </a:lnTo>
                  <a:lnTo>
                    <a:pt x="1" y="69"/>
                  </a:lnTo>
                  <a:lnTo>
                    <a:pt x="0" y="82"/>
                  </a:lnTo>
                  <a:lnTo>
                    <a:pt x="0" y="94"/>
                  </a:lnTo>
                  <a:lnTo>
                    <a:pt x="3" y="118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10" y="163"/>
                  </a:lnTo>
                  <a:lnTo>
                    <a:pt x="17" y="186"/>
                  </a:lnTo>
                  <a:lnTo>
                    <a:pt x="24" y="209"/>
                  </a:lnTo>
                  <a:lnTo>
                    <a:pt x="30" y="219"/>
                  </a:lnTo>
                  <a:lnTo>
                    <a:pt x="35" y="229"/>
                  </a:lnTo>
                  <a:lnTo>
                    <a:pt x="35" y="229"/>
                  </a:lnTo>
                  <a:lnTo>
                    <a:pt x="41" y="240"/>
                  </a:lnTo>
                  <a:lnTo>
                    <a:pt x="50" y="250"/>
                  </a:lnTo>
                  <a:lnTo>
                    <a:pt x="59" y="260"/>
                  </a:lnTo>
                  <a:lnTo>
                    <a:pt x="69" y="269"/>
                  </a:lnTo>
                  <a:lnTo>
                    <a:pt x="80" y="277"/>
                  </a:lnTo>
                  <a:lnTo>
                    <a:pt x="86" y="279"/>
                  </a:lnTo>
                  <a:lnTo>
                    <a:pt x="92" y="281"/>
                  </a:lnTo>
                  <a:lnTo>
                    <a:pt x="97" y="282"/>
                  </a:lnTo>
                  <a:lnTo>
                    <a:pt x="104" y="282"/>
                  </a:lnTo>
                  <a:lnTo>
                    <a:pt x="110" y="281"/>
                  </a:lnTo>
                  <a:lnTo>
                    <a:pt x="117" y="279"/>
                  </a:lnTo>
                  <a:lnTo>
                    <a:pt x="117" y="279"/>
                  </a:lnTo>
                  <a:lnTo>
                    <a:pt x="122" y="275"/>
                  </a:lnTo>
                  <a:lnTo>
                    <a:pt x="127" y="270"/>
                  </a:lnTo>
                  <a:lnTo>
                    <a:pt x="131" y="263"/>
                  </a:lnTo>
                  <a:lnTo>
                    <a:pt x="133" y="256"/>
                  </a:lnTo>
                  <a:lnTo>
                    <a:pt x="135" y="249"/>
                  </a:lnTo>
                  <a:lnTo>
                    <a:pt x="136" y="241"/>
                  </a:lnTo>
                  <a:lnTo>
                    <a:pt x="136" y="227"/>
                  </a:lnTo>
                  <a:lnTo>
                    <a:pt x="136" y="227"/>
                  </a:lnTo>
                  <a:lnTo>
                    <a:pt x="135" y="214"/>
                  </a:lnTo>
                  <a:lnTo>
                    <a:pt x="131" y="202"/>
                  </a:lnTo>
                  <a:lnTo>
                    <a:pt x="124" y="178"/>
                  </a:lnTo>
                  <a:lnTo>
                    <a:pt x="122" y="167"/>
                  </a:lnTo>
                  <a:lnTo>
                    <a:pt x="121" y="155"/>
                  </a:lnTo>
                  <a:lnTo>
                    <a:pt x="123" y="144"/>
                  </a:lnTo>
                  <a:lnTo>
                    <a:pt x="124" y="137"/>
                  </a:lnTo>
                  <a:lnTo>
                    <a:pt x="128" y="131"/>
                  </a:lnTo>
                  <a:lnTo>
                    <a:pt x="128" y="131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7" y="122"/>
                  </a:lnTo>
                  <a:lnTo>
                    <a:pt x="124" y="120"/>
                  </a:lnTo>
                  <a:lnTo>
                    <a:pt x="122" y="119"/>
                  </a:lnTo>
                  <a:lnTo>
                    <a:pt x="119" y="119"/>
                  </a:lnTo>
                  <a:lnTo>
                    <a:pt x="117" y="120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09" y="135"/>
                  </a:lnTo>
                  <a:lnTo>
                    <a:pt x="106" y="145"/>
                  </a:lnTo>
                  <a:lnTo>
                    <a:pt x="106" y="155"/>
                  </a:lnTo>
                  <a:lnTo>
                    <a:pt x="106" y="165"/>
                  </a:lnTo>
                  <a:lnTo>
                    <a:pt x="108" y="177"/>
                  </a:lnTo>
                  <a:lnTo>
                    <a:pt x="110" y="187"/>
                  </a:lnTo>
                  <a:lnTo>
                    <a:pt x="117" y="209"/>
                  </a:lnTo>
                  <a:lnTo>
                    <a:pt x="117" y="209"/>
                  </a:lnTo>
                  <a:lnTo>
                    <a:pt x="119" y="224"/>
                  </a:lnTo>
                  <a:lnTo>
                    <a:pt x="121" y="233"/>
                  </a:lnTo>
                  <a:lnTo>
                    <a:pt x="121" y="243"/>
                  </a:lnTo>
                  <a:lnTo>
                    <a:pt x="118" y="252"/>
                  </a:lnTo>
                  <a:lnTo>
                    <a:pt x="115" y="260"/>
                  </a:lnTo>
                  <a:lnTo>
                    <a:pt x="113" y="263"/>
                  </a:lnTo>
                  <a:lnTo>
                    <a:pt x="109" y="265"/>
                  </a:lnTo>
                  <a:lnTo>
                    <a:pt x="106" y="267"/>
                  </a:lnTo>
                  <a:lnTo>
                    <a:pt x="101" y="268"/>
                  </a:lnTo>
                  <a:lnTo>
                    <a:pt x="101" y="268"/>
                  </a:lnTo>
                  <a:lnTo>
                    <a:pt x="96" y="267"/>
                  </a:lnTo>
                  <a:lnTo>
                    <a:pt x="91" y="265"/>
                  </a:lnTo>
                  <a:lnTo>
                    <a:pt x="85" y="261"/>
                  </a:lnTo>
                  <a:lnTo>
                    <a:pt x="80" y="258"/>
                  </a:lnTo>
                  <a:lnTo>
                    <a:pt x="71" y="249"/>
                  </a:lnTo>
                  <a:lnTo>
                    <a:pt x="63" y="241"/>
                  </a:lnTo>
                  <a:lnTo>
                    <a:pt x="63" y="241"/>
                  </a:lnTo>
                  <a:lnTo>
                    <a:pt x="54" y="229"/>
                  </a:lnTo>
                  <a:lnTo>
                    <a:pt x="45" y="217"/>
                  </a:lnTo>
                  <a:lnTo>
                    <a:pt x="39" y="202"/>
                  </a:lnTo>
                  <a:lnTo>
                    <a:pt x="33" y="188"/>
                  </a:lnTo>
                  <a:lnTo>
                    <a:pt x="28" y="174"/>
                  </a:lnTo>
                  <a:lnTo>
                    <a:pt x="24" y="159"/>
                  </a:lnTo>
                  <a:lnTo>
                    <a:pt x="19" y="129"/>
                  </a:lnTo>
                  <a:lnTo>
                    <a:pt x="19" y="129"/>
                  </a:lnTo>
                  <a:lnTo>
                    <a:pt x="18" y="113"/>
                  </a:lnTo>
                  <a:lnTo>
                    <a:pt x="17" y="9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1" y="53"/>
                  </a:lnTo>
                  <a:lnTo>
                    <a:pt x="24" y="42"/>
                  </a:lnTo>
                  <a:lnTo>
                    <a:pt x="31" y="33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9" y="21"/>
                  </a:lnTo>
                  <a:lnTo>
                    <a:pt x="54" y="18"/>
                  </a:lnTo>
                  <a:lnTo>
                    <a:pt x="59" y="17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4" y="19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1" y="26"/>
                  </a:lnTo>
                  <a:lnTo>
                    <a:pt x="83" y="27"/>
                  </a:lnTo>
                  <a:lnTo>
                    <a:pt x="87" y="27"/>
                  </a:lnTo>
                  <a:lnTo>
                    <a:pt x="90" y="26"/>
                  </a:lnTo>
                  <a:lnTo>
                    <a:pt x="91" y="24"/>
                  </a:lnTo>
                  <a:lnTo>
                    <a:pt x="92" y="22"/>
                  </a:lnTo>
                  <a:lnTo>
                    <a:pt x="94" y="19"/>
                  </a:lnTo>
                  <a:lnTo>
                    <a:pt x="92" y="15"/>
                  </a:lnTo>
                  <a:lnTo>
                    <a:pt x="9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3" name="Freeform 271">
              <a:extLst>
                <a:ext uri="{FF2B5EF4-FFF2-40B4-BE49-F238E27FC236}">
                  <a16:creationId xmlns:a16="http://schemas.microsoft.com/office/drawing/2014/main" id="{A9747845-8A2D-C912-A9FF-88ACA535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401"/>
              <a:ext cx="1016" cy="870"/>
            </a:xfrm>
            <a:custGeom>
              <a:avLst/>
              <a:gdLst>
                <a:gd name="T0" fmla="*/ 726 w 2033"/>
                <a:gd name="T1" fmla="*/ 1 h 1739"/>
                <a:gd name="T2" fmla="*/ 500 w 2033"/>
                <a:gd name="T3" fmla="*/ 261 h 1739"/>
                <a:gd name="T4" fmla="*/ 494 w 2033"/>
                <a:gd name="T5" fmla="*/ 271 h 1739"/>
                <a:gd name="T6" fmla="*/ 484 w 2033"/>
                <a:gd name="T7" fmla="*/ 309 h 1739"/>
                <a:gd name="T8" fmla="*/ 440 w 2033"/>
                <a:gd name="T9" fmla="*/ 437 h 1739"/>
                <a:gd name="T10" fmla="*/ 138 w 2033"/>
                <a:gd name="T11" fmla="*/ 1326 h 1739"/>
                <a:gd name="T12" fmla="*/ 1 w 2033"/>
                <a:gd name="T13" fmla="*/ 1729 h 1739"/>
                <a:gd name="T14" fmla="*/ 0 w 2033"/>
                <a:gd name="T15" fmla="*/ 1732 h 1739"/>
                <a:gd name="T16" fmla="*/ 3 w 2033"/>
                <a:gd name="T17" fmla="*/ 1738 h 1739"/>
                <a:gd name="T18" fmla="*/ 11 w 2033"/>
                <a:gd name="T19" fmla="*/ 1738 h 1739"/>
                <a:gd name="T20" fmla="*/ 554 w 2033"/>
                <a:gd name="T21" fmla="*/ 1433 h 1739"/>
                <a:gd name="T22" fmla="*/ 1328 w 2033"/>
                <a:gd name="T23" fmla="*/ 999 h 1739"/>
                <a:gd name="T24" fmla="*/ 1356 w 2033"/>
                <a:gd name="T25" fmla="*/ 984 h 1739"/>
                <a:gd name="T26" fmla="*/ 1399 w 2033"/>
                <a:gd name="T27" fmla="*/ 961 h 1739"/>
                <a:gd name="T28" fmla="*/ 1423 w 2033"/>
                <a:gd name="T29" fmla="*/ 941 h 1739"/>
                <a:gd name="T30" fmla="*/ 1434 w 2033"/>
                <a:gd name="T31" fmla="*/ 930 h 1739"/>
                <a:gd name="T32" fmla="*/ 1689 w 2033"/>
                <a:gd name="T33" fmla="*/ 634 h 1739"/>
                <a:gd name="T34" fmla="*/ 2030 w 2033"/>
                <a:gd name="T35" fmla="*/ 238 h 1739"/>
                <a:gd name="T36" fmla="*/ 2033 w 2033"/>
                <a:gd name="T37" fmla="*/ 232 h 1739"/>
                <a:gd name="T38" fmla="*/ 2030 w 2033"/>
                <a:gd name="T39" fmla="*/ 227 h 1739"/>
                <a:gd name="T40" fmla="*/ 2025 w 2033"/>
                <a:gd name="T41" fmla="*/ 224 h 1739"/>
                <a:gd name="T42" fmla="*/ 2020 w 2033"/>
                <a:gd name="T43" fmla="*/ 227 h 1739"/>
                <a:gd name="T44" fmla="*/ 1519 w 2033"/>
                <a:gd name="T45" fmla="*/ 808 h 1739"/>
                <a:gd name="T46" fmla="*/ 1420 w 2033"/>
                <a:gd name="T47" fmla="*/ 921 h 1739"/>
                <a:gd name="T48" fmla="*/ 1409 w 2033"/>
                <a:gd name="T49" fmla="*/ 935 h 1739"/>
                <a:gd name="T50" fmla="*/ 1396 w 2033"/>
                <a:gd name="T51" fmla="*/ 944 h 1739"/>
                <a:gd name="T52" fmla="*/ 1162 w 2033"/>
                <a:gd name="T53" fmla="*/ 1075 h 1739"/>
                <a:gd name="T54" fmla="*/ 324 w 2033"/>
                <a:gd name="T55" fmla="*/ 1546 h 1739"/>
                <a:gd name="T56" fmla="*/ 3 w 2033"/>
                <a:gd name="T57" fmla="*/ 1725 h 1739"/>
                <a:gd name="T58" fmla="*/ 15 w 2033"/>
                <a:gd name="T59" fmla="*/ 1734 h 1739"/>
                <a:gd name="T60" fmla="*/ 220 w 2033"/>
                <a:gd name="T61" fmla="*/ 1131 h 1739"/>
                <a:gd name="T62" fmla="*/ 494 w 2033"/>
                <a:gd name="T63" fmla="*/ 325 h 1739"/>
                <a:gd name="T64" fmla="*/ 512 w 2033"/>
                <a:gd name="T65" fmla="*/ 274 h 1739"/>
                <a:gd name="T66" fmla="*/ 512 w 2033"/>
                <a:gd name="T67" fmla="*/ 270 h 1739"/>
                <a:gd name="T68" fmla="*/ 544 w 2033"/>
                <a:gd name="T69" fmla="*/ 236 h 1739"/>
                <a:gd name="T70" fmla="*/ 738 w 2033"/>
                <a:gd name="T71" fmla="*/ 13 h 1739"/>
                <a:gd name="T72" fmla="*/ 739 w 2033"/>
                <a:gd name="T73" fmla="*/ 10 h 1739"/>
                <a:gd name="T74" fmla="*/ 739 w 2033"/>
                <a:gd name="T75" fmla="*/ 4 h 1739"/>
                <a:gd name="T76" fmla="*/ 734 w 2033"/>
                <a:gd name="T77" fmla="*/ 0 h 1739"/>
                <a:gd name="T78" fmla="*/ 729 w 2033"/>
                <a:gd name="T79" fmla="*/ 0 h 1739"/>
                <a:gd name="T80" fmla="*/ 726 w 2033"/>
                <a:gd name="T81" fmla="*/ 1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3" h="1739">
                  <a:moveTo>
                    <a:pt x="726" y="1"/>
                  </a:moveTo>
                  <a:lnTo>
                    <a:pt x="726" y="1"/>
                  </a:lnTo>
                  <a:lnTo>
                    <a:pt x="500" y="261"/>
                  </a:lnTo>
                  <a:lnTo>
                    <a:pt x="500" y="261"/>
                  </a:lnTo>
                  <a:lnTo>
                    <a:pt x="498" y="265"/>
                  </a:lnTo>
                  <a:lnTo>
                    <a:pt x="494" y="271"/>
                  </a:lnTo>
                  <a:lnTo>
                    <a:pt x="490" y="284"/>
                  </a:lnTo>
                  <a:lnTo>
                    <a:pt x="484" y="309"/>
                  </a:lnTo>
                  <a:lnTo>
                    <a:pt x="484" y="309"/>
                  </a:lnTo>
                  <a:lnTo>
                    <a:pt x="440" y="437"/>
                  </a:lnTo>
                  <a:lnTo>
                    <a:pt x="440" y="437"/>
                  </a:lnTo>
                  <a:lnTo>
                    <a:pt x="138" y="1326"/>
                  </a:lnTo>
                  <a:lnTo>
                    <a:pt x="138" y="1326"/>
                  </a:lnTo>
                  <a:lnTo>
                    <a:pt x="1" y="1729"/>
                  </a:lnTo>
                  <a:lnTo>
                    <a:pt x="1" y="1729"/>
                  </a:lnTo>
                  <a:lnTo>
                    <a:pt x="0" y="1732"/>
                  </a:lnTo>
                  <a:lnTo>
                    <a:pt x="1" y="1734"/>
                  </a:lnTo>
                  <a:lnTo>
                    <a:pt x="3" y="1738"/>
                  </a:lnTo>
                  <a:lnTo>
                    <a:pt x="7" y="1739"/>
                  </a:lnTo>
                  <a:lnTo>
                    <a:pt x="11" y="1738"/>
                  </a:lnTo>
                  <a:lnTo>
                    <a:pt x="11" y="1738"/>
                  </a:lnTo>
                  <a:lnTo>
                    <a:pt x="554" y="1433"/>
                  </a:lnTo>
                  <a:lnTo>
                    <a:pt x="554" y="1433"/>
                  </a:lnTo>
                  <a:lnTo>
                    <a:pt x="1328" y="999"/>
                  </a:lnTo>
                  <a:lnTo>
                    <a:pt x="1328" y="999"/>
                  </a:lnTo>
                  <a:lnTo>
                    <a:pt x="1356" y="984"/>
                  </a:lnTo>
                  <a:lnTo>
                    <a:pt x="1385" y="968"/>
                  </a:lnTo>
                  <a:lnTo>
                    <a:pt x="1399" y="961"/>
                  </a:lnTo>
                  <a:lnTo>
                    <a:pt x="1411" y="952"/>
                  </a:lnTo>
                  <a:lnTo>
                    <a:pt x="1423" y="941"/>
                  </a:lnTo>
                  <a:lnTo>
                    <a:pt x="1434" y="930"/>
                  </a:lnTo>
                  <a:lnTo>
                    <a:pt x="1434" y="930"/>
                  </a:lnTo>
                  <a:lnTo>
                    <a:pt x="1689" y="634"/>
                  </a:lnTo>
                  <a:lnTo>
                    <a:pt x="1689" y="634"/>
                  </a:lnTo>
                  <a:lnTo>
                    <a:pt x="2030" y="238"/>
                  </a:lnTo>
                  <a:lnTo>
                    <a:pt x="2030" y="238"/>
                  </a:lnTo>
                  <a:lnTo>
                    <a:pt x="2032" y="234"/>
                  </a:lnTo>
                  <a:lnTo>
                    <a:pt x="2033" y="232"/>
                  </a:lnTo>
                  <a:lnTo>
                    <a:pt x="2032" y="229"/>
                  </a:lnTo>
                  <a:lnTo>
                    <a:pt x="2030" y="227"/>
                  </a:lnTo>
                  <a:lnTo>
                    <a:pt x="2028" y="225"/>
                  </a:lnTo>
                  <a:lnTo>
                    <a:pt x="2025" y="224"/>
                  </a:lnTo>
                  <a:lnTo>
                    <a:pt x="2023" y="225"/>
                  </a:lnTo>
                  <a:lnTo>
                    <a:pt x="2020" y="227"/>
                  </a:lnTo>
                  <a:lnTo>
                    <a:pt x="2020" y="227"/>
                  </a:lnTo>
                  <a:lnTo>
                    <a:pt x="1519" y="808"/>
                  </a:lnTo>
                  <a:lnTo>
                    <a:pt x="1519" y="808"/>
                  </a:lnTo>
                  <a:lnTo>
                    <a:pt x="1420" y="921"/>
                  </a:lnTo>
                  <a:lnTo>
                    <a:pt x="1420" y="921"/>
                  </a:lnTo>
                  <a:lnTo>
                    <a:pt x="1409" y="935"/>
                  </a:lnTo>
                  <a:lnTo>
                    <a:pt x="1404" y="939"/>
                  </a:lnTo>
                  <a:lnTo>
                    <a:pt x="1396" y="944"/>
                  </a:lnTo>
                  <a:lnTo>
                    <a:pt x="1396" y="944"/>
                  </a:lnTo>
                  <a:lnTo>
                    <a:pt x="1162" y="1075"/>
                  </a:lnTo>
                  <a:lnTo>
                    <a:pt x="1162" y="1075"/>
                  </a:lnTo>
                  <a:lnTo>
                    <a:pt x="324" y="1546"/>
                  </a:lnTo>
                  <a:lnTo>
                    <a:pt x="324" y="1546"/>
                  </a:lnTo>
                  <a:lnTo>
                    <a:pt x="3" y="1725"/>
                  </a:lnTo>
                  <a:lnTo>
                    <a:pt x="3" y="1725"/>
                  </a:lnTo>
                  <a:lnTo>
                    <a:pt x="15" y="1734"/>
                  </a:lnTo>
                  <a:lnTo>
                    <a:pt x="15" y="1734"/>
                  </a:lnTo>
                  <a:lnTo>
                    <a:pt x="220" y="1131"/>
                  </a:lnTo>
                  <a:lnTo>
                    <a:pt x="220" y="1131"/>
                  </a:lnTo>
                  <a:lnTo>
                    <a:pt x="494" y="325"/>
                  </a:lnTo>
                  <a:lnTo>
                    <a:pt x="494" y="325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12" y="270"/>
                  </a:lnTo>
                  <a:lnTo>
                    <a:pt x="512" y="270"/>
                  </a:lnTo>
                  <a:lnTo>
                    <a:pt x="544" y="236"/>
                  </a:lnTo>
                  <a:lnTo>
                    <a:pt x="544" y="236"/>
                  </a:lnTo>
                  <a:lnTo>
                    <a:pt x="738" y="13"/>
                  </a:lnTo>
                  <a:lnTo>
                    <a:pt x="738" y="13"/>
                  </a:lnTo>
                  <a:lnTo>
                    <a:pt x="739" y="10"/>
                  </a:lnTo>
                  <a:lnTo>
                    <a:pt x="739" y="6"/>
                  </a:lnTo>
                  <a:lnTo>
                    <a:pt x="739" y="4"/>
                  </a:lnTo>
                  <a:lnTo>
                    <a:pt x="736" y="1"/>
                  </a:lnTo>
                  <a:lnTo>
                    <a:pt x="734" y="0"/>
                  </a:lnTo>
                  <a:lnTo>
                    <a:pt x="731" y="0"/>
                  </a:lnTo>
                  <a:lnTo>
                    <a:pt x="729" y="0"/>
                  </a:lnTo>
                  <a:lnTo>
                    <a:pt x="726" y="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4" name="Freeform 272">
              <a:extLst>
                <a:ext uri="{FF2B5EF4-FFF2-40B4-BE49-F238E27FC236}">
                  <a16:creationId xmlns:a16="http://schemas.microsoft.com/office/drawing/2014/main" id="{AF198611-CD5A-3CEE-58E9-5ADFA0125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" y="3355"/>
              <a:ext cx="59" cy="117"/>
            </a:xfrm>
            <a:custGeom>
              <a:avLst/>
              <a:gdLst>
                <a:gd name="T0" fmla="*/ 106 w 118"/>
                <a:gd name="T1" fmla="*/ 1 h 234"/>
                <a:gd name="T2" fmla="*/ 106 w 118"/>
                <a:gd name="T3" fmla="*/ 1 h 234"/>
                <a:gd name="T4" fmla="*/ 90 w 118"/>
                <a:gd name="T5" fmla="*/ 12 h 234"/>
                <a:gd name="T6" fmla="*/ 73 w 118"/>
                <a:gd name="T7" fmla="*/ 27 h 234"/>
                <a:gd name="T8" fmla="*/ 59 w 118"/>
                <a:gd name="T9" fmla="*/ 39 h 234"/>
                <a:gd name="T10" fmla="*/ 45 w 118"/>
                <a:gd name="T11" fmla="*/ 55 h 234"/>
                <a:gd name="T12" fmla="*/ 33 w 118"/>
                <a:gd name="T13" fmla="*/ 70 h 234"/>
                <a:gd name="T14" fmla="*/ 23 w 118"/>
                <a:gd name="T15" fmla="*/ 88 h 234"/>
                <a:gd name="T16" fmla="*/ 15 w 118"/>
                <a:gd name="T17" fmla="*/ 106 h 234"/>
                <a:gd name="T18" fmla="*/ 9 w 118"/>
                <a:gd name="T19" fmla="*/ 126 h 234"/>
                <a:gd name="T20" fmla="*/ 9 w 118"/>
                <a:gd name="T21" fmla="*/ 126 h 234"/>
                <a:gd name="T22" fmla="*/ 4 w 118"/>
                <a:gd name="T23" fmla="*/ 153 h 234"/>
                <a:gd name="T24" fmla="*/ 1 w 118"/>
                <a:gd name="T25" fmla="*/ 169 h 234"/>
                <a:gd name="T26" fmla="*/ 0 w 118"/>
                <a:gd name="T27" fmla="*/ 185 h 234"/>
                <a:gd name="T28" fmla="*/ 0 w 118"/>
                <a:gd name="T29" fmla="*/ 201 h 234"/>
                <a:gd name="T30" fmla="*/ 2 w 118"/>
                <a:gd name="T31" fmla="*/ 208 h 234"/>
                <a:gd name="T32" fmla="*/ 4 w 118"/>
                <a:gd name="T33" fmla="*/ 215 h 234"/>
                <a:gd name="T34" fmla="*/ 8 w 118"/>
                <a:gd name="T35" fmla="*/ 221 h 234"/>
                <a:gd name="T36" fmla="*/ 11 w 118"/>
                <a:gd name="T37" fmla="*/ 226 h 234"/>
                <a:gd name="T38" fmla="*/ 17 w 118"/>
                <a:gd name="T39" fmla="*/ 230 h 234"/>
                <a:gd name="T40" fmla="*/ 22 w 118"/>
                <a:gd name="T41" fmla="*/ 234 h 234"/>
                <a:gd name="T42" fmla="*/ 22 w 118"/>
                <a:gd name="T43" fmla="*/ 234 h 234"/>
                <a:gd name="T44" fmla="*/ 26 w 118"/>
                <a:gd name="T45" fmla="*/ 234 h 234"/>
                <a:gd name="T46" fmla="*/ 28 w 118"/>
                <a:gd name="T47" fmla="*/ 233 h 234"/>
                <a:gd name="T48" fmla="*/ 29 w 118"/>
                <a:gd name="T49" fmla="*/ 231 h 234"/>
                <a:gd name="T50" fmla="*/ 31 w 118"/>
                <a:gd name="T51" fmla="*/ 229 h 234"/>
                <a:gd name="T52" fmla="*/ 32 w 118"/>
                <a:gd name="T53" fmla="*/ 226 h 234"/>
                <a:gd name="T54" fmla="*/ 31 w 118"/>
                <a:gd name="T55" fmla="*/ 222 h 234"/>
                <a:gd name="T56" fmla="*/ 29 w 118"/>
                <a:gd name="T57" fmla="*/ 220 h 234"/>
                <a:gd name="T58" fmla="*/ 27 w 118"/>
                <a:gd name="T59" fmla="*/ 219 h 234"/>
                <a:gd name="T60" fmla="*/ 27 w 118"/>
                <a:gd name="T61" fmla="*/ 219 h 234"/>
                <a:gd name="T62" fmla="*/ 22 w 118"/>
                <a:gd name="T63" fmla="*/ 216 h 234"/>
                <a:gd name="T64" fmla="*/ 19 w 118"/>
                <a:gd name="T65" fmla="*/ 212 h 234"/>
                <a:gd name="T66" fmla="*/ 17 w 118"/>
                <a:gd name="T67" fmla="*/ 208 h 234"/>
                <a:gd name="T68" fmla="*/ 15 w 118"/>
                <a:gd name="T69" fmla="*/ 202 h 234"/>
                <a:gd name="T70" fmla="*/ 14 w 118"/>
                <a:gd name="T71" fmla="*/ 189 h 234"/>
                <a:gd name="T72" fmla="*/ 15 w 118"/>
                <a:gd name="T73" fmla="*/ 174 h 234"/>
                <a:gd name="T74" fmla="*/ 18 w 118"/>
                <a:gd name="T75" fmla="*/ 158 h 234"/>
                <a:gd name="T76" fmla="*/ 20 w 118"/>
                <a:gd name="T77" fmla="*/ 144 h 234"/>
                <a:gd name="T78" fmla="*/ 26 w 118"/>
                <a:gd name="T79" fmla="*/ 124 h 234"/>
                <a:gd name="T80" fmla="*/ 26 w 118"/>
                <a:gd name="T81" fmla="*/ 124 h 234"/>
                <a:gd name="T82" fmla="*/ 32 w 118"/>
                <a:gd name="T83" fmla="*/ 106 h 234"/>
                <a:gd name="T84" fmla="*/ 40 w 118"/>
                <a:gd name="T85" fmla="*/ 89 h 234"/>
                <a:gd name="T86" fmla="*/ 49 w 118"/>
                <a:gd name="T87" fmla="*/ 74 h 234"/>
                <a:gd name="T88" fmla="*/ 59 w 118"/>
                <a:gd name="T89" fmla="*/ 61 h 234"/>
                <a:gd name="T90" fmla="*/ 72 w 118"/>
                <a:gd name="T91" fmla="*/ 48 h 234"/>
                <a:gd name="T92" fmla="*/ 84 w 118"/>
                <a:gd name="T93" fmla="*/ 35 h 234"/>
                <a:gd name="T94" fmla="*/ 99 w 118"/>
                <a:gd name="T95" fmla="*/ 25 h 234"/>
                <a:gd name="T96" fmla="*/ 114 w 118"/>
                <a:gd name="T97" fmla="*/ 14 h 234"/>
                <a:gd name="T98" fmla="*/ 114 w 118"/>
                <a:gd name="T99" fmla="*/ 14 h 234"/>
                <a:gd name="T100" fmla="*/ 116 w 118"/>
                <a:gd name="T101" fmla="*/ 11 h 234"/>
                <a:gd name="T102" fmla="*/ 118 w 118"/>
                <a:gd name="T103" fmla="*/ 9 h 234"/>
                <a:gd name="T104" fmla="*/ 118 w 118"/>
                <a:gd name="T105" fmla="*/ 6 h 234"/>
                <a:gd name="T106" fmla="*/ 116 w 118"/>
                <a:gd name="T107" fmla="*/ 3 h 234"/>
                <a:gd name="T108" fmla="*/ 115 w 118"/>
                <a:gd name="T109" fmla="*/ 1 h 234"/>
                <a:gd name="T110" fmla="*/ 113 w 118"/>
                <a:gd name="T111" fmla="*/ 0 h 234"/>
                <a:gd name="T112" fmla="*/ 110 w 118"/>
                <a:gd name="T113" fmla="*/ 0 h 234"/>
                <a:gd name="T114" fmla="*/ 106 w 118"/>
                <a:gd name="T115" fmla="*/ 1 h 234"/>
                <a:gd name="T116" fmla="*/ 106 w 118"/>
                <a:gd name="T11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34">
                  <a:moveTo>
                    <a:pt x="106" y="1"/>
                  </a:moveTo>
                  <a:lnTo>
                    <a:pt x="106" y="1"/>
                  </a:lnTo>
                  <a:lnTo>
                    <a:pt x="90" y="12"/>
                  </a:lnTo>
                  <a:lnTo>
                    <a:pt x="73" y="27"/>
                  </a:lnTo>
                  <a:lnTo>
                    <a:pt x="59" y="39"/>
                  </a:lnTo>
                  <a:lnTo>
                    <a:pt x="45" y="55"/>
                  </a:lnTo>
                  <a:lnTo>
                    <a:pt x="33" y="70"/>
                  </a:lnTo>
                  <a:lnTo>
                    <a:pt x="23" y="88"/>
                  </a:lnTo>
                  <a:lnTo>
                    <a:pt x="15" y="106"/>
                  </a:lnTo>
                  <a:lnTo>
                    <a:pt x="9" y="126"/>
                  </a:lnTo>
                  <a:lnTo>
                    <a:pt x="9" y="126"/>
                  </a:lnTo>
                  <a:lnTo>
                    <a:pt x="4" y="153"/>
                  </a:lnTo>
                  <a:lnTo>
                    <a:pt x="1" y="169"/>
                  </a:lnTo>
                  <a:lnTo>
                    <a:pt x="0" y="185"/>
                  </a:lnTo>
                  <a:lnTo>
                    <a:pt x="0" y="201"/>
                  </a:lnTo>
                  <a:lnTo>
                    <a:pt x="2" y="208"/>
                  </a:lnTo>
                  <a:lnTo>
                    <a:pt x="4" y="215"/>
                  </a:lnTo>
                  <a:lnTo>
                    <a:pt x="8" y="221"/>
                  </a:lnTo>
                  <a:lnTo>
                    <a:pt x="11" y="226"/>
                  </a:lnTo>
                  <a:lnTo>
                    <a:pt x="17" y="23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26" y="234"/>
                  </a:lnTo>
                  <a:lnTo>
                    <a:pt x="28" y="233"/>
                  </a:lnTo>
                  <a:lnTo>
                    <a:pt x="29" y="231"/>
                  </a:lnTo>
                  <a:lnTo>
                    <a:pt x="31" y="229"/>
                  </a:lnTo>
                  <a:lnTo>
                    <a:pt x="32" y="226"/>
                  </a:lnTo>
                  <a:lnTo>
                    <a:pt x="31" y="222"/>
                  </a:lnTo>
                  <a:lnTo>
                    <a:pt x="29" y="220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22" y="216"/>
                  </a:lnTo>
                  <a:lnTo>
                    <a:pt x="19" y="212"/>
                  </a:lnTo>
                  <a:lnTo>
                    <a:pt x="17" y="208"/>
                  </a:lnTo>
                  <a:lnTo>
                    <a:pt x="15" y="202"/>
                  </a:lnTo>
                  <a:lnTo>
                    <a:pt x="14" y="189"/>
                  </a:lnTo>
                  <a:lnTo>
                    <a:pt x="15" y="174"/>
                  </a:lnTo>
                  <a:lnTo>
                    <a:pt x="18" y="158"/>
                  </a:lnTo>
                  <a:lnTo>
                    <a:pt x="20" y="144"/>
                  </a:lnTo>
                  <a:lnTo>
                    <a:pt x="26" y="124"/>
                  </a:lnTo>
                  <a:lnTo>
                    <a:pt x="26" y="124"/>
                  </a:lnTo>
                  <a:lnTo>
                    <a:pt x="32" y="106"/>
                  </a:lnTo>
                  <a:lnTo>
                    <a:pt x="40" y="89"/>
                  </a:lnTo>
                  <a:lnTo>
                    <a:pt x="49" y="74"/>
                  </a:lnTo>
                  <a:lnTo>
                    <a:pt x="59" y="61"/>
                  </a:lnTo>
                  <a:lnTo>
                    <a:pt x="72" y="48"/>
                  </a:lnTo>
                  <a:lnTo>
                    <a:pt x="84" y="35"/>
                  </a:lnTo>
                  <a:lnTo>
                    <a:pt x="99" y="25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16" y="11"/>
                  </a:lnTo>
                  <a:lnTo>
                    <a:pt x="118" y="9"/>
                  </a:lnTo>
                  <a:lnTo>
                    <a:pt x="118" y="6"/>
                  </a:lnTo>
                  <a:lnTo>
                    <a:pt x="116" y="3"/>
                  </a:lnTo>
                  <a:lnTo>
                    <a:pt x="115" y="1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5" name="Freeform 273">
              <a:extLst>
                <a:ext uri="{FF2B5EF4-FFF2-40B4-BE49-F238E27FC236}">
                  <a16:creationId xmlns:a16="http://schemas.microsoft.com/office/drawing/2014/main" id="{F91A554E-4001-D5E7-A885-40533C762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0"/>
              <a:ext cx="3077" cy="3333"/>
            </a:xfrm>
            <a:custGeom>
              <a:avLst/>
              <a:gdLst>
                <a:gd name="T0" fmla="*/ 2257 w 6154"/>
                <a:gd name="T1" fmla="*/ 3638 h 6666"/>
                <a:gd name="T2" fmla="*/ 4250 w 6154"/>
                <a:gd name="T3" fmla="*/ 1161 h 6666"/>
                <a:gd name="T4" fmla="*/ 4280 w 6154"/>
                <a:gd name="T5" fmla="*/ 1021 h 6666"/>
                <a:gd name="T6" fmla="*/ 4347 w 6154"/>
                <a:gd name="T7" fmla="*/ 947 h 6666"/>
                <a:gd name="T8" fmla="*/ 4589 w 6154"/>
                <a:gd name="T9" fmla="*/ 701 h 6666"/>
                <a:gd name="T10" fmla="*/ 4598 w 6154"/>
                <a:gd name="T11" fmla="*/ 597 h 6666"/>
                <a:gd name="T12" fmla="*/ 4667 w 6154"/>
                <a:gd name="T13" fmla="*/ 537 h 6666"/>
                <a:gd name="T14" fmla="*/ 4783 w 6154"/>
                <a:gd name="T15" fmla="*/ 523 h 6666"/>
                <a:gd name="T16" fmla="*/ 5167 w 6154"/>
                <a:gd name="T17" fmla="*/ 68 h 6666"/>
                <a:gd name="T18" fmla="*/ 5368 w 6154"/>
                <a:gd name="T19" fmla="*/ 19 h 6666"/>
                <a:gd name="T20" fmla="*/ 5586 w 6154"/>
                <a:gd name="T21" fmla="*/ 41 h 6666"/>
                <a:gd name="T22" fmla="*/ 5808 w 6154"/>
                <a:gd name="T23" fmla="*/ 204 h 6666"/>
                <a:gd name="T24" fmla="*/ 6072 w 6154"/>
                <a:gd name="T25" fmla="*/ 493 h 6666"/>
                <a:gd name="T26" fmla="*/ 6125 w 6154"/>
                <a:gd name="T27" fmla="*/ 649 h 6666"/>
                <a:gd name="T28" fmla="*/ 6125 w 6154"/>
                <a:gd name="T29" fmla="*/ 831 h 6666"/>
                <a:gd name="T30" fmla="*/ 5966 w 6154"/>
                <a:gd name="T31" fmla="*/ 1052 h 6666"/>
                <a:gd name="T32" fmla="*/ 5727 w 6154"/>
                <a:gd name="T33" fmla="*/ 1331 h 6666"/>
                <a:gd name="T34" fmla="*/ 5722 w 6154"/>
                <a:gd name="T35" fmla="*/ 1485 h 6666"/>
                <a:gd name="T36" fmla="*/ 5633 w 6154"/>
                <a:gd name="T37" fmla="*/ 1532 h 6666"/>
                <a:gd name="T38" fmla="*/ 5603 w 6154"/>
                <a:gd name="T39" fmla="*/ 1547 h 6666"/>
                <a:gd name="T40" fmla="*/ 5421 w 6154"/>
                <a:gd name="T41" fmla="*/ 1746 h 6666"/>
                <a:gd name="T42" fmla="*/ 5375 w 6154"/>
                <a:gd name="T43" fmla="*/ 1882 h 6666"/>
                <a:gd name="T44" fmla="*/ 5239 w 6154"/>
                <a:gd name="T45" fmla="*/ 1941 h 6666"/>
                <a:gd name="T46" fmla="*/ 5136 w 6154"/>
                <a:gd name="T47" fmla="*/ 2019 h 6666"/>
                <a:gd name="T48" fmla="*/ 2906 w 6154"/>
                <a:gd name="T49" fmla="*/ 4706 h 6666"/>
                <a:gd name="T50" fmla="*/ 2875 w 6154"/>
                <a:gd name="T51" fmla="*/ 4732 h 6666"/>
                <a:gd name="T52" fmla="*/ 2662 w 6154"/>
                <a:gd name="T53" fmla="*/ 4842 h 6666"/>
                <a:gd name="T54" fmla="*/ 2498 w 6154"/>
                <a:gd name="T55" fmla="*/ 5093 h 6666"/>
                <a:gd name="T56" fmla="*/ 2394 w 6154"/>
                <a:gd name="T57" fmla="*/ 5286 h 6666"/>
                <a:gd name="T58" fmla="*/ 1384 w 6154"/>
                <a:gd name="T59" fmla="*/ 6599 h 6666"/>
                <a:gd name="T60" fmla="*/ 1349 w 6154"/>
                <a:gd name="T61" fmla="*/ 6666 h 6666"/>
                <a:gd name="T62" fmla="*/ 2339 w 6154"/>
                <a:gd name="T63" fmla="*/ 5389 h 6666"/>
                <a:gd name="T64" fmla="*/ 2506 w 6154"/>
                <a:gd name="T65" fmla="*/ 5120 h 6666"/>
                <a:gd name="T66" fmla="*/ 2639 w 6154"/>
                <a:gd name="T67" fmla="*/ 4887 h 6666"/>
                <a:gd name="T68" fmla="*/ 2811 w 6154"/>
                <a:gd name="T69" fmla="*/ 4775 h 6666"/>
                <a:gd name="T70" fmla="*/ 2998 w 6154"/>
                <a:gd name="T71" fmla="*/ 4619 h 6666"/>
                <a:gd name="T72" fmla="*/ 5205 w 6154"/>
                <a:gd name="T73" fmla="*/ 1961 h 6666"/>
                <a:gd name="T74" fmla="*/ 5223 w 6154"/>
                <a:gd name="T75" fmla="*/ 1959 h 6666"/>
                <a:gd name="T76" fmla="*/ 5381 w 6154"/>
                <a:gd name="T77" fmla="*/ 1901 h 6666"/>
                <a:gd name="T78" fmla="*/ 5430 w 6154"/>
                <a:gd name="T79" fmla="*/ 1763 h 6666"/>
                <a:gd name="T80" fmla="*/ 5615 w 6154"/>
                <a:gd name="T81" fmla="*/ 1542 h 6666"/>
                <a:gd name="T82" fmla="*/ 5599 w 6154"/>
                <a:gd name="T83" fmla="*/ 1541 h 6666"/>
                <a:gd name="T84" fmla="*/ 5681 w 6154"/>
                <a:gd name="T85" fmla="*/ 1540 h 6666"/>
                <a:gd name="T86" fmla="*/ 5735 w 6154"/>
                <a:gd name="T87" fmla="*/ 1492 h 6666"/>
                <a:gd name="T88" fmla="*/ 5742 w 6154"/>
                <a:gd name="T89" fmla="*/ 1335 h 6666"/>
                <a:gd name="T90" fmla="*/ 5878 w 6154"/>
                <a:gd name="T91" fmla="*/ 1176 h 6666"/>
                <a:gd name="T92" fmla="*/ 6132 w 6154"/>
                <a:gd name="T93" fmla="*/ 861 h 6666"/>
                <a:gd name="T94" fmla="*/ 6146 w 6154"/>
                <a:gd name="T95" fmla="*/ 670 h 6666"/>
                <a:gd name="T96" fmla="*/ 6088 w 6154"/>
                <a:gd name="T97" fmla="*/ 488 h 6666"/>
                <a:gd name="T98" fmla="*/ 5819 w 6154"/>
                <a:gd name="T99" fmla="*/ 192 h 6666"/>
                <a:gd name="T100" fmla="*/ 5599 w 6154"/>
                <a:gd name="T101" fmla="*/ 29 h 6666"/>
                <a:gd name="T102" fmla="*/ 5377 w 6154"/>
                <a:gd name="T103" fmla="*/ 3 h 6666"/>
                <a:gd name="T104" fmla="*/ 5170 w 6154"/>
                <a:gd name="T105" fmla="*/ 50 h 6666"/>
                <a:gd name="T106" fmla="*/ 4772 w 6154"/>
                <a:gd name="T107" fmla="*/ 512 h 6666"/>
                <a:gd name="T108" fmla="*/ 4649 w 6154"/>
                <a:gd name="T109" fmla="*/ 523 h 6666"/>
                <a:gd name="T110" fmla="*/ 4587 w 6154"/>
                <a:gd name="T111" fmla="*/ 571 h 6666"/>
                <a:gd name="T112" fmla="*/ 4583 w 6154"/>
                <a:gd name="T113" fmla="*/ 687 h 6666"/>
                <a:gd name="T114" fmla="*/ 4382 w 6154"/>
                <a:gd name="T115" fmla="*/ 916 h 6666"/>
                <a:gd name="T116" fmla="*/ 4278 w 6154"/>
                <a:gd name="T117" fmla="*/ 984 h 6666"/>
                <a:gd name="T118" fmla="*/ 4246 w 6154"/>
                <a:gd name="T119" fmla="*/ 1141 h 6666"/>
                <a:gd name="T120" fmla="*/ 4205 w 6154"/>
                <a:gd name="T121" fmla="*/ 1193 h 6666"/>
                <a:gd name="T122" fmla="*/ 1626 w 6154"/>
                <a:gd name="T123" fmla="*/ 4397 h 6666"/>
                <a:gd name="T124" fmla="*/ 0 w 6154"/>
                <a:gd name="T125" fmla="*/ 6421 h 6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54" h="6666">
                  <a:moveTo>
                    <a:pt x="11" y="6429"/>
                  </a:moveTo>
                  <a:lnTo>
                    <a:pt x="11" y="6429"/>
                  </a:lnTo>
                  <a:lnTo>
                    <a:pt x="207" y="6184"/>
                  </a:lnTo>
                  <a:lnTo>
                    <a:pt x="207" y="6184"/>
                  </a:lnTo>
                  <a:lnTo>
                    <a:pt x="721" y="5547"/>
                  </a:lnTo>
                  <a:lnTo>
                    <a:pt x="721" y="5547"/>
                  </a:lnTo>
                  <a:lnTo>
                    <a:pt x="1443" y="4651"/>
                  </a:lnTo>
                  <a:lnTo>
                    <a:pt x="1443" y="4651"/>
                  </a:lnTo>
                  <a:lnTo>
                    <a:pt x="2257" y="3638"/>
                  </a:lnTo>
                  <a:lnTo>
                    <a:pt x="2257" y="3638"/>
                  </a:lnTo>
                  <a:lnTo>
                    <a:pt x="3056" y="2645"/>
                  </a:lnTo>
                  <a:lnTo>
                    <a:pt x="3056" y="2645"/>
                  </a:lnTo>
                  <a:lnTo>
                    <a:pt x="3727" y="1811"/>
                  </a:lnTo>
                  <a:lnTo>
                    <a:pt x="3727" y="1811"/>
                  </a:lnTo>
                  <a:lnTo>
                    <a:pt x="4159" y="1275"/>
                  </a:lnTo>
                  <a:lnTo>
                    <a:pt x="4159" y="1275"/>
                  </a:lnTo>
                  <a:lnTo>
                    <a:pt x="4250" y="1161"/>
                  </a:lnTo>
                  <a:lnTo>
                    <a:pt x="4250" y="1161"/>
                  </a:lnTo>
                  <a:lnTo>
                    <a:pt x="4255" y="1154"/>
                  </a:lnTo>
                  <a:lnTo>
                    <a:pt x="4259" y="1149"/>
                  </a:lnTo>
                  <a:lnTo>
                    <a:pt x="4261" y="1143"/>
                  </a:lnTo>
                  <a:lnTo>
                    <a:pt x="4262" y="1134"/>
                  </a:lnTo>
                  <a:lnTo>
                    <a:pt x="4262" y="1134"/>
                  </a:lnTo>
                  <a:lnTo>
                    <a:pt x="4265" y="1096"/>
                  </a:lnTo>
                  <a:lnTo>
                    <a:pt x="4271" y="1058"/>
                  </a:lnTo>
                  <a:lnTo>
                    <a:pt x="4275" y="1040"/>
                  </a:lnTo>
                  <a:lnTo>
                    <a:pt x="4280" y="1021"/>
                  </a:lnTo>
                  <a:lnTo>
                    <a:pt x="4286" y="1003"/>
                  </a:lnTo>
                  <a:lnTo>
                    <a:pt x="4293" y="986"/>
                  </a:lnTo>
                  <a:lnTo>
                    <a:pt x="4293" y="986"/>
                  </a:lnTo>
                  <a:lnTo>
                    <a:pt x="4297" y="979"/>
                  </a:lnTo>
                  <a:lnTo>
                    <a:pt x="4302" y="972"/>
                  </a:lnTo>
                  <a:lnTo>
                    <a:pt x="4309" y="967"/>
                  </a:lnTo>
                  <a:lnTo>
                    <a:pt x="4315" y="962"/>
                  </a:lnTo>
                  <a:lnTo>
                    <a:pt x="4330" y="954"/>
                  </a:lnTo>
                  <a:lnTo>
                    <a:pt x="4347" y="947"/>
                  </a:lnTo>
                  <a:lnTo>
                    <a:pt x="4364" y="940"/>
                  </a:lnTo>
                  <a:lnTo>
                    <a:pt x="4380" y="934"/>
                  </a:lnTo>
                  <a:lnTo>
                    <a:pt x="4396" y="925"/>
                  </a:lnTo>
                  <a:lnTo>
                    <a:pt x="4402" y="920"/>
                  </a:lnTo>
                  <a:lnTo>
                    <a:pt x="4407" y="913"/>
                  </a:lnTo>
                  <a:lnTo>
                    <a:pt x="4407" y="913"/>
                  </a:lnTo>
                  <a:lnTo>
                    <a:pt x="4578" y="715"/>
                  </a:lnTo>
                  <a:lnTo>
                    <a:pt x="4578" y="715"/>
                  </a:lnTo>
                  <a:lnTo>
                    <a:pt x="4589" y="701"/>
                  </a:lnTo>
                  <a:lnTo>
                    <a:pt x="4592" y="696"/>
                  </a:lnTo>
                  <a:lnTo>
                    <a:pt x="4594" y="690"/>
                  </a:lnTo>
                  <a:lnTo>
                    <a:pt x="4596" y="684"/>
                  </a:lnTo>
                  <a:lnTo>
                    <a:pt x="4597" y="678"/>
                  </a:lnTo>
                  <a:lnTo>
                    <a:pt x="4597" y="660"/>
                  </a:lnTo>
                  <a:lnTo>
                    <a:pt x="4597" y="660"/>
                  </a:lnTo>
                  <a:lnTo>
                    <a:pt x="4596" y="638"/>
                  </a:lnTo>
                  <a:lnTo>
                    <a:pt x="4597" y="617"/>
                  </a:lnTo>
                  <a:lnTo>
                    <a:pt x="4598" y="597"/>
                  </a:lnTo>
                  <a:lnTo>
                    <a:pt x="4602" y="576"/>
                  </a:lnTo>
                  <a:lnTo>
                    <a:pt x="4602" y="576"/>
                  </a:lnTo>
                  <a:lnTo>
                    <a:pt x="4606" y="566"/>
                  </a:lnTo>
                  <a:lnTo>
                    <a:pt x="4611" y="557"/>
                  </a:lnTo>
                  <a:lnTo>
                    <a:pt x="4619" y="551"/>
                  </a:lnTo>
                  <a:lnTo>
                    <a:pt x="4626" y="547"/>
                  </a:lnTo>
                  <a:lnTo>
                    <a:pt x="4637" y="543"/>
                  </a:lnTo>
                  <a:lnTo>
                    <a:pt x="4647" y="541"/>
                  </a:lnTo>
                  <a:lnTo>
                    <a:pt x="4667" y="537"/>
                  </a:lnTo>
                  <a:lnTo>
                    <a:pt x="4667" y="537"/>
                  </a:lnTo>
                  <a:lnTo>
                    <a:pt x="4689" y="534"/>
                  </a:lnTo>
                  <a:lnTo>
                    <a:pt x="4711" y="530"/>
                  </a:lnTo>
                  <a:lnTo>
                    <a:pt x="4754" y="526"/>
                  </a:lnTo>
                  <a:lnTo>
                    <a:pt x="4754" y="526"/>
                  </a:lnTo>
                  <a:lnTo>
                    <a:pt x="4769" y="526"/>
                  </a:lnTo>
                  <a:lnTo>
                    <a:pt x="4778" y="525"/>
                  </a:lnTo>
                  <a:lnTo>
                    <a:pt x="4780" y="524"/>
                  </a:lnTo>
                  <a:lnTo>
                    <a:pt x="4783" y="523"/>
                  </a:lnTo>
                  <a:lnTo>
                    <a:pt x="4783" y="523"/>
                  </a:lnTo>
                  <a:lnTo>
                    <a:pt x="4822" y="477"/>
                  </a:lnTo>
                  <a:lnTo>
                    <a:pt x="4822" y="477"/>
                  </a:lnTo>
                  <a:lnTo>
                    <a:pt x="5013" y="250"/>
                  </a:lnTo>
                  <a:lnTo>
                    <a:pt x="5013" y="250"/>
                  </a:lnTo>
                  <a:lnTo>
                    <a:pt x="5162" y="73"/>
                  </a:lnTo>
                  <a:lnTo>
                    <a:pt x="5162" y="73"/>
                  </a:lnTo>
                  <a:lnTo>
                    <a:pt x="5166" y="68"/>
                  </a:lnTo>
                  <a:lnTo>
                    <a:pt x="5167" y="68"/>
                  </a:lnTo>
                  <a:lnTo>
                    <a:pt x="5167" y="68"/>
                  </a:lnTo>
                  <a:lnTo>
                    <a:pt x="5186" y="60"/>
                  </a:lnTo>
                  <a:lnTo>
                    <a:pt x="5205" y="54"/>
                  </a:lnTo>
                  <a:lnTo>
                    <a:pt x="5205" y="54"/>
                  </a:lnTo>
                  <a:lnTo>
                    <a:pt x="5245" y="42"/>
                  </a:lnTo>
                  <a:lnTo>
                    <a:pt x="5286" y="32"/>
                  </a:lnTo>
                  <a:lnTo>
                    <a:pt x="5327" y="24"/>
                  </a:lnTo>
                  <a:lnTo>
                    <a:pt x="5368" y="19"/>
                  </a:lnTo>
                  <a:lnTo>
                    <a:pt x="5368" y="19"/>
                  </a:lnTo>
                  <a:lnTo>
                    <a:pt x="5396" y="17"/>
                  </a:lnTo>
                  <a:lnTo>
                    <a:pt x="5423" y="15"/>
                  </a:lnTo>
                  <a:lnTo>
                    <a:pt x="5451" y="17"/>
                  </a:lnTo>
                  <a:lnTo>
                    <a:pt x="5478" y="18"/>
                  </a:lnTo>
                  <a:lnTo>
                    <a:pt x="5505" y="22"/>
                  </a:lnTo>
                  <a:lnTo>
                    <a:pt x="5533" y="27"/>
                  </a:lnTo>
                  <a:lnTo>
                    <a:pt x="5560" y="33"/>
                  </a:lnTo>
                  <a:lnTo>
                    <a:pt x="5586" y="41"/>
                  </a:lnTo>
                  <a:lnTo>
                    <a:pt x="5586" y="41"/>
                  </a:lnTo>
                  <a:lnTo>
                    <a:pt x="5603" y="47"/>
                  </a:lnTo>
                  <a:lnTo>
                    <a:pt x="5618" y="55"/>
                  </a:lnTo>
                  <a:lnTo>
                    <a:pt x="5633" y="63"/>
                  </a:lnTo>
                  <a:lnTo>
                    <a:pt x="5649" y="70"/>
                  </a:lnTo>
                  <a:lnTo>
                    <a:pt x="5677" y="90"/>
                  </a:lnTo>
                  <a:lnTo>
                    <a:pt x="5705" y="111"/>
                  </a:lnTo>
                  <a:lnTo>
                    <a:pt x="5732" y="133"/>
                  </a:lnTo>
                  <a:lnTo>
                    <a:pt x="5758" y="156"/>
                  </a:lnTo>
                  <a:lnTo>
                    <a:pt x="5808" y="204"/>
                  </a:lnTo>
                  <a:lnTo>
                    <a:pt x="5808" y="204"/>
                  </a:lnTo>
                  <a:lnTo>
                    <a:pt x="5842" y="238"/>
                  </a:lnTo>
                  <a:lnTo>
                    <a:pt x="5877" y="273"/>
                  </a:lnTo>
                  <a:lnTo>
                    <a:pt x="5911" y="307"/>
                  </a:lnTo>
                  <a:lnTo>
                    <a:pt x="5945" y="343"/>
                  </a:lnTo>
                  <a:lnTo>
                    <a:pt x="5978" y="380"/>
                  </a:lnTo>
                  <a:lnTo>
                    <a:pt x="6010" y="418"/>
                  </a:lnTo>
                  <a:lnTo>
                    <a:pt x="6041" y="455"/>
                  </a:lnTo>
                  <a:lnTo>
                    <a:pt x="6072" y="493"/>
                  </a:lnTo>
                  <a:lnTo>
                    <a:pt x="6072" y="493"/>
                  </a:lnTo>
                  <a:lnTo>
                    <a:pt x="6075" y="498"/>
                  </a:lnTo>
                  <a:lnTo>
                    <a:pt x="6079" y="506"/>
                  </a:lnTo>
                  <a:lnTo>
                    <a:pt x="6087" y="523"/>
                  </a:lnTo>
                  <a:lnTo>
                    <a:pt x="6100" y="557"/>
                  </a:lnTo>
                  <a:lnTo>
                    <a:pt x="6100" y="557"/>
                  </a:lnTo>
                  <a:lnTo>
                    <a:pt x="6114" y="603"/>
                  </a:lnTo>
                  <a:lnTo>
                    <a:pt x="6120" y="626"/>
                  </a:lnTo>
                  <a:lnTo>
                    <a:pt x="6125" y="649"/>
                  </a:lnTo>
                  <a:lnTo>
                    <a:pt x="6130" y="672"/>
                  </a:lnTo>
                  <a:lnTo>
                    <a:pt x="6134" y="696"/>
                  </a:lnTo>
                  <a:lnTo>
                    <a:pt x="6137" y="720"/>
                  </a:lnTo>
                  <a:lnTo>
                    <a:pt x="6138" y="743"/>
                  </a:lnTo>
                  <a:lnTo>
                    <a:pt x="6138" y="743"/>
                  </a:lnTo>
                  <a:lnTo>
                    <a:pt x="6138" y="767"/>
                  </a:lnTo>
                  <a:lnTo>
                    <a:pt x="6136" y="789"/>
                  </a:lnTo>
                  <a:lnTo>
                    <a:pt x="6132" y="811"/>
                  </a:lnTo>
                  <a:lnTo>
                    <a:pt x="6125" y="831"/>
                  </a:lnTo>
                  <a:lnTo>
                    <a:pt x="6118" y="852"/>
                  </a:lnTo>
                  <a:lnTo>
                    <a:pt x="6107" y="871"/>
                  </a:lnTo>
                  <a:lnTo>
                    <a:pt x="6096" y="890"/>
                  </a:lnTo>
                  <a:lnTo>
                    <a:pt x="6082" y="909"/>
                  </a:lnTo>
                  <a:lnTo>
                    <a:pt x="6082" y="909"/>
                  </a:lnTo>
                  <a:lnTo>
                    <a:pt x="6054" y="945"/>
                  </a:lnTo>
                  <a:lnTo>
                    <a:pt x="6025" y="981"/>
                  </a:lnTo>
                  <a:lnTo>
                    <a:pt x="5966" y="1052"/>
                  </a:lnTo>
                  <a:lnTo>
                    <a:pt x="5966" y="1052"/>
                  </a:lnTo>
                  <a:lnTo>
                    <a:pt x="5911" y="1114"/>
                  </a:lnTo>
                  <a:lnTo>
                    <a:pt x="5858" y="1177"/>
                  </a:lnTo>
                  <a:lnTo>
                    <a:pt x="5746" y="1301"/>
                  </a:lnTo>
                  <a:lnTo>
                    <a:pt x="5746" y="1301"/>
                  </a:lnTo>
                  <a:lnTo>
                    <a:pt x="5736" y="1312"/>
                  </a:lnTo>
                  <a:lnTo>
                    <a:pt x="5732" y="1317"/>
                  </a:lnTo>
                  <a:lnTo>
                    <a:pt x="5729" y="1321"/>
                  </a:lnTo>
                  <a:lnTo>
                    <a:pt x="5728" y="1326"/>
                  </a:lnTo>
                  <a:lnTo>
                    <a:pt x="5727" y="1331"/>
                  </a:lnTo>
                  <a:lnTo>
                    <a:pt x="5728" y="1346"/>
                  </a:lnTo>
                  <a:lnTo>
                    <a:pt x="5728" y="1346"/>
                  </a:lnTo>
                  <a:lnTo>
                    <a:pt x="5732" y="1373"/>
                  </a:lnTo>
                  <a:lnTo>
                    <a:pt x="5733" y="1401"/>
                  </a:lnTo>
                  <a:lnTo>
                    <a:pt x="5733" y="1431"/>
                  </a:lnTo>
                  <a:lnTo>
                    <a:pt x="5732" y="1445"/>
                  </a:lnTo>
                  <a:lnTo>
                    <a:pt x="5729" y="1459"/>
                  </a:lnTo>
                  <a:lnTo>
                    <a:pt x="5726" y="1472"/>
                  </a:lnTo>
                  <a:lnTo>
                    <a:pt x="5722" y="1485"/>
                  </a:lnTo>
                  <a:lnTo>
                    <a:pt x="5715" y="1496"/>
                  </a:lnTo>
                  <a:lnTo>
                    <a:pt x="5708" y="1506"/>
                  </a:lnTo>
                  <a:lnTo>
                    <a:pt x="5697" y="1515"/>
                  </a:lnTo>
                  <a:lnTo>
                    <a:pt x="5686" y="1523"/>
                  </a:lnTo>
                  <a:lnTo>
                    <a:pt x="5673" y="1528"/>
                  </a:lnTo>
                  <a:lnTo>
                    <a:pt x="5658" y="1531"/>
                  </a:lnTo>
                  <a:lnTo>
                    <a:pt x="5658" y="1531"/>
                  </a:lnTo>
                  <a:lnTo>
                    <a:pt x="5646" y="1532"/>
                  </a:lnTo>
                  <a:lnTo>
                    <a:pt x="5633" y="1532"/>
                  </a:lnTo>
                  <a:lnTo>
                    <a:pt x="5606" y="1532"/>
                  </a:lnTo>
                  <a:lnTo>
                    <a:pt x="5606" y="1532"/>
                  </a:lnTo>
                  <a:lnTo>
                    <a:pt x="5603" y="1533"/>
                  </a:lnTo>
                  <a:lnTo>
                    <a:pt x="5601" y="1535"/>
                  </a:lnTo>
                  <a:lnTo>
                    <a:pt x="5599" y="1537"/>
                  </a:lnTo>
                  <a:lnTo>
                    <a:pt x="5599" y="1541"/>
                  </a:lnTo>
                  <a:lnTo>
                    <a:pt x="5599" y="1544"/>
                  </a:lnTo>
                  <a:lnTo>
                    <a:pt x="5601" y="1546"/>
                  </a:lnTo>
                  <a:lnTo>
                    <a:pt x="5603" y="1547"/>
                  </a:lnTo>
                  <a:lnTo>
                    <a:pt x="5606" y="1549"/>
                  </a:lnTo>
                  <a:lnTo>
                    <a:pt x="5608" y="1549"/>
                  </a:lnTo>
                  <a:lnTo>
                    <a:pt x="5608" y="1549"/>
                  </a:lnTo>
                  <a:lnTo>
                    <a:pt x="5603" y="1535"/>
                  </a:lnTo>
                  <a:lnTo>
                    <a:pt x="5603" y="1535"/>
                  </a:lnTo>
                  <a:lnTo>
                    <a:pt x="5441" y="1720"/>
                  </a:lnTo>
                  <a:lnTo>
                    <a:pt x="5441" y="1720"/>
                  </a:lnTo>
                  <a:lnTo>
                    <a:pt x="5428" y="1734"/>
                  </a:lnTo>
                  <a:lnTo>
                    <a:pt x="5421" y="1746"/>
                  </a:lnTo>
                  <a:lnTo>
                    <a:pt x="5416" y="1760"/>
                  </a:lnTo>
                  <a:lnTo>
                    <a:pt x="5410" y="1778"/>
                  </a:lnTo>
                  <a:lnTo>
                    <a:pt x="5410" y="1778"/>
                  </a:lnTo>
                  <a:lnTo>
                    <a:pt x="5401" y="1819"/>
                  </a:lnTo>
                  <a:lnTo>
                    <a:pt x="5395" y="1839"/>
                  </a:lnTo>
                  <a:lnTo>
                    <a:pt x="5389" y="1859"/>
                  </a:lnTo>
                  <a:lnTo>
                    <a:pt x="5389" y="1859"/>
                  </a:lnTo>
                  <a:lnTo>
                    <a:pt x="5382" y="1871"/>
                  </a:lnTo>
                  <a:lnTo>
                    <a:pt x="5375" y="1882"/>
                  </a:lnTo>
                  <a:lnTo>
                    <a:pt x="5366" y="1892"/>
                  </a:lnTo>
                  <a:lnTo>
                    <a:pt x="5355" y="1900"/>
                  </a:lnTo>
                  <a:lnTo>
                    <a:pt x="5345" y="1906"/>
                  </a:lnTo>
                  <a:lnTo>
                    <a:pt x="5332" y="1912"/>
                  </a:lnTo>
                  <a:lnTo>
                    <a:pt x="5308" y="1923"/>
                  </a:lnTo>
                  <a:lnTo>
                    <a:pt x="5308" y="1923"/>
                  </a:lnTo>
                  <a:lnTo>
                    <a:pt x="5285" y="1930"/>
                  </a:lnTo>
                  <a:lnTo>
                    <a:pt x="5262" y="1937"/>
                  </a:lnTo>
                  <a:lnTo>
                    <a:pt x="5239" y="1941"/>
                  </a:lnTo>
                  <a:lnTo>
                    <a:pt x="5216" y="1943"/>
                  </a:lnTo>
                  <a:lnTo>
                    <a:pt x="5216" y="1943"/>
                  </a:lnTo>
                  <a:lnTo>
                    <a:pt x="5207" y="1942"/>
                  </a:lnTo>
                  <a:lnTo>
                    <a:pt x="5202" y="1943"/>
                  </a:lnTo>
                  <a:lnTo>
                    <a:pt x="5198" y="1946"/>
                  </a:lnTo>
                  <a:lnTo>
                    <a:pt x="5198" y="1946"/>
                  </a:lnTo>
                  <a:lnTo>
                    <a:pt x="5189" y="1956"/>
                  </a:lnTo>
                  <a:lnTo>
                    <a:pt x="5189" y="1956"/>
                  </a:lnTo>
                  <a:lnTo>
                    <a:pt x="5136" y="2019"/>
                  </a:lnTo>
                  <a:lnTo>
                    <a:pt x="5136" y="2019"/>
                  </a:lnTo>
                  <a:lnTo>
                    <a:pt x="4578" y="2693"/>
                  </a:lnTo>
                  <a:lnTo>
                    <a:pt x="4578" y="2693"/>
                  </a:lnTo>
                  <a:lnTo>
                    <a:pt x="3756" y="3681"/>
                  </a:lnTo>
                  <a:lnTo>
                    <a:pt x="3756" y="3681"/>
                  </a:lnTo>
                  <a:lnTo>
                    <a:pt x="3072" y="4505"/>
                  </a:lnTo>
                  <a:lnTo>
                    <a:pt x="3072" y="4505"/>
                  </a:lnTo>
                  <a:lnTo>
                    <a:pt x="2906" y="4706"/>
                  </a:lnTo>
                  <a:lnTo>
                    <a:pt x="2906" y="4706"/>
                  </a:lnTo>
                  <a:lnTo>
                    <a:pt x="2890" y="4724"/>
                  </a:lnTo>
                  <a:lnTo>
                    <a:pt x="2890" y="4724"/>
                  </a:lnTo>
                  <a:lnTo>
                    <a:pt x="2888" y="4728"/>
                  </a:lnTo>
                  <a:lnTo>
                    <a:pt x="2888" y="4728"/>
                  </a:lnTo>
                  <a:lnTo>
                    <a:pt x="2888" y="4728"/>
                  </a:lnTo>
                  <a:lnTo>
                    <a:pt x="2890" y="4727"/>
                  </a:lnTo>
                  <a:lnTo>
                    <a:pt x="2890" y="4727"/>
                  </a:lnTo>
                  <a:lnTo>
                    <a:pt x="2875" y="4732"/>
                  </a:lnTo>
                  <a:lnTo>
                    <a:pt x="2875" y="4732"/>
                  </a:lnTo>
                  <a:lnTo>
                    <a:pt x="2838" y="4747"/>
                  </a:lnTo>
                  <a:lnTo>
                    <a:pt x="2799" y="4763"/>
                  </a:lnTo>
                  <a:lnTo>
                    <a:pt x="2762" y="4781"/>
                  </a:lnTo>
                  <a:lnTo>
                    <a:pt x="2726" y="4798"/>
                  </a:lnTo>
                  <a:lnTo>
                    <a:pt x="2726" y="4798"/>
                  </a:lnTo>
                  <a:lnTo>
                    <a:pt x="2708" y="4809"/>
                  </a:lnTo>
                  <a:lnTo>
                    <a:pt x="2692" y="4819"/>
                  </a:lnTo>
                  <a:lnTo>
                    <a:pt x="2676" y="4830"/>
                  </a:lnTo>
                  <a:lnTo>
                    <a:pt x="2662" y="4842"/>
                  </a:lnTo>
                  <a:lnTo>
                    <a:pt x="2648" y="4855"/>
                  </a:lnTo>
                  <a:lnTo>
                    <a:pt x="2635" y="4869"/>
                  </a:lnTo>
                  <a:lnTo>
                    <a:pt x="2623" y="4884"/>
                  </a:lnTo>
                  <a:lnTo>
                    <a:pt x="2611" y="4900"/>
                  </a:lnTo>
                  <a:lnTo>
                    <a:pt x="2611" y="4900"/>
                  </a:lnTo>
                  <a:lnTo>
                    <a:pt x="2580" y="4947"/>
                  </a:lnTo>
                  <a:lnTo>
                    <a:pt x="2551" y="4994"/>
                  </a:lnTo>
                  <a:lnTo>
                    <a:pt x="2524" y="5043"/>
                  </a:lnTo>
                  <a:lnTo>
                    <a:pt x="2498" y="5093"/>
                  </a:lnTo>
                  <a:lnTo>
                    <a:pt x="2498" y="5093"/>
                  </a:lnTo>
                  <a:lnTo>
                    <a:pt x="2484" y="5124"/>
                  </a:lnTo>
                  <a:lnTo>
                    <a:pt x="2471" y="5155"/>
                  </a:lnTo>
                  <a:lnTo>
                    <a:pt x="2457" y="5185"/>
                  </a:lnTo>
                  <a:lnTo>
                    <a:pt x="2450" y="5201"/>
                  </a:lnTo>
                  <a:lnTo>
                    <a:pt x="2441" y="5215"/>
                  </a:lnTo>
                  <a:lnTo>
                    <a:pt x="2441" y="5215"/>
                  </a:lnTo>
                  <a:lnTo>
                    <a:pt x="2418" y="5251"/>
                  </a:lnTo>
                  <a:lnTo>
                    <a:pt x="2394" y="5286"/>
                  </a:lnTo>
                  <a:lnTo>
                    <a:pt x="2369" y="5321"/>
                  </a:lnTo>
                  <a:lnTo>
                    <a:pt x="2343" y="5356"/>
                  </a:lnTo>
                  <a:lnTo>
                    <a:pt x="2292" y="5424"/>
                  </a:lnTo>
                  <a:lnTo>
                    <a:pt x="2238" y="5491"/>
                  </a:lnTo>
                  <a:lnTo>
                    <a:pt x="2238" y="5491"/>
                  </a:lnTo>
                  <a:lnTo>
                    <a:pt x="2156" y="5598"/>
                  </a:lnTo>
                  <a:lnTo>
                    <a:pt x="2073" y="5704"/>
                  </a:lnTo>
                  <a:lnTo>
                    <a:pt x="2073" y="5704"/>
                  </a:lnTo>
                  <a:lnTo>
                    <a:pt x="1384" y="6599"/>
                  </a:lnTo>
                  <a:lnTo>
                    <a:pt x="1384" y="6599"/>
                  </a:lnTo>
                  <a:lnTo>
                    <a:pt x="1340" y="6655"/>
                  </a:lnTo>
                  <a:lnTo>
                    <a:pt x="1340" y="6655"/>
                  </a:lnTo>
                  <a:lnTo>
                    <a:pt x="1339" y="6657"/>
                  </a:lnTo>
                  <a:lnTo>
                    <a:pt x="1339" y="6660"/>
                  </a:lnTo>
                  <a:lnTo>
                    <a:pt x="1340" y="6662"/>
                  </a:lnTo>
                  <a:lnTo>
                    <a:pt x="1343" y="6665"/>
                  </a:lnTo>
                  <a:lnTo>
                    <a:pt x="1345" y="6665"/>
                  </a:lnTo>
                  <a:lnTo>
                    <a:pt x="1349" y="6666"/>
                  </a:lnTo>
                  <a:lnTo>
                    <a:pt x="1352" y="6665"/>
                  </a:lnTo>
                  <a:lnTo>
                    <a:pt x="1354" y="6662"/>
                  </a:lnTo>
                  <a:lnTo>
                    <a:pt x="1354" y="6662"/>
                  </a:lnTo>
                  <a:lnTo>
                    <a:pt x="1942" y="5899"/>
                  </a:lnTo>
                  <a:lnTo>
                    <a:pt x="1942" y="5899"/>
                  </a:lnTo>
                  <a:lnTo>
                    <a:pt x="2195" y="5571"/>
                  </a:lnTo>
                  <a:lnTo>
                    <a:pt x="2195" y="5571"/>
                  </a:lnTo>
                  <a:lnTo>
                    <a:pt x="2265" y="5481"/>
                  </a:lnTo>
                  <a:lnTo>
                    <a:pt x="2339" y="5389"/>
                  </a:lnTo>
                  <a:lnTo>
                    <a:pt x="2375" y="5340"/>
                  </a:lnTo>
                  <a:lnTo>
                    <a:pt x="2410" y="5292"/>
                  </a:lnTo>
                  <a:lnTo>
                    <a:pt x="2443" y="5243"/>
                  </a:lnTo>
                  <a:lnTo>
                    <a:pt x="2459" y="5217"/>
                  </a:lnTo>
                  <a:lnTo>
                    <a:pt x="2473" y="5193"/>
                  </a:lnTo>
                  <a:lnTo>
                    <a:pt x="2473" y="5193"/>
                  </a:lnTo>
                  <a:lnTo>
                    <a:pt x="2482" y="5175"/>
                  </a:lnTo>
                  <a:lnTo>
                    <a:pt x="2491" y="5156"/>
                  </a:lnTo>
                  <a:lnTo>
                    <a:pt x="2506" y="5120"/>
                  </a:lnTo>
                  <a:lnTo>
                    <a:pt x="2523" y="5082"/>
                  </a:lnTo>
                  <a:lnTo>
                    <a:pt x="2530" y="5064"/>
                  </a:lnTo>
                  <a:lnTo>
                    <a:pt x="2541" y="5046"/>
                  </a:lnTo>
                  <a:lnTo>
                    <a:pt x="2541" y="5046"/>
                  </a:lnTo>
                  <a:lnTo>
                    <a:pt x="2566" y="5000"/>
                  </a:lnTo>
                  <a:lnTo>
                    <a:pt x="2593" y="4952"/>
                  </a:lnTo>
                  <a:lnTo>
                    <a:pt x="2608" y="4930"/>
                  </a:lnTo>
                  <a:lnTo>
                    <a:pt x="2624" y="4909"/>
                  </a:lnTo>
                  <a:lnTo>
                    <a:pt x="2639" y="4887"/>
                  </a:lnTo>
                  <a:lnTo>
                    <a:pt x="2656" y="4866"/>
                  </a:lnTo>
                  <a:lnTo>
                    <a:pt x="2656" y="4866"/>
                  </a:lnTo>
                  <a:lnTo>
                    <a:pt x="2671" y="4851"/>
                  </a:lnTo>
                  <a:lnTo>
                    <a:pt x="2689" y="4837"/>
                  </a:lnTo>
                  <a:lnTo>
                    <a:pt x="2708" y="4824"/>
                  </a:lnTo>
                  <a:lnTo>
                    <a:pt x="2729" y="4813"/>
                  </a:lnTo>
                  <a:lnTo>
                    <a:pt x="2749" y="4802"/>
                  </a:lnTo>
                  <a:lnTo>
                    <a:pt x="2770" y="4793"/>
                  </a:lnTo>
                  <a:lnTo>
                    <a:pt x="2811" y="4775"/>
                  </a:lnTo>
                  <a:lnTo>
                    <a:pt x="2811" y="4775"/>
                  </a:lnTo>
                  <a:lnTo>
                    <a:pt x="2844" y="4760"/>
                  </a:lnTo>
                  <a:lnTo>
                    <a:pt x="2880" y="4747"/>
                  </a:lnTo>
                  <a:lnTo>
                    <a:pt x="2880" y="4747"/>
                  </a:lnTo>
                  <a:lnTo>
                    <a:pt x="2889" y="4743"/>
                  </a:lnTo>
                  <a:lnTo>
                    <a:pt x="2894" y="4742"/>
                  </a:lnTo>
                  <a:lnTo>
                    <a:pt x="2898" y="4740"/>
                  </a:lnTo>
                  <a:lnTo>
                    <a:pt x="2898" y="4740"/>
                  </a:lnTo>
                  <a:lnTo>
                    <a:pt x="2998" y="4619"/>
                  </a:lnTo>
                  <a:lnTo>
                    <a:pt x="2998" y="4619"/>
                  </a:lnTo>
                  <a:lnTo>
                    <a:pt x="3606" y="3885"/>
                  </a:lnTo>
                  <a:lnTo>
                    <a:pt x="3606" y="3885"/>
                  </a:lnTo>
                  <a:lnTo>
                    <a:pt x="4433" y="2891"/>
                  </a:lnTo>
                  <a:lnTo>
                    <a:pt x="4433" y="2891"/>
                  </a:lnTo>
                  <a:lnTo>
                    <a:pt x="5076" y="2116"/>
                  </a:lnTo>
                  <a:lnTo>
                    <a:pt x="5076" y="2116"/>
                  </a:lnTo>
                  <a:lnTo>
                    <a:pt x="5205" y="1961"/>
                  </a:lnTo>
                  <a:lnTo>
                    <a:pt x="5205" y="1961"/>
                  </a:lnTo>
                  <a:lnTo>
                    <a:pt x="5208" y="1956"/>
                  </a:lnTo>
                  <a:lnTo>
                    <a:pt x="5209" y="1956"/>
                  </a:lnTo>
                  <a:lnTo>
                    <a:pt x="5209" y="1956"/>
                  </a:lnTo>
                  <a:lnTo>
                    <a:pt x="5205" y="1957"/>
                  </a:lnTo>
                  <a:lnTo>
                    <a:pt x="5204" y="1959"/>
                  </a:lnTo>
                  <a:lnTo>
                    <a:pt x="5204" y="1959"/>
                  </a:lnTo>
                  <a:lnTo>
                    <a:pt x="5204" y="1959"/>
                  </a:lnTo>
                  <a:lnTo>
                    <a:pt x="5223" y="1959"/>
                  </a:lnTo>
                  <a:lnTo>
                    <a:pt x="5223" y="1959"/>
                  </a:lnTo>
                  <a:lnTo>
                    <a:pt x="5243" y="1957"/>
                  </a:lnTo>
                  <a:lnTo>
                    <a:pt x="5263" y="1955"/>
                  </a:lnTo>
                  <a:lnTo>
                    <a:pt x="5285" y="1950"/>
                  </a:lnTo>
                  <a:lnTo>
                    <a:pt x="5307" y="1942"/>
                  </a:lnTo>
                  <a:lnTo>
                    <a:pt x="5327" y="1934"/>
                  </a:lnTo>
                  <a:lnTo>
                    <a:pt x="5346" y="1924"/>
                  </a:lnTo>
                  <a:lnTo>
                    <a:pt x="5364" y="1914"/>
                  </a:lnTo>
                  <a:lnTo>
                    <a:pt x="5381" y="1901"/>
                  </a:lnTo>
                  <a:lnTo>
                    <a:pt x="5381" y="1901"/>
                  </a:lnTo>
                  <a:lnTo>
                    <a:pt x="5387" y="1896"/>
                  </a:lnTo>
                  <a:lnTo>
                    <a:pt x="5392" y="1888"/>
                  </a:lnTo>
                  <a:lnTo>
                    <a:pt x="5398" y="1882"/>
                  </a:lnTo>
                  <a:lnTo>
                    <a:pt x="5401" y="1873"/>
                  </a:lnTo>
                  <a:lnTo>
                    <a:pt x="5409" y="1856"/>
                  </a:lnTo>
                  <a:lnTo>
                    <a:pt x="5414" y="1837"/>
                  </a:lnTo>
                  <a:lnTo>
                    <a:pt x="5419" y="1818"/>
                  </a:lnTo>
                  <a:lnTo>
                    <a:pt x="5423" y="1797"/>
                  </a:lnTo>
                  <a:lnTo>
                    <a:pt x="5430" y="1763"/>
                  </a:lnTo>
                  <a:lnTo>
                    <a:pt x="5430" y="1763"/>
                  </a:lnTo>
                  <a:lnTo>
                    <a:pt x="5431" y="1755"/>
                  </a:lnTo>
                  <a:lnTo>
                    <a:pt x="5437" y="1747"/>
                  </a:lnTo>
                  <a:lnTo>
                    <a:pt x="5437" y="1747"/>
                  </a:lnTo>
                  <a:lnTo>
                    <a:pt x="5476" y="1704"/>
                  </a:lnTo>
                  <a:lnTo>
                    <a:pt x="5476" y="1704"/>
                  </a:lnTo>
                  <a:lnTo>
                    <a:pt x="5614" y="1546"/>
                  </a:lnTo>
                  <a:lnTo>
                    <a:pt x="5614" y="1546"/>
                  </a:lnTo>
                  <a:lnTo>
                    <a:pt x="5615" y="1542"/>
                  </a:lnTo>
                  <a:lnTo>
                    <a:pt x="5615" y="1537"/>
                  </a:lnTo>
                  <a:lnTo>
                    <a:pt x="5613" y="1535"/>
                  </a:lnTo>
                  <a:lnTo>
                    <a:pt x="5608" y="1533"/>
                  </a:lnTo>
                  <a:lnTo>
                    <a:pt x="5606" y="1533"/>
                  </a:lnTo>
                  <a:lnTo>
                    <a:pt x="5606" y="1533"/>
                  </a:lnTo>
                  <a:lnTo>
                    <a:pt x="5603" y="1533"/>
                  </a:lnTo>
                  <a:lnTo>
                    <a:pt x="5601" y="1536"/>
                  </a:lnTo>
                  <a:lnTo>
                    <a:pt x="5599" y="1538"/>
                  </a:lnTo>
                  <a:lnTo>
                    <a:pt x="5599" y="1541"/>
                  </a:lnTo>
                  <a:lnTo>
                    <a:pt x="5599" y="1544"/>
                  </a:lnTo>
                  <a:lnTo>
                    <a:pt x="5601" y="1545"/>
                  </a:lnTo>
                  <a:lnTo>
                    <a:pt x="5603" y="1547"/>
                  </a:lnTo>
                  <a:lnTo>
                    <a:pt x="5606" y="1547"/>
                  </a:lnTo>
                  <a:lnTo>
                    <a:pt x="5606" y="1547"/>
                  </a:lnTo>
                  <a:lnTo>
                    <a:pt x="5627" y="1547"/>
                  </a:lnTo>
                  <a:lnTo>
                    <a:pt x="5646" y="1546"/>
                  </a:lnTo>
                  <a:lnTo>
                    <a:pt x="5664" y="1544"/>
                  </a:lnTo>
                  <a:lnTo>
                    <a:pt x="5681" y="1540"/>
                  </a:lnTo>
                  <a:lnTo>
                    <a:pt x="5688" y="1537"/>
                  </a:lnTo>
                  <a:lnTo>
                    <a:pt x="5696" y="1533"/>
                  </a:lnTo>
                  <a:lnTo>
                    <a:pt x="5704" y="1528"/>
                  </a:lnTo>
                  <a:lnTo>
                    <a:pt x="5710" y="1523"/>
                  </a:lnTo>
                  <a:lnTo>
                    <a:pt x="5717" y="1518"/>
                  </a:lnTo>
                  <a:lnTo>
                    <a:pt x="5723" y="1510"/>
                  </a:lnTo>
                  <a:lnTo>
                    <a:pt x="5729" y="1503"/>
                  </a:lnTo>
                  <a:lnTo>
                    <a:pt x="5735" y="1492"/>
                  </a:lnTo>
                  <a:lnTo>
                    <a:pt x="5735" y="1492"/>
                  </a:lnTo>
                  <a:lnTo>
                    <a:pt x="5740" y="1485"/>
                  </a:lnTo>
                  <a:lnTo>
                    <a:pt x="5742" y="1476"/>
                  </a:lnTo>
                  <a:lnTo>
                    <a:pt x="5747" y="1456"/>
                  </a:lnTo>
                  <a:lnTo>
                    <a:pt x="5750" y="1436"/>
                  </a:lnTo>
                  <a:lnTo>
                    <a:pt x="5750" y="1415"/>
                  </a:lnTo>
                  <a:lnTo>
                    <a:pt x="5749" y="1394"/>
                  </a:lnTo>
                  <a:lnTo>
                    <a:pt x="5747" y="1373"/>
                  </a:lnTo>
                  <a:lnTo>
                    <a:pt x="5742" y="1335"/>
                  </a:lnTo>
                  <a:lnTo>
                    <a:pt x="5742" y="1335"/>
                  </a:lnTo>
                  <a:lnTo>
                    <a:pt x="5741" y="1327"/>
                  </a:lnTo>
                  <a:lnTo>
                    <a:pt x="5741" y="1328"/>
                  </a:lnTo>
                  <a:lnTo>
                    <a:pt x="5738" y="1332"/>
                  </a:lnTo>
                  <a:lnTo>
                    <a:pt x="5738" y="1332"/>
                  </a:lnTo>
                  <a:lnTo>
                    <a:pt x="5744" y="1326"/>
                  </a:lnTo>
                  <a:lnTo>
                    <a:pt x="5744" y="1326"/>
                  </a:lnTo>
                  <a:lnTo>
                    <a:pt x="5773" y="1294"/>
                  </a:lnTo>
                  <a:lnTo>
                    <a:pt x="5773" y="1294"/>
                  </a:lnTo>
                  <a:lnTo>
                    <a:pt x="5878" y="1176"/>
                  </a:lnTo>
                  <a:lnTo>
                    <a:pt x="5878" y="1176"/>
                  </a:lnTo>
                  <a:lnTo>
                    <a:pt x="5938" y="1108"/>
                  </a:lnTo>
                  <a:lnTo>
                    <a:pt x="5997" y="1040"/>
                  </a:lnTo>
                  <a:lnTo>
                    <a:pt x="6055" y="970"/>
                  </a:lnTo>
                  <a:lnTo>
                    <a:pt x="6082" y="935"/>
                  </a:lnTo>
                  <a:lnTo>
                    <a:pt x="6109" y="899"/>
                  </a:lnTo>
                  <a:lnTo>
                    <a:pt x="6109" y="899"/>
                  </a:lnTo>
                  <a:lnTo>
                    <a:pt x="6121" y="880"/>
                  </a:lnTo>
                  <a:lnTo>
                    <a:pt x="6132" y="861"/>
                  </a:lnTo>
                  <a:lnTo>
                    <a:pt x="6139" y="840"/>
                  </a:lnTo>
                  <a:lnTo>
                    <a:pt x="6146" y="820"/>
                  </a:lnTo>
                  <a:lnTo>
                    <a:pt x="6150" y="799"/>
                  </a:lnTo>
                  <a:lnTo>
                    <a:pt x="6152" y="779"/>
                  </a:lnTo>
                  <a:lnTo>
                    <a:pt x="6154" y="757"/>
                  </a:lnTo>
                  <a:lnTo>
                    <a:pt x="6154" y="735"/>
                  </a:lnTo>
                  <a:lnTo>
                    <a:pt x="6152" y="713"/>
                  </a:lnTo>
                  <a:lnTo>
                    <a:pt x="6150" y="692"/>
                  </a:lnTo>
                  <a:lnTo>
                    <a:pt x="6146" y="670"/>
                  </a:lnTo>
                  <a:lnTo>
                    <a:pt x="6142" y="648"/>
                  </a:lnTo>
                  <a:lnTo>
                    <a:pt x="6130" y="606"/>
                  </a:lnTo>
                  <a:lnTo>
                    <a:pt x="6118" y="565"/>
                  </a:lnTo>
                  <a:lnTo>
                    <a:pt x="6118" y="565"/>
                  </a:lnTo>
                  <a:lnTo>
                    <a:pt x="6106" y="525"/>
                  </a:lnTo>
                  <a:lnTo>
                    <a:pt x="6097" y="505"/>
                  </a:lnTo>
                  <a:lnTo>
                    <a:pt x="6093" y="496"/>
                  </a:lnTo>
                  <a:lnTo>
                    <a:pt x="6088" y="488"/>
                  </a:lnTo>
                  <a:lnTo>
                    <a:pt x="6088" y="488"/>
                  </a:lnTo>
                  <a:lnTo>
                    <a:pt x="6056" y="448"/>
                  </a:lnTo>
                  <a:lnTo>
                    <a:pt x="6023" y="410"/>
                  </a:lnTo>
                  <a:lnTo>
                    <a:pt x="6023" y="410"/>
                  </a:lnTo>
                  <a:lnTo>
                    <a:pt x="5984" y="366"/>
                  </a:lnTo>
                  <a:lnTo>
                    <a:pt x="5946" y="323"/>
                  </a:lnTo>
                  <a:lnTo>
                    <a:pt x="5906" y="281"/>
                  </a:lnTo>
                  <a:lnTo>
                    <a:pt x="5865" y="240"/>
                  </a:lnTo>
                  <a:lnTo>
                    <a:pt x="5865" y="240"/>
                  </a:lnTo>
                  <a:lnTo>
                    <a:pt x="5819" y="192"/>
                  </a:lnTo>
                  <a:lnTo>
                    <a:pt x="5770" y="146"/>
                  </a:lnTo>
                  <a:lnTo>
                    <a:pt x="5745" y="124"/>
                  </a:lnTo>
                  <a:lnTo>
                    <a:pt x="5719" y="102"/>
                  </a:lnTo>
                  <a:lnTo>
                    <a:pt x="5694" y="83"/>
                  </a:lnTo>
                  <a:lnTo>
                    <a:pt x="5667" y="64"/>
                  </a:lnTo>
                  <a:lnTo>
                    <a:pt x="5667" y="64"/>
                  </a:lnTo>
                  <a:lnTo>
                    <a:pt x="5645" y="51"/>
                  </a:lnTo>
                  <a:lnTo>
                    <a:pt x="5622" y="40"/>
                  </a:lnTo>
                  <a:lnTo>
                    <a:pt x="5599" y="29"/>
                  </a:lnTo>
                  <a:lnTo>
                    <a:pt x="5576" y="22"/>
                  </a:lnTo>
                  <a:lnTo>
                    <a:pt x="5551" y="14"/>
                  </a:lnTo>
                  <a:lnTo>
                    <a:pt x="5527" y="9"/>
                  </a:lnTo>
                  <a:lnTo>
                    <a:pt x="5503" y="5"/>
                  </a:lnTo>
                  <a:lnTo>
                    <a:pt x="5478" y="3"/>
                  </a:lnTo>
                  <a:lnTo>
                    <a:pt x="5453" y="1"/>
                  </a:lnTo>
                  <a:lnTo>
                    <a:pt x="5427" y="0"/>
                  </a:lnTo>
                  <a:lnTo>
                    <a:pt x="5403" y="1"/>
                  </a:lnTo>
                  <a:lnTo>
                    <a:pt x="5377" y="3"/>
                  </a:lnTo>
                  <a:lnTo>
                    <a:pt x="5351" y="5"/>
                  </a:lnTo>
                  <a:lnTo>
                    <a:pt x="5327" y="9"/>
                  </a:lnTo>
                  <a:lnTo>
                    <a:pt x="5278" y="18"/>
                  </a:lnTo>
                  <a:lnTo>
                    <a:pt x="5278" y="18"/>
                  </a:lnTo>
                  <a:lnTo>
                    <a:pt x="5241" y="26"/>
                  </a:lnTo>
                  <a:lnTo>
                    <a:pt x="5223" y="29"/>
                  </a:lnTo>
                  <a:lnTo>
                    <a:pt x="5204" y="35"/>
                  </a:lnTo>
                  <a:lnTo>
                    <a:pt x="5186" y="42"/>
                  </a:lnTo>
                  <a:lnTo>
                    <a:pt x="5170" y="50"/>
                  </a:lnTo>
                  <a:lnTo>
                    <a:pt x="5154" y="60"/>
                  </a:lnTo>
                  <a:lnTo>
                    <a:pt x="5148" y="67"/>
                  </a:lnTo>
                  <a:lnTo>
                    <a:pt x="5141" y="73"/>
                  </a:lnTo>
                  <a:lnTo>
                    <a:pt x="5141" y="73"/>
                  </a:lnTo>
                  <a:lnTo>
                    <a:pt x="4794" y="485"/>
                  </a:lnTo>
                  <a:lnTo>
                    <a:pt x="4794" y="485"/>
                  </a:lnTo>
                  <a:lnTo>
                    <a:pt x="4775" y="507"/>
                  </a:lnTo>
                  <a:lnTo>
                    <a:pt x="4775" y="507"/>
                  </a:lnTo>
                  <a:lnTo>
                    <a:pt x="4772" y="512"/>
                  </a:lnTo>
                  <a:lnTo>
                    <a:pt x="4772" y="512"/>
                  </a:lnTo>
                  <a:lnTo>
                    <a:pt x="4774" y="510"/>
                  </a:lnTo>
                  <a:lnTo>
                    <a:pt x="4772" y="509"/>
                  </a:lnTo>
                  <a:lnTo>
                    <a:pt x="4763" y="511"/>
                  </a:lnTo>
                  <a:lnTo>
                    <a:pt x="4763" y="511"/>
                  </a:lnTo>
                  <a:lnTo>
                    <a:pt x="4726" y="514"/>
                  </a:lnTo>
                  <a:lnTo>
                    <a:pt x="4688" y="516"/>
                  </a:lnTo>
                  <a:lnTo>
                    <a:pt x="4669" y="519"/>
                  </a:lnTo>
                  <a:lnTo>
                    <a:pt x="4649" y="523"/>
                  </a:lnTo>
                  <a:lnTo>
                    <a:pt x="4631" y="528"/>
                  </a:lnTo>
                  <a:lnTo>
                    <a:pt x="4614" y="535"/>
                  </a:lnTo>
                  <a:lnTo>
                    <a:pt x="4614" y="535"/>
                  </a:lnTo>
                  <a:lnTo>
                    <a:pt x="4607" y="539"/>
                  </a:lnTo>
                  <a:lnTo>
                    <a:pt x="4601" y="543"/>
                  </a:lnTo>
                  <a:lnTo>
                    <a:pt x="4597" y="550"/>
                  </a:lnTo>
                  <a:lnTo>
                    <a:pt x="4592" y="556"/>
                  </a:lnTo>
                  <a:lnTo>
                    <a:pt x="4589" y="564"/>
                  </a:lnTo>
                  <a:lnTo>
                    <a:pt x="4587" y="571"/>
                  </a:lnTo>
                  <a:lnTo>
                    <a:pt x="4583" y="588"/>
                  </a:lnTo>
                  <a:lnTo>
                    <a:pt x="4580" y="605"/>
                  </a:lnTo>
                  <a:lnTo>
                    <a:pt x="4580" y="623"/>
                  </a:lnTo>
                  <a:lnTo>
                    <a:pt x="4581" y="653"/>
                  </a:lnTo>
                  <a:lnTo>
                    <a:pt x="4581" y="653"/>
                  </a:lnTo>
                  <a:lnTo>
                    <a:pt x="4583" y="681"/>
                  </a:lnTo>
                  <a:lnTo>
                    <a:pt x="4583" y="681"/>
                  </a:lnTo>
                  <a:lnTo>
                    <a:pt x="4583" y="685"/>
                  </a:lnTo>
                  <a:lnTo>
                    <a:pt x="4583" y="687"/>
                  </a:lnTo>
                  <a:lnTo>
                    <a:pt x="4584" y="687"/>
                  </a:lnTo>
                  <a:lnTo>
                    <a:pt x="4584" y="684"/>
                  </a:lnTo>
                  <a:lnTo>
                    <a:pt x="4584" y="684"/>
                  </a:lnTo>
                  <a:lnTo>
                    <a:pt x="4557" y="715"/>
                  </a:lnTo>
                  <a:lnTo>
                    <a:pt x="4557" y="715"/>
                  </a:lnTo>
                  <a:lnTo>
                    <a:pt x="4394" y="904"/>
                  </a:lnTo>
                  <a:lnTo>
                    <a:pt x="4394" y="904"/>
                  </a:lnTo>
                  <a:lnTo>
                    <a:pt x="4389" y="911"/>
                  </a:lnTo>
                  <a:lnTo>
                    <a:pt x="4382" y="916"/>
                  </a:lnTo>
                  <a:lnTo>
                    <a:pt x="4362" y="926"/>
                  </a:lnTo>
                  <a:lnTo>
                    <a:pt x="4324" y="944"/>
                  </a:lnTo>
                  <a:lnTo>
                    <a:pt x="4324" y="944"/>
                  </a:lnTo>
                  <a:lnTo>
                    <a:pt x="4309" y="950"/>
                  </a:lnTo>
                  <a:lnTo>
                    <a:pt x="4296" y="958"/>
                  </a:lnTo>
                  <a:lnTo>
                    <a:pt x="4291" y="963"/>
                  </a:lnTo>
                  <a:lnTo>
                    <a:pt x="4287" y="968"/>
                  </a:lnTo>
                  <a:lnTo>
                    <a:pt x="4282" y="975"/>
                  </a:lnTo>
                  <a:lnTo>
                    <a:pt x="4278" y="984"/>
                  </a:lnTo>
                  <a:lnTo>
                    <a:pt x="4278" y="984"/>
                  </a:lnTo>
                  <a:lnTo>
                    <a:pt x="4271" y="999"/>
                  </a:lnTo>
                  <a:lnTo>
                    <a:pt x="4265" y="1017"/>
                  </a:lnTo>
                  <a:lnTo>
                    <a:pt x="4261" y="1034"/>
                  </a:lnTo>
                  <a:lnTo>
                    <a:pt x="4257" y="1052"/>
                  </a:lnTo>
                  <a:lnTo>
                    <a:pt x="4252" y="1088"/>
                  </a:lnTo>
                  <a:lnTo>
                    <a:pt x="4247" y="1123"/>
                  </a:lnTo>
                  <a:lnTo>
                    <a:pt x="4247" y="1123"/>
                  </a:lnTo>
                  <a:lnTo>
                    <a:pt x="4246" y="1141"/>
                  </a:lnTo>
                  <a:lnTo>
                    <a:pt x="4246" y="1141"/>
                  </a:lnTo>
                  <a:lnTo>
                    <a:pt x="4246" y="1143"/>
                  </a:lnTo>
                  <a:lnTo>
                    <a:pt x="4248" y="1139"/>
                  </a:lnTo>
                  <a:lnTo>
                    <a:pt x="4248" y="1139"/>
                  </a:lnTo>
                  <a:lnTo>
                    <a:pt x="4246" y="1140"/>
                  </a:lnTo>
                  <a:lnTo>
                    <a:pt x="4246" y="1140"/>
                  </a:lnTo>
                  <a:lnTo>
                    <a:pt x="4238" y="1150"/>
                  </a:lnTo>
                  <a:lnTo>
                    <a:pt x="4238" y="1150"/>
                  </a:lnTo>
                  <a:lnTo>
                    <a:pt x="4205" y="1193"/>
                  </a:lnTo>
                  <a:lnTo>
                    <a:pt x="4205" y="1193"/>
                  </a:lnTo>
                  <a:lnTo>
                    <a:pt x="3849" y="1636"/>
                  </a:lnTo>
                  <a:lnTo>
                    <a:pt x="3849" y="1636"/>
                  </a:lnTo>
                  <a:lnTo>
                    <a:pt x="3226" y="2409"/>
                  </a:lnTo>
                  <a:lnTo>
                    <a:pt x="3226" y="2409"/>
                  </a:lnTo>
                  <a:lnTo>
                    <a:pt x="2448" y="3377"/>
                  </a:lnTo>
                  <a:lnTo>
                    <a:pt x="2448" y="3377"/>
                  </a:lnTo>
                  <a:lnTo>
                    <a:pt x="1626" y="4397"/>
                  </a:lnTo>
                  <a:lnTo>
                    <a:pt x="1626" y="4397"/>
                  </a:lnTo>
                  <a:lnTo>
                    <a:pt x="872" y="5334"/>
                  </a:lnTo>
                  <a:lnTo>
                    <a:pt x="872" y="5334"/>
                  </a:lnTo>
                  <a:lnTo>
                    <a:pt x="298" y="6049"/>
                  </a:lnTo>
                  <a:lnTo>
                    <a:pt x="298" y="6049"/>
                  </a:lnTo>
                  <a:lnTo>
                    <a:pt x="14" y="6402"/>
                  </a:lnTo>
                  <a:lnTo>
                    <a:pt x="14" y="6402"/>
                  </a:lnTo>
                  <a:lnTo>
                    <a:pt x="1" y="6418"/>
                  </a:lnTo>
                  <a:lnTo>
                    <a:pt x="1" y="6418"/>
                  </a:lnTo>
                  <a:lnTo>
                    <a:pt x="0" y="6421"/>
                  </a:lnTo>
                  <a:lnTo>
                    <a:pt x="0" y="6424"/>
                  </a:lnTo>
                  <a:lnTo>
                    <a:pt x="0" y="6427"/>
                  </a:lnTo>
                  <a:lnTo>
                    <a:pt x="2" y="6429"/>
                  </a:lnTo>
                  <a:lnTo>
                    <a:pt x="4" y="6430"/>
                  </a:lnTo>
                  <a:lnTo>
                    <a:pt x="6" y="6432"/>
                  </a:lnTo>
                  <a:lnTo>
                    <a:pt x="9" y="6430"/>
                  </a:lnTo>
                  <a:lnTo>
                    <a:pt x="11" y="6429"/>
                  </a:lnTo>
                  <a:lnTo>
                    <a:pt x="11" y="6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6" name="Freeform 274">
              <a:extLst>
                <a:ext uri="{FF2B5EF4-FFF2-40B4-BE49-F238E27FC236}">
                  <a16:creationId xmlns:a16="http://schemas.microsoft.com/office/drawing/2014/main" id="{2C9E1297-45CF-49D5-C48C-9CC957F6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3321"/>
              <a:ext cx="76" cy="215"/>
            </a:xfrm>
            <a:custGeom>
              <a:avLst/>
              <a:gdLst>
                <a:gd name="T0" fmla="*/ 17 w 152"/>
                <a:gd name="T1" fmla="*/ 5 h 430"/>
                <a:gd name="T2" fmla="*/ 17 w 152"/>
                <a:gd name="T3" fmla="*/ 5 h 430"/>
                <a:gd name="T4" fmla="*/ 9 w 152"/>
                <a:gd name="T5" fmla="*/ 33 h 430"/>
                <a:gd name="T6" fmla="*/ 4 w 152"/>
                <a:gd name="T7" fmla="*/ 61 h 430"/>
                <a:gd name="T8" fmla="*/ 0 w 152"/>
                <a:gd name="T9" fmla="*/ 89 h 430"/>
                <a:gd name="T10" fmla="*/ 0 w 152"/>
                <a:gd name="T11" fmla="*/ 119 h 430"/>
                <a:gd name="T12" fmla="*/ 2 w 152"/>
                <a:gd name="T13" fmla="*/ 147 h 430"/>
                <a:gd name="T14" fmla="*/ 4 w 152"/>
                <a:gd name="T15" fmla="*/ 175 h 430"/>
                <a:gd name="T16" fmla="*/ 11 w 152"/>
                <a:gd name="T17" fmla="*/ 205 h 430"/>
                <a:gd name="T18" fmla="*/ 20 w 152"/>
                <a:gd name="T19" fmla="*/ 232 h 430"/>
                <a:gd name="T20" fmla="*/ 20 w 152"/>
                <a:gd name="T21" fmla="*/ 232 h 430"/>
                <a:gd name="T22" fmla="*/ 31 w 152"/>
                <a:gd name="T23" fmla="*/ 258 h 430"/>
                <a:gd name="T24" fmla="*/ 43 w 152"/>
                <a:gd name="T25" fmla="*/ 284 h 430"/>
                <a:gd name="T26" fmla="*/ 57 w 152"/>
                <a:gd name="T27" fmla="*/ 310 h 430"/>
                <a:gd name="T28" fmla="*/ 72 w 152"/>
                <a:gd name="T29" fmla="*/ 334 h 430"/>
                <a:gd name="T30" fmla="*/ 88 w 152"/>
                <a:gd name="T31" fmla="*/ 358 h 430"/>
                <a:gd name="T32" fmla="*/ 104 w 152"/>
                <a:gd name="T33" fmla="*/ 381 h 430"/>
                <a:gd name="T34" fmla="*/ 139 w 152"/>
                <a:gd name="T35" fmla="*/ 428 h 430"/>
                <a:gd name="T36" fmla="*/ 139 w 152"/>
                <a:gd name="T37" fmla="*/ 428 h 430"/>
                <a:gd name="T38" fmla="*/ 141 w 152"/>
                <a:gd name="T39" fmla="*/ 430 h 430"/>
                <a:gd name="T40" fmla="*/ 144 w 152"/>
                <a:gd name="T41" fmla="*/ 430 h 430"/>
                <a:gd name="T42" fmla="*/ 146 w 152"/>
                <a:gd name="T43" fmla="*/ 430 h 430"/>
                <a:gd name="T44" fmla="*/ 149 w 152"/>
                <a:gd name="T45" fmla="*/ 428 h 430"/>
                <a:gd name="T46" fmla="*/ 150 w 152"/>
                <a:gd name="T47" fmla="*/ 425 h 430"/>
                <a:gd name="T48" fmla="*/ 152 w 152"/>
                <a:gd name="T49" fmla="*/ 422 h 430"/>
                <a:gd name="T50" fmla="*/ 152 w 152"/>
                <a:gd name="T51" fmla="*/ 420 h 430"/>
                <a:gd name="T52" fmla="*/ 150 w 152"/>
                <a:gd name="T53" fmla="*/ 416 h 430"/>
                <a:gd name="T54" fmla="*/ 150 w 152"/>
                <a:gd name="T55" fmla="*/ 416 h 430"/>
                <a:gd name="T56" fmla="*/ 117 w 152"/>
                <a:gd name="T57" fmla="*/ 372 h 430"/>
                <a:gd name="T58" fmla="*/ 100 w 152"/>
                <a:gd name="T59" fmla="*/ 349 h 430"/>
                <a:gd name="T60" fmla="*/ 86 w 152"/>
                <a:gd name="T61" fmla="*/ 326 h 430"/>
                <a:gd name="T62" fmla="*/ 71 w 152"/>
                <a:gd name="T63" fmla="*/ 302 h 430"/>
                <a:gd name="T64" fmla="*/ 58 w 152"/>
                <a:gd name="T65" fmla="*/ 278 h 430"/>
                <a:gd name="T66" fmla="*/ 45 w 152"/>
                <a:gd name="T67" fmla="*/ 253 h 430"/>
                <a:gd name="T68" fmla="*/ 35 w 152"/>
                <a:gd name="T69" fmla="*/ 228 h 430"/>
                <a:gd name="T70" fmla="*/ 35 w 152"/>
                <a:gd name="T71" fmla="*/ 228 h 430"/>
                <a:gd name="T72" fmla="*/ 26 w 152"/>
                <a:gd name="T73" fmla="*/ 201 h 430"/>
                <a:gd name="T74" fmla="*/ 20 w 152"/>
                <a:gd name="T75" fmla="*/ 174 h 430"/>
                <a:gd name="T76" fmla="*/ 16 w 152"/>
                <a:gd name="T77" fmla="*/ 147 h 430"/>
                <a:gd name="T78" fmla="*/ 14 w 152"/>
                <a:gd name="T79" fmla="*/ 119 h 430"/>
                <a:gd name="T80" fmla="*/ 16 w 152"/>
                <a:gd name="T81" fmla="*/ 91 h 430"/>
                <a:gd name="T82" fmla="*/ 20 w 152"/>
                <a:gd name="T83" fmla="*/ 62 h 430"/>
                <a:gd name="T84" fmla="*/ 25 w 152"/>
                <a:gd name="T85" fmla="*/ 36 h 430"/>
                <a:gd name="T86" fmla="*/ 32 w 152"/>
                <a:gd name="T87" fmla="*/ 9 h 430"/>
                <a:gd name="T88" fmla="*/ 32 w 152"/>
                <a:gd name="T89" fmla="*/ 9 h 430"/>
                <a:gd name="T90" fmla="*/ 32 w 152"/>
                <a:gd name="T91" fmla="*/ 5 h 430"/>
                <a:gd name="T92" fmla="*/ 31 w 152"/>
                <a:gd name="T93" fmla="*/ 2 h 430"/>
                <a:gd name="T94" fmla="*/ 29 w 152"/>
                <a:gd name="T95" fmla="*/ 1 h 430"/>
                <a:gd name="T96" fmla="*/ 26 w 152"/>
                <a:gd name="T97" fmla="*/ 0 h 430"/>
                <a:gd name="T98" fmla="*/ 23 w 152"/>
                <a:gd name="T99" fmla="*/ 0 h 430"/>
                <a:gd name="T100" fmla="*/ 21 w 152"/>
                <a:gd name="T101" fmla="*/ 0 h 430"/>
                <a:gd name="T102" fmla="*/ 18 w 152"/>
                <a:gd name="T103" fmla="*/ 1 h 430"/>
                <a:gd name="T104" fmla="*/ 17 w 152"/>
                <a:gd name="T105" fmla="*/ 5 h 430"/>
                <a:gd name="T106" fmla="*/ 17 w 152"/>
                <a:gd name="T107" fmla="*/ 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" h="430">
                  <a:moveTo>
                    <a:pt x="17" y="5"/>
                  </a:moveTo>
                  <a:lnTo>
                    <a:pt x="17" y="5"/>
                  </a:lnTo>
                  <a:lnTo>
                    <a:pt x="9" y="33"/>
                  </a:lnTo>
                  <a:lnTo>
                    <a:pt x="4" y="61"/>
                  </a:lnTo>
                  <a:lnTo>
                    <a:pt x="0" y="89"/>
                  </a:lnTo>
                  <a:lnTo>
                    <a:pt x="0" y="119"/>
                  </a:lnTo>
                  <a:lnTo>
                    <a:pt x="2" y="147"/>
                  </a:lnTo>
                  <a:lnTo>
                    <a:pt x="4" y="175"/>
                  </a:lnTo>
                  <a:lnTo>
                    <a:pt x="11" y="205"/>
                  </a:lnTo>
                  <a:lnTo>
                    <a:pt x="20" y="232"/>
                  </a:lnTo>
                  <a:lnTo>
                    <a:pt x="20" y="232"/>
                  </a:lnTo>
                  <a:lnTo>
                    <a:pt x="31" y="258"/>
                  </a:lnTo>
                  <a:lnTo>
                    <a:pt x="43" y="284"/>
                  </a:lnTo>
                  <a:lnTo>
                    <a:pt x="57" y="310"/>
                  </a:lnTo>
                  <a:lnTo>
                    <a:pt x="72" y="334"/>
                  </a:lnTo>
                  <a:lnTo>
                    <a:pt x="88" y="358"/>
                  </a:lnTo>
                  <a:lnTo>
                    <a:pt x="104" y="381"/>
                  </a:lnTo>
                  <a:lnTo>
                    <a:pt x="139" y="428"/>
                  </a:lnTo>
                  <a:lnTo>
                    <a:pt x="139" y="428"/>
                  </a:lnTo>
                  <a:lnTo>
                    <a:pt x="141" y="430"/>
                  </a:lnTo>
                  <a:lnTo>
                    <a:pt x="144" y="430"/>
                  </a:lnTo>
                  <a:lnTo>
                    <a:pt x="146" y="430"/>
                  </a:lnTo>
                  <a:lnTo>
                    <a:pt x="149" y="428"/>
                  </a:lnTo>
                  <a:lnTo>
                    <a:pt x="150" y="425"/>
                  </a:lnTo>
                  <a:lnTo>
                    <a:pt x="152" y="422"/>
                  </a:lnTo>
                  <a:lnTo>
                    <a:pt x="152" y="420"/>
                  </a:lnTo>
                  <a:lnTo>
                    <a:pt x="150" y="416"/>
                  </a:lnTo>
                  <a:lnTo>
                    <a:pt x="150" y="416"/>
                  </a:lnTo>
                  <a:lnTo>
                    <a:pt x="117" y="372"/>
                  </a:lnTo>
                  <a:lnTo>
                    <a:pt x="100" y="349"/>
                  </a:lnTo>
                  <a:lnTo>
                    <a:pt x="86" y="326"/>
                  </a:lnTo>
                  <a:lnTo>
                    <a:pt x="71" y="302"/>
                  </a:lnTo>
                  <a:lnTo>
                    <a:pt x="58" y="278"/>
                  </a:lnTo>
                  <a:lnTo>
                    <a:pt x="45" y="253"/>
                  </a:lnTo>
                  <a:lnTo>
                    <a:pt x="35" y="228"/>
                  </a:lnTo>
                  <a:lnTo>
                    <a:pt x="35" y="228"/>
                  </a:lnTo>
                  <a:lnTo>
                    <a:pt x="26" y="201"/>
                  </a:lnTo>
                  <a:lnTo>
                    <a:pt x="20" y="174"/>
                  </a:lnTo>
                  <a:lnTo>
                    <a:pt x="16" y="147"/>
                  </a:lnTo>
                  <a:lnTo>
                    <a:pt x="14" y="119"/>
                  </a:lnTo>
                  <a:lnTo>
                    <a:pt x="16" y="91"/>
                  </a:lnTo>
                  <a:lnTo>
                    <a:pt x="20" y="62"/>
                  </a:lnTo>
                  <a:lnTo>
                    <a:pt x="25" y="36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2" y="5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7" name="Freeform 275">
              <a:extLst>
                <a:ext uri="{FF2B5EF4-FFF2-40B4-BE49-F238E27FC236}">
                  <a16:creationId xmlns:a16="http://schemas.microsoft.com/office/drawing/2014/main" id="{68DA9E25-DCAA-95A2-8D93-D2EBDC560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2299"/>
              <a:ext cx="858" cy="905"/>
            </a:xfrm>
            <a:custGeom>
              <a:avLst/>
              <a:gdLst>
                <a:gd name="T0" fmla="*/ 164 w 1716"/>
                <a:gd name="T1" fmla="*/ 46 h 1810"/>
                <a:gd name="T2" fmla="*/ 346 w 1716"/>
                <a:gd name="T3" fmla="*/ 101 h 1810"/>
                <a:gd name="T4" fmla="*/ 419 w 1716"/>
                <a:gd name="T5" fmla="*/ 135 h 1810"/>
                <a:gd name="T6" fmla="*/ 1049 w 1716"/>
                <a:gd name="T7" fmla="*/ 470 h 1810"/>
                <a:gd name="T8" fmla="*/ 1370 w 1716"/>
                <a:gd name="T9" fmla="*/ 636 h 1810"/>
                <a:gd name="T10" fmla="*/ 1479 w 1716"/>
                <a:gd name="T11" fmla="*/ 686 h 1810"/>
                <a:gd name="T12" fmla="*/ 1576 w 1716"/>
                <a:gd name="T13" fmla="*/ 719 h 1810"/>
                <a:gd name="T14" fmla="*/ 1653 w 1716"/>
                <a:gd name="T15" fmla="*/ 746 h 1810"/>
                <a:gd name="T16" fmla="*/ 1688 w 1716"/>
                <a:gd name="T17" fmla="*/ 777 h 1810"/>
                <a:gd name="T18" fmla="*/ 1701 w 1716"/>
                <a:gd name="T19" fmla="*/ 819 h 1810"/>
                <a:gd name="T20" fmla="*/ 1694 w 1716"/>
                <a:gd name="T21" fmla="*/ 894 h 1810"/>
                <a:gd name="T22" fmla="*/ 1676 w 1716"/>
                <a:gd name="T23" fmla="*/ 977 h 1810"/>
                <a:gd name="T24" fmla="*/ 1633 w 1716"/>
                <a:gd name="T25" fmla="*/ 1091 h 1810"/>
                <a:gd name="T26" fmla="*/ 1552 w 1716"/>
                <a:gd name="T27" fmla="*/ 1217 h 1810"/>
                <a:gd name="T28" fmla="*/ 1383 w 1716"/>
                <a:gd name="T29" fmla="*/ 1425 h 1810"/>
                <a:gd name="T30" fmla="*/ 1242 w 1716"/>
                <a:gd name="T31" fmla="*/ 1594 h 1810"/>
                <a:gd name="T32" fmla="*/ 1134 w 1716"/>
                <a:gd name="T33" fmla="*/ 1710 h 1810"/>
                <a:gd name="T34" fmla="*/ 1078 w 1716"/>
                <a:gd name="T35" fmla="*/ 1755 h 1810"/>
                <a:gd name="T36" fmla="*/ 1010 w 1716"/>
                <a:gd name="T37" fmla="*/ 1790 h 1810"/>
                <a:gd name="T38" fmla="*/ 982 w 1716"/>
                <a:gd name="T39" fmla="*/ 1795 h 1810"/>
                <a:gd name="T40" fmla="*/ 936 w 1716"/>
                <a:gd name="T41" fmla="*/ 1776 h 1810"/>
                <a:gd name="T42" fmla="*/ 873 w 1716"/>
                <a:gd name="T43" fmla="*/ 1731 h 1810"/>
                <a:gd name="T44" fmla="*/ 810 w 1716"/>
                <a:gd name="T45" fmla="*/ 1685 h 1810"/>
                <a:gd name="T46" fmla="*/ 686 w 1716"/>
                <a:gd name="T47" fmla="*/ 1621 h 1810"/>
                <a:gd name="T48" fmla="*/ 472 w 1716"/>
                <a:gd name="T49" fmla="*/ 1523 h 1810"/>
                <a:gd name="T50" fmla="*/ 407 w 1716"/>
                <a:gd name="T51" fmla="*/ 1500 h 1810"/>
                <a:gd name="T52" fmla="*/ 300 w 1716"/>
                <a:gd name="T53" fmla="*/ 1482 h 1810"/>
                <a:gd name="T54" fmla="*/ 236 w 1716"/>
                <a:gd name="T55" fmla="*/ 1465 h 1810"/>
                <a:gd name="T56" fmla="*/ 229 w 1716"/>
                <a:gd name="T57" fmla="*/ 1465 h 1810"/>
                <a:gd name="T58" fmla="*/ 227 w 1716"/>
                <a:gd name="T59" fmla="*/ 1477 h 1810"/>
                <a:gd name="T60" fmla="*/ 248 w 1716"/>
                <a:gd name="T61" fmla="*/ 1487 h 1810"/>
                <a:gd name="T62" fmla="*/ 312 w 1716"/>
                <a:gd name="T63" fmla="*/ 1498 h 1810"/>
                <a:gd name="T64" fmla="*/ 410 w 1716"/>
                <a:gd name="T65" fmla="*/ 1518 h 1810"/>
                <a:gd name="T66" fmla="*/ 485 w 1716"/>
                <a:gd name="T67" fmla="*/ 1544 h 1810"/>
                <a:gd name="T68" fmla="*/ 694 w 1716"/>
                <a:gd name="T69" fmla="*/ 1641 h 1810"/>
                <a:gd name="T70" fmla="*/ 795 w 1716"/>
                <a:gd name="T71" fmla="*/ 1694 h 1810"/>
                <a:gd name="T72" fmla="*/ 922 w 1716"/>
                <a:gd name="T73" fmla="*/ 1785 h 1810"/>
                <a:gd name="T74" fmla="*/ 960 w 1716"/>
                <a:gd name="T75" fmla="*/ 1804 h 1810"/>
                <a:gd name="T76" fmla="*/ 1014 w 1716"/>
                <a:gd name="T77" fmla="*/ 1806 h 1810"/>
                <a:gd name="T78" fmla="*/ 1073 w 1716"/>
                <a:gd name="T79" fmla="*/ 1775 h 1810"/>
                <a:gd name="T80" fmla="*/ 1151 w 1716"/>
                <a:gd name="T81" fmla="*/ 1714 h 1810"/>
                <a:gd name="T82" fmla="*/ 1237 w 1716"/>
                <a:gd name="T83" fmla="*/ 1624 h 1810"/>
                <a:gd name="T84" fmla="*/ 1471 w 1716"/>
                <a:gd name="T85" fmla="*/ 1342 h 1810"/>
                <a:gd name="T86" fmla="*/ 1608 w 1716"/>
                <a:gd name="T87" fmla="*/ 1161 h 1810"/>
                <a:gd name="T88" fmla="*/ 1678 w 1716"/>
                <a:gd name="T89" fmla="*/ 1018 h 1810"/>
                <a:gd name="T90" fmla="*/ 1706 w 1716"/>
                <a:gd name="T91" fmla="*/ 915 h 1810"/>
                <a:gd name="T92" fmla="*/ 1716 w 1716"/>
                <a:gd name="T93" fmla="*/ 832 h 1810"/>
                <a:gd name="T94" fmla="*/ 1705 w 1716"/>
                <a:gd name="T95" fmla="*/ 780 h 1810"/>
                <a:gd name="T96" fmla="*/ 1670 w 1716"/>
                <a:gd name="T97" fmla="*/ 739 h 1810"/>
                <a:gd name="T98" fmla="*/ 1623 w 1716"/>
                <a:gd name="T99" fmla="*/ 716 h 1810"/>
                <a:gd name="T100" fmla="*/ 1538 w 1716"/>
                <a:gd name="T101" fmla="*/ 691 h 1810"/>
                <a:gd name="T102" fmla="*/ 1438 w 1716"/>
                <a:gd name="T103" fmla="*/ 652 h 1810"/>
                <a:gd name="T104" fmla="*/ 1268 w 1716"/>
                <a:gd name="T105" fmla="*/ 567 h 1810"/>
                <a:gd name="T106" fmla="*/ 774 w 1716"/>
                <a:gd name="T107" fmla="*/ 307 h 1810"/>
                <a:gd name="T108" fmla="*/ 393 w 1716"/>
                <a:gd name="T109" fmla="*/ 105 h 1810"/>
                <a:gd name="T110" fmla="*/ 259 w 1716"/>
                <a:gd name="T111" fmla="*/ 57 h 1810"/>
                <a:gd name="T112" fmla="*/ 107 w 1716"/>
                <a:gd name="T113" fmla="*/ 19 h 1810"/>
                <a:gd name="T114" fmla="*/ 7 w 1716"/>
                <a:gd name="T115" fmla="*/ 0 h 1810"/>
                <a:gd name="T116" fmla="*/ 0 w 1716"/>
                <a:gd name="T117" fmla="*/ 9 h 1810"/>
                <a:gd name="T118" fmla="*/ 6 w 1716"/>
                <a:gd name="T119" fmla="*/ 14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1810">
                  <a:moveTo>
                    <a:pt x="6" y="14"/>
                  </a:moveTo>
                  <a:lnTo>
                    <a:pt x="6" y="14"/>
                  </a:lnTo>
                  <a:lnTo>
                    <a:pt x="112" y="34"/>
                  </a:lnTo>
                  <a:lnTo>
                    <a:pt x="164" y="46"/>
                  </a:lnTo>
                  <a:lnTo>
                    <a:pt x="217" y="60"/>
                  </a:lnTo>
                  <a:lnTo>
                    <a:pt x="270" y="74"/>
                  </a:lnTo>
                  <a:lnTo>
                    <a:pt x="321" y="92"/>
                  </a:lnTo>
                  <a:lnTo>
                    <a:pt x="346" y="101"/>
                  </a:lnTo>
                  <a:lnTo>
                    <a:pt x="371" y="112"/>
                  </a:lnTo>
                  <a:lnTo>
                    <a:pt x="395" y="123"/>
                  </a:lnTo>
                  <a:lnTo>
                    <a:pt x="419" y="135"/>
                  </a:lnTo>
                  <a:lnTo>
                    <a:pt x="419" y="135"/>
                  </a:lnTo>
                  <a:lnTo>
                    <a:pt x="613" y="238"/>
                  </a:lnTo>
                  <a:lnTo>
                    <a:pt x="806" y="342"/>
                  </a:lnTo>
                  <a:lnTo>
                    <a:pt x="806" y="342"/>
                  </a:lnTo>
                  <a:lnTo>
                    <a:pt x="1049" y="470"/>
                  </a:lnTo>
                  <a:lnTo>
                    <a:pt x="1170" y="534"/>
                  </a:lnTo>
                  <a:lnTo>
                    <a:pt x="1293" y="597"/>
                  </a:lnTo>
                  <a:lnTo>
                    <a:pt x="1293" y="597"/>
                  </a:lnTo>
                  <a:lnTo>
                    <a:pt x="1370" y="636"/>
                  </a:lnTo>
                  <a:lnTo>
                    <a:pt x="1409" y="655"/>
                  </a:lnTo>
                  <a:lnTo>
                    <a:pt x="1447" y="673"/>
                  </a:lnTo>
                  <a:lnTo>
                    <a:pt x="1447" y="673"/>
                  </a:lnTo>
                  <a:lnTo>
                    <a:pt x="1479" y="686"/>
                  </a:lnTo>
                  <a:lnTo>
                    <a:pt x="1511" y="699"/>
                  </a:lnTo>
                  <a:lnTo>
                    <a:pt x="1543" y="709"/>
                  </a:lnTo>
                  <a:lnTo>
                    <a:pt x="1576" y="719"/>
                  </a:lnTo>
                  <a:lnTo>
                    <a:pt x="1576" y="719"/>
                  </a:lnTo>
                  <a:lnTo>
                    <a:pt x="1607" y="728"/>
                  </a:lnTo>
                  <a:lnTo>
                    <a:pt x="1623" y="734"/>
                  </a:lnTo>
                  <a:lnTo>
                    <a:pt x="1638" y="739"/>
                  </a:lnTo>
                  <a:lnTo>
                    <a:pt x="1653" y="746"/>
                  </a:lnTo>
                  <a:lnTo>
                    <a:pt x="1666" y="754"/>
                  </a:lnTo>
                  <a:lnTo>
                    <a:pt x="1678" y="764"/>
                  </a:lnTo>
                  <a:lnTo>
                    <a:pt x="1684" y="771"/>
                  </a:lnTo>
                  <a:lnTo>
                    <a:pt x="1688" y="777"/>
                  </a:lnTo>
                  <a:lnTo>
                    <a:pt x="1688" y="777"/>
                  </a:lnTo>
                  <a:lnTo>
                    <a:pt x="1694" y="790"/>
                  </a:lnTo>
                  <a:lnTo>
                    <a:pt x="1698" y="804"/>
                  </a:lnTo>
                  <a:lnTo>
                    <a:pt x="1701" y="819"/>
                  </a:lnTo>
                  <a:lnTo>
                    <a:pt x="1701" y="835"/>
                  </a:lnTo>
                  <a:lnTo>
                    <a:pt x="1699" y="850"/>
                  </a:lnTo>
                  <a:lnTo>
                    <a:pt x="1698" y="866"/>
                  </a:lnTo>
                  <a:lnTo>
                    <a:pt x="1694" y="894"/>
                  </a:lnTo>
                  <a:lnTo>
                    <a:pt x="1694" y="894"/>
                  </a:lnTo>
                  <a:lnTo>
                    <a:pt x="1690" y="914"/>
                  </a:lnTo>
                  <a:lnTo>
                    <a:pt x="1687" y="935"/>
                  </a:lnTo>
                  <a:lnTo>
                    <a:pt x="1676" y="977"/>
                  </a:lnTo>
                  <a:lnTo>
                    <a:pt x="1662" y="1017"/>
                  </a:lnTo>
                  <a:lnTo>
                    <a:pt x="1648" y="1056"/>
                  </a:lnTo>
                  <a:lnTo>
                    <a:pt x="1648" y="1056"/>
                  </a:lnTo>
                  <a:lnTo>
                    <a:pt x="1633" y="1091"/>
                  </a:lnTo>
                  <a:lnTo>
                    <a:pt x="1615" y="1124"/>
                  </a:lnTo>
                  <a:lnTo>
                    <a:pt x="1594" y="1155"/>
                  </a:lnTo>
                  <a:lnTo>
                    <a:pt x="1574" y="1186"/>
                  </a:lnTo>
                  <a:lnTo>
                    <a:pt x="1552" y="1217"/>
                  </a:lnTo>
                  <a:lnTo>
                    <a:pt x="1529" y="1246"/>
                  </a:lnTo>
                  <a:lnTo>
                    <a:pt x="1482" y="1304"/>
                  </a:lnTo>
                  <a:lnTo>
                    <a:pt x="1482" y="1304"/>
                  </a:lnTo>
                  <a:lnTo>
                    <a:pt x="1383" y="1425"/>
                  </a:lnTo>
                  <a:lnTo>
                    <a:pt x="1334" y="1487"/>
                  </a:lnTo>
                  <a:lnTo>
                    <a:pt x="1283" y="1547"/>
                  </a:lnTo>
                  <a:lnTo>
                    <a:pt x="1283" y="1547"/>
                  </a:lnTo>
                  <a:lnTo>
                    <a:pt x="1242" y="1594"/>
                  </a:lnTo>
                  <a:lnTo>
                    <a:pt x="1201" y="1642"/>
                  </a:lnTo>
                  <a:lnTo>
                    <a:pt x="1179" y="1665"/>
                  </a:lnTo>
                  <a:lnTo>
                    <a:pt x="1157" y="1688"/>
                  </a:lnTo>
                  <a:lnTo>
                    <a:pt x="1134" y="1710"/>
                  </a:lnTo>
                  <a:lnTo>
                    <a:pt x="1111" y="1730"/>
                  </a:lnTo>
                  <a:lnTo>
                    <a:pt x="1111" y="1730"/>
                  </a:lnTo>
                  <a:lnTo>
                    <a:pt x="1095" y="1743"/>
                  </a:lnTo>
                  <a:lnTo>
                    <a:pt x="1078" y="1755"/>
                  </a:lnTo>
                  <a:lnTo>
                    <a:pt x="1041" y="1774"/>
                  </a:lnTo>
                  <a:lnTo>
                    <a:pt x="1041" y="1774"/>
                  </a:lnTo>
                  <a:lnTo>
                    <a:pt x="1020" y="1787"/>
                  </a:lnTo>
                  <a:lnTo>
                    <a:pt x="1010" y="1790"/>
                  </a:lnTo>
                  <a:lnTo>
                    <a:pt x="999" y="1794"/>
                  </a:lnTo>
                  <a:lnTo>
                    <a:pt x="999" y="1794"/>
                  </a:lnTo>
                  <a:lnTo>
                    <a:pt x="990" y="1795"/>
                  </a:lnTo>
                  <a:lnTo>
                    <a:pt x="982" y="1795"/>
                  </a:lnTo>
                  <a:lnTo>
                    <a:pt x="973" y="1793"/>
                  </a:lnTo>
                  <a:lnTo>
                    <a:pt x="965" y="1790"/>
                  </a:lnTo>
                  <a:lnTo>
                    <a:pt x="950" y="1784"/>
                  </a:lnTo>
                  <a:lnTo>
                    <a:pt x="936" y="1776"/>
                  </a:lnTo>
                  <a:lnTo>
                    <a:pt x="936" y="1776"/>
                  </a:lnTo>
                  <a:lnTo>
                    <a:pt x="920" y="1765"/>
                  </a:lnTo>
                  <a:lnTo>
                    <a:pt x="904" y="1755"/>
                  </a:lnTo>
                  <a:lnTo>
                    <a:pt x="873" y="1731"/>
                  </a:lnTo>
                  <a:lnTo>
                    <a:pt x="842" y="1707"/>
                  </a:lnTo>
                  <a:lnTo>
                    <a:pt x="827" y="1697"/>
                  </a:lnTo>
                  <a:lnTo>
                    <a:pt x="810" y="1685"/>
                  </a:lnTo>
                  <a:lnTo>
                    <a:pt x="810" y="1685"/>
                  </a:lnTo>
                  <a:lnTo>
                    <a:pt x="781" y="1667"/>
                  </a:lnTo>
                  <a:lnTo>
                    <a:pt x="750" y="1652"/>
                  </a:lnTo>
                  <a:lnTo>
                    <a:pt x="718" y="1635"/>
                  </a:lnTo>
                  <a:lnTo>
                    <a:pt x="686" y="1621"/>
                  </a:lnTo>
                  <a:lnTo>
                    <a:pt x="686" y="1621"/>
                  </a:lnTo>
                  <a:lnTo>
                    <a:pt x="522" y="1546"/>
                  </a:lnTo>
                  <a:lnTo>
                    <a:pt x="522" y="1546"/>
                  </a:lnTo>
                  <a:lnTo>
                    <a:pt x="472" y="1523"/>
                  </a:lnTo>
                  <a:lnTo>
                    <a:pt x="448" y="1512"/>
                  </a:lnTo>
                  <a:lnTo>
                    <a:pt x="422" y="1503"/>
                  </a:lnTo>
                  <a:lnTo>
                    <a:pt x="422" y="1503"/>
                  </a:lnTo>
                  <a:lnTo>
                    <a:pt x="407" y="1500"/>
                  </a:lnTo>
                  <a:lnTo>
                    <a:pt x="391" y="1496"/>
                  </a:lnTo>
                  <a:lnTo>
                    <a:pt x="362" y="1491"/>
                  </a:lnTo>
                  <a:lnTo>
                    <a:pt x="300" y="1482"/>
                  </a:lnTo>
                  <a:lnTo>
                    <a:pt x="300" y="1482"/>
                  </a:lnTo>
                  <a:lnTo>
                    <a:pt x="268" y="1477"/>
                  </a:lnTo>
                  <a:lnTo>
                    <a:pt x="252" y="1471"/>
                  </a:lnTo>
                  <a:lnTo>
                    <a:pt x="244" y="1469"/>
                  </a:lnTo>
                  <a:lnTo>
                    <a:pt x="236" y="1465"/>
                  </a:lnTo>
                  <a:lnTo>
                    <a:pt x="236" y="1465"/>
                  </a:lnTo>
                  <a:lnTo>
                    <a:pt x="234" y="1464"/>
                  </a:lnTo>
                  <a:lnTo>
                    <a:pt x="231" y="1464"/>
                  </a:lnTo>
                  <a:lnTo>
                    <a:pt x="229" y="1465"/>
                  </a:lnTo>
                  <a:lnTo>
                    <a:pt x="227" y="1468"/>
                  </a:lnTo>
                  <a:lnTo>
                    <a:pt x="226" y="1470"/>
                  </a:lnTo>
                  <a:lnTo>
                    <a:pt x="226" y="1473"/>
                  </a:lnTo>
                  <a:lnTo>
                    <a:pt x="227" y="1477"/>
                  </a:lnTo>
                  <a:lnTo>
                    <a:pt x="229" y="1478"/>
                  </a:lnTo>
                  <a:lnTo>
                    <a:pt x="229" y="1478"/>
                  </a:lnTo>
                  <a:lnTo>
                    <a:pt x="238" y="1483"/>
                  </a:lnTo>
                  <a:lnTo>
                    <a:pt x="248" y="1487"/>
                  </a:lnTo>
                  <a:lnTo>
                    <a:pt x="258" y="1489"/>
                  </a:lnTo>
                  <a:lnTo>
                    <a:pt x="270" y="1492"/>
                  </a:lnTo>
                  <a:lnTo>
                    <a:pt x="291" y="1496"/>
                  </a:lnTo>
                  <a:lnTo>
                    <a:pt x="312" y="1498"/>
                  </a:lnTo>
                  <a:lnTo>
                    <a:pt x="312" y="1498"/>
                  </a:lnTo>
                  <a:lnTo>
                    <a:pt x="345" y="1503"/>
                  </a:lnTo>
                  <a:lnTo>
                    <a:pt x="378" y="1510"/>
                  </a:lnTo>
                  <a:lnTo>
                    <a:pt x="410" y="1518"/>
                  </a:lnTo>
                  <a:lnTo>
                    <a:pt x="427" y="1521"/>
                  </a:lnTo>
                  <a:lnTo>
                    <a:pt x="443" y="1528"/>
                  </a:lnTo>
                  <a:lnTo>
                    <a:pt x="443" y="1528"/>
                  </a:lnTo>
                  <a:lnTo>
                    <a:pt x="485" y="1544"/>
                  </a:lnTo>
                  <a:lnTo>
                    <a:pt x="527" y="1564"/>
                  </a:lnTo>
                  <a:lnTo>
                    <a:pt x="609" y="1602"/>
                  </a:lnTo>
                  <a:lnTo>
                    <a:pt x="609" y="1602"/>
                  </a:lnTo>
                  <a:lnTo>
                    <a:pt x="694" y="1641"/>
                  </a:lnTo>
                  <a:lnTo>
                    <a:pt x="735" y="1661"/>
                  </a:lnTo>
                  <a:lnTo>
                    <a:pt x="776" y="1683"/>
                  </a:lnTo>
                  <a:lnTo>
                    <a:pt x="776" y="1683"/>
                  </a:lnTo>
                  <a:lnTo>
                    <a:pt x="795" y="1694"/>
                  </a:lnTo>
                  <a:lnTo>
                    <a:pt x="814" y="1707"/>
                  </a:lnTo>
                  <a:lnTo>
                    <a:pt x="850" y="1733"/>
                  </a:lnTo>
                  <a:lnTo>
                    <a:pt x="886" y="1758"/>
                  </a:lnTo>
                  <a:lnTo>
                    <a:pt x="922" y="1785"/>
                  </a:lnTo>
                  <a:lnTo>
                    <a:pt x="922" y="1785"/>
                  </a:lnTo>
                  <a:lnTo>
                    <a:pt x="935" y="1793"/>
                  </a:lnTo>
                  <a:lnTo>
                    <a:pt x="947" y="1799"/>
                  </a:lnTo>
                  <a:lnTo>
                    <a:pt x="960" y="1804"/>
                  </a:lnTo>
                  <a:lnTo>
                    <a:pt x="973" y="1808"/>
                  </a:lnTo>
                  <a:lnTo>
                    <a:pt x="987" y="1810"/>
                  </a:lnTo>
                  <a:lnTo>
                    <a:pt x="1000" y="1808"/>
                  </a:lnTo>
                  <a:lnTo>
                    <a:pt x="1014" y="1806"/>
                  </a:lnTo>
                  <a:lnTo>
                    <a:pt x="1028" y="1799"/>
                  </a:lnTo>
                  <a:lnTo>
                    <a:pt x="1028" y="1799"/>
                  </a:lnTo>
                  <a:lnTo>
                    <a:pt x="1051" y="1788"/>
                  </a:lnTo>
                  <a:lnTo>
                    <a:pt x="1073" y="1775"/>
                  </a:lnTo>
                  <a:lnTo>
                    <a:pt x="1093" y="1761"/>
                  </a:lnTo>
                  <a:lnTo>
                    <a:pt x="1114" y="1746"/>
                  </a:lnTo>
                  <a:lnTo>
                    <a:pt x="1133" y="1730"/>
                  </a:lnTo>
                  <a:lnTo>
                    <a:pt x="1151" y="1714"/>
                  </a:lnTo>
                  <a:lnTo>
                    <a:pt x="1170" y="1696"/>
                  </a:lnTo>
                  <a:lnTo>
                    <a:pt x="1188" y="1678"/>
                  </a:lnTo>
                  <a:lnTo>
                    <a:pt x="1188" y="1678"/>
                  </a:lnTo>
                  <a:lnTo>
                    <a:pt x="1237" y="1624"/>
                  </a:lnTo>
                  <a:lnTo>
                    <a:pt x="1286" y="1569"/>
                  </a:lnTo>
                  <a:lnTo>
                    <a:pt x="1333" y="1514"/>
                  </a:lnTo>
                  <a:lnTo>
                    <a:pt x="1379" y="1456"/>
                  </a:lnTo>
                  <a:lnTo>
                    <a:pt x="1471" y="1342"/>
                  </a:lnTo>
                  <a:lnTo>
                    <a:pt x="1561" y="1228"/>
                  </a:lnTo>
                  <a:lnTo>
                    <a:pt x="1561" y="1228"/>
                  </a:lnTo>
                  <a:lnTo>
                    <a:pt x="1587" y="1195"/>
                  </a:lnTo>
                  <a:lnTo>
                    <a:pt x="1608" y="1161"/>
                  </a:lnTo>
                  <a:lnTo>
                    <a:pt x="1629" y="1128"/>
                  </a:lnTo>
                  <a:lnTo>
                    <a:pt x="1647" y="1092"/>
                  </a:lnTo>
                  <a:lnTo>
                    <a:pt x="1664" y="1056"/>
                  </a:lnTo>
                  <a:lnTo>
                    <a:pt x="1678" y="1018"/>
                  </a:lnTo>
                  <a:lnTo>
                    <a:pt x="1690" y="980"/>
                  </a:lnTo>
                  <a:lnTo>
                    <a:pt x="1701" y="941"/>
                  </a:lnTo>
                  <a:lnTo>
                    <a:pt x="1701" y="941"/>
                  </a:lnTo>
                  <a:lnTo>
                    <a:pt x="1706" y="915"/>
                  </a:lnTo>
                  <a:lnTo>
                    <a:pt x="1711" y="889"/>
                  </a:lnTo>
                  <a:lnTo>
                    <a:pt x="1715" y="860"/>
                  </a:lnTo>
                  <a:lnTo>
                    <a:pt x="1716" y="845"/>
                  </a:lnTo>
                  <a:lnTo>
                    <a:pt x="1716" y="832"/>
                  </a:lnTo>
                  <a:lnTo>
                    <a:pt x="1715" y="818"/>
                  </a:lnTo>
                  <a:lnTo>
                    <a:pt x="1712" y="804"/>
                  </a:lnTo>
                  <a:lnTo>
                    <a:pt x="1710" y="791"/>
                  </a:lnTo>
                  <a:lnTo>
                    <a:pt x="1705" y="780"/>
                  </a:lnTo>
                  <a:lnTo>
                    <a:pt x="1699" y="768"/>
                  </a:lnTo>
                  <a:lnTo>
                    <a:pt x="1692" y="757"/>
                  </a:lnTo>
                  <a:lnTo>
                    <a:pt x="1681" y="748"/>
                  </a:lnTo>
                  <a:lnTo>
                    <a:pt x="1670" y="739"/>
                  </a:lnTo>
                  <a:lnTo>
                    <a:pt x="1670" y="739"/>
                  </a:lnTo>
                  <a:lnTo>
                    <a:pt x="1656" y="730"/>
                  </a:lnTo>
                  <a:lnTo>
                    <a:pt x="1639" y="722"/>
                  </a:lnTo>
                  <a:lnTo>
                    <a:pt x="1623" y="716"/>
                  </a:lnTo>
                  <a:lnTo>
                    <a:pt x="1606" y="711"/>
                  </a:lnTo>
                  <a:lnTo>
                    <a:pt x="1571" y="702"/>
                  </a:lnTo>
                  <a:lnTo>
                    <a:pt x="1538" y="691"/>
                  </a:lnTo>
                  <a:lnTo>
                    <a:pt x="1538" y="691"/>
                  </a:lnTo>
                  <a:lnTo>
                    <a:pt x="1512" y="682"/>
                  </a:lnTo>
                  <a:lnTo>
                    <a:pt x="1487" y="673"/>
                  </a:lnTo>
                  <a:lnTo>
                    <a:pt x="1462" y="663"/>
                  </a:lnTo>
                  <a:lnTo>
                    <a:pt x="1438" y="652"/>
                  </a:lnTo>
                  <a:lnTo>
                    <a:pt x="1438" y="652"/>
                  </a:lnTo>
                  <a:lnTo>
                    <a:pt x="1352" y="611"/>
                  </a:lnTo>
                  <a:lnTo>
                    <a:pt x="1268" y="567"/>
                  </a:lnTo>
                  <a:lnTo>
                    <a:pt x="1268" y="567"/>
                  </a:lnTo>
                  <a:lnTo>
                    <a:pt x="1143" y="503"/>
                  </a:lnTo>
                  <a:lnTo>
                    <a:pt x="1020" y="438"/>
                  </a:lnTo>
                  <a:lnTo>
                    <a:pt x="774" y="307"/>
                  </a:lnTo>
                  <a:lnTo>
                    <a:pt x="774" y="307"/>
                  </a:lnTo>
                  <a:lnTo>
                    <a:pt x="596" y="211"/>
                  </a:lnTo>
                  <a:lnTo>
                    <a:pt x="418" y="116"/>
                  </a:lnTo>
                  <a:lnTo>
                    <a:pt x="418" y="116"/>
                  </a:lnTo>
                  <a:lnTo>
                    <a:pt x="393" y="105"/>
                  </a:lnTo>
                  <a:lnTo>
                    <a:pt x="366" y="93"/>
                  </a:lnTo>
                  <a:lnTo>
                    <a:pt x="340" y="83"/>
                  </a:lnTo>
                  <a:lnTo>
                    <a:pt x="313" y="74"/>
                  </a:lnTo>
                  <a:lnTo>
                    <a:pt x="259" y="57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156" y="30"/>
                  </a:lnTo>
                  <a:lnTo>
                    <a:pt x="107" y="19"/>
                  </a:lnTo>
                  <a:lnTo>
                    <a:pt x="58" y="9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8" name="Freeform 276">
              <a:extLst>
                <a:ext uri="{FF2B5EF4-FFF2-40B4-BE49-F238E27FC236}">
                  <a16:creationId xmlns:a16="http://schemas.microsoft.com/office/drawing/2014/main" id="{F423E9C7-2ED0-9AC1-36F5-6D529345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2730"/>
              <a:ext cx="2208" cy="1547"/>
            </a:xfrm>
            <a:custGeom>
              <a:avLst/>
              <a:gdLst>
                <a:gd name="T0" fmla="*/ 355 w 4415"/>
                <a:gd name="T1" fmla="*/ 113 h 3095"/>
                <a:gd name="T2" fmla="*/ 611 w 4415"/>
                <a:gd name="T3" fmla="*/ 300 h 3095"/>
                <a:gd name="T4" fmla="*/ 869 w 4415"/>
                <a:gd name="T5" fmla="*/ 595 h 3095"/>
                <a:gd name="T6" fmla="*/ 939 w 4415"/>
                <a:gd name="T7" fmla="*/ 778 h 3095"/>
                <a:gd name="T8" fmla="*/ 957 w 4415"/>
                <a:gd name="T9" fmla="*/ 1502 h 3095"/>
                <a:gd name="T10" fmla="*/ 933 w 4415"/>
                <a:gd name="T11" fmla="*/ 2158 h 3095"/>
                <a:gd name="T12" fmla="*/ 954 w 4415"/>
                <a:gd name="T13" fmla="*/ 2384 h 3095"/>
                <a:gd name="T14" fmla="*/ 1068 w 4415"/>
                <a:gd name="T15" fmla="*/ 2388 h 3095"/>
                <a:gd name="T16" fmla="*/ 1467 w 4415"/>
                <a:gd name="T17" fmla="*/ 2382 h 3095"/>
                <a:gd name="T18" fmla="*/ 1865 w 4415"/>
                <a:gd name="T19" fmla="*/ 2497 h 3095"/>
                <a:gd name="T20" fmla="*/ 2300 w 4415"/>
                <a:gd name="T21" fmla="*/ 2597 h 3095"/>
                <a:gd name="T22" fmla="*/ 3025 w 4415"/>
                <a:gd name="T23" fmla="*/ 2671 h 3095"/>
                <a:gd name="T24" fmla="*/ 3195 w 4415"/>
                <a:gd name="T25" fmla="*/ 2597 h 3095"/>
                <a:gd name="T26" fmla="*/ 3391 w 4415"/>
                <a:gd name="T27" fmla="*/ 2464 h 3095"/>
                <a:gd name="T28" fmla="*/ 3531 w 4415"/>
                <a:gd name="T29" fmla="*/ 2483 h 3095"/>
                <a:gd name="T30" fmla="*/ 3698 w 4415"/>
                <a:gd name="T31" fmla="*/ 2652 h 3095"/>
                <a:gd name="T32" fmla="*/ 3919 w 4415"/>
                <a:gd name="T33" fmla="*/ 2752 h 3095"/>
                <a:gd name="T34" fmla="*/ 4255 w 4415"/>
                <a:gd name="T35" fmla="*/ 2851 h 3095"/>
                <a:gd name="T36" fmla="*/ 4393 w 4415"/>
                <a:gd name="T37" fmla="*/ 2972 h 3095"/>
                <a:gd name="T38" fmla="*/ 4366 w 4415"/>
                <a:gd name="T39" fmla="*/ 3017 h 3095"/>
                <a:gd name="T40" fmla="*/ 4058 w 4415"/>
                <a:gd name="T41" fmla="*/ 3036 h 3095"/>
                <a:gd name="T42" fmla="*/ 2887 w 4415"/>
                <a:gd name="T43" fmla="*/ 3034 h 3095"/>
                <a:gd name="T44" fmla="*/ 1389 w 4415"/>
                <a:gd name="T45" fmla="*/ 3063 h 3095"/>
                <a:gd name="T46" fmla="*/ 547 w 4415"/>
                <a:gd name="T47" fmla="*/ 3058 h 3095"/>
                <a:gd name="T48" fmla="*/ 359 w 4415"/>
                <a:gd name="T49" fmla="*/ 2918 h 3095"/>
                <a:gd name="T50" fmla="*/ 225 w 4415"/>
                <a:gd name="T51" fmla="*/ 2639 h 3095"/>
                <a:gd name="T52" fmla="*/ 100 w 4415"/>
                <a:gd name="T53" fmla="*/ 2011 h 3095"/>
                <a:gd name="T54" fmla="*/ 52 w 4415"/>
                <a:gd name="T55" fmla="*/ 1472 h 3095"/>
                <a:gd name="T56" fmla="*/ 9 w 4415"/>
                <a:gd name="T57" fmla="*/ 1192 h 3095"/>
                <a:gd name="T58" fmla="*/ 18 w 4415"/>
                <a:gd name="T59" fmla="*/ 1343 h 3095"/>
                <a:gd name="T60" fmla="*/ 69 w 4415"/>
                <a:gd name="T61" fmla="*/ 1868 h 3095"/>
                <a:gd name="T62" fmla="*/ 186 w 4415"/>
                <a:gd name="T63" fmla="*/ 2557 h 3095"/>
                <a:gd name="T64" fmla="*/ 332 w 4415"/>
                <a:gd name="T65" fmla="*/ 2907 h 3095"/>
                <a:gd name="T66" fmla="*/ 547 w 4415"/>
                <a:gd name="T67" fmla="*/ 3073 h 3095"/>
                <a:gd name="T68" fmla="*/ 1139 w 4415"/>
                <a:gd name="T69" fmla="*/ 3086 h 3095"/>
                <a:gd name="T70" fmla="*/ 2739 w 4415"/>
                <a:gd name="T71" fmla="*/ 3050 h 3095"/>
                <a:gd name="T72" fmla="*/ 3870 w 4415"/>
                <a:gd name="T73" fmla="*/ 3053 h 3095"/>
                <a:gd name="T74" fmla="*/ 4364 w 4415"/>
                <a:gd name="T75" fmla="*/ 3032 h 3095"/>
                <a:gd name="T76" fmla="*/ 4414 w 4415"/>
                <a:gd name="T77" fmla="*/ 2981 h 3095"/>
                <a:gd name="T78" fmla="*/ 4302 w 4415"/>
                <a:gd name="T79" fmla="*/ 2861 h 3095"/>
                <a:gd name="T80" fmla="*/ 4105 w 4415"/>
                <a:gd name="T81" fmla="*/ 2780 h 3095"/>
                <a:gd name="T82" fmla="*/ 3773 w 4415"/>
                <a:gd name="T83" fmla="*/ 2685 h 3095"/>
                <a:gd name="T84" fmla="*/ 3589 w 4415"/>
                <a:gd name="T85" fmla="*/ 2520 h 3095"/>
                <a:gd name="T86" fmla="*/ 3464 w 4415"/>
                <a:gd name="T87" fmla="*/ 2439 h 3095"/>
                <a:gd name="T88" fmla="*/ 3305 w 4415"/>
                <a:gd name="T89" fmla="*/ 2487 h 3095"/>
                <a:gd name="T90" fmla="*/ 3171 w 4415"/>
                <a:gd name="T91" fmla="*/ 2596 h 3095"/>
                <a:gd name="T92" fmla="*/ 2989 w 4415"/>
                <a:gd name="T93" fmla="*/ 2656 h 3095"/>
                <a:gd name="T94" fmla="*/ 2278 w 4415"/>
                <a:gd name="T95" fmla="*/ 2579 h 3095"/>
                <a:gd name="T96" fmla="*/ 1888 w 4415"/>
                <a:gd name="T97" fmla="*/ 2489 h 3095"/>
                <a:gd name="T98" fmla="*/ 1504 w 4415"/>
                <a:gd name="T99" fmla="*/ 2371 h 3095"/>
                <a:gd name="T100" fmla="*/ 1159 w 4415"/>
                <a:gd name="T101" fmla="*/ 2361 h 3095"/>
                <a:gd name="T102" fmla="*/ 966 w 4415"/>
                <a:gd name="T103" fmla="*/ 2370 h 3095"/>
                <a:gd name="T104" fmla="*/ 951 w 4415"/>
                <a:gd name="T105" fmla="*/ 2044 h 3095"/>
                <a:gd name="T106" fmla="*/ 972 w 4415"/>
                <a:gd name="T107" fmla="*/ 1315 h 3095"/>
                <a:gd name="T108" fmla="*/ 944 w 4415"/>
                <a:gd name="T109" fmla="*/ 728 h 3095"/>
                <a:gd name="T110" fmla="*/ 774 w 4415"/>
                <a:gd name="T111" fmla="*/ 441 h 3095"/>
                <a:gd name="T112" fmla="*/ 447 w 4415"/>
                <a:gd name="T113" fmla="*/ 153 h 3095"/>
                <a:gd name="T114" fmla="*/ 193 w 4415"/>
                <a:gd name="T115" fmla="*/ 39 h 3095"/>
                <a:gd name="T116" fmla="*/ 40 w 4415"/>
                <a:gd name="T117" fmla="*/ 13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15" h="3095">
                  <a:moveTo>
                    <a:pt x="42" y="14"/>
                  </a:moveTo>
                  <a:lnTo>
                    <a:pt x="42" y="14"/>
                  </a:lnTo>
                  <a:lnTo>
                    <a:pt x="95" y="27"/>
                  </a:lnTo>
                  <a:lnTo>
                    <a:pt x="146" y="41"/>
                  </a:lnTo>
                  <a:lnTo>
                    <a:pt x="199" y="55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86" y="85"/>
                  </a:lnTo>
                  <a:lnTo>
                    <a:pt x="320" y="98"/>
                  </a:lnTo>
                  <a:lnTo>
                    <a:pt x="355" y="113"/>
                  </a:lnTo>
                  <a:lnTo>
                    <a:pt x="371" y="122"/>
                  </a:lnTo>
                  <a:lnTo>
                    <a:pt x="388" y="131"/>
                  </a:lnTo>
                  <a:lnTo>
                    <a:pt x="388" y="131"/>
                  </a:lnTo>
                  <a:lnTo>
                    <a:pt x="406" y="143"/>
                  </a:lnTo>
                  <a:lnTo>
                    <a:pt x="424" y="154"/>
                  </a:lnTo>
                  <a:lnTo>
                    <a:pt x="459" y="180"/>
                  </a:lnTo>
                  <a:lnTo>
                    <a:pt x="459" y="180"/>
                  </a:lnTo>
                  <a:lnTo>
                    <a:pt x="520" y="226"/>
                  </a:lnTo>
                  <a:lnTo>
                    <a:pt x="582" y="275"/>
                  </a:lnTo>
                  <a:lnTo>
                    <a:pt x="611" y="300"/>
                  </a:lnTo>
                  <a:lnTo>
                    <a:pt x="641" y="327"/>
                  </a:lnTo>
                  <a:lnTo>
                    <a:pt x="670" y="354"/>
                  </a:lnTo>
                  <a:lnTo>
                    <a:pt x="698" y="381"/>
                  </a:lnTo>
                  <a:lnTo>
                    <a:pt x="726" y="409"/>
                  </a:lnTo>
                  <a:lnTo>
                    <a:pt x="752" y="438"/>
                  </a:lnTo>
                  <a:lnTo>
                    <a:pt x="778" y="468"/>
                  </a:lnTo>
                  <a:lnTo>
                    <a:pt x="802" y="499"/>
                  </a:lnTo>
                  <a:lnTo>
                    <a:pt x="825" y="529"/>
                  </a:lnTo>
                  <a:lnTo>
                    <a:pt x="848" y="563"/>
                  </a:lnTo>
                  <a:lnTo>
                    <a:pt x="869" y="595"/>
                  </a:lnTo>
                  <a:lnTo>
                    <a:pt x="887" y="629"/>
                  </a:lnTo>
                  <a:lnTo>
                    <a:pt x="887" y="629"/>
                  </a:lnTo>
                  <a:lnTo>
                    <a:pt x="904" y="664"/>
                  </a:lnTo>
                  <a:lnTo>
                    <a:pt x="912" y="683"/>
                  </a:lnTo>
                  <a:lnTo>
                    <a:pt x="919" y="701"/>
                  </a:lnTo>
                  <a:lnTo>
                    <a:pt x="925" y="720"/>
                  </a:lnTo>
                  <a:lnTo>
                    <a:pt x="930" y="740"/>
                  </a:lnTo>
                  <a:lnTo>
                    <a:pt x="935" y="759"/>
                  </a:lnTo>
                  <a:lnTo>
                    <a:pt x="939" y="778"/>
                  </a:lnTo>
                  <a:lnTo>
                    <a:pt x="939" y="778"/>
                  </a:lnTo>
                  <a:lnTo>
                    <a:pt x="942" y="797"/>
                  </a:lnTo>
                  <a:lnTo>
                    <a:pt x="944" y="818"/>
                  </a:lnTo>
                  <a:lnTo>
                    <a:pt x="947" y="857"/>
                  </a:lnTo>
                  <a:lnTo>
                    <a:pt x="948" y="937"/>
                  </a:lnTo>
                  <a:lnTo>
                    <a:pt x="948" y="937"/>
                  </a:lnTo>
                  <a:lnTo>
                    <a:pt x="952" y="1030"/>
                  </a:lnTo>
                  <a:lnTo>
                    <a:pt x="954" y="1124"/>
                  </a:lnTo>
                  <a:lnTo>
                    <a:pt x="957" y="1312"/>
                  </a:lnTo>
                  <a:lnTo>
                    <a:pt x="957" y="1312"/>
                  </a:lnTo>
                  <a:lnTo>
                    <a:pt x="957" y="1502"/>
                  </a:lnTo>
                  <a:lnTo>
                    <a:pt x="956" y="1598"/>
                  </a:lnTo>
                  <a:lnTo>
                    <a:pt x="953" y="1693"/>
                  </a:lnTo>
                  <a:lnTo>
                    <a:pt x="953" y="1693"/>
                  </a:lnTo>
                  <a:lnTo>
                    <a:pt x="951" y="1781"/>
                  </a:lnTo>
                  <a:lnTo>
                    <a:pt x="945" y="1868"/>
                  </a:lnTo>
                  <a:lnTo>
                    <a:pt x="940" y="1956"/>
                  </a:lnTo>
                  <a:lnTo>
                    <a:pt x="935" y="2044"/>
                  </a:lnTo>
                  <a:lnTo>
                    <a:pt x="935" y="2044"/>
                  </a:lnTo>
                  <a:lnTo>
                    <a:pt x="933" y="2119"/>
                  </a:lnTo>
                  <a:lnTo>
                    <a:pt x="933" y="2158"/>
                  </a:lnTo>
                  <a:lnTo>
                    <a:pt x="933" y="2196"/>
                  </a:lnTo>
                  <a:lnTo>
                    <a:pt x="933" y="2234"/>
                  </a:lnTo>
                  <a:lnTo>
                    <a:pt x="935" y="2272"/>
                  </a:lnTo>
                  <a:lnTo>
                    <a:pt x="939" y="2310"/>
                  </a:lnTo>
                  <a:lnTo>
                    <a:pt x="944" y="2347"/>
                  </a:lnTo>
                  <a:lnTo>
                    <a:pt x="944" y="2347"/>
                  </a:lnTo>
                  <a:lnTo>
                    <a:pt x="947" y="2359"/>
                  </a:lnTo>
                  <a:lnTo>
                    <a:pt x="949" y="2373"/>
                  </a:lnTo>
                  <a:lnTo>
                    <a:pt x="952" y="2379"/>
                  </a:lnTo>
                  <a:lnTo>
                    <a:pt x="954" y="2384"/>
                  </a:lnTo>
                  <a:lnTo>
                    <a:pt x="958" y="2389"/>
                  </a:lnTo>
                  <a:lnTo>
                    <a:pt x="963" y="2393"/>
                  </a:lnTo>
                  <a:lnTo>
                    <a:pt x="963" y="2393"/>
                  </a:lnTo>
                  <a:lnTo>
                    <a:pt x="972" y="2396"/>
                  </a:lnTo>
                  <a:lnTo>
                    <a:pt x="981" y="2397"/>
                  </a:lnTo>
                  <a:lnTo>
                    <a:pt x="999" y="2396"/>
                  </a:lnTo>
                  <a:lnTo>
                    <a:pt x="999" y="2396"/>
                  </a:lnTo>
                  <a:lnTo>
                    <a:pt x="1034" y="2393"/>
                  </a:lnTo>
                  <a:lnTo>
                    <a:pt x="1068" y="2388"/>
                  </a:lnTo>
                  <a:lnTo>
                    <a:pt x="1068" y="2388"/>
                  </a:lnTo>
                  <a:lnTo>
                    <a:pt x="1159" y="2377"/>
                  </a:lnTo>
                  <a:lnTo>
                    <a:pt x="1204" y="2371"/>
                  </a:lnTo>
                  <a:lnTo>
                    <a:pt x="1250" y="2369"/>
                  </a:lnTo>
                  <a:lnTo>
                    <a:pt x="1250" y="2369"/>
                  </a:lnTo>
                  <a:lnTo>
                    <a:pt x="1291" y="2368"/>
                  </a:lnTo>
                  <a:lnTo>
                    <a:pt x="1332" y="2370"/>
                  </a:lnTo>
                  <a:lnTo>
                    <a:pt x="1373" y="2373"/>
                  </a:lnTo>
                  <a:lnTo>
                    <a:pt x="1414" y="2377"/>
                  </a:lnTo>
                  <a:lnTo>
                    <a:pt x="1414" y="2377"/>
                  </a:lnTo>
                  <a:lnTo>
                    <a:pt x="1467" y="2382"/>
                  </a:lnTo>
                  <a:lnTo>
                    <a:pt x="1521" y="2391"/>
                  </a:lnTo>
                  <a:lnTo>
                    <a:pt x="1573" y="2400"/>
                  </a:lnTo>
                  <a:lnTo>
                    <a:pt x="1626" y="2412"/>
                  </a:lnTo>
                  <a:lnTo>
                    <a:pt x="1626" y="2412"/>
                  </a:lnTo>
                  <a:lnTo>
                    <a:pt x="1668" y="2424"/>
                  </a:lnTo>
                  <a:lnTo>
                    <a:pt x="1710" y="2438"/>
                  </a:lnTo>
                  <a:lnTo>
                    <a:pt x="1753" y="2455"/>
                  </a:lnTo>
                  <a:lnTo>
                    <a:pt x="1795" y="2470"/>
                  </a:lnTo>
                  <a:lnTo>
                    <a:pt x="1795" y="2470"/>
                  </a:lnTo>
                  <a:lnTo>
                    <a:pt x="1865" y="2497"/>
                  </a:lnTo>
                  <a:lnTo>
                    <a:pt x="1937" y="2520"/>
                  </a:lnTo>
                  <a:lnTo>
                    <a:pt x="1973" y="2532"/>
                  </a:lnTo>
                  <a:lnTo>
                    <a:pt x="2010" y="2542"/>
                  </a:lnTo>
                  <a:lnTo>
                    <a:pt x="2046" y="2551"/>
                  </a:lnTo>
                  <a:lnTo>
                    <a:pt x="2083" y="2560"/>
                  </a:lnTo>
                  <a:lnTo>
                    <a:pt x="2083" y="2560"/>
                  </a:lnTo>
                  <a:lnTo>
                    <a:pt x="2137" y="2571"/>
                  </a:lnTo>
                  <a:lnTo>
                    <a:pt x="2191" y="2580"/>
                  </a:lnTo>
                  <a:lnTo>
                    <a:pt x="2245" y="2589"/>
                  </a:lnTo>
                  <a:lnTo>
                    <a:pt x="2300" y="2597"/>
                  </a:lnTo>
                  <a:lnTo>
                    <a:pt x="2409" y="2611"/>
                  </a:lnTo>
                  <a:lnTo>
                    <a:pt x="2518" y="2625"/>
                  </a:lnTo>
                  <a:lnTo>
                    <a:pt x="2518" y="2625"/>
                  </a:lnTo>
                  <a:lnTo>
                    <a:pt x="2714" y="2647"/>
                  </a:lnTo>
                  <a:lnTo>
                    <a:pt x="2812" y="2657"/>
                  </a:lnTo>
                  <a:lnTo>
                    <a:pt x="2910" y="2666"/>
                  </a:lnTo>
                  <a:lnTo>
                    <a:pt x="2910" y="2666"/>
                  </a:lnTo>
                  <a:lnTo>
                    <a:pt x="2967" y="2671"/>
                  </a:lnTo>
                  <a:lnTo>
                    <a:pt x="2997" y="2672"/>
                  </a:lnTo>
                  <a:lnTo>
                    <a:pt x="3025" y="2671"/>
                  </a:lnTo>
                  <a:lnTo>
                    <a:pt x="3025" y="2671"/>
                  </a:lnTo>
                  <a:lnTo>
                    <a:pt x="3045" y="2667"/>
                  </a:lnTo>
                  <a:lnTo>
                    <a:pt x="3066" y="2662"/>
                  </a:lnTo>
                  <a:lnTo>
                    <a:pt x="3086" y="2656"/>
                  </a:lnTo>
                  <a:lnTo>
                    <a:pt x="3106" y="2648"/>
                  </a:lnTo>
                  <a:lnTo>
                    <a:pt x="3126" y="2639"/>
                  </a:lnTo>
                  <a:lnTo>
                    <a:pt x="3144" y="2629"/>
                  </a:lnTo>
                  <a:lnTo>
                    <a:pt x="3180" y="2607"/>
                  </a:lnTo>
                  <a:lnTo>
                    <a:pt x="3180" y="2607"/>
                  </a:lnTo>
                  <a:lnTo>
                    <a:pt x="3195" y="2597"/>
                  </a:lnTo>
                  <a:lnTo>
                    <a:pt x="3209" y="2587"/>
                  </a:lnTo>
                  <a:lnTo>
                    <a:pt x="3236" y="2565"/>
                  </a:lnTo>
                  <a:lnTo>
                    <a:pt x="3289" y="2519"/>
                  </a:lnTo>
                  <a:lnTo>
                    <a:pt x="3289" y="2519"/>
                  </a:lnTo>
                  <a:lnTo>
                    <a:pt x="3304" y="2507"/>
                  </a:lnTo>
                  <a:lnTo>
                    <a:pt x="3320" y="2496"/>
                  </a:lnTo>
                  <a:lnTo>
                    <a:pt x="3336" y="2485"/>
                  </a:lnTo>
                  <a:lnTo>
                    <a:pt x="3354" y="2476"/>
                  </a:lnTo>
                  <a:lnTo>
                    <a:pt x="3372" y="2470"/>
                  </a:lnTo>
                  <a:lnTo>
                    <a:pt x="3391" y="2464"/>
                  </a:lnTo>
                  <a:lnTo>
                    <a:pt x="3409" y="2459"/>
                  </a:lnTo>
                  <a:lnTo>
                    <a:pt x="3428" y="2456"/>
                  </a:lnTo>
                  <a:lnTo>
                    <a:pt x="3428" y="2456"/>
                  </a:lnTo>
                  <a:lnTo>
                    <a:pt x="3449" y="2455"/>
                  </a:lnTo>
                  <a:lnTo>
                    <a:pt x="3469" y="2456"/>
                  </a:lnTo>
                  <a:lnTo>
                    <a:pt x="3489" y="2461"/>
                  </a:lnTo>
                  <a:lnTo>
                    <a:pt x="3508" y="2468"/>
                  </a:lnTo>
                  <a:lnTo>
                    <a:pt x="3508" y="2468"/>
                  </a:lnTo>
                  <a:lnTo>
                    <a:pt x="3521" y="2475"/>
                  </a:lnTo>
                  <a:lnTo>
                    <a:pt x="3531" y="2483"/>
                  </a:lnTo>
                  <a:lnTo>
                    <a:pt x="3541" y="2492"/>
                  </a:lnTo>
                  <a:lnTo>
                    <a:pt x="3551" y="2502"/>
                  </a:lnTo>
                  <a:lnTo>
                    <a:pt x="3569" y="2523"/>
                  </a:lnTo>
                  <a:lnTo>
                    <a:pt x="3586" y="2544"/>
                  </a:lnTo>
                  <a:lnTo>
                    <a:pt x="3586" y="2544"/>
                  </a:lnTo>
                  <a:lnTo>
                    <a:pt x="3622" y="2582"/>
                  </a:lnTo>
                  <a:lnTo>
                    <a:pt x="3640" y="2601"/>
                  </a:lnTo>
                  <a:lnTo>
                    <a:pt x="3659" y="2619"/>
                  </a:lnTo>
                  <a:lnTo>
                    <a:pt x="3678" y="2635"/>
                  </a:lnTo>
                  <a:lnTo>
                    <a:pt x="3698" y="2652"/>
                  </a:lnTo>
                  <a:lnTo>
                    <a:pt x="3718" y="2667"/>
                  </a:lnTo>
                  <a:lnTo>
                    <a:pt x="3740" y="2683"/>
                  </a:lnTo>
                  <a:lnTo>
                    <a:pt x="3740" y="2683"/>
                  </a:lnTo>
                  <a:lnTo>
                    <a:pt x="3756" y="2693"/>
                  </a:lnTo>
                  <a:lnTo>
                    <a:pt x="3773" y="2702"/>
                  </a:lnTo>
                  <a:lnTo>
                    <a:pt x="3790" y="2711"/>
                  </a:lnTo>
                  <a:lnTo>
                    <a:pt x="3808" y="2719"/>
                  </a:lnTo>
                  <a:lnTo>
                    <a:pt x="3844" y="2731"/>
                  </a:lnTo>
                  <a:lnTo>
                    <a:pt x="3881" y="2743"/>
                  </a:lnTo>
                  <a:lnTo>
                    <a:pt x="3919" y="2752"/>
                  </a:lnTo>
                  <a:lnTo>
                    <a:pt x="3958" y="2761"/>
                  </a:lnTo>
                  <a:lnTo>
                    <a:pt x="4032" y="2778"/>
                  </a:lnTo>
                  <a:lnTo>
                    <a:pt x="4032" y="2778"/>
                  </a:lnTo>
                  <a:lnTo>
                    <a:pt x="4114" y="2798"/>
                  </a:lnTo>
                  <a:lnTo>
                    <a:pt x="4154" y="2810"/>
                  </a:lnTo>
                  <a:lnTo>
                    <a:pt x="4193" y="2822"/>
                  </a:lnTo>
                  <a:lnTo>
                    <a:pt x="4193" y="2822"/>
                  </a:lnTo>
                  <a:lnTo>
                    <a:pt x="4215" y="2830"/>
                  </a:lnTo>
                  <a:lnTo>
                    <a:pt x="4236" y="2839"/>
                  </a:lnTo>
                  <a:lnTo>
                    <a:pt x="4255" y="2851"/>
                  </a:lnTo>
                  <a:lnTo>
                    <a:pt x="4274" y="2862"/>
                  </a:lnTo>
                  <a:lnTo>
                    <a:pt x="4293" y="2875"/>
                  </a:lnTo>
                  <a:lnTo>
                    <a:pt x="4311" y="2888"/>
                  </a:lnTo>
                  <a:lnTo>
                    <a:pt x="4328" y="2903"/>
                  </a:lnTo>
                  <a:lnTo>
                    <a:pt x="4346" y="2918"/>
                  </a:lnTo>
                  <a:lnTo>
                    <a:pt x="4346" y="2918"/>
                  </a:lnTo>
                  <a:lnTo>
                    <a:pt x="4362" y="2935"/>
                  </a:lnTo>
                  <a:lnTo>
                    <a:pt x="4374" y="2947"/>
                  </a:lnTo>
                  <a:lnTo>
                    <a:pt x="4384" y="2959"/>
                  </a:lnTo>
                  <a:lnTo>
                    <a:pt x="4393" y="2972"/>
                  </a:lnTo>
                  <a:lnTo>
                    <a:pt x="4396" y="2979"/>
                  </a:lnTo>
                  <a:lnTo>
                    <a:pt x="4398" y="2985"/>
                  </a:lnTo>
                  <a:lnTo>
                    <a:pt x="4398" y="2991"/>
                  </a:lnTo>
                  <a:lnTo>
                    <a:pt x="4398" y="2997"/>
                  </a:lnTo>
                  <a:lnTo>
                    <a:pt x="4396" y="3002"/>
                  </a:lnTo>
                  <a:lnTo>
                    <a:pt x="4391" y="3006"/>
                  </a:lnTo>
                  <a:lnTo>
                    <a:pt x="4391" y="3006"/>
                  </a:lnTo>
                  <a:lnTo>
                    <a:pt x="4383" y="3011"/>
                  </a:lnTo>
                  <a:lnTo>
                    <a:pt x="4375" y="3014"/>
                  </a:lnTo>
                  <a:lnTo>
                    <a:pt x="4366" y="3017"/>
                  </a:lnTo>
                  <a:lnTo>
                    <a:pt x="4357" y="3020"/>
                  </a:lnTo>
                  <a:lnTo>
                    <a:pt x="4339" y="3022"/>
                  </a:lnTo>
                  <a:lnTo>
                    <a:pt x="4321" y="3025"/>
                  </a:lnTo>
                  <a:lnTo>
                    <a:pt x="4321" y="3025"/>
                  </a:lnTo>
                  <a:lnTo>
                    <a:pt x="4288" y="3027"/>
                  </a:lnTo>
                  <a:lnTo>
                    <a:pt x="4256" y="3030"/>
                  </a:lnTo>
                  <a:lnTo>
                    <a:pt x="4190" y="3034"/>
                  </a:lnTo>
                  <a:lnTo>
                    <a:pt x="4124" y="3035"/>
                  </a:lnTo>
                  <a:lnTo>
                    <a:pt x="4058" y="3036"/>
                  </a:lnTo>
                  <a:lnTo>
                    <a:pt x="4058" y="3036"/>
                  </a:lnTo>
                  <a:lnTo>
                    <a:pt x="3917" y="3038"/>
                  </a:lnTo>
                  <a:lnTo>
                    <a:pt x="3774" y="3039"/>
                  </a:lnTo>
                  <a:lnTo>
                    <a:pt x="3491" y="3039"/>
                  </a:lnTo>
                  <a:lnTo>
                    <a:pt x="3491" y="3039"/>
                  </a:lnTo>
                  <a:lnTo>
                    <a:pt x="3245" y="3039"/>
                  </a:lnTo>
                  <a:lnTo>
                    <a:pt x="3122" y="3038"/>
                  </a:lnTo>
                  <a:lnTo>
                    <a:pt x="2999" y="3035"/>
                  </a:lnTo>
                  <a:lnTo>
                    <a:pt x="2999" y="3035"/>
                  </a:lnTo>
                  <a:lnTo>
                    <a:pt x="2943" y="3034"/>
                  </a:lnTo>
                  <a:lnTo>
                    <a:pt x="2887" y="3034"/>
                  </a:lnTo>
                  <a:lnTo>
                    <a:pt x="2774" y="3034"/>
                  </a:lnTo>
                  <a:lnTo>
                    <a:pt x="2548" y="3039"/>
                  </a:lnTo>
                  <a:lnTo>
                    <a:pt x="2548" y="3039"/>
                  </a:lnTo>
                  <a:lnTo>
                    <a:pt x="2229" y="3047"/>
                  </a:lnTo>
                  <a:lnTo>
                    <a:pt x="1912" y="3053"/>
                  </a:lnTo>
                  <a:lnTo>
                    <a:pt x="1912" y="3053"/>
                  </a:lnTo>
                  <a:lnTo>
                    <a:pt x="1650" y="3057"/>
                  </a:lnTo>
                  <a:lnTo>
                    <a:pt x="1519" y="3059"/>
                  </a:lnTo>
                  <a:lnTo>
                    <a:pt x="1389" y="3063"/>
                  </a:lnTo>
                  <a:lnTo>
                    <a:pt x="1389" y="3063"/>
                  </a:lnTo>
                  <a:lnTo>
                    <a:pt x="1081" y="3073"/>
                  </a:lnTo>
                  <a:lnTo>
                    <a:pt x="928" y="3077"/>
                  </a:lnTo>
                  <a:lnTo>
                    <a:pt x="775" y="3079"/>
                  </a:lnTo>
                  <a:lnTo>
                    <a:pt x="775" y="3079"/>
                  </a:lnTo>
                  <a:lnTo>
                    <a:pt x="703" y="3079"/>
                  </a:lnTo>
                  <a:lnTo>
                    <a:pt x="669" y="3077"/>
                  </a:lnTo>
                  <a:lnTo>
                    <a:pt x="633" y="3075"/>
                  </a:lnTo>
                  <a:lnTo>
                    <a:pt x="598" y="3070"/>
                  </a:lnTo>
                  <a:lnTo>
                    <a:pt x="564" y="3062"/>
                  </a:lnTo>
                  <a:lnTo>
                    <a:pt x="547" y="3058"/>
                  </a:lnTo>
                  <a:lnTo>
                    <a:pt x="530" y="3052"/>
                  </a:lnTo>
                  <a:lnTo>
                    <a:pt x="514" y="3045"/>
                  </a:lnTo>
                  <a:lnTo>
                    <a:pt x="497" y="3038"/>
                  </a:lnTo>
                  <a:lnTo>
                    <a:pt x="497" y="3038"/>
                  </a:lnTo>
                  <a:lnTo>
                    <a:pt x="470" y="3023"/>
                  </a:lnTo>
                  <a:lnTo>
                    <a:pt x="445" y="3006"/>
                  </a:lnTo>
                  <a:lnTo>
                    <a:pt x="421" y="2986"/>
                  </a:lnTo>
                  <a:lnTo>
                    <a:pt x="398" y="2966"/>
                  </a:lnTo>
                  <a:lnTo>
                    <a:pt x="378" y="2943"/>
                  </a:lnTo>
                  <a:lnTo>
                    <a:pt x="359" y="2918"/>
                  </a:lnTo>
                  <a:lnTo>
                    <a:pt x="339" y="2893"/>
                  </a:lnTo>
                  <a:lnTo>
                    <a:pt x="323" y="2867"/>
                  </a:lnTo>
                  <a:lnTo>
                    <a:pt x="307" y="2839"/>
                  </a:lnTo>
                  <a:lnTo>
                    <a:pt x="293" y="2811"/>
                  </a:lnTo>
                  <a:lnTo>
                    <a:pt x="279" y="2783"/>
                  </a:lnTo>
                  <a:lnTo>
                    <a:pt x="266" y="2753"/>
                  </a:lnTo>
                  <a:lnTo>
                    <a:pt x="255" y="2725"/>
                  </a:lnTo>
                  <a:lnTo>
                    <a:pt x="245" y="2696"/>
                  </a:lnTo>
                  <a:lnTo>
                    <a:pt x="225" y="2639"/>
                  </a:lnTo>
                  <a:lnTo>
                    <a:pt x="225" y="2639"/>
                  </a:lnTo>
                  <a:lnTo>
                    <a:pt x="209" y="2584"/>
                  </a:lnTo>
                  <a:lnTo>
                    <a:pt x="193" y="2529"/>
                  </a:lnTo>
                  <a:lnTo>
                    <a:pt x="181" y="2474"/>
                  </a:lnTo>
                  <a:lnTo>
                    <a:pt x="168" y="2418"/>
                  </a:lnTo>
                  <a:lnTo>
                    <a:pt x="156" y="2361"/>
                  </a:lnTo>
                  <a:lnTo>
                    <a:pt x="146" y="2305"/>
                  </a:lnTo>
                  <a:lnTo>
                    <a:pt x="127" y="2193"/>
                  </a:lnTo>
                  <a:lnTo>
                    <a:pt x="127" y="2193"/>
                  </a:lnTo>
                  <a:lnTo>
                    <a:pt x="113" y="2102"/>
                  </a:lnTo>
                  <a:lnTo>
                    <a:pt x="100" y="2011"/>
                  </a:lnTo>
                  <a:lnTo>
                    <a:pt x="90" y="1921"/>
                  </a:lnTo>
                  <a:lnTo>
                    <a:pt x="81" y="1830"/>
                  </a:lnTo>
                  <a:lnTo>
                    <a:pt x="81" y="1830"/>
                  </a:lnTo>
                  <a:lnTo>
                    <a:pt x="74" y="1757"/>
                  </a:lnTo>
                  <a:lnTo>
                    <a:pt x="70" y="1685"/>
                  </a:lnTo>
                  <a:lnTo>
                    <a:pt x="65" y="1612"/>
                  </a:lnTo>
                  <a:lnTo>
                    <a:pt x="60" y="1540"/>
                  </a:lnTo>
                  <a:lnTo>
                    <a:pt x="60" y="1540"/>
                  </a:lnTo>
                  <a:lnTo>
                    <a:pt x="58" y="1506"/>
                  </a:lnTo>
                  <a:lnTo>
                    <a:pt x="52" y="1472"/>
                  </a:lnTo>
                  <a:lnTo>
                    <a:pt x="42" y="1404"/>
                  </a:lnTo>
                  <a:lnTo>
                    <a:pt x="42" y="1404"/>
                  </a:lnTo>
                  <a:lnTo>
                    <a:pt x="36" y="1352"/>
                  </a:lnTo>
                  <a:lnTo>
                    <a:pt x="29" y="1301"/>
                  </a:lnTo>
                  <a:lnTo>
                    <a:pt x="22" y="1249"/>
                  </a:lnTo>
                  <a:lnTo>
                    <a:pt x="14" y="1197"/>
                  </a:lnTo>
                  <a:lnTo>
                    <a:pt x="14" y="1197"/>
                  </a:lnTo>
                  <a:lnTo>
                    <a:pt x="13" y="1194"/>
                  </a:lnTo>
                  <a:lnTo>
                    <a:pt x="11" y="1193"/>
                  </a:lnTo>
                  <a:lnTo>
                    <a:pt x="9" y="1192"/>
                  </a:lnTo>
                  <a:lnTo>
                    <a:pt x="6" y="1192"/>
                  </a:lnTo>
                  <a:lnTo>
                    <a:pt x="3" y="1193"/>
                  </a:lnTo>
                  <a:lnTo>
                    <a:pt x="1" y="1196"/>
                  </a:lnTo>
                  <a:lnTo>
                    <a:pt x="0" y="1198"/>
                  </a:lnTo>
                  <a:lnTo>
                    <a:pt x="0" y="1202"/>
                  </a:lnTo>
                  <a:lnTo>
                    <a:pt x="0" y="1202"/>
                  </a:lnTo>
                  <a:lnTo>
                    <a:pt x="5" y="1237"/>
                  </a:lnTo>
                  <a:lnTo>
                    <a:pt x="9" y="1272"/>
                  </a:lnTo>
                  <a:lnTo>
                    <a:pt x="18" y="1343"/>
                  </a:lnTo>
                  <a:lnTo>
                    <a:pt x="18" y="1343"/>
                  </a:lnTo>
                  <a:lnTo>
                    <a:pt x="31" y="1424"/>
                  </a:lnTo>
                  <a:lnTo>
                    <a:pt x="37" y="1463"/>
                  </a:lnTo>
                  <a:lnTo>
                    <a:pt x="42" y="1504"/>
                  </a:lnTo>
                  <a:lnTo>
                    <a:pt x="42" y="1504"/>
                  </a:lnTo>
                  <a:lnTo>
                    <a:pt x="46" y="1550"/>
                  </a:lnTo>
                  <a:lnTo>
                    <a:pt x="50" y="1598"/>
                  </a:lnTo>
                  <a:lnTo>
                    <a:pt x="55" y="1690"/>
                  </a:lnTo>
                  <a:lnTo>
                    <a:pt x="55" y="1690"/>
                  </a:lnTo>
                  <a:lnTo>
                    <a:pt x="60" y="1780"/>
                  </a:lnTo>
                  <a:lnTo>
                    <a:pt x="69" y="1868"/>
                  </a:lnTo>
                  <a:lnTo>
                    <a:pt x="78" y="1956"/>
                  </a:lnTo>
                  <a:lnTo>
                    <a:pt x="90" y="2045"/>
                  </a:lnTo>
                  <a:lnTo>
                    <a:pt x="101" y="2133"/>
                  </a:lnTo>
                  <a:lnTo>
                    <a:pt x="117" y="2220"/>
                  </a:lnTo>
                  <a:lnTo>
                    <a:pt x="132" y="2307"/>
                  </a:lnTo>
                  <a:lnTo>
                    <a:pt x="149" y="2396"/>
                  </a:lnTo>
                  <a:lnTo>
                    <a:pt x="149" y="2396"/>
                  </a:lnTo>
                  <a:lnTo>
                    <a:pt x="160" y="2447"/>
                  </a:lnTo>
                  <a:lnTo>
                    <a:pt x="172" y="2501"/>
                  </a:lnTo>
                  <a:lnTo>
                    <a:pt x="186" y="2557"/>
                  </a:lnTo>
                  <a:lnTo>
                    <a:pt x="201" y="2614"/>
                  </a:lnTo>
                  <a:lnTo>
                    <a:pt x="219" y="2670"/>
                  </a:lnTo>
                  <a:lnTo>
                    <a:pt x="238" y="2726"/>
                  </a:lnTo>
                  <a:lnTo>
                    <a:pt x="250" y="2753"/>
                  </a:lnTo>
                  <a:lnTo>
                    <a:pt x="261" y="2780"/>
                  </a:lnTo>
                  <a:lnTo>
                    <a:pt x="274" y="2807"/>
                  </a:lnTo>
                  <a:lnTo>
                    <a:pt x="287" y="2834"/>
                  </a:lnTo>
                  <a:lnTo>
                    <a:pt x="301" y="2858"/>
                  </a:lnTo>
                  <a:lnTo>
                    <a:pt x="316" y="2883"/>
                  </a:lnTo>
                  <a:lnTo>
                    <a:pt x="332" y="2907"/>
                  </a:lnTo>
                  <a:lnTo>
                    <a:pt x="348" y="2929"/>
                  </a:lnTo>
                  <a:lnTo>
                    <a:pt x="366" y="2950"/>
                  </a:lnTo>
                  <a:lnTo>
                    <a:pt x="386" y="2971"/>
                  </a:lnTo>
                  <a:lnTo>
                    <a:pt x="405" y="2990"/>
                  </a:lnTo>
                  <a:lnTo>
                    <a:pt x="425" y="3008"/>
                  </a:lnTo>
                  <a:lnTo>
                    <a:pt x="447" y="3025"/>
                  </a:lnTo>
                  <a:lnTo>
                    <a:pt x="470" y="3039"/>
                  </a:lnTo>
                  <a:lnTo>
                    <a:pt x="494" y="3053"/>
                  </a:lnTo>
                  <a:lnTo>
                    <a:pt x="520" y="3064"/>
                  </a:lnTo>
                  <a:lnTo>
                    <a:pt x="547" y="3073"/>
                  </a:lnTo>
                  <a:lnTo>
                    <a:pt x="575" y="3081"/>
                  </a:lnTo>
                  <a:lnTo>
                    <a:pt x="605" y="3087"/>
                  </a:lnTo>
                  <a:lnTo>
                    <a:pt x="634" y="3091"/>
                  </a:lnTo>
                  <a:lnTo>
                    <a:pt x="634" y="3091"/>
                  </a:lnTo>
                  <a:lnTo>
                    <a:pt x="684" y="3094"/>
                  </a:lnTo>
                  <a:lnTo>
                    <a:pt x="735" y="3095"/>
                  </a:lnTo>
                  <a:lnTo>
                    <a:pt x="835" y="3094"/>
                  </a:lnTo>
                  <a:lnTo>
                    <a:pt x="835" y="3094"/>
                  </a:lnTo>
                  <a:lnTo>
                    <a:pt x="986" y="3090"/>
                  </a:lnTo>
                  <a:lnTo>
                    <a:pt x="1139" y="3086"/>
                  </a:lnTo>
                  <a:lnTo>
                    <a:pt x="1139" y="3086"/>
                  </a:lnTo>
                  <a:lnTo>
                    <a:pt x="1436" y="3076"/>
                  </a:lnTo>
                  <a:lnTo>
                    <a:pt x="1585" y="3072"/>
                  </a:lnTo>
                  <a:lnTo>
                    <a:pt x="1733" y="3071"/>
                  </a:lnTo>
                  <a:lnTo>
                    <a:pt x="1733" y="3071"/>
                  </a:lnTo>
                  <a:lnTo>
                    <a:pt x="1877" y="3070"/>
                  </a:lnTo>
                  <a:lnTo>
                    <a:pt x="2020" y="3067"/>
                  </a:lnTo>
                  <a:lnTo>
                    <a:pt x="2309" y="3061"/>
                  </a:lnTo>
                  <a:lnTo>
                    <a:pt x="2596" y="3053"/>
                  </a:lnTo>
                  <a:lnTo>
                    <a:pt x="2739" y="3050"/>
                  </a:lnTo>
                  <a:lnTo>
                    <a:pt x="2883" y="3049"/>
                  </a:lnTo>
                  <a:lnTo>
                    <a:pt x="2883" y="3049"/>
                  </a:lnTo>
                  <a:lnTo>
                    <a:pt x="2979" y="3049"/>
                  </a:lnTo>
                  <a:lnTo>
                    <a:pt x="3074" y="3050"/>
                  </a:lnTo>
                  <a:lnTo>
                    <a:pt x="3168" y="3052"/>
                  </a:lnTo>
                  <a:lnTo>
                    <a:pt x="3263" y="3053"/>
                  </a:lnTo>
                  <a:lnTo>
                    <a:pt x="3263" y="3053"/>
                  </a:lnTo>
                  <a:lnTo>
                    <a:pt x="3567" y="3054"/>
                  </a:lnTo>
                  <a:lnTo>
                    <a:pt x="3870" y="3053"/>
                  </a:lnTo>
                  <a:lnTo>
                    <a:pt x="3870" y="3053"/>
                  </a:lnTo>
                  <a:lnTo>
                    <a:pt x="3987" y="3052"/>
                  </a:lnTo>
                  <a:lnTo>
                    <a:pt x="4104" y="3050"/>
                  </a:lnTo>
                  <a:lnTo>
                    <a:pt x="4104" y="3050"/>
                  </a:lnTo>
                  <a:lnTo>
                    <a:pt x="4168" y="3050"/>
                  </a:lnTo>
                  <a:lnTo>
                    <a:pt x="4234" y="3048"/>
                  </a:lnTo>
                  <a:lnTo>
                    <a:pt x="4268" y="3047"/>
                  </a:lnTo>
                  <a:lnTo>
                    <a:pt x="4300" y="3044"/>
                  </a:lnTo>
                  <a:lnTo>
                    <a:pt x="4332" y="3039"/>
                  </a:lnTo>
                  <a:lnTo>
                    <a:pt x="4364" y="3032"/>
                  </a:lnTo>
                  <a:lnTo>
                    <a:pt x="4364" y="3032"/>
                  </a:lnTo>
                  <a:lnTo>
                    <a:pt x="4377" y="3030"/>
                  </a:lnTo>
                  <a:lnTo>
                    <a:pt x="4388" y="3025"/>
                  </a:lnTo>
                  <a:lnTo>
                    <a:pt x="4400" y="3018"/>
                  </a:lnTo>
                  <a:lnTo>
                    <a:pt x="4409" y="3009"/>
                  </a:lnTo>
                  <a:lnTo>
                    <a:pt x="4409" y="3009"/>
                  </a:lnTo>
                  <a:lnTo>
                    <a:pt x="4412" y="3006"/>
                  </a:lnTo>
                  <a:lnTo>
                    <a:pt x="4414" y="3002"/>
                  </a:lnTo>
                  <a:lnTo>
                    <a:pt x="4415" y="2997"/>
                  </a:lnTo>
                  <a:lnTo>
                    <a:pt x="4415" y="2991"/>
                  </a:lnTo>
                  <a:lnTo>
                    <a:pt x="4414" y="2981"/>
                  </a:lnTo>
                  <a:lnTo>
                    <a:pt x="4409" y="2971"/>
                  </a:lnTo>
                  <a:lnTo>
                    <a:pt x="4402" y="2961"/>
                  </a:lnTo>
                  <a:lnTo>
                    <a:pt x="4396" y="2950"/>
                  </a:lnTo>
                  <a:lnTo>
                    <a:pt x="4383" y="2936"/>
                  </a:lnTo>
                  <a:lnTo>
                    <a:pt x="4383" y="2936"/>
                  </a:lnTo>
                  <a:lnTo>
                    <a:pt x="4369" y="2920"/>
                  </a:lnTo>
                  <a:lnTo>
                    <a:pt x="4354" y="2904"/>
                  </a:lnTo>
                  <a:lnTo>
                    <a:pt x="4337" y="2889"/>
                  </a:lnTo>
                  <a:lnTo>
                    <a:pt x="4320" y="2875"/>
                  </a:lnTo>
                  <a:lnTo>
                    <a:pt x="4302" y="2861"/>
                  </a:lnTo>
                  <a:lnTo>
                    <a:pt x="4284" y="2849"/>
                  </a:lnTo>
                  <a:lnTo>
                    <a:pt x="4265" y="2838"/>
                  </a:lnTo>
                  <a:lnTo>
                    <a:pt x="4246" y="2827"/>
                  </a:lnTo>
                  <a:lnTo>
                    <a:pt x="4246" y="2827"/>
                  </a:lnTo>
                  <a:lnTo>
                    <a:pt x="4229" y="2820"/>
                  </a:lnTo>
                  <a:lnTo>
                    <a:pt x="4213" y="2812"/>
                  </a:lnTo>
                  <a:lnTo>
                    <a:pt x="4177" y="2799"/>
                  </a:lnTo>
                  <a:lnTo>
                    <a:pt x="4141" y="2789"/>
                  </a:lnTo>
                  <a:lnTo>
                    <a:pt x="4105" y="2780"/>
                  </a:lnTo>
                  <a:lnTo>
                    <a:pt x="4105" y="2780"/>
                  </a:lnTo>
                  <a:lnTo>
                    <a:pt x="4020" y="2758"/>
                  </a:lnTo>
                  <a:lnTo>
                    <a:pt x="3935" y="2738"/>
                  </a:lnTo>
                  <a:lnTo>
                    <a:pt x="3935" y="2738"/>
                  </a:lnTo>
                  <a:lnTo>
                    <a:pt x="3899" y="2730"/>
                  </a:lnTo>
                  <a:lnTo>
                    <a:pt x="3864" y="2721"/>
                  </a:lnTo>
                  <a:lnTo>
                    <a:pt x="3829" y="2710"/>
                  </a:lnTo>
                  <a:lnTo>
                    <a:pt x="3813" y="2704"/>
                  </a:lnTo>
                  <a:lnTo>
                    <a:pt x="3796" y="2697"/>
                  </a:lnTo>
                  <a:lnTo>
                    <a:pt x="3796" y="2697"/>
                  </a:lnTo>
                  <a:lnTo>
                    <a:pt x="3773" y="2685"/>
                  </a:lnTo>
                  <a:lnTo>
                    <a:pt x="3751" y="2672"/>
                  </a:lnTo>
                  <a:lnTo>
                    <a:pt x="3731" y="2658"/>
                  </a:lnTo>
                  <a:lnTo>
                    <a:pt x="3710" y="2643"/>
                  </a:lnTo>
                  <a:lnTo>
                    <a:pt x="3691" y="2626"/>
                  </a:lnTo>
                  <a:lnTo>
                    <a:pt x="3672" y="2610"/>
                  </a:lnTo>
                  <a:lnTo>
                    <a:pt x="3636" y="2575"/>
                  </a:lnTo>
                  <a:lnTo>
                    <a:pt x="3636" y="2575"/>
                  </a:lnTo>
                  <a:lnTo>
                    <a:pt x="3619" y="2557"/>
                  </a:lnTo>
                  <a:lnTo>
                    <a:pt x="3604" y="2539"/>
                  </a:lnTo>
                  <a:lnTo>
                    <a:pt x="3589" y="2520"/>
                  </a:lnTo>
                  <a:lnTo>
                    <a:pt x="3573" y="2502"/>
                  </a:lnTo>
                  <a:lnTo>
                    <a:pt x="3557" y="2485"/>
                  </a:lnTo>
                  <a:lnTo>
                    <a:pt x="3539" y="2470"/>
                  </a:lnTo>
                  <a:lnTo>
                    <a:pt x="3528" y="2462"/>
                  </a:lnTo>
                  <a:lnTo>
                    <a:pt x="3518" y="2457"/>
                  </a:lnTo>
                  <a:lnTo>
                    <a:pt x="3508" y="2451"/>
                  </a:lnTo>
                  <a:lnTo>
                    <a:pt x="3496" y="2447"/>
                  </a:lnTo>
                  <a:lnTo>
                    <a:pt x="3496" y="2447"/>
                  </a:lnTo>
                  <a:lnTo>
                    <a:pt x="3481" y="2442"/>
                  </a:lnTo>
                  <a:lnTo>
                    <a:pt x="3464" y="2439"/>
                  </a:lnTo>
                  <a:lnTo>
                    <a:pt x="3449" y="2438"/>
                  </a:lnTo>
                  <a:lnTo>
                    <a:pt x="3432" y="2438"/>
                  </a:lnTo>
                  <a:lnTo>
                    <a:pt x="3416" y="2441"/>
                  </a:lnTo>
                  <a:lnTo>
                    <a:pt x="3399" y="2443"/>
                  </a:lnTo>
                  <a:lnTo>
                    <a:pt x="3382" y="2448"/>
                  </a:lnTo>
                  <a:lnTo>
                    <a:pt x="3367" y="2455"/>
                  </a:lnTo>
                  <a:lnTo>
                    <a:pt x="3350" y="2461"/>
                  </a:lnTo>
                  <a:lnTo>
                    <a:pt x="3335" y="2469"/>
                  </a:lnTo>
                  <a:lnTo>
                    <a:pt x="3321" y="2478"/>
                  </a:lnTo>
                  <a:lnTo>
                    <a:pt x="3305" y="2487"/>
                  </a:lnTo>
                  <a:lnTo>
                    <a:pt x="3293" y="2496"/>
                  </a:lnTo>
                  <a:lnTo>
                    <a:pt x="3280" y="2507"/>
                  </a:lnTo>
                  <a:lnTo>
                    <a:pt x="3267" y="2517"/>
                  </a:lnTo>
                  <a:lnTo>
                    <a:pt x="3257" y="2528"/>
                  </a:lnTo>
                  <a:lnTo>
                    <a:pt x="3257" y="2528"/>
                  </a:lnTo>
                  <a:lnTo>
                    <a:pt x="3241" y="2543"/>
                  </a:lnTo>
                  <a:lnTo>
                    <a:pt x="3225" y="2557"/>
                  </a:lnTo>
                  <a:lnTo>
                    <a:pt x="3207" y="2571"/>
                  </a:lnTo>
                  <a:lnTo>
                    <a:pt x="3190" y="2584"/>
                  </a:lnTo>
                  <a:lnTo>
                    <a:pt x="3171" y="2596"/>
                  </a:lnTo>
                  <a:lnTo>
                    <a:pt x="3153" y="2607"/>
                  </a:lnTo>
                  <a:lnTo>
                    <a:pt x="3115" y="2626"/>
                  </a:lnTo>
                  <a:lnTo>
                    <a:pt x="3115" y="2626"/>
                  </a:lnTo>
                  <a:lnTo>
                    <a:pt x="3097" y="2635"/>
                  </a:lnTo>
                  <a:lnTo>
                    <a:pt x="3080" y="2642"/>
                  </a:lnTo>
                  <a:lnTo>
                    <a:pt x="3062" y="2647"/>
                  </a:lnTo>
                  <a:lnTo>
                    <a:pt x="3044" y="2651"/>
                  </a:lnTo>
                  <a:lnTo>
                    <a:pt x="3026" y="2653"/>
                  </a:lnTo>
                  <a:lnTo>
                    <a:pt x="3008" y="2655"/>
                  </a:lnTo>
                  <a:lnTo>
                    <a:pt x="2989" y="2656"/>
                  </a:lnTo>
                  <a:lnTo>
                    <a:pt x="2971" y="2656"/>
                  </a:lnTo>
                  <a:lnTo>
                    <a:pt x="2971" y="2656"/>
                  </a:lnTo>
                  <a:lnTo>
                    <a:pt x="2884" y="2649"/>
                  </a:lnTo>
                  <a:lnTo>
                    <a:pt x="2798" y="2642"/>
                  </a:lnTo>
                  <a:lnTo>
                    <a:pt x="2711" y="2631"/>
                  </a:lnTo>
                  <a:lnTo>
                    <a:pt x="2625" y="2623"/>
                  </a:lnTo>
                  <a:lnTo>
                    <a:pt x="2625" y="2623"/>
                  </a:lnTo>
                  <a:lnTo>
                    <a:pt x="2510" y="2608"/>
                  </a:lnTo>
                  <a:lnTo>
                    <a:pt x="2393" y="2594"/>
                  </a:lnTo>
                  <a:lnTo>
                    <a:pt x="2278" y="2579"/>
                  </a:lnTo>
                  <a:lnTo>
                    <a:pt x="2220" y="2570"/>
                  </a:lnTo>
                  <a:lnTo>
                    <a:pt x="2163" y="2560"/>
                  </a:lnTo>
                  <a:lnTo>
                    <a:pt x="2163" y="2560"/>
                  </a:lnTo>
                  <a:lnTo>
                    <a:pt x="2123" y="2552"/>
                  </a:lnTo>
                  <a:lnTo>
                    <a:pt x="2083" y="2544"/>
                  </a:lnTo>
                  <a:lnTo>
                    <a:pt x="2043" y="2534"/>
                  </a:lnTo>
                  <a:lnTo>
                    <a:pt x="2005" y="2524"/>
                  </a:lnTo>
                  <a:lnTo>
                    <a:pt x="1967" y="2514"/>
                  </a:lnTo>
                  <a:lnTo>
                    <a:pt x="1927" y="2502"/>
                  </a:lnTo>
                  <a:lnTo>
                    <a:pt x="1888" y="2489"/>
                  </a:lnTo>
                  <a:lnTo>
                    <a:pt x="1851" y="2475"/>
                  </a:lnTo>
                  <a:lnTo>
                    <a:pt x="1851" y="2475"/>
                  </a:lnTo>
                  <a:lnTo>
                    <a:pt x="1781" y="2448"/>
                  </a:lnTo>
                  <a:lnTo>
                    <a:pt x="1712" y="2421"/>
                  </a:lnTo>
                  <a:lnTo>
                    <a:pt x="1712" y="2421"/>
                  </a:lnTo>
                  <a:lnTo>
                    <a:pt x="1686" y="2414"/>
                  </a:lnTo>
                  <a:lnTo>
                    <a:pt x="1660" y="2406"/>
                  </a:lnTo>
                  <a:lnTo>
                    <a:pt x="1609" y="2392"/>
                  </a:lnTo>
                  <a:lnTo>
                    <a:pt x="1557" y="2382"/>
                  </a:lnTo>
                  <a:lnTo>
                    <a:pt x="1504" y="2371"/>
                  </a:lnTo>
                  <a:lnTo>
                    <a:pt x="1504" y="2371"/>
                  </a:lnTo>
                  <a:lnTo>
                    <a:pt x="1462" y="2366"/>
                  </a:lnTo>
                  <a:lnTo>
                    <a:pt x="1418" y="2361"/>
                  </a:lnTo>
                  <a:lnTo>
                    <a:pt x="1375" y="2357"/>
                  </a:lnTo>
                  <a:lnTo>
                    <a:pt x="1332" y="2355"/>
                  </a:lnTo>
                  <a:lnTo>
                    <a:pt x="1289" y="2354"/>
                  </a:lnTo>
                  <a:lnTo>
                    <a:pt x="1245" y="2355"/>
                  </a:lnTo>
                  <a:lnTo>
                    <a:pt x="1202" y="2356"/>
                  </a:lnTo>
                  <a:lnTo>
                    <a:pt x="1159" y="2361"/>
                  </a:lnTo>
                  <a:lnTo>
                    <a:pt x="1159" y="2361"/>
                  </a:lnTo>
                  <a:lnTo>
                    <a:pt x="1079" y="2371"/>
                  </a:lnTo>
                  <a:lnTo>
                    <a:pt x="1039" y="2378"/>
                  </a:lnTo>
                  <a:lnTo>
                    <a:pt x="999" y="2380"/>
                  </a:lnTo>
                  <a:lnTo>
                    <a:pt x="999" y="2380"/>
                  </a:lnTo>
                  <a:lnTo>
                    <a:pt x="983" y="2382"/>
                  </a:lnTo>
                  <a:lnTo>
                    <a:pt x="975" y="2380"/>
                  </a:lnTo>
                  <a:lnTo>
                    <a:pt x="971" y="2379"/>
                  </a:lnTo>
                  <a:lnTo>
                    <a:pt x="969" y="2377"/>
                  </a:lnTo>
                  <a:lnTo>
                    <a:pt x="969" y="2377"/>
                  </a:lnTo>
                  <a:lnTo>
                    <a:pt x="966" y="2370"/>
                  </a:lnTo>
                  <a:lnTo>
                    <a:pt x="963" y="2364"/>
                  </a:lnTo>
                  <a:lnTo>
                    <a:pt x="961" y="2350"/>
                  </a:lnTo>
                  <a:lnTo>
                    <a:pt x="961" y="2350"/>
                  </a:lnTo>
                  <a:lnTo>
                    <a:pt x="954" y="2313"/>
                  </a:lnTo>
                  <a:lnTo>
                    <a:pt x="951" y="2274"/>
                  </a:lnTo>
                  <a:lnTo>
                    <a:pt x="948" y="2236"/>
                  </a:lnTo>
                  <a:lnTo>
                    <a:pt x="947" y="2197"/>
                  </a:lnTo>
                  <a:lnTo>
                    <a:pt x="947" y="2158"/>
                  </a:lnTo>
                  <a:lnTo>
                    <a:pt x="948" y="2119"/>
                  </a:lnTo>
                  <a:lnTo>
                    <a:pt x="951" y="2044"/>
                  </a:lnTo>
                  <a:lnTo>
                    <a:pt x="951" y="2044"/>
                  </a:lnTo>
                  <a:lnTo>
                    <a:pt x="956" y="1956"/>
                  </a:lnTo>
                  <a:lnTo>
                    <a:pt x="961" y="1868"/>
                  </a:lnTo>
                  <a:lnTo>
                    <a:pt x="966" y="1781"/>
                  </a:lnTo>
                  <a:lnTo>
                    <a:pt x="969" y="1693"/>
                  </a:lnTo>
                  <a:lnTo>
                    <a:pt x="969" y="1693"/>
                  </a:lnTo>
                  <a:lnTo>
                    <a:pt x="971" y="1599"/>
                  </a:lnTo>
                  <a:lnTo>
                    <a:pt x="972" y="1504"/>
                  </a:lnTo>
                  <a:lnTo>
                    <a:pt x="972" y="1409"/>
                  </a:lnTo>
                  <a:lnTo>
                    <a:pt x="972" y="1315"/>
                  </a:lnTo>
                  <a:lnTo>
                    <a:pt x="970" y="1126"/>
                  </a:lnTo>
                  <a:lnTo>
                    <a:pt x="963" y="937"/>
                  </a:lnTo>
                  <a:lnTo>
                    <a:pt x="963" y="937"/>
                  </a:lnTo>
                  <a:lnTo>
                    <a:pt x="961" y="859"/>
                  </a:lnTo>
                  <a:lnTo>
                    <a:pt x="960" y="820"/>
                  </a:lnTo>
                  <a:lnTo>
                    <a:pt x="954" y="782"/>
                  </a:lnTo>
                  <a:lnTo>
                    <a:pt x="954" y="782"/>
                  </a:lnTo>
                  <a:lnTo>
                    <a:pt x="952" y="764"/>
                  </a:lnTo>
                  <a:lnTo>
                    <a:pt x="948" y="746"/>
                  </a:lnTo>
                  <a:lnTo>
                    <a:pt x="944" y="728"/>
                  </a:lnTo>
                  <a:lnTo>
                    <a:pt x="939" y="711"/>
                  </a:lnTo>
                  <a:lnTo>
                    <a:pt x="926" y="677"/>
                  </a:lnTo>
                  <a:lnTo>
                    <a:pt x="912" y="643"/>
                  </a:lnTo>
                  <a:lnTo>
                    <a:pt x="912" y="643"/>
                  </a:lnTo>
                  <a:lnTo>
                    <a:pt x="893" y="608"/>
                  </a:lnTo>
                  <a:lnTo>
                    <a:pt x="872" y="572"/>
                  </a:lnTo>
                  <a:lnTo>
                    <a:pt x="849" y="538"/>
                  </a:lnTo>
                  <a:lnTo>
                    <a:pt x="826" y="505"/>
                  </a:lnTo>
                  <a:lnTo>
                    <a:pt x="801" y="473"/>
                  </a:lnTo>
                  <a:lnTo>
                    <a:pt x="774" y="441"/>
                  </a:lnTo>
                  <a:lnTo>
                    <a:pt x="746" y="412"/>
                  </a:lnTo>
                  <a:lnTo>
                    <a:pt x="717" y="382"/>
                  </a:lnTo>
                  <a:lnTo>
                    <a:pt x="717" y="382"/>
                  </a:lnTo>
                  <a:lnTo>
                    <a:pt x="682" y="346"/>
                  </a:lnTo>
                  <a:lnTo>
                    <a:pt x="644" y="312"/>
                  </a:lnTo>
                  <a:lnTo>
                    <a:pt x="607" y="277"/>
                  </a:lnTo>
                  <a:lnTo>
                    <a:pt x="569" y="245"/>
                  </a:lnTo>
                  <a:lnTo>
                    <a:pt x="529" y="213"/>
                  </a:lnTo>
                  <a:lnTo>
                    <a:pt x="488" y="182"/>
                  </a:lnTo>
                  <a:lnTo>
                    <a:pt x="447" y="153"/>
                  </a:lnTo>
                  <a:lnTo>
                    <a:pt x="406" y="125"/>
                  </a:lnTo>
                  <a:lnTo>
                    <a:pt x="406" y="125"/>
                  </a:lnTo>
                  <a:lnTo>
                    <a:pt x="382" y="109"/>
                  </a:lnTo>
                  <a:lnTo>
                    <a:pt x="356" y="96"/>
                  </a:lnTo>
                  <a:lnTo>
                    <a:pt x="329" y="84"/>
                  </a:lnTo>
                  <a:lnTo>
                    <a:pt x="302" y="73"/>
                  </a:lnTo>
                  <a:lnTo>
                    <a:pt x="275" y="63"/>
                  </a:lnTo>
                  <a:lnTo>
                    <a:pt x="247" y="54"/>
                  </a:lnTo>
                  <a:lnTo>
                    <a:pt x="193" y="39"/>
                  </a:lnTo>
                  <a:lnTo>
                    <a:pt x="193" y="39"/>
                  </a:lnTo>
                  <a:lnTo>
                    <a:pt x="120" y="18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7" y="12"/>
                  </a:lnTo>
                  <a:lnTo>
                    <a:pt x="40" y="13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9" name="Freeform 277">
              <a:extLst>
                <a:ext uri="{FF2B5EF4-FFF2-40B4-BE49-F238E27FC236}">
                  <a16:creationId xmlns:a16="http://schemas.microsoft.com/office/drawing/2014/main" id="{306B5FFB-A3C2-F050-1535-8CA7206EF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3186"/>
              <a:ext cx="849" cy="1023"/>
            </a:xfrm>
            <a:custGeom>
              <a:avLst/>
              <a:gdLst>
                <a:gd name="T0" fmla="*/ 719 w 1699"/>
                <a:gd name="T1" fmla="*/ 46 h 2045"/>
                <a:gd name="T2" fmla="*/ 735 w 1699"/>
                <a:gd name="T3" fmla="*/ 78 h 2045"/>
                <a:gd name="T4" fmla="*/ 741 w 1699"/>
                <a:gd name="T5" fmla="*/ 103 h 2045"/>
                <a:gd name="T6" fmla="*/ 738 w 1699"/>
                <a:gd name="T7" fmla="*/ 119 h 2045"/>
                <a:gd name="T8" fmla="*/ 714 w 1699"/>
                <a:gd name="T9" fmla="*/ 162 h 2045"/>
                <a:gd name="T10" fmla="*/ 580 w 1699"/>
                <a:gd name="T11" fmla="*/ 389 h 2045"/>
                <a:gd name="T12" fmla="*/ 483 w 1699"/>
                <a:gd name="T13" fmla="*/ 552 h 2045"/>
                <a:gd name="T14" fmla="*/ 393 w 1699"/>
                <a:gd name="T15" fmla="*/ 718 h 2045"/>
                <a:gd name="T16" fmla="*/ 273 w 1699"/>
                <a:gd name="T17" fmla="*/ 958 h 2045"/>
                <a:gd name="T18" fmla="*/ 158 w 1699"/>
                <a:gd name="T19" fmla="*/ 1200 h 2045"/>
                <a:gd name="T20" fmla="*/ 59 w 1699"/>
                <a:gd name="T21" fmla="*/ 1423 h 2045"/>
                <a:gd name="T22" fmla="*/ 32 w 1699"/>
                <a:gd name="T23" fmla="*/ 1491 h 2045"/>
                <a:gd name="T24" fmla="*/ 18 w 1699"/>
                <a:gd name="T25" fmla="*/ 1545 h 2045"/>
                <a:gd name="T26" fmla="*/ 6 w 1699"/>
                <a:gd name="T27" fmla="*/ 1638 h 2045"/>
                <a:gd name="T28" fmla="*/ 0 w 1699"/>
                <a:gd name="T29" fmla="*/ 1753 h 2045"/>
                <a:gd name="T30" fmla="*/ 11 w 1699"/>
                <a:gd name="T31" fmla="*/ 1847 h 2045"/>
                <a:gd name="T32" fmla="*/ 18 w 1699"/>
                <a:gd name="T33" fmla="*/ 1880 h 2045"/>
                <a:gd name="T34" fmla="*/ 38 w 1699"/>
                <a:gd name="T35" fmla="*/ 1921 h 2045"/>
                <a:gd name="T36" fmla="*/ 67 w 1699"/>
                <a:gd name="T37" fmla="*/ 1953 h 2045"/>
                <a:gd name="T38" fmla="*/ 97 w 1699"/>
                <a:gd name="T39" fmla="*/ 1972 h 2045"/>
                <a:gd name="T40" fmla="*/ 150 w 1699"/>
                <a:gd name="T41" fmla="*/ 1995 h 2045"/>
                <a:gd name="T42" fmla="*/ 225 w 1699"/>
                <a:gd name="T43" fmla="*/ 2016 h 2045"/>
                <a:gd name="T44" fmla="*/ 359 w 1699"/>
                <a:gd name="T45" fmla="*/ 2035 h 2045"/>
                <a:gd name="T46" fmla="*/ 494 w 1699"/>
                <a:gd name="T47" fmla="*/ 2043 h 2045"/>
                <a:gd name="T48" fmla="*/ 741 w 1699"/>
                <a:gd name="T49" fmla="*/ 2045 h 2045"/>
                <a:gd name="T50" fmla="*/ 1339 w 1699"/>
                <a:gd name="T51" fmla="*/ 2044 h 2045"/>
                <a:gd name="T52" fmla="*/ 1516 w 1699"/>
                <a:gd name="T53" fmla="*/ 2043 h 2045"/>
                <a:gd name="T54" fmla="*/ 1692 w 1699"/>
                <a:gd name="T55" fmla="*/ 2035 h 2045"/>
                <a:gd name="T56" fmla="*/ 1698 w 1699"/>
                <a:gd name="T57" fmla="*/ 2033 h 2045"/>
                <a:gd name="T58" fmla="*/ 1699 w 1699"/>
                <a:gd name="T59" fmla="*/ 2025 h 2045"/>
                <a:gd name="T60" fmla="*/ 1692 w 1699"/>
                <a:gd name="T61" fmla="*/ 2020 h 2045"/>
                <a:gd name="T62" fmla="*/ 1560 w 1699"/>
                <a:gd name="T63" fmla="*/ 2026 h 2045"/>
                <a:gd name="T64" fmla="*/ 1159 w 1699"/>
                <a:gd name="T65" fmla="*/ 2029 h 2045"/>
                <a:gd name="T66" fmla="*/ 686 w 1699"/>
                <a:gd name="T67" fmla="*/ 2031 h 2045"/>
                <a:gd name="T68" fmla="*/ 528 w 1699"/>
                <a:gd name="T69" fmla="*/ 2029 h 2045"/>
                <a:gd name="T70" fmla="*/ 331 w 1699"/>
                <a:gd name="T71" fmla="*/ 2018 h 2045"/>
                <a:gd name="T72" fmla="*/ 209 w 1699"/>
                <a:gd name="T73" fmla="*/ 1997 h 2045"/>
                <a:gd name="T74" fmla="*/ 140 w 1699"/>
                <a:gd name="T75" fmla="*/ 1975 h 2045"/>
                <a:gd name="T76" fmla="*/ 104 w 1699"/>
                <a:gd name="T77" fmla="*/ 1958 h 2045"/>
                <a:gd name="T78" fmla="*/ 62 w 1699"/>
                <a:gd name="T79" fmla="*/ 1926 h 2045"/>
                <a:gd name="T80" fmla="*/ 34 w 1699"/>
                <a:gd name="T81" fmla="*/ 1878 h 2045"/>
                <a:gd name="T82" fmla="*/ 24 w 1699"/>
                <a:gd name="T83" fmla="*/ 1839 h 2045"/>
                <a:gd name="T84" fmla="*/ 17 w 1699"/>
                <a:gd name="T85" fmla="*/ 1780 h 2045"/>
                <a:gd name="T86" fmla="*/ 17 w 1699"/>
                <a:gd name="T87" fmla="*/ 1720 h 2045"/>
                <a:gd name="T88" fmla="*/ 22 w 1699"/>
                <a:gd name="T89" fmla="*/ 1611 h 2045"/>
                <a:gd name="T90" fmla="*/ 36 w 1699"/>
                <a:gd name="T91" fmla="*/ 1530 h 2045"/>
                <a:gd name="T92" fmla="*/ 62 w 1699"/>
                <a:gd name="T93" fmla="*/ 1456 h 2045"/>
                <a:gd name="T94" fmla="*/ 122 w 1699"/>
                <a:gd name="T95" fmla="*/ 1314 h 2045"/>
                <a:gd name="T96" fmla="*/ 299 w 1699"/>
                <a:gd name="T97" fmla="*/ 940 h 2045"/>
                <a:gd name="T98" fmla="*/ 400 w 1699"/>
                <a:gd name="T99" fmla="*/ 736 h 2045"/>
                <a:gd name="T100" fmla="*/ 530 w 1699"/>
                <a:gd name="T101" fmla="*/ 503 h 2045"/>
                <a:gd name="T102" fmla="*/ 713 w 1699"/>
                <a:gd name="T103" fmla="*/ 194 h 2045"/>
                <a:gd name="T104" fmla="*/ 746 w 1699"/>
                <a:gd name="T105" fmla="*/ 137 h 2045"/>
                <a:gd name="T106" fmla="*/ 756 w 1699"/>
                <a:gd name="T107" fmla="*/ 111 h 2045"/>
                <a:gd name="T108" fmla="*/ 754 w 1699"/>
                <a:gd name="T109" fmla="*/ 88 h 2045"/>
                <a:gd name="T110" fmla="*/ 742 w 1699"/>
                <a:gd name="T111" fmla="*/ 60 h 2045"/>
                <a:gd name="T112" fmla="*/ 714 w 1699"/>
                <a:gd name="T113" fmla="*/ 4 h 2045"/>
                <a:gd name="T114" fmla="*/ 708 w 1699"/>
                <a:gd name="T115" fmla="*/ 0 h 2045"/>
                <a:gd name="T116" fmla="*/ 701 w 1699"/>
                <a:gd name="T117" fmla="*/ 5 h 2045"/>
                <a:gd name="T118" fmla="*/ 701 w 1699"/>
                <a:gd name="T119" fmla="*/ 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99" h="2045">
                  <a:moveTo>
                    <a:pt x="701" y="11"/>
                  </a:moveTo>
                  <a:lnTo>
                    <a:pt x="701" y="11"/>
                  </a:lnTo>
                  <a:lnTo>
                    <a:pt x="719" y="46"/>
                  </a:lnTo>
                  <a:lnTo>
                    <a:pt x="719" y="46"/>
                  </a:lnTo>
                  <a:lnTo>
                    <a:pt x="727" y="60"/>
                  </a:lnTo>
                  <a:lnTo>
                    <a:pt x="735" y="78"/>
                  </a:lnTo>
                  <a:lnTo>
                    <a:pt x="737" y="87"/>
                  </a:lnTo>
                  <a:lnTo>
                    <a:pt x="740" y="96"/>
                  </a:lnTo>
                  <a:lnTo>
                    <a:pt x="741" y="103"/>
                  </a:lnTo>
                  <a:lnTo>
                    <a:pt x="741" y="112"/>
                  </a:lnTo>
                  <a:lnTo>
                    <a:pt x="741" y="112"/>
                  </a:lnTo>
                  <a:lnTo>
                    <a:pt x="738" y="119"/>
                  </a:lnTo>
                  <a:lnTo>
                    <a:pt x="736" y="125"/>
                  </a:lnTo>
                  <a:lnTo>
                    <a:pt x="729" y="138"/>
                  </a:lnTo>
                  <a:lnTo>
                    <a:pt x="714" y="162"/>
                  </a:lnTo>
                  <a:lnTo>
                    <a:pt x="714" y="162"/>
                  </a:lnTo>
                  <a:lnTo>
                    <a:pt x="647" y="276"/>
                  </a:lnTo>
                  <a:lnTo>
                    <a:pt x="580" y="389"/>
                  </a:lnTo>
                  <a:lnTo>
                    <a:pt x="580" y="389"/>
                  </a:lnTo>
                  <a:lnTo>
                    <a:pt x="531" y="471"/>
                  </a:lnTo>
                  <a:lnTo>
                    <a:pt x="483" y="552"/>
                  </a:lnTo>
                  <a:lnTo>
                    <a:pt x="436" y="635"/>
                  </a:lnTo>
                  <a:lnTo>
                    <a:pt x="414" y="676"/>
                  </a:lnTo>
                  <a:lnTo>
                    <a:pt x="393" y="718"/>
                  </a:lnTo>
                  <a:lnTo>
                    <a:pt x="393" y="718"/>
                  </a:lnTo>
                  <a:lnTo>
                    <a:pt x="332" y="839"/>
                  </a:lnTo>
                  <a:lnTo>
                    <a:pt x="273" y="958"/>
                  </a:lnTo>
                  <a:lnTo>
                    <a:pt x="214" y="1078"/>
                  </a:lnTo>
                  <a:lnTo>
                    <a:pt x="158" y="1200"/>
                  </a:lnTo>
                  <a:lnTo>
                    <a:pt x="158" y="1200"/>
                  </a:lnTo>
                  <a:lnTo>
                    <a:pt x="107" y="1310"/>
                  </a:lnTo>
                  <a:lnTo>
                    <a:pt x="82" y="1366"/>
                  </a:lnTo>
                  <a:lnTo>
                    <a:pt x="59" y="1423"/>
                  </a:lnTo>
                  <a:lnTo>
                    <a:pt x="59" y="1423"/>
                  </a:lnTo>
                  <a:lnTo>
                    <a:pt x="45" y="1456"/>
                  </a:lnTo>
                  <a:lnTo>
                    <a:pt x="32" y="1491"/>
                  </a:lnTo>
                  <a:lnTo>
                    <a:pt x="27" y="1509"/>
                  </a:lnTo>
                  <a:lnTo>
                    <a:pt x="22" y="1527"/>
                  </a:lnTo>
                  <a:lnTo>
                    <a:pt x="18" y="1545"/>
                  </a:lnTo>
                  <a:lnTo>
                    <a:pt x="16" y="1562"/>
                  </a:lnTo>
                  <a:lnTo>
                    <a:pt x="16" y="1562"/>
                  </a:lnTo>
                  <a:lnTo>
                    <a:pt x="6" y="1638"/>
                  </a:lnTo>
                  <a:lnTo>
                    <a:pt x="3" y="1676"/>
                  </a:lnTo>
                  <a:lnTo>
                    <a:pt x="0" y="1715"/>
                  </a:lnTo>
                  <a:lnTo>
                    <a:pt x="0" y="1753"/>
                  </a:lnTo>
                  <a:lnTo>
                    <a:pt x="2" y="1790"/>
                  </a:lnTo>
                  <a:lnTo>
                    <a:pt x="7" y="1829"/>
                  </a:lnTo>
                  <a:lnTo>
                    <a:pt x="11" y="1847"/>
                  </a:lnTo>
                  <a:lnTo>
                    <a:pt x="15" y="1866"/>
                  </a:lnTo>
                  <a:lnTo>
                    <a:pt x="15" y="1866"/>
                  </a:lnTo>
                  <a:lnTo>
                    <a:pt x="18" y="1880"/>
                  </a:lnTo>
                  <a:lnTo>
                    <a:pt x="24" y="1894"/>
                  </a:lnTo>
                  <a:lnTo>
                    <a:pt x="30" y="1908"/>
                  </a:lnTo>
                  <a:lnTo>
                    <a:pt x="38" y="1921"/>
                  </a:lnTo>
                  <a:lnTo>
                    <a:pt x="47" y="1933"/>
                  </a:lnTo>
                  <a:lnTo>
                    <a:pt x="56" y="1943"/>
                  </a:lnTo>
                  <a:lnTo>
                    <a:pt x="67" y="1953"/>
                  </a:lnTo>
                  <a:lnTo>
                    <a:pt x="80" y="1962"/>
                  </a:lnTo>
                  <a:lnTo>
                    <a:pt x="80" y="1962"/>
                  </a:lnTo>
                  <a:lnTo>
                    <a:pt x="97" y="1972"/>
                  </a:lnTo>
                  <a:lnTo>
                    <a:pt x="113" y="1980"/>
                  </a:lnTo>
                  <a:lnTo>
                    <a:pt x="131" y="1988"/>
                  </a:lnTo>
                  <a:lnTo>
                    <a:pt x="150" y="1995"/>
                  </a:lnTo>
                  <a:lnTo>
                    <a:pt x="188" y="2007"/>
                  </a:lnTo>
                  <a:lnTo>
                    <a:pt x="225" y="2016"/>
                  </a:lnTo>
                  <a:lnTo>
                    <a:pt x="225" y="2016"/>
                  </a:lnTo>
                  <a:lnTo>
                    <a:pt x="270" y="2025"/>
                  </a:lnTo>
                  <a:lnTo>
                    <a:pt x="314" y="2031"/>
                  </a:lnTo>
                  <a:lnTo>
                    <a:pt x="359" y="2035"/>
                  </a:lnTo>
                  <a:lnTo>
                    <a:pt x="404" y="2039"/>
                  </a:lnTo>
                  <a:lnTo>
                    <a:pt x="449" y="2042"/>
                  </a:lnTo>
                  <a:lnTo>
                    <a:pt x="494" y="2043"/>
                  </a:lnTo>
                  <a:lnTo>
                    <a:pt x="583" y="2044"/>
                  </a:lnTo>
                  <a:lnTo>
                    <a:pt x="583" y="2044"/>
                  </a:lnTo>
                  <a:lnTo>
                    <a:pt x="741" y="2045"/>
                  </a:lnTo>
                  <a:lnTo>
                    <a:pt x="897" y="2045"/>
                  </a:lnTo>
                  <a:lnTo>
                    <a:pt x="897" y="2045"/>
                  </a:lnTo>
                  <a:lnTo>
                    <a:pt x="1339" y="2044"/>
                  </a:lnTo>
                  <a:lnTo>
                    <a:pt x="1339" y="2044"/>
                  </a:lnTo>
                  <a:lnTo>
                    <a:pt x="1426" y="2043"/>
                  </a:lnTo>
                  <a:lnTo>
                    <a:pt x="1516" y="2043"/>
                  </a:lnTo>
                  <a:lnTo>
                    <a:pt x="1605" y="2040"/>
                  </a:lnTo>
                  <a:lnTo>
                    <a:pt x="1648" y="2038"/>
                  </a:lnTo>
                  <a:lnTo>
                    <a:pt x="1692" y="2035"/>
                  </a:lnTo>
                  <a:lnTo>
                    <a:pt x="1692" y="2035"/>
                  </a:lnTo>
                  <a:lnTo>
                    <a:pt x="1695" y="2035"/>
                  </a:lnTo>
                  <a:lnTo>
                    <a:pt x="1698" y="2033"/>
                  </a:lnTo>
                  <a:lnTo>
                    <a:pt x="1699" y="2030"/>
                  </a:lnTo>
                  <a:lnTo>
                    <a:pt x="1699" y="2027"/>
                  </a:lnTo>
                  <a:lnTo>
                    <a:pt x="1699" y="2025"/>
                  </a:lnTo>
                  <a:lnTo>
                    <a:pt x="1698" y="2022"/>
                  </a:lnTo>
                  <a:lnTo>
                    <a:pt x="1695" y="2021"/>
                  </a:lnTo>
                  <a:lnTo>
                    <a:pt x="1692" y="2020"/>
                  </a:lnTo>
                  <a:lnTo>
                    <a:pt x="1692" y="2020"/>
                  </a:lnTo>
                  <a:lnTo>
                    <a:pt x="1626" y="2024"/>
                  </a:lnTo>
                  <a:lnTo>
                    <a:pt x="1560" y="2026"/>
                  </a:lnTo>
                  <a:lnTo>
                    <a:pt x="1493" y="2029"/>
                  </a:lnTo>
                  <a:lnTo>
                    <a:pt x="1425" y="2029"/>
                  </a:lnTo>
                  <a:lnTo>
                    <a:pt x="1159" y="2029"/>
                  </a:lnTo>
                  <a:lnTo>
                    <a:pt x="1159" y="2029"/>
                  </a:lnTo>
                  <a:lnTo>
                    <a:pt x="843" y="2031"/>
                  </a:lnTo>
                  <a:lnTo>
                    <a:pt x="686" y="2031"/>
                  </a:lnTo>
                  <a:lnTo>
                    <a:pt x="608" y="2030"/>
                  </a:lnTo>
                  <a:lnTo>
                    <a:pt x="528" y="2029"/>
                  </a:lnTo>
                  <a:lnTo>
                    <a:pt x="528" y="2029"/>
                  </a:lnTo>
                  <a:lnTo>
                    <a:pt x="431" y="2025"/>
                  </a:lnTo>
                  <a:lnTo>
                    <a:pt x="381" y="2022"/>
                  </a:lnTo>
                  <a:lnTo>
                    <a:pt x="331" y="2018"/>
                  </a:lnTo>
                  <a:lnTo>
                    <a:pt x="282" y="2012"/>
                  </a:lnTo>
                  <a:lnTo>
                    <a:pt x="234" y="2003"/>
                  </a:lnTo>
                  <a:lnTo>
                    <a:pt x="209" y="1997"/>
                  </a:lnTo>
                  <a:lnTo>
                    <a:pt x="186" y="1990"/>
                  </a:lnTo>
                  <a:lnTo>
                    <a:pt x="163" y="1983"/>
                  </a:lnTo>
                  <a:lnTo>
                    <a:pt x="140" y="1975"/>
                  </a:lnTo>
                  <a:lnTo>
                    <a:pt x="140" y="1975"/>
                  </a:lnTo>
                  <a:lnTo>
                    <a:pt x="121" y="1967"/>
                  </a:lnTo>
                  <a:lnTo>
                    <a:pt x="104" y="1958"/>
                  </a:lnTo>
                  <a:lnTo>
                    <a:pt x="89" y="1949"/>
                  </a:lnTo>
                  <a:lnTo>
                    <a:pt x="75" y="1939"/>
                  </a:lnTo>
                  <a:lnTo>
                    <a:pt x="62" y="1926"/>
                  </a:lnTo>
                  <a:lnTo>
                    <a:pt x="52" y="1912"/>
                  </a:lnTo>
                  <a:lnTo>
                    <a:pt x="41" y="1896"/>
                  </a:lnTo>
                  <a:lnTo>
                    <a:pt x="34" y="1878"/>
                  </a:lnTo>
                  <a:lnTo>
                    <a:pt x="34" y="1878"/>
                  </a:lnTo>
                  <a:lnTo>
                    <a:pt x="29" y="1858"/>
                  </a:lnTo>
                  <a:lnTo>
                    <a:pt x="24" y="1839"/>
                  </a:lnTo>
                  <a:lnTo>
                    <a:pt x="21" y="1820"/>
                  </a:lnTo>
                  <a:lnTo>
                    <a:pt x="18" y="1799"/>
                  </a:lnTo>
                  <a:lnTo>
                    <a:pt x="17" y="1780"/>
                  </a:lnTo>
                  <a:lnTo>
                    <a:pt x="16" y="1760"/>
                  </a:lnTo>
                  <a:lnTo>
                    <a:pt x="17" y="1720"/>
                  </a:lnTo>
                  <a:lnTo>
                    <a:pt x="17" y="1720"/>
                  </a:lnTo>
                  <a:lnTo>
                    <a:pt x="18" y="1666"/>
                  </a:lnTo>
                  <a:lnTo>
                    <a:pt x="20" y="1638"/>
                  </a:lnTo>
                  <a:lnTo>
                    <a:pt x="22" y="1611"/>
                  </a:lnTo>
                  <a:lnTo>
                    <a:pt x="26" y="1584"/>
                  </a:lnTo>
                  <a:lnTo>
                    <a:pt x="31" y="1557"/>
                  </a:lnTo>
                  <a:lnTo>
                    <a:pt x="36" y="1530"/>
                  </a:lnTo>
                  <a:lnTo>
                    <a:pt x="44" y="1505"/>
                  </a:lnTo>
                  <a:lnTo>
                    <a:pt x="44" y="1505"/>
                  </a:lnTo>
                  <a:lnTo>
                    <a:pt x="62" y="1456"/>
                  </a:lnTo>
                  <a:lnTo>
                    <a:pt x="81" y="1409"/>
                  </a:lnTo>
                  <a:lnTo>
                    <a:pt x="122" y="1314"/>
                  </a:lnTo>
                  <a:lnTo>
                    <a:pt x="122" y="1314"/>
                  </a:lnTo>
                  <a:lnTo>
                    <a:pt x="180" y="1188"/>
                  </a:lnTo>
                  <a:lnTo>
                    <a:pt x="239" y="1064"/>
                  </a:lnTo>
                  <a:lnTo>
                    <a:pt x="299" y="940"/>
                  </a:lnTo>
                  <a:lnTo>
                    <a:pt x="360" y="816"/>
                  </a:lnTo>
                  <a:lnTo>
                    <a:pt x="360" y="816"/>
                  </a:lnTo>
                  <a:lnTo>
                    <a:pt x="400" y="736"/>
                  </a:lnTo>
                  <a:lnTo>
                    <a:pt x="442" y="658"/>
                  </a:lnTo>
                  <a:lnTo>
                    <a:pt x="485" y="580"/>
                  </a:lnTo>
                  <a:lnTo>
                    <a:pt x="530" y="503"/>
                  </a:lnTo>
                  <a:lnTo>
                    <a:pt x="530" y="503"/>
                  </a:lnTo>
                  <a:lnTo>
                    <a:pt x="622" y="349"/>
                  </a:lnTo>
                  <a:lnTo>
                    <a:pt x="713" y="194"/>
                  </a:lnTo>
                  <a:lnTo>
                    <a:pt x="713" y="194"/>
                  </a:lnTo>
                  <a:lnTo>
                    <a:pt x="736" y="157"/>
                  </a:lnTo>
                  <a:lnTo>
                    <a:pt x="746" y="137"/>
                  </a:lnTo>
                  <a:lnTo>
                    <a:pt x="755" y="118"/>
                  </a:lnTo>
                  <a:lnTo>
                    <a:pt x="755" y="118"/>
                  </a:lnTo>
                  <a:lnTo>
                    <a:pt x="756" y="111"/>
                  </a:lnTo>
                  <a:lnTo>
                    <a:pt x="756" y="103"/>
                  </a:lnTo>
                  <a:lnTo>
                    <a:pt x="755" y="96"/>
                  </a:lnTo>
                  <a:lnTo>
                    <a:pt x="754" y="88"/>
                  </a:lnTo>
                  <a:lnTo>
                    <a:pt x="747" y="73"/>
                  </a:lnTo>
                  <a:lnTo>
                    <a:pt x="742" y="60"/>
                  </a:lnTo>
                  <a:lnTo>
                    <a:pt x="742" y="60"/>
                  </a:lnTo>
                  <a:lnTo>
                    <a:pt x="729" y="32"/>
                  </a:lnTo>
                  <a:lnTo>
                    <a:pt x="714" y="4"/>
                  </a:lnTo>
                  <a:lnTo>
                    <a:pt x="714" y="4"/>
                  </a:lnTo>
                  <a:lnTo>
                    <a:pt x="713" y="1"/>
                  </a:lnTo>
                  <a:lnTo>
                    <a:pt x="710" y="0"/>
                  </a:lnTo>
                  <a:lnTo>
                    <a:pt x="708" y="0"/>
                  </a:lnTo>
                  <a:lnTo>
                    <a:pt x="705" y="1"/>
                  </a:lnTo>
                  <a:lnTo>
                    <a:pt x="703" y="2"/>
                  </a:lnTo>
                  <a:lnTo>
                    <a:pt x="701" y="5"/>
                  </a:lnTo>
                  <a:lnTo>
                    <a:pt x="700" y="7"/>
                  </a:lnTo>
                  <a:lnTo>
                    <a:pt x="701" y="11"/>
                  </a:lnTo>
                  <a:lnTo>
                    <a:pt x="70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0" name="Freeform 278">
              <a:extLst>
                <a:ext uri="{FF2B5EF4-FFF2-40B4-BE49-F238E27FC236}">
                  <a16:creationId xmlns:a16="http://schemas.microsoft.com/office/drawing/2014/main" id="{64C8E8C7-E1E1-612E-7A84-D410C3DAD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3665"/>
              <a:ext cx="388" cy="382"/>
            </a:xfrm>
            <a:custGeom>
              <a:avLst/>
              <a:gdLst>
                <a:gd name="T0" fmla="*/ 761 w 776"/>
                <a:gd name="T1" fmla="*/ 6 h 764"/>
                <a:gd name="T2" fmla="*/ 750 w 776"/>
                <a:gd name="T3" fmla="*/ 33 h 764"/>
                <a:gd name="T4" fmla="*/ 732 w 776"/>
                <a:gd name="T5" fmla="*/ 56 h 764"/>
                <a:gd name="T6" fmla="*/ 691 w 776"/>
                <a:gd name="T7" fmla="*/ 100 h 764"/>
                <a:gd name="T8" fmla="*/ 668 w 776"/>
                <a:gd name="T9" fmla="*/ 125 h 764"/>
                <a:gd name="T10" fmla="*/ 620 w 776"/>
                <a:gd name="T11" fmla="*/ 176 h 764"/>
                <a:gd name="T12" fmla="*/ 596 w 776"/>
                <a:gd name="T13" fmla="*/ 202 h 764"/>
                <a:gd name="T14" fmla="*/ 551 w 776"/>
                <a:gd name="T15" fmla="*/ 251 h 764"/>
                <a:gd name="T16" fmla="*/ 456 w 776"/>
                <a:gd name="T17" fmla="*/ 342 h 764"/>
                <a:gd name="T18" fmla="*/ 408 w 776"/>
                <a:gd name="T19" fmla="*/ 386 h 764"/>
                <a:gd name="T20" fmla="*/ 258 w 776"/>
                <a:gd name="T21" fmla="*/ 522 h 764"/>
                <a:gd name="T22" fmla="*/ 208 w 776"/>
                <a:gd name="T23" fmla="*/ 568 h 764"/>
                <a:gd name="T24" fmla="*/ 134 w 776"/>
                <a:gd name="T25" fmla="*/ 640 h 764"/>
                <a:gd name="T26" fmla="*/ 108 w 776"/>
                <a:gd name="T27" fmla="*/ 664 h 764"/>
                <a:gd name="T28" fmla="*/ 3 w 776"/>
                <a:gd name="T29" fmla="*/ 752 h 764"/>
                <a:gd name="T30" fmla="*/ 2 w 776"/>
                <a:gd name="T31" fmla="*/ 754 h 764"/>
                <a:gd name="T32" fmla="*/ 2 w 776"/>
                <a:gd name="T33" fmla="*/ 759 h 764"/>
                <a:gd name="T34" fmla="*/ 6 w 776"/>
                <a:gd name="T35" fmla="*/ 764 h 764"/>
                <a:gd name="T36" fmla="*/ 11 w 776"/>
                <a:gd name="T37" fmla="*/ 764 h 764"/>
                <a:gd name="T38" fmla="*/ 14 w 776"/>
                <a:gd name="T39" fmla="*/ 763 h 764"/>
                <a:gd name="T40" fmla="*/ 120 w 776"/>
                <a:gd name="T41" fmla="*/ 675 h 764"/>
                <a:gd name="T42" fmla="*/ 145 w 776"/>
                <a:gd name="T43" fmla="*/ 652 h 764"/>
                <a:gd name="T44" fmla="*/ 218 w 776"/>
                <a:gd name="T45" fmla="*/ 579 h 764"/>
                <a:gd name="T46" fmla="*/ 269 w 776"/>
                <a:gd name="T47" fmla="*/ 531 h 764"/>
                <a:gd name="T48" fmla="*/ 426 w 776"/>
                <a:gd name="T49" fmla="*/ 392 h 764"/>
                <a:gd name="T50" fmla="*/ 476 w 776"/>
                <a:gd name="T51" fmla="*/ 345 h 764"/>
                <a:gd name="T52" fmla="*/ 526 w 776"/>
                <a:gd name="T53" fmla="*/ 299 h 764"/>
                <a:gd name="T54" fmla="*/ 573 w 776"/>
                <a:gd name="T55" fmla="*/ 249 h 764"/>
                <a:gd name="T56" fmla="*/ 619 w 776"/>
                <a:gd name="T57" fmla="*/ 198 h 764"/>
                <a:gd name="T58" fmla="*/ 691 w 776"/>
                <a:gd name="T59" fmla="*/ 123 h 764"/>
                <a:gd name="T60" fmla="*/ 714 w 776"/>
                <a:gd name="T61" fmla="*/ 97 h 764"/>
                <a:gd name="T62" fmla="*/ 751 w 776"/>
                <a:gd name="T63" fmla="*/ 57 h 764"/>
                <a:gd name="T64" fmla="*/ 767 w 776"/>
                <a:gd name="T65" fmla="*/ 35 h 764"/>
                <a:gd name="T66" fmla="*/ 776 w 776"/>
                <a:gd name="T67" fmla="*/ 10 h 764"/>
                <a:gd name="T68" fmla="*/ 776 w 776"/>
                <a:gd name="T69" fmla="*/ 6 h 764"/>
                <a:gd name="T70" fmla="*/ 773 w 776"/>
                <a:gd name="T71" fmla="*/ 2 h 764"/>
                <a:gd name="T72" fmla="*/ 768 w 776"/>
                <a:gd name="T73" fmla="*/ 0 h 764"/>
                <a:gd name="T74" fmla="*/ 763 w 776"/>
                <a:gd name="T75" fmla="*/ 2 h 764"/>
                <a:gd name="T76" fmla="*/ 761 w 776"/>
                <a:gd name="T77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6" h="764">
                  <a:moveTo>
                    <a:pt x="761" y="6"/>
                  </a:moveTo>
                  <a:lnTo>
                    <a:pt x="761" y="6"/>
                  </a:lnTo>
                  <a:lnTo>
                    <a:pt x="756" y="20"/>
                  </a:lnTo>
                  <a:lnTo>
                    <a:pt x="750" y="33"/>
                  </a:lnTo>
                  <a:lnTo>
                    <a:pt x="742" y="44"/>
                  </a:lnTo>
                  <a:lnTo>
                    <a:pt x="732" y="56"/>
                  </a:lnTo>
                  <a:lnTo>
                    <a:pt x="711" y="78"/>
                  </a:lnTo>
                  <a:lnTo>
                    <a:pt x="691" y="100"/>
                  </a:lnTo>
                  <a:lnTo>
                    <a:pt x="691" y="100"/>
                  </a:lnTo>
                  <a:lnTo>
                    <a:pt x="668" y="125"/>
                  </a:lnTo>
                  <a:lnTo>
                    <a:pt x="644" y="151"/>
                  </a:lnTo>
                  <a:lnTo>
                    <a:pt x="620" y="176"/>
                  </a:lnTo>
                  <a:lnTo>
                    <a:pt x="596" y="202"/>
                  </a:lnTo>
                  <a:lnTo>
                    <a:pt x="596" y="202"/>
                  </a:lnTo>
                  <a:lnTo>
                    <a:pt x="574" y="226"/>
                  </a:lnTo>
                  <a:lnTo>
                    <a:pt x="551" y="251"/>
                  </a:lnTo>
                  <a:lnTo>
                    <a:pt x="504" y="297"/>
                  </a:lnTo>
                  <a:lnTo>
                    <a:pt x="456" y="342"/>
                  </a:lnTo>
                  <a:lnTo>
                    <a:pt x="408" y="386"/>
                  </a:lnTo>
                  <a:lnTo>
                    <a:pt x="408" y="386"/>
                  </a:lnTo>
                  <a:lnTo>
                    <a:pt x="308" y="477"/>
                  </a:lnTo>
                  <a:lnTo>
                    <a:pt x="258" y="522"/>
                  </a:lnTo>
                  <a:lnTo>
                    <a:pt x="208" y="568"/>
                  </a:lnTo>
                  <a:lnTo>
                    <a:pt x="208" y="568"/>
                  </a:lnTo>
                  <a:lnTo>
                    <a:pt x="158" y="616"/>
                  </a:lnTo>
                  <a:lnTo>
                    <a:pt x="134" y="640"/>
                  </a:lnTo>
                  <a:lnTo>
                    <a:pt x="108" y="664"/>
                  </a:lnTo>
                  <a:lnTo>
                    <a:pt x="108" y="664"/>
                  </a:lnTo>
                  <a:lnTo>
                    <a:pt x="57" y="708"/>
                  </a:lnTo>
                  <a:lnTo>
                    <a:pt x="3" y="752"/>
                  </a:lnTo>
                  <a:lnTo>
                    <a:pt x="3" y="752"/>
                  </a:lnTo>
                  <a:lnTo>
                    <a:pt x="2" y="754"/>
                  </a:lnTo>
                  <a:lnTo>
                    <a:pt x="0" y="757"/>
                  </a:lnTo>
                  <a:lnTo>
                    <a:pt x="2" y="759"/>
                  </a:lnTo>
                  <a:lnTo>
                    <a:pt x="3" y="762"/>
                  </a:lnTo>
                  <a:lnTo>
                    <a:pt x="6" y="764"/>
                  </a:lnTo>
                  <a:lnTo>
                    <a:pt x="8" y="764"/>
                  </a:lnTo>
                  <a:lnTo>
                    <a:pt x="11" y="764"/>
                  </a:lnTo>
                  <a:lnTo>
                    <a:pt x="14" y="763"/>
                  </a:lnTo>
                  <a:lnTo>
                    <a:pt x="14" y="763"/>
                  </a:lnTo>
                  <a:lnTo>
                    <a:pt x="67" y="719"/>
                  </a:lnTo>
                  <a:lnTo>
                    <a:pt x="120" y="675"/>
                  </a:lnTo>
                  <a:lnTo>
                    <a:pt x="120" y="675"/>
                  </a:lnTo>
                  <a:lnTo>
                    <a:pt x="145" y="652"/>
                  </a:lnTo>
                  <a:lnTo>
                    <a:pt x="169" y="627"/>
                  </a:lnTo>
                  <a:lnTo>
                    <a:pt x="218" y="579"/>
                  </a:lnTo>
                  <a:lnTo>
                    <a:pt x="218" y="579"/>
                  </a:lnTo>
                  <a:lnTo>
                    <a:pt x="269" y="531"/>
                  </a:lnTo>
                  <a:lnTo>
                    <a:pt x="322" y="485"/>
                  </a:lnTo>
                  <a:lnTo>
                    <a:pt x="426" y="392"/>
                  </a:lnTo>
                  <a:lnTo>
                    <a:pt x="426" y="392"/>
                  </a:lnTo>
                  <a:lnTo>
                    <a:pt x="476" y="345"/>
                  </a:lnTo>
                  <a:lnTo>
                    <a:pt x="526" y="299"/>
                  </a:lnTo>
                  <a:lnTo>
                    <a:pt x="526" y="299"/>
                  </a:lnTo>
                  <a:lnTo>
                    <a:pt x="550" y="275"/>
                  </a:lnTo>
                  <a:lnTo>
                    <a:pt x="573" y="249"/>
                  </a:lnTo>
                  <a:lnTo>
                    <a:pt x="619" y="198"/>
                  </a:lnTo>
                  <a:lnTo>
                    <a:pt x="619" y="198"/>
                  </a:lnTo>
                  <a:lnTo>
                    <a:pt x="667" y="148"/>
                  </a:lnTo>
                  <a:lnTo>
                    <a:pt x="691" y="123"/>
                  </a:lnTo>
                  <a:lnTo>
                    <a:pt x="714" y="97"/>
                  </a:lnTo>
                  <a:lnTo>
                    <a:pt x="714" y="97"/>
                  </a:lnTo>
                  <a:lnTo>
                    <a:pt x="733" y="76"/>
                  </a:lnTo>
                  <a:lnTo>
                    <a:pt x="751" y="57"/>
                  </a:lnTo>
                  <a:lnTo>
                    <a:pt x="759" y="46"/>
                  </a:lnTo>
                  <a:lnTo>
                    <a:pt x="767" y="35"/>
                  </a:lnTo>
                  <a:lnTo>
                    <a:pt x="772" y="23"/>
                  </a:lnTo>
                  <a:lnTo>
                    <a:pt x="776" y="10"/>
                  </a:lnTo>
                  <a:lnTo>
                    <a:pt x="776" y="10"/>
                  </a:lnTo>
                  <a:lnTo>
                    <a:pt x="776" y="6"/>
                  </a:lnTo>
                  <a:lnTo>
                    <a:pt x="774" y="3"/>
                  </a:lnTo>
                  <a:lnTo>
                    <a:pt x="773" y="2"/>
                  </a:lnTo>
                  <a:lnTo>
                    <a:pt x="770" y="1"/>
                  </a:lnTo>
                  <a:lnTo>
                    <a:pt x="768" y="0"/>
                  </a:lnTo>
                  <a:lnTo>
                    <a:pt x="764" y="1"/>
                  </a:lnTo>
                  <a:lnTo>
                    <a:pt x="763" y="2"/>
                  </a:lnTo>
                  <a:lnTo>
                    <a:pt x="761" y="6"/>
                  </a:lnTo>
                  <a:lnTo>
                    <a:pt x="76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1" name="Freeform 279">
              <a:extLst>
                <a:ext uri="{FF2B5EF4-FFF2-40B4-BE49-F238E27FC236}">
                  <a16:creationId xmlns:a16="http://schemas.microsoft.com/office/drawing/2014/main" id="{83B1E823-81C0-AB5F-9143-AEAB4FDB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" y="3897"/>
              <a:ext cx="287" cy="59"/>
            </a:xfrm>
            <a:custGeom>
              <a:avLst/>
              <a:gdLst>
                <a:gd name="T0" fmla="*/ 11 w 573"/>
                <a:gd name="T1" fmla="*/ 26 h 117"/>
                <a:gd name="T2" fmla="*/ 11 w 573"/>
                <a:gd name="T3" fmla="*/ 26 h 117"/>
                <a:gd name="T4" fmla="*/ 29 w 573"/>
                <a:gd name="T5" fmla="*/ 23 h 117"/>
                <a:gd name="T6" fmla="*/ 47 w 573"/>
                <a:gd name="T7" fmla="*/ 19 h 117"/>
                <a:gd name="T8" fmla="*/ 65 w 573"/>
                <a:gd name="T9" fmla="*/ 16 h 117"/>
                <a:gd name="T10" fmla="*/ 84 w 573"/>
                <a:gd name="T11" fmla="*/ 15 h 117"/>
                <a:gd name="T12" fmla="*/ 120 w 573"/>
                <a:gd name="T13" fmla="*/ 15 h 117"/>
                <a:gd name="T14" fmla="*/ 157 w 573"/>
                <a:gd name="T15" fmla="*/ 18 h 117"/>
                <a:gd name="T16" fmla="*/ 194 w 573"/>
                <a:gd name="T17" fmla="*/ 21 h 117"/>
                <a:gd name="T18" fmla="*/ 231 w 573"/>
                <a:gd name="T19" fmla="*/ 28 h 117"/>
                <a:gd name="T20" fmla="*/ 304 w 573"/>
                <a:gd name="T21" fmla="*/ 41 h 117"/>
                <a:gd name="T22" fmla="*/ 304 w 573"/>
                <a:gd name="T23" fmla="*/ 41 h 117"/>
                <a:gd name="T24" fmla="*/ 371 w 573"/>
                <a:gd name="T25" fmla="*/ 52 h 117"/>
                <a:gd name="T26" fmla="*/ 404 w 573"/>
                <a:gd name="T27" fmla="*/ 58 h 117"/>
                <a:gd name="T28" fmla="*/ 437 w 573"/>
                <a:gd name="T29" fmla="*/ 65 h 117"/>
                <a:gd name="T30" fmla="*/ 469 w 573"/>
                <a:gd name="T31" fmla="*/ 74 h 117"/>
                <a:gd name="T32" fmla="*/ 501 w 573"/>
                <a:gd name="T33" fmla="*/ 85 h 117"/>
                <a:gd name="T34" fmla="*/ 518 w 573"/>
                <a:gd name="T35" fmla="*/ 92 h 117"/>
                <a:gd name="T36" fmla="*/ 532 w 573"/>
                <a:gd name="T37" fmla="*/ 99 h 117"/>
                <a:gd name="T38" fmla="*/ 548 w 573"/>
                <a:gd name="T39" fmla="*/ 107 h 117"/>
                <a:gd name="T40" fmla="*/ 562 w 573"/>
                <a:gd name="T41" fmla="*/ 116 h 117"/>
                <a:gd name="T42" fmla="*/ 562 w 573"/>
                <a:gd name="T43" fmla="*/ 116 h 117"/>
                <a:gd name="T44" fmla="*/ 564 w 573"/>
                <a:gd name="T45" fmla="*/ 117 h 117"/>
                <a:gd name="T46" fmla="*/ 568 w 573"/>
                <a:gd name="T47" fmla="*/ 117 h 117"/>
                <a:gd name="T48" fmla="*/ 571 w 573"/>
                <a:gd name="T49" fmla="*/ 116 h 117"/>
                <a:gd name="T50" fmla="*/ 572 w 573"/>
                <a:gd name="T51" fmla="*/ 114 h 117"/>
                <a:gd name="T52" fmla="*/ 573 w 573"/>
                <a:gd name="T53" fmla="*/ 111 h 117"/>
                <a:gd name="T54" fmla="*/ 573 w 573"/>
                <a:gd name="T55" fmla="*/ 108 h 117"/>
                <a:gd name="T56" fmla="*/ 572 w 573"/>
                <a:gd name="T57" fmla="*/ 106 h 117"/>
                <a:gd name="T58" fmla="*/ 569 w 573"/>
                <a:gd name="T59" fmla="*/ 103 h 117"/>
                <a:gd name="T60" fmla="*/ 569 w 573"/>
                <a:gd name="T61" fmla="*/ 103 h 117"/>
                <a:gd name="T62" fmla="*/ 555 w 573"/>
                <a:gd name="T63" fmla="*/ 94 h 117"/>
                <a:gd name="T64" fmla="*/ 540 w 573"/>
                <a:gd name="T65" fmla="*/ 85 h 117"/>
                <a:gd name="T66" fmla="*/ 525 w 573"/>
                <a:gd name="T67" fmla="*/ 79 h 117"/>
                <a:gd name="T68" fmla="*/ 509 w 573"/>
                <a:gd name="T69" fmla="*/ 71 h 117"/>
                <a:gd name="T70" fmla="*/ 477 w 573"/>
                <a:gd name="T71" fmla="*/ 60 h 117"/>
                <a:gd name="T72" fmla="*/ 444 w 573"/>
                <a:gd name="T73" fmla="*/ 51 h 117"/>
                <a:gd name="T74" fmla="*/ 409 w 573"/>
                <a:gd name="T75" fmla="*/ 43 h 117"/>
                <a:gd name="T76" fmla="*/ 375 w 573"/>
                <a:gd name="T77" fmla="*/ 37 h 117"/>
                <a:gd name="T78" fmla="*/ 308 w 573"/>
                <a:gd name="T79" fmla="*/ 25 h 117"/>
                <a:gd name="T80" fmla="*/ 308 w 573"/>
                <a:gd name="T81" fmla="*/ 25 h 117"/>
                <a:gd name="T82" fmla="*/ 232 w 573"/>
                <a:gd name="T83" fmla="*/ 12 h 117"/>
                <a:gd name="T84" fmla="*/ 195 w 573"/>
                <a:gd name="T85" fmla="*/ 7 h 117"/>
                <a:gd name="T86" fmla="*/ 157 w 573"/>
                <a:gd name="T87" fmla="*/ 2 h 117"/>
                <a:gd name="T88" fmla="*/ 120 w 573"/>
                <a:gd name="T89" fmla="*/ 0 h 117"/>
                <a:gd name="T90" fmla="*/ 81 w 573"/>
                <a:gd name="T91" fmla="*/ 1 h 117"/>
                <a:gd name="T92" fmla="*/ 62 w 573"/>
                <a:gd name="T93" fmla="*/ 2 h 117"/>
                <a:gd name="T94" fmla="*/ 44 w 573"/>
                <a:gd name="T95" fmla="*/ 3 h 117"/>
                <a:gd name="T96" fmla="*/ 25 w 573"/>
                <a:gd name="T97" fmla="*/ 7 h 117"/>
                <a:gd name="T98" fmla="*/ 6 w 573"/>
                <a:gd name="T99" fmla="*/ 11 h 117"/>
                <a:gd name="T100" fmla="*/ 6 w 573"/>
                <a:gd name="T101" fmla="*/ 11 h 117"/>
                <a:gd name="T102" fmla="*/ 3 w 573"/>
                <a:gd name="T103" fmla="*/ 12 h 117"/>
                <a:gd name="T104" fmla="*/ 2 w 573"/>
                <a:gd name="T105" fmla="*/ 15 h 117"/>
                <a:gd name="T106" fmla="*/ 0 w 573"/>
                <a:gd name="T107" fmla="*/ 18 h 117"/>
                <a:gd name="T108" fmla="*/ 0 w 573"/>
                <a:gd name="T109" fmla="*/ 20 h 117"/>
                <a:gd name="T110" fmla="*/ 2 w 573"/>
                <a:gd name="T111" fmla="*/ 23 h 117"/>
                <a:gd name="T112" fmla="*/ 4 w 573"/>
                <a:gd name="T113" fmla="*/ 25 h 117"/>
                <a:gd name="T114" fmla="*/ 7 w 573"/>
                <a:gd name="T115" fmla="*/ 26 h 117"/>
                <a:gd name="T116" fmla="*/ 11 w 573"/>
                <a:gd name="T117" fmla="*/ 26 h 117"/>
                <a:gd name="T118" fmla="*/ 11 w 573"/>
                <a:gd name="T119" fmla="*/ 2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3" h="117">
                  <a:moveTo>
                    <a:pt x="11" y="26"/>
                  </a:moveTo>
                  <a:lnTo>
                    <a:pt x="11" y="26"/>
                  </a:lnTo>
                  <a:lnTo>
                    <a:pt x="29" y="23"/>
                  </a:lnTo>
                  <a:lnTo>
                    <a:pt x="47" y="19"/>
                  </a:lnTo>
                  <a:lnTo>
                    <a:pt x="65" y="16"/>
                  </a:lnTo>
                  <a:lnTo>
                    <a:pt x="84" y="15"/>
                  </a:lnTo>
                  <a:lnTo>
                    <a:pt x="120" y="15"/>
                  </a:lnTo>
                  <a:lnTo>
                    <a:pt x="157" y="18"/>
                  </a:lnTo>
                  <a:lnTo>
                    <a:pt x="194" y="21"/>
                  </a:lnTo>
                  <a:lnTo>
                    <a:pt x="231" y="28"/>
                  </a:lnTo>
                  <a:lnTo>
                    <a:pt x="304" y="41"/>
                  </a:lnTo>
                  <a:lnTo>
                    <a:pt x="304" y="41"/>
                  </a:lnTo>
                  <a:lnTo>
                    <a:pt x="371" y="52"/>
                  </a:lnTo>
                  <a:lnTo>
                    <a:pt x="404" y="58"/>
                  </a:lnTo>
                  <a:lnTo>
                    <a:pt x="437" y="65"/>
                  </a:lnTo>
                  <a:lnTo>
                    <a:pt x="469" y="74"/>
                  </a:lnTo>
                  <a:lnTo>
                    <a:pt x="501" y="85"/>
                  </a:lnTo>
                  <a:lnTo>
                    <a:pt x="518" y="92"/>
                  </a:lnTo>
                  <a:lnTo>
                    <a:pt x="532" y="99"/>
                  </a:lnTo>
                  <a:lnTo>
                    <a:pt x="548" y="107"/>
                  </a:lnTo>
                  <a:lnTo>
                    <a:pt x="562" y="116"/>
                  </a:lnTo>
                  <a:lnTo>
                    <a:pt x="562" y="116"/>
                  </a:lnTo>
                  <a:lnTo>
                    <a:pt x="564" y="117"/>
                  </a:lnTo>
                  <a:lnTo>
                    <a:pt x="568" y="117"/>
                  </a:lnTo>
                  <a:lnTo>
                    <a:pt x="571" y="116"/>
                  </a:lnTo>
                  <a:lnTo>
                    <a:pt x="572" y="114"/>
                  </a:lnTo>
                  <a:lnTo>
                    <a:pt x="573" y="111"/>
                  </a:lnTo>
                  <a:lnTo>
                    <a:pt x="573" y="108"/>
                  </a:lnTo>
                  <a:lnTo>
                    <a:pt x="572" y="106"/>
                  </a:lnTo>
                  <a:lnTo>
                    <a:pt x="569" y="103"/>
                  </a:lnTo>
                  <a:lnTo>
                    <a:pt x="569" y="103"/>
                  </a:lnTo>
                  <a:lnTo>
                    <a:pt x="555" y="94"/>
                  </a:lnTo>
                  <a:lnTo>
                    <a:pt x="540" y="85"/>
                  </a:lnTo>
                  <a:lnTo>
                    <a:pt x="525" y="79"/>
                  </a:lnTo>
                  <a:lnTo>
                    <a:pt x="509" y="71"/>
                  </a:lnTo>
                  <a:lnTo>
                    <a:pt x="477" y="60"/>
                  </a:lnTo>
                  <a:lnTo>
                    <a:pt x="444" y="51"/>
                  </a:lnTo>
                  <a:lnTo>
                    <a:pt x="409" y="43"/>
                  </a:lnTo>
                  <a:lnTo>
                    <a:pt x="375" y="37"/>
                  </a:lnTo>
                  <a:lnTo>
                    <a:pt x="308" y="25"/>
                  </a:lnTo>
                  <a:lnTo>
                    <a:pt x="308" y="25"/>
                  </a:lnTo>
                  <a:lnTo>
                    <a:pt x="232" y="12"/>
                  </a:lnTo>
                  <a:lnTo>
                    <a:pt x="195" y="7"/>
                  </a:lnTo>
                  <a:lnTo>
                    <a:pt x="157" y="2"/>
                  </a:lnTo>
                  <a:lnTo>
                    <a:pt x="120" y="0"/>
                  </a:lnTo>
                  <a:lnTo>
                    <a:pt x="81" y="1"/>
                  </a:lnTo>
                  <a:lnTo>
                    <a:pt x="62" y="2"/>
                  </a:lnTo>
                  <a:lnTo>
                    <a:pt x="44" y="3"/>
                  </a:lnTo>
                  <a:lnTo>
                    <a:pt x="25" y="7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6"/>
                  </a:lnTo>
                  <a:lnTo>
                    <a:pt x="11" y="26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2" name="Freeform 280">
              <a:extLst>
                <a:ext uri="{FF2B5EF4-FFF2-40B4-BE49-F238E27FC236}">
                  <a16:creationId xmlns:a16="http://schemas.microsoft.com/office/drawing/2014/main" id="{BF8FE859-B2C0-D12F-AD53-6DC032D4F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3929"/>
              <a:ext cx="94" cy="78"/>
            </a:xfrm>
            <a:custGeom>
              <a:avLst/>
              <a:gdLst>
                <a:gd name="T0" fmla="*/ 173 w 189"/>
                <a:gd name="T1" fmla="*/ 7 h 158"/>
                <a:gd name="T2" fmla="*/ 173 w 189"/>
                <a:gd name="T3" fmla="*/ 7 h 158"/>
                <a:gd name="T4" fmla="*/ 170 w 189"/>
                <a:gd name="T5" fmla="*/ 18 h 158"/>
                <a:gd name="T6" fmla="*/ 162 w 189"/>
                <a:gd name="T7" fmla="*/ 29 h 158"/>
                <a:gd name="T8" fmla="*/ 154 w 189"/>
                <a:gd name="T9" fmla="*/ 39 h 158"/>
                <a:gd name="T10" fmla="*/ 144 w 189"/>
                <a:gd name="T11" fmla="*/ 49 h 158"/>
                <a:gd name="T12" fmla="*/ 123 w 189"/>
                <a:gd name="T13" fmla="*/ 67 h 158"/>
                <a:gd name="T14" fmla="*/ 103 w 189"/>
                <a:gd name="T15" fmla="*/ 84 h 158"/>
                <a:gd name="T16" fmla="*/ 103 w 189"/>
                <a:gd name="T17" fmla="*/ 84 h 158"/>
                <a:gd name="T18" fmla="*/ 93 w 189"/>
                <a:gd name="T19" fmla="*/ 94 h 158"/>
                <a:gd name="T20" fmla="*/ 81 w 189"/>
                <a:gd name="T21" fmla="*/ 103 h 158"/>
                <a:gd name="T22" fmla="*/ 55 w 189"/>
                <a:gd name="T23" fmla="*/ 118 h 158"/>
                <a:gd name="T24" fmla="*/ 30 w 189"/>
                <a:gd name="T25" fmla="*/ 132 h 158"/>
                <a:gd name="T26" fmla="*/ 4 w 189"/>
                <a:gd name="T27" fmla="*/ 144 h 158"/>
                <a:gd name="T28" fmla="*/ 4 w 189"/>
                <a:gd name="T29" fmla="*/ 144 h 158"/>
                <a:gd name="T30" fmla="*/ 2 w 189"/>
                <a:gd name="T31" fmla="*/ 146 h 158"/>
                <a:gd name="T32" fmla="*/ 0 w 189"/>
                <a:gd name="T33" fmla="*/ 149 h 158"/>
                <a:gd name="T34" fmla="*/ 0 w 189"/>
                <a:gd name="T35" fmla="*/ 151 h 158"/>
                <a:gd name="T36" fmla="*/ 2 w 189"/>
                <a:gd name="T37" fmla="*/ 154 h 158"/>
                <a:gd name="T38" fmla="*/ 3 w 189"/>
                <a:gd name="T39" fmla="*/ 157 h 158"/>
                <a:gd name="T40" fmla="*/ 6 w 189"/>
                <a:gd name="T41" fmla="*/ 158 h 158"/>
                <a:gd name="T42" fmla="*/ 8 w 189"/>
                <a:gd name="T43" fmla="*/ 158 h 158"/>
                <a:gd name="T44" fmla="*/ 12 w 189"/>
                <a:gd name="T45" fmla="*/ 158 h 158"/>
                <a:gd name="T46" fmla="*/ 12 w 189"/>
                <a:gd name="T47" fmla="*/ 158 h 158"/>
                <a:gd name="T48" fmla="*/ 41 w 189"/>
                <a:gd name="T49" fmla="*/ 144 h 158"/>
                <a:gd name="T50" fmla="*/ 68 w 189"/>
                <a:gd name="T51" fmla="*/ 128 h 158"/>
                <a:gd name="T52" fmla="*/ 95 w 189"/>
                <a:gd name="T53" fmla="*/ 109 h 158"/>
                <a:gd name="T54" fmla="*/ 108 w 189"/>
                <a:gd name="T55" fmla="*/ 100 h 158"/>
                <a:gd name="T56" fmla="*/ 121 w 189"/>
                <a:gd name="T57" fmla="*/ 89 h 158"/>
                <a:gd name="T58" fmla="*/ 121 w 189"/>
                <a:gd name="T59" fmla="*/ 89 h 158"/>
                <a:gd name="T60" fmla="*/ 140 w 189"/>
                <a:gd name="T61" fmla="*/ 72 h 158"/>
                <a:gd name="T62" fmla="*/ 161 w 189"/>
                <a:gd name="T63" fmla="*/ 54 h 158"/>
                <a:gd name="T64" fmla="*/ 170 w 189"/>
                <a:gd name="T65" fmla="*/ 44 h 158"/>
                <a:gd name="T66" fmla="*/ 177 w 189"/>
                <a:gd name="T67" fmla="*/ 34 h 158"/>
                <a:gd name="T68" fmla="*/ 184 w 189"/>
                <a:gd name="T69" fmla="*/ 22 h 158"/>
                <a:gd name="T70" fmla="*/ 187 w 189"/>
                <a:gd name="T71" fmla="*/ 11 h 158"/>
                <a:gd name="T72" fmla="*/ 187 w 189"/>
                <a:gd name="T73" fmla="*/ 11 h 158"/>
                <a:gd name="T74" fmla="*/ 189 w 189"/>
                <a:gd name="T75" fmla="*/ 7 h 158"/>
                <a:gd name="T76" fmla="*/ 187 w 189"/>
                <a:gd name="T77" fmla="*/ 4 h 158"/>
                <a:gd name="T78" fmla="*/ 185 w 189"/>
                <a:gd name="T79" fmla="*/ 2 h 158"/>
                <a:gd name="T80" fmla="*/ 182 w 189"/>
                <a:gd name="T81" fmla="*/ 2 h 158"/>
                <a:gd name="T82" fmla="*/ 180 w 189"/>
                <a:gd name="T83" fmla="*/ 0 h 158"/>
                <a:gd name="T84" fmla="*/ 177 w 189"/>
                <a:gd name="T85" fmla="*/ 2 h 158"/>
                <a:gd name="T86" fmla="*/ 175 w 189"/>
                <a:gd name="T87" fmla="*/ 3 h 158"/>
                <a:gd name="T88" fmla="*/ 173 w 189"/>
                <a:gd name="T89" fmla="*/ 7 h 158"/>
                <a:gd name="T90" fmla="*/ 173 w 189"/>
                <a:gd name="T91" fmla="*/ 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" h="158">
                  <a:moveTo>
                    <a:pt x="173" y="7"/>
                  </a:moveTo>
                  <a:lnTo>
                    <a:pt x="173" y="7"/>
                  </a:lnTo>
                  <a:lnTo>
                    <a:pt x="170" y="18"/>
                  </a:lnTo>
                  <a:lnTo>
                    <a:pt x="162" y="29"/>
                  </a:lnTo>
                  <a:lnTo>
                    <a:pt x="154" y="39"/>
                  </a:lnTo>
                  <a:lnTo>
                    <a:pt x="144" y="49"/>
                  </a:lnTo>
                  <a:lnTo>
                    <a:pt x="123" y="67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3" y="94"/>
                  </a:lnTo>
                  <a:lnTo>
                    <a:pt x="81" y="103"/>
                  </a:lnTo>
                  <a:lnTo>
                    <a:pt x="55" y="118"/>
                  </a:lnTo>
                  <a:lnTo>
                    <a:pt x="30" y="132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2" y="146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7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12" y="158"/>
                  </a:lnTo>
                  <a:lnTo>
                    <a:pt x="12" y="158"/>
                  </a:lnTo>
                  <a:lnTo>
                    <a:pt x="41" y="144"/>
                  </a:lnTo>
                  <a:lnTo>
                    <a:pt x="68" y="128"/>
                  </a:lnTo>
                  <a:lnTo>
                    <a:pt x="95" y="109"/>
                  </a:lnTo>
                  <a:lnTo>
                    <a:pt x="108" y="100"/>
                  </a:lnTo>
                  <a:lnTo>
                    <a:pt x="121" y="89"/>
                  </a:lnTo>
                  <a:lnTo>
                    <a:pt x="121" y="89"/>
                  </a:lnTo>
                  <a:lnTo>
                    <a:pt x="140" y="72"/>
                  </a:lnTo>
                  <a:lnTo>
                    <a:pt x="161" y="54"/>
                  </a:lnTo>
                  <a:lnTo>
                    <a:pt x="170" y="44"/>
                  </a:lnTo>
                  <a:lnTo>
                    <a:pt x="177" y="34"/>
                  </a:lnTo>
                  <a:lnTo>
                    <a:pt x="184" y="22"/>
                  </a:lnTo>
                  <a:lnTo>
                    <a:pt x="187" y="11"/>
                  </a:lnTo>
                  <a:lnTo>
                    <a:pt x="187" y="11"/>
                  </a:lnTo>
                  <a:lnTo>
                    <a:pt x="189" y="7"/>
                  </a:lnTo>
                  <a:lnTo>
                    <a:pt x="187" y="4"/>
                  </a:lnTo>
                  <a:lnTo>
                    <a:pt x="185" y="2"/>
                  </a:lnTo>
                  <a:lnTo>
                    <a:pt x="182" y="2"/>
                  </a:lnTo>
                  <a:lnTo>
                    <a:pt x="180" y="0"/>
                  </a:lnTo>
                  <a:lnTo>
                    <a:pt x="177" y="2"/>
                  </a:lnTo>
                  <a:lnTo>
                    <a:pt x="175" y="3"/>
                  </a:lnTo>
                  <a:lnTo>
                    <a:pt x="173" y="7"/>
                  </a:lnTo>
                  <a:lnTo>
                    <a:pt x="17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3" name="Freeform 281">
              <a:extLst>
                <a:ext uri="{FF2B5EF4-FFF2-40B4-BE49-F238E27FC236}">
                  <a16:creationId xmlns:a16="http://schemas.microsoft.com/office/drawing/2014/main" id="{2B379AF7-BB7D-620E-C404-0503A3F3A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" y="3947"/>
              <a:ext cx="55" cy="74"/>
            </a:xfrm>
            <a:custGeom>
              <a:avLst/>
              <a:gdLst>
                <a:gd name="T0" fmla="*/ 94 w 109"/>
                <a:gd name="T1" fmla="*/ 5 h 149"/>
                <a:gd name="T2" fmla="*/ 94 w 109"/>
                <a:gd name="T3" fmla="*/ 5 h 149"/>
                <a:gd name="T4" fmla="*/ 91 w 109"/>
                <a:gd name="T5" fmla="*/ 16 h 149"/>
                <a:gd name="T6" fmla="*/ 89 w 109"/>
                <a:gd name="T7" fmla="*/ 25 h 149"/>
                <a:gd name="T8" fmla="*/ 81 w 109"/>
                <a:gd name="T9" fmla="*/ 44 h 149"/>
                <a:gd name="T10" fmla="*/ 71 w 109"/>
                <a:gd name="T11" fmla="*/ 60 h 149"/>
                <a:gd name="T12" fmla="*/ 59 w 109"/>
                <a:gd name="T13" fmla="*/ 77 h 149"/>
                <a:gd name="T14" fmla="*/ 45 w 109"/>
                <a:gd name="T15" fmla="*/ 92 h 149"/>
                <a:gd name="T16" fmla="*/ 31 w 109"/>
                <a:gd name="T17" fmla="*/ 108 h 149"/>
                <a:gd name="T18" fmla="*/ 3 w 109"/>
                <a:gd name="T19" fmla="*/ 136 h 149"/>
                <a:gd name="T20" fmla="*/ 3 w 109"/>
                <a:gd name="T21" fmla="*/ 136 h 149"/>
                <a:gd name="T22" fmla="*/ 0 w 109"/>
                <a:gd name="T23" fmla="*/ 139 h 149"/>
                <a:gd name="T24" fmla="*/ 0 w 109"/>
                <a:gd name="T25" fmla="*/ 141 h 149"/>
                <a:gd name="T26" fmla="*/ 0 w 109"/>
                <a:gd name="T27" fmla="*/ 144 h 149"/>
                <a:gd name="T28" fmla="*/ 3 w 109"/>
                <a:gd name="T29" fmla="*/ 146 h 149"/>
                <a:gd name="T30" fmla="*/ 5 w 109"/>
                <a:gd name="T31" fmla="*/ 148 h 149"/>
                <a:gd name="T32" fmla="*/ 8 w 109"/>
                <a:gd name="T33" fmla="*/ 149 h 149"/>
                <a:gd name="T34" fmla="*/ 10 w 109"/>
                <a:gd name="T35" fmla="*/ 148 h 149"/>
                <a:gd name="T36" fmla="*/ 13 w 109"/>
                <a:gd name="T37" fmla="*/ 146 h 149"/>
                <a:gd name="T38" fmla="*/ 13 w 109"/>
                <a:gd name="T39" fmla="*/ 146 h 149"/>
                <a:gd name="T40" fmla="*/ 44 w 109"/>
                <a:gd name="T41" fmla="*/ 117 h 149"/>
                <a:gd name="T42" fmla="*/ 58 w 109"/>
                <a:gd name="T43" fmla="*/ 101 h 149"/>
                <a:gd name="T44" fmla="*/ 72 w 109"/>
                <a:gd name="T45" fmla="*/ 85 h 149"/>
                <a:gd name="T46" fmla="*/ 85 w 109"/>
                <a:gd name="T47" fmla="*/ 68 h 149"/>
                <a:gd name="T48" fmla="*/ 95 w 109"/>
                <a:gd name="T49" fmla="*/ 49 h 149"/>
                <a:gd name="T50" fmla="*/ 103 w 109"/>
                <a:gd name="T51" fmla="*/ 30 h 149"/>
                <a:gd name="T52" fmla="*/ 107 w 109"/>
                <a:gd name="T53" fmla="*/ 21 h 149"/>
                <a:gd name="T54" fmla="*/ 109 w 109"/>
                <a:gd name="T55" fmla="*/ 10 h 149"/>
                <a:gd name="T56" fmla="*/ 109 w 109"/>
                <a:gd name="T57" fmla="*/ 10 h 149"/>
                <a:gd name="T58" fmla="*/ 108 w 109"/>
                <a:gd name="T59" fmla="*/ 7 h 149"/>
                <a:gd name="T60" fmla="*/ 107 w 109"/>
                <a:gd name="T61" fmla="*/ 4 h 149"/>
                <a:gd name="T62" fmla="*/ 105 w 109"/>
                <a:gd name="T63" fmla="*/ 1 h 149"/>
                <a:gd name="T64" fmla="*/ 103 w 109"/>
                <a:gd name="T65" fmla="*/ 0 h 149"/>
                <a:gd name="T66" fmla="*/ 99 w 109"/>
                <a:gd name="T67" fmla="*/ 0 h 149"/>
                <a:gd name="T68" fmla="*/ 96 w 109"/>
                <a:gd name="T69" fmla="*/ 1 h 149"/>
                <a:gd name="T70" fmla="*/ 95 w 109"/>
                <a:gd name="T71" fmla="*/ 3 h 149"/>
                <a:gd name="T72" fmla="*/ 94 w 109"/>
                <a:gd name="T73" fmla="*/ 5 h 149"/>
                <a:gd name="T74" fmla="*/ 94 w 109"/>
                <a:gd name="T75" fmla="*/ 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49">
                  <a:moveTo>
                    <a:pt x="94" y="5"/>
                  </a:moveTo>
                  <a:lnTo>
                    <a:pt x="94" y="5"/>
                  </a:lnTo>
                  <a:lnTo>
                    <a:pt x="91" y="16"/>
                  </a:lnTo>
                  <a:lnTo>
                    <a:pt x="89" y="25"/>
                  </a:lnTo>
                  <a:lnTo>
                    <a:pt x="81" y="44"/>
                  </a:lnTo>
                  <a:lnTo>
                    <a:pt x="71" y="60"/>
                  </a:lnTo>
                  <a:lnTo>
                    <a:pt x="59" y="77"/>
                  </a:lnTo>
                  <a:lnTo>
                    <a:pt x="45" y="92"/>
                  </a:lnTo>
                  <a:lnTo>
                    <a:pt x="31" y="10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0" y="139"/>
                  </a:lnTo>
                  <a:lnTo>
                    <a:pt x="0" y="141"/>
                  </a:lnTo>
                  <a:lnTo>
                    <a:pt x="0" y="144"/>
                  </a:lnTo>
                  <a:lnTo>
                    <a:pt x="3" y="146"/>
                  </a:lnTo>
                  <a:lnTo>
                    <a:pt x="5" y="148"/>
                  </a:lnTo>
                  <a:lnTo>
                    <a:pt x="8" y="149"/>
                  </a:lnTo>
                  <a:lnTo>
                    <a:pt x="10" y="148"/>
                  </a:lnTo>
                  <a:lnTo>
                    <a:pt x="13" y="146"/>
                  </a:lnTo>
                  <a:lnTo>
                    <a:pt x="13" y="146"/>
                  </a:lnTo>
                  <a:lnTo>
                    <a:pt x="44" y="117"/>
                  </a:lnTo>
                  <a:lnTo>
                    <a:pt x="58" y="101"/>
                  </a:lnTo>
                  <a:lnTo>
                    <a:pt x="72" y="85"/>
                  </a:lnTo>
                  <a:lnTo>
                    <a:pt x="85" y="68"/>
                  </a:lnTo>
                  <a:lnTo>
                    <a:pt x="95" y="49"/>
                  </a:lnTo>
                  <a:lnTo>
                    <a:pt x="103" y="30"/>
                  </a:lnTo>
                  <a:lnTo>
                    <a:pt x="107" y="21"/>
                  </a:lnTo>
                  <a:lnTo>
                    <a:pt x="109" y="10"/>
                  </a:lnTo>
                  <a:lnTo>
                    <a:pt x="109" y="10"/>
                  </a:lnTo>
                  <a:lnTo>
                    <a:pt x="108" y="7"/>
                  </a:lnTo>
                  <a:lnTo>
                    <a:pt x="107" y="4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6" y="1"/>
                  </a:lnTo>
                  <a:lnTo>
                    <a:pt x="95" y="3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4" name="Freeform 282">
              <a:extLst>
                <a:ext uri="{FF2B5EF4-FFF2-40B4-BE49-F238E27FC236}">
                  <a16:creationId xmlns:a16="http://schemas.microsoft.com/office/drawing/2014/main" id="{BBC9A759-68DA-2AFE-0414-8EB971D0E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3915"/>
              <a:ext cx="43" cy="61"/>
            </a:xfrm>
            <a:custGeom>
              <a:avLst/>
              <a:gdLst>
                <a:gd name="T0" fmla="*/ 71 w 85"/>
                <a:gd name="T1" fmla="*/ 4 h 123"/>
                <a:gd name="T2" fmla="*/ 71 w 85"/>
                <a:gd name="T3" fmla="*/ 4 h 123"/>
                <a:gd name="T4" fmla="*/ 57 w 85"/>
                <a:gd name="T5" fmla="*/ 33 h 123"/>
                <a:gd name="T6" fmla="*/ 41 w 85"/>
                <a:gd name="T7" fmla="*/ 60 h 123"/>
                <a:gd name="T8" fmla="*/ 21 w 85"/>
                <a:gd name="T9" fmla="*/ 86 h 123"/>
                <a:gd name="T10" fmla="*/ 1 w 85"/>
                <a:gd name="T11" fmla="*/ 110 h 123"/>
                <a:gd name="T12" fmla="*/ 1 w 85"/>
                <a:gd name="T13" fmla="*/ 110 h 123"/>
                <a:gd name="T14" fmla="*/ 0 w 85"/>
                <a:gd name="T15" fmla="*/ 113 h 123"/>
                <a:gd name="T16" fmla="*/ 0 w 85"/>
                <a:gd name="T17" fmla="*/ 115 h 123"/>
                <a:gd name="T18" fmla="*/ 0 w 85"/>
                <a:gd name="T19" fmla="*/ 119 h 123"/>
                <a:gd name="T20" fmla="*/ 2 w 85"/>
                <a:gd name="T21" fmla="*/ 121 h 123"/>
                <a:gd name="T22" fmla="*/ 3 w 85"/>
                <a:gd name="T23" fmla="*/ 123 h 123"/>
                <a:gd name="T24" fmla="*/ 7 w 85"/>
                <a:gd name="T25" fmla="*/ 123 h 123"/>
                <a:gd name="T26" fmla="*/ 10 w 85"/>
                <a:gd name="T27" fmla="*/ 123 h 123"/>
                <a:gd name="T28" fmla="*/ 12 w 85"/>
                <a:gd name="T29" fmla="*/ 121 h 123"/>
                <a:gd name="T30" fmla="*/ 12 w 85"/>
                <a:gd name="T31" fmla="*/ 121 h 123"/>
                <a:gd name="T32" fmla="*/ 33 w 85"/>
                <a:gd name="T33" fmla="*/ 96 h 123"/>
                <a:gd name="T34" fmla="*/ 52 w 85"/>
                <a:gd name="T35" fmla="*/ 69 h 123"/>
                <a:gd name="T36" fmla="*/ 70 w 85"/>
                <a:gd name="T37" fmla="*/ 41 h 123"/>
                <a:gd name="T38" fmla="*/ 84 w 85"/>
                <a:gd name="T39" fmla="*/ 13 h 123"/>
                <a:gd name="T40" fmla="*/ 84 w 85"/>
                <a:gd name="T41" fmla="*/ 13 h 123"/>
                <a:gd name="T42" fmla="*/ 85 w 85"/>
                <a:gd name="T43" fmla="*/ 9 h 123"/>
                <a:gd name="T44" fmla="*/ 85 w 85"/>
                <a:gd name="T45" fmla="*/ 7 h 123"/>
                <a:gd name="T46" fmla="*/ 83 w 85"/>
                <a:gd name="T47" fmla="*/ 4 h 123"/>
                <a:gd name="T48" fmla="*/ 82 w 85"/>
                <a:gd name="T49" fmla="*/ 1 h 123"/>
                <a:gd name="T50" fmla="*/ 79 w 85"/>
                <a:gd name="T51" fmla="*/ 0 h 123"/>
                <a:gd name="T52" fmla="*/ 75 w 85"/>
                <a:gd name="T53" fmla="*/ 0 h 123"/>
                <a:gd name="T54" fmla="*/ 74 w 85"/>
                <a:gd name="T55" fmla="*/ 1 h 123"/>
                <a:gd name="T56" fmla="*/ 71 w 85"/>
                <a:gd name="T57" fmla="*/ 4 h 123"/>
                <a:gd name="T58" fmla="*/ 71 w 85"/>
                <a:gd name="T59" fmla="*/ 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123">
                  <a:moveTo>
                    <a:pt x="71" y="4"/>
                  </a:moveTo>
                  <a:lnTo>
                    <a:pt x="71" y="4"/>
                  </a:lnTo>
                  <a:lnTo>
                    <a:pt x="57" y="33"/>
                  </a:lnTo>
                  <a:lnTo>
                    <a:pt x="41" y="60"/>
                  </a:lnTo>
                  <a:lnTo>
                    <a:pt x="21" y="86"/>
                  </a:lnTo>
                  <a:lnTo>
                    <a:pt x="1" y="110"/>
                  </a:lnTo>
                  <a:lnTo>
                    <a:pt x="1" y="110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9"/>
                  </a:lnTo>
                  <a:lnTo>
                    <a:pt x="2" y="121"/>
                  </a:lnTo>
                  <a:lnTo>
                    <a:pt x="3" y="123"/>
                  </a:lnTo>
                  <a:lnTo>
                    <a:pt x="7" y="123"/>
                  </a:lnTo>
                  <a:lnTo>
                    <a:pt x="10" y="123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33" y="96"/>
                  </a:lnTo>
                  <a:lnTo>
                    <a:pt x="52" y="69"/>
                  </a:lnTo>
                  <a:lnTo>
                    <a:pt x="70" y="41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5" y="9"/>
                  </a:lnTo>
                  <a:lnTo>
                    <a:pt x="85" y="7"/>
                  </a:lnTo>
                  <a:lnTo>
                    <a:pt x="83" y="4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4" y="1"/>
                  </a:lnTo>
                  <a:lnTo>
                    <a:pt x="71" y="4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5" name="Freeform 283">
              <a:extLst>
                <a:ext uri="{FF2B5EF4-FFF2-40B4-BE49-F238E27FC236}">
                  <a16:creationId xmlns:a16="http://schemas.microsoft.com/office/drawing/2014/main" id="{8ED5604C-3486-AA6C-1BA8-5162BDD56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" y="3923"/>
              <a:ext cx="288" cy="123"/>
            </a:xfrm>
            <a:custGeom>
              <a:avLst/>
              <a:gdLst>
                <a:gd name="T0" fmla="*/ 9 w 575"/>
                <a:gd name="T1" fmla="*/ 150 h 246"/>
                <a:gd name="T2" fmla="*/ 50 w 575"/>
                <a:gd name="T3" fmla="*/ 138 h 246"/>
                <a:gd name="T4" fmla="*/ 87 w 575"/>
                <a:gd name="T5" fmla="*/ 122 h 246"/>
                <a:gd name="T6" fmla="*/ 123 w 575"/>
                <a:gd name="T7" fmla="*/ 101 h 246"/>
                <a:gd name="T8" fmla="*/ 158 w 575"/>
                <a:gd name="T9" fmla="*/ 77 h 246"/>
                <a:gd name="T10" fmla="*/ 213 w 575"/>
                <a:gd name="T11" fmla="*/ 40 h 246"/>
                <a:gd name="T12" fmla="*/ 242 w 575"/>
                <a:gd name="T13" fmla="*/ 24 h 246"/>
                <a:gd name="T14" fmla="*/ 263 w 575"/>
                <a:gd name="T15" fmla="*/ 19 h 246"/>
                <a:gd name="T16" fmla="*/ 283 w 575"/>
                <a:gd name="T17" fmla="*/ 16 h 246"/>
                <a:gd name="T18" fmla="*/ 305 w 575"/>
                <a:gd name="T19" fmla="*/ 20 h 246"/>
                <a:gd name="T20" fmla="*/ 317 w 575"/>
                <a:gd name="T21" fmla="*/ 24 h 246"/>
                <a:gd name="T22" fmla="*/ 351 w 575"/>
                <a:gd name="T23" fmla="*/ 45 h 246"/>
                <a:gd name="T24" fmla="*/ 383 w 575"/>
                <a:gd name="T25" fmla="*/ 72 h 246"/>
                <a:gd name="T26" fmla="*/ 440 w 575"/>
                <a:gd name="T27" fmla="*/ 132 h 246"/>
                <a:gd name="T28" fmla="*/ 468 w 575"/>
                <a:gd name="T29" fmla="*/ 162 h 246"/>
                <a:gd name="T30" fmla="*/ 514 w 575"/>
                <a:gd name="T31" fmla="*/ 207 h 246"/>
                <a:gd name="T32" fmla="*/ 547 w 575"/>
                <a:gd name="T33" fmla="*/ 234 h 246"/>
                <a:gd name="T34" fmla="*/ 565 w 575"/>
                <a:gd name="T35" fmla="*/ 244 h 246"/>
                <a:gd name="T36" fmla="*/ 570 w 575"/>
                <a:gd name="T37" fmla="*/ 246 h 246"/>
                <a:gd name="T38" fmla="*/ 575 w 575"/>
                <a:gd name="T39" fmla="*/ 242 h 246"/>
                <a:gd name="T40" fmla="*/ 575 w 575"/>
                <a:gd name="T41" fmla="*/ 237 h 246"/>
                <a:gd name="T42" fmla="*/ 573 w 575"/>
                <a:gd name="T43" fmla="*/ 232 h 246"/>
                <a:gd name="T44" fmla="*/ 563 w 575"/>
                <a:gd name="T45" fmla="*/ 225 h 246"/>
                <a:gd name="T46" fmla="*/ 536 w 575"/>
                <a:gd name="T47" fmla="*/ 205 h 246"/>
                <a:gd name="T48" fmla="*/ 502 w 575"/>
                <a:gd name="T49" fmla="*/ 173 h 246"/>
                <a:gd name="T50" fmla="*/ 432 w 575"/>
                <a:gd name="T51" fmla="*/ 101 h 246"/>
                <a:gd name="T52" fmla="*/ 405 w 575"/>
                <a:gd name="T53" fmla="*/ 72 h 246"/>
                <a:gd name="T54" fmla="*/ 376 w 575"/>
                <a:gd name="T55" fmla="*/ 46 h 246"/>
                <a:gd name="T56" fmla="*/ 345 w 575"/>
                <a:gd name="T57" fmla="*/ 23 h 246"/>
                <a:gd name="T58" fmla="*/ 309 w 575"/>
                <a:gd name="T59" fmla="*/ 5 h 246"/>
                <a:gd name="T60" fmla="*/ 300 w 575"/>
                <a:gd name="T61" fmla="*/ 2 h 246"/>
                <a:gd name="T62" fmla="*/ 282 w 575"/>
                <a:gd name="T63" fmla="*/ 0 h 246"/>
                <a:gd name="T64" fmla="*/ 255 w 575"/>
                <a:gd name="T65" fmla="*/ 4 h 246"/>
                <a:gd name="T66" fmla="*/ 222 w 575"/>
                <a:gd name="T67" fmla="*/ 16 h 246"/>
                <a:gd name="T68" fmla="*/ 190 w 575"/>
                <a:gd name="T69" fmla="*/ 36 h 246"/>
                <a:gd name="T70" fmla="*/ 176 w 575"/>
                <a:gd name="T71" fmla="*/ 46 h 246"/>
                <a:gd name="T72" fmla="*/ 115 w 575"/>
                <a:gd name="T73" fmla="*/ 87 h 246"/>
                <a:gd name="T74" fmla="*/ 74 w 575"/>
                <a:gd name="T75" fmla="*/ 111 h 246"/>
                <a:gd name="T76" fmla="*/ 30 w 575"/>
                <a:gd name="T77" fmla="*/ 129 h 246"/>
                <a:gd name="T78" fmla="*/ 5 w 575"/>
                <a:gd name="T79" fmla="*/ 134 h 246"/>
                <a:gd name="T80" fmla="*/ 0 w 575"/>
                <a:gd name="T81" fmla="*/ 137 h 246"/>
                <a:gd name="T82" fmla="*/ 0 w 575"/>
                <a:gd name="T83" fmla="*/ 143 h 246"/>
                <a:gd name="T84" fmla="*/ 4 w 575"/>
                <a:gd name="T85" fmla="*/ 147 h 246"/>
                <a:gd name="T86" fmla="*/ 9 w 575"/>
                <a:gd name="T87" fmla="*/ 15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5" h="246">
                  <a:moveTo>
                    <a:pt x="9" y="150"/>
                  </a:moveTo>
                  <a:lnTo>
                    <a:pt x="9" y="150"/>
                  </a:lnTo>
                  <a:lnTo>
                    <a:pt x="30" y="145"/>
                  </a:lnTo>
                  <a:lnTo>
                    <a:pt x="50" y="138"/>
                  </a:lnTo>
                  <a:lnTo>
                    <a:pt x="69" y="130"/>
                  </a:lnTo>
                  <a:lnTo>
                    <a:pt x="87" y="122"/>
                  </a:lnTo>
                  <a:lnTo>
                    <a:pt x="105" y="111"/>
                  </a:lnTo>
                  <a:lnTo>
                    <a:pt x="123" y="101"/>
                  </a:lnTo>
                  <a:lnTo>
                    <a:pt x="158" y="77"/>
                  </a:lnTo>
                  <a:lnTo>
                    <a:pt x="158" y="77"/>
                  </a:lnTo>
                  <a:lnTo>
                    <a:pt x="194" y="51"/>
                  </a:lnTo>
                  <a:lnTo>
                    <a:pt x="213" y="40"/>
                  </a:lnTo>
                  <a:lnTo>
                    <a:pt x="232" y="29"/>
                  </a:lnTo>
                  <a:lnTo>
                    <a:pt x="242" y="24"/>
                  </a:lnTo>
                  <a:lnTo>
                    <a:pt x="253" y="22"/>
                  </a:lnTo>
                  <a:lnTo>
                    <a:pt x="263" y="19"/>
                  </a:lnTo>
                  <a:lnTo>
                    <a:pt x="273" y="16"/>
                  </a:lnTo>
                  <a:lnTo>
                    <a:pt x="283" y="16"/>
                  </a:lnTo>
                  <a:lnTo>
                    <a:pt x="294" y="18"/>
                  </a:lnTo>
                  <a:lnTo>
                    <a:pt x="305" y="20"/>
                  </a:lnTo>
                  <a:lnTo>
                    <a:pt x="317" y="24"/>
                  </a:lnTo>
                  <a:lnTo>
                    <a:pt x="317" y="24"/>
                  </a:lnTo>
                  <a:lnTo>
                    <a:pt x="335" y="33"/>
                  </a:lnTo>
                  <a:lnTo>
                    <a:pt x="351" y="45"/>
                  </a:lnTo>
                  <a:lnTo>
                    <a:pt x="368" y="57"/>
                  </a:lnTo>
                  <a:lnTo>
                    <a:pt x="383" y="72"/>
                  </a:lnTo>
                  <a:lnTo>
                    <a:pt x="413" y="101"/>
                  </a:lnTo>
                  <a:lnTo>
                    <a:pt x="440" y="132"/>
                  </a:lnTo>
                  <a:lnTo>
                    <a:pt x="440" y="132"/>
                  </a:lnTo>
                  <a:lnTo>
                    <a:pt x="468" y="162"/>
                  </a:lnTo>
                  <a:lnTo>
                    <a:pt x="498" y="193"/>
                  </a:lnTo>
                  <a:lnTo>
                    <a:pt x="514" y="207"/>
                  </a:lnTo>
                  <a:lnTo>
                    <a:pt x="531" y="221"/>
                  </a:lnTo>
                  <a:lnTo>
                    <a:pt x="547" y="234"/>
                  </a:lnTo>
                  <a:lnTo>
                    <a:pt x="565" y="244"/>
                  </a:lnTo>
                  <a:lnTo>
                    <a:pt x="565" y="244"/>
                  </a:lnTo>
                  <a:lnTo>
                    <a:pt x="568" y="246"/>
                  </a:lnTo>
                  <a:lnTo>
                    <a:pt x="570" y="246"/>
                  </a:lnTo>
                  <a:lnTo>
                    <a:pt x="573" y="244"/>
                  </a:lnTo>
                  <a:lnTo>
                    <a:pt x="575" y="242"/>
                  </a:lnTo>
                  <a:lnTo>
                    <a:pt x="575" y="239"/>
                  </a:lnTo>
                  <a:lnTo>
                    <a:pt x="575" y="237"/>
                  </a:lnTo>
                  <a:lnTo>
                    <a:pt x="575" y="234"/>
                  </a:lnTo>
                  <a:lnTo>
                    <a:pt x="573" y="232"/>
                  </a:lnTo>
                  <a:lnTo>
                    <a:pt x="573" y="232"/>
                  </a:lnTo>
                  <a:lnTo>
                    <a:pt x="563" y="225"/>
                  </a:lnTo>
                  <a:lnTo>
                    <a:pt x="554" y="219"/>
                  </a:lnTo>
                  <a:lnTo>
                    <a:pt x="536" y="205"/>
                  </a:lnTo>
                  <a:lnTo>
                    <a:pt x="502" y="173"/>
                  </a:lnTo>
                  <a:lnTo>
                    <a:pt x="502" y="173"/>
                  </a:lnTo>
                  <a:lnTo>
                    <a:pt x="466" y="137"/>
                  </a:lnTo>
                  <a:lnTo>
                    <a:pt x="432" y="101"/>
                  </a:lnTo>
                  <a:lnTo>
                    <a:pt x="432" y="101"/>
                  </a:lnTo>
                  <a:lnTo>
                    <a:pt x="405" y="72"/>
                  </a:lnTo>
                  <a:lnTo>
                    <a:pt x="391" y="59"/>
                  </a:lnTo>
                  <a:lnTo>
                    <a:pt x="376" y="46"/>
                  </a:lnTo>
                  <a:lnTo>
                    <a:pt x="360" y="33"/>
                  </a:lnTo>
                  <a:lnTo>
                    <a:pt x="345" y="23"/>
                  </a:lnTo>
                  <a:lnTo>
                    <a:pt x="327" y="13"/>
                  </a:lnTo>
                  <a:lnTo>
                    <a:pt x="309" y="5"/>
                  </a:lnTo>
                  <a:lnTo>
                    <a:pt x="309" y="5"/>
                  </a:lnTo>
                  <a:lnTo>
                    <a:pt x="300" y="2"/>
                  </a:lnTo>
                  <a:lnTo>
                    <a:pt x="291" y="1"/>
                  </a:lnTo>
                  <a:lnTo>
                    <a:pt x="282" y="0"/>
                  </a:lnTo>
                  <a:lnTo>
                    <a:pt x="273" y="0"/>
                  </a:lnTo>
                  <a:lnTo>
                    <a:pt x="255" y="4"/>
                  </a:lnTo>
                  <a:lnTo>
                    <a:pt x="238" y="9"/>
                  </a:lnTo>
                  <a:lnTo>
                    <a:pt x="222" y="16"/>
                  </a:lnTo>
                  <a:lnTo>
                    <a:pt x="205" y="25"/>
                  </a:lnTo>
                  <a:lnTo>
                    <a:pt x="190" y="36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36" y="74"/>
                  </a:lnTo>
                  <a:lnTo>
                    <a:pt x="115" y="87"/>
                  </a:lnTo>
                  <a:lnTo>
                    <a:pt x="95" y="100"/>
                  </a:lnTo>
                  <a:lnTo>
                    <a:pt x="74" y="111"/>
                  </a:lnTo>
                  <a:lnTo>
                    <a:pt x="53" y="122"/>
                  </a:lnTo>
                  <a:lnTo>
                    <a:pt x="30" y="129"/>
                  </a:lnTo>
                  <a:lnTo>
                    <a:pt x="5" y="134"/>
                  </a:lnTo>
                  <a:lnTo>
                    <a:pt x="5" y="134"/>
                  </a:lnTo>
                  <a:lnTo>
                    <a:pt x="3" y="136"/>
                  </a:lnTo>
                  <a:lnTo>
                    <a:pt x="0" y="137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1" y="146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9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6" name="Freeform 284">
              <a:extLst>
                <a:ext uri="{FF2B5EF4-FFF2-40B4-BE49-F238E27FC236}">
                  <a16:creationId xmlns:a16="http://schemas.microsoft.com/office/drawing/2014/main" id="{1FB90029-633E-6012-C1E6-F72790242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" y="4051"/>
              <a:ext cx="33" cy="202"/>
            </a:xfrm>
            <a:custGeom>
              <a:avLst/>
              <a:gdLst>
                <a:gd name="T0" fmla="*/ 2 w 67"/>
                <a:gd name="T1" fmla="*/ 12 h 404"/>
                <a:gd name="T2" fmla="*/ 2 w 67"/>
                <a:gd name="T3" fmla="*/ 12 h 404"/>
                <a:gd name="T4" fmla="*/ 16 w 67"/>
                <a:gd name="T5" fmla="*/ 35 h 404"/>
                <a:gd name="T6" fmla="*/ 26 w 67"/>
                <a:gd name="T7" fmla="*/ 58 h 404"/>
                <a:gd name="T8" fmla="*/ 35 w 67"/>
                <a:gd name="T9" fmla="*/ 81 h 404"/>
                <a:gd name="T10" fmla="*/ 41 w 67"/>
                <a:gd name="T11" fmla="*/ 105 h 404"/>
                <a:gd name="T12" fmla="*/ 45 w 67"/>
                <a:gd name="T13" fmla="*/ 131 h 404"/>
                <a:gd name="T14" fmla="*/ 49 w 67"/>
                <a:gd name="T15" fmla="*/ 155 h 404"/>
                <a:gd name="T16" fmla="*/ 50 w 67"/>
                <a:gd name="T17" fmla="*/ 181 h 404"/>
                <a:gd name="T18" fmla="*/ 52 w 67"/>
                <a:gd name="T19" fmla="*/ 208 h 404"/>
                <a:gd name="T20" fmla="*/ 52 w 67"/>
                <a:gd name="T21" fmla="*/ 208 h 404"/>
                <a:gd name="T22" fmla="*/ 52 w 67"/>
                <a:gd name="T23" fmla="*/ 255 h 404"/>
                <a:gd name="T24" fmla="*/ 50 w 67"/>
                <a:gd name="T25" fmla="*/ 278 h 404"/>
                <a:gd name="T26" fmla="*/ 48 w 67"/>
                <a:gd name="T27" fmla="*/ 302 h 404"/>
                <a:gd name="T28" fmla="*/ 44 w 67"/>
                <a:gd name="T29" fmla="*/ 327 h 404"/>
                <a:gd name="T30" fmla="*/ 38 w 67"/>
                <a:gd name="T31" fmla="*/ 350 h 404"/>
                <a:gd name="T32" fmla="*/ 29 w 67"/>
                <a:gd name="T33" fmla="*/ 371 h 404"/>
                <a:gd name="T34" fmla="*/ 23 w 67"/>
                <a:gd name="T35" fmla="*/ 382 h 404"/>
                <a:gd name="T36" fmla="*/ 18 w 67"/>
                <a:gd name="T37" fmla="*/ 392 h 404"/>
                <a:gd name="T38" fmla="*/ 18 w 67"/>
                <a:gd name="T39" fmla="*/ 392 h 404"/>
                <a:gd name="T40" fmla="*/ 17 w 67"/>
                <a:gd name="T41" fmla="*/ 395 h 404"/>
                <a:gd name="T42" fmla="*/ 17 w 67"/>
                <a:gd name="T43" fmla="*/ 398 h 404"/>
                <a:gd name="T44" fmla="*/ 18 w 67"/>
                <a:gd name="T45" fmla="*/ 401 h 404"/>
                <a:gd name="T46" fmla="*/ 21 w 67"/>
                <a:gd name="T47" fmla="*/ 402 h 404"/>
                <a:gd name="T48" fmla="*/ 23 w 67"/>
                <a:gd name="T49" fmla="*/ 404 h 404"/>
                <a:gd name="T50" fmla="*/ 26 w 67"/>
                <a:gd name="T51" fmla="*/ 404 h 404"/>
                <a:gd name="T52" fmla="*/ 29 w 67"/>
                <a:gd name="T53" fmla="*/ 402 h 404"/>
                <a:gd name="T54" fmla="*/ 31 w 67"/>
                <a:gd name="T55" fmla="*/ 400 h 404"/>
                <a:gd name="T56" fmla="*/ 31 w 67"/>
                <a:gd name="T57" fmla="*/ 400 h 404"/>
                <a:gd name="T58" fmla="*/ 43 w 67"/>
                <a:gd name="T59" fmla="*/ 379 h 404"/>
                <a:gd name="T60" fmla="*/ 52 w 67"/>
                <a:gd name="T61" fmla="*/ 356 h 404"/>
                <a:gd name="T62" fmla="*/ 58 w 67"/>
                <a:gd name="T63" fmla="*/ 333 h 404"/>
                <a:gd name="T64" fmla="*/ 62 w 67"/>
                <a:gd name="T65" fmla="*/ 310 h 404"/>
                <a:gd name="T66" fmla="*/ 64 w 67"/>
                <a:gd name="T67" fmla="*/ 286 h 404"/>
                <a:gd name="T68" fmla="*/ 66 w 67"/>
                <a:gd name="T69" fmla="*/ 261 h 404"/>
                <a:gd name="T70" fmla="*/ 67 w 67"/>
                <a:gd name="T71" fmla="*/ 214 h 404"/>
                <a:gd name="T72" fmla="*/ 67 w 67"/>
                <a:gd name="T73" fmla="*/ 214 h 404"/>
                <a:gd name="T74" fmla="*/ 66 w 67"/>
                <a:gd name="T75" fmla="*/ 186 h 404"/>
                <a:gd name="T76" fmla="*/ 64 w 67"/>
                <a:gd name="T77" fmla="*/ 159 h 404"/>
                <a:gd name="T78" fmla="*/ 62 w 67"/>
                <a:gd name="T79" fmla="*/ 132 h 404"/>
                <a:gd name="T80" fmla="*/ 57 w 67"/>
                <a:gd name="T81" fmla="*/ 105 h 404"/>
                <a:gd name="T82" fmla="*/ 50 w 67"/>
                <a:gd name="T83" fmla="*/ 78 h 404"/>
                <a:gd name="T84" fmla="*/ 41 w 67"/>
                <a:gd name="T85" fmla="*/ 53 h 404"/>
                <a:gd name="T86" fmla="*/ 30 w 67"/>
                <a:gd name="T87" fmla="*/ 28 h 404"/>
                <a:gd name="T88" fmla="*/ 14 w 67"/>
                <a:gd name="T89" fmla="*/ 4 h 404"/>
                <a:gd name="T90" fmla="*/ 14 w 67"/>
                <a:gd name="T91" fmla="*/ 4 h 404"/>
                <a:gd name="T92" fmla="*/ 13 w 67"/>
                <a:gd name="T93" fmla="*/ 1 h 404"/>
                <a:gd name="T94" fmla="*/ 9 w 67"/>
                <a:gd name="T95" fmla="*/ 0 h 404"/>
                <a:gd name="T96" fmla="*/ 7 w 67"/>
                <a:gd name="T97" fmla="*/ 0 h 404"/>
                <a:gd name="T98" fmla="*/ 4 w 67"/>
                <a:gd name="T99" fmla="*/ 1 h 404"/>
                <a:gd name="T100" fmla="*/ 2 w 67"/>
                <a:gd name="T101" fmla="*/ 4 h 404"/>
                <a:gd name="T102" fmla="*/ 0 w 67"/>
                <a:gd name="T103" fmla="*/ 5 h 404"/>
                <a:gd name="T104" fmla="*/ 0 w 67"/>
                <a:gd name="T105" fmla="*/ 9 h 404"/>
                <a:gd name="T106" fmla="*/ 2 w 67"/>
                <a:gd name="T107" fmla="*/ 12 h 404"/>
                <a:gd name="T108" fmla="*/ 2 w 67"/>
                <a:gd name="T109" fmla="*/ 1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404">
                  <a:moveTo>
                    <a:pt x="2" y="12"/>
                  </a:moveTo>
                  <a:lnTo>
                    <a:pt x="2" y="12"/>
                  </a:lnTo>
                  <a:lnTo>
                    <a:pt x="16" y="35"/>
                  </a:lnTo>
                  <a:lnTo>
                    <a:pt x="26" y="58"/>
                  </a:lnTo>
                  <a:lnTo>
                    <a:pt x="35" y="81"/>
                  </a:lnTo>
                  <a:lnTo>
                    <a:pt x="41" y="105"/>
                  </a:lnTo>
                  <a:lnTo>
                    <a:pt x="45" y="131"/>
                  </a:lnTo>
                  <a:lnTo>
                    <a:pt x="49" y="155"/>
                  </a:lnTo>
                  <a:lnTo>
                    <a:pt x="50" y="181"/>
                  </a:lnTo>
                  <a:lnTo>
                    <a:pt x="52" y="208"/>
                  </a:lnTo>
                  <a:lnTo>
                    <a:pt x="52" y="208"/>
                  </a:lnTo>
                  <a:lnTo>
                    <a:pt x="52" y="255"/>
                  </a:lnTo>
                  <a:lnTo>
                    <a:pt x="50" y="278"/>
                  </a:lnTo>
                  <a:lnTo>
                    <a:pt x="48" y="302"/>
                  </a:lnTo>
                  <a:lnTo>
                    <a:pt x="44" y="327"/>
                  </a:lnTo>
                  <a:lnTo>
                    <a:pt x="38" y="350"/>
                  </a:lnTo>
                  <a:lnTo>
                    <a:pt x="29" y="371"/>
                  </a:lnTo>
                  <a:lnTo>
                    <a:pt x="23" y="382"/>
                  </a:lnTo>
                  <a:lnTo>
                    <a:pt x="18" y="392"/>
                  </a:lnTo>
                  <a:lnTo>
                    <a:pt x="18" y="392"/>
                  </a:lnTo>
                  <a:lnTo>
                    <a:pt x="17" y="395"/>
                  </a:lnTo>
                  <a:lnTo>
                    <a:pt x="17" y="398"/>
                  </a:lnTo>
                  <a:lnTo>
                    <a:pt x="18" y="401"/>
                  </a:lnTo>
                  <a:lnTo>
                    <a:pt x="21" y="402"/>
                  </a:lnTo>
                  <a:lnTo>
                    <a:pt x="23" y="404"/>
                  </a:lnTo>
                  <a:lnTo>
                    <a:pt x="26" y="404"/>
                  </a:lnTo>
                  <a:lnTo>
                    <a:pt x="29" y="402"/>
                  </a:lnTo>
                  <a:lnTo>
                    <a:pt x="31" y="400"/>
                  </a:lnTo>
                  <a:lnTo>
                    <a:pt x="31" y="400"/>
                  </a:lnTo>
                  <a:lnTo>
                    <a:pt x="43" y="379"/>
                  </a:lnTo>
                  <a:lnTo>
                    <a:pt x="52" y="356"/>
                  </a:lnTo>
                  <a:lnTo>
                    <a:pt x="58" y="333"/>
                  </a:lnTo>
                  <a:lnTo>
                    <a:pt x="62" y="310"/>
                  </a:lnTo>
                  <a:lnTo>
                    <a:pt x="64" y="286"/>
                  </a:lnTo>
                  <a:lnTo>
                    <a:pt x="66" y="261"/>
                  </a:lnTo>
                  <a:lnTo>
                    <a:pt x="67" y="214"/>
                  </a:lnTo>
                  <a:lnTo>
                    <a:pt x="67" y="214"/>
                  </a:lnTo>
                  <a:lnTo>
                    <a:pt x="66" y="186"/>
                  </a:lnTo>
                  <a:lnTo>
                    <a:pt x="64" y="159"/>
                  </a:lnTo>
                  <a:lnTo>
                    <a:pt x="62" y="132"/>
                  </a:lnTo>
                  <a:lnTo>
                    <a:pt x="57" y="105"/>
                  </a:lnTo>
                  <a:lnTo>
                    <a:pt x="50" y="78"/>
                  </a:lnTo>
                  <a:lnTo>
                    <a:pt x="41" y="53"/>
                  </a:lnTo>
                  <a:lnTo>
                    <a:pt x="30" y="2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7" name="Freeform 285">
              <a:extLst>
                <a:ext uri="{FF2B5EF4-FFF2-40B4-BE49-F238E27FC236}">
                  <a16:creationId xmlns:a16="http://schemas.microsoft.com/office/drawing/2014/main" id="{012176B3-8F51-856A-6D63-5EC94FCC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" y="4011"/>
              <a:ext cx="42" cy="248"/>
            </a:xfrm>
            <a:custGeom>
              <a:avLst/>
              <a:gdLst>
                <a:gd name="T0" fmla="*/ 14 w 84"/>
                <a:gd name="T1" fmla="*/ 11 h 497"/>
                <a:gd name="T2" fmla="*/ 30 w 84"/>
                <a:gd name="T3" fmla="*/ 37 h 497"/>
                <a:gd name="T4" fmla="*/ 43 w 84"/>
                <a:gd name="T5" fmla="*/ 66 h 497"/>
                <a:gd name="T6" fmla="*/ 53 w 84"/>
                <a:gd name="T7" fmla="*/ 94 h 497"/>
                <a:gd name="T8" fmla="*/ 65 w 84"/>
                <a:gd name="T9" fmla="*/ 154 h 497"/>
                <a:gd name="T10" fmla="*/ 68 w 84"/>
                <a:gd name="T11" fmla="*/ 216 h 497"/>
                <a:gd name="T12" fmla="*/ 68 w 84"/>
                <a:gd name="T13" fmla="*/ 248 h 497"/>
                <a:gd name="T14" fmla="*/ 62 w 84"/>
                <a:gd name="T15" fmla="*/ 310 h 497"/>
                <a:gd name="T16" fmla="*/ 51 w 84"/>
                <a:gd name="T17" fmla="*/ 372 h 497"/>
                <a:gd name="T18" fmla="*/ 30 w 84"/>
                <a:gd name="T19" fmla="*/ 431 h 497"/>
                <a:gd name="T20" fmla="*/ 9 w 84"/>
                <a:gd name="T21" fmla="*/ 473 h 497"/>
                <a:gd name="T22" fmla="*/ 1 w 84"/>
                <a:gd name="T23" fmla="*/ 486 h 497"/>
                <a:gd name="T24" fmla="*/ 0 w 84"/>
                <a:gd name="T25" fmla="*/ 492 h 497"/>
                <a:gd name="T26" fmla="*/ 3 w 84"/>
                <a:gd name="T27" fmla="*/ 496 h 497"/>
                <a:gd name="T28" fmla="*/ 9 w 84"/>
                <a:gd name="T29" fmla="*/ 497 h 497"/>
                <a:gd name="T30" fmla="*/ 14 w 84"/>
                <a:gd name="T31" fmla="*/ 495 h 497"/>
                <a:gd name="T32" fmla="*/ 23 w 84"/>
                <a:gd name="T33" fmla="*/ 481 h 497"/>
                <a:gd name="T34" fmla="*/ 38 w 84"/>
                <a:gd name="T35" fmla="*/ 451 h 497"/>
                <a:gd name="T36" fmla="*/ 56 w 84"/>
                <a:gd name="T37" fmla="*/ 406 h 497"/>
                <a:gd name="T38" fmla="*/ 71 w 84"/>
                <a:gd name="T39" fmla="*/ 344 h 497"/>
                <a:gd name="T40" fmla="*/ 80 w 84"/>
                <a:gd name="T41" fmla="*/ 280 h 497"/>
                <a:gd name="T42" fmla="*/ 83 w 84"/>
                <a:gd name="T43" fmla="*/ 248 h 497"/>
                <a:gd name="T44" fmla="*/ 83 w 84"/>
                <a:gd name="T45" fmla="*/ 182 h 497"/>
                <a:gd name="T46" fmla="*/ 75 w 84"/>
                <a:gd name="T47" fmla="*/ 119 h 497"/>
                <a:gd name="T48" fmla="*/ 64 w 84"/>
                <a:gd name="T49" fmla="*/ 75 h 497"/>
                <a:gd name="T50" fmla="*/ 52 w 84"/>
                <a:gd name="T51" fmla="*/ 45 h 497"/>
                <a:gd name="T52" fmla="*/ 37 w 84"/>
                <a:gd name="T53" fmla="*/ 17 h 497"/>
                <a:gd name="T54" fmla="*/ 27 w 84"/>
                <a:gd name="T55" fmla="*/ 3 h 497"/>
                <a:gd name="T56" fmla="*/ 21 w 84"/>
                <a:gd name="T57" fmla="*/ 0 h 497"/>
                <a:gd name="T58" fmla="*/ 16 w 84"/>
                <a:gd name="T59" fmla="*/ 0 h 497"/>
                <a:gd name="T60" fmla="*/ 12 w 84"/>
                <a:gd name="T61" fmla="*/ 5 h 497"/>
                <a:gd name="T62" fmla="*/ 14 w 84"/>
                <a:gd name="T63" fmla="*/ 1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497">
                  <a:moveTo>
                    <a:pt x="14" y="11"/>
                  </a:moveTo>
                  <a:lnTo>
                    <a:pt x="14" y="11"/>
                  </a:lnTo>
                  <a:lnTo>
                    <a:pt x="23" y="25"/>
                  </a:lnTo>
                  <a:lnTo>
                    <a:pt x="30" y="37"/>
                  </a:lnTo>
                  <a:lnTo>
                    <a:pt x="38" y="52"/>
                  </a:lnTo>
                  <a:lnTo>
                    <a:pt x="43" y="66"/>
                  </a:lnTo>
                  <a:lnTo>
                    <a:pt x="50" y="80"/>
                  </a:lnTo>
                  <a:lnTo>
                    <a:pt x="53" y="94"/>
                  </a:lnTo>
                  <a:lnTo>
                    <a:pt x="61" y="123"/>
                  </a:lnTo>
                  <a:lnTo>
                    <a:pt x="65" y="154"/>
                  </a:lnTo>
                  <a:lnTo>
                    <a:pt x="68" y="185"/>
                  </a:lnTo>
                  <a:lnTo>
                    <a:pt x="68" y="216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65" y="278"/>
                  </a:lnTo>
                  <a:lnTo>
                    <a:pt x="62" y="310"/>
                  </a:lnTo>
                  <a:lnTo>
                    <a:pt x="57" y="341"/>
                  </a:lnTo>
                  <a:lnTo>
                    <a:pt x="51" y="372"/>
                  </a:lnTo>
                  <a:lnTo>
                    <a:pt x="42" y="401"/>
                  </a:lnTo>
                  <a:lnTo>
                    <a:pt x="30" y="431"/>
                  </a:lnTo>
                  <a:lnTo>
                    <a:pt x="18" y="459"/>
                  </a:lnTo>
                  <a:lnTo>
                    <a:pt x="9" y="473"/>
                  </a:lnTo>
                  <a:lnTo>
                    <a:pt x="1" y="486"/>
                  </a:lnTo>
                  <a:lnTo>
                    <a:pt x="1" y="486"/>
                  </a:lnTo>
                  <a:lnTo>
                    <a:pt x="0" y="490"/>
                  </a:lnTo>
                  <a:lnTo>
                    <a:pt x="0" y="492"/>
                  </a:lnTo>
                  <a:lnTo>
                    <a:pt x="1" y="495"/>
                  </a:lnTo>
                  <a:lnTo>
                    <a:pt x="3" y="496"/>
                  </a:lnTo>
                  <a:lnTo>
                    <a:pt x="6" y="497"/>
                  </a:lnTo>
                  <a:lnTo>
                    <a:pt x="9" y="497"/>
                  </a:lnTo>
                  <a:lnTo>
                    <a:pt x="11" y="496"/>
                  </a:lnTo>
                  <a:lnTo>
                    <a:pt x="14" y="495"/>
                  </a:lnTo>
                  <a:lnTo>
                    <a:pt x="14" y="495"/>
                  </a:lnTo>
                  <a:lnTo>
                    <a:pt x="23" y="481"/>
                  </a:lnTo>
                  <a:lnTo>
                    <a:pt x="30" y="467"/>
                  </a:lnTo>
                  <a:lnTo>
                    <a:pt x="38" y="451"/>
                  </a:lnTo>
                  <a:lnTo>
                    <a:pt x="44" y="437"/>
                  </a:lnTo>
                  <a:lnTo>
                    <a:pt x="56" y="406"/>
                  </a:lnTo>
                  <a:lnTo>
                    <a:pt x="65" y="376"/>
                  </a:lnTo>
                  <a:lnTo>
                    <a:pt x="71" y="344"/>
                  </a:lnTo>
                  <a:lnTo>
                    <a:pt x="77" y="312"/>
                  </a:lnTo>
                  <a:lnTo>
                    <a:pt x="80" y="280"/>
                  </a:lnTo>
                  <a:lnTo>
                    <a:pt x="83" y="248"/>
                  </a:lnTo>
                  <a:lnTo>
                    <a:pt x="83" y="248"/>
                  </a:lnTo>
                  <a:lnTo>
                    <a:pt x="84" y="214"/>
                  </a:lnTo>
                  <a:lnTo>
                    <a:pt x="83" y="182"/>
                  </a:lnTo>
                  <a:lnTo>
                    <a:pt x="80" y="151"/>
                  </a:lnTo>
                  <a:lnTo>
                    <a:pt x="75" y="119"/>
                  </a:lnTo>
                  <a:lnTo>
                    <a:pt x="69" y="89"/>
                  </a:lnTo>
                  <a:lnTo>
                    <a:pt x="64" y="75"/>
                  </a:lnTo>
                  <a:lnTo>
                    <a:pt x="59" y="59"/>
                  </a:lnTo>
                  <a:lnTo>
                    <a:pt x="52" y="45"/>
                  </a:lnTo>
                  <a:lnTo>
                    <a:pt x="44" y="31"/>
                  </a:lnTo>
                  <a:lnTo>
                    <a:pt x="37" y="17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3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4" y="11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8" name="Freeform 286">
              <a:extLst>
                <a:ext uri="{FF2B5EF4-FFF2-40B4-BE49-F238E27FC236}">
                  <a16:creationId xmlns:a16="http://schemas.microsoft.com/office/drawing/2014/main" id="{E5124DAD-A7E3-3D0F-D59E-F8545D20F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3257"/>
              <a:ext cx="56" cy="35"/>
            </a:xfrm>
            <a:custGeom>
              <a:avLst/>
              <a:gdLst>
                <a:gd name="T0" fmla="*/ 4 w 113"/>
                <a:gd name="T1" fmla="*/ 14 h 70"/>
                <a:gd name="T2" fmla="*/ 4 w 113"/>
                <a:gd name="T3" fmla="*/ 14 h 70"/>
                <a:gd name="T4" fmla="*/ 28 w 113"/>
                <a:gd name="T5" fmla="*/ 27 h 70"/>
                <a:gd name="T6" fmla="*/ 53 w 113"/>
                <a:gd name="T7" fmla="*/ 39 h 70"/>
                <a:gd name="T8" fmla="*/ 101 w 113"/>
                <a:gd name="T9" fmla="*/ 69 h 70"/>
                <a:gd name="T10" fmla="*/ 101 w 113"/>
                <a:gd name="T11" fmla="*/ 69 h 70"/>
                <a:gd name="T12" fmla="*/ 104 w 113"/>
                <a:gd name="T13" fmla="*/ 70 h 70"/>
                <a:gd name="T14" fmla="*/ 106 w 113"/>
                <a:gd name="T15" fmla="*/ 70 h 70"/>
                <a:gd name="T16" fmla="*/ 109 w 113"/>
                <a:gd name="T17" fmla="*/ 69 h 70"/>
                <a:gd name="T18" fmla="*/ 112 w 113"/>
                <a:gd name="T19" fmla="*/ 66 h 70"/>
                <a:gd name="T20" fmla="*/ 113 w 113"/>
                <a:gd name="T21" fmla="*/ 64 h 70"/>
                <a:gd name="T22" fmla="*/ 113 w 113"/>
                <a:gd name="T23" fmla="*/ 61 h 70"/>
                <a:gd name="T24" fmla="*/ 112 w 113"/>
                <a:gd name="T25" fmla="*/ 57 h 70"/>
                <a:gd name="T26" fmla="*/ 109 w 113"/>
                <a:gd name="T27" fmla="*/ 56 h 70"/>
                <a:gd name="T28" fmla="*/ 109 w 113"/>
                <a:gd name="T29" fmla="*/ 56 h 70"/>
                <a:gd name="T30" fmla="*/ 62 w 113"/>
                <a:gd name="T31" fmla="*/ 27 h 70"/>
                <a:gd name="T32" fmla="*/ 36 w 113"/>
                <a:gd name="T33" fmla="*/ 12 h 70"/>
                <a:gd name="T34" fmla="*/ 12 w 113"/>
                <a:gd name="T35" fmla="*/ 0 h 70"/>
                <a:gd name="T36" fmla="*/ 12 w 113"/>
                <a:gd name="T37" fmla="*/ 0 h 70"/>
                <a:gd name="T38" fmla="*/ 8 w 113"/>
                <a:gd name="T39" fmla="*/ 0 h 70"/>
                <a:gd name="T40" fmla="*/ 5 w 113"/>
                <a:gd name="T41" fmla="*/ 0 h 70"/>
                <a:gd name="T42" fmla="*/ 3 w 113"/>
                <a:gd name="T43" fmla="*/ 1 h 70"/>
                <a:gd name="T44" fmla="*/ 1 w 113"/>
                <a:gd name="T45" fmla="*/ 3 h 70"/>
                <a:gd name="T46" fmla="*/ 0 w 113"/>
                <a:gd name="T47" fmla="*/ 6 h 70"/>
                <a:gd name="T48" fmla="*/ 0 w 113"/>
                <a:gd name="T49" fmla="*/ 9 h 70"/>
                <a:gd name="T50" fmla="*/ 1 w 113"/>
                <a:gd name="T51" fmla="*/ 11 h 70"/>
                <a:gd name="T52" fmla="*/ 4 w 113"/>
                <a:gd name="T53" fmla="*/ 14 h 70"/>
                <a:gd name="T54" fmla="*/ 4 w 113"/>
                <a:gd name="T55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70">
                  <a:moveTo>
                    <a:pt x="4" y="14"/>
                  </a:moveTo>
                  <a:lnTo>
                    <a:pt x="4" y="14"/>
                  </a:lnTo>
                  <a:lnTo>
                    <a:pt x="28" y="27"/>
                  </a:lnTo>
                  <a:lnTo>
                    <a:pt x="53" y="3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4" y="70"/>
                  </a:lnTo>
                  <a:lnTo>
                    <a:pt x="106" y="70"/>
                  </a:lnTo>
                  <a:lnTo>
                    <a:pt x="109" y="69"/>
                  </a:lnTo>
                  <a:lnTo>
                    <a:pt x="112" y="66"/>
                  </a:lnTo>
                  <a:lnTo>
                    <a:pt x="113" y="64"/>
                  </a:lnTo>
                  <a:lnTo>
                    <a:pt x="113" y="61"/>
                  </a:lnTo>
                  <a:lnTo>
                    <a:pt x="112" y="57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62" y="27"/>
                  </a:lnTo>
                  <a:lnTo>
                    <a:pt x="36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1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9" name="Freeform 287">
              <a:extLst>
                <a:ext uri="{FF2B5EF4-FFF2-40B4-BE49-F238E27FC236}">
                  <a16:creationId xmlns:a16="http://schemas.microsoft.com/office/drawing/2014/main" id="{B13E793D-474A-A2E3-A9CC-C3FBB70DD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3216"/>
              <a:ext cx="79" cy="18"/>
            </a:xfrm>
            <a:custGeom>
              <a:avLst/>
              <a:gdLst>
                <a:gd name="T0" fmla="*/ 9 w 157"/>
                <a:gd name="T1" fmla="*/ 36 h 36"/>
                <a:gd name="T2" fmla="*/ 9 w 157"/>
                <a:gd name="T3" fmla="*/ 36 h 36"/>
                <a:gd name="T4" fmla="*/ 43 w 157"/>
                <a:gd name="T5" fmla="*/ 26 h 36"/>
                <a:gd name="T6" fmla="*/ 78 w 157"/>
                <a:gd name="T7" fmla="*/ 19 h 36"/>
                <a:gd name="T8" fmla="*/ 96 w 157"/>
                <a:gd name="T9" fmla="*/ 17 h 36"/>
                <a:gd name="T10" fmla="*/ 114 w 157"/>
                <a:gd name="T11" fmla="*/ 15 h 36"/>
                <a:gd name="T12" fmla="*/ 132 w 157"/>
                <a:gd name="T13" fmla="*/ 15 h 36"/>
                <a:gd name="T14" fmla="*/ 150 w 157"/>
                <a:gd name="T15" fmla="*/ 17 h 36"/>
                <a:gd name="T16" fmla="*/ 150 w 157"/>
                <a:gd name="T17" fmla="*/ 17 h 36"/>
                <a:gd name="T18" fmla="*/ 152 w 157"/>
                <a:gd name="T19" fmla="*/ 15 h 36"/>
                <a:gd name="T20" fmla="*/ 155 w 157"/>
                <a:gd name="T21" fmla="*/ 14 h 36"/>
                <a:gd name="T22" fmla="*/ 156 w 157"/>
                <a:gd name="T23" fmla="*/ 11 h 36"/>
                <a:gd name="T24" fmla="*/ 157 w 157"/>
                <a:gd name="T25" fmla="*/ 9 h 36"/>
                <a:gd name="T26" fmla="*/ 156 w 157"/>
                <a:gd name="T27" fmla="*/ 6 h 36"/>
                <a:gd name="T28" fmla="*/ 155 w 157"/>
                <a:gd name="T29" fmla="*/ 4 h 36"/>
                <a:gd name="T30" fmla="*/ 152 w 157"/>
                <a:gd name="T31" fmla="*/ 1 h 36"/>
                <a:gd name="T32" fmla="*/ 150 w 157"/>
                <a:gd name="T33" fmla="*/ 1 h 36"/>
                <a:gd name="T34" fmla="*/ 150 w 157"/>
                <a:gd name="T35" fmla="*/ 1 h 36"/>
                <a:gd name="T36" fmla="*/ 132 w 157"/>
                <a:gd name="T37" fmla="*/ 0 h 36"/>
                <a:gd name="T38" fmla="*/ 112 w 157"/>
                <a:gd name="T39" fmla="*/ 0 h 36"/>
                <a:gd name="T40" fmla="*/ 95 w 157"/>
                <a:gd name="T41" fmla="*/ 1 h 36"/>
                <a:gd name="T42" fmla="*/ 77 w 157"/>
                <a:gd name="T43" fmla="*/ 4 h 36"/>
                <a:gd name="T44" fmla="*/ 57 w 157"/>
                <a:gd name="T45" fmla="*/ 8 h 36"/>
                <a:gd name="T46" fmla="*/ 39 w 157"/>
                <a:gd name="T47" fmla="*/ 11 h 36"/>
                <a:gd name="T48" fmla="*/ 5 w 157"/>
                <a:gd name="T49" fmla="*/ 20 h 36"/>
                <a:gd name="T50" fmla="*/ 5 w 157"/>
                <a:gd name="T51" fmla="*/ 20 h 36"/>
                <a:gd name="T52" fmla="*/ 1 w 157"/>
                <a:gd name="T53" fmla="*/ 22 h 36"/>
                <a:gd name="T54" fmla="*/ 0 w 157"/>
                <a:gd name="T55" fmla="*/ 24 h 36"/>
                <a:gd name="T56" fmla="*/ 0 w 157"/>
                <a:gd name="T57" fmla="*/ 28 h 36"/>
                <a:gd name="T58" fmla="*/ 0 w 157"/>
                <a:gd name="T59" fmla="*/ 31 h 36"/>
                <a:gd name="T60" fmla="*/ 1 w 157"/>
                <a:gd name="T61" fmla="*/ 33 h 36"/>
                <a:gd name="T62" fmla="*/ 2 w 157"/>
                <a:gd name="T63" fmla="*/ 35 h 36"/>
                <a:gd name="T64" fmla="*/ 5 w 157"/>
                <a:gd name="T65" fmla="*/ 36 h 36"/>
                <a:gd name="T66" fmla="*/ 9 w 157"/>
                <a:gd name="T67" fmla="*/ 36 h 36"/>
                <a:gd name="T68" fmla="*/ 9 w 157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7" h="36">
                  <a:moveTo>
                    <a:pt x="9" y="36"/>
                  </a:moveTo>
                  <a:lnTo>
                    <a:pt x="9" y="36"/>
                  </a:lnTo>
                  <a:lnTo>
                    <a:pt x="43" y="26"/>
                  </a:lnTo>
                  <a:lnTo>
                    <a:pt x="78" y="19"/>
                  </a:lnTo>
                  <a:lnTo>
                    <a:pt x="96" y="17"/>
                  </a:lnTo>
                  <a:lnTo>
                    <a:pt x="114" y="15"/>
                  </a:lnTo>
                  <a:lnTo>
                    <a:pt x="132" y="15"/>
                  </a:lnTo>
                  <a:lnTo>
                    <a:pt x="150" y="17"/>
                  </a:lnTo>
                  <a:lnTo>
                    <a:pt x="150" y="17"/>
                  </a:lnTo>
                  <a:lnTo>
                    <a:pt x="152" y="15"/>
                  </a:lnTo>
                  <a:lnTo>
                    <a:pt x="155" y="14"/>
                  </a:lnTo>
                  <a:lnTo>
                    <a:pt x="156" y="11"/>
                  </a:lnTo>
                  <a:lnTo>
                    <a:pt x="157" y="9"/>
                  </a:lnTo>
                  <a:lnTo>
                    <a:pt x="156" y="6"/>
                  </a:lnTo>
                  <a:lnTo>
                    <a:pt x="155" y="4"/>
                  </a:lnTo>
                  <a:lnTo>
                    <a:pt x="152" y="1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32" y="0"/>
                  </a:lnTo>
                  <a:lnTo>
                    <a:pt x="112" y="0"/>
                  </a:lnTo>
                  <a:lnTo>
                    <a:pt x="95" y="1"/>
                  </a:lnTo>
                  <a:lnTo>
                    <a:pt x="77" y="4"/>
                  </a:lnTo>
                  <a:lnTo>
                    <a:pt x="57" y="8"/>
                  </a:lnTo>
                  <a:lnTo>
                    <a:pt x="39" y="1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2" y="35"/>
                  </a:lnTo>
                  <a:lnTo>
                    <a:pt x="5" y="36"/>
                  </a:lnTo>
                  <a:lnTo>
                    <a:pt x="9" y="36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0" name="Freeform 288">
              <a:extLst>
                <a:ext uri="{FF2B5EF4-FFF2-40B4-BE49-F238E27FC236}">
                  <a16:creationId xmlns:a16="http://schemas.microsoft.com/office/drawing/2014/main" id="{E134C6B2-08F7-901A-FF5E-ADF40735E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" y="3972"/>
              <a:ext cx="153" cy="158"/>
            </a:xfrm>
            <a:custGeom>
              <a:avLst/>
              <a:gdLst>
                <a:gd name="T0" fmla="*/ 6 w 306"/>
                <a:gd name="T1" fmla="*/ 16 h 317"/>
                <a:gd name="T2" fmla="*/ 6 w 306"/>
                <a:gd name="T3" fmla="*/ 16 h 317"/>
                <a:gd name="T4" fmla="*/ 20 w 306"/>
                <a:gd name="T5" fmla="*/ 16 h 317"/>
                <a:gd name="T6" fmla="*/ 34 w 306"/>
                <a:gd name="T7" fmla="*/ 18 h 317"/>
                <a:gd name="T8" fmla="*/ 47 w 306"/>
                <a:gd name="T9" fmla="*/ 20 h 317"/>
                <a:gd name="T10" fmla="*/ 61 w 306"/>
                <a:gd name="T11" fmla="*/ 24 h 317"/>
                <a:gd name="T12" fmla="*/ 87 w 306"/>
                <a:gd name="T13" fmla="*/ 31 h 317"/>
                <a:gd name="T14" fmla="*/ 111 w 306"/>
                <a:gd name="T15" fmla="*/ 43 h 317"/>
                <a:gd name="T16" fmla="*/ 135 w 306"/>
                <a:gd name="T17" fmla="*/ 57 h 317"/>
                <a:gd name="T18" fmla="*/ 158 w 306"/>
                <a:gd name="T19" fmla="*/ 73 h 317"/>
                <a:gd name="T20" fmla="*/ 179 w 306"/>
                <a:gd name="T21" fmla="*/ 91 h 317"/>
                <a:gd name="T22" fmla="*/ 199 w 306"/>
                <a:gd name="T23" fmla="*/ 112 h 317"/>
                <a:gd name="T24" fmla="*/ 217 w 306"/>
                <a:gd name="T25" fmla="*/ 132 h 317"/>
                <a:gd name="T26" fmla="*/ 234 w 306"/>
                <a:gd name="T27" fmla="*/ 155 h 317"/>
                <a:gd name="T28" fmla="*/ 249 w 306"/>
                <a:gd name="T29" fmla="*/ 180 h 317"/>
                <a:gd name="T30" fmla="*/ 262 w 306"/>
                <a:gd name="T31" fmla="*/ 205 h 317"/>
                <a:gd name="T32" fmla="*/ 272 w 306"/>
                <a:gd name="T33" fmla="*/ 231 h 317"/>
                <a:gd name="T34" fmla="*/ 281 w 306"/>
                <a:gd name="T35" fmla="*/ 257 h 317"/>
                <a:gd name="T36" fmla="*/ 287 w 306"/>
                <a:gd name="T37" fmla="*/ 284 h 317"/>
                <a:gd name="T38" fmla="*/ 290 w 306"/>
                <a:gd name="T39" fmla="*/ 310 h 317"/>
                <a:gd name="T40" fmla="*/ 290 w 306"/>
                <a:gd name="T41" fmla="*/ 310 h 317"/>
                <a:gd name="T42" fmla="*/ 292 w 306"/>
                <a:gd name="T43" fmla="*/ 313 h 317"/>
                <a:gd name="T44" fmla="*/ 293 w 306"/>
                <a:gd name="T45" fmla="*/ 316 h 317"/>
                <a:gd name="T46" fmla="*/ 296 w 306"/>
                <a:gd name="T47" fmla="*/ 317 h 317"/>
                <a:gd name="T48" fmla="*/ 299 w 306"/>
                <a:gd name="T49" fmla="*/ 317 h 317"/>
                <a:gd name="T50" fmla="*/ 302 w 306"/>
                <a:gd name="T51" fmla="*/ 317 h 317"/>
                <a:gd name="T52" fmla="*/ 304 w 306"/>
                <a:gd name="T53" fmla="*/ 316 h 317"/>
                <a:gd name="T54" fmla="*/ 306 w 306"/>
                <a:gd name="T55" fmla="*/ 313 h 317"/>
                <a:gd name="T56" fmla="*/ 306 w 306"/>
                <a:gd name="T57" fmla="*/ 310 h 317"/>
                <a:gd name="T58" fmla="*/ 306 w 306"/>
                <a:gd name="T59" fmla="*/ 310 h 317"/>
                <a:gd name="T60" fmla="*/ 302 w 306"/>
                <a:gd name="T61" fmla="*/ 282 h 317"/>
                <a:gd name="T62" fmla="*/ 296 w 306"/>
                <a:gd name="T63" fmla="*/ 254 h 317"/>
                <a:gd name="T64" fmla="*/ 287 w 306"/>
                <a:gd name="T65" fmla="*/ 226 h 317"/>
                <a:gd name="T66" fmla="*/ 276 w 306"/>
                <a:gd name="T67" fmla="*/ 199 h 317"/>
                <a:gd name="T68" fmla="*/ 262 w 306"/>
                <a:gd name="T69" fmla="*/ 173 h 317"/>
                <a:gd name="T70" fmla="*/ 247 w 306"/>
                <a:gd name="T71" fmla="*/ 148 h 317"/>
                <a:gd name="T72" fmla="*/ 229 w 306"/>
                <a:gd name="T73" fmla="*/ 123 h 317"/>
                <a:gd name="T74" fmla="*/ 210 w 306"/>
                <a:gd name="T75" fmla="*/ 100 h 317"/>
                <a:gd name="T76" fmla="*/ 189 w 306"/>
                <a:gd name="T77" fmla="*/ 80 h 317"/>
                <a:gd name="T78" fmla="*/ 166 w 306"/>
                <a:gd name="T79" fmla="*/ 61 h 317"/>
                <a:gd name="T80" fmla="*/ 143 w 306"/>
                <a:gd name="T81" fmla="*/ 44 h 317"/>
                <a:gd name="T82" fmla="*/ 117 w 306"/>
                <a:gd name="T83" fmla="*/ 29 h 317"/>
                <a:gd name="T84" fmla="*/ 92 w 306"/>
                <a:gd name="T85" fmla="*/ 17 h 317"/>
                <a:gd name="T86" fmla="*/ 78 w 306"/>
                <a:gd name="T87" fmla="*/ 12 h 317"/>
                <a:gd name="T88" fmla="*/ 64 w 306"/>
                <a:gd name="T89" fmla="*/ 8 h 317"/>
                <a:gd name="T90" fmla="*/ 50 w 306"/>
                <a:gd name="T91" fmla="*/ 6 h 317"/>
                <a:gd name="T92" fmla="*/ 35 w 306"/>
                <a:gd name="T93" fmla="*/ 3 h 317"/>
                <a:gd name="T94" fmla="*/ 21 w 306"/>
                <a:gd name="T95" fmla="*/ 0 h 317"/>
                <a:gd name="T96" fmla="*/ 6 w 306"/>
                <a:gd name="T97" fmla="*/ 0 h 317"/>
                <a:gd name="T98" fmla="*/ 6 w 306"/>
                <a:gd name="T99" fmla="*/ 0 h 317"/>
                <a:gd name="T100" fmla="*/ 3 w 306"/>
                <a:gd name="T101" fmla="*/ 0 h 317"/>
                <a:gd name="T102" fmla="*/ 1 w 306"/>
                <a:gd name="T103" fmla="*/ 3 h 317"/>
                <a:gd name="T104" fmla="*/ 0 w 306"/>
                <a:gd name="T105" fmla="*/ 6 h 317"/>
                <a:gd name="T106" fmla="*/ 0 w 306"/>
                <a:gd name="T107" fmla="*/ 8 h 317"/>
                <a:gd name="T108" fmla="*/ 0 w 306"/>
                <a:gd name="T109" fmla="*/ 11 h 317"/>
                <a:gd name="T110" fmla="*/ 1 w 306"/>
                <a:gd name="T111" fmla="*/ 13 h 317"/>
                <a:gd name="T112" fmla="*/ 3 w 306"/>
                <a:gd name="T113" fmla="*/ 15 h 317"/>
                <a:gd name="T114" fmla="*/ 6 w 306"/>
                <a:gd name="T115" fmla="*/ 16 h 317"/>
                <a:gd name="T116" fmla="*/ 6 w 306"/>
                <a:gd name="T117" fmla="*/ 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317">
                  <a:moveTo>
                    <a:pt x="6" y="16"/>
                  </a:moveTo>
                  <a:lnTo>
                    <a:pt x="6" y="16"/>
                  </a:lnTo>
                  <a:lnTo>
                    <a:pt x="20" y="16"/>
                  </a:lnTo>
                  <a:lnTo>
                    <a:pt x="34" y="18"/>
                  </a:lnTo>
                  <a:lnTo>
                    <a:pt x="47" y="20"/>
                  </a:lnTo>
                  <a:lnTo>
                    <a:pt x="61" y="24"/>
                  </a:lnTo>
                  <a:lnTo>
                    <a:pt x="87" y="31"/>
                  </a:lnTo>
                  <a:lnTo>
                    <a:pt x="111" y="43"/>
                  </a:lnTo>
                  <a:lnTo>
                    <a:pt x="135" y="57"/>
                  </a:lnTo>
                  <a:lnTo>
                    <a:pt x="158" y="73"/>
                  </a:lnTo>
                  <a:lnTo>
                    <a:pt x="179" y="91"/>
                  </a:lnTo>
                  <a:lnTo>
                    <a:pt x="199" y="112"/>
                  </a:lnTo>
                  <a:lnTo>
                    <a:pt x="217" y="132"/>
                  </a:lnTo>
                  <a:lnTo>
                    <a:pt x="234" y="155"/>
                  </a:lnTo>
                  <a:lnTo>
                    <a:pt x="249" y="180"/>
                  </a:lnTo>
                  <a:lnTo>
                    <a:pt x="262" y="205"/>
                  </a:lnTo>
                  <a:lnTo>
                    <a:pt x="272" y="231"/>
                  </a:lnTo>
                  <a:lnTo>
                    <a:pt x="281" y="257"/>
                  </a:lnTo>
                  <a:lnTo>
                    <a:pt x="287" y="284"/>
                  </a:lnTo>
                  <a:lnTo>
                    <a:pt x="290" y="310"/>
                  </a:lnTo>
                  <a:lnTo>
                    <a:pt x="290" y="310"/>
                  </a:lnTo>
                  <a:lnTo>
                    <a:pt x="292" y="313"/>
                  </a:lnTo>
                  <a:lnTo>
                    <a:pt x="293" y="316"/>
                  </a:lnTo>
                  <a:lnTo>
                    <a:pt x="296" y="317"/>
                  </a:lnTo>
                  <a:lnTo>
                    <a:pt x="299" y="317"/>
                  </a:lnTo>
                  <a:lnTo>
                    <a:pt x="302" y="317"/>
                  </a:lnTo>
                  <a:lnTo>
                    <a:pt x="304" y="316"/>
                  </a:lnTo>
                  <a:lnTo>
                    <a:pt x="306" y="313"/>
                  </a:lnTo>
                  <a:lnTo>
                    <a:pt x="306" y="310"/>
                  </a:lnTo>
                  <a:lnTo>
                    <a:pt x="306" y="310"/>
                  </a:lnTo>
                  <a:lnTo>
                    <a:pt x="302" y="282"/>
                  </a:lnTo>
                  <a:lnTo>
                    <a:pt x="296" y="254"/>
                  </a:lnTo>
                  <a:lnTo>
                    <a:pt x="287" y="226"/>
                  </a:lnTo>
                  <a:lnTo>
                    <a:pt x="276" y="199"/>
                  </a:lnTo>
                  <a:lnTo>
                    <a:pt x="262" y="173"/>
                  </a:lnTo>
                  <a:lnTo>
                    <a:pt x="247" y="148"/>
                  </a:lnTo>
                  <a:lnTo>
                    <a:pt x="229" y="123"/>
                  </a:lnTo>
                  <a:lnTo>
                    <a:pt x="210" y="100"/>
                  </a:lnTo>
                  <a:lnTo>
                    <a:pt x="189" y="80"/>
                  </a:lnTo>
                  <a:lnTo>
                    <a:pt x="166" y="61"/>
                  </a:lnTo>
                  <a:lnTo>
                    <a:pt x="143" y="44"/>
                  </a:lnTo>
                  <a:lnTo>
                    <a:pt x="117" y="29"/>
                  </a:lnTo>
                  <a:lnTo>
                    <a:pt x="92" y="17"/>
                  </a:lnTo>
                  <a:lnTo>
                    <a:pt x="78" y="12"/>
                  </a:lnTo>
                  <a:lnTo>
                    <a:pt x="64" y="8"/>
                  </a:lnTo>
                  <a:lnTo>
                    <a:pt x="50" y="6"/>
                  </a:lnTo>
                  <a:lnTo>
                    <a:pt x="35" y="3"/>
                  </a:lnTo>
                  <a:lnTo>
                    <a:pt x="2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1" name="Freeform 289">
              <a:extLst>
                <a:ext uri="{FF2B5EF4-FFF2-40B4-BE49-F238E27FC236}">
                  <a16:creationId xmlns:a16="http://schemas.microsoft.com/office/drawing/2014/main" id="{262080F5-E5CA-CE08-2310-1681719A5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" y="3352"/>
              <a:ext cx="84" cy="51"/>
            </a:xfrm>
            <a:custGeom>
              <a:avLst/>
              <a:gdLst>
                <a:gd name="T0" fmla="*/ 165 w 169"/>
                <a:gd name="T1" fmla="*/ 89 h 103"/>
                <a:gd name="T2" fmla="*/ 165 w 169"/>
                <a:gd name="T3" fmla="*/ 89 h 103"/>
                <a:gd name="T4" fmla="*/ 125 w 169"/>
                <a:gd name="T5" fmla="*/ 71 h 103"/>
                <a:gd name="T6" fmla="*/ 86 w 169"/>
                <a:gd name="T7" fmla="*/ 52 h 103"/>
                <a:gd name="T8" fmla="*/ 65 w 169"/>
                <a:gd name="T9" fmla="*/ 41 h 103"/>
                <a:gd name="T10" fmla="*/ 47 w 169"/>
                <a:gd name="T11" fmla="*/ 30 h 103"/>
                <a:gd name="T12" fmla="*/ 29 w 169"/>
                <a:gd name="T13" fmla="*/ 17 h 103"/>
                <a:gd name="T14" fmla="*/ 12 w 169"/>
                <a:gd name="T15" fmla="*/ 2 h 103"/>
                <a:gd name="T16" fmla="*/ 12 w 169"/>
                <a:gd name="T17" fmla="*/ 2 h 103"/>
                <a:gd name="T18" fmla="*/ 10 w 169"/>
                <a:gd name="T19" fmla="*/ 0 h 103"/>
                <a:gd name="T20" fmla="*/ 6 w 169"/>
                <a:gd name="T21" fmla="*/ 0 h 103"/>
                <a:gd name="T22" fmla="*/ 4 w 169"/>
                <a:gd name="T23" fmla="*/ 0 h 103"/>
                <a:gd name="T24" fmla="*/ 1 w 169"/>
                <a:gd name="T25" fmla="*/ 2 h 103"/>
                <a:gd name="T26" fmla="*/ 0 w 169"/>
                <a:gd name="T27" fmla="*/ 4 h 103"/>
                <a:gd name="T28" fmla="*/ 0 w 169"/>
                <a:gd name="T29" fmla="*/ 7 h 103"/>
                <a:gd name="T30" fmla="*/ 0 w 169"/>
                <a:gd name="T31" fmla="*/ 11 h 103"/>
                <a:gd name="T32" fmla="*/ 1 w 169"/>
                <a:gd name="T33" fmla="*/ 13 h 103"/>
                <a:gd name="T34" fmla="*/ 1 w 169"/>
                <a:gd name="T35" fmla="*/ 13 h 103"/>
                <a:gd name="T36" fmla="*/ 19 w 169"/>
                <a:gd name="T37" fmla="*/ 29 h 103"/>
                <a:gd name="T38" fmla="*/ 37 w 169"/>
                <a:gd name="T39" fmla="*/ 41 h 103"/>
                <a:gd name="T40" fmla="*/ 56 w 169"/>
                <a:gd name="T41" fmla="*/ 53 h 103"/>
                <a:gd name="T42" fmla="*/ 75 w 169"/>
                <a:gd name="T43" fmla="*/ 65 h 103"/>
                <a:gd name="T44" fmla="*/ 116 w 169"/>
                <a:gd name="T45" fmla="*/ 84 h 103"/>
                <a:gd name="T46" fmla="*/ 157 w 169"/>
                <a:gd name="T47" fmla="*/ 102 h 103"/>
                <a:gd name="T48" fmla="*/ 157 w 169"/>
                <a:gd name="T49" fmla="*/ 102 h 103"/>
                <a:gd name="T50" fmla="*/ 161 w 169"/>
                <a:gd name="T51" fmla="*/ 103 h 103"/>
                <a:gd name="T52" fmla="*/ 164 w 169"/>
                <a:gd name="T53" fmla="*/ 102 h 103"/>
                <a:gd name="T54" fmla="*/ 166 w 169"/>
                <a:gd name="T55" fmla="*/ 100 h 103"/>
                <a:gd name="T56" fmla="*/ 169 w 169"/>
                <a:gd name="T57" fmla="*/ 99 h 103"/>
                <a:gd name="T58" fmla="*/ 169 w 169"/>
                <a:gd name="T59" fmla="*/ 95 h 103"/>
                <a:gd name="T60" fmla="*/ 169 w 169"/>
                <a:gd name="T61" fmla="*/ 93 h 103"/>
                <a:gd name="T62" fmla="*/ 168 w 169"/>
                <a:gd name="T63" fmla="*/ 90 h 103"/>
                <a:gd name="T64" fmla="*/ 165 w 169"/>
                <a:gd name="T65" fmla="*/ 89 h 103"/>
                <a:gd name="T66" fmla="*/ 165 w 169"/>
                <a:gd name="T67" fmla="*/ 8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03">
                  <a:moveTo>
                    <a:pt x="165" y="89"/>
                  </a:moveTo>
                  <a:lnTo>
                    <a:pt x="165" y="89"/>
                  </a:lnTo>
                  <a:lnTo>
                    <a:pt x="125" y="71"/>
                  </a:lnTo>
                  <a:lnTo>
                    <a:pt x="86" y="52"/>
                  </a:lnTo>
                  <a:lnTo>
                    <a:pt x="65" y="41"/>
                  </a:lnTo>
                  <a:lnTo>
                    <a:pt x="47" y="30"/>
                  </a:lnTo>
                  <a:lnTo>
                    <a:pt x="29" y="1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9" y="29"/>
                  </a:lnTo>
                  <a:lnTo>
                    <a:pt x="37" y="41"/>
                  </a:lnTo>
                  <a:lnTo>
                    <a:pt x="56" y="53"/>
                  </a:lnTo>
                  <a:lnTo>
                    <a:pt x="75" y="65"/>
                  </a:lnTo>
                  <a:lnTo>
                    <a:pt x="116" y="84"/>
                  </a:lnTo>
                  <a:lnTo>
                    <a:pt x="157" y="102"/>
                  </a:lnTo>
                  <a:lnTo>
                    <a:pt x="157" y="102"/>
                  </a:lnTo>
                  <a:lnTo>
                    <a:pt x="161" y="103"/>
                  </a:lnTo>
                  <a:lnTo>
                    <a:pt x="164" y="102"/>
                  </a:lnTo>
                  <a:lnTo>
                    <a:pt x="166" y="100"/>
                  </a:lnTo>
                  <a:lnTo>
                    <a:pt x="169" y="99"/>
                  </a:lnTo>
                  <a:lnTo>
                    <a:pt x="169" y="95"/>
                  </a:lnTo>
                  <a:lnTo>
                    <a:pt x="169" y="93"/>
                  </a:lnTo>
                  <a:lnTo>
                    <a:pt x="168" y="90"/>
                  </a:lnTo>
                  <a:lnTo>
                    <a:pt x="165" y="89"/>
                  </a:lnTo>
                  <a:lnTo>
                    <a:pt x="165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2" name="Freeform 290">
              <a:extLst>
                <a:ext uri="{FF2B5EF4-FFF2-40B4-BE49-F238E27FC236}">
                  <a16:creationId xmlns:a16="http://schemas.microsoft.com/office/drawing/2014/main" id="{EBA6476C-8EEA-E23E-CC3A-E640371F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782"/>
              <a:ext cx="368" cy="452"/>
            </a:xfrm>
            <a:custGeom>
              <a:avLst/>
              <a:gdLst>
                <a:gd name="T0" fmla="*/ 14 w 735"/>
                <a:gd name="T1" fmla="*/ 903 h 906"/>
                <a:gd name="T2" fmla="*/ 61 w 735"/>
                <a:gd name="T3" fmla="*/ 862 h 906"/>
                <a:gd name="T4" fmla="*/ 111 w 735"/>
                <a:gd name="T5" fmla="*/ 824 h 906"/>
                <a:gd name="T6" fmla="*/ 214 w 735"/>
                <a:gd name="T7" fmla="*/ 750 h 906"/>
                <a:gd name="T8" fmla="*/ 242 w 735"/>
                <a:gd name="T9" fmla="*/ 726 h 906"/>
                <a:gd name="T10" fmla="*/ 300 w 735"/>
                <a:gd name="T11" fmla="*/ 679 h 906"/>
                <a:gd name="T12" fmla="*/ 354 w 735"/>
                <a:gd name="T13" fmla="*/ 629 h 906"/>
                <a:gd name="T14" fmla="*/ 405 w 735"/>
                <a:gd name="T15" fmla="*/ 577 h 906"/>
                <a:gd name="T16" fmla="*/ 430 w 735"/>
                <a:gd name="T17" fmla="*/ 550 h 906"/>
                <a:gd name="T18" fmla="*/ 480 w 735"/>
                <a:gd name="T19" fmla="*/ 489 h 906"/>
                <a:gd name="T20" fmla="*/ 528 w 735"/>
                <a:gd name="T21" fmla="*/ 428 h 906"/>
                <a:gd name="T22" fmla="*/ 573 w 735"/>
                <a:gd name="T23" fmla="*/ 364 h 906"/>
                <a:gd name="T24" fmla="*/ 614 w 735"/>
                <a:gd name="T25" fmla="*/ 297 h 906"/>
                <a:gd name="T26" fmla="*/ 652 w 735"/>
                <a:gd name="T27" fmla="*/ 228 h 906"/>
                <a:gd name="T28" fmla="*/ 684 w 735"/>
                <a:gd name="T29" fmla="*/ 158 h 906"/>
                <a:gd name="T30" fmla="*/ 712 w 735"/>
                <a:gd name="T31" fmla="*/ 85 h 906"/>
                <a:gd name="T32" fmla="*/ 735 w 735"/>
                <a:gd name="T33" fmla="*/ 9 h 906"/>
                <a:gd name="T34" fmla="*/ 735 w 735"/>
                <a:gd name="T35" fmla="*/ 7 h 906"/>
                <a:gd name="T36" fmla="*/ 732 w 735"/>
                <a:gd name="T37" fmla="*/ 1 h 906"/>
                <a:gd name="T38" fmla="*/ 726 w 735"/>
                <a:gd name="T39" fmla="*/ 0 h 906"/>
                <a:gd name="T40" fmla="*/ 721 w 735"/>
                <a:gd name="T41" fmla="*/ 3 h 906"/>
                <a:gd name="T42" fmla="*/ 720 w 735"/>
                <a:gd name="T43" fmla="*/ 5 h 906"/>
                <a:gd name="T44" fmla="*/ 697 w 735"/>
                <a:gd name="T45" fmla="*/ 81 h 906"/>
                <a:gd name="T46" fmla="*/ 669 w 735"/>
                <a:gd name="T47" fmla="*/ 154 h 906"/>
                <a:gd name="T48" fmla="*/ 637 w 735"/>
                <a:gd name="T49" fmla="*/ 224 h 906"/>
                <a:gd name="T50" fmla="*/ 598 w 735"/>
                <a:gd name="T51" fmla="*/ 293 h 906"/>
                <a:gd name="T52" fmla="*/ 557 w 735"/>
                <a:gd name="T53" fmla="*/ 359 h 906"/>
                <a:gd name="T54" fmla="*/ 512 w 735"/>
                <a:gd name="T55" fmla="*/ 424 h 906"/>
                <a:gd name="T56" fmla="*/ 464 w 735"/>
                <a:gd name="T57" fmla="*/ 486 h 906"/>
                <a:gd name="T58" fmla="*/ 414 w 735"/>
                <a:gd name="T59" fmla="*/ 546 h 906"/>
                <a:gd name="T60" fmla="*/ 388 w 735"/>
                <a:gd name="T61" fmla="*/ 573 h 906"/>
                <a:gd name="T62" fmla="*/ 337 w 735"/>
                <a:gd name="T63" fmla="*/ 625 h 906"/>
                <a:gd name="T64" fmla="*/ 282 w 735"/>
                <a:gd name="T65" fmla="*/ 675 h 906"/>
                <a:gd name="T66" fmla="*/ 224 w 735"/>
                <a:gd name="T67" fmla="*/ 721 h 906"/>
                <a:gd name="T68" fmla="*/ 195 w 735"/>
                <a:gd name="T69" fmla="*/ 744 h 906"/>
                <a:gd name="T70" fmla="*/ 97 w 735"/>
                <a:gd name="T71" fmla="*/ 816 h 906"/>
                <a:gd name="T72" fmla="*/ 26 w 735"/>
                <a:gd name="T73" fmla="*/ 872 h 906"/>
                <a:gd name="T74" fmla="*/ 2 w 735"/>
                <a:gd name="T75" fmla="*/ 893 h 906"/>
                <a:gd name="T76" fmla="*/ 0 w 735"/>
                <a:gd name="T77" fmla="*/ 898 h 906"/>
                <a:gd name="T78" fmla="*/ 2 w 735"/>
                <a:gd name="T79" fmla="*/ 903 h 906"/>
                <a:gd name="T80" fmla="*/ 8 w 735"/>
                <a:gd name="T81" fmla="*/ 906 h 906"/>
                <a:gd name="T82" fmla="*/ 14 w 735"/>
                <a:gd name="T83" fmla="*/ 903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5" h="906">
                  <a:moveTo>
                    <a:pt x="14" y="903"/>
                  </a:moveTo>
                  <a:lnTo>
                    <a:pt x="14" y="903"/>
                  </a:lnTo>
                  <a:lnTo>
                    <a:pt x="37" y="883"/>
                  </a:lnTo>
                  <a:lnTo>
                    <a:pt x="61" y="862"/>
                  </a:lnTo>
                  <a:lnTo>
                    <a:pt x="86" y="843"/>
                  </a:lnTo>
                  <a:lnTo>
                    <a:pt x="111" y="824"/>
                  </a:lnTo>
                  <a:lnTo>
                    <a:pt x="163" y="787"/>
                  </a:lnTo>
                  <a:lnTo>
                    <a:pt x="214" y="750"/>
                  </a:lnTo>
                  <a:lnTo>
                    <a:pt x="214" y="750"/>
                  </a:lnTo>
                  <a:lnTo>
                    <a:pt x="242" y="726"/>
                  </a:lnTo>
                  <a:lnTo>
                    <a:pt x="272" y="703"/>
                  </a:lnTo>
                  <a:lnTo>
                    <a:pt x="300" y="679"/>
                  </a:lnTo>
                  <a:lnTo>
                    <a:pt x="327" y="655"/>
                  </a:lnTo>
                  <a:lnTo>
                    <a:pt x="354" y="629"/>
                  </a:lnTo>
                  <a:lnTo>
                    <a:pt x="379" y="603"/>
                  </a:lnTo>
                  <a:lnTo>
                    <a:pt x="405" y="577"/>
                  </a:lnTo>
                  <a:lnTo>
                    <a:pt x="430" y="550"/>
                  </a:lnTo>
                  <a:lnTo>
                    <a:pt x="430" y="550"/>
                  </a:lnTo>
                  <a:lnTo>
                    <a:pt x="456" y="520"/>
                  </a:lnTo>
                  <a:lnTo>
                    <a:pt x="480" y="489"/>
                  </a:lnTo>
                  <a:lnTo>
                    <a:pt x="505" y="459"/>
                  </a:lnTo>
                  <a:lnTo>
                    <a:pt x="528" y="428"/>
                  </a:lnTo>
                  <a:lnTo>
                    <a:pt x="551" y="396"/>
                  </a:lnTo>
                  <a:lnTo>
                    <a:pt x="573" y="364"/>
                  </a:lnTo>
                  <a:lnTo>
                    <a:pt x="594" y="331"/>
                  </a:lnTo>
                  <a:lnTo>
                    <a:pt x="614" y="297"/>
                  </a:lnTo>
                  <a:lnTo>
                    <a:pt x="633" y="263"/>
                  </a:lnTo>
                  <a:lnTo>
                    <a:pt x="652" y="228"/>
                  </a:lnTo>
                  <a:lnTo>
                    <a:pt x="669" y="194"/>
                  </a:lnTo>
                  <a:lnTo>
                    <a:pt x="684" y="158"/>
                  </a:lnTo>
                  <a:lnTo>
                    <a:pt x="699" y="122"/>
                  </a:lnTo>
                  <a:lnTo>
                    <a:pt x="712" y="85"/>
                  </a:lnTo>
                  <a:lnTo>
                    <a:pt x="724" y="48"/>
                  </a:lnTo>
                  <a:lnTo>
                    <a:pt x="735" y="9"/>
                  </a:lnTo>
                  <a:lnTo>
                    <a:pt x="735" y="9"/>
                  </a:lnTo>
                  <a:lnTo>
                    <a:pt x="735" y="7"/>
                  </a:lnTo>
                  <a:lnTo>
                    <a:pt x="734" y="4"/>
                  </a:lnTo>
                  <a:lnTo>
                    <a:pt x="732" y="1"/>
                  </a:lnTo>
                  <a:lnTo>
                    <a:pt x="729" y="0"/>
                  </a:lnTo>
                  <a:lnTo>
                    <a:pt x="726" y="0"/>
                  </a:lnTo>
                  <a:lnTo>
                    <a:pt x="724" y="1"/>
                  </a:lnTo>
                  <a:lnTo>
                    <a:pt x="721" y="3"/>
                  </a:lnTo>
                  <a:lnTo>
                    <a:pt x="720" y="5"/>
                  </a:lnTo>
                  <a:lnTo>
                    <a:pt x="720" y="5"/>
                  </a:lnTo>
                  <a:lnTo>
                    <a:pt x="710" y="44"/>
                  </a:lnTo>
                  <a:lnTo>
                    <a:pt x="697" y="81"/>
                  </a:lnTo>
                  <a:lnTo>
                    <a:pt x="684" y="118"/>
                  </a:lnTo>
                  <a:lnTo>
                    <a:pt x="669" y="154"/>
                  </a:lnTo>
                  <a:lnTo>
                    <a:pt x="653" y="190"/>
                  </a:lnTo>
                  <a:lnTo>
                    <a:pt x="637" y="224"/>
                  </a:lnTo>
                  <a:lnTo>
                    <a:pt x="617" y="259"/>
                  </a:lnTo>
                  <a:lnTo>
                    <a:pt x="598" y="293"/>
                  </a:lnTo>
                  <a:lnTo>
                    <a:pt x="578" y="327"/>
                  </a:lnTo>
                  <a:lnTo>
                    <a:pt x="557" y="359"/>
                  </a:lnTo>
                  <a:lnTo>
                    <a:pt x="535" y="392"/>
                  </a:lnTo>
                  <a:lnTo>
                    <a:pt x="512" y="424"/>
                  </a:lnTo>
                  <a:lnTo>
                    <a:pt x="488" y="455"/>
                  </a:lnTo>
                  <a:lnTo>
                    <a:pt x="464" y="486"/>
                  </a:lnTo>
                  <a:lnTo>
                    <a:pt x="439" y="515"/>
                  </a:lnTo>
                  <a:lnTo>
                    <a:pt x="414" y="546"/>
                  </a:lnTo>
                  <a:lnTo>
                    <a:pt x="414" y="546"/>
                  </a:lnTo>
                  <a:lnTo>
                    <a:pt x="388" y="573"/>
                  </a:lnTo>
                  <a:lnTo>
                    <a:pt x="363" y="600"/>
                  </a:lnTo>
                  <a:lnTo>
                    <a:pt x="337" y="625"/>
                  </a:lnTo>
                  <a:lnTo>
                    <a:pt x="309" y="651"/>
                  </a:lnTo>
                  <a:lnTo>
                    <a:pt x="282" y="675"/>
                  </a:lnTo>
                  <a:lnTo>
                    <a:pt x="254" y="698"/>
                  </a:lnTo>
                  <a:lnTo>
                    <a:pt x="224" y="721"/>
                  </a:lnTo>
                  <a:lnTo>
                    <a:pt x="195" y="744"/>
                  </a:lnTo>
                  <a:lnTo>
                    <a:pt x="195" y="744"/>
                  </a:lnTo>
                  <a:lnTo>
                    <a:pt x="146" y="780"/>
                  </a:lnTo>
                  <a:lnTo>
                    <a:pt x="97" y="816"/>
                  </a:lnTo>
                  <a:lnTo>
                    <a:pt x="49" y="853"/>
                  </a:lnTo>
                  <a:lnTo>
                    <a:pt x="26" y="872"/>
                  </a:lnTo>
                  <a:lnTo>
                    <a:pt x="2" y="893"/>
                  </a:lnTo>
                  <a:lnTo>
                    <a:pt x="2" y="893"/>
                  </a:lnTo>
                  <a:lnTo>
                    <a:pt x="1" y="896"/>
                  </a:lnTo>
                  <a:lnTo>
                    <a:pt x="0" y="898"/>
                  </a:lnTo>
                  <a:lnTo>
                    <a:pt x="1" y="901"/>
                  </a:lnTo>
                  <a:lnTo>
                    <a:pt x="2" y="903"/>
                  </a:lnTo>
                  <a:lnTo>
                    <a:pt x="5" y="905"/>
                  </a:lnTo>
                  <a:lnTo>
                    <a:pt x="8" y="906"/>
                  </a:lnTo>
                  <a:lnTo>
                    <a:pt x="11" y="906"/>
                  </a:lnTo>
                  <a:lnTo>
                    <a:pt x="14" y="903"/>
                  </a:lnTo>
                  <a:lnTo>
                    <a:pt x="14" y="9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3" name="Freeform 291">
              <a:extLst>
                <a:ext uri="{FF2B5EF4-FFF2-40B4-BE49-F238E27FC236}">
                  <a16:creationId xmlns:a16="http://schemas.microsoft.com/office/drawing/2014/main" id="{9A4A5191-199E-8F33-E1C2-0C50007F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2819"/>
              <a:ext cx="50" cy="30"/>
            </a:xfrm>
            <a:custGeom>
              <a:avLst/>
              <a:gdLst>
                <a:gd name="T0" fmla="*/ 7 w 100"/>
                <a:gd name="T1" fmla="*/ 16 h 62"/>
                <a:gd name="T2" fmla="*/ 7 w 100"/>
                <a:gd name="T3" fmla="*/ 16 h 62"/>
                <a:gd name="T4" fmla="*/ 28 w 100"/>
                <a:gd name="T5" fmla="*/ 24 h 62"/>
                <a:gd name="T6" fmla="*/ 49 w 100"/>
                <a:gd name="T7" fmla="*/ 34 h 62"/>
                <a:gd name="T8" fmla="*/ 68 w 100"/>
                <a:gd name="T9" fmla="*/ 45 h 62"/>
                <a:gd name="T10" fmla="*/ 86 w 100"/>
                <a:gd name="T11" fmla="*/ 59 h 62"/>
                <a:gd name="T12" fmla="*/ 86 w 100"/>
                <a:gd name="T13" fmla="*/ 59 h 62"/>
                <a:gd name="T14" fmla="*/ 89 w 100"/>
                <a:gd name="T15" fmla="*/ 61 h 62"/>
                <a:gd name="T16" fmla="*/ 93 w 100"/>
                <a:gd name="T17" fmla="*/ 62 h 62"/>
                <a:gd name="T18" fmla="*/ 95 w 100"/>
                <a:gd name="T19" fmla="*/ 61 h 62"/>
                <a:gd name="T20" fmla="*/ 98 w 100"/>
                <a:gd name="T21" fmla="*/ 59 h 62"/>
                <a:gd name="T22" fmla="*/ 99 w 100"/>
                <a:gd name="T23" fmla="*/ 57 h 62"/>
                <a:gd name="T24" fmla="*/ 100 w 100"/>
                <a:gd name="T25" fmla="*/ 54 h 62"/>
                <a:gd name="T26" fmla="*/ 99 w 100"/>
                <a:gd name="T27" fmla="*/ 52 h 62"/>
                <a:gd name="T28" fmla="*/ 98 w 100"/>
                <a:gd name="T29" fmla="*/ 49 h 62"/>
                <a:gd name="T30" fmla="*/ 98 w 100"/>
                <a:gd name="T31" fmla="*/ 49 h 62"/>
                <a:gd name="T32" fmla="*/ 77 w 100"/>
                <a:gd name="T33" fmla="*/ 34 h 62"/>
                <a:gd name="T34" fmla="*/ 57 w 100"/>
                <a:gd name="T35" fmla="*/ 20 h 62"/>
                <a:gd name="T36" fmla="*/ 34 w 100"/>
                <a:gd name="T37" fmla="*/ 9 h 62"/>
                <a:gd name="T38" fmla="*/ 22 w 100"/>
                <a:gd name="T39" fmla="*/ 4 h 62"/>
                <a:gd name="T40" fmla="*/ 11 w 100"/>
                <a:gd name="T41" fmla="*/ 0 h 62"/>
                <a:gd name="T42" fmla="*/ 11 w 100"/>
                <a:gd name="T43" fmla="*/ 0 h 62"/>
                <a:gd name="T44" fmla="*/ 7 w 100"/>
                <a:gd name="T45" fmla="*/ 0 h 62"/>
                <a:gd name="T46" fmla="*/ 4 w 100"/>
                <a:gd name="T47" fmla="*/ 2 h 62"/>
                <a:gd name="T48" fmla="*/ 3 w 100"/>
                <a:gd name="T49" fmla="*/ 3 h 62"/>
                <a:gd name="T50" fmla="*/ 2 w 100"/>
                <a:gd name="T51" fmla="*/ 6 h 62"/>
                <a:gd name="T52" fmla="*/ 0 w 100"/>
                <a:gd name="T53" fmla="*/ 9 h 62"/>
                <a:gd name="T54" fmla="*/ 2 w 100"/>
                <a:gd name="T55" fmla="*/ 12 h 62"/>
                <a:gd name="T56" fmla="*/ 3 w 100"/>
                <a:gd name="T57" fmla="*/ 15 h 62"/>
                <a:gd name="T58" fmla="*/ 7 w 100"/>
                <a:gd name="T59" fmla="*/ 16 h 62"/>
                <a:gd name="T60" fmla="*/ 7 w 100"/>
                <a:gd name="T61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62">
                  <a:moveTo>
                    <a:pt x="7" y="16"/>
                  </a:moveTo>
                  <a:lnTo>
                    <a:pt x="7" y="16"/>
                  </a:lnTo>
                  <a:lnTo>
                    <a:pt x="28" y="24"/>
                  </a:lnTo>
                  <a:lnTo>
                    <a:pt x="49" y="34"/>
                  </a:lnTo>
                  <a:lnTo>
                    <a:pt x="68" y="45"/>
                  </a:lnTo>
                  <a:lnTo>
                    <a:pt x="86" y="59"/>
                  </a:lnTo>
                  <a:lnTo>
                    <a:pt x="86" y="59"/>
                  </a:lnTo>
                  <a:lnTo>
                    <a:pt x="89" y="61"/>
                  </a:lnTo>
                  <a:lnTo>
                    <a:pt x="93" y="62"/>
                  </a:lnTo>
                  <a:lnTo>
                    <a:pt x="95" y="61"/>
                  </a:lnTo>
                  <a:lnTo>
                    <a:pt x="98" y="59"/>
                  </a:lnTo>
                  <a:lnTo>
                    <a:pt x="99" y="57"/>
                  </a:lnTo>
                  <a:lnTo>
                    <a:pt x="100" y="54"/>
                  </a:lnTo>
                  <a:lnTo>
                    <a:pt x="99" y="52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77" y="34"/>
                  </a:lnTo>
                  <a:lnTo>
                    <a:pt x="57" y="20"/>
                  </a:lnTo>
                  <a:lnTo>
                    <a:pt x="34" y="9"/>
                  </a:lnTo>
                  <a:lnTo>
                    <a:pt x="22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4" name="Freeform 292">
              <a:extLst>
                <a:ext uri="{FF2B5EF4-FFF2-40B4-BE49-F238E27FC236}">
                  <a16:creationId xmlns:a16="http://schemas.microsoft.com/office/drawing/2014/main" id="{ADF816EF-1534-46A5-72DB-1CACC932E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" y="2843"/>
              <a:ext cx="42" cy="34"/>
            </a:xfrm>
            <a:custGeom>
              <a:avLst/>
              <a:gdLst>
                <a:gd name="T0" fmla="*/ 4 w 85"/>
                <a:gd name="T1" fmla="*/ 14 h 68"/>
                <a:gd name="T2" fmla="*/ 4 w 85"/>
                <a:gd name="T3" fmla="*/ 14 h 68"/>
                <a:gd name="T4" fmla="*/ 39 w 85"/>
                <a:gd name="T5" fmla="*/ 39 h 68"/>
                <a:gd name="T6" fmla="*/ 57 w 85"/>
                <a:gd name="T7" fmla="*/ 51 h 68"/>
                <a:gd name="T8" fmla="*/ 64 w 85"/>
                <a:gd name="T9" fmla="*/ 58 h 68"/>
                <a:gd name="T10" fmla="*/ 72 w 85"/>
                <a:gd name="T11" fmla="*/ 65 h 68"/>
                <a:gd name="T12" fmla="*/ 72 w 85"/>
                <a:gd name="T13" fmla="*/ 65 h 68"/>
                <a:gd name="T14" fmla="*/ 75 w 85"/>
                <a:gd name="T15" fmla="*/ 68 h 68"/>
                <a:gd name="T16" fmla="*/ 77 w 85"/>
                <a:gd name="T17" fmla="*/ 68 h 68"/>
                <a:gd name="T18" fmla="*/ 80 w 85"/>
                <a:gd name="T19" fmla="*/ 67 h 68"/>
                <a:gd name="T20" fmla="*/ 82 w 85"/>
                <a:gd name="T21" fmla="*/ 65 h 68"/>
                <a:gd name="T22" fmla="*/ 83 w 85"/>
                <a:gd name="T23" fmla="*/ 63 h 68"/>
                <a:gd name="T24" fmla="*/ 85 w 85"/>
                <a:gd name="T25" fmla="*/ 60 h 68"/>
                <a:gd name="T26" fmla="*/ 85 w 85"/>
                <a:gd name="T27" fmla="*/ 58 h 68"/>
                <a:gd name="T28" fmla="*/ 82 w 85"/>
                <a:gd name="T29" fmla="*/ 55 h 68"/>
                <a:gd name="T30" fmla="*/ 82 w 85"/>
                <a:gd name="T31" fmla="*/ 55 h 68"/>
                <a:gd name="T32" fmla="*/ 75 w 85"/>
                <a:gd name="T33" fmla="*/ 46 h 68"/>
                <a:gd name="T34" fmla="*/ 67 w 85"/>
                <a:gd name="T35" fmla="*/ 40 h 68"/>
                <a:gd name="T36" fmla="*/ 49 w 85"/>
                <a:gd name="T37" fmla="*/ 26 h 68"/>
                <a:gd name="T38" fmla="*/ 12 w 85"/>
                <a:gd name="T39" fmla="*/ 1 h 68"/>
                <a:gd name="T40" fmla="*/ 12 w 85"/>
                <a:gd name="T41" fmla="*/ 1 h 68"/>
                <a:gd name="T42" fmla="*/ 8 w 85"/>
                <a:gd name="T43" fmla="*/ 0 h 68"/>
                <a:gd name="T44" fmla="*/ 5 w 85"/>
                <a:gd name="T45" fmla="*/ 0 h 68"/>
                <a:gd name="T46" fmla="*/ 3 w 85"/>
                <a:gd name="T47" fmla="*/ 1 h 68"/>
                <a:gd name="T48" fmla="*/ 1 w 85"/>
                <a:gd name="T49" fmla="*/ 4 h 68"/>
                <a:gd name="T50" fmla="*/ 0 w 85"/>
                <a:gd name="T51" fmla="*/ 7 h 68"/>
                <a:gd name="T52" fmla="*/ 0 w 85"/>
                <a:gd name="T53" fmla="*/ 9 h 68"/>
                <a:gd name="T54" fmla="*/ 1 w 85"/>
                <a:gd name="T55" fmla="*/ 13 h 68"/>
                <a:gd name="T56" fmla="*/ 4 w 85"/>
                <a:gd name="T57" fmla="*/ 14 h 68"/>
                <a:gd name="T58" fmla="*/ 4 w 85"/>
                <a:gd name="T59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68">
                  <a:moveTo>
                    <a:pt x="4" y="14"/>
                  </a:moveTo>
                  <a:lnTo>
                    <a:pt x="4" y="14"/>
                  </a:lnTo>
                  <a:lnTo>
                    <a:pt x="39" y="39"/>
                  </a:lnTo>
                  <a:lnTo>
                    <a:pt x="57" y="51"/>
                  </a:lnTo>
                  <a:lnTo>
                    <a:pt x="64" y="58"/>
                  </a:lnTo>
                  <a:lnTo>
                    <a:pt x="72" y="65"/>
                  </a:lnTo>
                  <a:lnTo>
                    <a:pt x="72" y="65"/>
                  </a:lnTo>
                  <a:lnTo>
                    <a:pt x="75" y="68"/>
                  </a:lnTo>
                  <a:lnTo>
                    <a:pt x="77" y="68"/>
                  </a:lnTo>
                  <a:lnTo>
                    <a:pt x="80" y="67"/>
                  </a:lnTo>
                  <a:lnTo>
                    <a:pt x="82" y="65"/>
                  </a:lnTo>
                  <a:lnTo>
                    <a:pt x="83" y="63"/>
                  </a:lnTo>
                  <a:lnTo>
                    <a:pt x="85" y="60"/>
                  </a:lnTo>
                  <a:lnTo>
                    <a:pt x="85" y="58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75" y="46"/>
                  </a:lnTo>
                  <a:lnTo>
                    <a:pt x="67" y="40"/>
                  </a:lnTo>
                  <a:lnTo>
                    <a:pt x="49" y="26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5" name="Freeform 293">
              <a:extLst>
                <a:ext uri="{FF2B5EF4-FFF2-40B4-BE49-F238E27FC236}">
                  <a16:creationId xmlns:a16="http://schemas.microsoft.com/office/drawing/2014/main" id="{96B27D9A-41EF-F7D8-277D-186F68187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3051"/>
              <a:ext cx="36" cy="46"/>
            </a:xfrm>
            <a:custGeom>
              <a:avLst/>
              <a:gdLst>
                <a:gd name="T0" fmla="*/ 2 w 72"/>
                <a:gd name="T1" fmla="*/ 13 h 92"/>
                <a:gd name="T2" fmla="*/ 2 w 72"/>
                <a:gd name="T3" fmla="*/ 13 h 92"/>
                <a:gd name="T4" fmla="*/ 31 w 72"/>
                <a:gd name="T5" fmla="*/ 50 h 92"/>
                <a:gd name="T6" fmla="*/ 45 w 72"/>
                <a:gd name="T7" fmla="*/ 69 h 92"/>
                <a:gd name="T8" fmla="*/ 58 w 72"/>
                <a:gd name="T9" fmla="*/ 90 h 92"/>
                <a:gd name="T10" fmla="*/ 58 w 72"/>
                <a:gd name="T11" fmla="*/ 90 h 92"/>
                <a:gd name="T12" fmla="*/ 59 w 72"/>
                <a:gd name="T13" fmla="*/ 92 h 92"/>
                <a:gd name="T14" fmla="*/ 62 w 72"/>
                <a:gd name="T15" fmla="*/ 92 h 92"/>
                <a:gd name="T16" fmla="*/ 66 w 72"/>
                <a:gd name="T17" fmla="*/ 92 h 92"/>
                <a:gd name="T18" fmla="*/ 68 w 72"/>
                <a:gd name="T19" fmla="*/ 92 h 92"/>
                <a:gd name="T20" fmla="*/ 69 w 72"/>
                <a:gd name="T21" fmla="*/ 90 h 92"/>
                <a:gd name="T22" fmla="*/ 72 w 72"/>
                <a:gd name="T23" fmla="*/ 87 h 92"/>
                <a:gd name="T24" fmla="*/ 72 w 72"/>
                <a:gd name="T25" fmla="*/ 85 h 92"/>
                <a:gd name="T26" fmla="*/ 71 w 72"/>
                <a:gd name="T27" fmla="*/ 82 h 92"/>
                <a:gd name="T28" fmla="*/ 71 w 72"/>
                <a:gd name="T29" fmla="*/ 82 h 92"/>
                <a:gd name="T30" fmla="*/ 58 w 72"/>
                <a:gd name="T31" fmla="*/ 60 h 92"/>
                <a:gd name="T32" fmla="*/ 44 w 72"/>
                <a:gd name="T33" fmla="*/ 41 h 92"/>
                <a:gd name="T34" fmla="*/ 13 w 72"/>
                <a:gd name="T35" fmla="*/ 3 h 92"/>
                <a:gd name="T36" fmla="*/ 13 w 72"/>
                <a:gd name="T37" fmla="*/ 3 h 92"/>
                <a:gd name="T38" fmla="*/ 11 w 72"/>
                <a:gd name="T39" fmla="*/ 0 h 92"/>
                <a:gd name="T40" fmla="*/ 8 w 72"/>
                <a:gd name="T41" fmla="*/ 0 h 92"/>
                <a:gd name="T42" fmla="*/ 5 w 72"/>
                <a:gd name="T43" fmla="*/ 0 h 92"/>
                <a:gd name="T44" fmla="*/ 3 w 72"/>
                <a:gd name="T45" fmla="*/ 3 h 92"/>
                <a:gd name="T46" fmla="*/ 2 w 72"/>
                <a:gd name="T47" fmla="*/ 5 h 92"/>
                <a:gd name="T48" fmla="*/ 0 w 72"/>
                <a:gd name="T49" fmla="*/ 8 h 92"/>
                <a:gd name="T50" fmla="*/ 0 w 72"/>
                <a:gd name="T51" fmla="*/ 10 h 92"/>
                <a:gd name="T52" fmla="*/ 2 w 72"/>
                <a:gd name="T53" fmla="*/ 13 h 92"/>
                <a:gd name="T54" fmla="*/ 2 w 72"/>
                <a:gd name="T55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92">
                  <a:moveTo>
                    <a:pt x="2" y="13"/>
                  </a:moveTo>
                  <a:lnTo>
                    <a:pt x="2" y="13"/>
                  </a:lnTo>
                  <a:lnTo>
                    <a:pt x="31" y="50"/>
                  </a:lnTo>
                  <a:lnTo>
                    <a:pt x="45" y="69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9" y="92"/>
                  </a:lnTo>
                  <a:lnTo>
                    <a:pt x="62" y="92"/>
                  </a:lnTo>
                  <a:lnTo>
                    <a:pt x="66" y="92"/>
                  </a:lnTo>
                  <a:lnTo>
                    <a:pt x="68" y="92"/>
                  </a:lnTo>
                  <a:lnTo>
                    <a:pt x="69" y="90"/>
                  </a:lnTo>
                  <a:lnTo>
                    <a:pt x="72" y="87"/>
                  </a:lnTo>
                  <a:lnTo>
                    <a:pt x="72" y="85"/>
                  </a:lnTo>
                  <a:lnTo>
                    <a:pt x="71" y="82"/>
                  </a:lnTo>
                  <a:lnTo>
                    <a:pt x="71" y="82"/>
                  </a:lnTo>
                  <a:lnTo>
                    <a:pt x="58" y="60"/>
                  </a:lnTo>
                  <a:lnTo>
                    <a:pt x="44" y="4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6" name="Freeform 294">
              <a:extLst>
                <a:ext uri="{FF2B5EF4-FFF2-40B4-BE49-F238E27FC236}">
                  <a16:creationId xmlns:a16="http://schemas.microsoft.com/office/drawing/2014/main" id="{ED33FDC5-35B3-1168-B171-FC8AC2FDE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3072"/>
              <a:ext cx="35" cy="43"/>
            </a:xfrm>
            <a:custGeom>
              <a:avLst/>
              <a:gdLst>
                <a:gd name="T0" fmla="*/ 3 w 69"/>
                <a:gd name="T1" fmla="*/ 13 h 86"/>
                <a:gd name="T2" fmla="*/ 3 w 69"/>
                <a:gd name="T3" fmla="*/ 13 h 86"/>
                <a:gd name="T4" fmla="*/ 18 w 69"/>
                <a:gd name="T5" fmla="*/ 29 h 86"/>
                <a:gd name="T6" fmla="*/ 32 w 69"/>
                <a:gd name="T7" fmla="*/ 45 h 86"/>
                <a:gd name="T8" fmla="*/ 44 w 69"/>
                <a:gd name="T9" fmla="*/ 63 h 86"/>
                <a:gd name="T10" fmla="*/ 55 w 69"/>
                <a:gd name="T11" fmla="*/ 84 h 86"/>
                <a:gd name="T12" fmla="*/ 55 w 69"/>
                <a:gd name="T13" fmla="*/ 84 h 86"/>
                <a:gd name="T14" fmla="*/ 57 w 69"/>
                <a:gd name="T15" fmla="*/ 86 h 86"/>
                <a:gd name="T16" fmla="*/ 59 w 69"/>
                <a:gd name="T17" fmla="*/ 86 h 86"/>
                <a:gd name="T18" fmla="*/ 63 w 69"/>
                <a:gd name="T19" fmla="*/ 86 h 86"/>
                <a:gd name="T20" fmla="*/ 66 w 69"/>
                <a:gd name="T21" fmla="*/ 86 h 86"/>
                <a:gd name="T22" fmla="*/ 67 w 69"/>
                <a:gd name="T23" fmla="*/ 84 h 86"/>
                <a:gd name="T24" fmla="*/ 69 w 69"/>
                <a:gd name="T25" fmla="*/ 81 h 86"/>
                <a:gd name="T26" fmla="*/ 69 w 69"/>
                <a:gd name="T27" fmla="*/ 79 h 86"/>
                <a:gd name="T28" fmla="*/ 68 w 69"/>
                <a:gd name="T29" fmla="*/ 75 h 86"/>
                <a:gd name="T30" fmla="*/ 68 w 69"/>
                <a:gd name="T31" fmla="*/ 75 h 86"/>
                <a:gd name="T32" fmla="*/ 57 w 69"/>
                <a:gd name="T33" fmla="*/ 56 h 86"/>
                <a:gd name="T34" fmla="*/ 44 w 69"/>
                <a:gd name="T35" fmla="*/ 36 h 86"/>
                <a:gd name="T36" fmla="*/ 30 w 69"/>
                <a:gd name="T37" fmla="*/ 18 h 86"/>
                <a:gd name="T38" fmla="*/ 14 w 69"/>
                <a:gd name="T39" fmla="*/ 2 h 86"/>
                <a:gd name="T40" fmla="*/ 14 w 69"/>
                <a:gd name="T41" fmla="*/ 2 h 86"/>
                <a:gd name="T42" fmla="*/ 11 w 69"/>
                <a:gd name="T43" fmla="*/ 0 h 86"/>
                <a:gd name="T44" fmla="*/ 8 w 69"/>
                <a:gd name="T45" fmla="*/ 0 h 86"/>
                <a:gd name="T46" fmla="*/ 5 w 69"/>
                <a:gd name="T47" fmla="*/ 0 h 86"/>
                <a:gd name="T48" fmla="*/ 3 w 69"/>
                <a:gd name="T49" fmla="*/ 3 h 86"/>
                <a:gd name="T50" fmla="*/ 2 w 69"/>
                <a:gd name="T51" fmla="*/ 6 h 86"/>
                <a:gd name="T52" fmla="*/ 0 w 69"/>
                <a:gd name="T53" fmla="*/ 8 h 86"/>
                <a:gd name="T54" fmla="*/ 2 w 69"/>
                <a:gd name="T55" fmla="*/ 11 h 86"/>
                <a:gd name="T56" fmla="*/ 3 w 69"/>
                <a:gd name="T57" fmla="*/ 13 h 86"/>
                <a:gd name="T58" fmla="*/ 3 w 69"/>
                <a:gd name="T59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86">
                  <a:moveTo>
                    <a:pt x="3" y="13"/>
                  </a:moveTo>
                  <a:lnTo>
                    <a:pt x="3" y="13"/>
                  </a:lnTo>
                  <a:lnTo>
                    <a:pt x="18" y="29"/>
                  </a:lnTo>
                  <a:lnTo>
                    <a:pt x="32" y="45"/>
                  </a:lnTo>
                  <a:lnTo>
                    <a:pt x="44" y="63"/>
                  </a:lnTo>
                  <a:lnTo>
                    <a:pt x="55" y="84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9" y="86"/>
                  </a:lnTo>
                  <a:lnTo>
                    <a:pt x="63" y="86"/>
                  </a:lnTo>
                  <a:lnTo>
                    <a:pt x="66" y="86"/>
                  </a:lnTo>
                  <a:lnTo>
                    <a:pt x="67" y="84"/>
                  </a:lnTo>
                  <a:lnTo>
                    <a:pt x="69" y="81"/>
                  </a:lnTo>
                  <a:lnTo>
                    <a:pt x="69" y="79"/>
                  </a:lnTo>
                  <a:lnTo>
                    <a:pt x="68" y="75"/>
                  </a:lnTo>
                  <a:lnTo>
                    <a:pt x="68" y="75"/>
                  </a:lnTo>
                  <a:lnTo>
                    <a:pt x="57" y="56"/>
                  </a:lnTo>
                  <a:lnTo>
                    <a:pt x="44" y="36"/>
                  </a:lnTo>
                  <a:lnTo>
                    <a:pt x="30" y="1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7" name="Freeform 295">
              <a:extLst>
                <a:ext uri="{FF2B5EF4-FFF2-40B4-BE49-F238E27FC236}">
                  <a16:creationId xmlns:a16="http://schemas.microsoft.com/office/drawing/2014/main" id="{7487D464-143B-9110-BCFA-4B3E691E6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2901"/>
              <a:ext cx="303" cy="304"/>
            </a:xfrm>
            <a:custGeom>
              <a:avLst/>
              <a:gdLst>
                <a:gd name="T0" fmla="*/ 309 w 604"/>
                <a:gd name="T1" fmla="*/ 32 h 609"/>
                <a:gd name="T2" fmla="*/ 270 w 604"/>
                <a:gd name="T3" fmla="*/ 107 h 609"/>
                <a:gd name="T4" fmla="*/ 218 w 604"/>
                <a:gd name="T5" fmla="*/ 172 h 609"/>
                <a:gd name="T6" fmla="*/ 153 w 604"/>
                <a:gd name="T7" fmla="*/ 228 h 609"/>
                <a:gd name="T8" fmla="*/ 82 w 604"/>
                <a:gd name="T9" fmla="*/ 273 h 609"/>
                <a:gd name="T10" fmla="*/ 5 w 604"/>
                <a:gd name="T11" fmla="*/ 308 h 609"/>
                <a:gd name="T12" fmla="*/ 1 w 604"/>
                <a:gd name="T13" fmla="*/ 312 h 609"/>
                <a:gd name="T14" fmla="*/ 0 w 604"/>
                <a:gd name="T15" fmla="*/ 317 h 609"/>
                <a:gd name="T16" fmla="*/ 18 w 604"/>
                <a:gd name="T17" fmla="*/ 349 h 609"/>
                <a:gd name="T18" fmla="*/ 56 w 604"/>
                <a:gd name="T19" fmla="*/ 396 h 609"/>
                <a:gd name="T20" fmla="*/ 147 w 604"/>
                <a:gd name="T21" fmla="*/ 499 h 609"/>
                <a:gd name="T22" fmla="*/ 182 w 604"/>
                <a:gd name="T23" fmla="*/ 538 h 609"/>
                <a:gd name="T24" fmla="*/ 219 w 604"/>
                <a:gd name="T25" fmla="*/ 576 h 609"/>
                <a:gd name="T26" fmla="*/ 243 w 604"/>
                <a:gd name="T27" fmla="*/ 587 h 609"/>
                <a:gd name="T28" fmla="*/ 300 w 604"/>
                <a:gd name="T29" fmla="*/ 596 h 609"/>
                <a:gd name="T30" fmla="*/ 350 w 604"/>
                <a:gd name="T31" fmla="*/ 599 h 609"/>
                <a:gd name="T32" fmla="*/ 425 w 604"/>
                <a:gd name="T33" fmla="*/ 608 h 609"/>
                <a:gd name="T34" fmla="*/ 487 w 604"/>
                <a:gd name="T35" fmla="*/ 605 h 609"/>
                <a:gd name="T36" fmla="*/ 521 w 604"/>
                <a:gd name="T37" fmla="*/ 593 h 609"/>
                <a:gd name="T38" fmla="*/ 539 w 604"/>
                <a:gd name="T39" fmla="*/ 578 h 609"/>
                <a:gd name="T40" fmla="*/ 557 w 604"/>
                <a:gd name="T41" fmla="*/ 545 h 609"/>
                <a:gd name="T42" fmla="*/ 570 w 604"/>
                <a:gd name="T43" fmla="*/ 510 h 609"/>
                <a:gd name="T44" fmla="*/ 596 w 604"/>
                <a:gd name="T45" fmla="*/ 414 h 609"/>
                <a:gd name="T46" fmla="*/ 604 w 604"/>
                <a:gd name="T47" fmla="*/ 380 h 609"/>
                <a:gd name="T48" fmla="*/ 598 w 604"/>
                <a:gd name="T49" fmla="*/ 373 h 609"/>
                <a:gd name="T50" fmla="*/ 590 w 604"/>
                <a:gd name="T51" fmla="*/ 376 h 609"/>
                <a:gd name="T52" fmla="*/ 575 w 604"/>
                <a:gd name="T53" fmla="*/ 430 h 609"/>
                <a:gd name="T54" fmla="*/ 556 w 604"/>
                <a:gd name="T55" fmla="*/ 506 h 609"/>
                <a:gd name="T56" fmla="*/ 539 w 604"/>
                <a:gd name="T57" fmla="*/ 549 h 609"/>
                <a:gd name="T58" fmla="*/ 512 w 604"/>
                <a:gd name="T59" fmla="*/ 579 h 609"/>
                <a:gd name="T60" fmla="*/ 494 w 604"/>
                <a:gd name="T61" fmla="*/ 588 h 609"/>
                <a:gd name="T62" fmla="*/ 451 w 604"/>
                <a:gd name="T63" fmla="*/ 592 h 609"/>
                <a:gd name="T64" fmla="*/ 384 w 604"/>
                <a:gd name="T65" fmla="*/ 586 h 609"/>
                <a:gd name="T66" fmla="*/ 309 w 604"/>
                <a:gd name="T67" fmla="*/ 581 h 609"/>
                <a:gd name="T68" fmla="*/ 252 w 604"/>
                <a:gd name="T69" fmla="*/ 573 h 609"/>
                <a:gd name="T70" fmla="*/ 227 w 604"/>
                <a:gd name="T71" fmla="*/ 561 h 609"/>
                <a:gd name="T72" fmla="*/ 198 w 604"/>
                <a:gd name="T73" fmla="*/ 537 h 609"/>
                <a:gd name="T74" fmla="*/ 157 w 604"/>
                <a:gd name="T75" fmla="*/ 487 h 609"/>
                <a:gd name="T76" fmla="*/ 83 w 604"/>
                <a:gd name="T77" fmla="*/ 404 h 609"/>
                <a:gd name="T78" fmla="*/ 46 w 604"/>
                <a:gd name="T79" fmla="*/ 360 h 609"/>
                <a:gd name="T80" fmla="*/ 20 w 604"/>
                <a:gd name="T81" fmla="*/ 326 h 609"/>
                <a:gd name="T82" fmla="*/ 10 w 604"/>
                <a:gd name="T83" fmla="*/ 322 h 609"/>
                <a:gd name="T84" fmla="*/ 63 w 604"/>
                <a:gd name="T85" fmla="*/ 300 h 609"/>
                <a:gd name="T86" fmla="*/ 139 w 604"/>
                <a:gd name="T87" fmla="*/ 258 h 609"/>
                <a:gd name="T88" fmla="*/ 207 w 604"/>
                <a:gd name="T89" fmla="*/ 203 h 609"/>
                <a:gd name="T90" fmla="*/ 266 w 604"/>
                <a:gd name="T91" fmla="*/ 139 h 609"/>
                <a:gd name="T92" fmla="*/ 311 w 604"/>
                <a:gd name="T93" fmla="*/ 64 h 609"/>
                <a:gd name="T94" fmla="*/ 333 w 604"/>
                <a:gd name="T95" fmla="*/ 9 h 609"/>
                <a:gd name="T96" fmla="*/ 330 w 604"/>
                <a:gd name="T97" fmla="*/ 2 h 609"/>
                <a:gd name="T98" fmla="*/ 321 w 604"/>
                <a:gd name="T99" fmla="*/ 0 h 609"/>
                <a:gd name="T100" fmla="*/ 317 w 604"/>
                <a:gd name="T101" fmla="*/ 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4" h="609">
                  <a:moveTo>
                    <a:pt x="317" y="6"/>
                  </a:moveTo>
                  <a:lnTo>
                    <a:pt x="317" y="6"/>
                  </a:lnTo>
                  <a:lnTo>
                    <a:pt x="309" y="32"/>
                  </a:lnTo>
                  <a:lnTo>
                    <a:pt x="297" y="58"/>
                  </a:lnTo>
                  <a:lnTo>
                    <a:pt x="284" y="82"/>
                  </a:lnTo>
                  <a:lnTo>
                    <a:pt x="270" y="107"/>
                  </a:lnTo>
                  <a:lnTo>
                    <a:pt x="253" y="130"/>
                  </a:lnTo>
                  <a:lnTo>
                    <a:pt x="235" y="152"/>
                  </a:lnTo>
                  <a:lnTo>
                    <a:pt x="218" y="172"/>
                  </a:lnTo>
                  <a:lnTo>
                    <a:pt x="197" y="193"/>
                  </a:lnTo>
                  <a:lnTo>
                    <a:pt x="175" y="210"/>
                  </a:lnTo>
                  <a:lnTo>
                    <a:pt x="153" y="228"/>
                  </a:lnTo>
                  <a:lnTo>
                    <a:pt x="130" y="245"/>
                  </a:lnTo>
                  <a:lnTo>
                    <a:pt x="107" y="260"/>
                  </a:lnTo>
                  <a:lnTo>
                    <a:pt x="82" y="273"/>
                  </a:lnTo>
                  <a:lnTo>
                    <a:pt x="57" y="286"/>
                  </a:lnTo>
                  <a:lnTo>
                    <a:pt x="32" y="298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2" y="309"/>
                  </a:lnTo>
                  <a:lnTo>
                    <a:pt x="1" y="312"/>
                  </a:lnTo>
                  <a:lnTo>
                    <a:pt x="0" y="314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5" y="328"/>
                  </a:lnTo>
                  <a:lnTo>
                    <a:pt x="11" y="339"/>
                  </a:lnTo>
                  <a:lnTo>
                    <a:pt x="18" y="349"/>
                  </a:lnTo>
                  <a:lnTo>
                    <a:pt x="24" y="359"/>
                  </a:lnTo>
                  <a:lnTo>
                    <a:pt x="41" y="378"/>
                  </a:lnTo>
                  <a:lnTo>
                    <a:pt x="56" y="396"/>
                  </a:lnTo>
                  <a:lnTo>
                    <a:pt x="56" y="396"/>
                  </a:lnTo>
                  <a:lnTo>
                    <a:pt x="101" y="447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4" y="518"/>
                  </a:lnTo>
                  <a:lnTo>
                    <a:pt x="182" y="538"/>
                  </a:lnTo>
                  <a:lnTo>
                    <a:pt x="200" y="558"/>
                  </a:lnTo>
                  <a:lnTo>
                    <a:pt x="209" y="567"/>
                  </a:lnTo>
                  <a:lnTo>
                    <a:pt x="219" y="576"/>
                  </a:lnTo>
                  <a:lnTo>
                    <a:pt x="219" y="576"/>
                  </a:lnTo>
                  <a:lnTo>
                    <a:pt x="230" y="582"/>
                  </a:lnTo>
                  <a:lnTo>
                    <a:pt x="243" y="587"/>
                  </a:lnTo>
                  <a:lnTo>
                    <a:pt x="257" y="591"/>
                  </a:lnTo>
                  <a:lnTo>
                    <a:pt x="271" y="593"/>
                  </a:lnTo>
                  <a:lnTo>
                    <a:pt x="300" y="596"/>
                  </a:lnTo>
                  <a:lnTo>
                    <a:pt x="326" y="597"/>
                  </a:lnTo>
                  <a:lnTo>
                    <a:pt x="326" y="597"/>
                  </a:lnTo>
                  <a:lnTo>
                    <a:pt x="350" y="599"/>
                  </a:lnTo>
                  <a:lnTo>
                    <a:pt x="374" y="602"/>
                  </a:lnTo>
                  <a:lnTo>
                    <a:pt x="399" y="605"/>
                  </a:lnTo>
                  <a:lnTo>
                    <a:pt x="425" y="608"/>
                  </a:lnTo>
                  <a:lnTo>
                    <a:pt x="451" y="609"/>
                  </a:lnTo>
                  <a:lnTo>
                    <a:pt x="475" y="606"/>
                  </a:lnTo>
                  <a:lnTo>
                    <a:pt x="487" y="605"/>
                  </a:lnTo>
                  <a:lnTo>
                    <a:pt x="498" y="602"/>
                  </a:lnTo>
                  <a:lnTo>
                    <a:pt x="510" y="599"/>
                  </a:lnTo>
                  <a:lnTo>
                    <a:pt x="521" y="593"/>
                  </a:lnTo>
                  <a:lnTo>
                    <a:pt x="521" y="593"/>
                  </a:lnTo>
                  <a:lnTo>
                    <a:pt x="530" y="587"/>
                  </a:lnTo>
                  <a:lnTo>
                    <a:pt x="539" y="578"/>
                  </a:lnTo>
                  <a:lnTo>
                    <a:pt x="547" y="568"/>
                  </a:lnTo>
                  <a:lnTo>
                    <a:pt x="552" y="556"/>
                  </a:lnTo>
                  <a:lnTo>
                    <a:pt x="557" y="545"/>
                  </a:lnTo>
                  <a:lnTo>
                    <a:pt x="562" y="533"/>
                  </a:lnTo>
                  <a:lnTo>
                    <a:pt x="570" y="510"/>
                  </a:lnTo>
                  <a:lnTo>
                    <a:pt x="570" y="510"/>
                  </a:lnTo>
                  <a:lnTo>
                    <a:pt x="579" y="478"/>
                  </a:lnTo>
                  <a:lnTo>
                    <a:pt x="588" y="446"/>
                  </a:lnTo>
                  <a:lnTo>
                    <a:pt x="596" y="414"/>
                  </a:lnTo>
                  <a:lnTo>
                    <a:pt x="604" y="382"/>
                  </a:lnTo>
                  <a:lnTo>
                    <a:pt x="604" y="382"/>
                  </a:lnTo>
                  <a:lnTo>
                    <a:pt x="604" y="380"/>
                  </a:lnTo>
                  <a:lnTo>
                    <a:pt x="603" y="377"/>
                  </a:lnTo>
                  <a:lnTo>
                    <a:pt x="602" y="374"/>
                  </a:lnTo>
                  <a:lnTo>
                    <a:pt x="598" y="373"/>
                  </a:lnTo>
                  <a:lnTo>
                    <a:pt x="596" y="373"/>
                  </a:lnTo>
                  <a:lnTo>
                    <a:pt x="593" y="373"/>
                  </a:lnTo>
                  <a:lnTo>
                    <a:pt x="590" y="376"/>
                  </a:lnTo>
                  <a:lnTo>
                    <a:pt x="589" y="378"/>
                  </a:lnTo>
                  <a:lnTo>
                    <a:pt x="589" y="378"/>
                  </a:lnTo>
                  <a:lnTo>
                    <a:pt x="575" y="430"/>
                  </a:lnTo>
                  <a:lnTo>
                    <a:pt x="562" y="479"/>
                  </a:lnTo>
                  <a:lnTo>
                    <a:pt x="562" y="479"/>
                  </a:lnTo>
                  <a:lnTo>
                    <a:pt x="556" y="506"/>
                  </a:lnTo>
                  <a:lnTo>
                    <a:pt x="551" y="520"/>
                  </a:lnTo>
                  <a:lnTo>
                    <a:pt x="546" y="535"/>
                  </a:lnTo>
                  <a:lnTo>
                    <a:pt x="539" y="549"/>
                  </a:lnTo>
                  <a:lnTo>
                    <a:pt x="533" y="560"/>
                  </a:lnTo>
                  <a:lnTo>
                    <a:pt x="524" y="572"/>
                  </a:lnTo>
                  <a:lnTo>
                    <a:pt x="512" y="579"/>
                  </a:lnTo>
                  <a:lnTo>
                    <a:pt x="512" y="579"/>
                  </a:lnTo>
                  <a:lnTo>
                    <a:pt x="503" y="585"/>
                  </a:lnTo>
                  <a:lnTo>
                    <a:pt x="494" y="588"/>
                  </a:lnTo>
                  <a:lnTo>
                    <a:pt x="484" y="591"/>
                  </a:lnTo>
                  <a:lnTo>
                    <a:pt x="473" y="591"/>
                  </a:lnTo>
                  <a:lnTo>
                    <a:pt x="451" y="592"/>
                  </a:lnTo>
                  <a:lnTo>
                    <a:pt x="430" y="591"/>
                  </a:lnTo>
                  <a:lnTo>
                    <a:pt x="430" y="591"/>
                  </a:lnTo>
                  <a:lnTo>
                    <a:pt x="384" y="586"/>
                  </a:lnTo>
                  <a:lnTo>
                    <a:pt x="337" y="582"/>
                  </a:lnTo>
                  <a:lnTo>
                    <a:pt x="337" y="582"/>
                  </a:lnTo>
                  <a:lnTo>
                    <a:pt x="309" y="581"/>
                  </a:lnTo>
                  <a:lnTo>
                    <a:pt x="280" y="578"/>
                  </a:lnTo>
                  <a:lnTo>
                    <a:pt x="266" y="577"/>
                  </a:lnTo>
                  <a:lnTo>
                    <a:pt x="252" y="573"/>
                  </a:lnTo>
                  <a:lnTo>
                    <a:pt x="239" y="568"/>
                  </a:lnTo>
                  <a:lnTo>
                    <a:pt x="227" y="561"/>
                  </a:lnTo>
                  <a:lnTo>
                    <a:pt x="227" y="561"/>
                  </a:lnTo>
                  <a:lnTo>
                    <a:pt x="216" y="555"/>
                  </a:lnTo>
                  <a:lnTo>
                    <a:pt x="207" y="546"/>
                  </a:lnTo>
                  <a:lnTo>
                    <a:pt x="198" y="537"/>
                  </a:lnTo>
                  <a:lnTo>
                    <a:pt x="189" y="527"/>
                  </a:lnTo>
                  <a:lnTo>
                    <a:pt x="174" y="506"/>
                  </a:lnTo>
                  <a:lnTo>
                    <a:pt x="157" y="487"/>
                  </a:lnTo>
                  <a:lnTo>
                    <a:pt x="157" y="487"/>
                  </a:lnTo>
                  <a:lnTo>
                    <a:pt x="120" y="446"/>
                  </a:lnTo>
                  <a:lnTo>
                    <a:pt x="83" y="404"/>
                  </a:lnTo>
                  <a:lnTo>
                    <a:pt x="83" y="404"/>
                  </a:lnTo>
                  <a:lnTo>
                    <a:pt x="64" y="382"/>
                  </a:lnTo>
                  <a:lnTo>
                    <a:pt x="46" y="360"/>
                  </a:lnTo>
                  <a:lnTo>
                    <a:pt x="37" y="350"/>
                  </a:lnTo>
                  <a:lnTo>
                    <a:pt x="28" y="339"/>
                  </a:lnTo>
                  <a:lnTo>
                    <a:pt x="20" y="326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10" y="322"/>
                  </a:lnTo>
                  <a:lnTo>
                    <a:pt x="10" y="322"/>
                  </a:lnTo>
                  <a:lnTo>
                    <a:pt x="37" y="312"/>
                  </a:lnTo>
                  <a:lnTo>
                    <a:pt x="63" y="300"/>
                  </a:lnTo>
                  <a:lnTo>
                    <a:pt x="89" y="287"/>
                  </a:lnTo>
                  <a:lnTo>
                    <a:pt x="115" y="273"/>
                  </a:lnTo>
                  <a:lnTo>
                    <a:pt x="139" y="258"/>
                  </a:lnTo>
                  <a:lnTo>
                    <a:pt x="162" y="240"/>
                  </a:lnTo>
                  <a:lnTo>
                    <a:pt x="186" y="222"/>
                  </a:lnTo>
                  <a:lnTo>
                    <a:pt x="207" y="203"/>
                  </a:lnTo>
                  <a:lnTo>
                    <a:pt x="229" y="182"/>
                  </a:lnTo>
                  <a:lnTo>
                    <a:pt x="248" y="161"/>
                  </a:lnTo>
                  <a:lnTo>
                    <a:pt x="266" y="139"/>
                  </a:lnTo>
                  <a:lnTo>
                    <a:pt x="283" y="114"/>
                  </a:lnTo>
                  <a:lnTo>
                    <a:pt x="298" y="90"/>
                  </a:lnTo>
                  <a:lnTo>
                    <a:pt x="311" y="64"/>
                  </a:lnTo>
                  <a:lnTo>
                    <a:pt x="323" y="38"/>
                  </a:lnTo>
                  <a:lnTo>
                    <a:pt x="333" y="9"/>
                  </a:lnTo>
                  <a:lnTo>
                    <a:pt x="333" y="9"/>
                  </a:lnTo>
                  <a:lnTo>
                    <a:pt x="333" y="7"/>
                  </a:lnTo>
                  <a:lnTo>
                    <a:pt x="332" y="4"/>
                  </a:lnTo>
                  <a:lnTo>
                    <a:pt x="330" y="2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321" y="0"/>
                  </a:lnTo>
                  <a:lnTo>
                    <a:pt x="319" y="3"/>
                  </a:lnTo>
                  <a:lnTo>
                    <a:pt x="317" y="6"/>
                  </a:lnTo>
                  <a:lnTo>
                    <a:pt x="31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8" name="Freeform 296">
              <a:extLst>
                <a:ext uri="{FF2B5EF4-FFF2-40B4-BE49-F238E27FC236}">
                  <a16:creationId xmlns:a16="http://schemas.microsoft.com/office/drawing/2014/main" id="{EE626CE2-9495-BFE8-453A-8C7C98F6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996"/>
              <a:ext cx="256" cy="440"/>
            </a:xfrm>
            <a:custGeom>
              <a:avLst/>
              <a:gdLst>
                <a:gd name="T0" fmla="*/ 2 w 513"/>
                <a:gd name="T1" fmla="*/ 45 h 880"/>
                <a:gd name="T2" fmla="*/ 8 w 513"/>
                <a:gd name="T3" fmla="*/ 159 h 880"/>
                <a:gd name="T4" fmla="*/ 28 w 513"/>
                <a:gd name="T5" fmla="*/ 271 h 880"/>
                <a:gd name="T6" fmla="*/ 53 w 513"/>
                <a:gd name="T7" fmla="*/ 346 h 880"/>
                <a:gd name="T8" fmla="*/ 107 w 513"/>
                <a:gd name="T9" fmla="*/ 453 h 880"/>
                <a:gd name="T10" fmla="*/ 153 w 513"/>
                <a:gd name="T11" fmla="*/ 522 h 880"/>
                <a:gd name="T12" fmla="*/ 198 w 513"/>
                <a:gd name="T13" fmla="*/ 593 h 880"/>
                <a:gd name="T14" fmla="*/ 224 w 513"/>
                <a:gd name="T15" fmla="*/ 658 h 880"/>
                <a:gd name="T16" fmla="*/ 230 w 513"/>
                <a:gd name="T17" fmla="*/ 703 h 880"/>
                <a:gd name="T18" fmla="*/ 228 w 513"/>
                <a:gd name="T19" fmla="*/ 770 h 880"/>
                <a:gd name="T20" fmla="*/ 236 w 513"/>
                <a:gd name="T21" fmla="*/ 826 h 880"/>
                <a:gd name="T22" fmla="*/ 253 w 513"/>
                <a:gd name="T23" fmla="*/ 857 h 880"/>
                <a:gd name="T24" fmla="*/ 269 w 513"/>
                <a:gd name="T25" fmla="*/ 869 h 880"/>
                <a:gd name="T26" fmla="*/ 294 w 513"/>
                <a:gd name="T27" fmla="*/ 875 h 880"/>
                <a:gd name="T28" fmla="*/ 335 w 513"/>
                <a:gd name="T29" fmla="*/ 869 h 880"/>
                <a:gd name="T30" fmla="*/ 371 w 513"/>
                <a:gd name="T31" fmla="*/ 858 h 880"/>
                <a:gd name="T32" fmla="*/ 397 w 513"/>
                <a:gd name="T33" fmla="*/ 853 h 880"/>
                <a:gd name="T34" fmla="*/ 438 w 513"/>
                <a:gd name="T35" fmla="*/ 863 h 880"/>
                <a:gd name="T36" fmla="*/ 487 w 513"/>
                <a:gd name="T37" fmla="*/ 878 h 880"/>
                <a:gd name="T38" fmla="*/ 505 w 513"/>
                <a:gd name="T39" fmla="*/ 880 h 880"/>
                <a:gd name="T40" fmla="*/ 513 w 513"/>
                <a:gd name="T41" fmla="*/ 876 h 880"/>
                <a:gd name="T42" fmla="*/ 510 w 513"/>
                <a:gd name="T43" fmla="*/ 867 h 880"/>
                <a:gd name="T44" fmla="*/ 505 w 513"/>
                <a:gd name="T45" fmla="*/ 864 h 880"/>
                <a:gd name="T46" fmla="*/ 474 w 513"/>
                <a:gd name="T47" fmla="*/ 861 h 880"/>
                <a:gd name="T48" fmla="*/ 432 w 513"/>
                <a:gd name="T49" fmla="*/ 844 h 880"/>
                <a:gd name="T50" fmla="*/ 395 w 513"/>
                <a:gd name="T51" fmla="*/ 836 h 880"/>
                <a:gd name="T52" fmla="*/ 373 w 513"/>
                <a:gd name="T53" fmla="*/ 840 h 880"/>
                <a:gd name="T54" fmla="*/ 322 w 513"/>
                <a:gd name="T55" fmla="*/ 855 h 880"/>
                <a:gd name="T56" fmla="*/ 281 w 513"/>
                <a:gd name="T57" fmla="*/ 857 h 880"/>
                <a:gd name="T58" fmla="*/ 265 w 513"/>
                <a:gd name="T59" fmla="*/ 849 h 880"/>
                <a:gd name="T60" fmla="*/ 250 w 513"/>
                <a:gd name="T61" fmla="*/ 827 h 880"/>
                <a:gd name="T62" fmla="*/ 244 w 513"/>
                <a:gd name="T63" fmla="*/ 796 h 880"/>
                <a:gd name="T64" fmla="*/ 245 w 513"/>
                <a:gd name="T65" fmla="*/ 717 h 880"/>
                <a:gd name="T66" fmla="*/ 242 w 513"/>
                <a:gd name="T67" fmla="*/ 679 h 880"/>
                <a:gd name="T68" fmla="*/ 230 w 513"/>
                <a:gd name="T69" fmla="*/ 627 h 880"/>
                <a:gd name="T70" fmla="*/ 207 w 513"/>
                <a:gd name="T71" fmla="*/ 577 h 880"/>
                <a:gd name="T72" fmla="*/ 166 w 513"/>
                <a:gd name="T73" fmla="*/ 515 h 880"/>
                <a:gd name="T74" fmla="*/ 125 w 513"/>
                <a:gd name="T75" fmla="*/ 453 h 880"/>
                <a:gd name="T76" fmla="*/ 68 w 513"/>
                <a:gd name="T77" fmla="*/ 342 h 880"/>
                <a:gd name="T78" fmla="*/ 43 w 513"/>
                <a:gd name="T79" fmla="*/ 267 h 880"/>
                <a:gd name="T80" fmla="*/ 23 w 513"/>
                <a:gd name="T81" fmla="*/ 157 h 880"/>
                <a:gd name="T82" fmla="*/ 17 w 513"/>
                <a:gd name="T83" fmla="*/ 45 h 880"/>
                <a:gd name="T84" fmla="*/ 16 w 513"/>
                <a:gd name="T85" fmla="*/ 4 h 880"/>
                <a:gd name="T86" fmla="*/ 8 w 513"/>
                <a:gd name="T87" fmla="*/ 0 h 880"/>
                <a:gd name="T88" fmla="*/ 2 w 513"/>
                <a:gd name="T89" fmla="*/ 4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3" h="880">
                  <a:moveTo>
                    <a:pt x="0" y="7"/>
                  </a:moveTo>
                  <a:lnTo>
                    <a:pt x="0" y="7"/>
                  </a:lnTo>
                  <a:lnTo>
                    <a:pt x="2" y="45"/>
                  </a:lnTo>
                  <a:lnTo>
                    <a:pt x="3" y="83"/>
                  </a:lnTo>
                  <a:lnTo>
                    <a:pt x="4" y="121"/>
                  </a:lnTo>
                  <a:lnTo>
                    <a:pt x="8" y="159"/>
                  </a:lnTo>
                  <a:lnTo>
                    <a:pt x="13" y="197"/>
                  </a:lnTo>
                  <a:lnTo>
                    <a:pt x="19" y="234"/>
                  </a:lnTo>
                  <a:lnTo>
                    <a:pt x="28" y="271"/>
                  </a:lnTo>
                  <a:lnTo>
                    <a:pt x="39" y="307"/>
                  </a:lnTo>
                  <a:lnTo>
                    <a:pt x="39" y="307"/>
                  </a:lnTo>
                  <a:lnTo>
                    <a:pt x="53" y="346"/>
                  </a:lnTo>
                  <a:lnTo>
                    <a:pt x="68" y="383"/>
                  </a:lnTo>
                  <a:lnTo>
                    <a:pt x="86" y="419"/>
                  </a:lnTo>
                  <a:lnTo>
                    <a:pt x="107" y="453"/>
                  </a:lnTo>
                  <a:lnTo>
                    <a:pt x="107" y="453"/>
                  </a:lnTo>
                  <a:lnTo>
                    <a:pt x="128" y="488"/>
                  </a:lnTo>
                  <a:lnTo>
                    <a:pt x="153" y="522"/>
                  </a:lnTo>
                  <a:lnTo>
                    <a:pt x="176" y="557"/>
                  </a:lnTo>
                  <a:lnTo>
                    <a:pt x="198" y="593"/>
                  </a:lnTo>
                  <a:lnTo>
                    <a:pt x="198" y="593"/>
                  </a:lnTo>
                  <a:lnTo>
                    <a:pt x="208" y="613"/>
                  </a:lnTo>
                  <a:lnTo>
                    <a:pt x="217" y="635"/>
                  </a:lnTo>
                  <a:lnTo>
                    <a:pt x="224" y="658"/>
                  </a:lnTo>
                  <a:lnTo>
                    <a:pt x="228" y="681"/>
                  </a:lnTo>
                  <a:lnTo>
                    <a:pt x="228" y="681"/>
                  </a:lnTo>
                  <a:lnTo>
                    <a:pt x="230" y="703"/>
                  </a:lnTo>
                  <a:lnTo>
                    <a:pt x="230" y="725"/>
                  </a:lnTo>
                  <a:lnTo>
                    <a:pt x="228" y="770"/>
                  </a:lnTo>
                  <a:lnTo>
                    <a:pt x="228" y="770"/>
                  </a:lnTo>
                  <a:lnTo>
                    <a:pt x="231" y="798"/>
                  </a:lnTo>
                  <a:lnTo>
                    <a:pt x="232" y="812"/>
                  </a:lnTo>
                  <a:lnTo>
                    <a:pt x="236" y="826"/>
                  </a:lnTo>
                  <a:lnTo>
                    <a:pt x="241" y="840"/>
                  </a:lnTo>
                  <a:lnTo>
                    <a:pt x="249" y="852"/>
                  </a:lnTo>
                  <a:lnTo>
                    <a:pt x="253" y="857"/>
                  </a:lnTo>
                  <a:lnTo>
                    <a:pt x="258" y="862"/>
                  </a:lnTo>
                  <a:lnTo>
                    <a:pt x="263" y="866"/>
                  </a:lnTo>
                  <a:lnTo>
                    <a:pt x="269" y="869"/>
                  </a:lnTo>
                  <a:lnTo>
                    <a:pt x="269" y="869"/>
                  </a:lnTo>
                  <a:lnTo>
                    <a:pt x="282" y="873"/>
                  </a:lnTo>
                  <a:lnTo>
                    <a:pt x="294" y="875"/>
                  </a:lnTo>
                  <a:lnTo>
                    <a:pt x="308" y="875"/>
                  </a:lnTo>
                  <a:lnTo>
                    <a:pt x="321" y="873"/>
                  </a:lnTo>
                  <a:lnTo>
                    <a:pt x="335" y="869"/>
                  </a:lnTo>
                  <a:lnTo>
                    <a:pt x="347" y="866"/>
                  </a:lnTo>
                  <a:lnTo>
                    <a:pt x="371" y="858"/>
                  </a:lnTo>
                  <a:lnTo>
                    <a:pt x="371" y="858"/>
                  </a:lnTo>
                  <a:lnTo>
                    <a:pt x="379" y="855"/>
                  </a:lnTo>
                  <a:lnTo>
                    <a:pt x="388" y="853"/>
                  </a:lnTo>
                  <a:lnTo>
                    <a:pt x="397" y="853"/>
                  </a:lnTo>
                  <a:lnTo>
                    <a:pt x="405" y="854"/>
                  </a:lnTo>
                  <a:lnTo>
                    <a:pt x="422" y="857"/>
                  </a:lnTo>
                  <a:lnTo>
                    <a:pt x="438" y="863"/>
                  </a:lnTo>
                  <a:lnTo>
                    <a:pt x="454" y="869"/>
                  </a:lnTo>
                  <a:lnTo>
                    <a:pt x="470" y="875"/>
                  </a:lnTo>
                  <a:lnTo>
                    <a:pt x="487" y="878"/>
                  </a:lnTo>
                  <a:lnTo>
                    <a:pt x="496" y="880"/>
                  </a:lnTo>
                  <a:lnTo>
                    <a:pt x="505" y="880"/>
                  </a:lnTo>
                  <a:lnTo>
                    <a:pt x="505" y="880"/>
                  </a:lnTo>
                  <a:lnTo>
                    <a:pt x="509" y="880"/>
                  </a:lnTo>
                  <a:lnTo>
                    <a:pt x="510" y="877"/>
                  </a:lnTo>
                  <a:lnTo>
                    <a:pt x="513" y="876"/>
                  </a:lnTo>
                  <a:lnTo>
                    <a:pt x="513" y="872"/>
                  </a:lnTo>
                  <a:lnTo>
                    <a:pt x="513" y="869"/>
                  </a:lnTo>
                  <a:lnTo>
                    <a:pt x="510" y="867"/>
                  </a:lnTo>
                  <a:lnTo>
                    <a:pt x="509" y="866"/>
                  </a:lnTo>
                  <a:lnTo>
                    <a:pt x="505" y="864"/>
                  </a:lnTo>
                  <a:lnTo>
                    <a:pt x="505" y="864"/>
                  </a:lnTo>
                  <a:lnTo>
                    <a:pt x="497" y="864"/>
                  </a:lnTo>
                  <a:lnTo>
                    <a:pt x="490" y="864"/>
                  </a:lnTo>
                  <a:lnTo>
                    <a:pt x="474" y="861"/>
                  </a:lnTo>
                  <a:lnTo>
                    <a:pt x="460" y="855"/>
                  </a:lnTo>
                  <a:lnTo>
                    <a:pt x="446" y="849"/>
                  </a:lnTo>
                  <a:lnTo>
                    <a:pt x="432" y="844"/>
                  </a:lnTo>
                  <a:lnTo>
                    <a:pt x="418" y="840"/>
                  </a:lnTo>
                  <a:lnTo>
                    <a:pt x="403" y="837"/>
                  </a:lnTo>
                  <a:lnTo>
                    <a:pt x="395" y="836"/>
                  </a:lnTo>
                  <a:lnTo>
                    <a:pt x="387" y="837"/>
                  </a:lnTo>
                  <a:lnTo>
                    <a:pt x="387" y="837"/>
                  </a:lnTo>
                  <a:lnTo>
                    <a:pt x="373" y="840"/>
                  </a:lnTo>
                  <a:lnTo>
                    <a:pt x="360" y="844"/>
                  </a:lnTo>
                  <a:lnTo>
                    <a:pt x="335" y="852"/>
                  </a:lnTo>
                  <a:lnTo>
                    <a:pt x="322" y="855"/>
                  </a:lnTo>
                  <a:lnTo>
                    <a:pt x="308" y="858"/>
                  </a:lnTo>
                  <a:lnTo>
                    <a:pt x="295" y="859"/>
                  </a:lnTo>
                  <a:lnTo>
                    <a:pt x="281" y="857"/>
                  </a:lnTo>
                  <a:lnTo>
                    <a:pt x="281" y="857"/>
                  </a:lnTo>
                  <a:lnTo>
                    <a:pt x="272" y="854"/>
                  </a:lnTo>
                  <a:lnTo>
                    <a:pt x="265" y="849"/>
                  </a:lnTo>
                  <a:lnTo>
                    <a:pt x="259" y="843"/>
                  </a:lnTo>
                  <a:lnTo>
                    <a:pt x="254" y="835"/>
                  </a:lnTo>
                  <a:lnTo>
                    <a:pt x="250" y="827"/>
                  </a:lnTo>
                  <a:lnTo>
                    <a:pt x="248" y="817"/>
                  </a:lnTo>
                  <a:lnTo>
                    <a:pt x="246" y="807"/>
                  </a:lnTo>
                  <a:lnTo>
                    <a:pt x="244" y="796"/>
                  </a:lnTo>
                  <a:lnTo>
                    <a:pt x="244" y="773"/>
                  </a:lnTo>
                  <a:lnTo>
                    <a:pt x="244" y="752"/>
                  </a:lnTo>
                  <a:lnTo>
                    <a:pt x="245" y="717"/>
                  </a:lnTo>
                  <a:lnTo>
                    <a:pt x="245" y="717"/>
                  </a:lnTo>
                  <a:lnTo>
                    <a:pt x="244" y="698"/>
                  </a:lnTo>
                  <a:lnTo>
                    <a:pt x="242" y="679"/>
                  </a:lnTo>
                  <a:lnTo>
                    <a:pt x="240" y="662"/>
                  </a:lnTo>
                  <a:lnTo>
                    <a:pt x="235" y="644"/>
                  </a:lnTo>
                  <a:lnTo>
                    <a:pt x="230" y="627"/>
                  </a:lnTo>
                  <a:lnTo>
                    <a:pt x="223" y="611"/>
                  </a:lnTo>
                  <a:lnTo>
                    <a:pt x="215" y="594"/>
                  </a:lnTo>
                  <a:lnTo>
                    <a:pt x="207" y="577"/>
                  </a:lnTo>
                  <a:lnTo>
                    <a:pt x="207" y="577"/>
                  </a:lnTo>
                  <a:lnTo>
                    <a:pt x="187" y="545"/>
                  </a:lnTo>
                  <a:lnTo>
                    <a:pt x="166" y="515"/>
                  </a:lnTo>
                  <a:lnTo>
                    <a:pt x="145" y="484"/>
                  </a:lnTo>
                  <a:lnTo>
                    <a:pt x="125" y="453"/>
                  </a:lnTo>
                  <a:lnTo>
                    <a:pt x="125" y="453"/>
                  </a:lnTo>
                  <a:lnTo>
                    <a:pt x="103" y="417"/>
                  </a:lnTo>
                  <a:lnTo>
                    <a:pt x="85" y="380"/>
                  </a:lnTo>
                  <a:lnTo>
                    <a:pt x="68" y="342"/>
                  </a:lnTo>
                  <a:lnTo>
                    <a:pt x="54" y="303"/>
                  </a:lnTo>
                  <a:lnTo>
                    <a:pt x="54" y="303"/>
                  </a:lnTo>
                  <a:lnTo>
                    <a:pt x="43" y="267"/>
                  </a:lnTo>
                  <a:lnTo>
                    <a:pt x="35" y="232"/>
                  </a:lnTo>
                  <a:lnTo>
                    <a:pt x="27" y="194"/>
                  </a:lnTo>
                  <a:lnTo>
                    <a:pt x="23" y="157"/>
                  </a:lnTo>
                  <a:lnTo>
                    <a:pt x="19" y="120"/>
                  </a:lnTo>
                  <a:lnTo>
                    <a:pt x="17" y="82"/>
                  </a:lnTo>
                  <a:lnTo>
                    <a:pt x="17" y="4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4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9" name="Freeform 297">
              <a:extLst>
                <a:ext uri="{FF2B5EF4-FFF2-40B4-BE49-F238E27FC236}">
                  <a16:creationId xmlns:a16="http://schemas.microsoft.com/office/drawing/2014/main" id="{975CA06A-DF0F-6B09-D6F2-2279EE85A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1969"/>
              <a:ext cx="121" cy="140"/>
            </a:xfrm>
            <a:custGeom>
              <a:avLst/>
              <a:gdLst>
                <a:gd name="T0" fmla="*/ 16 w 242"/>
                <a:gd name="T1" fmla="*/ 179 h 280"/>
                <a:gd name="T2" fmla="*/ 21 w 242"/>
                <a:gd name="T3" fmla="*/ 153 h 280"/>
                <a:gd name="T4" fmla="*/ 30 w 242"/>
                <a:gd name="T5" fmla="*/ 124 h 280"/>
                <a:gd name="T6" fmla="*/ 43 w 242"/>
                <a:gd name="T7" fmla="*/ 94 h 280"/>
                <a:gd name="T8" fmla="*/ 60 w 242"/>
                <a:gd name="T9" fmla="*/ 66 h 280"/>
                <a:gd name="T10" fmla="*/ 80 w 242"/>
                <a:gd name="T11" fmla="*/ 42 h 280"/>
                <a:gd name="T12" fmla="*/ 104 w 242"/>
                <a:gd name="T13" fmla="*/ 25 h 280"/>
                <a:gd name="T14" fmla="*/ 131 w 242"/>
                <a:gd name="T15" fmla="*/ 16 h 280"/>
                <a:gd name="T16" fmla="*/ 153 w 242"/>
                <a:gd name="T17" fmla="*/ 18 h 280"/>
                <a:gd name="T18" fmla="*/ 160 w 242"/>
                <a:gd name="T19" fmla="*/ 19 h 280"/>
                <a:gd name="T20" fmla="*/ 177 w 242"/>
                <a:gd name="T21" fmla="*/ 27 h 280"/>
                <a:gd name="T22" fmla="*/ 191 w 242"/>
                <a:gd name="T23" fmla="*/ 37 h 280"/>
                <a:gd name="T24" fmla="*/ 203 w 242"/>
                <a:gd name="T25" fmla="*/ 51 h 280"/>
                <a:gd name="T26" fmla="*/ 219 w 242"/>
                <a:gd name="T27" fmla="*/ 83 h 280"/>
                <a:gd name="T28" fmla="*/ 227 w 242"/>
                <a:gd name="T29" fmla="*/ 117 h 280"/>
                <a:gd name="T30" fmla="*/ 228 w 242"/>
                <a:gd name="T31" fmla="*/ 135 h 280"/>
                <a:gd name="T32" fmla="*/ 227 w 242"/>
                <a:gd name="T33" fmla="*/ 170 h 280"/>
                <a:gd name="T34" fmla="*/ 210 w 242"/>
                <a:gd name="T35" fmla="*/ 270 h 280"/>
                <a:gd name="T36" fmla="*/ 210 w 242"/>
                <a:gd name="T37" fmla="*/ 274 h 280"/>
                <a:gd name="T38" fmla="*/ 214 w 242"/>
                <a:gd name="T39" fmla="*/ 279 h 280"/>
                <a:gd name="T40" fmla="*/ 219 w 242"/>
                <a:gd name="T41" fmla="*/ 280 h 280"/>
                <a:gd name="T42" fmla="*/ 224 w 242"/>
                <a:gd name="T43" fmla="*/ 278 h 280"/>
                <a:gd name="T44" fmla="*/ 226 w 242"/>
                <a:gd name="T45" fmla="*/ 274 h 280"/>
                <a:gd name="T46" fmla="*/ 239 w 242"/>
                <a:gd name="T47" fmla="*/ 199 h 280"/>
                <a:gd name="T48" fmla="*/ 242 w 242"/>
                <a:gd name="T49" fmla="*/ 158 h 280"/>
                <a:gd name="T50" fmla="*/ 242 w 242"/>
                <a:gd name="T51" fmla="*/ 119 h 280"/>
                <a:gd name="T52" fmla="*/ 236 w 242"/>
                <a:gd name="T53" fmla="*/ 80 h 280"/>
                <a:gd name="T54" fmla="*/ 222 w 242"/>
                <a:gd name="T55" fmla="*/ 48 h 280"/>
                <a:gd name="T56" fmla="*/ 210 w 242"/>
                <a:gd name="T57" fmla="*/ 33 h 280"/>
                <a:gd name="T58" fmla="*/ 196 w 242"/>
                <a:gd name="T59" fmla="*/ 21 h 280"/>
                <a:gd name="T60" fmla="*/ 180 w 242"/>
                <a:gd name="T61" fmla="*/ 11 h 280"/>
                <a:gd name="T62" fmla="*/ 159 w 242"/>
                <a:gd name="T63" fmla="*/ 3 h 280"/>
                <a:gd name="T64" fmla="*/ 150 w 242"/>
                <a:gd name="T65" fmla="*/ 1 h 280"/>
                <a:gd name="T66" fmla="*/ 135 w 242"/>
                <a:gd name="T67" fmla="*/ 0 h 280"/>
                <a:gd name="T68" fmla="*/ 118 w 242"/>
                <a:gd name="T69" fmla="*/ 1 h 280"/>
                <a:gd name="T70" fmla="*/ 98 w 242"/>
                <a:gd name="T71" fmla="*/ 10 h 280"/>
                <a:gd name="T72" fmla="*/ 71 w 242"/>
                <a:gd name="T73" fmla="*/ 29 h 280"/>
                <a:gd name="T74" fmla="*/ 49 w 242"/>
                <a:gd name="T75" fmla="*/ 56 h 280"/>
                <a:gd name="T76" fmla="*/ 30 w 242"/>
                <a:gd name="T77" fmla="*/ 87 h 280"/>
                <a:gd name="T78" fmla="*/ 16 w 242"/>
                <a:gd name="T79" fmla="*/ 119 h 280"/>
                <a:gd name="T80" fmla="*/ 5 w 242"/>
                <a:gd name="T81" fmla="*/ 151 h 280"/>
                <a:gd name="T82" fmla="*/ 0 w 242"/>
                <a:gd name="T83" fmla="*/ 179 h 280"/>
                <a:gd name="T84" fmla="*/ 0 w 242"/>
                <a:gd name="T85" fmla="*/ 183 h 280"/>
                <a:gd name="T86" fmla="*/ 4 w 242"/>
                <a:gd name="T87" fmla="*/ 185 h 280"/>
                <a:gd name="T88" fmla="*/ 9 w 242"/>
                <a:gd name="T89" fmla="*/ 185 h 280"/>
                <a:gd name="T90" fmla="*/ 14 w 242"/>
                <a:gd name="T91" fmla="*/ 183 h 280"/>
                <a:gd name="T92" fmla="*/ 16 w 242"/>
                <a:gd name="T93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2" h="280">
                  <a:moveTo>
                    <a:pt x="16" y="179"/>
                  </a:moveTo>
                  <a:lnTo>
                    <a:pt x="16" y="179"/>
                  </a:lnTo>
                  <a:lnTo>
                    <a:pt x="17" y="166"/>
                  </a:lnTo>
                  <a:lnTo>
                    <a:pt x="21" y="153"/>
                  </a:lnTo>
                  <a:lnTo>
                    <a:pt x="25" y="138"/>
                  </a:lnTo>
                  <a:lnTo>
                    <a:pt x="30" y="124"/>
                  </a:lnTo>
                  <a:lnTo>
                    <a:pt x="36" y="109"/>
                  </a:lnTo>
                  <a:lnTo>
                    <a:pt x="43" y="94"/>
                  </a:lnTo>
                  <a:lnTo>
                    <a:pt x="51" y="80"/>
                  </a:lnTo>
                  <a:lnTo>
                    <a:pt x="60" y="66"/>
                  </a:lnTo>
                  <a:lnTo>
                    <a:pt x="69" y="53"/>
                  </a:lnTo>
                  <a:lnTo>
                    <a:pt x="80" y="42"/>
                  </a:lnTo>
                  <a:lnTo>
                    <a:pt x="91" y="33"/>
                  </a:lnTo>
                  <a:lnTo>
                    <a:pt x="104" y="25"/>
                  </a:lnTo>
                  <a:lnTo>
                    <a:pt x="117" y="20"/>
                  </a:lnTo>
                  <a:lnTo>
                    <a:pt x="131" y="16"/>
                  </a:lnTo>
                  <a:lnTo>
                    <a:pt x="145" y="16"/>
                  </a:lnTo>
                  <a:lnTo>
                    <a:pt x="153" y="18"/>
                  </a:lnTo>
                  <a:lnTo>
                    <a:pt x="160" y="19"/>
                  </a:lnTo>
                  <a:lnTo>
                    <a:pt x="160" y="19"/>
                  </a:lnTo>
                  <a:lnTo>
                    <a:pt x="169" y="23"/>
                  </a:lnTo>
                  <a:lnTo>
                    <a:pt x="177" y="27"/>
                  </a:lnTo>
                  <a:lnTo>
                    <a:pt x="185" y="32"/>
                  </a:lnTo>
                  <a:lnTo>
                    <a:pt x="191" y="37"/>
                  </a:lnTo>
                  <a:lnTo>
                    <a:pt x="198" y="43"/>
                  </a:lnTo>
                  <a:lnTo>
                    <a:pt x="203" y="51"/>
                  </a:lnTo>
                  <a:lnTo>
                    <a:pt x="213" y="66"/>
                  </a:lnTo>
                  <a:lnTo>
                    <a:pt x="219" y="83"/>
                  </a:lnTo>
                  <a:lnTo>
                    <a:pt x="224" y="100"/>
                  </a:lnTo>
                  <a:lnTo>
                    <a:pt x="227" y="117"/>
                  </a:lnTo>
                  <a:lnTo>
                    <a:pt x="228" y="135"/>
                  </a:lnTo>
                  <a:lnTo>
                    <a:pt x="228" y="135"/>
                  </a:lnTo>
                  <a:lnTo>
                    <a:pt x="228" y="152"/>
                  </a:lnTo>
                  <a:lnTo>
                    <a:pt x="227" y="170"/>
                  </a:lnTo>
                  <a:lnTo>
                    <a:pt x="223" y="203"/>
                  </a:lnTo>
                  <a:lnTo>
                    <a:pt x="210" y="270"/>
                  </a:lnTo>
                  <a:lnTo>
                    <a:pt x="210" y="270"/>
                  </a:lnTo>
                  <a:lnTo>
                    <a:pt x="210" y="274"/>
                  </a:lnTo>
                  <a:lnTo>
                    <a:pt x="212" y="276"/>
                  </a:lnTo>
                  <a:lnTo>
                    <a:pt x="214" y="279"/>
                  </a:lnTo>
                  <a:lnTo>
                    <a:pt x="217" y="279"/>
                  </a:lnTo>
                  <a:lnTo>
                    <a:pt x="219" y="280"/>
                  </a:lnTo>
                  <a:lnTo>
                    <a:pt x="222" y="279"/>
                  </a:lnTo>
                  <a:lnTo>
                    <a:pt x="224" y="278"/>
                  </a:lnTo>
                  <a:lnTo>
                    <a:pt x="226" y="274"/>
                  </a:lnTo>
                  <a:lnTo>
                    <a:pt x="226" y="274"/>
                  </a:lnTo>
                  <a:lnTo>
                    <a:pt x="232" y="239"/>
                  </a:lnTo>
                  <a:lnTo>
                    <a:pt x="239" y="199"/>
                  </a:lnTo>
                  <a:lnTo>
                    <a:pt x="241" y="179"/>
                  </a:lnTo>
                  <a:lnTo>
                    <a:pt x="242" y="158"/>
                  </a:lnTo>
                  <a:lnTo>
                    <a:pt x="242" y="138"/>
                  </a:lnTo>
                  <a:lnTo>
                    <a:pt x="242" y="119"/>
                  </a:lnTo>
                  <a:lnTo>
                    <a:pt x="240" y="100"/>
                  </a:lnTo>
                  <a:lnTo>
                    <a:pt x="236" y="80"/>
                  </a:lnTo>
                  <a:lnTo>
                    <a:pt x="230" y="64"/>
                  </a:lnTo>
                  <a:lnTo>
                    <a:pt x="222" y="48"/>
                  </a:lnTo>
                  <a:lnTo>
                    <a:pt x="217" y="41"/>
                  </a:lnTo>
                  <a:lnTo>
                    <a:pt x="210" y="33"/>
                  </a:lnTo>
                  <a:lnTo>
                    <a:pt x="204" y="27"/>
                  </a:lnTo>
                  <a:lnTo>
                    <a:pt x="196" y="21"/>
                  </a:lnTo>
                  <a:lnTo>
                    <a:pt x="189" y="16"/>
                  </a:lnTo>
                  <a:lnTo>
                    <a:pt x="180" y="11"/>
                  </a:lnTo>
                  <a:lnTo>
                    <a:pt x="169" y="6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50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6" y="0"/>
                  </a:lnTo>
                  <a:lnTo>
                    <a:pt x="118" y="1"/>
                  </a:lnTo>
                  <a:lnTo>
                    <a:pt x="112" y="3"/>
                  </a:lnTo>
                  <a:lnTo>
                    <a:pt x="98" y="10"/>
                  </a:lnTo>
                  <a:lnTo>
                    <a:pt x="84" y="19"/>
                  </a:lnTo>
                  <a:lnTo>
                    <a:pt x="71" y="29"/>
                  </a:lnTo>
                  <a:lnTo>
                    <a:pt x="59" y="42"/>
                  </a:lnTo>
                  <a:lnTo>
                    <a:pt x="49" y="56"/>
                  </a:lnTo>
                  <a:lnTo>
                    <a:pt x="39" y="70"/>
                  </a:lnTo>
                  <a:lnTo>
                    <a:pt x="30" y="87"/>
                  </a:lnTo>
                  <a:lnTo>
                    <a:pt x="22" y="103"/>
                  </a:lnTo>
                  <a:lnTo>
                    <a:pt x="16" y="119"/>
                  </a:lnTo>
                  <a:lnTo>
                    <a:pt x="10" y="135"/>
                  </a:lnTo>
                  <a:lnTo>
                    <a:pt x="5" y="151"/>
                  </a:lnTo>
                  <a:lnTo>
                    <a:pt x="2" y="166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0" y="183"/>
                  </a:lnTo>
                  <a:lnTo>
                    <a:pt x="2" y="184"/>
                  </a:lnTo>
                  <a:lnTo>
                    <a:pt x="4" y="185"/>
                  </a:lnTo>
                  <a:lnTo>
                    <a:pt x="7" y="187"/>
                  </a:lnTo>
                  <a:lnTo>
                    <a:pt x="9" y="185"/>
                  </a:lnTo>
                  <a:lnTo>
                    <a:pt x="12" y="184"/>
                  </a:lnTo>
                  <a:lnTo>
                    <a:pt x="14" y="183"/>
                  </a:lnTo>
                  <a:lnTo>
                    <a:pt x="16" y="179"/>
                  </a:lnTo>
                  <a:lnTo>
                    <a:pt x="16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0" name="Freeform 298">
              <a:extLst>
                <a:ext uri="{FF2B5EF4-FFF2-40B4-BE49-F238E27FC236}">
                  <a16:creationId xmlns:a16="http://schemas.microsoft.com/office/drawing/2014/main" id="{77F60CA7-1EE7-3C48-1873-379F68D64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995"/>
              <a:ext cx="426" cy="108"/>
            </a:xfrm>
            <a:custGeom>
              <a:avLst/>
              <a:gdLst>
                <a:gd name="T0" fmla="*/ 2 w 852"/>
                <a:gd name="T1" fmla="*/ 12 h 217"/>
                <a:gd name="T2" fmla="*/ 37 w 852"/>
                <a:gd name="T3" fmla="*/ 57 h 217"/>
                <a:gd name="T4" fmla="*/ 77 w 852"/>
                <a:gd name="T5" fmla="*/ 94 h 217"/>
                <a:gd name="T6" fmla="*/ 122 w 852"/>
                <a:gd name="T7" fmla="*/ 126 h 217"/>
                <a:gd name="T8" fmla="*/ 169 w 852"/>
                <a:gd name="T9" fmla="*/ 153 h 217"/>
                <a:gd name="T10" fmla="*/ 221 w 852"/>
                <a:gd name="T11" fmla="*/ 173 h 217"/>
                <a:gd name="T12" fmla="*/ 273 w 852"/>
                <a:gd name="T13" fmla="*/ 190 h 217"/>
                <a:gd name="T14" fmla="*/ 328 w 852"/>
                <a:gd name="T15" fmla="*/ 201 h 217"/>
                <a:gd name="T16" fmla="*/ 383 w 852"/>
                <a:gd name="T17" fmla="*/ 210 h 217"/>
                <a:gd name="T18" fmla="*/ 415 w 852"/>
                <a:gd name="T19" fmla="*/ 213 h 217"/>
                <a:gd name="T20" fmla="*/ 479 w 852"/>
                <a:gd name="T21" fmla="*/ 217 h 217"/>
                <a:gd name="T22" fmla="*/ 545 w 852"/>
                <a:gd name="T23" fmla="*/ 214 h 217"/>
                <a:gd name="T24" fmla="*/ 609 w 852"/>
                <a:gd name="T25" fmla="*/ 208 h 217"/>
                <a:gd name="T26" fmla="*/ 641 w 852"/>
                <a:gd name="T27" fmla="*/ 201 h 217"/>
                <a:gd name="T28" fmla="*/ 702 w 852"/>
                <a:gd name="T29" fmla="*/ 183 h 217"/>
                <a:gd name="T30" fmla="*/ 732 w 852"/>
                <a:gd name="T31" fmla="*/ 171 h 217"/>
                <a:gd name="T32" fmla="*/ 759 w 852"/>
                <a:gd name="T33" fmla="*/ 155 h 217"/>
                <a:gd name="T34" fmla="*/ 772 w 852"/>
                <a:gd name="T35" fmla="*/ 146 h 217"/>
                <a:gd name="T36" fmla="*/ 805 w 852"/>
                <a:gd name="T37" fmla="*/ 113 h 217"/>
                <a:gd name="T38" fmla="*/ 837 w 852"/>
                <a:gd name="T39" fmla="*/ 80 h 217"/>
                <a:gd name="T40" fmla="*/ 850 w 852"/>
                <a:gd name="T41" fmla="*/ 71 h 217"/>
                <a:gd name="T42" fmla="*/ 852 w 852"/>
                <a:gd name="T43" fmla="*/ 64 h 217"/>
                <a:gd name="T44" fmla="*/ 851 w 852"/>
                <a:gd name="T45" fmla="*/ 59 h 217"/>
                <a:gd name="T46" fmla="*/ 847 w 852"/>
                <a:gd name="T47" fmla="*/ 55 h 217"/>
                <a:gd name="T48" fmla="*/ 842 w 852"/>
                <a:gd name="T49" fmla="*/ 57 h 217"/>
                <a:gd name="T50" fmla="*/ 822 w 852"/>
                <a:gd name="T51" fmla="*/ 73 h 217"/>
                <a:gd name="T52" fmla="*/ 786 w 852"/>
                <a:gd name="T53" fmla="*/ 110 h 217"/>
                <a:gd name="T54" fmla="*/ 768 w 852"/>
                <a:gd name="T55" fmla="*/ 128 h 217"/>
                <a:gd name="T56" fmla="*/ 742 w 852"/>
                <a:gd name="T57" fmla="*/ 147 h 217"/>
                <a:gd name="T58" fmla="*/ 714 w 852"/>
                <a:gd name="T59" fmla="*/ 162 h 217"/>
                <a:gd name="T60" fmla="*/ 683 w 852"/>
                <a:gd name="T61" fmla="*/ 173 h 217"/>
                <a:gd name="T62" fmla="*/ 654 w 852"/>
                <a:gd name="T63" fmla="*/ 182 h 217"/>
                <a:gd name="T64" fmla="*/ 592 w 852"/>
                <a:gd name="T65" fmla="*/ 195 h 217"/>
                <a:gd name="T66" fmla="*/ 529 w 852"/>
                <a:gd name="T67" fmla="*/ 200 h 217"/>
                <a:gd name="T68" fmla="*/ 467 w 852"/>
                <a:gd name="T69" fmla="*/ 201 h 217"/>
                <a:gd name="T70" fmla="*/ 405 w 852"/>
                <a:gd name="T71" fmla="*/ 197 h 217"/>
                <a:gd name="T72" fmla="*/ 377 w 852"/>
                <a:gd name="T73" fmla="*/ 194 h 217"/>
                <a:gd name="T74" fmla="*/ 322 w 852"/>
                <a:gd name="T75" fmla="*/ 186 h 217"/>
                <a:gd name="T76" fmla="*/ 267 w 852"/>
                <a:gd name="T77" fmla="*/ 172 h 217"/>
                <a:gd name="T78" fmla="*/ 213 w 852"/>
                <a:gd name="T79" fmla="*/ 155 h 217"/>
                <a:gd name="T80" fmla="*/ 162 w 852"/>
                <a:gd name="T81" fmla="*/ 131 h 217"/>
                <a:gd name="T82" fmla="*/ 114 w 852"/>
                <a:gd name="T83" fmla="*/ 103 h 217"/>
                <a:gd name="T84" fmla="*/ 71 w 852"/>
                <a:gd name="T85" fmla="*/ 68 h 217"/>
                <a:gd name="T86" fmla="*/ 32 w 852"/>
                <a:gd name="T87" fmla="*/ 27 h 217"/>
                <a:gd name="T88" fmla="*/ 14 w 852"/>
                <a:gd name="T89" fmla="*/ 4 h 217"/>
                <a:gd name="T90" fmla="*/ 9 w 852"/>
                <a:gd name="T91" fmla="*/ 0 h 217"/>
                <a:gd name="T92" fmla="*/ 4 w 852"/>
                <a:gd name="T93" fmla="*/ 1 h 217"/>
                <a:gd name="T94" fmla="*/ 0 w 852"/>
                <a:gd name="T95" fmla="*/ 7 h 217"/>
                <a:gd name="T96" fmla="*/ 2 w 852"/>
                <a:gd name="T97" fmla="*/ 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2" h="217">
                  <a:moveTo>
                    <a:pt x="2" y="12"/>
                  </a:moveTo>
                  <a:lnTo>
                    <a:pt x="2" y="12"/>
                  </a:lnTo>
                  <a:lnTo>
                    <a:pt x="18" y="35"/>
                  </a:lnTo>
                  <a:lnTo>
                    <a:pt x="37" y="57"/>
                  </a:lnTo>
                  <a:lnTo>
                    <a:pt x="57" y="76"/>
                  </a:lnTo>
                  <a:lnTo>
                    <a:pt x="77" y="94"/>
                  </a:lnTo>
                  <a:lnTo>
                    <a:pt x="99" y="110"/>
                  </a:lnTo>
                  <a:lnTo>
                    <a:pt x="122" y="126"/>
                  </a:lnTo>
                  <a:lnTo>
                    <a:pt x="145" y="140"/>
                  </a:lnTo>
                  <a:lnTo>
                    <a:pt x="169" y="153"/>
                  </a:lnTo>
                  <a:lnTo>
                    <a:pt x="195" y="163"/>
                  </a:lnTo>
                  <a:lnTo>
                    <a:pt x="221" y="173"/>
                  </a:lnTo>
                  <a:lnTo>
                    <a:pt x="248" y="182"/>
                  </a:lnTo>
                  <a:lnTo>
                    <a:pt x="273" y="190"/>
                  </a:lnTo>
                  <a:lnTo>
                    <a:pt x="301" y="196"/>
                  </a:lnTo>
                  <a:lnTo>
                    <a:pt x="328" y="201"/>
                  </a:lnTo>
                  <a:lnTo>
                    <a:pt x="355" y="206"/>
                  </a:lnTo>
                  <a:lnTo>
                    <a:pt x="383" y="210"/>
                  </a:lnTo>
                  <a:lnTo>
                    <a:pt x="383" y="210"/>
                  </a:lnTo>
                  <a:lnTo>
                    <a:pt x="415" y="213"/>
                  </a:lnTo>
                  <a:lnTo>
                    <a:pt x="447" y="215"/>
                  </a:lnTo>
                  <a:lnTo>
                    <a:pt x="479" y="217"/>
                  </a:lnTo>
                  <a:lnTo>
                    <a:pt x="513" y="217"/>
                  </a:lnTo>
                  <a:lnTo>
                    <a:pt x="545" y="214"/>
                  </a:lnTo>
                  <a:lnTo>
                    <a:pt x="577" y="212"/>
                  </a:lnTo>
                  <a:lnTo>
                    <a:pt x="609" y="208"/>
                  </a:lnTo>
                  <a:lnTo>
                    <a:pt x="641" y="201"/>
                  </a:lnTo>
                  <a:lnTo>
                    <a:pt x="641" y="201"/>
                  </a:lnTo>
                  <a:lnTo>
                    <a:pt x="672" y="194"/>
                  </a:lnTo>
                  <a:lnTo>
                    <a:pt x="702" y="183"/>
                  </a:lnTo>
                  <a:lnTo>
                    <a:pt x="716" y="177"/>
                  </a:lnTo>
                  <a:lnTo>
                    <a:pt x="732" y="171"/>
                  </a:lnTo>
                  <a:lnTo>
                    <a:pt x="745" y="163"/>
                  </a:lnTo>
                  <a:lnTo>
                    <a:pt x="759" y="155"/>
                  </a:lnTo>
                  <a:lnTo>
                    <a:pt x="759" y="155"/>
                  </a:lnTo>
                  <a:lnTo>
                    <a:pt x="772" y="146"/>
                  </a:lnTo>
                  <a:lnTo>
                    <a:pt x="783" y="136"/>
                  </a:lnTo>
                  <a:lnTo>
                    <a:pt x="805" y="113"/>
                  </a:lnTo>
                  <a:lnTo>
                    <a:pt x="825" y="91"/>
                  </a:lnTo>
                  <a:lnTo>
                    <a:pt x="837" y="80"/>
                  </a:lnTo>
                  <a:lnTo>
                    <a:pt x="850" y="71"/>
                  </a:lnTo>
                  <a:lnTo>
                    <a:pt x="850" y="71"/>
                  </a:lnTo>
                  <a:lnTo>
                    <a:pt x="851" y="68"/>
                  </a:lnTo>
                  <a:lnTo>
                    <a:pt x="852" y="64"/>
                  </a:lnTo>
                  <a:lnTo>
                    <a:pt x="852" y="62"/>
                  </a:lnTo>
                  <a:lnTo>
                    <a:pt x="851" y="59"/>
                  </a:lnTo>
                  <a:lnTo>
                    <a:pt x="850" y="57"/>
                  </a:lnTo>
                  <a:lnTo>
                    <a:pt x="847" y="55"/>
                  </a:lnTo>
                  <a:lnTo>
                    <a:pt x="845" y="55"/>
                  </a:lnTo>
                  <a:lnTo>
                    <a:pt x="842" y="57"/>
                  </a:lnTo>
                  <a:lnTo>
                    <a:pt x="842" y="57"/>
                  </a:lnTo>
                  <a:lnTo>
                    <a:pt x="822" y="73"/>
                  </a:lnTo>
                  <a:lnTo>
                    <a:pt x="804" y="91"/>
                  </a:lnTo>
                  <a:lnTo>
                    <a:pt x="786" y="110"/>
                  </a:lnTo>
                  <a:lnTo>
                    <a:pt x="768" y="128"/>
                  </a:lnTo>
                  <a:lnTo>
                    <a:pt x="768" y="128"/>
                  </a:lnTo>
                  <a:lnTo>
                    <a:pt x="755" y="138"/>
                  </a:lnTo>
                  <a:lnTo>
                    <a:pt x="742" y="147"/>
                  </a:lnTo>
                  <a:lnTo>
                    <a:pt x="728" y="155"/>
                  </a:lnTo>
                  <a:lnTo>
                    <a:pt x="714" y="162"/>
                  </a:lnTo>
                  <a:lnTo>
                    <a:pt x="699" y="168"/>
                  </a:lnTo>
                  <a:lnTo>
                    <a:pt x="683" y="173"/>
                  </a:lnTo>
                  <a:lnTo>
                    <a:pt x="654" y="182"/>
                  </a:lnTo>
                  <a:lnTo>
                    <a:pt x="654" y="182"/>
                  </a:lnTo>
                  <a:lnTo>
                    <a:pt x="623" y="190"/>
                  </a:lnTo>
                  <a:lnTo>
                    <a:pt x="592" y="195"/>
                  </a:lnTo>
                  <a:lnTo>
                    <a:pt x="561" y="199"/>
                  </a:lnTo>
                  <a:lnTo>
                    <a:pt x="529" y="200"/>
                  </a:lnTo>
                  <a:lnTo>
                    <a:pt x="499" y="201"/>
                  </a:lnTo>
                  <a:lnTo>
                    <a:pt x="467" y="201"/>
                  </a:lnTo>
                  <a:lnTo>
                    <a:pt x="436" y="199"/>
                  </a:lnTo>
                  <a:lnTo>
                    <a:pt x="405" y="197"/>
                  </a:lnTo>
                  <a:lnTo>
                    <a:pt x="405" y="197"/>
                  </a:lnTo>
                  <a:lnTo>
                    <a:pt x="377" y="194"/>
                  </a:lnTo>
                  <a:lnTo>
                    <a:pt x="350" y="191"/>
                  </a:lnTo>
                  <a:lnTo>
                    <a:pt x="322" y="186"/>
                  </a:lnTo>
                  <a:lnTo>
                    <a:pt x="294" y="179"/>
                  </a:lnTo>
                  <a:lnTo>
                    <a:pt x="267" y="172"/>
                  </a:lnTo>
                  <a:lnTo>
                    <a:pt x="240" y="164"/>
                  </a:lnTo>
                  <a:lnTo>
                    <a:pt x="213" y="155"/>
                  </a:lnTo>
                  <a:lnTo>
                    <a:pt x="187" y="144"/>
                  </a:lnTo>
                  <a:lnTo>
                    <a:pt x="162" y="131"/>
                  </a:lnTo>
                  <a:lnTo>
                    <a:pt x="137" y="118"/>
                  </a:lnTo>
                  <a:lnTo>
                    <a:pt x="114" y="103"/>
                  </a:lnTo>
                  <a:lnTo>
                    <a:pt x="91" y="86"/>
                  </a:lnTo>
                  <a:lnTo>
                    <a:pt x="71" y="68"/>
                  </a:lnTo>
                  <a:lnTo>
                    <a:pt x="50" y="49"/>
                  </a:lnTo>
                  <a:lnTo>
                    <a:pt x="32" y="27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1" name="Freeform 299">
              <a:extLst>
                <a:ext uri="{FF2B5EF4-FFF2-40B4-BE49-F238E27FC236}">
                  <a16:creationId xmlns:a16="http://schemas.microsoft.com/office/drawing/2014/main" id="{E174F7E7-43BB-3F0A-52DE-1F5DFD21A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006"/>
              <a:ext cx="32" cy="89"/>
            </a:xfrm>
            <a:custGeom>
              <a:avLst/>
              <a:gdLst>
                <a:gd name="T0" fmla="*/ 32 w 65"/>
                <a:gd name="T1" fmla="*/ 8 h 178"/>
                <a:gd name="T2" fmla="*/ 18 w 65"/>
                <a:gd name="T3" fmla="*/ 0 h 178"/>
                <a:gd name="T4" fmla="*/ 12 w 65"/>
                <a:gd name="T5" fmla="*/ 0 h 178"/>
                <a:gd name="T6" fmla="*/ 4 w 65"/>
                <a:gd name="T7" fmla="*/ 6 h 178"/>
                <a:gd name="T8" fmla="*/ 0 w 65"/>
                <a:gd name="T9" fmla="*/ 22 h 178"/>
                <a:gd name="T10" fmla="*/ 1 w 65"/>
                <a:gd name="T11" fmla="*/ 40 h 178"/>
                <a:gd name="T12" fmla="*/ 4 w 65"/>
                <a:gd name="T13" fmla="*/ 51 h 178"/>
                <a:gd name="T14" fmla="*/ 12 w 65"/>
                <a:gd name="T15" fmla="*/ 73 h 178"/>
                <a:gd name="T16" fmla="*/ 18 w 65"/>
                <a:gd name="T17" fmla="*/ 82 h 178"/>
                <a:gd name="T18" fmla="*/ 39 w 65"/>
                <a:gd name="T19" fmla="*/ 111 h 178"/>
                <a:gd name="T20" fmla="*/ 49 w 65"/>
                <a:gd name="T21" fmla="*/ 133 h 178"/>
                <a:gd name="T22" fmla="*/ 50 w 65"/>
                <a:gd name="T23" fmla="*/ 143 h 178"/>
                <a:gd name="T24" fmla="*/ 46 w 65"/>
                <a:gd name="T25" fmla="*/ 155 h 178"/>
                <a:gd name="T26" fmla="*/ 39 w 65"/>
                <a:gd name="T27" fmla="*/ 165 h 178"/>
                <a:gd name="T28" fmla="*/ 37 w 65"/>
                <a:gd name="T29" fmla="*/ 168 h 178"/>
                <a:gd name="T30" fmla="*/ 37 w 65"/>
                <a:gd name="T31" fmla="*/ 173 h 178"/>
                <a:gd name="T32" fmla="*/ 41 w 65"/>
                <a:gd name="T33" fmla="*/ 177 h 178"/>
                <a:gd name="T34" fmla="*/ 48 w 65"/>
                <a:gd name="T35" fmla="*/ 178 h 178"/>
                <a:gd name="T36" fmla="*/ 50 w 65"/>
                <a:gd name="T37" fmla="*/ 175 h 178"/>
                <a:gd name="T38" fmla="*/ 58 w 65"/>
                <a:gd name="T39" fmla="*/ 165 h 178"/>
                <a:gd name="T40" fmla="*/ 63 w 65"/>
                <a:gd name="T41" fmla="*/ 155 h 178"/>
                <a:gd name="T42" fmla="*/ 64 w 65"/>
                <a:gd name="T43" fmla="*/ 133 h 178"/>
                <a:gd name="T44" fmla="*/ 55 w 65"/>
                <a:gd name="T45" fmla="*/ 111 h 178"/>
                <a:gd name="T46" fmla="*/ 42 w 65"/>
                <a:gd name="T47" fmla="*/ 90 h 178"/>
                <a:gd name="T48" fmla="*/ 28 w 65"/>
                <a:gd name="T49" fmla="*/ 70 h 178"/>
                <a:gd name="T50" fmla="*/ 19 w 65"/>
                <a:gd name="T51" fmla="*/ 49 h 178"/>
                <a:gd name="T52" fmla="*/ 17 w 65"/>
                <a:gd name="T53" fmla="*/ 37 h 178"/>
                <a:gd name="T54" fmla="*/ 14 w 65"/>
                <a:gd name="T55" fmla="*/ 26 h 178"/>
                <a:gd name="T56" fmla="*/ 15 w 65"/>
                <a:gd name="T57" fmla="*/ 17 h 178"/>
                <a:gd name="T58" fmla="*/ 19 w 65"/>
                <a:gd name="T59" fmla="*/ 17 h 178"/>
                <a:gd name="T60" fmla="*/ 24 w 65"/>
                <a:gd name="T61" fmla="*/ 20 h 178"/>
                <a:gd name="T62" fmla="*/ 30 w 65"/>
                <a:gd name="T63" fmla="*/ 22 h 178"/>
                <a:gd name="T64" fmla="*/ 35 w 65"/>
                <a:gd name="T65" fmla="*/ 18 h 178"/>
                <a:gd name="T66" fmla="*/ 36 w 65"/>
                <a:gd name="T67" fmla="*/ 13 h 178"/>
                <a:gd name="T68" fmla="*/ 32 w 65"/>
                <a:gd name="T6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78">
                  <a:moveTo>
                    <a:pt x="32" y="8"/>
                  </a:moveTo>
                  <a:lnTo>
                    <a:pt x="32" y="8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4" y="6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4" y="51"/>
                  </a:lnTo>
                  <a:lnTo>
                    <a:pt x="8" y="61"/>
                  </a:lnTo>
                  <a:lnTo>
                    <a:pt x="12" y="73"/>
                  </a:lnTo>
                  <a:lnTo>
                    <a:pt x="18" y="82"/>
                  </a:lnTo>
                  <a:lnTo>
                    <a:pt x="18" y="82"/>
                  </a:lnTo>
                  <a:lnTo>
                    <a:pt x="32" y="101"/>
                  </a:lnTo>
                  <a:lnTo>
                    <a:pt x="39" y="111"/>
                  </a:lnTo>
                  <a:lnTo>
                    <a:pt x="45" y="123"/>
                  </a:lnTo>
                  <a:lnTo>
                    <a:pt x="49" y="133"/>
                  </a:lnTo>
                  <a:lnTo>
                    <a:pt x="50" y="138"/>
                  </a:lnTo>
                  <a:lnTo>
                    <a:pt x="50" y="143"/>
                  </a:lnTo>
                  <a:lnTo>
                    <a:pt x="49" y="150"/>
                  </a:lnTo>
                  <a:lnTo>
                    <a:pt x="46" y="155"/>
                  </a:lnTo>
                  <a:lnTo>
                    <a:pt x="44" y="160"/>
                  </a:lnTo>
                  <a:lnTo>
                    <a:pt x="39" y="165"/>
                  </a:lnTo>
                  <a:lnTo>
                    <a:pt x="39" y="165"/>
                  </a:lnTo>
                  <a:lnTo>
                    <a:pt x="37" y="168"/>
                  </a:lnTo>
                  <a:lnTo>
                    <a:pt x="36" y="170"/>
                  </a:lnTo>
                  <a:lnTo>
                    <a:pt x="37" y="173"/>
                  </a:lnTo>
                  <a:lnTo>
                    <a:pt x="39" y="175"/>
                  </a:lnTo>
                  <a:lnTo>
                    <a:pt x="41" y="177"/>
                  </a:lnTo>
                  <a:lnTo>
                    <a:pt x="44" y="178"/>
                  </a:lnTo>
                  <a:lnTo>
                    <a:pt x="48" y="178"/>
                  </a:lnTo>
                  <a:lnTo>
                    <a:pt x="50" y="175"/>
                  </a:lnTo>
                  <a:lnTo>
                    <a:pt x="50" y="175"/>
                  </a:lnTo>
                  <a:lnTo>
                    <a:pt x="54" y="170"/>
                  </a:lnTo>
                  <a:lnTo>
                    <a:pt x="58" y="165"/>
                  </a:lnTo>
                  <a:lnTo>
                    <a:pt x="62" y="160"/>
                  </a:lnTo>
                  <a:lnTo>
                    <a:pt x="63" y="155"/>
                  </a:lnTo>
                  <a:lnTo>
                    <a:pt x="65" y="143"/>
                  </a:lnTo>
                  <a:lnTo>
                    <a:pt x="64" y="133"/>
                  </a:lnTo>
                  <a:lnTo>
                    <a:pt x="60" y="122"/>
                  </a:lnTo>
                  <a:lnTo>
                    <a:pt x="55" y="111"/>
                  </a:lnTo>
                  <a:lnTo>
                    <a:pt x="49" y="100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28" y="70"/>
                  </a:lnTo>
                  <a:lnTo>
                    <a:pt x="23" y="6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7" y="3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7" y="22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6" y="13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2" name="Freeform 300">
              <a:extLst>
                <a:ext uri="{FF2B5EF4-FFF2-40B4-BE49-F238E27FC236}">
                  <a16:creationId xmlns:a16="http://schemas.microsoft.com/office/drawing/2014/main" id="{5BE66877-32CC-194A-9036-44E0056BB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2068"/>
              <a:ext cx="14" cy="42"/>
            </a:xfrm>
            <a:custGeom>
              <a:avLst/>
              <a:gdLst>
                <a:gd name="T0" fmla="*/ 6 w 30"/>
                <a:gd name="T1" fmla="*/ 5 h 83"/>
                <a:gd name="T2" fmla="*/ 6 w 30"/>
                <a:gd name="T3" fmla="*/ 5 h 83"/>
                <a:gd name="T4" fmla="*/ 2 w 30"/>
                <a:gd name="T5" fmla="*/ 14 h 83"/>
                <a:gd name="T6" fmla="*/ 0 w 30"/>
                <a:gd name="T7" fmla="*/ 23 h 83"/>
                <a:gd name="T8" fmla="*/ 2 w 30"/>
                <a:gd name="T9" fmla="*/ 33 h 83"/>
                <a:gd name="T10" fmla="*/ 3 w 30"/>
                <a:gd name="T11" fmla="*/ 42 h 83"/>
                <a:gd name="T12" fmla="*/ 8 w 30"/>
                <a:gd name="T13" fmla="*/ 60 h 83"/>
                <a:gd name="T14" fmla="*/ 15 w 30"/>
                <a:gd name="T15" fmla="*/ 78 h 83"/>
                <a:gd name="T16" fmla="*/ 15 w 30"/>
                <a:gd name="T17" fmla="*/ 78 h 83"/>
                <a:gd name="T18" fmla="*/ 17 w 30"/>
                <a:gd name="T19" fmla="*/ 81 h 83"/>
                <a:gd name="T20" fmla="*/ 20 w 30"/>
                <a:gd name="T21" fmla="*/ 83 h 83"/>
                <a:gd name="T22" fmla="*/ 22 w 30"/>
                <a:gd name="T23" fmla="*/ 83 h 83"/>
                <a:gd name="T24" fmla="*/ 25 w 30"/>
                <a:gd name="T25" fmla="*/ 83 h 83"/>
                <a:gd name="T26" fmla="*/ 27 w 30"/>
                <a:gd name="T27" fmla="*/ 82 h 83"/>
                <a:gd name="T28" fmla="*/ 30 w 30"/>
                <a:gd name="T29" fmla="*/ 80 h 83"/>
                <a:gd name="T30" fmla="*/ 30 w 30"/>
                <a:gd name="T31" fmla="*/ 77 h 83"/>
                <a:gd name="T32" fmla="*/ 30 w 30"/>
                <a:gd name="T33" fmla="*/ 74 h 83"/>
                <a:gd name="T34" fmla="*/ 30 w 30"/>
                <a:gd name="T35" fmla="*/ 74 h 83"/>
                <a:gd name="T36" fmla="*/ 23 w 30"/>
                <a:gd name="T37" fmla="*/ 58 h 83"/>
                <a:gd name="T38" fmla="*/ 18 w 30"/>
                <a:gd name="T39" fmla="*/ 42 h 83"/>
                <a:gd name="T40" fmla="*/ 17 w 30"/>
                <a:gd name="T41" fmla="*/ 33 h 83"/>
                <a:gd name="T42" fmla="*/ 17 w 30"/>
                <a:gd name="T43" fmla="*/ 26 h 83"/>
                <a:gd name="T44" fmla="*/ 17 w 30"/>
                <a:gd name="T45" fmla="*/ 17 h 83"/>
                <a:gd name="T46" fmla="*/ 20 w 30"/>
                <a:gd name="T47" fmla="*/ 9 h 83"/>
                <a:gd name="T48" fmla="*/ 20 w 30"/>
                <a:gd name="T49" fmla="*/ 9 h 83"/>
                <a:gd name="T50" fmla="*/ 21 w 30"/>
                <a:gd name="T51" fmla="*/ 5 h 83"/>
                <a:gd name="T52" fmla="*/ 20 w 30"/>
                <a:gd name="T53" fmla="*/ 3 h 83"/>
                <a:gd name="T54" fmla="*/ 18 w 30"/>
                <a:gd name="T55" fmla="*/ 1 h 83"/>
                <a:gd name="T56" fmla="*/ 16 w 30"/>
                <a:gd name="T57" fmla="*/ 0 h 83"/>
                <a:gd name="T58" fmla="*/ 12 w 30"/>
                <a:gd name="T59" fmla="*/ 0 h 83"/>
                <a:gd name="T60" fmla="*/ 9 w 30"/>
                <a:gd name="T61" fmla="*/ 0 h 83"/>
                <a:gd name="T62" fmla="*/ 7 w 30"/>
                <a:gd name="T63" fmla="*/ 1 h 83"/>
                <a:gd name="T64" fmla="*/ 6 w 30"/>
                <a:gd name="T65" fmla="*/ 5 h 83"/>
                <a:gd name="T66" fmla="*/ 6 w 30"/>
                <a:gd name="T6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83">
                  <a:moveTo>
                    <a:pt x="6" y="5"/>
                  </a:moveTo>
                  <a:lnTo>
                    <a:pt x="6" y="5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2" y="33"/>
                  </a:lnTo>
                  <a:lnTo>
                    <a:pt x="3" y="42"/>
                  </a:lnTo>
                  <a:lnTo>
                    <a:pt x="8" y="60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7" y="81"/>
                  </a:lnTo>
                  <a:lnTo>
                    <a:pt x="20" y="83"/>
                  </a:lnTo>
                  <a:lnTo>
                    <a:pt x="22" y="83"/>
                  </a:lnTo>
                  <a:lnTo>
                    <a:pt x="25" y="83"/>
                  </a:lnTo>
                  <a:lnTo>
                    <a:pt x="27" y="82"/>
                  </a:lnTo>
                  <a:lnTo>
                    <a:pt x="30" y="80"/>
                  </a:lnTo>
                  <a:lnTo>
                    <a:pt x="30" y="77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23" y="58"/>
                  </a:lnTo>
                  <a:lnTo>
                    <a:pt x="18" y="42"/>
                  </a:lnTo>
                  <a:lnTo>
                    <a:pt x="17" y="33"/>
                  </a:lnTo>
                  <a:lnTo>
                    <a:pt x="17" y="26"/>
                  </a:lnTo>
                  <a:lnTo>
                    <a:pt x="17" y="1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1" y="5"/>
                  </a:lnTo>
                  <a:lnTo>
                    <a:pt x="20" y="3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3" name="Freeform 301">
              <a:extLst>
                <a:ext uri="{FF2B5EF4-FFF2-40B4-BE49-F238E27FC236}">
                  <a16:creationId xmlns:a16="http://schemas.microsoft.com/office/drawing/2014/main" id="{C2D36B06-ED6D-114F-7F63-B3EA84D7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1950"/>
              <a:ext cx="186" cy="300"/>
            </a:xfrm>
            <a:custGeom>
              <a:avLst/>
              <a:gdLst>
                <a:gd name="T0" fmla="*/ 155 w 370"/>
                <a:gd name="T1" fmla="*/ 3 h 601"/>
                <a:gd name="T2" fmla="*/ 118 w 370"/>
                <a:gd name="T3" fmla="*/ 44 h 601"/>
                <a:gd name="T4" fmla="*/ 83 w 370"/>
                <a:gd name="T5" fmla="*/ 87 h 601"/>
                <a:gd name="T6" fmla="*/ 54 w 370"/>
                <a:gd name="T7" fmla="*/ 133 h 601"/>
                <a:gd name="T8" fmla="*/ 29 w 370"/>
                <a:gd name="T9" fmla="*/ 182 h 601"/>
                <a:gd name="T10" fmla="*/ 11 w 370"/>
                <a:gd name="T11" fmla="*/ 233 h 601"/>
                <a:gd name="T12" fmla="*/ 1 w 370"/>
                <a:gd name="T13" fmla="*/ 286 h 601"/>
                <a:gd name="T14" fmla="*/ 1 w 370"/>
                <a:gd name="T15" fmla="*/ 341 h 601"/>
                <a:gd name="T16" fmla="*/ 11 w 370"/>
                <a:gd name="T17" fmla="*/ 397 h 601"/>
                <a:gd name="T18" fmla="*/ 18 w 370"/>
                <a:gd name="T19" fmla="*/ 422 h 601"/>
                <a:gd name="T20" fmla="*/ 39 w 370"/>
                <a:gd name="T21" fmla="*/ 468 h 601"/>
                <a:gd name="T22" fmla="*/ 68 w 370"/>
                <a:gd name="T23" fmla="*/ 509 h 601"/>
                <a:gd name="T24" fmla="*/ 102 w 370"/>
                <a:gd name="T25" fmla="*/ 545 h 601"/>
                <a:gd name="T26" fmla="*/ 121 w 370"/>
                <a:gd name="T27" fmla="*/ 560 h 601"/>
                <a:gd name="T28" fmla="*/ 148 w 370"/>
                <a:gd name="T29" fmla="*/ 577 h 601"/>
                <a:gd name="T30" fmla="*/ 178 w 370"/>
                <a:gd name="T31" fmla="*/ 588 h 601"/>
                <a:gd name="T32" fmla="*/ 207 w 370"/>
                <a:gd name="T33" fmla="*/ 596 h 601"/>
                <a:gd name="T34" fmla="*/ 269 w 370"/>
                <a:gd name="T35" fmla="*/ 601 h 601"/>
                <a:gd name="T36" fmla="*/ 364 w 370"/>
                <a:gd name="T37" fmla="*/ 601 h 601"/>
                <a:gd name="T38" fmla="*/ 366 w 370"/>
                <a:gd name="T39" fmla="*/ 600 h 601"/>
                <a:gd name="T40" fmla="*/ 370 w 370"/>
                <a:gd name="T41" fmla="*/ 596 h 601"/>
                <a:gd name="T42" fmla="*/ 370 w 370"/>
                <a:gd name="T43" fmla="*/ 589 h 601"/>
                <a:gd name="T44" fmla="*/ 366 w 370"/>
                <a:gd name="T45" fmla="*/ 586 h 601"/>
                <a:gd name="T46" fmla="*/ 364 w 370"/>
                <a:gd name="T47" fmla="*/ 586 h 601"/>
                <a:gd name="T48" fmla="*/ 275 w 370"/>
                <a:gd name="T49" fmla="*/ 586 h 601"/>
                <a:gd name="T50" fmla="*/ 218 w 370"/>
                <a:gd name="T51" fmla="*/ 580 h 601"/>
                <a:gd name="T52" fmla="*/ 189 w 370"/>
                <a:gd name="T53" fmla="*/ 574 h 601"/>
                <a:gd name="T54" fmla="*/ 161 w 370"/>
                <a:gd name="T55" fmla="*/ 565 h 601"/>
                <a:gd name="T56" fmla="*/ 134 w 370"/>
                <a:gd name="T57" fmla="*/ 551 h 601"/>
                <a:gd name="T58" fmla="*/ 124 w 370"/>
                <a:gd name="T59" fmla="*/ 543 h 601"/>
                <a:gd name="T60" fmla="*/ 96 w 370"/>
                <a:gd name="T61" fmla="*/ 519 h 601"/>
                <a:gd name="T62" fmla="*/ 64 w 370"/>
                <a:gd name="T63" fmla="*/ 479 h 601"/>
                <a:gd name="T64" fmla="*/ 41 w 370"/>
                <a:gd name="T65" fmla="*/ 434 h 601"/>
                <a:gd name="T66" fmla="*/ 24 w 370"/>
                <a:gd name="T67" fmla="*/ 387 h 601"/>
                <a:gd name="T68" fmla="*/ 18 w 370"/>
                <a:gd name="T69" fmla="*/ 360 h 601"/>
                <a:gd name="T70" fmla="*/ 15 w 370"/>
                <a:gd name="T71" fmla="*/ 308 h 601"/>
                <a:gd name="T72" fmla="*/ 20 w 370"/>
                <a:gd name="T73" fmla="*/ 256 h 601"/>
                <a:gd name="T74" fmla="*/ 34 w 370"/>
                <a:gd name="T75" fmla="*/ 206 h 601"/>
                <a:gd name="T76" fmla="*/ 56 w 370"/>
                <a:gd name="T77" fmla="*/ 159 h 601"/>
                <a:gd name="T78" fmla="*/ 83 w 370"/>
                <a:gd name="T79" fmla="*/ 114 h 601"/>
                <a:gd name="T80" fmla="*/ 114 w 370"/>
                <a:gd name="T81" fmla="*/ 72 h 601"/>
                <a:gd name="T82" fmla="*/ 148 w 370"/>
                <a:gd name="T83" fmla="*/ 32 h 601"/>
                <a:gd name="T84" fmla="*/ 166 w 370"/>
                <a:gd name="T85" fmla="*/ 13 h 601"/>
                <a:gd name="T86" fmla="*/ 169 w 370"/>
                <a:gd name="T87" fmla="*/ 8 h 601"/>
                <a:gd name="T88" fmla="*/ 166 w 370"/>
                <a:gd name="T89" fmla="*/ 3 h 601"/>
                <a:gd name="T90" fmla="*/ 161 w 370"/>
                <a:gd name="T91" fmla="*/ 0 h 601"/>
                <a:gd name="T92" fmla="*/ 155 w 370"/>
                <a:gd name="T93" fmla="*/ 3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0" h="601">
                  <a:moveTo>
                    <a:pt x="155" y="3"/>
                  </a:moveTo>
                  <a:lnTo>
                    <a:pt x="155" y="3"/>
                  </a:lnTo>
                  <a:lnTo>
                    <a:pt x="136" y="22"/>
                  </a:lnTo>
                  <a:lnTo>
                    <a:pt x="118" y="44"/>
                  </a:lnTo>
                  <a:lnTo>
                    <a:pt x="100" y="64"/>
                  </a:lnTo>
                  <a:lnTo>
                    <a:pt x="83" y="87"/>
                  </a:lnTo>
                  <a:lnTo>
                    <a:pt x="68" y="110"/>
                  </a:lnTo>
                  <a:lnTo>
                    <a:pt x="54" y="133"/>
                  </a:lnTo>
                  <a:lnTo>
                    <a:pt x="41" y="158"/>
                  </a:lnTo>
                  <a:lnTo>
                    <a:pt x="29" y="182"/>
                  </a:lnTo>
                  <a:lnTo>
                    <a:pt x="19" y="208"/>
                  </a:lnTo>
                  <a:lnTo>
                    <a:pt x="11" y="233"/>
                  </a:lnTo>
                  <a:lnTo>
                    <a:pt x="5" y="260"/>
                  </a:lnTo>
                  <a:lnTo>
                    <a:pt x="1" y="286"/>
                  </a:lnTo>
                  <a:lnTo>
                    <a:pt x="0" y="314"/>
                  </a:lnTo>
                  <a:lnTo>
                    <a:pt x="1" y="341"/>
                  </a:lnTo>
                  <a:lnTo>
                    <a:pt x="5" y="369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8" y="422"/>
                  </a:lnTo>
                  <a:lnTo>
                    <a:pt x="28" y="445"/>
                  </a:lnTo>
                  <a:lnTo>
                    <a:pt x="39" y="468"/>
                  </a:lnTo>
                  <a:lnTo>
                    <a:pt x="52" y="488"/>
                  </a:lnTo>
                  <a:lnTo>
                    <a:pt x="68" y="509"/>
                  </a:lnTo>
                  <a:lnTo>
                    <a:pt x="84" y="527"/>
                  </a:lnTo>
                  <a:lnTo>
                    <a:pt x="102" y="545"/>
                  </a:lnTo>
                  <a:lnTo>
                    <a:pt x="121" y="560"/>
                  </a:lnTo>
                  <a:lnTo>
                    <a:pt x="121" y="560"/>
                  </a:lnTo>
                  <a:lnTo>
                    <a:pt x="136" y="569"/>
                  </a:lnTo>
                  <a:lnTo>
                    <a:pt x="148" y="577"/>
                  </a:lnTo>
                  <a:lnTo>
                    <a:pt x="164" y="583"/>
                  </a:lnTo>
                  <a:lnTo>
                    <a:pt x="178" y="588"/>
                  </a:lnTo>
                  <a:lnTo>
                    <a:pt x="192" y="592"/>
                  </a:lnTo>
                  <a:lnTo>
                    <a:pt x="207" y="596"/>
                  </a:lnTo>
                  <a:lnTo>
                    <a:pt x="238" y="600"/>
                  </a:lnTo>
                  <a:lnTo>
                    <a:pt x="269" y="601"/>
                  </a:lnTo>
                  <a:lnTo>
                    <a:pt x="301" y="601"/>
                  </a:lnTo>
                  <a:lnTo>
                    <a:pt x="364" y="601"/>
                  </a:lnTo>
                  <a:lnTo>
                    <a:pt x="364" y="601"/>
                  </a:lnTo>
                  <a:lnTo>
                    <a:pt x="366" y="600"/>
                  </a:lnTo>
                  <a:lnTo>
                    <a:pt x="369" y="598"/>
                  </a:lnTo>
                  <a:lnTo>
                    <a:pt x="370" y="596"/>
                  </a:lnTo>
                  <a:lnTo>
                    <a:pt x="370" y="593"/>
                  </a:lnTo>
                  <a:lnTo>
                    <a:pt x="370" y="589"/>
                  </a:lnTo>
                  <a:lnTo>
                    <a:pt x="369" y="587"/>
                  </a:lnTo>
                  <a:lnTo>
                    <a:pt x="366" y="586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03" y="586"/>
                  </a:lnTo>
                  <a:lnTo>
                    <a:pt x="275" y="586"/>
                  </a:lnTo>
                  <a:lnTo>
                    <a:pt x="246" y="584"/>
                  </a:lnTo>
                  <a:lnTo>
                    <a:pt x="218" y="580"/>
                  </a:lnTo>
                  <a:lnTo>
                    <a:pt x="203" y="578"/>
                  </a:lnTo>
                  <a:lnTo>
                    <a:pt x="189" y="574"/>
                  </a:lnTo>
                  <a:lnTo>
                    <a:pt x="175" y="570"/>
                  </a:lnTo>
                  <a:lnTo>
                    <a:pt x="161" y="565"/>
                  </a:lnTo>
                  <a:lnTo>
                    <a:pt x="148" y="559"/>
                  </a:lnTo>
                  <a:lnTo>
                    <a:pt x="134" y="551"/>
                  </a:lnTo>
                  <a:lnTo>
                    <a:pt x="134" y="551"/>
                  </a:lnTo>
                  <a:lnTo>
                    <a:pt x="124" y="543"/>
                  </a:lnTo>
                  <a:lnTo>
                    <a:pt x="114" y="536"/>
                  </a:lnTo>
                  <a:lnTo>
                    <a:pt x="96" y="519"/>
                  </a:lnTo>
                  <a:lnTo>
                    <a:pt x="79" y="500"/>
                  </a:lnTo>
                  <a:lnTo>
                    <a:pt x="64" y="479"/>
                  </a:lnTo>
                  <a:lnTo>
                    <a:pt x="51" y="458"/>
                  </a:lnTo>
                  <a:lnTo>
                    <a:pt x="41" y="434"/>
                  </a:lnTo>
                  <a:lnTo>
                    <a:pt x="32" y="411"/>
                  </a:lnTo>
                  <a:lnTo>
                    <a:pt x="24" y="387"/>
                  </a:lnTo>
                  <a:lnTo>
                    <a:pt x="24" y="387"/>
                  </a:lnTo>
                  <a:lnTo>
                    <a:pt x="18" y="360"/>
                  </a:lnTo>
                  <a:lnTo>
                    <a:pt x="15" y="333"/>
                  </a:lnTo>
                  <a:lnTo>
                    <a:pt x="15" y="308"/>
                  </a:lnTo>
                  <a:lnTo>
                    <a:pt x="16" y="282"/>
                  </a:lnTo>
                  <a:lnTo>
                    <a:pt x="20" y="256"/>
                  </a:lnTo>
                  <a:lnTo>
                    <a:pt x="27" y="231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56" y="159"/>
                  </a:lnTo>
                  <a:lnTo>
                    <a:pt x="69" y="136"/>
                  </a:lnTo>
                  <a:lnTo>
                    <a:pt x="83" y="114"/>
                  </a:lnTo>
                  <a:lnTo>
                    <a:pt x="98" y="92"/>
                  </a:lnTo>
                  <a:lnTo>
                    <a:pt x="114" y="72"/>
                  </a:lnTo>
                  <a:lnTo>
                    <a:pt x="130" y="51"/>
                  </a:lnTo>
                  <a:lnTo>
                    <a:pt x="148" y="32"/>
                  </a:lnTo>
                  <a:lnTo>
                    <a:pt x="166" y="13"/>
                  </a:lnTo>
                  <a:lnTo>
                    <a:pt x="166" y="13"/>
                  </a:lnTo>
                  <a:lnTo>
                    <a:pt x="168" y="10"/>
                  </a:lnTo>
                  <a:lnTo>
                    <a:pt x="169" y="8"/>
                  </a:lnTo>
                  <a:lnTo>
                    <a:pt x="168" y="5"/>
                  </a:lnTo>
                  <a:lnTo>
                    <a:pt x="166" y="3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4" name="Freeform 302">
              <a:extLst>
                <a:ext uri="{FF2B5EF4-FFF2-40B4-BE49-F238E27FC236}">
                  <a16:creationId xmlns:a16="http://schemas.microsoft.com/office/drawing/2014/main" id="{23667039-C507-E37B-B086-98E781CA9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2174"/>
              <a:ext cx="61" cy="49"/>
            </a:xfrm>
            <a:custGeom>
              <a:avLst/>
              <a:gdLst>
                <a:gd name="T0" fmla="*/ 16 w 123"/>
                <a:gd name="T1" fmla="*/ 87 h 97"/>
                <a:gd name="T2" fmla="*/ 16 w 123"/>
                <a:gd name="T3" fmla="*/ 87 h 97"/>
                <a:gd name="T4" fmla="*/ 16 w 123"/>
                <a:gd name="T5" fmla="*/ 79 h 97"/>
                <a:gd name="T6" fmla="*/ 17 w 123"/>
                <a:gd name="T7" fmla="*/ 73 h 97"/>
                <a:gd name="T8" fmla="*/ 19 w 123"/>
                <a:gd name="T9" fmla="*/ 65 h 97"/>
                <a:gd name="T10" fmla="*/ 25 w 123"/>
                <a:gd name="T11" fmla="*/ 59 h 97"/>
                <a:gd name="T12" fmla="*/ 30 w 123"/>
                <a:gd name="T13" fmla="*/ 52 h 97"/>
                <a:gd name="T14" fmla="*/ 36 w 123"/>
                <a:gd name="T15" fmla="*/ 47 h 97"/>
                <a:gd name="T16" fmla="*/ 51 w 123"/>
                <a:gd name="T17" fmla="*/ 37 h 97"/>
                <a:gd name="T18" fmla="*/ 68 w 123"/>
                <a:gd name="T19" fmla="*/ 28 h 97"/>
                <a:gd name="T20" fmla="*/ 86 w 123"/>
                <a:gd name="T21" fmla="*/ 22 h 97"/>
                <a:gd name="T22" fmla="*/ 101 w 123"/>
                <a:gd name="T23" fmla="*/ 18 h 97"/>
                <a:gd name="T24" fmla="*/ 116 w 123"/>
                <a:gd name="T25" fmla="*/ 15 h 97"/>
                <a:gd name="T26" fmla="*/ 116 w 123"/>
                <a:gd name="T27" fmla="*/ 15 h 97"/>
                <a:gd name="T28" fmla="*/ 119 w 123"/>
                <a:gd name="T29" fmla="*/ 15 h 97"/>
                <a:gd name="T30" fmla="*/ 121 w 123"/>
                <a:gd name="T31" fmla="*/ 13 h 97"/>
                <a:gd name="T32" fmla="*/ 122 w 123"/>
                <a:gd name="T33" fmla="*/ 10 h 97"/>
                <a:gd name="T34" fmla="*/ 123 w 123"/>
                <a:gd name="T35" fmla="*/ 8 h 97"/>
                <a:gd name="T36" fmla="*/ 122 w 123"/>
                <a:gd name="T37" fmla="*/ 5 h 97"/>
                <a:gd name="T38" fmla="*/ 121 w 123"/>
                <a:gd name="T39" fmla="*/ 2 h 97"/>
                <a:gd name="T40" fmla="*/ 119 w 123"/>
                <a:gd name="T41" fmla="*/ 1 h 97"/>
                <a:gd name="T42" fmla="*/ 116 w 123"/>
                <a:gd name="T43" fmla="*/ 0 h 97"/>
                <a:gd name="T44" fmla="*/ 116 w 123"/>
                <a:gd name="T45" fmla="*/ 0 h 97"/>
                <a:gd name="T46" fmla="*/ 98 w 123"/>
                <a:gd name="T47" fmla="*/ 2 h 97"/>
                <a:gd name="T48" fmla="*/ 78 w 123"/>
                <a:gd name="T49" fmla="*/ 9 h 97"/>
                <a:gd name="T50" fmla="*/ 58 w 123"/>
                <a:gd name="T51" fmla="*/ 16 h 97"/>
                <a:gd name="T52" fmla="*/ 39 w 123"/>
                <a:gd name="T53" fmla="*/ 27 h 97"/>
                <a:gd name="T54" fmla="*/ 30 w 123"/>
                <a:gd name="T55" fmla="*/ 33 h 97"/>
                <a:gd name="T56" fmla="*/ 22 w 123"/>
                <a:gd name="T57" fmla="*/ 40 h 97"/>
                <a:gd name="T58" fmla="*/ 16 w 123"/>
                <a:gd name="T59" fmla="*/ 47 h 97"/>
                <a:gd name="T60" fmla="*/ 9 w 123"/>
                <a:gd name="T61" fmla="*/ 55 h 97"/>
                <a:gd name="T62" fmla="*/ 4 w 123"/>
                <a:gd name="T63" fmla="*/ 63 h 97"/>
                <a:gd name="T64" fmla="*/ 1 w 123"/>
                <a:gd name="T65" fmla="*/ 72 h 97"/>
                <a:gd name="T66" fmla="*/ 0 w 123"/>
                <a:gd name="T67" fmla="*/ 82 h 97"/>
                <a:gd name="T68" fmla="*/ 1 w 123"/>
                <a:gd name="T69" fmla="*/ 91 h 97"/>
                <a:gd name="T70" fmla="*/ 1 w 123"/>
                <a:gd name="T71" fmla="*/ 91 h 97"/>
                <a:gd name="T72" fmla="*/ 3 w 123"/>
                <a:gd name="T73" fmla="*/ 95 h 97"/>
                <a:gd name="T74" fmla="*/ 4 w 123"/>
                <a:gd name="T75" fmla="*/ 96 h 97"/>
                <a:gd name="T76" fmla="*/ 7 w 123"/>
                <a:gd name="T77" fmla="*/ 97 h 97"/>
                <a:gd name="T78" fmla="*/ 9 w 123"/>
                <a:gd name="T79" fmla="*/ 97 h 97"/>
                <a:gd name="T80" fmla="*/ 12 w 123"/>
                <a:gd name="T81" fmla="*/ 96 h 97"/>
                <a:gd name="T82" fmla="*/ 14 w 123"/>
                <a:gd name="T83" fmla="*/ 93 h 97"/>
                <a:gd name="T84" fmla="*/ 16 w 123"/>
                <a:gd name="T85" fmla="*/ 91 h 97"/>
                <a:gd name="T86" fmla="*/ 16 w 123"/>
                <a:gd name="T87" fmla="*/ 87 h 97"/>
                <a:gd name="T88" fmla="*/ 16 w 123"/>
                <a:gd name="T89" fmla="*/ 8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97">
                  <a:moveTo>
                    <a:pt x="16" y="87"/>
                  </a:moveTo>
                  <a:lnTo>
                    <a:pt x="16" y="87"/>
                  </a:lnTo>
                  <a:lnTo>
                    <a:pt x="16" y="79"/>
                  </a:lnTo>
                  <a:lnTo>
                    <a:pt x="17" y="73"/>
                  </a:lnTo>
                  <a:lnTo>
                    <a:pt x="19" y="65"/>
                  </a:lnTo>
                  <a:lnTo>
                    <a:pt x="25" y="59"/>
                  </a:lnTo>
                  <a:lnTo>
                    <a:pt x="30" y="52"/>
                  </a:lnTo>
                  <a:lnTo>
                    <a:pt x="36" y="47"/>
                  </a:lnTo>
                  <a:lnTo>
                    <a:pt x="51" y="37"/>
                  </a:lnTo>
                  <a:lnTo>
                    <a:pt x="68" y="28"/>
                  </a:lnTo>
                  <a:lnTo>
                    <a:pt x="86" y="22"/>
                  </a:lnTo>
                  <a:lnTo>
                    <a:pt x="101" y="18"/>
                  </a:lnTo>
                  <a:lnTo>
                    <a:pt x="116" y="15"/>
                  </a:lnTo>
                  <a:lnTo>
                    <a:pt x="116" y="15"/>
                  </a:lnTo>
                  <a:lnTo>
                    <a:pt x="119" y="15"/>
                  </a:lnTo>
                  <a:lnTo>
                    <a:pt x="121" y="13"/>
                  </a:lnTo>
                  <a:lnTo>
                    <a:pt x="122" y="10"/>
                  </a:lnTo>
                  <a:lnTo>
                    <a:pt x="123" y="8"/>
                  </a:lnTo>
                  <a:lnTo>
                    <a:pt x="122" y="5"/>
                  </a:lnTo>
                  <a:lnTo>
                    <a:pt x="121" y="2"/>
                  </a:lnTo>
                  <a:lnTo>
                    <a:pt x="11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78" y="9"/>
                  </a:lnTo>
                  <a:lnTo>
                    <a:pt x="58" y="16"/>
                  </a:lnTo>
                  <a:lnTo>
                    <a:pt x="39" y="27"/>
                  </a:lnTo>
                  <a:lnTo>
                    <a:pt x="30" y="33"/>
                  </a:lnTo>
                  <a:lnTo>
                    <a:pt x="22" y="40"/>
                  </a:lnTo>
                  <a:lnTo>
                    <a:pt x="16" y="47"/>
                  </a:lnTo>
                  <a:lnTo>
                    <a:pt x="9" y="55"/>
                  </a:lnTo>
                  <a:lnTo>
                    <a:pt x="4" y="63"/>
                  </a:lnTo>
                  <a:lnTo>
                    <a:pt x="1" y="72"/>
                  </a:lnTo>
                  <a:lnTo>
                    <a:pt x="0" y="82"/>
                  </a:lnTo>
                  <a:lnTo>
                    <a:pt x="1" y="91"/>
                  </a:lnTo>
                  <a:lnTo>
                    <a:pt x="1" y="91"/>
                  </a:lnTo>
                  <a:lnTo>
                    <a:pt x="3" y="95"/>
                  </a:lnTo>
                  <a:lnTo>
                    <a:pt x="4" y="96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2" y="96"/>
                  </a:lnTo>
                  <a:lnTo>
                    <a:pt x="14" y="93"/>
                  </a:lnTo>
                  <a:lnTo>
                    <a:pt x="16" y="91"/>
                  </a:lnTo>
                  <a:lnTo>
                    <a:pt x="16" y="87"/>
                  </a:lnTo>
                  <a:lnTo>
                    <a:pt x="16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5" name="Freeform 303">
              <a:extLst>
                <a:ext uri="{FF2B5EF4-FFF2-40B4-BE49-F238E27FC236}">
                  <a16:creationId xmlns:a16="http://schemas.microsoft.com/office/drawing/2014/main" id="{88E35E25-AF7A-FE56-9F80-2487A19F7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1669"/>
              <a:ext cx="686" cy="288"/>
            </a:xfrm>
            <a:custGeom>
              <a:avLst/>
              <a:gdLst>
                <a:gd name="T0" fmla="*/ 16 w 1373"/>
                <a:gd name="T1" fmla="*/ 543 h 577"/>
                <a:gd name="T2" fmla="*/ 25 w 1373"/>
                <a:gd name="T3" fmla="*/ 468 h 577"/>
                <a:gd name="T4" fmla="*/ 47 w 1373"/>
                <a:gd name="T5" fmla="*/ 396 h 577"/>
                <a:gd name="T6" fmla="*/ 79 w 1373"/>
                <a:gd name="T7" fmla="*/ 327 h 577"/>
                <a:gd name="T8" fmla="*/ 121 w 1373"/>
                <a:gd name="T9" fmla="*/ 264 h 577"/>
                <a:gd name="T10" fmla="*/ 172 w 1373"/>
                <a:gd name="T11" fmla="*/ 208 h 577"/>
                <a:gd name="T12" fmla="*/ 213 w 1373"/>
                <a:gd name="T13" fmla="*/ 174 h 577"/>
                <a:gd name="T14" fmla="*/ 280 w 1373"/>
                <a:gd name="T15" fmla="*/ 132 h 577"/>
                <a:gd name="T16" fmla="*/ 353 w 1373"/>
                <a:gd name="T17" fmla="*/ 96 h 577"/>
                <a:gd name="T18" fmla="*/ 435 w 1373"/>
                <a:gd name="T19" fmla="*/ 65 h 577"/>
                <a:gd name="T20" fmla="*/ 519 w 1373"/>
                <a:gd name="T21" fmla="*/ 41 h 577"/>
                <a:gd name="T22" fmla="*/ 577 w 1373"/>
                <a:gd name="T23" fmla="*/ 28 h 577"/>
                <a:gd name="T24" fmla="*/ 714 w 1373"/>
                <a:gd name="T25" fmla="*/ 16 h 577"/>
                <a:gd name="T26" fmla="*/ 851 w 1373"/>
                <a:gd name="T27" fmla="*/ 30 h 577"/>
                <a:gd name="T28" fmla="*/ 984 w 1373"/>
                <a:gd name="T29" fmla="*/ 68 h 577"/>
                <a:gd name="T30" fmla="*/ 1068 w 1373"/>
                <a:gd name="T31" fmla="*/ 108 h 577"/>
                <a:gd name="T32" fmla="*/ 1125 w 1373"/>
                <a:gd name="T33" fmla="*/ 144 h 577"/>
                <a:gd name="T34" fmla="*/ 1179 w 1373"/>
                <a:gd name="T35" fmla="*/ 187 h 577"/>
                <a:gd name="T36" fmla="*/ 1229 w 1373"/>
                <a:gd name="T37" fmla="*/ 236 h 577"/>
                <a:gd name="T38" fmla="*/ 1256 w 1373"/>
                <a:gd name="T39" fmla="*/ 269 h 577"/>
                <a:gd name="T40" fmla="*/ 1289 w 1373"/>
                <a:gd name="T41" fmla="*/ 319 h 577"/>
                <a:gd name="T42" fmla="*/ 1316 w 1373"/>
                <a:gd name="T43" fmla="*/ 374 h 577"/>
                <a:gd name="T44" fmla="*/ 1337 w 1373"/>
                <a:gd name="T45" fmla="*/ 432 h 577"/>
                <a:gd name="T46" fmla="*/ 1351 w 1373"/>
                <a:gd name="T47" fmla="*/ 492 h 577"/>
                <a:gd name="T48" fmla="*/ 1357 w 1373"/>
                <a:gd name="T49" fmla="*/ 551 h 577"/>
                <a:gd name="T50" fmla="*/ 1360 w 1373"/>
                <a:gd name="T51" fmla="*/ 556 h 577"/>
                <a:gd name="T52" fmla="*/ 1368 w 1373"/>
                <a:gd name="T53" fmla="*/ 557 h 577"/>
                <a:gd name="T54" fmla="*/ 1373 w 1373"/>
                <a:gd name="T55" fmla="*/ 551 h 577"/>
                <a:gd name="T56" fmla="*/ 1368 w 1373"/>
                <a:gd name="T57" fmla="*/ 505 h 577"/>
                <a:gd name="T58" fmla="*/ 1353 w 1373"/>
                <a:gd name="T59" fmla="*/ 436 h 577"/>
                <a:gd name="T60" fmla="*/ 1330 w 1373"/>
                <a:gd name="T61" fmla="*/ 369 h 577"/>
                <a:gd name="T62" fmla="*/ 1298 w 1373"/>
                <a:gd name="T63" fmla="*/ 305 h 577"/>
                <a:gd name="T64" fmla="*/ 1259 w 1373"/>
                <a:gd name="T65" fmla="*/ 247 h 577"/>
                <a:gd name="T66" fmla="*/ 1228 w 1373"/>
                <a:gd name="T67" fmla="*/ 212 h 577"/>
                <a:gd name="T68" fmla="*/ 1182 w 1373"/>
                <a:gd name="T69" fmla="*/ 168 h 577"/>
                <a:gd name="T70" fmla="*/ 1095 w 1373"/>
                <a:gd name="T71" fmla="*/ 106 h 577"/>
                <a:gd name="T72" fmla="*/ 979 w 1373"/>
                <a:gd name="T73" fmla="*/ 50 h 577"/>
                <a:gd name="T74" fmla="*/ 896 w 1373"/>
                <a:gd name="T75" fmla="*/ 23 h 577"/>
                <a:gd name="T76" fmla="*/ 767 w 1373"/>
                <a:gd name="T77" fmla="*/ 1 h 577"/>
                <a:gd name="T78" fmla="*/ 635 w 1373"/>
                <a:gd name="T79" fmla="*/ 5 h 577"/>
                <a:gd name="T80" fmla="*/ 563 w 1373"/>
                <a:gd name="T81" fmla="*/ 16 h 577"/>
                <a:gd name="T82" fmla="*/ 480 w 1373"/>
                <a:gd name="T83" fmla="*/ 35 h 577"/>
                <a:gd name="T84" fmla="*/ 372 w 1373"/>
                <a:gd name="T85" fmla="*/ 72 h 577"/>
                <a:gd name="T86" fmla="*/ 280 w 1373"/>
                <a:gd name="T87" fmla="*/ 113 h 577"/>
                <a:gd name="T88" fmla="*/ 216 w 1373"/>
                <a:gd name="T89" fmla="*/ 153 h 577"/>
                <a:gd name="T90" fmla="*/ 173 w 1373"/>
                <a:gd name="T91" fmla="*/ 186 h 577"/>
                <a:gd name="T92" fmla="*/ 113 w 1373"/>
                <a:gd name="T93" fmla="*/ 249 h 577"/>
                <a:gd name="T94" fmla="*/ 65 w 1373"/>
                <a:gd name="T95" fmla="*/ 320 h 577"/>
                <a:gd name="T96" fmla="*/ 29 w 1373"/>
                <a:gd name="T97" fmla="*/ 399 h 577"/>
                <a:gd name="T98" fmla="*/ 7 w 1373"/>
                <a:gd name="T99" fmla="*/ 482 h 577"/>
                <a:gd name="T100" fmla="*/ 0 w 1373"/>
                <a:gd name="T101" fmla="*/ 569 h 577"/>
                <a:gd name="T102" fmla="*/ 3 w 1373"/>
                <a:gd name="T103" fmla="*/ 574 h 577"/>
                <a:gd name="T104" fmla="*/ 11 w 1373"/>
                <a:gd name="T105" fmla="*/ 575 h 577"/>
                <a:gd name="T106" fmla="*/ 16 w 1373"/>
                <a:gd name="T107" fmla="*/ 56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3" h="577">
                  <a:moveTo>
                    <a:pt x="16" y="569"/>
                  </a:moveTo>
                  <a:lnTo>
                    <a:pt x="16" y="569"/>
                  </a:lnTo>
                  <a:lnTo>
                    <a:pt x="16" y="543"/>
                  </a:lnTo>
                  <a:lnTo>
                    <a:pt x="17" y="518"/>
                  </a:lnTo>
                  <a:lnTo>
                    <a:pt x="21" y="493"/>
                  </a:lnTo>
                  <a:lnTo>
                    <a:pt x="25" y="468"/>
                  </a:lnTo>
                  <a:lnTo>
                    <a:pt x="31" y="443"/>
                  </a:lnTo>
                  <a:lnTo>
                    <a:pt x="38" y="419"/>
                  </a:lnTo>
                  <a:lnTo>
                    <a:pt x="47" y="396"/>
                  </a:lnTo>
                  <a:lnTo>
                    <a:pt x="56" y="373"/>
                  </a:lnTo>
                  <a:lnTo>
                    <a:pt x="67" y="350"/>
                  </a:lnTo>
                  <a:lnTo>
                    <a:pt x="79" y="327"/>
                  </a:lnTo>
                  <a:lnTo>
                    <a:pt x="91" y="306"/>
                  </a:lnTo>
                  <a:lnTo>
                    <a:pt x="106" y="285"/>
                  </a:lnTo>
                  <a:lnTo>
                    <a:pt x="121" y="264"/>
                  </a:lnTo>
                  <a:lnTo>
                    <a:pt x="136" y="245"/>
                  </a:lnTo>
                  <a:lnTo>
                    <a:pt x="154" y="226"/>
                  </a:lnTo>
                  <a:lnTo>
                    <a:pt x="172" y="208"/>
                  </a:lnTo>
                  <a:lnTo>
                    <a:pt x="172" y="208"/>
                  </a:lnTo>
                  <a:lnTo>
                    <a:pt x="191" y="190"/>
                  </a:lnTo>
                  <a:lnTo>
                    <a:pt x="213" y="174"/>
                  </a:lnTo>
                  <a:lnTo>
                    <a:pt x="235" y="159"/>
                  </a:lnTo>
                  <a:lnTo>
                    <a:pt x="257" y="145"/>
                  </a:lnTo>
                  <a:lnTo>
                    <a:pt x="280" y="132"/>
                  </a:lnTo>
                  <a:lnTo>
                    <a:pt x="304" y="119"/>
                  </a:lnTo>
                  <a:lnTo>
                    <a:pt x="353" y="96"/>
                  </a:lnTo>
                  <a:lnTo>
                    <a:pt x="353" y="96"/>
                  </a:lnTo>
                  <a:lnTo>
                    <a:pt x="380" y="86"/>
                  </a:lnTo>
                  <a:lnTo>
                    <a:pt x="407" y="74"/>
                  </a:lnTo>
                  <a:lnTo>
                    <a:pt x="435" y="65"/>
                  </a:lnTo>
                  <a:lnTo>
                    <a:pt x="463" y="57"/>
                  </a:lnTo>
                  <a:lnTo>
                    <a:pt x="491" y="48"/>
                  </a:lnTo>
                  <a:lnTo>
                    <a:pt x="519" y="41"/>
                  </a:lnTo>
                  <a:lnTo>
                    <a:pt x="548" y="35"/>
                  </a:lnTo>
                  <a:lnTo>
                    <a:pt x="577" y="28"/>
                  </a:lnTo>
                  <a:lnTo>
                    <a:pt x="577" y="28"/>
                  </a:lnTo>
                  <a:lnTo>
                    <a:pt x="622" y="22"/>
                  </a:lnTo>
                  <a:lnTo>
                    <a:pt x="668" y="17"/>
                  </a:lnTo>
                  <a:lnTo>
                    <a:pt x="714" y="16"/>
                  </a:lnTo>
                  <a:lnTo>
                    <a:pt x="760" y="18"/>
                  </a:lnTo>
                  <a:lnTo>
                    <a:pt x="806" y="22"/>
                  </a:lnTo>
                  <a:lnTo>
                    <a:pt x="851" y="30"/>
                  </a:lnTo>
                  <a:lnTo>
                    <a:pt x="896" y="40"/>
                  </a:lnTo>
                  <a:lnTo>
                    <a:pt x="941" y="53"/>
                  </a:lnTo>
                  <a:lnTo>
                    <a:pt x="984" y="68"/>
                  </a:lnTo>
                  <a:lnTo>
                    <a:pt x="1027" y="86"/>
                  </a:lnTo>
                  <a:lnTo>
                    <a:pt x="1047" y="96"/>
                  </a:lnTo>
                  <a:lnTo>
                    <a:pt x="1068" y="108"/>
                  </a:lnTo>
                  <a:lnTo>
                    <a:pt x="1087" y="119"/>
                  </a:lnTo>
                  <a:lnTo>
                    <a:pt x="1106" y="131"/>
                  </a:lnTo>
                  <a:lnTo>
                    <a:pt x="1125" y="144"/>
                  </a:lnTo>
                  <a:lnTo>
                    <a:pt x="1145" y="158"/>
                  </a:lnTo>
                  <a:lnTo>
                    <a:pt x="1163" y="172"/>
                  </a:lnTo>
                  <a:lnTo>
                    <a:pt x="1179" y="187"/>
                  </a:lnTo>
                  <a:lnTo>
                    <a:pt x="1197" y="203"/>
                  </a:lnTo>
                  <a:lnTo>
                    <a:pt x="1213" y="219"/>
                  </a:lnTo>
                  <a:lnTo>
                    <a:pt x="1229" y="236"/>
                  </a:lnTo>
                  <a:lnTo>
                    <a:pt x="1245" y="254"/>
                  </a:lnTo>
                  <a:lnTo>
                    <a:pt x="1245" y="254"/>
                  </a:lnTo>
                  <a:lnTo>
                    <a:pt x="1256" y="269"/>
                  </a:lnTo>
                  <a:lnTo>
                    <a:pt x="1268" y="286"/>
                  </a:lnTo>
                  <a:lnTo>
                    <a:pt x="1279" y="302"/>
                  </a:lnTo>
                  <a:lnTo>
                    <a:pt x="1289" y="319"/>
                  </a:lnTo>
                  <a:lnTo>
                    <a:pt x="1298" y="337"/>
                  </a:lnTo>
                  <a:lnTo>
                    <a:pt x="1307" y="356"/>
                  </a:lnTo>
                  <a:lnTo>
                    <a:pt x="1316" y="374"/>
                  </a:lnTo>
                  <a:lnTo>
                    <a:pt x="1324" y="393"/>
                  </a:lnTo>
                  <a:lnTo>
                    <a:pt x="1330" y="413"/>
                  </a:lnTo>
                  <a:lnTo>
                    <a:pt x="1337" y="432"/>
                  </a:lnTo>
                  <a:lnTo>
                    <a:pt x="1342" y="452"/>
                  </a:lnTo>
                  <a:lnTo>
                    <a:pt x="1347" y="472"/>
                  </a:lnTo>
                  <a:lnTo>
                    <a:pt x="1351" y="492"/>
                  </a:lnTo>
                  <a:lnTo>
                    <a:pt x="1353" y="511"/>
                  </a:lnTo>
                  <a:lnTo>
                    <a:pt x="1356" y="532"/>
                  </a:lnTo>
                  <a:lnTo>
                    <a:pt x="1357" y="551"/>
                  </a:lnTo>
                  <a:lnTo>
                    <a:pt x="1357" y="551"/>
                  </a:lnTo>
                  <a:lnTo>
                    <a:pt x="1357" y="555"/>
                  </a:lnTo>
                  <a:lnTo>
                    <a:pt x="1360" y="556"/>
                  </a:lnTo>
                  <a:lnTo>
                    <a:pt x="1362" y="557"/>
                  </a:lnTo>
                  <a:lnTo>
                    <a:pt x="1365" y="559"/>
                  </a:lnTo>
                  <a:lnTo>
                    <a:pt x="1368" y="557"/>
                  </a:lnTo>
                  <a:lnTo>
                    <a:pt x="1370" y="556"/>
                  </a:lnTo>
                  <a:lnTo>
                    <a:pt x="1371" y="555"/>
                  </a:lnTo>
                  <a:lnTo>
                    <a:pt x="1373" y="551"/>
                  </a:lnTo>
                  <a:lnTo>
                    <a:pt x="1373" y="551"/>
                  </a:lnTo>
                  <a:lnTo>
                    <a:pt x="1370" y="528"/>
                  </a:lnTo>
                  <a:lnTo>
                    <a:pt x="1368" y="505"/>
                  </a:lnTo>
                  <a:lnTo>
                    <a:pt x="1364" y="482"/>
                  </a:lnTo>
                  <a:lnTo>
                    <a:pt x="1360" y="459"/>
                  </a:lnTo>
                  <a:lnTo>
                    <a:pt x="1353" y="436"/>
                  </a:lnTo>
                  <a:lnTo>
                    <a:pt x="1347" y="413"/>
                  </a:lnTo>
                  <a:lnTo>
                    <a:pt x="1339" y="391"/>
                  </a:lnTo>
                  <a:lnTo>
                    <a:pt x="1330" y="369"/>
                  </a:lnTo>
                  <a:lnTo>
                    <a:pt x="1320" y="347"/>
                  </a:lnTo>
                  <a:lnTo>
                    <a:pt x="1310" y="326"/>
                  </a:lnTo>
                  <a:lnTo>
                    <a:pt x="1298" y="305"/>
                  </a:lnTo>
                  <a:lnTo>
                    <a:pt x="1286" y="286"/>
                  </a:lnTo>
                  <a:lnTo>
                    <a:pt x="1273" y="267"/>
                  </a:lnTo>
                  <a:lnTo>
                    <a:pt x="1259" y="247"/>
                  </a:lnTo>
                  <a:lnTo>
                    <a:pt x="1243" y="229"/>
                  </a:lnTo>
                  <a:lnTo>
                    <a:pt x="1228" y="212"/>
                  </a:lnTo>
                  <a:lnTo>
                    <a:pt x="1228" y="212"/>
                  </a:lnTo>
                  <a:lnTo>
                    <a:pt x="1213" y="196"/>
                  </a:lnTo>
                  <a:lnTo>
                    <a:pt x="1197" y="182"/>
                  </a:lnTo>
                  <a:lnTo>
                    <a:pt x="1182" y="168"/>
                  </a:lnTo>
                  <a:lnTo>
                    <a:pt x="1165" y="154"/>
                  </a:lnTo>
                  <a:lnTo>
                    <a:pt x="1131" y="130"/>
                  </a:lnTo>
                  <a:lnTo>
                    <a:pt x="1095" y="106"/>
                  </a:lnTo>
                  <a:lnTo>
                    <a:pt x="1057" y="86"/>
                  </a:lnTo>
                  <a:lnTo>
                    <a:pt x="1018" y="67"/>
                  </a:lnTo>
                  <a:lnTo>
                    <a:pt x="979" y="50"/>
                  </a:lnTo>
                  <a:lnTo>
                    <a:pt x="938" y="36"/>
                  </a:lnTo>
                  <a:lnTo>
                    <a:pt x="938" y="36"/>
                  </a:lnTo>
                  <a:lnTo>
                    <a:pt x="896" y="23"/>
                  </a:lnTo>
                  <a:lnTo>
                    <a:pt x="852" y="13"/>
                  </a:lnTo>
                  <a:lnTo>
                    <a:pt x="810" y="7"/>
                  </a:lnTo>
                  <a:lnTo>
                    <a:pt x="767" y="1"/>
                  </a:lnTo>
                  <a:lnTo>
                    <a:pt x="723" y="0"/>
                  </a:lnTo>
                  <a:lnTo>
                    <a:pt x="678" y="1"/>
                  </a:lnTo>
                  <a:lnTo>
                    <a:pt x="635" y="5"/>
                  </a:lnTo>
                  <a:lnTo>
                    <a:pt x="591" y="10"/>
                  </a:lnTo>
                  <a:lnTo>
                    <a:pt x="591" y="10"/>
                  </a:lnTo>
                  <a:lnTo>
                    <a:pt x="563" y="16"/>
                  </a:lnTo>
                  <a:lnTo>
                    <a:pt x="535" y="21"/>
                  </a:lnTo>
                  <a:lnTo>
                    <a:pt x="507" y="28"/>
                  </a:lnTo>
                  <a:lnTo>
                    <a:pt x="480" y="35"/>
                  </a:lnTo>
                  <a:lnTo>
                    <a:pt x="425" y="53"/>
                  </a:lnTo>
                  <a:lnTo>
                    <a:pt x="372" y="72"/>
                  </a:lnTo>
                  <a:lnTo>
                    <a:pt x="372" y="72"/>
                  </a:lnTo>
                  <a:lnTo>
                    <a:pt x="326" y="91"/>
                  </a:lnTo>
                  <a:lnTo>
                    <a:pt x="303" y="103"/>
                  </a:lnTo>
                  <a:lnTo>
                    <a:pt x="280" y="113"/>
                  </a:lnTo>
                  <a:lnTo>
                    <a:pt x="258" y="126"/>
                  </a:lnTo>
                  <a:lnTo>
                    <a:pt x="236" y="138"/>
                  </a:lnTo>
                  <a:lnTo>
                    <a:pt x="216" y="153"/>
                  </a:lnTo>
                  <a:lnTo>
                    <a:pt x="195" y="167"/>
                  </a:lnTo>
                  <a:lnTo>
                    <a:pt x="195" y="167"/>
                  </a:lnTo>
                  <a:lnTo>
                    <a:pt x="173" y="186"/>
                  </a:lnTo>
                  <a:lnTo>
                    <a:pt x="153" y="205"/>
                  </a:lnTo>
                  <a:lnTo>
                    <a:pt x="132" y="227"/>
                  </a:lnTo>
                  <a:lnTo>
                    <a:pt x="113" y="249"/>
                  </a:lnTo>
                  <a:lnTo>
                    <a:pt x="97" y="272"/>
                  </a:lnTo>
                  <a:lnTo>
                    <a:pt x="80" y="295"/>
                  </a:lnTo>
                  <a:lnTo>
                    <a:pt x="65" y="320"/>
                  </a:lnTo>
                  <a:lnTo>
                    <a:pt x="52" y="346"/>
                  </a:lnTo>
                  <a:lnTo>
                    <a:pt x="40" y="372"/>
                  </a:lnTo>
                  <a:lnTo>
                    <a:pt x="29" y="399"/>
                  </a:lnTo>
                  <a:lnTo>
                    <a:pt x="20" y="425"/>
                  </a:lnTo>
                  <a:lnTo>
                    <a:pt x="13" y="454"/>
                  </a:lnTo>
                  <a:lnTo>
                    <a:pt x="7" y="482"/>
                  </a:lnTo>
                  <a:lnTo>
                    <a:pt x="3" y="511"/>
                  </a:lnTo>
                  <a:lnTo>
                    <a:pt x="0" y="539"/>
                  </a:lnTo>
                  <a:lnTo>
                    <a:pt x="0" y="569"/>
                  </a:lnTo>
                  <a:lnTo>
                    <a:pt x="0" y="569"/>
                  </a:lnTo>
                  <a:lnTo>
                    <a:pt x="0" y="571"/>
                  </a:lnTo>
                  <a:lnTo>
                    <a:pt x="3" y="574"/>
                  </a:lnTo>
                  <a:lnTo>
                    <a:pt x="6" y="575"/>
                  </a:lnTo>
                  <a:lnTo>
                    <a:pt x="8" y="577"/>
                  </a:lnTo>
                  <a:lnTo>
                    <a:pt x="11" y="575"/>
                  </a:lnTo>
                  <a:lnTo>
                    <a:pt x="13" y="574"/>
                  </a:lnTo>
                  <a:lnTo>
                    <a:pt x="15" y="571"/>
                  </a:lnTo>
                  <a:lnTo>
                    <a:pt x="16" y="569"/>
                  </a:lnTo>
                  <a:lnTo>
                    <a:pt x="16" y="5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6" name="Freeform 304">
              <a:extLst>
                <a:ext uri="{FF2B5EF4-FFF2-40B4-BE49-F238E27FC236}">
                  <a16:creationId xmlns:a16="http://schemas.microsoft.com/office/drawing/2014/main" id="{0BBBE724-E93E-1551-724F-8CEF2988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1443"/>
              <a:ext cx="380" cy="325"/>
            </a:xfrm>
            <a:custGeom>
              <a:avLst/>
              <a:gdLst>
                <a:gd name="T0" fmla="*/ 64 w 758"/>
                <a:gd name="T1" fmla="*/ 416 h 649"/>
                <a:gd name="T2" fmla="*/ 30 w 758"/>
                <a:gd name="T3" fmla="*/ 346 h 649"/>
                <a:gd name="T4" fmla="*/ 15 w 758"/>
                <a:gd name="T5" fmla="*/ 257 h 649"/>
                <a:gd name="T6" fmla="*/ 23 w 758"/>
                <a:gd name="T7" fmla="*/ 174 h 649"/>
                <a:gd name="T8" fmla="*/ 47 w 758"/>
                <a:gd name="T9" fmla="*/ 111 h 649"/>
                <a:gd name="T10" fmla="*/ 80 w 758"/>
                <a:gd name="T11" fmla="*/ 68 h 649"/>
                <a:gd name="T12" fmla="*/ 110 w 758"/>
                <a:gd name="T13" fmla="*/ 44 h 649"/>
                <a:gd name="T14" fmla="*/ 153 w 758"/>
                <a:gd name="T15" fmla="*/ 26 h 649"/>
                <a:gd name="T16" fmla="*/ 247 w 758"/>
                <a:gd name="T17" fmla="*/ 18 h 649"/>
                <a:gd name="T18" fmla="*/ 296 w 758"/>
                <a:gd name="T19" fmla="*/ 24 h 649"/>
                <a:gd name="T20" fmla="*/ 339 w 758"/>
                <a:gd name="T21" fmla="*/ 42 h 649"/>
                <a:gd name="T22" fmla="*/ 407 w 758"/>
                <a:gd name="T23" fmla="*/ 108 h 649"/>
                <a:gd name="T24" fmla="*/ 428 w 758"/>
                <a:gd name="T25" fmla="*/ 141 h 649"/>
                <a:gd name="T26" fmla="*/ 449 w 758"/>
                <a:gd name="T27" fmla="*/ 156 h 649"/>
                <a:gd name="T28" fmla="*/ 494 w 758"/>
                <a:gd name="T29" fmla="*/ 163 h 649"/>
                <a:gd name="T30" fmla="*/ 570 w 758"/>
                <a:gd name="T31" fmla="*/ 172 h 649"/>
                <a:gd name="T32" fmla="*/ 608 w 758"/>
                <a:gd name="T33" fmla="*/ 188 h 649"/>
                <a:gd name="T34" fmla="*/ 672 w 758"/>
                <a:gd name="T35" fmla="*/ 237 h 649"/>
                <a:gd name="T36" fmla="*/ 727 w 758"/>
                <a:gd name="T37" fmla="*/ 329 h 649"/>
                <a:gd name="T38" fmla="*/ 741 w 758"/>
                <a:gd name="T39" fmla="*/ 396 h 649"/>
                <a:gd name="T40" fmla="*/ 731 w 758"/>
                <a:gd name="T41" fmla="*/ 482 h 649"/>
                <a:gd name="T42" fmla="*/ 689 w 758"/>
                <a:gd name="T43" fmla="*/ 555 h 649"/>
                <a:gd name="T44" fmla="*/ 620 w 758"/>
                <a:gd name="T45" fmla="*/ 608 h 649"/>
                <a:gd name="T46" fmla="*/ 554 w 758"/>
                <a:gd name="T47" fmla="*/ 629 h 649"/>
                <a:gd name="T48" fmla="*/ 496 w 758"/>
                <a:gd name="T49" fmla="*/ 634 h 649"/>
                <a:gd name="T50" fmla="*/ 475 w 758"/>
                <a:gd name="T51" fmla="*/ 634 h 649"/>
                <a:gd name="T52" fmla="*/ 475 w 758"/>
                <a:gd name="T53" fmla="*/ 644 h 649"/>
                <a:gd name="T54" fmla="*/ 502 w 758"/>
                <a:gd name="T55" fmla="*/ 649 h 649"/>
                <a:gd name="T56" fmla="*/ 584 w 758"/>
                <a:gd name="T57" fmla="*/ 639 h 649"/>
                <a:gd name="T58" fmla="*/ 658 w 758"/>
                <a:gd name="T59" fmla="*/ 603 h 649"/>
                <a:gd name="T60" fmla="*/ 717 w 758"/>
                <a:gd name="T61" fmla="*/ 546 h 649"/>
                <a:gd name="T62" fmla="*/ 745 w 758"/>
                <a:gd name="T63" fmla="*/ 489 h 649"/>
                <a:gd name="T64" fmla="*/ 758 w 758"/>
                <a:gd name="T65" fmla="*/ 410 h 649"/>
                <a:gd name="T66" fmla="*/ 744 w 758"/>
                <a:gd name="T67" fmla="*/ 329 h 649"/>
                <a:gd name="T68" fmla="*/ 707 w 758"/>
                <a:gd name="T69" fmla="*/ 256 h 649"/>
                <a:gd name="T70" fmla="*/ 652 w 758"/>
                <a:gd name="T71" fmla="*/ 197 h 649"/>
                <a:gd name="T72" fmla="*/ 594 w 758"/>
                <a:gd name="T73" fmla="*/ 165 h 649"/>
                <a:gd name="T74" fmla="*/ 545 w 758"/>
                <a:gd name="T75" fmla="*/ 150 h 649"/>
                <a:gd name="T76" fmla="*/ 472 w 758"/>
                <a:gd name="T77" fmla="*/ 145 h 649"/>
                <a:gd name="T78" fmla="*/ 448 w 758"/>
                <a:gd name="T79" fmla="*/ 140 h 649"/>
                <a:gd name="T80" fmla="*/ 416 w 758"/>
                <a:gd name="T81" fmla="*/ 96 h 649"/>
                <a:gd name="T82" fmla="*/ 392 w 758"/>
                <a:gd name="T83" fmla="*/ 61 h 649"/>
                <a:gd name="T84" fmla="*/ 338 w 758"/>
                <a:gd name="T85" fmla="*/ 24 h 649"/>
                <a:gd name="T86" fmla="*/ 264 w 758"/>
                <a:gd name="T87" fmla="*/ 1 h 649"/>
                <a:gd name="T88" fmla="*/ 184 w 758"/>
                <a:gd name="T89" fmla="*/ 3 h 649"/>
                <a:gd name="T90" fmla="*/ 110 w 758"/>
                <a:gd name="T91" fmla="*/ 28 h 649"/>
                <a:gd name="T92" fmla="*/ 51 w 758"/>
                <a:gd name="T93" fmla="*/ 78 h 649"/>
                <a:gd name="T94" fmla="*/ 15 w 758"/>
                <a:gd name="T95" fmla="*/ 147 h 649"/>
                <a:gd name="T96" fmla="*/ 0 w 758"/>
                <a:gd name="T97" fmla="*/ 248 h 649"/>
                <a:gd name="T98" fmla="*/ 7 w 758"/>
                <a:gd name="T99" fmla="*/ 323 h 649"/>
                <a:gd name="T100" fmla="*/ 34 w 758"/>
                <a:gd name="T101" fmla="*/ 393 h 649"/>
                <a:gd name="T102" fmla="*/ 71 w 758"/>
                <a:gd name="T103" fmla="*/ 465 h 649"/>
                <a:gd name="T104" fmla="*/ 82 w 758"/>
                <a:gd name="T105" fmla="*/ 469 h 649"/>
                <a:gd name="T106" fmla="*/ 86 w 758"/>
                <a:gd name="T107" fmla="*/ 45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8" h="649">
                  <a:moveTo>
                    <a:pt x="86" y="457"/>
                  </a:moveTo>
                  <a:lnTo>
                    <a:pt x="86" y="457"/>
                  </a:lnTo>
                  <a:lnTo>
                    <a:pt x="75" y="437"/>
                  </a:lnTo>
                  <a:lnTo>
                    <a:pt x="64" y="416"/>
                  </a:lnTo>
                  <a:lnTo>
                    <a:pt x="42" y="374"/>
                  </a:lnTo>
                  <a:lnTo>
                    <a:pt x="42" y="374"/>
                  </a:lnTo>
                  <a:lnTo>
                    <a:pt x="36" y="360"/>
                  </a:lnTo>
                  <a:lnTo>
                    <a:pt x="30" y="346"/>
                  </a:lnTo>
                  <a:lnTo>
                    <a:pt x="25" y="332"/>
                  </a:lnTo>
                  <a:lnTo>
                    <a:pt x="23" y="318"/>
                  </a:lnTo>
                  <a:lnTo>
                    <a:pt x="18" y="288"/>
                  </a:lnTo>
                  <a:lnTo>
                    <a:pt x="15" y="257"/>
                  </a:lnTo>
                  <a:lnTo>
                    <a:pt x="15" y="257"/>
                  </a:lnTo>
                  <a:lnTo>
                    <a:pt x="15" y="229"/>
                  </a:lnTo>
                  <a:lnTo>
                    <a:pt x="18" y="201"/>
                  </a:lnTo>
                  <a:lnTo>
                    <a:pt x="23" y="174"/>
                  </a:lnTo>
                  <a:lnTo>
                    <a:pt x="30" y="149"/>
                  </a:lnTo>
                  <a:lnTo>
                    <a:pt x="36" y="136"/>
                  </a:lnTo>
                  <a:lnTo>
                    <a:pt x="41" y="124"/>
                  </a:lnTo>
                  <a:lnTo>
                    <a:pt x="47" y="111"/>
                  </a:lnTo>
                  <a:lnTo>
                    <a:pt x="55" y="100"/>
                  </a:lnTo>
                  <a:lnTo>
                    <a:pt x="62" y="90"/>
                  </a:lnTo>
                  <a:lnTo>
                    <a:pt x="71" y="78"/>
                  </a:lnTo>
                  <a:lnTo>
                    <a:pt x="80" y="68"/>
                  </a:lnTo>
                  <a:lnTo>
                    <a:pt x="91" y="58"/>
                  </a:lnTo>
                  <a:lnTo>
                    <a:pt x="91" y="58"/>
                  </a:lnTo>
                  <a:lnTo>
                    <a:pt x="101" y="51"/>
                  </a:lnTo>
                  <a:lnTo>
                    <a:pt x="110" y="44"/>
                  </a:lnTo>
                  <a:lnTo>
                    <a:pt x="120" y="38"/>
                  </a:lnTo>
                  <a:lnTo>
                    <a:pt x="130" y="33"/>
                  </a:lnTo>
                  <a:lnTo>
                    <a:pt x="142" y="29"/>
                  </a:lnTo>
                  <a:lnTo>
                    <a:pt x="153" y="26"/>
                  </a:lnTo>
                  <a:lnTo>
                    <a:pt x="176" y="20"/>
                  </a:lnTo>
                  <a:lnTo>
                    <a:pt x="200" y="18"/>
                  </a:lnTo>
                  <a:lnTo>
                    <a:pt x="224" y="17"/>
                  </a:lnTo>
                  <a:lnTo>
                    <a:pt x="247" y="18"/>
                  </a:lnTo>
                  <a:lnTo>
                    <a:pt x="270" y="20"/>
                  </a:lnTo>
                  <a:lnTo>
                    <a:pt x="270" y="20"/>
                  </a:lnTo>
                  <a:lnTo>
                    <a:pt x="283" y="22"/>
                  </a:lnTo>
                  <a:lnTo>
                    <a:pt x="296" y="24"/>
                  </a:lnTo>
                  <a:lnTo>
                    <a:pt x="307" y="28"/>
                  </a:lnTo>
                  <a:lnTo>
                    <a:pt x="319" y="32"/>
                  </a:lnTo>
                  <a:lnTo>
                    <a:pt x="329" y="37"/>
                  </a:lnTo>
                  <a:lnTo>
                    <a:pt x="339" y="42"/>
                  </a:lnTo>
                  <a:lnTo>
                    <a:pt x="358" y="55"/>
                  </a:lnTo>
                  <a:lnTo>
                    <a:pt x="376" y="70"/>
                  </a:lnTo>
                  <a:lnTo>
                    <a:pt x="392" y="88"/>
                  </a:lnTo>
                  <a:lnTo>
                    <a:pt x="407" y="108"/>
                  </a:lnTo>
                  <a:lnTo>
                    <a:pt x="419" y="129"/>
                  </a:lnTo>
                  <a:lnTo>
                    <a:pt x="419" y="129"/>
                  </a:lnTo>
                  <a:lnTo>
                    <a:pt x="422" y="136"/>
                  </a:lnTo>
                  <a:lnTo>
                    <a:pt x="428" y="141"/>
                  </a:lnTo>
                  <a:lnTo>
                    <a:pt x="433" y="146"/>
                  </a:lnTo>
                  <a:lnTo>
                    <a:pt x="438" y="150"/>
                  </a:lnTo>
                  <a:lnTo>
                    <a:pt x="443" y="154"/>
                  </a:lnTo>
                  <a:lnTo>
                    <a:pt x="449" y="156"/>
                  </a:lnTo>
                  <a:lnTo>
                    <a:pt x="457" y="159"/>
                  </a:lnTo>
                  <a:lnTo>
                    <a:pt x="465" y="160"/>
                  </a:lnTo>
                  <a:lnTo>
                    <a:pt x="465" y="160"/>
                  </a:lnTo>
                  <a:lnTo>
                    <a:pt x="494" y="163"/>
                  </a:lnTo>
                  <a:lnTo>
                    <a:pt x="525" y="164"/>
                  </a:lnTo>
                  <a:lnTo>
                    <a:pt x="539" y="167"/>
                  </a:lnTo>
                  <a:lnTo>
                    <a:pt x="554" y="169"/>
                  </a:lnTo>
                  <a:lnTo>
                    <a:pt x="570" y="172"/>
                  </a:lnTo>
                  <a:lnTo>
                    <a:pt x="584" y="177"/>
                  </a:lnTo>
                  <a:lnTo>
                    <a:pt x="584" y="177"/>
                  </a:lnTo>
                  <a:lnTo>
                    <a:pt x="597" y="182"/>
                  </a:lnTo>
                  <a:lnTo>
                    <a:pt x="608" y="188"/>
                  </a:lnTo>
                  <a:lnTo>
                    <a:pt x="621" y="195"/>
                  </a:lnTo>
                  <a:lnTo>
                    <a:pt x="631" y="202"/>
                  </a:lnTo>
                  <a:lnTo>
                    <a:pt x="653" y="219"/>
                  </a:lnTo>
                  <a:lnTo>
                    <a:pt x="672" y="237"/>
                  </a:lnTo>
                  <a:lnTo>
                    <a:pt x="690" y="257"/>
                  </a:lnTo>
                  <a:lnTo>
                    <a:pt x="704" y="281"/>
                  </a:lnTo>
                  <a:lnTo>
                    <a:pt x="717" y="304"/>
                  </a:lnTo>
                  <a:lnTo>
                    <a:pt x="727" y="329"/>
                  </a:lnTo>
                  <a:lnTo>
                    <a:pt x="727" y="329"/>
                  </a:lnTo>
                  <a:lnTo>
                    <a:pt x="734" y="351"/>
                  </a:lnTo>
                  <a:lnTo>
                    <a:pt x="739" y="373"/>
                  </a:lnTo>
                  <a:lnTo>
                    <a:pt x="741" y="396"/>
                  </a:lnTo>
                  <a:lnTo>
                    <a:pt x="741" y="418"/>
                  </a:lnTo>
                  <a:lnTo>
                    <a:pt x="740" y="439"/>
                  </a:lnTo>
                  <a:lnTo>
                    <a:pt x="736" y="461"/>
                  </a:lnTo>
                  <a:lnTo>
                    <a:pt x="731" y="482"/>
                  </a:lnTo>
                  <a:lnTo>
                    <a:pt x="724" y="501"/>
                  </a:lnTo>
                  <a:lnTo>
                    <a:pt x="713" y="520"/>
                  </a:lnTo>
                  <a:lnTo>
                    <a:pt x="703" y="538"/>
                  </a:lnTo>
                  <a:lnTo>
                    <a:pt x="689" y="555"/>
                  </a:lnTo>
                  <a:lnTo>
                    <a:pt x="675" y="571"/>
                  </a:lnTo>
                  <a:lnTo>
                    <a:pt x="658" y="585"/>
                  </a:lnTo>
                  <a:lnTo>
                    <a:pt x="640" y="597"/>
                  </a:lnTo>
                  <a:lnTo>
                    <a:pt x="620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570" y="625"/>
                  </a:lnTo>
                  <a:lnTo>
                    <a:pt x="554" y="629"/>
                  </a:lnTo>
                  <a:lnTo>
                    <a:pt x="540" y="631"/>
                  </a:lnTo>
                  <a:lnTo>
                    <a:pt x="525" y="633"/>
                  </a:lnTo>
                  <a:lnTo>
                    <a:pt x="511" y="634"/>
                  </a:lnTo>
                  <a:lnTo>
                    <a:pt x="496" y="634"/>
                  </a:lnTo>
                  <a:lnTo>
                    <a:pt x="481" y="633"/>
                  </a:lnTo>
                  <a:lnTo>
                    <a:pt x="481" y="633"/>
                  </a:lnTo>
                  <a:lnTo>
                    <a:pt x="478" y="633"/>
                  </a:lnTo>
                  <a:lnTo>
                    <a:pt x="475" y="634"/>
                  </a:lnTo>
                  <a:lnTo>
                    <a:pt x="474" y="637"/>
                  </a:lnTo>
                  <a:lnTo>
                    <a:pt x="474" y="639"/>
                  </a:lnTo>
                  <a:lnTo>
                    <a:pt x="474" y="642"/>
                  </a:lnTo>
                  <a:lnTo>
                    <a:pt x="475" y="644"/>
                  </a:lnTo>
                  <a:lnTo>
                    <a:pt x="478" y="647"/>
                  </a:lnTo>
                  <a:lnTo>
                    <a:pt x="481" y="648"/>
                  </a:lnTo>
                  <a:lnTo>
                    <a:pt x="481" y="648"/>
                  </a:lnTo>
                  <a:lnTo>
                    <a:pt x="502" y="649"/>
                  </a:lnTo>
                  <a:lnTo>
                    <a:pt x="522" y="649"/>
                  </a:lnTo>
                  <a:lnTo>
                    <a:pt x="544" y="648"/>
                  </a:lnTo>
                  <a:lnTo>
                    <a:pt x="565" y="644"/>
                  </a:lnTo>
                  <a:lnTo>
                    <a:pt x="584" y="639"/>
                  </a:lnTo>
                  <a:lnTo>
                    <a:pt x="604" y="633"/>
                  </a:lnTo>
                  <a:lnTo>
                    <a:pt x="624" y="624"/>
                  </a:lnTo>
                  <a:lnTo>
                    <a:pt x="642" y="615"/>
                  </a:lnTo>
                  <a:lnTo>
                    <a:pt x="658" y="603"/>
                  </a:lnTo>
                  <a:lnTo>
                    <a:pt x="675" y="590"/>
                  </a:lnTo>
                  <a:lnTo>
                    <a:pt x="690" y="576"/>
                  </a:lnTo>
                  <a:lnTo>
                    <a:pt x="704" y="562"/>
                  </a:lnTo>
                  <a:lnTo>
                    <a:pt x="717" y="546"/>
                  </a:lnTo>
                  <a:lnTo>
                    <a:pt x="729" y="528"/>
                  </a:lnTo>
                  <a:lnTo>
                    <a:pt x="738" y="510"/>
                  </a:lnTo>
                  <a:lnTo>
                    <a:pt x="745" y="489"/>
                  </a:lnTo>
                  <a:lnTo>
                    <a:pt x="745" y="489"/>
                  </a:lnTo>
                  <a:lnTo>
                    <a:pt x="752" y="470"/>
                  </a:lnTo>
                  <a:lnTo>
                    <a:pt x="756" y="450"/>
                  </a:lnTo>
                  <a:lnTo>
                    <a:pt x="757" y="430"/>
                  </a:lnTo>
                  <a:lnTo>
                    <a:pt x="758" y="410"/>
                  </a:lnTo>
                  <a:lnTo>
                    <a:pt x="757" y="389"/>
                  </a:lnTo>
                  <a:lnTo>
                    <a:pt x="754" y="369"/>
                  </a:lnTo>
                  <a:lnTo>
                    <a:pt x="750" y="348"/>
                  </a:lnTo>
                  <a:lnTo>
                    <a:pt x="744" y="329"/>
                  </a:lnTo>
                  <a:lnTo>
                    <a:pt x="736" y="310"/>
                  </a:lnTo>
                  <a:lnTo>
                    <a:pt x="729" y="291"/>
                  </a:lnTo>
                  <a:lnTo>
                    <a:pt x="718" y="273"/>
                  </a:lnTo>
                  <a:lnTo>
                    <a:pt x="707" y="256"/>
                  </a:lnTo>
                  <a:lnTo>
                    <a:pt x="695" y="240"/>
                  </a:lnTo>
                  <a:lnTo>
                    <a:pt x="681" y="224"/>
                  </a:lnTo>
                  <a:lnTo>
                    <a:pt x="667" y="210"/>
                  </a:lnTo>
                  <a:lnTo>
                    <a:pt x="652" y="197"/>
                  </a:lnTo>
                  <a:lnTo>
                    <a:pt x="652" y="197"/>
                  </a:lnTo>
                  <a:lnTo>
                    <a:pt x="633" y="186"/>
                  </a:lnTo>
                  <a:lnTo>
                    <a:pt x="615" y="174"/>
                  </a:lnTo>
                  <a:lnTo>
                    <a:pt x="594" y="165"/>
                  </a:lnTo>
                  <a:lnTo>
                    <a:pt x="574" y="158"/>
                  </a:lnTo>
                  <a:lnTo>
                    <a:pt x="574" y="158"/>
                  </a:lnTo>
                  <a:lnTo>
                    <a:pt x="560" y="152"/>
                  </a:lnTo>
                  <a:lnTo>
                    <a:pt x="545" y="150"/>
                  </a:lnTo>
                  <a:lnTo>
                    <a:pt x="530" y="149"/>
                  </a:lnTo>
                  <a:lnTo>
                    <a:pt x="516" y="147"/>
                  </a:lnTo>
                  <a:lnTo>
                    <a:pt x="487" y="146"/>
                  </a:lnTo>
                  <a:lnTo>
                    <a:pt x="472" y="145"/>
                  </a:lnTo>
                  <a:lnTo>
                    <a:pt x="457" y="142"/>
                  </a:lnTo>
                  <a:lnTo>
                    <a:pt x="457" y="142"/>
                  </a:lnTo>
                  <a:lnTo>
                    <a:pt x="453" y="141"/>
                  </a:lnTo>
                  <a:lnTo>
                    <a:pt x="448" y="140"/>
                  </a:lnTo>
                  <a:lnTo>
                    <a:pt x="440" y="133"/>
                  </a:lnTo>
                  <a:lnTo>
                    <a:pt x="434" y="126"/>
                  </a:lnTo>
                  <a:lnTo>
                    <a:pt x="428" y="115"/>
                  </a:lnTo>
                  <a:lnTo>
                    <a:pt x="416" y="96"/>
                  </a:lnTo>
                  <a:lnTo>
                    <a:pt x="411" y="86"/>
                  </a:lnTo>
                  <a:lnTo>
                    <a:pt x="406" y="78"/>
                  </a:lnTo>
                  <a:lnTo>
                    <a:pt x="406" y="78"/>
                  </a:lnTo>
                  <a:lnTo>
                    <a:pt x="392" y="61"/>
                  </a:lnTo>
                  <a:lnTo>
                    <a:pt x="375" y="47"/>
                  </a:lnTo>
                  <a:lnTo>
                    <a:pt x="357" y="35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20" y="17"/>
                  </a:lnTo>
                  <a:lnTo>
                    <a:pt x="302" y="10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4" y="0"/>
                  </a:lnTo>
                  <a:lnTo>
                    <a:pt x="224" y="0"/>
                  </a:lnTo>
                  <a:lnTo>
                    <a:pt x="203" y="0"/>
                  </a:lnTo>
                  <a:lnTo>
                    <a:pt x="184" y="3"/>
                  </a:lnTo>
                  <a:lnTo>
                    <a:pt x="165" y="8"/>
                  </a:lnTo>
                  <a:lnTo>
                    <a:pt x="146" y="13"/>
                  </a:lnTo>
                  <a:lnTo>
                    <a:pt x="128" y="19"/>
                  </a:lnTo>
                  <a:lnTo>
                    <a:pt x="110" y="28"/>
                  </a:lnTo>
                  <a:lnTo>
                    <a:pt x="93" y="38"/>
                  </a:lnTo>
                  <a:lnTo>
                    <a:pt x="78" y="50"/>
                  </a:lnTo>
                  <a:lnTo>
                    <a:pt x="64" y="64"/>
                  </a:lnTo>
                  <a:lnTo>
                    <a:pt x="51" y="78"/>
                  </a:lnTo>
                  <a:lnTo>
                    <a:pt x="51" y="78"/>
                  </a:lnTo>
                  <a:lnTo>
                    <a:pt x="36" y="101"/>
                  </a:lnTo>
                  <a:lnTo>
                    <a:pt x="24" y="123"/>
                  </a:lnTo>
                  <a:lnTo>
                    <a:pt x="15" y="147"/>
                  </a:lnTo>
                  <a:lnTo>
                    <a:pt x="7" y="172"/>
                  </a:lnTo>
                  <a:lnTo>
                    <a:pt x="4" y="196"/>
                  </a:lnTo>
                  <a:lnTo>
                    <a:pt x="1" y="222"/>
                  </a:lnTo>
                  <a:lnTo>
                    <a:pt x="0" y="248"/>
                  </a:lnTo>
                  <a:lnTo>
                    <a:pt x="1" y="275"/>
                  </a:lnTo>
                  <a:lnTo>
                    <a:pt x="1" y="275"/>
                  </a:lnTo>
                  <a:lnTo>
                    <a:pt x="4" y="298"/>
                  </a:lnTo>
                  <a:lnTo>
                    <a:pt x="7" y="323"/>
                  </a:lnTo>
                  <a:lnTo>
                    <a:pt x="14" y="346"/>
                  </a:lnTo>
                  <a:lnTo>
                    <a:pt x="21" y="368"/>
                  </a:lnTo>
                  <a:lnTo>
                    <a:pt x="21" y="368"/>
                  </a:lnTo>
                  <a:lnTo>
                    <a:pt x="34" y="393"/>
                  </a:lnTo>
                  <a:lnTo>
                    <a:pt x="47" y="416"/>
                  </a:lnTo>
                  <a:lnTo>
                    <a:pt x="60" y="441"/>
                  </a:lnTo>
                  <a:lnTo>
                    <a:pt x="71" y="465"/>
                  </a:lnTo>
                  <a:lnTo>
                    <a:pt x="71" y="465"/>
                  </a:lnTo>
                  <a:lnTo>
                    <a:pt x="74" y="468"/>
                  </a:lnTo>
                  <a:lnTo>
                    <a:pt x="77" y="469"/>
                  </a:lnTo>
                  <a:lnTo>
                    <a:pt x="79" y="469"/>
                  </a:lnTo>
                  <a:lnTo>
                    <a:pt x="82" y="469"/>
                  </a:lnTo>
                  <a:lnTo>
                    <a:pt x="83" y="466"/>
                  </a:lnTo>
                  <a:lnTo>
                    <a:pt x="86" y="464"/>
                  </a:lnTo>
                  <a:lnTo>
                    <a:pt x="86" y="461"/>
                  </a:lnTo>
                  <a:lnTo>
                    <a:pt x="86" y="457"/>
                  </a:lnTo>
                  <a:lnTo>
                    <a:pt x="86" y="4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7" name="Freeform 305">
              <a:extLst>
                <a:ext uri="{FF2B5EF4-FFF2-40B4-BE49-F238E27FC236}">
                  <a16:creationId xmlns:a16="http://schemas.microsoft.com/office/drawing/2014/main" id="{B4EBE6CE-63C4-250D-189B-568E0BF38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1766"/>
              <a:ext cx="386" cy="186"/>
            </a:xfrm>
            <a:custGeom>
              <a:avLst/>
              <a:gdLst>
                <a:gd name="T0" fmla="*/ 6 w 773"/>
                <a:gd name="T1" fmla="*/ 367 h 372"/>
                <a:gd name="T2" fmla="*/ 60 w 773"/>
                <a:gd name="T3" fmla="*/ 372 h 372"/>
                <a:gd name="T4" fmla="*/ 114 w 773"/>
                <a:gd name="T5" fmla="*/ 371 h 372"/>
                <a:gd name="T6" fmla="*/ 169 w 773"/>
                <a:gd name="T7" fmla="*/ 366 h 372"/>
                <a:gd name="T8" fmla="*/ 223 w 773"/>
                <a:gd name="T9" fmla="*/ 356 h 372"/>
                <a:gd name="T10" fmla="*/ 275 w 773"/>
                <a:gd name="T11" fmla="*/ 342 h 372"/>
                <a:gd name="T12" fmla="*/ 328 w 773"/>
                <a:gd name="T13" fmla="*/ 324 h 372"/>
                <a:gd name="T14" fmla="*/ 428 w 773"/>
                <a:gd name="T15" fmla="*/ 281 h 372"/>
                <a:gd name="T16" fmla="*/ 452 w 773"/>
                <a:gd name="T17" fmla="*/ 270 h 372"/>
                <a:gd name="T18" fmla="*/ 501 w 773"/>
                <a:gd name="T19" fmla="*/ 243 h 372"/>
                <a:gd name="T20" fmla="*/ 547 w 773"/>
                <a:gd name="T21" fmla="*/ 213 h 372"/>
                <a:gd name="T22" fmla="*/ 612 w 773"/>
                <a:gd name="T23" fmla="*/ 164 h 372"/>
                <a:gd name="T24" fmla="*/ 693 w 773"/>
                <a:gd name="T25" fmla="*/ 92 h 372"/>
                <a:gd name="T26" fmla="*/ 770 w 773"/>
                <a:gd name="T27" fmla="*/ 12 h 372"/>
                <a:gd name="T28" fmla="*/ 771 w 773"/>
                <a:gd name="T29" fmla="*/ 10 h 372"/>
                <a:gd name="T30" fmla="*/ 771 w 773"/>
                <a:gd name="T31" fmla="*/ 3 h 372"/>
                <a:gd name="T32" fmla="*/ 767 w 773"/>
                <a:gd name="T33" fmla="*/ 0 h 372"/>
                <a:gd name="T34" fmla="*/ 762 w 773"/>
                <a:gd name="T35" fmla="*/ 0 h 372"/>
                <a:gd name="T36" fmla="*/ 760 w 773"/>
                <a:gd name="T37" fmla="*/ 1 h 372"/>
                <a:gd name="T38" fmla="*/ 687 w 773"/>
                <a:gd name="T39" fmla="*/ 76 h 372"/>
                <a:gd name="T40" fmla="*/ 610 w 773"/>
                <a:gd name="T41" fmla="*/ 146 h 372"/>
                <a:gd name="T42" fmla="*/ 527 w 773"/>
                <a:gd name="T43" fmla="*/ 207 h 372"/>
                <a:gd name="T44" fmla="*/ 460 w 773"/>
                <a:gd name="T45" fmla="*/ 248 h 372"/>
                <a:gd name="T46" fmla="*/ 437 w 773"/>
                <a:gd name="T47" fmla="*/ 261 h 372"/>
                <a:gd name="T48" fmla="*/ 363 w 773"/>
                <a:gd name="T49" fmla="*/ 295 h 372"/>
                <a:gd name="T50" fmla="*/ 310 w 773"/>
                <a:gd name="T51" fmla="*/ 315 h 372"/>
                <a:gd name="T52" fmla="*/ 256 w 773"/>
                <a:gd name="T53" fmla="*/ 331 h 372"/>
                <a:gd name="T54" fmla="*/ 202 w 773"/>
                <a:gd name="T55" fmla="*/ 345 h 372"/>
                <a:gd name="T56" fmla="*/ 147 w 773"/>
                <a:gd name="T57" fmla="*/ 353 h 372"/>
                <a:gd name="T58" fmla="*/ 92 w 773"/>
                <a:gd name="T59" fmla="*/ 357 h 372"/>
                <a:gd name="T60" fmla="*/ 37 w 773"/>
                <a:gd name="T61" fmla="*/ 356 h 372"/>
                <a:gd name="T62" fmla="*/ 10 w 773"/>
                <a:gd name="T63" fmla="*/ 353 h 372"/>
                <a:gd name="T64" fmla="*/ 4 w 773"/>
                <a:gd name="T65" fmla="*/ 354 h 372"/>
                <a:gd name="T66" fmla="*/ 0 w 773"/>
                <a:gd name="T67" fmla="*/ 358 h 372"/>
                <a:gd name="T68" fmla="*/ 1 w 773"/>
                <a:gd name="T69" fmla="*/ 365 h 372"/>
                <a:gd name="T70" fmla="*/ 6 w 773"/>
                <a:gd name="T71" fmla="*/ 36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3" h="372">
                  <a:moveTo>
                    <a:pt x="6" y="367"/>
                  </a:moveTo>
                  <a:lnTo>
                    <a:pt x="6" y="367"/>
                  </a:lnTo>
                  <a:lnTo>
                    <a:pt x="33" y="371"/>
                  </a:lnTo>
                  <a:lnTo>
                    <a:pt x="60" y="372"/>
                  </a:lnTo>
                  <a:lnTo>
                    <a:pt x="87" y="372"/>
                  </a:lnTo>
                  <a:lnTo>
                    <a:pt x="114" y="371"/>
                  </a:lnTo>
                  <a:lnTo>
                    <a:pt x="142" y="370"/>
                  </a:lnTo>
                  <a:lnTo>
                    <a:pt x="169" y="366"/>
                  </a:lnTo>
                  <a:lnTo>
                    <a:pt x="196" y="361"/>
                  </a:lnTo>
                  <a:lnTo>
                    <a:pt x="223" y="356"/>
                  </a:lnTo>
                  <a:lnTo>
                    <a:pt x="248" y="349"/>
                  </a:lnTo>
                  <a:lnTo>
                    <a:pt x="275" y="342"/>
                  </a:lnTo>
                  <a:lnTo>
                    <a:pt x="301" y="333"/>
                  </a:lnTo>
                  <a:lnTo>
                    <a:pt x="328" y="324"/>
                  </a:lnTo>
                  <a:lnTo>
                    <a:pt x="378" y="304"/>
                  </a:lnTo>
                  <a:lnTo>
                    <a:pt x="428" y="281"/>
                  </a:lnTo>
                  <a:lnTo>
                    <a:pt x="428" y="281"/>
                  </a:lnTo>
                  <a:lnTo>
                    <a:pt x="452" y="270"/>
                  </a:lnTo>
                  <a:lnTo>
                    <a:pt x="477" y="257"/>
                  </a:lnTo>
                  <a:lnTo>
                    <a:pt x="501" y="243"/>
                  </a:lnTo>
                  <a:lnTo>
                    <a:pt x="524" y="228"/>
                  </a:lnTo>
                  <a:lnTo>
                    <a:pt x="547" y="213"/>
                  </a:lnTo>
                  <a:lnTo>
                    <a:pt x="569" y="197"/>
                  </a:lnTo>
                  <a:lnTo>
                    <a:pt x="612" y="164"/>
                  </a:lnTo>
                  <a:lnTo>
                    <a:pt x="653" y="129"/>
                  </a:lnTo>
                  <a:lnTo>
                    <a:pt x="693" y="92"/>
                  </a:lnTo>
                  <a:lnTo>
                    <a:pt x="733" y="52"/>
                  </a:lnTo>
                  <a:lnTo>
                    <a:pt x="770" y="12"/>
                  </a:lnTo>
                  <a:lnTo>
                    <a:pt x="770" y="12"/>
                  </a:lnTo>
                  <a:lnTo>
                    <a:pt x="771" y="10"/>
                  </a:lnTo>
                  <a:lnTo>
                    <a:pt x="773" y="6"/>
                  </a:lnTo>
                  <a:lnTo>
                    <a:pt x="771" y="3"/>
                  </a:lnTo>
                  <a:lnTo>
                    <a:pt x="770" y="1"/>
                  </a:lnTo>
                  <a:lnTo>
                    <a:pt x="767" y="0"/>
                  </a:lnTo>
                  <a:lnTo>
                    <a:pt x="765" y="0"/>
                  </a:lnTo>
                  <a:lnTo>
                    <a:pt x="762" y="0"/>
                  </a:lnTo>
                  <a:lnTo>
                    <a:pt x="760" y="1"/>
                  </a:lnTo>
                  <a:lnTo>
                    <a:pt x="760" y="1"/>
                  </a:lnTo>
                  <a:lnTo>
                    <a:pt x="724" y="39"/>
                  </a:lnTo>
                  <a:lnTo>
                    <a:pt x="687" y="76"/>
                  </a:lnTo>
                  <a:lnTo>
                    <a:pt x="648" y="112"/>
                  </a:lnTo>
                  <a:lnTo>
                    <a:pt x="610" y="146"/>
                  </a:lnTo>
                  <a:lnTo>
                    <a:pt x="569" y="178"/>
                  </a:lnTo>
                  <a:lnTo>
                    <a:pt x="527" y="207"/>
                  </a:lnTo>
                  <a:lnTo>
                    <a:pt x="483" y="235"/>
                  </a:lnTo>
                  <a:lnTo>
                    <a:pt x="460" y="248"/>
                  </a:lnTo>
                  <a:lnTo>
                    <a:pt x="437" y="261"/>
                  </a:lnTo>
                  <a:lnTo>
                    <a:pt x="437" y="261"/>
                  </a:lnTo>
                  <a:lnTo>
                    <a:pt x="387" y="284"/>
                  </a:lnTo>
                  <a:lnTo>
                    <a:pt x="363" y="295"/>
                  </a:lnTo>
                  <a:lnTo>
                    <a:pt x="337" y="306"/>
                  </a:lnTo>
                  <a:lnTo>
                    <a:pt x="310" y="315"/>
                  </a:lnTo>
                  <a:lnTo>
                    <a:pt x="283" y="324"/>
                  </a:lnTo>
                  <a:lnTo>
                    <a:pt x="256" y="331"/>
                  </a:lnTo>
                  <a:lnTo>
                    <a:pt x="229" y="339"/>
                  </a:lnTo>
                  <a:lnTo>
                    <a:pt x="202" y="345"/>
                  </a:lnTo>
                  <a:lnTo>
                    <a:pt x="174" y="349"/>
                  </a:lnTo>
                  <a:lnTo>
                    <a:pt x="147" y="353"/>
                  </a:lnTo>
                  <a:lnTo>
                    <a:pt x="119" y="356"/>
                  </a:lnTo>
                  <a:lnTo>
                    <a:pt x="92" y="357"/>
                  </a:lnTo>
                  <a:lnTo>
                    <a:pt x="64" y="357"/>
                  </a:lnTo>
                  <a:lnTo>
                    <a:pt x="37" y="356"/>
                  </a:lnTo>
                  <a:lnTo>
                    <a:pt x="10" y="353"/>
                  </a:lnTo>
                  <a:lnTo>
                    <a:pt x="10" y="353"/>
                  </a:lnTo>
                  <a:lnTo>
                    <a:pt x="6" y="353"/>
                  </a:lnTo>
                  <a:lnTo>
                    <a:pt x="4" y="354"/>
                  </a:lnTo>
                  <a:lnTo>
                    <a:pt x="1" y="356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1" y="365"/>
                  </a:lnTo>
                  <a:lnTo>
                    <a:pt x="3" y="366"/>
                  </a:lnTo>
                  <a:lnTo>
                    <a:pt x="6" y="367"/>
                  </a:lnTo>
                  <a:lnTo>
                    <a:pt x="6" y="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8" name="Freeform 306">
              <a:extLst>
                <a:ext uri="{FF2B5EF4-FFF2-40B4-BE49-F238E27FC236}">
                  <a16:creationId xmlns:a16="http://schemas.microsoft.com/office/drawing/2014/main" id="{57C2171F-A753-FC50-477B-9873FC05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904"/>
              <a:ext cx="316" cy="111"/>
            </a:xfrm>
            <a:custGeom>
              <a:avLst/>
              <a:gdLst>
                <a:gd name="T0" fmla="*/ 6 w 633"/>
                <a:gd name="T1" fmla="*/ 201 h 222"/>
                <a:gd name="T2" fmla="*/ 50 w 633"/>
                <a:gd name="T3" fmla="*/ 210 h 222"/>
                <a:gd name="T4" fmla="*/ 94 w 633"/>
                <a:gd name="T5" fmla="*/ 219 h 222"/>
                <a:gd name="T6" fmla="*/ 115 w 633"/>
                <a:gd name="T7" fmla="*/ 222 h 222"/>
                <a:gd name="T8" fmla="*/ 160 w 633"/>
                <a:gd name="T9" fmla="*/ 221 h 222"/>
                <a:gd name="T10" fmla="*/ 182 w 633"/>
                <a:gd name="T11" fmla="*/ 219 h 222"/>
                <a:gd name="T12" fmla="*/ 224 w 633"/>
                <a:gd name="T13" fmla="*/ 214 h 222"/>
                <a:gd name="T14" fmla="*/ 308 w 633"/>
                <a:gd name="T15" fmla="*/ 195 h 222"/>
                <a:gd name="T16" fmla="*/ 347 w 633"/>
                <a:gd name="T17" fmla="*/ 182 h 222"/>
                <a:gd name="T18" fmla="*/ 425 w 633"/>
                <a:gd name="T19" fmla="*/ 151 h 222"/>
                <a:gd name="T20" fmla="*/ 498 w 633"/>
                <a:gd name="T21" fmla="*/ 113 h 222"/>
                <a:gd name="T22" fmla="*/ 568 w 633"/>
                <a:gd name="T23" fmla="*/ 67 h 222"/>
                <a:gd name="T24" fmla="*/ 632 w 633"/>
                <a:gd name="T25" fmla="*/ 13 h 222"/>
                <a:gd name="T26" fmla="*/ 633 w 633"/>
                <a:gd name="T27" fmla="*/ 11 h 222"/>
                <a:gd name="T28" fmla="*/ 633 w 633"/>
                <a:gd name="T29" fmla="*/ 5 h 222"/>
                <a:gd name="T30" fmla="*/ 629 w 633"/>
                <a:gd name="T31" fmla="*/ 0 h 222"/>
                <a:gd name="T32" fmla="*/ 623 w 633"/>
                <a:gd name="T33" fmla="*/ 0 h 222"/>
                <a:gd name="T34" fmla="*/ 620 w 633"/>
                <a:gd name="T35" fmla="*/ 2 h 222"/>
                <a:gd name="T36" fmla="*/ 556 w 633"/>
                <a:gd name="T37" fmla="*/ 55 h 222"/>
                <a:gd name="T38" fmla="*/ 487 w 633"/>
                <a:gd name="T39" fmla="*/ 101 h 222"/>
                <a:gd name="T40" fmla="*/ 413 w 633"/>
                <a:gd name="T41" fmla="*/ 140 h 222"/>
                <a:gd name="T42" fmla="*/ 336 w 633"/>
                <a:gd name="T43" fmla="*/ 171 h 222"/>
                <a:gd name="T44" fmla="*/ 296 w 633"/>
                <a:gd name="T45" fmla="*/ 182 h 222"/>
                <a:gd name="T46" fmla="*/ 215 w 633"/>
                <a:gd name="T47" fmla="*/ 200 h 222"/>
                <a:gd name="T48" fmla="*/ 174 w 633"/>
                <a:gd name="T49" fmla="*/ 205 h 222"/>
                <a:gd name="T50" fmla="*/ 133 w 633"/>
                <a:gd name="T51" fmla="*/ 206 h 222"/>
                <a:gd name="T52" fmla="*/ 94 w 633"/>
                <a:gd name="T53" fmla="*/ 204 h 222"/>
                <a:gd name="T54" fmla="*/ 82 w 633"/>
                <a:gd name="T55" fmla="*/ 203 h 222"/>
                <a:gd name="T56" fmla="*/ 50 w 633"/>
                <a:gd name="T57" fmla="*/ 195 h 222"/>
                <a:gd name="T58" fmla="*/ 6 w 633"/>
                <a:gd name="T59" fmla="*/ 186 h 222"/>
                <a:gd name="T60" fmla="*/ 4 w 633"/>
                <a:gd name="T61" fmla="*/ 186 h 222"/>
                <a:gd name="T62" fmla="*/ 0 w 633"/>
                <a:gd name="T63" fmla="*/ 190 h 222"/>
                <a:gd name="T64" fmla="*/ 0 w 633"/>
                <a:gd name="T65" fmla="*/ 196 h 222"/>
                <a:gd name="T66" fmla="*/ 4 w 633"/>
                <a:gd name="T67" fmla="*/ 200 h 222"/>
                <a:gd name="T68" fmla="*/ 6 w 633"/>
                <a:gd name="T69" fmla="*/ 20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3" h="222">
                  <a:moveTo>
                    <a:pt x="6" y="201"/>
                  </a:moveTo>
                  <a:lnTo>
                    <a:pt x="6" y="201"/>
                  </a:lnTo>
                  <a:lnTo>
                    <a:pt x="28" y="205"/>
                  </a:lnTo>
                  <a:lnTo>
                    <a:pt x="50" y="210"/>
                  </a:lnTo>
                  <a:lnTo>
                    <a:pt x="72" y="215"/>
                  </a:lnTo>
                  <a:lnTo>
                    <a:pt x="94" y="219"/>
                  </a:lnTo>
                  <a:lnTo>
                    <a:pt x="94" y="219"/>
                  </a:lnTo>
                  <a:lnTo>
                    <a:pt x="115" y="222"/>
                  </a:lnTo>
                  <a:lnTo>
                    <a:pt x="138" y="222"/>
                  </a:lnTo>
                  <a:lnTo>
                    <a:pt x="160" y="221"/>
                  </a:lnTo>
                  <a:lnTo>
                    <a:pt x="182" y="219"/>
                  </a:lnTo>
                  <a:lnTo>
                    <a:pt x="182" y="219"/>
                  </a:lnTo>
                  <a:lnTo>
                    <a:pt x="204" y="217"/>
                  </a:lnTo>
                  <a:lnTo>
                    <a:pt x="224" y="214"/>
                  </a:lnTo>
                  <a:lnTo>
                    <a:pt x="267" y="206"/>
                  </a:lnTo>
                  <a:lnTo>
                    <a:pt x="308" y="195"/>
                  </a:lnTo>
                  <a:lnTo>
                    <a:pt x="347" y="182"/>
                  </a:lnTo>
                  <a:lnTo>
                    <a:pt x="347" y="182"/>
                  </a:lnTo>
                  <a:lnTo>
                    <a:pt x="387" y="168"/>
                  </a:lnTo>
                  <a:lnTo>
                    <a:pt x="425" y="151"/>
                  </a:lnTo>
                  <a:lnTo>
                    <a:pt x="463" y="133"/>
                  </a:lnTo>
                  <a:lnTo>
                    <a:pt x="498" y="113"/>
                  </a:lnTo>
                  <a:lnTo>
                    <a:pt x="534" y="91"/>
                  </a:lnTo>
                  <a:lnTo>
                    <a:pt x="568" y="67"/>
                  </a:lnTo>
                  <a:lnTo>
                    <a:pt x="600" y="41"/>
                  </a:lnTo>
                  <a:lnTo>
                    <a:pt x="632" y="13"/>
                  </a:lnTo>
                  <a:lnTo>
                    <a:pt x="632" y="13"/>
                  </a:lnTo>
                  <a:lnTo>
                    <a:pt x="633" y="11"/>
                  </a:lnTo>
                  <a:lnTo>
                    <a:pt x="633" y="8"/>
                  </a:lnTo>
                  <a:lnTo>
                    <a:pt x="633" y="5"/>
                  </a:lnTo>
                  <a:lnTo>
                    <a:pt x="632" y="3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3" y="0"/>
                  </a:lnTo>
                  <a:lnTo>
                    <a:pt x="620" y="2"/>
                  </a:lnTo>
                  <a:lnTo>
                    <a:pt x="620" y="2"/>
                  </a:lnTo>
                  <a:lnTo>
                    <a:pt x="589" y="30"/>
                  </a:lnTo>
                  <a:lnTo>
                    <a:pt x="556" y="55"/>
                  </a:lnTo>
                  <a:lnTo>
                    <a:pt x="523" y="80"/>
                  </a:lnTo>
                  <a:lnTo>
                    <a:pt x="487" y="101"/>
                  </a:lnTo>
                  <a:lnTo>
                    <a:pt x="451" y="122"/>
                  </a:lnTo>
                  <a:lnTo>
                    <a:pt x="413" y="140"/>
                  </a:lnTo>
                  <a:lnTo>
                    <a:pt x="374" y="157"/>
                  </a:lnTo>
                  <a:lnTo>
                    <a:pt x="336" y="171"/>
                  </a:lnTo>
                  <a:lnTo>
                    <a:pt x="336" y="171"/>
                  </a:lnTo>
                  <a:lnTo>
                    <a:pt x="296" y="182"/>
                  </a:lnTo>
                  <a:lnTo>
                    <a:pt x="255" y="192"/>
                  </a:lnTo>
                  <a:lnTo>
                    <a:pt x="215" y="200"/>
                  </a:lnTo>
                  <a:lnTo>
                    <a:pt x="174" y="205"/>
                  </a:lnTo>
                  <a:lnTo>
                    <a:pt x="174" y="205"/>
                  </a:lnTo>
                  <a:lnTo>
                    <a:pt x="154" y="206"/>
                  </a:lnTo>
                  <a:lnTo>
                    <a:pt x="133" y="206"/>
                  </a:lnTo>
                  <a:lnTo>
                    <a:pt x="114" y="205"/>
                  </a:lnTo>
                  <a:lnTo>
                    <a:pt x="94" y="204"/>
                  </a:lnTo>
                  <a:lnTo>
                    <a:pt x="94" y="204"/>
                  </a:lnTo>
                  <a:lnTo>
                    <a:pt x="82" y="203"/>
                  </a:lnTo>
                  <a:lnTo>
                    <a:pt x="72" y="201"/>
                  </a:lnTo>
                  <a:lnTo>
                    <a:pt x="50" y="195"/>
                  </a:lnTo>
                  <a:lnTo>
                    <a:pt x="28" y="190"/>
                  </a:lnTo>
                  <a:lnTo>
                    <a:pt x="6" y="186"/>
                  </a:lnTo>
                  <a:lnTo>
                    <a:pt x="6" y="186"/>
                  </a:lnTo>
                  <a:lnTo>
                    <a:pt x="4" y="186"/>
                  </a:lnTo>
                  <a:lnTo>
                    <a:pt x="1" y="189"/>
                  </a:lnTo>
                  <a:lnTo>
                    <a:pt x="0" y="190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9"/>
                  </a:lnTo>
                  <a:lnTo>
                    <a:pt x="4" y="200"/>
                  </a:lnTo>
                  <a:lnTo>
                    <a:pt x="6" y="201"/>
                  </a:lnTo>
                  <a:lnTo>
                    <a:pt x="6" y="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9" name="Freeform 307">
              <a:extLst>
                <a:ext uri="{FF2B5EF4-FFF2-40B4-BE49-F238E27FC236}">
                  <a16:creationId xmlns:a16="http://schemas.microsoft.com/office/drawing/2014/main" id="{3BF39BE4-677E-05FB-BD8F-FA53E9C7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735"/>
              <a:ext cx="233" cy="115"/>
            </a:xfrm>
            <a:custGeom>
              <a:avLst/>
              <a:gdLst>
                <a:gd name="T0" fmla="*/ 14 w 466"/>
                <a:gd name="T1" fmla="*/ 228 h 231"/>
                <a:gd name="T2" fmla="*/ 14 w 466"/>
                <a:gd name="T3" fmla="*/ 228 h 231"/>
                <a:gd name="T4" fmla="*/ 24 w 466"/>
                <a:gd name="T5" fmla="*/ 215 h 231"/>
                <a:gd name="T6" fmla="*/ 34 w 466"/>
                <a:gd name="T7" fmla="*/ 204 h 231"/>
                <a:gd name="T8" fmla="*/ 47 w 466"/>
                <a:gd name="T9" fmla="*/ 192 h 231"/>
                <a:gd name="T10" fmla="*/ 60 w 466"/>
                <a:gd name="T11" fmla="*/ 182 h 231"/>
                <a:gd name="T12" fmla="*/ 87 w 466"/>
                <a:gd name="T13" fmla="*/ 161 h 231"/>
                <a:gd name="T14" fmla="*/ 112 w 466"/>
                <a:gd name="T15" fmla="*/ 144 h 231"/>
                <a:gd name="T16" fmla="*/ 112 w 466"/>
                <a:gd name="T17" fmla="*/ 144 h 231"/>
                <a:gd name="T18" fmla="*/ 138 w 466"/>
                <a:gd name="T19" fmla="*/ 126 h 231"/>
                <a:gd name="T20" fmla="*/ 165 w 466"/>
                <a:gd name="T21" fmla="*/ 110 h 231"/>
                <a:gd name="T22" fmla="*/ 192 w 466"/>
                <a:gd name="T23" fmla="*/ 95 h 231"/>
                <a:gd name="T24" fmla="*/ 219 w 466"/>
                <a:gd name="T25" fmla="*/ 81 h 231"/>
                <a:gd name="T26" fmla="*/ 219 w 466"/>
                <a:gd name="T27" fmla="*/ 81 h 231"/>
                <a:gd name="T28" fmla="*/ 247 w 466"/>
                <a:gd name="T29" fmla="*/ 67 h 231"/>
                <a:gd name="T30" fmla="*/ 276 w 466"/>
                <a:gd name="T31" fmla="*/ 55 h 231"/>
                <a:gd name="T32" fmla="*/ 306 w 466"/>
                <a:gd name="T33" fmla="*/ 45 h 231"/>
                <a:gd name="T34" fmla="*/ 335 w 466"/>
                <a:gd name="T35" fmla="*/ 36 h 231"/>
                <a:gd name="T36" fmla="*/ 366 w 466"/>
                <a:gd name="T37" fmla="*/ 28 h 231"/>
                <a:gd name="T38" fmla="*/ 397 w 466"/>
                <a:gd name="T39" fmla="*/ 23 h 231"/>
                <a:gd name="T40" fmla="*/ 428 w 466"/>
                <a:gd name="T41" fmla="*/ 18 h 231"/>
                <a:gd name="T42" fmla="*/ 458 w 466"/>
                <a:gd name="T43" fmla="*/ 15 h 231"/>
                <a:gd name="T44" fmla="*/ 458 w 466"/>
                <a:gd name="T45" fmla="*/ 15 h 231"/>
                <a:gd name="T46" fmla="*/ 462 w 466"/>
                <a:gd name="T47" fmla="*/ 14 h 231"/>
                <a:gd name="T48" fmla="*/ 463 w 466"/>
                <a:gd name="T49" fmla="*/ 13 h 231"/>
                <a:gd name="T50" fmla="*/ 465 w 466"/>
                <a:gd name="T51" fmla="*/ 10 h 231"/>
                <a:gd name="T52" fmla="*/ 466 w 466"/>
                <a:gd name="T53" fmla="*/ 6 h 231"/>
                <a:gd name="T54" fmla="*/ 466 w 466"/>
                <a:gd name="T55" fmla="*/ 4 h 231"/>
                <a:gd name="T56" fmla="*/ 463 w 466"/>
                <a:gd name="T57" fmla="*/ 1 h 231"/>
                <a:gd name="T58" fmla="*/ 462 w 466"/>
                <a:gd name="T59" fmla="*/ 0 h 231"/>
                <a:gd name="T60" fmla="*/ 458 w 466"/>
                <a:gd name="T61" fmla="*/ 0 h 231"/>
                <a:gd name="T62" fmla="*/ 458 w 466"/>
                <a:gd name="T63" fmla="*/ 0 h 231"/>
                <a:gd name="T64" fmla="*/ 426 w 466"/>
                <a:gd name="T65" fmla="*/ 3 h 231"/>
                <a:gd name="T66" fmla="*/ 394 w 466"/>
                <a:gd name="T67" fmla="*/ 8 h 231"/>
                <a:gd name="T68" fmla="*/ 362 w 466"/>
                <a:gd name="T69" fmla="*/ 14 h 231"/>
                <a:gd name="T70" fmla="*/ 331 w 466"/>
                <a:gd name="T71" fmla="*/ 22 h 231"/>
                <a:gd name="T72" fmla="*/ 301 w 466"/>
                <a:gd name="T73" fmla="*/ 31 h 231"/>
                <a:gd name="T74" fmla="*/ 271 w 466"/>
                <a:gd name="T75" fmla="*/ 41 h 231"/>
                <a:gd name="T76" fmla="*/ 240 w 466"/>
                <a:gd name="T77" fmla="*/ 54 h 231"/>
                <a:gd name="T78" fmla="*/ 211 w 466"/>
                <a:gd name="T79" fmla="*/ 67 h 231"/>
                <a:gd name="T80" fmla="*/ 211 w 466"/>
                <a:gd name="T81" fmla="*/ 67 h 231"/>
                <a:gd name="T82" fmla="*/ 182 w 466"/>
                <a:gd name="T83" fmla="*/ 82 h 231"/>
                <a:gd name="T84" fmla="*/ 153 w 466"/>
                <a:gd name="T85" fmla="*/ 99 h 231"/>
                <a:gd name="T86" fmla="*/ 125 w 466"/>
                <a:gd name="T87" fmla="*/ 117 h 231"/>
                <a:gd name="T88" fmla="*/ 97 w 466"/>
                <a:gd name="T89" fmla="*/ 136 h 231"/>
                <a:gd name="T90" fmla="*/ 97 w 466"/>
                <a:gd name="T91" fmla="*/ 136 h 231"/>
                <a:gd name="T92" fmla="*/ 71 w 466"/>
                <a:gd name="T93" fmla="*/ 154 h 231"/>
                <a:gd name="T94" fmla="*/ 44 w 466"/>
                <a:gd name="T95" fmla="*/ 174 h 231"/>
                <a:gd name="T96" fmla="*/ 33 w 466"/>
                <a:gd name="T97" fmla="*/ 185 h 231"/>
                <a:gd name="T98" fmla="*/ 20 w 466"/>
                <a:gd name="T99" fmla="*/ 196 h 231"/>
                <a:gd name="T100" fmla="*/ 10 w 466"/>
                <a:gd name="T101" fmla="*/ 208 h 231"/>
                <a:gd name="T102" fmla="*/ 1 w 466"/>
                <a:gd name="T103" fmla="*/ 219 h 231"/>
                <a:gd name="T104" fmla="*/ 1 w 466"/>
                <a:gd name="T105" fmla="*/ 219 h 231"/>
                <a:gd name="T106" fmla="*/ 0 w 466"/>
                <a:gd name="T107" fmla="*/ 223 h 231"/>
                <a:gd name="T108" fmla="*/ 0 w 466"/>
                <a:gd name="T109" fmla="*/ 226 h 231"/>
                <a:gd name="T110" fmla="*/ 1 w 466"/>
                <a:gd name="T111" fmla="*/ 228 h 231"/>
                <a:gd name="T112" fmla="*/ 3 w 466"/>
                <a:gd name="T113" fmla="*/ 229 h 231"/>
                <a:gd name="T114" fmla="*/ 6 w 466"/>
                <a:gd name="T115" fmla="*/ 231 h 231"/>
                <a:gd name="T116" fmla="*/ 9 w 466"/>
                <a:gd name="T117" fmla="*/ 231 h 231"/>
                <a:gd name="T118" fmla="*/ 11 w 466"/>
                <a:gd name="T119" fmla="*/ 229 h 231"/>
                <a:gd name="T120" fmla="*/ 14 w 466"/>
                <a:gd name="T121" fmla="*/ 228 h 231"/>
                <a:gd name="T122" fmla="*/ 14 w 466"/>
                <a:gd name="T123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6" h="231">
                  <a:moveTo>
                    <a:pt x="14" y="228"/>
                  </a:moveTo>
                  <a:lnTo>
                    <a:pt x="14" y="228"/>
                  </a:lnTo>
                  <a:lnTo>
                    <a:pt x="24" y="215"/>
                  </a:lnTo>
                  <a:lnTo>
                    <a:pt x="34" y="204"/>
                  </a:lnTo>
                  <a:lnTo>
                    <a:pt x="47" y="192"/>
                  </a:lnTo>
                  <a:lnTo>
                    <a:pt x="60" y="182"/>
                  </a:lnTo>
                  <a:lnTo>
                    <a:pt x="87" y="161"/>
                  </a:lnTo>
                  <a:lnTo>
                    <a:pt x="112" y="144"/>
                  </a:lnTo>
                  <a:lnTo>
                    <a:pt x="112" y="144"/>
                  </a:lnTo>
                  <a:lnTo>
                    <a:pt x="138" y="126"/>
                  </a:lnTo>
                  <a:lnTo>
                    <a:pt x="165" y="110"/>
                  </a:lnTo>
                  <a:lnTo>
                    <a:pt x="192" y="95"/>
                  </a:lnTo>
                  <a:lnTo>
                    <a:pt x="219" y="81"/>
                  </a:lnTo>
                  <a:lnTo>
                    <a:pt x="219" y="81"/>
                  </a:lnTo>
                  <a:lnTo>
                    <a:pt x="247" y="67"/>
                  </a:lnTo>
                  <a:lnTo>
                    <a:pt x="276" y="55"/>
                  </a:lnTo>
                  <a:lnTo>
                    <a:pt x="306" y="45"/>
                  </a:lnTo>
                  <a:lnTo>
                    <a:pt x="335" y="36"/>
                  </a:lnTo>
                  <a:lnTo>
                    <a:pt x="366" y="28"/>
                  </a:lnTo>
                  <a:lnTo>
                    <a:pt x="397" y="23"/>
                  </a:lnTo>
                  <a:lnTo>
                    <a:pt x="428" y="18"/>
                  </a:lnTo>
                  <a:lnTo>
                    <a:pt x="458" y="15"/>
                  </a:lnTo>
                  <a:lnTo>
                    <a:pt x="458" y="15"/>
                  </a:lnTo>
                  <a:lnTo>
                    <a:pt x="462" y="14"/>
                  </a:lnTo>
                  <a:lnTo>
                    <a:pt x="463" y="13"/>
                  </a:lnTo>
                  <a:lnTo>
                    <a:pt x="465" y="10"/>
                  </a:lnTo>
                  <a:lnTo>
                    <a:pt x="466" y="6"/>
                  </a:lnTo>
                  <a:lnTo>
                    <a:pt x="466" y="4"/>
                  </a:lnTo>
                  <a:lnTo>
                    <a:pt x="463" y="1"/>
                  </a:lnTo>
                  <a:lnTo>
                    <a:pt x="462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26" y="3"/>
                  </a:lnTo>
                  <a:lnTo>
                    <a:pt x="394" y="8"/>
                  </a:lnTo>
                  <a:lnTo>
                    <a:pt x="362" y="14"/>
                  </a:lnTo>
                  <a:lnTo>
                    <a:pt x="331" y="22"/>
                  </a:lnTo>
                  <a:lnTo>
                    <a:pt x="301" y="31"/>
                  </a:lnTo>
                  <a:lnTo>
                    <a:pt x="271" y="41"/>
                  </a:lnTo>
                  <a:lnTo>
                    <a:pt x="240" y="54"/>
                  </a:lnTo>
                  <a:lnTo>
                    <a:pt x="211" y="67"/>
                  </a:lnTo>
                  <a:lnTo>
                    <a:pt x="211" y="67"/>
                  </a:lnTo>
                  <a:lnTo>
                    <a:pt x="182" y="82"/>
                  </a:lnTo>
                  <a:lnTo>
                    <a:pt x="153" y="99"/>
                  </a:lnTo>
                  <a:lnTo>
                    <a:pt x="125" y="117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71" y="154"/>
                  </a:lnTo>
                  <a:lnTo>
                    <a:pt x="44" y="174"/>
                  </a:lnTo>
                  <a:lnTo>
                    <a:pt x="33" y="185"/>
                  </a:lnTo>
                  <a:lnTo>
                    <a:pt x="20" y="196"/>
                  </a:lnTo>
                  <a:lnTo>
                    <a:pt x="10" y="208"/>
                  </a:lnTo>
                  <a:lnTo>
                    <a:pt x="1" y="219"/>
                  </a:lnTo>
                  <a:lnTo>
                    <a:pt x="1" y="219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3" y="229"/>
                  </a:lnTo>
                  <a:lnTo>
                    <a:pt x="6" y="231"/>
                  </a:lnTo>
                  <a:lnTo>
                    <a:pt x="9" y="231"/>
                  </a:lnTo>
                  <a:lnTo>
                    <a:pt x="11" y="229"/>
                  </a:lnTo>
                  <a:lnTo>
                    <a:pt x="14" y="228"/>
                  </a:lnTo>
                  <a:lnTo>
                    <a:pt x="14" y="2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0" name="Freeform 308">
              <a:extLst>
                <a:ext uri="{FF2B5EF4-FFF2-40B4-BE49-F238E27FC236}">
                  <a16:creationId xmlns:a16="http://schemas.microsoft.com/office/drawing/2014/main" id="{715049CF-7106-C9EA-8C86-9B3661484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2039"/>
              <a:ext cx="40" cy="166"/>
            </a:xfrm>
            <a:custGeom>
              <a:avLst/>
              <a:gdLst>
                <a:gd name="T0" fmla="*/ 29 w 79"/>
                <a:gd name="T1" fmla="*/ 4 h 333"/>
                <a:gd name="T2" fmla="*/ 29 w 79"/>
                <a:gd name="T3" fmla="*/ 4 h 333"/>
                <a:gd name="T4" fmla="*/ 20 w 79"/>
                <a:gd name="T5" fmla="*/ 23 h 333"/>
                <a:gd name="T6" fmla="*/ 13 w 79"/>
                <a:gd name="T7" fmla="*/ 44 h 333"/>
                <a:gd name="T8" fmla="*/ 6 w 79"/>
                <a:gd name="T9" fmla="*/ 64 h 333"/>
                <a:gd name="T10" fmla="*/ 2 w 79"/>
                <a:gd name="T11" fmla="*/ 85 h 333"/>
                <a:gd name="T12" fmla="*/ 0 w 79"/>
                <a:gd name="T13" fmla="*/ 105 h 333"/>
                <a:gd name="T14" fmla="*/ 0 w 79"/>
                <a:gd name="T15" fmla="*/ 127 h 333"/>
                <a:gd name="T16" fmla="*/ 1 w 79"/>
                <a:gd name="T17" fmla="*/ 148 h 333"/>
                <a:gd name="T18" fmla="*/ 5 w 79"/>
                <a:gd name="T19" fmla="*/ 169 h 333"/>
                <a:gd name="T20" fmla="*/ 5 w 79"/>
                <a:gd name="T21" fmla="*/ 169 h 333"/>
                <a:gd name="T22" fmla="*/ 14 w 79"/>
                <a:gd name="T23" fmla="*/ 212 h 333"/>
                <a:gd name="T24" fmla="*/ 19 w 79"/>
                <a:gd name="T25" fmla="*/ 232 h 333"/>
                <a:gd name="T26" fmla="*/ 27 w 79"/>
                <a:gd name="T27" fmla="*/ 253 h 333"/>
                <a:gd name="T28" fmla="*/ 34 w 79"/>
                <a:gd name="T29" fmla="*/ 273 h 333"/>
                <a:gd name="T30" fmla="*/ 43 w 79"/>
                <a:gd name="T31" fmla="*/ 292 h 333"/>
                <a:gd name="T32" fmla="*/ 54 w 79"/>
                <a:gd name="T33" fmla="*/ 312 h 333"/>
                <a:gd name="T34" fmla="*/ 65 w 79"/>
                <a:gd name="T35" fmla="*/ 329 h 333"/>
                <a:gd name="T36" fmla="*/ 65 w 79"/>
                <a:gd name="T37" fmla="*/ 329 h 333"/>
                <a:gd name="T38" fmla="*/ 68 w 79"/>
                <a:gd name="T39" fmla="*/ 332 h 333"/>
                <a:gd name="T40" fmla="*/ 70 w 79"/>
                <a:gd name="T41" fmla="*/ 333 h 333"/>
                <a:gd name="T42" fmla="*/ 73 w 79"/>
                <a:gd name="T43" fmla="*/ 332 h 333"/>
                <a:gd name="T44" fmla="*/ 75 w 79"/>
                <a:gd name="T45" fmla="*/ 332 h 333"/>
                <a:gd name="T46" fmla="*/ 78 w 79"/>
                <a:gd name="T47" fmla="*/ 329 h 333"/>
                <a:gd name="T48" fmla="*/ 79 w 79"/>
                <a:gd name="T49" fmla="*/ 327 h 333"/>
                <a:gd name="T50" fmla="*/ 79 w 79"/>
                <a:gd name="T51" fmla="*/ 324 h 333"/>
                <a:gd name="T52" fmla="*/ 78 w 79"/>
                <a:gd name="T53" fmla="*/ 322 h 333"/>
                <a:gd name="T54" fmla="*/ 78 w 79"/>
                <a:gd name="T55" fmla="*/ 322 h 333"/>
                <a:gd name="T56" fmla="*/ 68 w 79"/>
                <a:gd name="T57" fmla="*/ 306 h 333"/>
                <a:gd name="T58" fmla="*/ 59 w 79"/>
                <a:gd name="T59" fmla="*/ 291 h 333"/>
                <a:gd name="T60" fmla="*/ 51 w 79"/>
                <a:gd name="T61" fmla="*/ 274 h 333"/>
                <a:gd name="T62" fmla="*/ 45 w 79"/>
                <a:gd name="T63" fmla="*/ 256 h 333"/>
                <a:gd name="T64" fmla="*/ 38 w 79"/>
                <a:gd name="T65" fmla="*/ 240 h 333"/>
                <a:gd name="T66" fmla="*/ 33 w 79"/>
                <a:gd name="T67" fmla="*/ 222 h 333"/>
                <a:gd name="T68" fmla="*/ 24 w 79"/>
                <a:gd name="T69" fmla="*/ 186 h 333"/>
                <a:gd name="T70" fmla="*/ 24 w 79"/>
                <a:gd name="T71" fmla="*/ 186 h 333"/>
                <a:gd name="T72" fmla="*/ 19 w 79"/>
                <a:gd name="T73" fmla="*/ 164 h 333"/>
                <a:gd name="T74" fmla="*/ 16 w 79"/>
                <a:gd name="T75" fmla="*/ 141 h 333"/>
                <a:gd name="T76" fmla="*/ 16 w 79"/>
                <a:gd name="T77" fmla="*/ 119 h 333"/>
                <a:gd name="T78" fmla="*/ 16 w 79"/>
                <a:gd name="T79" fmla="*/ 98 h 333"/>
                <a:gd name="T80" fmla="*/ 20 w 79"/>
                <a:gd name="T81" fmla="*/ 76 h 333"/>
                <a:gd name="T82" fmla="*/ 25 w 79"/>
                <a:gd name="T83" fmla="*/ 54 h 333"/>
                <a:gd name="T84" fmla="*/ 33 w 79"/>
                <a:gd name="T85" fmla="*/ 34 h 333"/>
                <a:gd name="T86" fmla="*/ 42 w 79"/>
                <a:gd name="T87" fmla="*/ 12 h 333"/>
                <a:gd name="T88" fmla="*/ 42 w 79"/>
                <a:gd name="T89" fmla="*/ 12 h 333"/>
                <a:gd name="T90" fmla="*/ 43 w 79"/>
                <a:gd name="T91" fmla="*/ 9 h 333"/>
                <a:gd name="T92" fmla="*/ 43 w 79"/>
                <a:gd name="T93" fmla="*/ 5 h 333"/>
                <a:gd name="T94" fmla="*/ 42 w 79"/>
                <a:gd name="T95" fmla="*/ 4 h 333"/>
                <a:gd name="T96" fmla="*/ 39 w 79"/>
                <a:gd name="T97" fmla="*/ 2 h 333"/>
                <a:gd name="T98" fmla="*/ 37 w 79"/>
                <a:gd name="T99" fmla="*/ 0 h 333"/>
                <a:gd name="T100" fmla="*/ 34 w 79"/>
                <a:gd name="T101" fmla="*/ 0 h 333"/>
                <a:gd name="T102" fmla="*/ 32 w 79"/>
                <a:gd name="T103" fmla="*/ 2 h 333"/>
                <a:gd name="T104" fmla="*/ 29 w 79"/>
                <a:gd name="T105" fmla="*/ 4 h 333"/>
                <a:gd name="T106" fmla="*/ 29 w 79"/>
                <a:gd name="T107" fmla="*/ 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333">
                  <a:moveTo>
                    <a:pt x="29" y="4"/>
                  </a:moveTo>
                  <a:lnTo>
                    <a:pt x="29" y="4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6" y="64"/>
                  </a:lnTo>
                  <a:lnTo>
                    <a:pt x="2" y="85"/>
                  </a:lnTo>
                  <a:lnTo>
                    <a:pt x="0" y="105"/>
                  </a:lnTo>
                  <a:lnTo>
                    <a:pt x="0" y="127"/>
                  </a:lnTo>
                  <a:lnTo>
                    <a:pt x="1" y="148"/>
                  </a:lnTo>
                  <a:lnTo>
                    <a:pt x="5" y="169"/>
                  </a:lnTo>
                  <a:lnTo>
                    <a:pt x="5" y="169"/>
                  </a:lnTo>
                  <a:lnTo>
                    <a:pt x="14" y="212"/>
                  </a:lnTo>
                  <a:lnTo>
                    <a:pt x="19" y="232"/>
                  </a:lnTo>
                  <a:lnTo>
                    <a:pt x="27" y="253"/>
                  </a:lnTo>
                  <a:lnTo>
                    <a:pt x="34" y="273"/>
                  </a:lnTo>
                  <a:lnTo>
                    <a:pt x="43" y="292"/>
                  </a:lnTo>
                  <a:lnTo>
                    <a:pt x="54" y="312"/>
                  </a:lnTo>
                  <a:lnTo>
                    <a:pt x="65" y="329"/>
                  </a:lnTo>
                  <a:lnTo>
                    <a:pt x="65" y="329"/>
                  </a:lnTo>
                  <a:lnTo>
                    <a:pt x="68" y="332"/>
                  </a:lnTo>
                  <a:lnTo>
                    <a:pt x="70" y="333"/>
                  </a:lnTo>
                  <a:lnTo>
                    <a:pt x="73" y="332"/>
                  </a:lnTo>
                  <a:lnTo>
                    <a:pt x="75" y="332"/>
                  </a:lnTo>
                  <a:lnTo>
                    <a:pt x="78" y="329"/>
                  </a:lnTo>
                  <a:lnTo>
                    <a:pt x="79" y="327"/>
                  </a:lnTo>
                  <a:lnTo>
                    <a:pt x="79" y="324"/>
                  </a:lnTo>
                  <a:lnTo>
                    <a:pt x="78" y="322"/>
                  </a:lnTo>
                  <a:lnTo>
                    <a:pt x="78" y="322"/>
                  </a:lnTo>
                  <a:lnTo>
                    <a:pt x="68" y="306"/>
                  </a:lnTo>
                  <a:lnTo>
                    <a:pt x="59" y="291"/>
                  </a:lnTo>
                  <a:lnTo>
                    <a:pt x="51" y="274"/>
                  </a:lnTo>
                  <a:lnTo>
                    <a:pt x="45" y="256"/>
                  </a:lnTo>
                  <a:lnTo>
                    <a:pt x="38" y="240"/>
                  </a:lnTo>
                  <a:lnTo>
                    <a:pt x="33" y="22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9" y="164"/>
                  </a:lnTo>
                  <a:lnTo>
                    <a:pt x="16" y="141"/>
                  </a:lnTo>
                  <a:lnTo>
                    <a:pt x="16" y="119"/>
                  </a:lnTo>
                  <a:lnTo>
                    <a:pt x="16" y="98"/>
                  </a:lnTo>
                  <a:lnTo>
                    <a:pt x="20" y="76"/>
                  </a:lnTo>
                  <a:lnTo>
                    <a:pt x="25" y="54"/>
                  </a:lnTo>
                  <a:lnTo>
                    <a:pt x="33" y="34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3" y="9"/>
                  </a:lnTo>
                  <a:lnTo>
                    <a:pt x="43" y="5"/>
                  </a:lnTo>
                  <a:lnTo>
                    <a:pt x="42" y="4"/>
                  </a:lnTo>
                  <a:lnTo>
                    <a:pt x="39" y="2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1" name="Freeform 309">
              <a:extLst>
                <a:ext uri="{FF2B5EF4-FFF2-40B4-BE49-F238E27FC236}">
                  <a16:creationId xmlns:a16="http://schemas.microsoft.com/office/drawing/2014/main" id="{13399DF7-8952-E0C9-D83B-C870B3ACE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784"/>
              <a:ext cx="31" cy="155"/>
            </a:xfrm>
            <a:custGeom>
              <a:avLst/>
              <a:gdLst>
                <a:gd name="T0" fmla="*/ 0 w 61"/>
                <a:gd name="T1" fmla="*/ 9 h 310"/>
                <a:gd name="T2" fmla="*/ 0 w 61"/>
                <a:gd name="T3" fmla="*/ 9 h 310"/>
                <a:gd name="T4" fmla="*/ 23 w 61"/>
                <a:gd name="T5" fmla="*/ 81 h 310"/>
                <a:gd name="T6" fmla="*/ 33 w 61"/>
                <a:gd name="T7" fmla="*/ 117 h 310"/>
                <a:gd name="T8" fmla="*/ 41 w 61"/>
                <a:gd name="T9" fmla="*/ 153 h 310"/>
                <a:gd name="T10" fmla="*/ 43 w 61"/>
                <a:gd name="T11" fmla="*/ 171 h 310"/>
                <a:gd name="T12" fmla="*/ 44 w 61"/>
                <a:gd name="T13" fmla="*/ 189 h 310"/>
                <a:gd name="T14" fmla="*/ 46 w 61"/>
                <a:gd name="T15" fmla="*/ 208 h 310"/>
                <a:gd name="T16" fmla="*/ 44 w 61"/>
                <a:gd name="T17" fmla="*/ 226 h 310"/>
                <a:gd name="T18" fmla="*/ 43 w 61"/>
                <a:gd name="T19" fmla="*/ 244 h 310"/>
                <a:gd name="T20" fmla="*/ 39 w 61"/>
                <a:gd name="T21" fmla="*/ 262 h 310"/>
                <a:gd name="T22" fmla="*/ 33 w 61"/>
                <a:gd name="T23" fmla="*/ 280 h 310"/>
                <a:gd name="T24" fmla="*/ 27 w 61"/>
                <a:gd name="T25" fmla="*/ 298 h 310"/>
                <a:gd name="T26" fmla="*/ 27 w 61"/>
                <a:gd name="T27" fmla="*/ 298 h 310"/>
                <a:gd name="T28" fmla="*/ 25 w 61"/>
                <a:gd name="T29" fmla="*/ 301 h 310"/>
                <a:gd name="T30" fmla="*/ 25 w 61"/>
                <a:gd name="T31" fmla="*/ 304 h 310"/>
                <a:gd name="T32" fmla="*/ 28 w 61"/>
                <a:gd name="T33" fmla="*/ 307 h 310"/>
                <a:gd name="T34" fmla="*/ 29 w 61"/>
                <a:gd name="T35" fmla="*/ 309 h 310"/>
                <a:gd name="T36" fmla="*/ 32 w 61"/>
                <a:gd name="T37" fmla="*/ 310 h 310"/>
                <a:gd name="T38" fmla="*/ 34 w 61"/>
                <a:gd name="T39" fmla="*/ 310 h 310"/>
                <a:gd name="T40" fmla="*/ 37 w 61"/>
                <a:gd name="T41" fmla="*/ 309 h 310"/>
                <a:gd name="T42" fmla="*/ 39 w 61"/>
                <a:gd name="T43" fmla="*/ 307 h 310"/>
                <a:gd name="T44" fmla="*/ 39 w 61"/>
                <a:gd name="T45" fmla="*/ 307 h 310"/>
                <a:gd name="T46" fmla="*/ 47 w 61"/>
                <a:gd name="T47" fmla="*/ 287 h 310"/>
                <a:gd name="T48" fmla="*/ 53 w 61"/>
                <a:gd name="T49" fmla="*/ 268 h 310"/>
                <a:gd name="T50" fmla="*/ 57 w 61"/>
                <a:gd name="T51" fmla="*/ 249 h 310"/>
                <a:gd name="T52" fmla="*/ 60 w 61"/>
                <a:gd name="T53" fmla="*/ 230 h 310"/>
                <a:gd name="T54" fmla="*/ 61 w 61"/>
                <a:gd name="T55" fmla="*/ 212 h 310"/>
                <a:gd name="T56" fmla="*/ 60 w 61"/>
                <a:gd name="T57" fmla="*/ 193 h 310"/>
                <a:gd name="T58" fmla="*/ 59 w 61"/>
                <a:gd name="T59" fmla="*/ 173 h 310"/>
                <a:gd name="T60" fmla="*/ 56 w 61"/>
                <a:gd name="T61" fmla="*/ 155 h 310"/>
                <a:gd name="T62" fmla="*/ 52 w 61"/>
                <a:gd name="T63" fmla="*/ 136 h 310"/>
                <a:gd name="T64" fmla="*/ 48 w 61"/>
                <a:gd name="T65" fmla="*/ 117 h 310"/>
                <a:gd name="T66" fmla="*/ 38 w 61"/>
                <a:gd name="T67" fmla="*/ 80 h 310"/>
                <a:gd name="T68" fmla="*/ 15 w 61"/>
                <a:gd name="T69" fmla="*/ 6 h 310"/>
                <a:gd name="T70" fmla="*/ 15 w 61"/>
                <a:gd name="T71" fmla="*/ 6 h 310"/>
                <a:gd name="T72" fmla="*/ 14 w 61"/>
                <a:gd name="T73" fmla="*/ 3 h 310"/>
                <a:gd name="T74" fmla="*/ 11 w 61"/>
                <a:gd name="T75" fmla="*/ 0 h 310"/>
                <a:gd name="T76" fmla="*/ 7 w 61"/>
                <a:gd name="T77" fmla="*/ 0 h 310"/>
                <a:gd name="T78" fmla="*/ 5 w 61"/>
                <a:gd name="T79" fmla="*/ 0 h 310"/>
                <a:gd name="T80" fmla="*/ 2 w 61"/>
                <a:gd name="T81" fmla="*/ 2 h 310"/>
                <a:gd name="T82" fmla="*/ 1 w 61"/>
                <a:gd name="T83" fmla="*/ 4 h 310"/>
                <a:gd name="T84" fmla="*/ 0 w 61"/>
                <a:gd name="T85" fmla="*/ 7 h 310"/>
                <a:gd name="T86" fmla="*/ 0 w 61"/>
                <a:gd name="T87" fmla="*/ 9 h 310"/>
                <a:gd name="T88" fmla="*/ 0 w 61"/>
                <a:gd name="T89" fmla="*/ 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" h="310">
                  <a:moveTo>
                    <a:pt x="0" y="9"/>
                  </a:moveTo>
                  <a:lnTo>
                    <a:pt x="0" y="9"/>
                  </a:lnTo>
                  <a:lnTo>
                    <a:pt x="23" y="81"/>
                  </a:lnTo>
                  <a:lnTo>
                    <a:pt x="33" y="117"/>
                  </a:lnTo>
                  <a:lnTo>
                    <a:pt x="41" y="153"/>
                  </a:lnTo>
                  <a:lnTo>
                    <a:pt x="43" y="171"/>
                  </a:lnTo>
                  <a:lnTo>
                    <a:pt x="44" y="189"/>
                  </a:lnTo>
                  <a:lnTo>
                    <a:pt x="46" y="208"/>
                  </a:lnTo>
                  <a:lnTo>
                    <a:pt x="44" y="226"/>
                  </a:lnTo>
                  <a:lnTo>
                    <a:pt x="43" y="244"/>
                  </a:lnTo>
                  <a:lnTo>
                    <a:pt x="39" y="262"/>
                  </a:lnTo>
                  <a:lnTo>
                    <a:pt x="33" y="280"/>
                  </a:lnTo>
                  <a:lnTo>
                    <a:pt x="27" y="298"/>
                  </a:lnTo>
                  <a:lnTo>
                    <a:pt x="27" y="298"/>
                  </a:lnTo>
                  <a:lnTo>
                    <a:pt x="25" y="301"/>
                  </a:lnTo>
                  <a:lnTo>
                    <a:pt x="25" y="304"/>
                  </a:lnTo>
                  <a:lnTo>
                    <a:pt x="28" y="307"/>
                  </a:lnTo>
                  <a:lnTo>
                    <a:pt x="29" y="309"/>
                  </a:lnTo>
                  <a:lnTo>
                    <a:pt x="32" y="310"/>
                  </a:lnTo>
                  <a:lnTo>
                    <a:pt x="34" y="310"/>
                  </a:lnTo>
                  <a:lnTo>
                    <a:pt x="37" y="309"/>
                  </a:lnTo>
                  <a:lnTo>
                    <a:pt x="39" y="307"/>
                  </a:lnTo>
                  <a:lnTo>
                    <a:pt x="39" y="307"/>
                  </a:lnTo>
                  <a:lnTo>
                    <a:pt x="47" y="287"/>
                  </a:lnTo>
                  <a:lnTo>
                    <a:pt x="53" y="268"/>
                  </a:lnTo>
                  <a:lnTo>
                    <a:pt x="57" y="249"/>
                  </a:lnTo>
                  <a:lnTo>
                    <a:pt x="60" y="230"/>
                  </a:lnTo>
                  <a:lnTo>
                    <a:pt x="61" y="212"/>
                  </a:lnTo>
                  <a:lnTo>
                    <a:pt x="60" y="193"/>
                  </a:lnTo>
                  <a:lnTo>
                    <a:pt x="59" y="173"/>
                  </a:lnTo>
                  <a:lnTo>
                    <a:pt x="56" y="155"/>
                  </a:lnTo>
                  <a:lnTo>
                    <a:pt x="52" y="136"/>
                  </a:lnTo>
                  <a:lnTo>
                    <a:pt x="48" y="117"/>
                  </a:lnTo>
                  <a:lnTo>
                    <a:pt x="38" y="80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2" name="Freeform 310">
              <a:extLst>
                <a:ext uri="{FF2B5EF4-FFF2-40B4-BE49-F238E27FC236}">
                  <a16:creationId xmlns:a16="http://schemas.microsoft.com/office/drawing/2014/main" id="{5FAC39F7-BD60-842A-6740-E61972E7B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1550"/>
              <a:ext cx="57" cy="132"/>
            </a:xfrm>
            <a:custGeom>
              <a:avLst/>
              <a:gdLst>
                <a:gd name="T0" fmla="*/ 12 w 113"/>
                <a:gd name="T1" fmla="*/ 262 h 264"/>
                <a:gd name="T2" fmla="*/ 12 w 113"/>
                <a:gd name="T3" fmla="*/ 262 h 264"/>
                <a:gd name="T4" fmla="*/ 44 w 113"/>
                <a:gd name="T5" fmla="*/ 243 h 264"/>
                <a:gd name="T6" fmla="*/ 60 w 113"/>
                <a:gd name="T7" fmla="*/ 233 h 264"/>
                <a:gd name="T8" fmla="*/ 75 w 113"/>
                <a:gd name="T9" fmla="*/ 222 h 264"/>
                <a:gd name="T10" fmla="*/ 75 w 113"/>
                <a:gd name="T11" fmla="*/ 222 h 264"/>
                <a:gd name="T12" fmla="*/ 81 w 113"/>
                <a:gd name="T13" fmla="*/ 215 h 264"/>
                <a:gd name="T14" fmla="*/ 86 w 113"/>
                <a:gd name="T15" fmla="*/ 209 h 264"/>
                <a:gd name="T16" fmla="*/ 94 w 113"/>
                <a:gd name="T17" fmla="*/ 196 h 264"/>
                <a:gd name="T18" fmla="*/ 100 w 113"/>
                <a:gd name="T19" fmla="*/ 181 h 264"/>
                <a:gd name="T20" fmla="*/ 105 w 113"/>
                <a:gd name="T21" fmla="*/ 165 h 264"/>
                <a:gd name="T22" fmla="*/ 105 w 113"/>
                <a:gd name="T23" fmla="*/ 165 h 264"/>
                <a:gd name="T24" fmla="*/ 109 w 113"/>
                <a:gd name="T25" fmla="*/ 146 h 264"/>
                <a:gd name="T26" fmla="*/ 112 w 113"/>
                <a:gd name="T27" fmla="*/ 127 h 264"/>
                <a:gd name="T28" fmla="*/ 113 w 113"/>
                <a:gd name="T29" fmla="*/ 106 h 264"/>
                <a:gd name="T30" fmla="*/ 113 w 113"/>
                <a:gd name="T31" fmla="*/ 87 h 264"/>
                <a:gd name="T32" fmla="*/ 112 w 113"/>
                <a:gd name="T33" fmla="*/ 47 h 264"/>
                <a:gd name="T34" fmla="*/ 110 w 113"/>
                <a:gd name="T35" fmla="*/ 8 h 264"/>
                <a:gd name="T36" fmla="*/ 110 w 113"/>
                <a:gd name="T37" fmla="*/ 8 h 264"/>
                <a:gd name="T38" fmla="*/ 109 w 113"/>
                <a:gd name="T39" fmla="*/ 4 h 264"/>
                <a:gd name="T40" fmla="*/ 108 w 113"/>
                <a:gd name="T41" fmla="*/ 2 h 264"/>
                <a:gd name="T42" fmla="*/ 105 w 113"/>
                <a:gd name="T43" fmla="*/ 1 h 264"/>
                <a:gd name="T44" fmla="*/ 103 w 113"/>
                <a:gd name="T45" fmla="*/ 0 h 264"/>
                <a:gd name="T46" fmla="*/ 100 w 113"/>
                <a:gd name="T47" fmla="*/ 1 h 264"/>
                <a:gd name="T48" fmla="*/ 98 w 113"/>
                <a:gd name="T49" fmla="*/ 2 h 264"/>
                <a:gd name="T50" fmla="*/ 96 w 113"/>
                <a:gd name="T51" fmla="*/ 4 h 264"/>
                <a:gd name="T52" fmla="*/ 95 w 113"/>
                <a:gd name="T53" fmla="*/ 8 h 264"/>
                <a:gd name="T54" fmla="*/ 95 w 113"/>
                <a:gd name="T55" fmla="*/ 8 h 264"/>
                <a:gd name="T56" fmla="*/ 96 w 113"/>
                <a:gd name="T57" fmla="*/ 72 h 264"/>
                <a:gd name="T58" fmla="*/ 98 w 113"/>
                <a:gd name="T59" fmla="*/ 102 h 264"/>
                <a:gd name="T60" fmla="*/ 95 w 113"/>
                <a:gd name="T61" fmla="*/ 134 h 264"/>
                <a:gd name="T62" fmla="*/ 95 w 113"/>
                <a:gd name="T63" fmla="*/ 134 h 264"/>
                <a:gd name="T64" fmla="*/ 93 w 113"/>
                <a:gd name="T65" fmla="*/ 154 h 264"/>
                <a:gd name="T66" fmla="*/ 87 w 113"/>
                <a:gd name="T67" fmla="*/ 172 h 264"/>
                <a:gd name="T68" fmla="*/ 84 w 113"/>
                <a:gd name="T69" fmla="*/ 181 h 264"/>
                <a:gd name="T70" fmla="*/ 80 w 113"/>
                <a:gd name="T71" fmla="*/ 189 h 264"/>
                <a:gd name="T72" fmla="*/ 75 w 113"/>
                <a:gd name="T73" fmla="*/ 197 h 264"/>
                <a:gd name="T74" fmla="*/ 69 w 113"/>
                <a:gd name="T75" fmla="*/ 205 h 264"/>
                <a:gd name="T76" fmla="*/ 69 w 113"/>
                <a:gd name="T77" fmla="*/ 205 h 264"/>
                <a:gd name="T78" fmla="*/ 63 w 113"/>
                <a:gd name="T79" fmla="*/ 213 h 264"/>
                <a:gd name="T80" fmla="*/ 55 w 113"/>
                <a:gd name="T81" fmla="*/ 219 h 264"/>
                <a:gd name="T82" fmla="*/ 39 w 113"/>
                <a:gd name="T83" fmla="*/ 229 h 264"/>
                <a:gd name="T84" fmla="*/ 21 w 113"/>
                <a:gd name="T85" fmla="*/ 239 h 264"/>
                <a:gd name="T86" fmla="*/ 4 w 113"/>
                <a:gd name="T87" fmla="*/ 250 h 264"/>
                <a:gd name="T88" fmla="*/ 4 w 113"/>
                <a:gd name="T89" fmla="*/ 250 h 264"/>
                <a:gd name="T90" fmla="*/ 2 w 113"/>
                <a:gd name="T91" fmla="*/ 252 h 264"/>
                <a:gd name="T92" fmla="*/ 0 w 113"/>
                <a:gd name="T93" fmla="*/ 255 h 264"/>
                <a:gd name="T94" fmla="*/ 0 w 113"/>
                <a:gd name="T95" fmla="*/ 257 h 264"/>
                <a:gd name="T96" fmla="*/ 2 w 113"/>
                <a:gd name="T97" fmla="*/ 260 h 264"/>
                <a:gd name="T98" fmla="*/ 3 w 113"/>
                <a:gd name="T99" fmla="*/ 262 h 264"/>
                <a:gd name="T100" fmla="*/ 5 w 113"/>
                <a:gd name="T101" fmla="*/ 264 h 264"/>
                <a:gd name="T102" fmla="*/ 8 w 113"/>
                <a:gd name="T103" fmla="*/ 264 h 264"/>
                <a:gd name="T104" fmla="*/ 12 w 113"/>
                <a:gd name="T105" fmla="*/ 262 h 264"/>
                <a:gd name="T106" fmla="*/ 12 w 113"/>
                <a:gd name="T107" fmla="*/ 2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264">
                  <a:moveTo>
                    <a:pt x="12" y="262"/>
                  </a:moveTo>
                  <a:lnTo>
                    <a:pt x="12" y="262"/>
                  </a:lnTo>
                  <a:lnTo>
                    <a:pt x="44" y="243"/>
                  </a:lnTo>
                  <a:lnTo>
                    <a:pt x="60" y="233"/>
                  </a:lnTo>
                  <a:lnTo>
                    <a:pt x="75" y="222"/>
                  </a:lnTo>
                  <a:lnTo>
                    <a:pt x="75" y="222"/>
                  </a:lnTo>
                  <a:lnTo>
                    <a:pt x="81" y="215"/>
                  </a:lnTo>
                  <a:lnTo>
                    <a:pt x="86" y="209"/>
                  </a:lnTo>
                  <a:lnTo>
                    <a:pt x="94" y="196"/>
                  </a:lnTo>
                  <a:lnTo>
                    <a:pt x="100" y="181"/>
                  </a:lnTo>
                  <a:lnTo>
                    <a:pt x="105" y="165"/>
                  </a:lnTo>
                  <a:lnTo>
                    <a:pt x="105" y="165"/>
                  </a:lnTo>
                  <a:lnTo>
                    <a:pt x="109" y="146"/>
                  </a:lnTo>
                  <a:lnTo>
                    <a:pt x="112" y="127"/>
                  </a:lnTo>
                  <a:lnTo>
                    <a:pt x="113" y="106"/>
                  </a:lnTo>
                  <a:lnTo>
                    <a:pt x="113" y="87"/>
                  </a:lnTo>
                  <a:lnTo>
                    <a:pt x="112" y="47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0" y="1"/>
                  </a:lnTo>
                  <a:lnTo>
                    <a:pt x="98" y="2"/>
                  </a:lnTo>
                  <a:lnTo>
                    <a:pt x="96" y="4"/>
                  </a:lnTo>
                  <a:lnTo>
                    <a:pt x="95" y="8"/>
                  </a:lnTo>
                  <a:lnTo>
                    <a:pt x="95" y="8"/>
                  </a:lnTo>
                  <a:lnTo>
                    <a:pt x="96" y="72"/>
                  </a:lnTo>
                  <a:lnTo>
                    <a:pt x="98" y="102"/>
                  </a:lnTo>
                  <a:lnTo>
                    <a:pt x="95" y="134"/>
                  </a:lnTo>
                  <a:lnTo>
                    <a:pt x="95" y="134"/>
                  </a:lnTo>
                  <a:lnTo>
                    <a:pt x="93" y="154"/>
                  </a:lnTo>
                  <a:lnTo>
                    <a:pt x="87" y="172"/>
                  </a:lnTo>
                  <a:lnTo>
                    <a:pt x="84" y="181"/>
                  </a:lnTo>
                  <a:lnTo>
                    <a:pt x="80" y="189"/>
                  </a:lnTo>
                  <a:lnTo>
                    <a:pt x="75" y="197"/>
                  </a:lnTo>
                  <a:lnTo>
                    <a:pt x="69" y="205"/>
                  </a:lnTo>
                  <a:lnTo>
                    <a:pt x="69" y="205"/>
                  </a:lnTo>
                  <a:lnTo>
                    <a:pt x="63" y="213"/>
                  </a:lnTo>
                  <a:lnTo>
                    <a:pt x="55" y="219"/>
                  </a:lnTo>
                  <a:lnTo>
                    <a:pt x="39" y="229"/>
                  </a:lnTo>
                  <a:lnTo>
                    <a:pt x="21" y="239"/>
                  </a:lnTo>
                  <a:lnTo>
                    <a:pt x="4" y="250"/>
                  </a:lnTo>
                  <a:lnTo>
                    <a:pt x="4" y="250"/>
                  </a:lnTo>
                  <a:lnTo>
                    <a:pt x="2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2" y="260"/>
                  </a:lnTo>
                  <a:lnTo>
                    <a:pt x="3" y="262"/>
                  </a:lnTo>
                  <a:lnTo>
                    <a:pt x="5" y="264"/>
                  </a:lnTo>
                  <a:lnTo>
                    <a:pt x="8" y="264"/>
                  </a:lnTo>
                  <a:lnTo>
                    <a:pt x="12" y="262"/>
                  </a:lnTo>
                  <a:lnTo>
                    <a:pt x="12" y="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3" name="Freeform 311">
              <a:extLst>
                <a:ext uri="{FF2B5EF4-FFF2-40B4-BE49-F238E27FC236}">
                  <a16:creationId xmlns:a16="http://schemas.microsoft.com/office/drawing/2014/main" id="{C763B394-2BFE-6798-5C3C-62FC22F24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1591"/>
              <a:ext cx="46" cy="109"/>
            </a:xfrm>
            <a:custGeom>
              <a:avLst/>
              <a:gdLst>
                <a:gd name="T0" fmla="*/ 11 w 92"/>
                <a:gd name="T1" fmla="*/ 218 h 219"/>
                <a:gd name="T2" fmla="*/ 11 w 92"/>
                <a:gd name="T3" fmla="*/ 218 h 219"/>
                <a:gd name="T4" fmla="*/ 24 w 92"/>
                <a:gd name="T5" fmla="*/ 211 h 219"/>
                <a:gd name="T6" fmla="*/ 37 w 92"/>
                <a:gd name="T7" fmla="*/ 202 h 219"/>
                <a:gd name="T8" fmla="*/ 49 w 92"/>
                <a:gd name="T9" fmla="*/ 193 h 219"/>
                <a:gd name="T10" fmla="*/ 59 w 92"/>
                <a:gd name="T11" fmla="*/ 184 h 219"/>
                <a:gd name="T12" fmla="*/ 68 w 92"/>
                <a:gd name="T13" fmla="*/ 173 h 219"/>
                <a:gd name="T14" fmla="*/ 75 w 92"/>
                <a:gd name="T15" fmla="*/ 160 h 219"/>
                <a:gd name="T16" fmla="*/ 82 w 92"/>
                <a:gd name="T17" fmla="*/ 147 h 219"/>
                <a:gd name="T18" fmla="*/ 87 w 92"/>
                <a:gd name="T19" fmla="*/ 133 h 219"/>
                <a:gd name="T20" fmla="*/ 87 w 92"/>
                <a:gd name="T21" fmla="*/ 133 h 219"/>
                <a:gd name="T22" fmla="*/ 90 w 92"/>
                <a:gd name="T23" fmla="*/ 118 h 219"/>
                <a:gd name="T24" fmla="*/ 92 w 92"/>
                <a:gd name="T25" fmla="*/ 102 h 219"/>
                <a:gd name="T26" fmla="*/ 92 w 92"/>
                <a:gd name="T27" fmla="*/ 86 h 219"/>
                <a:gd name="T28" fmla="*/ 92 w 92"/>
                <a:gd name="T29" fmla="*/ 70 h 219"/>
                <a:gd name="T30" fmla="*/ 90 w 92"/>
                <a:gd name="T31" fmla="*/ 38 h 219"/>
                <a:gd name="T32" fmla="*/ 87 w 92"/>
                <a:gd name="T33" fmla="*/ 8 h 219"/>
                <a:gd name="T34" fmla="*/ 87 w 92"/>
                <a:gd name="T35" fmla="*/ 8 h 219"/>
                <a:gd name="T36" fmla="*/ 86 w 92"/>
                <a:gd name="T37" fmla="*/ 4 h 219"/>
                <a:gd name="T38" fmla="*/ 83 w 92"/>
                <a:gd name="T39" fmla="*/ 2 h 219"/>
                <a:gd name="T40" fmla="*/ 81 w 92"/>
                <a:gd name="T41" fmla="*/ 0 h 219"/>
                <a:gd name="T42" fmla="*/ 78 w 92"/>
                <a:gd name="T43" fmla="*/ 0 h 219"/>
                <a:gd name="T44" fmla="*/ 75 w 92"/>
                <a:gd name="T45" fmla="*/ 0 h 219"/>
                <a:gd name="T46" fmla="*/ 73 w 92"/>
                <a:gd name="T47" fmla="*/ 2 h 219"/>
                <a:gd name="T48" fmla="*/ 72 w 92"/>
                <a:gd name="T49" fmla="*/ 4 h 219"/>
                <a:gd name="T50" fmla="*/ 72 w 92"/>
                <a:gd name="T51" fmla="*/ 8 h 219"/>
                <a:gd name="T52" fmla="*/ 72 w 92"/>
                <a:gd name="T53" fmla="*/ 8 h 219"/>
                <a:gd name="T54" fmla="*/ 74 w 92"/>
                <a:gd name="T55" fmla="*/ 37 h 219"/>
                <a:gd name="T56" fmla="*/ 75 w 92"/>
                <a:gd name="T57" fmla="*/ 65 h 219"/>
                <a:gd name="T58" fmla="*/ 75 w 92"/>
                <a:gd name="T59" fmla="*/ 93 h 219"/>
                <a:gd name="T60" fmla="*/ 74 w 92"/>
                <a:gd name="T61" fmla="*/ 107 h 219"/>
                <a:gd name="T62" fmla="*/ 72 w 92"/>
                <a:gd name="T63" fmla="*/ 120 h 219"/>
                <a:gd name="T64" fmla="*/ 68 w 92"/>
                <a:gd name="T65" fmla="*/ 133 h 219"/>
                <a:gd name="T66" fmla="*/ 64 w 92"/>
                <a:gd name="T67" fmla="*/ 146 h 219"/>
                <a:gd name="T68" fmla="*/ 58 w 92"/>
                <a:gd name="T69" fmla="*/ 157 h 219"/>
                <a:gd name="T70" fmla="*/ 50 w 92"/>
                <a:gd name="T71" fmla="*/ 168 h 219"/>
                <a:gd name="T72" fmla="*/ 41 w 92"/>
                <a:gd name="T73" fmla="*/ 179 h 219"/>
                <a:gd name="T74" fmla="*/ 31 w 92"/>
                <a:gd name="T75" fmla="*/ 188 h 219"/>
                <a:gd name="T76" fmla="*/ 18 w 92"/>
                <a:gd name="T77" fmla="*/ 197 h 219"/>
                <a:gd name="T78" fmla="*/ 4 w 92"/>
                <a:gd name="T79" fmla="*/ 205 h 219"/>
                <a:gd name="T80" fmla="*/ 4 w 92"/>
                <a:gd name="T81" fmla="*/ 205 h 219"/>
                <a:gd name="T82" fmla="*/ 1 w 92"/>
                <a:gd name="T83" fmla="*/ 206 h 219"/>
                <a:gd name="T84" fmla="*/ 0 w 92"/>
                <a:gd name="T85" fmla="*/ 209 h 219"/>
                <a:gd name="T86" fmla="*/ 0 w 92"/>
                <a:gd name="T87" fmla="*/ 211 h 219"/>
                <a:gd name="T88" fmla="*/ 1 w 92"/>
                <a:gd name="T89" fmla="*/ 214 h 219"/>
                <a:gd name="T90" fmla="*/ 2 w 92"/>
                <a:gd name="T91" fmla="*/ 216 h 219"/>
                <a:gd name="T92" fmla="*/ 5 w 92"/>
                <a:gd name="T93" fmla="*/ 218 h 219"/>
                <a:gd name="T94" fmla="*/ 8 w 92"/>
                <a:gd name="T95" fmla="*/ 219 h 219"/>
                <a:gd name="T96" fmla="*/ 11 w 92"/>
                <a:gd name="T97" fmla="*/ 218 h 219"/>
                <a:gd name="T98" fmla="*/ 11 w 92"/>
                <a:gd name="T9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2" h="219">
                  <a:moveTo>
                    <a:pt x="11" y="218"/>
                  </a:moveTo>
                  <a:lnTo>
                    <a:pt x="11" y="218"/>
                  </a:lnTo>
                  <a:lnTo>
                    <a:pt x="24" y="211"/>
                  </a:lnTo>
                  <a:lnTo>
                    <a:pt x="37" y="202"/>
                  </a:lnTo>
                  <a:lnTo>
                    <a:pt x="49" y="193"/>
                  </a:lnTo>
                  <a:lnTo>
                    <a:pt x="59" y="184"/>
                  </a:lnTo>
                  <a:lnTo>
                    <a:pt x="68" y="173"/>
                  </a:lnTo>
                  <a:lnTo>
                    <a:pt x="75" y="160"/>
                  </a:lnTo>
                  <a:lnTo>
                    <a:pt x="82" y="147"/>
                  </a:lnTo>
                  <a:lnTo>
                    <a:pt x="87" y="133"/>
                  </a:lnTo>
                  <a:lnTo>
                    <a:pt x="87" y="133"/>
                  </a:lnTo>
                  <a:lnTo>
                    <a:pt x="90" y="118"/>
                  </a:lnTo>
                  <a:lnTo>
                    <a:pt x="92" y="102"/>
                  </a:lnTo>
                  <a:lnTo>
                    <a:pt x="92" y="86"/>
                  </a:lnTo>
                  <a:lnTo>
                    <a:pt x="92" y="70"/>
                  </a:lnTo>
                  <a:lnTo>
                    <a:pt x="90" y="38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4" y="37"/>
                  </a:lnTo>
                  <a:lnTo>
                    <a:pt x="75" y="65"/>
                  </a:lnTo>
                  <a:lnTo>
                    <a:pt x="75" y="93"/>
                  </a:lnTo>
                  <a:lnTo>
                    <a:pt x="74" y="107"/>
                  </a:lnTo>
                  <a:lnTo>
                    <a:pt x="72" y="120"/>
                  </a:lnTo>
                  <a:lnTo>
                    <a:pt x="68" y="133"/>
                  </a:lnTo>
                  <a:lnTo>
                    <a:pt x="64" y="146"/>
                  </a:lnTo>
                  <a:lnTo>
                    <a:pt x="58" y="157"/>
                  </a:lnTo>
                  <a:lnTo>
                    <a:pt x="50" y="168"/>
                  </a:lnTo>
                  <a:lnTo>
                    <a:pt x="41" y="179"/>
                  </a:lnTo>
                  <a:lnTo>
                    <a:pt x="31" y="188"/>
                  </a:lnTo>
                  <a:lnTo>
                    <a:pt x="18" y="197"/>
                  </a:lnTo>
                  <a:lnTo>
                    <a:pt x="4" y="205"/>
                  </a:lnTo>
                  <a:lnTo>
                    <a:pt x="4" y="205"/>
                  </a:lnTo>
                  <a:lnTo>
                    <a:pt x="1" y="206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1" y="214"/>
                  </a:lnTo>
                  <a:lnTo>
                    <a:pt x="2" y="216"/>
                  </a:lnTo>
                  <a:lnTo>
                    <a:pt x="5" y="218"/>
                  </a:lnTo>
                  <a:lnTo>
                    <a:pt x="8" y="219"/>
                  </a:lnTo>
                  <a:lnTo>
                    <a:pt x="11" y="218"/>
                  </a:lnTo>
                  <a:lnTo>
                    <a:pt x="11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4" name="Freeform 312">
              <a:extLst>
                <a:ext uri="{FF2B5EF4-FFF2-40B4-BE49-F238E27FC236}">
                  <a16:creationId xmlns:a16="http://schemas.microsoft.com/office/drawing/2014/main" id="{D758D12B-DCF8-2EC6-A5A1-FFE695958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1521"/>
              <a:ext cx="52" cy="98"/>
            </a:xfrm>
            <a:custGeom>
              <a:avLst/>
              <a:gdLst>
                <a:gd name="T0" fmla="*/ 96 w 105"/>
                <a:gd name="T1" fmla="*/ 0 h 196"/>
                <a:gd name="T2" fmla="*/ 96 w 105"/>
                <a:gd name="T3" fmla="*/ 0 h 196"/>
                <a:gd name="T4" fmla="*/ 83 w 105"/>
                <a:gd name="T5" fmla="*/ 3 h 196"/>
                <a:gd name="T6" fmla="*/ 70 w 105"/>
                <a:gd name="T7" fmla="*/ 7 h 196"/>
                <a:gd name="T8" fmla="*/ 59 w 105"/>
                <a:gd name="T9" fmla="*/ 11 h 196"/>
                <a:gd name="T10" fmla="*/ 47 w 105"/>
                <a:gd name="T11" fmla="*/ 17 h 196"/>
                <a:gd name="T12" fmla="*/ 37 w 105"/>
                <a:gd name="T13" fmla="*/ 23 h 196"/>
                <a:gd name="T14" fmla="*/ 28 w 105"/>
                <a:gd name="T15" fmla="*/ 32 h 196"/>
                <a:gd name="T16" fmla="*/ 19 w 105"/>
                <a:gd name="T17" fmla="*/ 41 h 196"/>
                <a:gd name="T18" fmla="*/ 12 w 105"/>
                <a:gd name="T19" fmla="*/ 54 h 196"/>
                <a:gd name="T20" fmla="*/ 12 w 105"/>
                <a:gd name="T21" fmla="*/ 54 h 196"/>
                <a:gd name="T22" fmla="*/ 7 w 105"/>
                <a:gd name="T23" fmla="*/ 69 h 196"/>
                <a:gd name="T24" fmla="*/ 3 w 105"/>
                <a:gd name="T25" fmla="*/ 86 h 196"/>
                <a:gd name="T26" fmla="*/ 1 w 105"/>
                <a:gd name="T27" fmla="*/ 103 h 196"/>
                <a:gd name="T28" fmla="*/ 0 w 105"/>
                <a:gd name="T29" fmla="*/ 121 h 196"/>
                <a:gd name="T30" fmla="*/ 0 w 105"/>
                <a:gd name="T31" fmla="*/ 155 h 196"/>
                <a:gd name="T32" fmla="*/ 0 w 105"/>
                <a:gd name="T33" fmla="*/ 189 h 196"/>
                <a:gd name="T34" fmla="*/ 0 w 105"/>
                <a:gd name="T35" fmla="*/ 189 h 196"/>
                <a:gd name="T36" fmla="*/ 0 w 105"/>
                <a:gd name="T37" fmla="*/ 192 h 196"/>
                <a:gd name="T38" fmla="*/ 1 w 105"/>
                <a:gd name="T39" fmla="*/ 195 h 196"/>
                <a:gd name="T40" fmla="*/ 3 w 105"/>
                <a:gd name="T41" fmla="*/ 196 h 196"/>
                <a:gd name="T42" fmla="*/ 6 w 105"/>
                <a:gd name="T43" fmla="*/ 196 h 196"/>
                <a:gd name="T44" fmla="*/ 10 w 105"/>
                <a:gd name="T45" fmla="*/ 196 h 196"/>
                <a:gd name="T46" fmla="*/ 12 w 105"/>
                <a:gd name="T47" fmla="*/ 195 h 196"/>
                <a:gd name="T48" fmla="*/ 14 w 105"/>
                <a:gd name="T49" fmla="*/ 192 h 196"/>
                <a:gd name="T50" fmla="*/ 15 w 105"/>
                <a:gd name="T51" fmla="*/ 189 h 196"/>
                <a:gd name="T52" fmla="*/ 15 w 105"/>
                <a:gd name="T53" fmla="*/ 189 h 196"/>
                <a:gd name="T54" fmla="*/ 16 w 105"/>
                <a:gd name="T55" fmla="*/ 131 h 196"/>
                <a:gd name="T56" fmla="*/ 19 w 105"/>
                <a:gd name="T57" fmla="*/ 103 h 196"/>
                <a:gd name="T58" fmla="*/ 23 w 105"/>
                <a:gd name="T59" fmla="*/ 73 h 196"/>
                <a:gd name="T60" fmla="*/ 23 w 105"/>
                <a:gd name="T61" fmla="*/ 73 h 196"/>
                <a:gd name="T62" fmla="*/ 26 w 105"/>
                <a:gd name="T63" fmla="*/ 60 h 196"/>
                <a:gd name="T64" fmla="*/ 33 w 105"/>
                <a:gd name="T65" fmla="*/ 49 h 196"/>
                <a:gd name="T66" fmla="*/ 42 w 105"/>
                <a:gd name="T67" fmla="*/ 40 h 196"/>
                <a:gd name="T68" fmla="*/ 51 w 105"/>
                <a:gd name="T69" fmla="*/ 32 h 196"/>
                <a:gd name="T70" fmla="*/ 62 w 105"/>
                <a:gd name="T71" fmla="*/ 26 h 196"/>
                <a:gd name="T72" fmla="*/ 74 w 105"/>
                <a:gd name="T73" fmla="*/ 21 h 196"/>
                <a:gd name="T74" fmla="*/ 87 w 105"/>
                <a:gd name="T75" fmla="*/ 18 h 196"/>
                <a:gd name="T76" fmla="*/ 100 w 105"/>
                <a:gd name="T77" fmla="*/ 14 h 196"/>
                <a:gd name="T78" fmla="*/ 100 w 105"/>
                <a:gd name="T79" fmla="*/ 14 h 196"/>
                <a:gd name="T80" fmla="*/ 102 w 105"/>
                <a:gd name="T81" fmla="*/ 14 h 196"/>
                <a:gd name="T82" fmla="*/ 105 w 105"/>
                <a:gd name="T83" fmla="*/ 12 h 196"/>
                <a:gd name="T84" fmla="*/ 105 w 105"/>
                <a:gd name="T85" fmla="*/ 9 h 196"/>
                <a:gd name="T86" fmla="*/ 105 w 105"/>
                <a:gd name="T87" fmla="*/ 7 h 196"/>
                <a:gd name="T88" fmla="*/ 103 w 105"/>
                <a:gd name="T89" fmla="*/ 4 h 196"/>
                <a:gd name="T90" fmla="*/ 102 w 105"/>
                <a:gd name="T91" fmla="*/ 2 h 196"/>
                <a:gd name="T92" fmla="*/ 100 w 105"/>
                <a:gd name="T93" fmla="*/ 0 h 196"/>
                <a:gd name="T94" fmla="*/ 96 w 105"/>
                <a:gd name="T95" fmla="*/ 0 h 196"/>
                <a:gd name="T96" fmla="*/ 96 w 105"/>
                <a:gd name="T9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" h="196">
                  <a:moveTo>
                    <a:pt x="96" y="0"/>
                  </a:moveTo>
                  <a:lnTo>
                    <a:pt x="96" y="0"/>
                  </a:lnTo>
                  <a:lnTo>
                    <a:pt x="83" y="3"/>
                  </a:lnTo>
                  <a:lnTo>
                    <a:pt x="70" y="7"/>
                  </a:lnTo>
                  <a:lnTo>
                    <a:pt x="59" y="11"/>
                  </a:lnTo>
                  <a:lnTo>
                    <a:pt x="47" y="17"/>
                  </a:lnTo>
                  <a:lnTo>
                    <a:pt x="37" y="23"/>
                  </a:lnTo>
                  <a:lnTo>
                    <a:pt x="28" y="32"/>
                  </a:lnTo>
                  <a:lnTo>
                    <a:pt x="19" y="41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7" y="69"/>
                  </a:lnTo>
                  <a:lnTo>
                    <a:pt x="3" y="86"/>
                  </a:lnTo>
                  <a:lnTo>
                    <a:pt x="1" y="103"/>
                  </a:lnTo>
                  <a:lnTo>
                    <a:pt x="0" y="121"/>
                  </a:lnTo>
                  <a:lnTo>
                    <a:pt x="0" y="155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92"/>
                  </a:lnTo>
                  <a:lnTo>
                    <a:pt x="1" y="195"/>
                  </a:lnTo>
                  <a:lnTo>
                    <a:pt x="3" y="196"/>
                  </a:lnTo>
                  <a:lnTo>
                    <a:pt x="6" y="196"/>
                  </a:lnTo>
                  <a:lnTo>
                    <a:pt x="10" y="196"/>
                  </a:lnTo>
                  <a:lnTo>
                    <a:pt x="12" y="195"/>
                  </a:lnTo>
                  <a:lnTo>
                    <a:pt x="14" y="192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16" y="131"/>
                  </a:lnTo>
                  <a:lnTo>
                    <a:pt x="19" y="10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6" y="60"/>
                  </a:lnTo>
                  <a:lnTo>
                    <a:pt x="33" y="49"/>
                  </a:lnTo>
                  <a:lnTo>
                    <a:pt x="42" y="40"/>
                  </a:lnTo>
                  <a:lnTo>
                    <a:pt x="51" y="32"/>
                  </a:lnTo>
                  <a:lnTo>
                    <a:pt x="62" y="26"/>
                  </a:lnTo>
                  <a:lnTo>
                    <a:pt x="74" y="21"/>
                  </a:lnTo>
                  <a:lnTo>
                    <a:pt x="87" y="18"/>
                  </a:lnTo>
                  <a:lnTo>
                    <a:pt x="100" y="14"/>
                  </a:lnTo>
                  <a:lnTo>
                    <a:pt x="100" y="14"/>
                  </a:lnTo>
                  <a:lnTo>
                    <a:pt x="102" y="14"/>
                  </a:lnTo>
                  <a:lnTo>
                    <a:pt x="105" y="12"/>
                  </a:lnTo>
                  <a:lnTo>
                    <a:pt x="105" y="9"/>
                  </a:lnTo>
                  <a:lnTo>
                    <a:pt x="105" y="7"/>
                  </a:lnTo>
                  <a:lnTo>
                    <a:pt x="103" y="4"/>
                  </a:lnTo>
                  <a:lnTo>
                    <a:pt x="102" y="2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5" name="Freeform 313">
              <a:extLst>
                <a:ext uri="{FF2B5EF4-FFF2-40B4-BE49-F238E27FC236}">
                  <a16:creationId xmlns:a16="http://schemas.microsoft.com/office/drawing/2014/main" id="{8636B666-3905-2E64-6B9C-E871129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1485"/>
              <a:ext cx="44" cy="83"/>
            </a:xfrm>
            <a:custGeom>
              <a:avLst/>
              <a:gdLst>
                <a:gd name="T0" fmla="*/ 80 w 87"/>
                <a:gd name="T1" fmla="*/ 0 h 167"/>
                <a:gd name="T2" fmla="*/ 80 w 87"/>
                <a:gd name="T3" fmla="*/ 0 h 167"/>
                <a:gd name="T4" fmla="*/ 66 w 87"/>
                <a:gd name="T5" fmla="*/ 2 h 167"/>
                <a:gd name="T6" fmla="*/ 54 w 87"/>
                <a:gd name="T7" fmla="*/ 4 h 167"/>
                <a:gd name="T8" fmla="*/ 43 w 87"/>
                <a:gd name="T9" fmla="*/ 10 h 167"/>
                <a:gd name="T10" fmla="*/ 34 w 87"/>
                <a:gd name="T11" fmla="*/ 17 h 167"/>
                <a:gd name="T12" fmla="*/ 26 w 87"/>
                <a:gd name="T13" fmla="*/ 26 h 167"/>
                <a:gd name="T14" fmla="*/ 18 w 87"/>
                <a:gd name="T15" fmla="*/ 36 h 167"/>
                <a:gd name="T16" fmla="*/ 13 w 87"/>
                <a:gd name="T17" fmla="*/ 48 h 167"/>
                <a:gd name="T18" fmla="*/ 8 w 87"/>
                <a:gd name="T19" fmla="*/ 59 h 167"/>
                <a:gd name="T20" fmla="*/ 5 w 87"/>
                <a:gd name="T21" fmla="*/ 72 h 167"/>
                <a:gd name="T22" fmla="*/ 3 w 87"/>
                <a:gd name="T23" fmla="*/ 85 h 167"/>
                <a:gd name="T24" fmla="*/ 2 w 87"/>
                <a:gd name="T25" fmla="*/ 99 h 167"/>
                <a:gd name="T26" fmla="*/ 0 w 87"/>
                <a:gd name="T27" fmla="*/ 112 h 167"/>
                <a:gd name="T28" fmla="*/ 2 w 87"/>
                <a:gd name="T29" fmla="*/ 126 h 167"/>
                <a:gd name="T30" fmla="*/ 3 w 87"/>
                <a:gd name="T31" fmla="*/ 139 h 167"/>
                <a:gd name="T32" fmla="*/ 4 w 87"/>
                <a:gd name="T33" fmla="*/ 150 h 167"/>
                <a:gd name="T34" fmla="*/ 7 w 87"/>
                <a:gd name="T35" fmla="*/ 162 h 167"/>
                <a:gd name="T36" fmla="*/ 7 w 87"/>
                <a:gd name="T37" fmla="*/ 162 h 167"/>
                <a:gd name="T38" fmla="*/ 8 w 87"/>
                <a:gd name="T39" fmla="*/ 164 h 167"/>
                <a:gd name="T40" fmla="*/ 11 w 87"/>
                <a:gd name="T41" fmla="*/ 167 h 167"/>
                <a:gd name="T42" fmla="*/ 13 w 87"/>
                <a:gd name="T43" fmla="*/ 167 h 167"/>
                <a:gd name="T44" fmla="*/ 16 w 87"/>
                <a:gd name="T45" fmla="*/ 167 h 167"/>
                <a:gd name="T46" fmla="*/ 18 w 87"/>
                <a:gd name="T47" fmla="*/ 165 h 167"/>
                <a:gd name="T48" fmla="*/ 21 w 87"/>
                <a:gd name="T49" fmla="*/ 163 h 167"/>
                <a:gd name="T50" fmla="*/ 22 w 87"/>
                <a:gd name="T51" fmla="*/ 160 h 167"/>
                <a:gd name="T52" fmla="*/ 22 w 87"/>
                <a:gd name="T53" fmla="*/ 158 h 167"/>
                <a:gd name="T54" fmla="*/ 22 w 87"/>
                <a:gd name="T55" fmla="*/ 158 h 167"/>
                <a:gd name="T56" fmla="*/ 18 w 87"/>
                <a:gd name="T57" fmla="*/ 137 h 167"/>
                <a:gd name="T58" fmla="*/ 16 w 87"/>
                <a:gd name="T59" fmla="*/ 116 h 167"/>
                <a:gd name="T60" fmla="*/ 17 w 87"/>
                <a:gd name="T61" fmla="*/ 92 h 167"/>
                <a:gd name="T62" fmla="*/ 18 w 87"/>
                <a:gd name="T63" fmla="*/ 80 h 167"/>
                <a:gd name="T64" fmla="*/ 21 w 87"/>
                <a:gd name="T65" fmla="*/ 69 h 167"/>
                <a:gd name="T66" fmla="*/ 25 w 87"/>
                <a:gd name="T67" fmla="*/ 58 h 167"/>
                <a:gd name="T68" fmla="*/ 30 w 87"/>
                <a:gd name="T69" fmla="*/ 48 h 167"/>
                <a:gd name="T70" fmla="*/ 35 w 87"/>
                <a:gd name="T71" fmla="*/ 39 h 167"/>
                <a:gd name="T72" fmla="*/ 41 w 87"/>
                <a:gd name="T73" fmla="*/ 31 h 167"/>
                <a:gd name="T74" fmla="*/ 49 w 87"/>
                <a:gd name="T75" fmla="*/ 25 h 167"/>
                <a:gd name="T76" fmla="*/ 58 w 87"/>
                <a:gd name="T77" fmla="*/ 19 h 167"/>
                <a:gd name="T78" fmla="*/ 68 w 87"/>
                <a:gd name="T79" fmla="*/ 17 h 167"/>
                <a:gd name="T80" fmla="*/ 80 w 87"/>
                <a:gd name="T81" fmla="*/ 16 h 167"/>
                <a:gd name="T82" fmla="*/ 80 w 87"/>
                <a:gd name="T83" fmla="*/ 16 h 167"/>
                <a:gd name="T84" fmla="*/ 84 w 87"/>
                <a:gd name="T85" fmla="*/ 14 h 167"/>
                <a:gd name="T86" fmla="*/ 85 w 87"/>
                <a:gd name="T87" fmla="*/ 13 h 167"/>
                <a:gd name="T88" fmla="*/ 86 w 87"/>
                <a:gd name="T89" fmla="*/ 10 h 167"/>
                <a:gd name="T90" fmla="*/ 87 w 87"/>
                <a:gd name="T91" fmla="*/ 8 h 167"/>
                <a:gd name="T92" fmla="*/ 86 w 87"/>
                <a:gd name="T93" fmla="*/ 5 h 167"/>
                <a:gd name="T94" fmla="*/ 85 w 87"/>
                <a:gd name="T95" fmla="*/ 3 h 167"/>
                <a:gd name="T96" fmla="*/ 84 w 87"/>
                <a:gd name="T97" fmla="*/ 0 h 167"/>
                <a:gd name="T98" fmla="*/ 80 w 87"/>
                <a:gd name="T99" fmla="*/ 0 h 167"/>
                <a:gd name="T100" fmla="*/ 80 w 87"/>
                <a:gd name="T10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" h="167">
                  <a:moveTo>
                    <a:pt x="80" y="0"/>
                  </a:moveTo>
                  <a:lnTo>
                    <a:pt x="80" y="0"/>
                  </a:lnTo>
                  <a:lnTo>
                    <a:pt x="66" y="2"/>
                  </a:lnTo>
                  <a:lnTo>
                    <a:pt x="54" y="4"/>
                  </a:lnTo>
                  <a:lnTo>
                    <a:pt x="43" y="10"/>
                  </a:lnTo>
                  <a:lnTo>
                    <a:pt x="34" y="17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3" y="48"/>
                  </a:lnTo>
                  <a:lnTo>
                    <a:pt x="8" y="59"/>
                  </a:lnTo>
                  <a:lnTo>
                    <a:pt x="5" y="72"/>
                  </a:lnTo>
                  <a:lnTo>
                    <a:pt x="3" y="85"/>
                  </a:lnTo>
                  <a:lnTo>
                    <a:pt x="2" y="99"/>
                  </a:lnTo>
                  <a:lnTo>
                    <a:pt x="0" y="112"/>
                  </a:lnTo>
                  <a:lnTo>
                    <a:pt x="2" y="126"/>
                  </a:lnTo>
                  <a:lnTo>
                    <a:pt x="3" y="139"/>
                  </a:lnTo>
                  <a:lnTo>
                    <a:pt x="4" y="150"/>
                  </a:lnTo>
                  <a:lnTo>
                    <a:pt x="7" y="162"/>
                  </a:lnTo>
                  <a:lnTo>
                    <a:pt x="7" y="162"/>
                  </a:lnTo>
                  <a:lnTo>
                    <a:pt x="8" y="164"/>
                  </a:lnTo>
                  <a:lnTo>
                    <a:pt x="11" y="167"/>
                  </a:lnTo>
                  <a:lnTo>
                    <a:pt x="13" y="167"/>
                  </a:lnTo>
                  <a:lnTo>
                    <a:pt x="16" y="167"/>
                  </a:lnTo>
                  <a:lnTo>
                    <a:pt x="18" y="165"/>
                  </a:lnTo>
                  <a:lnTo>
                    <a:pt x="21" y="163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18" y="137"/>
                  </a:lnTo>
                  <a:lnTo>
                    <a:pt x="16" y="116"/>
                  </a:lnTo>
                  <a:lnTo>
                    <a:pt x="17" y="92"/>
                  </a:lnTo>
                  <a:lnTo>
                    <a:pt x="18" y="80"/>
                  </a:lnTo>
                  <a:lnTo>
                    <a:pt x="21" y="69"/>
                  </a:lnTo>
                  <a:lnTo>
                    <a:pt x="25" y="58"/>
                  </a:lnTo>
                  <a:lnTo>
                    <a:pt x="30" y="48"/>
                  </a:lnTo>
                  <a:lnTo>
                    <a:pt x="35" y="39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8" y="19"/>
                  </a:lnTo>
                  <a:lnTo>
                    <a:pt x="68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4" y="14"/>
                  </a:lnTo>
                  <a:lnTo>
                    <a:pt x="85" y="13"/>
                  </a:lnTo>
                  <a:lnTo>
                    <a:pt x="86" y="10"/>
                  </a:lnTo>
                  <a:lnTo>
                    <a:pt x="87" y="8"/>
                  </a:lnTo>
                  <a:lnTo>
                    <a:pt x="86" y="5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6" name="Freeform 314">
              <a:extLst>
                <a:ext uri="{FF2B5EF4-FFF2-40B4-BE49-F238E27FC236}">
                  <a16:creationId xmlns:a16="http://schemas.microsoft.com/office/drawing/2014/main" id="{2E3F0D7D-5752-F802-106C-A68E0F656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" y="2055"/>
              <a:ext cx="59" cy="71"/>
            </a:xfrm>
            <a:custGeom>
              <a:avLst/>
              <a:gdLst>
                <a:gd name="T0" fmla="*/ 79 w 116"/>
                <a:gd name="T1" fmla="*/ 8 h 142"/>
                <a:gd name="T2" fmla="*/ 79 w 116"/>
                <a:gd name="T3" fmla="*/ 8 h 142"/>
                <a:gd name="T4" fmla="*/ 80 w 116"/>
                <a:gd name="T5" fmla="*/ 41 h 142"/>
                <a:gd name="T6" fmla="*/ 84 w 116"/>
                <a:gd name="T7" fmla="*/ 73 h 142"/>
                <a:gd name="T8" fmla="*/ 90 w 116"/>
                <a:gd name="T9" fmla="*/ 105 h 142"/>
                <a:gd name="T10" fmla="*/ 96 w 116"/>
                <a:gd name="T11" fmla="*/ 121 h 142"/>
                <a:gd name="T12" fmla="*/ 101 w 116"/>
                <a:gd name="T13" fmla="*/ 137 h 142"/>
                <a:gd name="T14" fmla="*/ 101 w 116"/>
                <a:gd name="T15" fmla="*/ 137 h 142"/>
                <a:gd name="T16" fmla="*/ 115 w 116"/>
                <a:gd name="T17" fmla="*/ 131 h 142"/>
                <a:gd name="T18" fmla="*/ 115 w 116"/>
                <a:gd name="T19" fmla="*/ 131 h 142"/>
                <a:gd name="T20" fmla="*/ 92 w 116"/>
                <a:gd name="T21" fmla="*/ 101 h 142"/>
                <a:gd name="T22" fmla="*/ 66 w 116"/>
                <a:gd name="T23" fmla="*/ 75 h 142"/>
                <a:gd name="T24" fmla="*/ 39 w 116"/>
                <a:gd name="T25" fmla="*/ 50 h 142"/>
                <a:gd name="T26" fmla="*/ 10 w 116"/>
                <a:gd name="T27" fmla="*/ 26 h 142"/>
                <a:gd name="T28" fmla="*/ 10 w 116"/>
                <a:gd name="T29" fmla="*/ 26 h 142"/>
                <a:gd name="T30" fmla="*/ 7 w 116"/>
                <a:gd name="T31" fmla="*/ 25 h 142"/>
                <a:gd name="T32" fmla="*/ 5 w 116"/>
                <a:gd name="T33" fmla="*/ 25 h 142"/>
                <a:gd name="T34" fmla="*/ 2 w 116"/>
                <a:gd name="T35" fmla="*/ 26 h 142"/>
                <a:gd name="T36" fmla="*/ 1 w 116"/>
                <a:gd name="T37" fmla="*/ 28 h 142"/>
                <a:gd name="T38" fmla="*/ 0 w 116"/>
                <a:gd name="T39" fmla="*/ 31 h 142"/>
                <a:gd name="T40" fmla="*/ 0 w 116"/>
                <a:gd name="T41" fmla="*/ 34 h 142"/>
                <a:gd name="T42" fmla="*/ 0 w 116"/>
                <a:gd name="T43" fmla="*/ 37 h 142"/>
                <a:gd name="T44" fmla="*/ 2 w 116"/>
                <a:gd name="T45" fmla="*/ 40 h 142"/>
                <a:gd name="T46" fmla="*/ 2 w 116"/>
                <a:gd name="T47" fmla="*/ 40 h 142"/>
                <a:gd name="T48" fmla="*/ 30 w 116"/>
                <a:gd name="T49" fmla="*/ 62 h 142"/>
                <a:gd name="T50" fmla="*/ 56 w 116"/>
                <a:gd name="T51" fmla="*/ 86 h 142"/>
                <a:gd name="T52" fmla="*/ 79 w 116"/>
                <a:gd name="T53" fmla="*/ 112 h 142"/>
                <a:gd name="T54" fmla="*/ 102 w 116"/>
                <a:gd name="T55" fmla="*/ 139 h 142"/>
                <a:gd name="T56" fmla="*/ 102 w 116"/>
                <a:gd name="T57" fmla="*/ 139 h 142"/>
                <a:gd name="T58" fmla="*/ 103 w 116"/>
                <a:gd name="T59" fmla="*/ 141 h 142"/>
                <a:gd name="T60" fmla="*/ 106 w 116"/>
                <a:gd name="T61" fmla="*/ 142 h 142"/>
                <a:gd name="T62" fmla="*/ 110 w 116"/>
                <a:gd name="T63" fmla="*/ 142 h 142"/>
                <a:gd name="T64" fmla="*/ 112 w 116"/>
                <a:gd name="T65" fmla="*/ 141 h 142"/>
                <a:gd name="T66" fmla="*/ 114 w 116"/>
                <a:gd name="T67" fmla="*/ 140 h 142"/>
                <a:gd name="T68" fmla="*/ 116 w 116"/>
                <a:gd name="T69" fmla="*/ 139 h 142"/>
                <a:gd name="T70" fmla="*/ 116 w 116"/>
                <a:gd name="T71" fmla="*/ 136 h 142"/>
                <a:gd name="T72" fmla="*/ 116 w 116"/>
                <a:gd name="T73" fmla="*/ 134 h 142"/>
                <a:gd name="T74" fmla="*/ 116 w 116"/>
                <a:gd name="T75" fmla="*/ 134 h 142"/>
                <a:gd name="T76" fmla="*/ 111 w 116"/>
                <a:gd name="T77" fmla="*/ 118 h 142"/>
                <a:gd name="T78" fmla="*/ 106 w 116"/>
                <a:gd name="T79" fmla="*/ 103 h 142"/>
                <a:gd name="T80" fmla="*/ 99 w 116"/>
                <a:gd name="T81" fmla="*/ 72 h 142"/>
                <a:gd name="T82" fmla="*/ 96 w 116"/>
                <a:gd name="T83" fmla="*/ 40 h 142"/>
                <a:gd name="T84" fmla="*/ 94 w 116"/>
                <a:gd name="T85" fmla="*/ 8 h 142"/>
                <a:gd name="T86" fmla="*/ 94 w 116"/>
                <a:gd name="T87" fmla="*/ 8 h 142"/>
                <a:gd name="T88" fmla="*/ 93 w 116"/>
                <a:gd name="T89" fmla="*/ 4 h 142"/>
                <a:gd name="T90" fmla="*/ 92 w 116"/>
                <a:gd name="T91" fmla="*/ 3 h 142"/>
                <a:gd name="T92" fmla="*/ 89 w 116"/>
                <a:gd name="T93" fmla="*/ 2 h 142"/>
                <a:gd name="T94" fmla="*/ 87 w 116"/>
                <a:gd name="T95" fmla="*/ 0 h 142"/>
                <a:gd name="T96" fmla="*/ 84 w 116"/>
                <a:gd name="T97" fmla="*/ 2 h 142"/>
                <a:gd name="T98" fmla="*/ 82 w 116"/>
                <a:gd name="T99" fmla="*/ 3 h 142"/>
                <a:gd name="T100" fmla="*/ 79 w 116"/>
                <a:gd name="T101" fmla="*/ 4 h 142"/>
                <a:gd name="T102" fmla="*/ 79 w 116"/>
                <a:gd name="T103" fmla="*/ 8 h 142"/>
                <a:gd name="T104" fmla="*/ 79 w 116"/>
                <a:gd name="T105" fmla="*/ 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6" h="142">
                  <a:moveTo>
                    <a:pt x="79" y="8"/>
                  </a:moveTo>
                  <a:lnTo>
                    <a:pt x="79" y="8"/>
                  </a:lnTo>
                  <a:lnTo>
                    <a:pt x="80" y="41"/>
                  </a:lnTo>
                  <a:lnTo>
                    <a:pt x="84" y="73"/>
                  </a:lnTo>
                  <a:lnTo>
                    <a:pt x="90" y="105"/>
                  </a:lnTo>
                  <a:lnTo>
                    <a:pt x="96" y="121"/>
                  </a:lnTo>
                  <a:lnTo>
                    <a:pt x="101" y="137"/>
                  </a:lnTo>
                  <a:lnTo>
                    <a:pt x="101" y="137"/>
                  </a:lnTo>
                  <a:lnTo>
                    <a:pt x="115" y="131"/>
                  </a:lnTo>
                  <a:lnTo>
                    <a:pt x="115" y="131"/>
                  </a:lnTo>
                  <a:lnTo>
                    <a:pt x="92" y="101"/>
                  </a:lnTo>
                  <a:lnTo>
                    <a:pt x="66" y="75"/>
                  </a:lnTo>
                  <a:lnTo>
                    <a:pt x="39" y="5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7" y="25"/>
                  </a:lnTo>
                  <a:lnTo>
                    <a:pt x="5" y="25"/>
                  </a:lnTo>
                  <a:lnTo>
                    <a:pt x="2" y="26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30" y="62"/>
                  </a:lnTo>
                  <a:lnTo>
                    <a:pt x="56" y="86"/>
                  </a:lnTo>
                  <a:lnTo>
                    <a:pt x="79" y="112"/>
                  </a:lnTo>
                  <a:lnTo>
                    <a:pt x="102" y="139"/>
                  </a:lnTo>
                  <a:lnTo>
                    <a:pt x="102" y="139"/>
                  </a:lnTo>
                  <a:lnTo>
                    <a:pt x="103" y="141"/>
                  </a:lnTo>
                  <a:lnTo>
                    <a:pt x="106" y="142"/>
                  </a:lnTo>
                  <a:lnTo>
                    <a:pt x="110" y="142"/>
                  </a:lnTo>
                  <a:lnTo>
                    <a:pt x="112" y="141"/>
                  </a:lnTo>
                  <a:lnTo>
                    <a:pt x="114" y="140"/>
                  </a:lnTo>
                  <a:lnTo>
                    <a:pt x="116" y="139"/>
                  </a:lnTo>
                  <a:lnTo>
                    <a:pt x="116" y="136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1" y="118"/>
                  </a:lnTo>
                  <a:lnTo>
                    <a:pt x="106" y="103"/>
                  </a:lnTo>
                  <a:lnTo>
                    <a:pt x="99" y="72"/>
                  </a:lnTo>
                  <a:lnTo>
                    <a:pt x="96" y="40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3" y="4"/>
                  </a:lnTo>
                  <a:lnTo>
                    <a:pt x="92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4" y="2"/>
                  </a:lnTo>
                  <a:lnTo>
                    <a:pt x="82" y="3"/>
                  </a:lnTo>
                  <a:lnTo>
                    <a:pt x="79" y="4"/>
                  </a:lnTo>
                  <a:lnTo>
                    <a:pt x="79" y="8"/>
                  </a:lnTo>
                  <a:lnTo>
                    <a:pt x="7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7" name="Freeform 315">
              <a:extLst>
                <a:ext uri="{FF2B5EF4-FFF2-40B4-BE49-F238E27FC236}">
                  <a16:creationId xmlns:a16="http://schemas.microsoft.com/office/drawing/2014/main" id="{0AF10706-EA1B-5466-8D8C-1470626B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234"/>
              <a:ext cx="41" cy="50"/>
            </a:xfrm>
            <a:custGeom>
              <a:avLst/>
              <a:gdLst>
                <a:gd name="T0" fmla="*/ 73 w 84"/>
                <a:gd name="T1" fmla="*/ 32 h 100"/>
                <a:gd name="T2" fmla="*/ 73 w 84"/>
                <a:gd name="T3" fmla="*/ 32 h 100"/>
                <a:gd name="T4" fmla="*/ 77 w 84"/>
                <a:gd name="T5" fmla="*/ 41 h 100"/>
                <a:gd name="T6" fmla="*/ 81 w 84"/>
                <a:gd name="T7" fmla="*/ 51 h 100"/>
                <a:gd name="T8" fmla="*/ 84 w 84"/>
                <a:gd name="T9" fmla="*/ 61 h 100"/>
                <a:gd name="T10" fmla="*/ 84 w 84"/>
                <a:gd name="T11" fmla="*/ 70 h 100"/>
                <a:gd name="T12" fmla="*/ 82 w 84"/>
                <a:gd name="T13" fmla="*/ 78 h 100"/>
                <a:gd name="T14" fmla="*/ 80 w 84"/>
                <a:gd name="T15" fmla="*/ 86 h 100"/>
                <a:gd name="T16" fmla="*/ 75 w 84"/>
                <a:gd name="T17" fmla="*/ 92 h 100"/>
                <a:gd name="T18" fmla="*/ 70 w 84"/>
                <a:gd name="T19" fmla="*/ 97 h 100"/>
                <a:gd name="T20" fmla="*/ 70 w 84"/>
                <a:gd name="T21" fmla="*/ 97 h 100"/>
                <a:gd name="T22" fmla="*/ 63 w 84"/>
                <a:gd name="T23" fmla="*/ 100 h 100"/>
                <a:gd name="T24" fmla="*/ 56 w 84"/>
                <a:gd name="T25" fmla="*/ 100 h 100"/>
                <a:gd name="T26" fmla="*/ 48 w 84"/>
                <a:gd name="T27" fmla="*/ 99 h 100"/>
                <a:gd name="T28" fmla="*/ 39 w 84"/>
                <a:gd name="T29" fmla="*/ 96 h 100"/>
                <a:gd name="T30" fmla="*/ 31 w 84"/>
                <a:gd name="T31" fmla="*/ 92 h 100"/>
                <a:gd name="T32" fmla="*/ 24 w 84"/>
                <a:gd name="T33" fmla="*/ 86 h 100"/>
                <a:gd name="T34" fmla="*/ 17 w 84"/>
                <a:gd name="T35" fmla="*/ 78 h 100"/>
                <a:gd name="T36" fmla="*/ 11 w 84"/>
                <a:gd name="T37" fmla="*/ 69 h 100"/>
                <a:gd name="T38" fmla="*/ 11 w 84"/>
                <a:gd name="T39" fmla="*/ 69 h 100"/>
                <a:gd name="T40" fmla="*/ 6 w 84"/>
                <a:gd name="T41" fmla="*/ 59 h 100"/>
                <a:gd name="T42" fmla="*/ 3 w 84"/>
                <a:gd name="T43" fmla="*/ 49 h 100"/>
                <a:gd name="T44" fmla="*/ 0 w 84"/>
                <a:gd name="T45" fmla="*/ 40 h 100"/>
                <a:gd name="T46" fmla="*/ 0 w 84"/>
                <a:gd name="T47" fmla="*/ 31 h 100"/>
                <a:gd name="T48" fmla="*/ 2 w 84"/>
                <a:gd name="T49" fmla="*/ 22 h 100"/>
                <a:gd name="T50" fmla="*/ 4 w 84"/>
                <a:gd name="T51" fmla="*/ 15 h 100"/>
                <a:gd name="T52" fmla="*/ 8 w 84"/>
                <a:gd name="T53" fmla="*/ 9 h 100"/>
                <a:gd name="T54" fmla="*/ 15 w 84"/>
                <a:gd name="T55" fmla="*/ 4 h 100"/>
                <a:gd name="T56" fmla="*/ 15 w 84"/>
                <a:gd name="T57" fmla="*/ 4 h 100"/>
                <a:gd name="T58" fmla="*/ 21 w 84"/>
                <a:gd name="T59" fmla="*/ 1 h 100"/>
                <a:gd name="T60" fmla="*/ 29 w 84"/>
                <a:gd name="T61" fmla="*/ 0 h 100"/>
                <a:gd name="T62" fmla="*/ 36 w 84"/>
                <a:gd name="T63" fmla="*/ 1 h 100"/>
                <a:gd name="T64" fmla="*/ 44 w 84"/>
                <a:gd name="T65" fmla="*/ 4 h 100"/>
                <a:gd name="T66" fmla="*/ 52 w 84"/>
                <a:gd name="T67" fmla="*/ 9 h 100"/>
                <a:gd name="T68" fmla="*/ 59 w 84"/>
                <a:gd name="T69" fmla="*/ 15 h 100"/>
                <a:gd name="T70" fmla="*/ 67 w 84"/>
                <a:gd name="T71" fmla="*/ 23 h 100"/>
                <a:gd name="T72" fmla="*/ 73 w 84"/>
                <a:gd name="T73" fmla="*/ 32 h 100"/>
                <a:gd name="T74" fmla="*/ 73 w 84"/>
                <a:gd name="T75" fmla="*/ 3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100">
                  <a:moveTo>
                    <a:pt x="73" y="32"/>
                  </a:moveTo>
                  <a:lnTo>
                    <a:pt x="73" y="32"/>
                  </a:lnTo>
                  <a:lnTo>
                    <a:pt x="77" y="41"/>
                  </a:lnTo>
                  <a:lnTo>
                    <a:pt x="81" y="51"/>
                  </a:lnTo>
                  <a:lnTo>
                    <a:pt x="84" y="61"/>
                  </a:lnTo>
                  <a:lnTo>
                    <a:pt x="84" y="70"/>
                  </a:lnTo>
                  <a:lnTo>
                    <a:pt x="82" y="78"/>
                  </a:lnTo>
                  <a:lnTo>
                    <a:pt x="80" y="86"/>
                  </a:lnTo>
                  <a:lnTo>
                    <a:pt x="75" y="92"/>
                  </a:lnTo>
                  <a:lnTo>
                    <a:pt x="70" y="97"/>
                  </a:lnTo>
                  <a:lnTo>
                    <a:pt x="70" y="97"/>
                  </a:lnTo>
                  <a:lnTo>
                    <a:pt x="63" y="100"/>
                  </a:lnTo>
                  <a:lnTo>
                    <a:pt x="56" y="100"/>
                  </a:lnTo>
                  <a:lnTo>
                    <a:pt x="48" y="99"/>
                  </a:lnTo>
                  <a:lnTo>
                    <a:pt x="39" y="96"/>
                  </a:lnTo>
                  <a:lnTo>
                    <a:pt x="31" y="92"/>
                  </a:lnTo>
                  <a:lnTo>
                    <a:pt x="24" y="86"/>
                  </a:lnTo>
                  <a:lnTo>
                    <a:pt x="17" y="78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6" y="59"/>
                  </a:lnTo>
                  <a:lnTo>
                    <a:pt x="3" y="49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2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1"/>
                  </a:lnTo>
                  <a:lnTo>
                    <a:pt x="44" y="4"/>
                  </a:lnTo>
                  <a:lnTo>
                    <a:pt x="52" y="9"/>
                  </a:lnTo>
                  <a:lnTo>
                    <a:pt x="59" y="15"/>
                  </a:lnTo>
                  <a:lnTo>
                    <a:pt x="67" y="23"/>
                  </a:lnTo>
                  <a:lnTo>
                    <a:pt x="73" y="32"/>
                  </a:lnTo>
                  <a:lnTo>
                    <a:pt x="7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8" name="Freeform 316">
              <a:extLst>
                <a:ext uri="{FF2B5EF4-FFF2-40B4-BE49-F238E27FC236}">
                  <a16:creationId xmlns:a16="http://schemas.microsoft.com/office/drawing/2014/main" id="{CFF6FB90-8AD6-74DD-2E56-2B6B3C7AC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565"/>
              <a:ext cx="482" cy="414"/>
            </a:xfrm>
            <a:custGeom>
              <a:avLst/>
              <a:gdLst>
                <a:gd name="T0" fmla="*/ 5 w 964"/>
                <a:gd name="T1" fmla="*/ 15 h 829"/>
                <a:gd name="T2" fmla="*/ 80 w 964"/>
                <a:gd name="T3" fmla="*/ 45 h 829"/>
                <a:gd name="T4" fmla="*/ 151 w 964"/>
                <a:gd name="T5" fmla="*/ 78 h 829"/>
                <a:gd name="T6" fmla="*/ 223 w 964"/>
                <a:gd name="T7" fmla="*/ 114 h 829"/>
                <a:gd name="T8" fmla="*/ 292 w 964"/>
                <a:gd name="T9" fmla="*/ 154 h 829"/>
                <a:gd name="T10" fmla="*/ 326 w 964"/>
                <a:gd name="T11" fmla="*/ 174 h 829"/>
                <a:gd name="T12" fmla="*/ 422 w 964"/>
                <a:gd name="T13" fmla="*/ 238 h 829"/>
                <a:gd name="T14" fmla="*/ 547 w 964"/>
                <a:gd name="T15" fmla="*/ 330 h 829"/>
                <a:gd name="T16" fmla="*/ 610 w 964"/>
                <a:gd name="T17" fmla="*/ 378 h 829"/>
                <a:gd name="T18" fmla="*/ 670 w 964"/>
                <a:gd name="T19" fmla="*/ 425 h 829"/>
                <a:gd name="T20" fmla="*/ 729 w 964"/>
                <a:gd name="T21" fmla="*/ 476 h 829"/>
                <a:gd name="T22" fmla="*/ 783 w 964"/>
                <a:gd name="T23" fmla="*/ 531 h 829"/>
                <a:gd name="T24" fmla="*/ 810 w 964"/>
                <a:gd name="T25" fmla="*/ 565 h 829"/>
                <a:gd name="T26" fmla="*/ 856 w 964"/>
                <a:gd name="T27" fmla="*/ 635 h 829"/>
                <a:gd name="T28" fmla="*/ 897 w 964"/>
                <a:gd name="T29" fmla="*/ 709 h 829"/>
                <a:gd name="T30" fmla="*/ 949 w 964"/>
                <a:gd name="T31" fmla="*/ 825 h 829"/>
                <a:gd name="T32" fmla="*/ 952 w 964"/>
                <a:gd name="T33" fmla="*/ 827 h 829"/>
                <a:gd name="T34" fmla="*/ 957 w 964"/>
                <a:gd name="T35" fmla="*/ 829 h 829"/>
                <a:gd name="T36" fmla="*/ 962 w 964"/>
                <a:gd name="T37" fmla="*/ 825 h 829"/>
                <a:gd name="T38" fmla="*/ 964 w 964"/>
                <a:gd name="T39" fmla="*/ 820 h 829"/>
                <a:gd name="T40" fmla="*/ 964 w 964"/>
                <a:gd name="T41" fmla="*/ 817 h 829"/>
                <a:gd name="T42" fmla="*/ 912 w 964"/>
                <a:gd name="T43" fmla="*/ 706 h 829"/>
                <a:gd name="T44" fmla="*/ 873 w 964"/>
                <a:gd name="T45" fmla="*/ 635 h 829"/>
                <a:gd name="T46" fmla="*/ 829 w 964"/>
                <a:gd name="T47" fmla="*/ 566 h 829"/>
                <a:gd name="T48" fmla="*/ 805 w 964"/>
                <a:gd name="T49" fmla="*/ 534 h 829"/>
                <a:gd name="T50" fmla="*/ 752 w 964"/>
                <a:gd name="T51" fmla="*/ 476 h 829"/>
                <a:gd name="T52" fmla="*/ 693 w 964"/>
                <a:gd name="T53" fmla="*/ 424 h 829"/>
                <a:gd name="T54" fmla="*/ 632 w 964"/>
                <a:gd name="T55" fmla="*/ 375 h 829"/>
                <a:gd name="T56" fmla="*/ 569 w 964"/>
                <a:gd name="T57" fmla="*/ 328 h 829"/>
                <a:gd name="T58" fmla="*/ 437 w 964"/>
                <a:gd name="T59" fmla="*/ 230 h 829"/>
                <a:gd name="T60" fmla="*/ 334 w 964"/>
                <a:gd name="T61" fmla="*/ 162 h 829"/>
                <a:gd name="T62" fmla="*/ 300 w 964"/>
                <a:gd name="T63" fmla="*/ 141 h 829"/>
                <a:gd name="T64" fmla="*/ 229 w 964"/>
                <a:gd name="T65" fmla="*/ 101 h 829"/>
                <a:gd name="T66" fmla="*/ 158 w 964"/>
                <a:gd name="T67" fmla="*/ 64 h 829"/>
                <a:gd name="T68" fmla="*/ 85 w 964"/>
                <a:gd name="T69" fmla="*/ 31 h 829"/>
                <a:gd name="T70" fmla="*/ 9 w 964"/>
                <a:gd name="T71" fmla="*/ 0 h 829"/>
                <a:gd name="T72" fmla="*/ 5 w 964"/>
                <a:gd name="T73" fmla="*/ 0 h 829"/>
                <a:gd name="T74" fmla="*/ 1 w 964"/>
                <a:gd name="T75" fmla="*/ 2 h 829"/>
                <a:gd name="T76" fmla="*/ 0 w 964"/>
                <a:gd name="T77" fmla="*/ 7 h 829"/>
                <a:gd name="T78" fmla="*/ 1 w 964"/>
                <a:gd name="T79" fmla="*/ 14 h 829"/>
                <a:gd name="T80" fmla="*/ 5 w 964"/>
                <a:gd name="T81" fmla="*/ 15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4" h="829">
                  <a:moveTo>
                    <a:pt x="5" y="15"/>
                  </a:moveTo>
                  <a:lnTo>
                    <a:pt x="5" y="15"/>
                  </a:lnTo>
                  <a:lnTo>
                    <a:pt x="42" y="29"/>
                  </a:lnTo>
                  <a:lnTo>
                    <a:pt x="80" y="45"/>
                  </a:lnTo>
                  <a:lnTo>
                    <a:pt x="115" y="61"/>
                  </a:lnTo>
                  <a:lnTo>
                    <a:pt x="151" y="78"/>
                  </a:lnTo>
                  <a:lnTo>
                    <a:pt x="187" y="96"/>
                  </a:lnTo>
                  <a:lnTo>
                    <a:pt x="223" y="114"/>
                  </a:lnTo>
                  <a:lnTo>
                    <a:pt x="258" y="133"/>
                  </a:lnTo>
                  <a:lnTo>
                    <a:pt x="292" y="154"/>
                  </a:lnTo>
                  <a:lnTo>
                    <a:pt x="292" y="154"/>
                  </a:lnTo>
                  <a:lnTo>
                    <a:pt x="326" y="174"/>
                  </a:lnTo>
                  <a:lnTo>
                    <a:pt x="358" y="195"/>
                  </a:lnTo>
                  <a:lnTo>
                    <a:pt x="422" y="238"/>
                  </a:lnTo>
                  <a:lnTo>
                    <a:pt x="486" y="284"/>
                  </a:lnTo>
                  <a:lnTo>
                    <a:pt x="547" y="330"/>
                  </a:lnTo>
                  <a:lnTo>
                    <a:pt x="547" y="330"/>
                  </a:lnTo>
                  <a:lnTo>
                    <a:pt x="610" y="378"/>
                  </a:lnTo>
                  <a:lnTo>
                    <a:pt x="641" y="401"/>
                  </a:lnTo>
                  <a:lnTo>
                    <a:pt x="670" y="425"/>
                  </a:lnTo>
                  <a:lnTo>
                    <a:pt x="700" y="451"/>
                  </a:lnTo>
                  <a:lnTo>
                    <a:pt x="729" y="476"/>
                  </a:lnTo>
                  <a:lnTo>
                    <a:pt x="756" y="503"/>
                  </a:lnTo>
                  <a:lnTo>
                    <a:pt x="783" y="531"/>
                  </a:lnTo>
                  <a:lnTo>
                    <a:pt x="783" y="531"/>
                  </a:lnTo>
                  <a:lnTo>
                    <a:pt x="810" y="565"/>
                  </a:lnTo>
                  <a:lnTo>
                    <a:pt x="834" y="599"/>
                  </a:lnTo>
                  <a:lnTo>
                    <a:pt x="856" y="635"/>
                  </a:lnTo>
                  <a:lnTo>
                    <a:pt x="878" y="671"/>
                  </a:lnTo>
                  <a:lnTo>
                    <a:pt x="897" y="709"/>
                  </a:lnTo>
                  <a:lnTo>
                    <a:pt x="915" y="748"/>
                  </a:lnTo>
                  <a:lnTo>
                    <a:pt x="949" y="825"/>
                  </a:lnTo>
                  <a:lnTo>
                    <a:pt x="949" y="825"/>
                  </a:lnTo>
                  <a:lnTo>
                    <a:pt x="952" y="827"/>
                  </a:lnTo>
                  <a:lnTo>
                    <a:pt x="955" y="829"/>
                  </a:lnTo>
                  <a:lnTo>
                    <a:pt x="957" y="829"/>
                  </a:lnTo>
                  <a:lnTo>
                    <a:pt x="960" y="827"/>
                  </a:lnTo>
                  <a:lnTo>
                    <a:pt x="962" y="825"/>
                  </a:lnTo>
                  <a:lnTo>
                    <a:pt x="964" y="822"/>
                  </a:lnTo>
                  <a:lnTo>
                    <a:pt x="964" y="820"/>
                  </a:lnTo>
                  <a:lnTo>
                    <a:pt x="964" y="817"/>
                  </a:lnTo>
                  <a:lnTo>
                    <a:pt x="964" y="817"/>
                  </a:lnTo>
                  <a:lnTo>
                    <a:pt x="929" y="743"/>
                  </a:lnTo>
                  <a:lnTo>
                    <a:pt x="912" y="706"/>
                  </a:lnTo>
                  <a:lnTo>
                    <a:pt x="893" y="670"/>
                  </a:lnTo>
                  <a:lnTo>
                    <a:pt x="873" y="635"/>
                  </a:lnTo>
                  <a:lnTo>
                    <a:pt x="852" y="601"/>
                  </a:lnTo>
                  <a:lnTo>
                    <a:pt x="829" y="566"/>
                  </a:lnTo>
                  <a:lnTo>
                    <a:pt x="805" y="534"/>
                  </a:lnTo>
                  <a:lnTo>
                    <a:pt x="805" y="534"/>
                  </a:lnTo>
                  <a:lnTo>
                    <a:pt x="779" y="504"/>
                  </a:lnTo>
                  <a:lnTo>
                    <a:pt x="752" y="476"/>
                  </a:lnTo>
                  <a:lnTo>
                    <a:pt x="723" y="449"/>
                  </a:lnTo>
                  <a:lnTo>
                    <a:pt x="693" y="424"/>
                  </a:lnTo>
                  <a:lnTo>
                    <a:pt x="662" y="398"/>
                  </a:lnTo>
                  <a:lnTo>
                    <a:pt x="632" y="375"/>
                  </a:lnTo>
                  <a:lnTo>
                    <a:pt x="569" y="328"/>
                  </a:lnTo>
                  <a:lnTo>
                    <a:pt x="569" y="328"/>
                  </a:lnTo>
                  <a:lnTo>
                    <a:pt x="504" y="279"/>
                  </a:lnTo>
                  <a:lnTo>
                    <a:pt x="437" y="230"/>
                  </a:lnTo>
                  <a:lnTo>
                    <a:pt x="369" y="184"/>
                  </a:lnTo>
                  <a:lnTo>
                    <a:pt x="334" y="162"/>
                  </a:lnTo>
                  <a:lnTo>
                    <a:pt x="300" y="141"/>
                  </a:lnTo>
                  <a:lnTo>
                    <a:pt x="300" y="141"/>
                  </a:lnTo>
                  <a:lnTo>
                    <a:pt x="265" y="120"/>
                  </a:lnTo>
                  <a:lnTo>
                    <a:pt x="229" y="101"/>
                  </a:lnTo>
                  <a:lnTo>
                    <a:pt x="194" y="82"/>
                  </a:lnTo>
                  <a:lnTo>
                    <a:pt x="158" y="64"/>
                  </a:lnTo>
                  <a:lnTo>
                    <a:pt x="121" y="47"/>
                  </a:lnTo>
                  <a:lnTo>
                    <a:pt x="85" y="31"/>
                  </a:lnTo>
                  <a:lnTo>
                    <a:pt x="46" y="15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9" name="Freeform 317">
              <a:extLst>
                <a:ext uri="{FF2B5EF4-FFF2-40B4-BE49-F238E27FC236}">
                  <a16:creationId xmlns:a16="http://schemas.microsoft.com/office/drawing/2014/main" id="{C550BE18-76E7-F4BA-D038-6F0E5A124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" y="255"/>
              <a:ext cx="486" cy="412"/>
            </a:xfrm>
            <a:custGeom>
              <a:avLst/>
              <a:gdLst>
                <a:gd name="T0" fmla="*/ 4 w 971"/>
                <a:gd name="T1" fmla="*/ 14 h 823"/>
                <a:gd name="T2" fmla="*/ 69 w 971"/>
                <a:gd name="T3" fmla="*/ 46 h 823"/>
                <a:gd name="T4" fmla="*/ 132 w 971"/>
                <a:gd name="T5" fmla="*/ 82 h 823"/>
                <a:gd name="T6" fmla="*/ 269 w 971"/>
                <a:gd name="T7" fmla="*/ 159 h 823"/>
                <a:gd name="T8" fmla="*/ 303 w 971"/>
                <a:gd name="T9" fmla="*/ 179 h 823"/>
                <a:gd name="T10" fmla="*/ 371 w 971"/>
                <a:gd name="T11" fmla="*/ 225 h 823"/>
                <a:gd name="T12" fmla="*/ 434 w 971"/>
                <a:gd name="T13" fmla="*/ 274 h 823"/>
                <a:gd name="T14" fmla="*/ 526 w 971"/>
                <a:gd name="T15" fmla="*/ 353 h 823"/>
                <a:gd name="T16" fmla="*/ 587 w 971"/>
                <a:gd name="T17" fmla="*/ 407 h 823"/>
                <a:gd name="T18" fmla="*/ 679 w 971"/>
                <a:gd name="T19" fmla="*/ 487 h 823"/>
                <a:gd name="T20" fmla="*/ 738 w 971"/>
                <a:gd name="T21" fmla="*/ 542 h 823"/>
                <a:gd name="T22" fmla="*/ 766 w 971"/>
                <a:gd name="T23" fmla="*/ 571 h 823"/>
                <a:gd name="T24" fmla="*/ 817 w 971"/>
                <a:gd name="T25" fmla="*/ 631 h 823"/>
                <a:gd name="T26" fmla="*/ 865 w 971"/>
                <a:gd name="T27" fmla="*/ 693 h 823"/>
                <a:gd name="T28" fmla="*/ 957 w 971"/>
                <a:gd name="T29" fmla="*/ 821 h 823"/>
                <a:gd name="T30" fmla="*/ 959 w 971"/>
                <a:gd name="T31" fmla="*/ 822 h 823"/>
                <a:gd name="T32" fmla="*/ 965 w 971"/>
                <a:gd name="T33" fmla="*/ 823 h 823"/>
                <a:gd name="T34" fmla="*/ 970 w 971"/>
                <a:gd name="T35" fmla="*/ 821 h 823"/>
                <a:gd name="T36" fmla="*/ 971 w 971"/>
                <a:gd name="T37" fmla="*/ 816 h 823"/>
                <a:gd name="T38" fmla="*/ 970 w 971"/>
                <a:gd name="T39" fmla="*/ 813 h 823"/>
                <a:gd name="T40" fmla="*/ 881 w 971"/>
                <a:gd name="T41" fmla="*/ 692 h 823"/>
                <a:gd name="T42" fmla="*/ 813 w 971"/>
                <a:gd name="T43" fmla="*/ 602 h 823"/>
                <a:gd name="T44" fmla="*/ 789 w 971"/>
                <a:gd name="T45" fmla="*/ 574 h 823"/>
                <a:gd name="T46" fmla="*/ 731 w 971"/>
                <a:gd name="T47" fmla="*/ 513 h 823"/>
                <a:gd name="T48" fmla="*/ 670 w 971"/>
                <a:gd name="T49" fmla="*/ 458 h 823"/>
                <a:gd name="T50" fmla="*/ 544 w 971"/>
                <a:gd name="T51" fmla="*/ 350 h 823"/>
                <a:gd name="T52" fmla="*/ 484 w 971"/>
                <a:gd name="T53" fmla="*/ 296 h 823"/>
                <a:gd name="T54" fmla="*/ 424 w 971"/>
                <a:gd name="T55" fmla="*/ 246 h 823"/>
                <a:gd name="T56" fmla="*/ 360 w 971"/>
                <a:gd name="T57" fmla="*/ 198 h 823"/>
                <a:gd name="T58" fmla="*/ 293 w 971"/>
                <a:gd name="T59" fmla="*/ 155 h 823"/>
                <a:gd name="T60" fmla="*/ 224 w 971"/>
                <a:gd name="T61" fmla="*/ 115 h 823"/>
                <a:gd name="T62" fmla="*/ 156 w 971"/>
                <a:gd name="T63" fmla="*/ 78 h 823"/>
                <a:gd name="T64" fmla="*/ 49 w 971"/>
                <a:gd name="T65" fmla="*/ 18 h 823"/>
                <a:gd name="T66" fmla="*/ 11 w 971"/>
                <a:gd name="T67" fmla="*/ 1 h 823"/>
                <a:gd name="T68" fmla="*/ 5 w 971"/>
                <a:gd name="T69" fmla="*/ 1 h 823"/>
                <a:gd name="T70" fmla="*/ 0 w 971"/>
                <a:gd name="T71" fmla="*/ 5 h 823"/>
                <a:gd name="T72" fmla="*/ 0 w 971"/>
                <a:gd name="T73" fmla="*/ 10 h 823"/>
                <a:gd name="T74" fmla="*/ 4 w 971"/>
                <a:gd name="T75" fmla="*/ 1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1" h="823">
                  <a:moveTo>
                    <a:pt x="4" y="14"/>
                  </a:moveTo>
                  <a:lnTo>
                    <a:pt x="4" y="14"/>
                  </a:lnTo>
                  <a:lnTo>
                    <a:pt x="36" y="29"/>
                  </a:lnTo>
                  <a:lnTo>
                    <a:pt x="69" y="46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201" y="120"/>
                  </a:lnTo>
                  <a:lnTo>
                    <a:pt x="269" y="159"/>
                  </a:lnTo>
                  <a:lnTo>
                    <a:pt x="269" y="159"/>
                  </a:lnTo>
                  <a:lnTo>
                    <a:pt x="303" y="179"/>
                  </a:lnTo>
                  <a:lnTo>
                    <a:pt x="338" y="202"/>
                  </a:lnTo>
                  <a:lnTo>
                    <a:pt x="371" y="225"/>
                  </a:lnTo>
                  <a:lnTo>
                    <a:pt x="403" y="250"/>
                  </a:lnTo>
                  <a:lnTo>
                    <a:pt x="434" y="274"/>
                  </a:lnTo>
                  <a:lnTo>
                    <a:pt x="465" y="300"/>
                  </a:lnTo>
                  <a:lnTo>
                    <a:pt x="526" y="353"/>
                  </a:lnTo>
                  <a:lnTo>
                    <a:pt x="526" y="353"/>
                  </a:lnTo>
                  <a:lnTo>
                    <a:pt x="587" y="407"/>
                  </a:lnTo>
                  <a:lnTo>
                    <a:pt x="648" y="460"/>
                  </a:lnTo>
                  <a:lnTo>
                    <a:pt x="679" y="487"/>
                  </a:lnTo>
                  <a:lnTo>
                    <a:pt x="708" y="513"/>
                  </a:lnTo>
                  <a:lnTo>
                    <a:pt x="738" y="542"/>
                  </a:lnTo>
                  <a:lnTo>
                    <a:pt x="766" y="571"/>
                  </a:lnTo>
                  <a:lnTo>
                    <a:pt x="766" y="571"/>
                  </a:lnTo>
                  <a:lnTo>
                    <a:pt x="792" y="601"/>
                  </a:lnTo>
                  <a:lnTo>
                    <a:pt x="817" y="631"/>
                  </a:lnTo>
                  <a:lnTo>
                    <a:pt x="840" y="662"/>
                  </a:lnTo>
                  <a:lnTo>
                    <a:pt x="865" y="693"/>
                  </a:lnTo>
                  <a:lnTo>
                    <a:pt x="909" y="757"/>
                  </a:lnTo>
                  <a:lnTo>
                    <a:pt x="957" y="821"/>
                  </a:lnTo>
                  <a:lnTo>
                    <a:pt x="957" y="821"/>
                  </a:lnTo>
                  <a:lnTo>
                    <a:pt x="959" y="822"/>
                  </a:lnTo>
                  <a:lnTo>
                    <a:pt x="962" y="823"/>
                  </a:lnTo>
                  <a:lnTo>
                    <a:pt x="965" y="823"/>
                  </a:lnTo>
                  <a:lnTo>
                    <a:pt x="967" y="822"/>
                  </a:lnTo>
                  <a:lnTo>
                    <a:pt x="970" y="821"/>
                  </a:lnTo>
                  <a:lnTo>
                    <a:pt x="971" y="818"/>
                  </a:lnTo>
                  <a:lnTo>
                    <a:pt x="971" y="816"/>
                  </a:lnTo>
                  <a:lnTo>
                    <a:pt x="970" y="813"/>
                  </a:lnTo>
                  <a:lnTo>
                    <a:pt x="970" y="813"/>
                  </a:lnTo>
                  <a:lnTo>
                    <a:pt x="925" y="753"/>
                  </a:lnTo>
                  <a:lnTo>
                    <a:pt x="881" y="692"/>
                  </a:lnTo>
                  <a:lnTo>
                    <a:pt x="836" y="631"/>
                  </a:lnTo>
                  <a:lnTo>
                    <a:pt x="813" y="602"/>
                  </a:lnTo>
                  <a:lnTo>
                    <a:pt x="789" y="574"/>
                  </a:lnTo>
                  <a:lnTo>
                    <a:pt x="789" y="574"/>
                  </a:lnTo>
                  <a:lnTo>
                    <a:pt x="761" y="543"/>
                  </a:lnTo>
                  <a:lnTo>
                    <a:pt x="731" y="513"/>
                  </a:lnTo>
                  <a:lnTo>
                    <a:pt x="701" y="485"/>
                  </a:lnTo>
                  <a:lnTo>
                    <a:pt x="670" y="458"/>
                  </a:lnTo>
                  <a:lnTo>
                    <a:pt x="607" y="403"/>
                  </a:lnTo>
                  <a:lnTo>
                    <a:pt x="544" y="350"/>
                  </a:lnTo>
                  <a:lnTo>
                    <a:pt x="544" y="350"/>
                  </a:lnTo>
                  <a:lnTo>
                    <a:pt x="484" y="296"/>
                  </a:lnTo>
                  <a:lnTo>
                    <a:pt x="453" y="270"/>
                  </a:lnTo>
                  <a:lnTo>
                    <a:pt x="424" y="246"/>
                  </a:lnTo>
                  <a:lnTo>
                    <a:pt x="392" y="221"/>
                  </a:lnTo>
                  <a:lnTo>
                    <a:pt x="360" y="198"/>
                  </a:lnTo>
                  <a:lnTo>
                    <a:pt x="327" y="175"/>
                  </a:lnTo>
                  <a:lnTo>
                    <a:pt x="293" y="155"/>
                  </a:lnTo>
                  <a:lnTo>
                    <a:pt x="293" y="155"/>
                  </a:lnTo>
                  <a:lnTo>
                    <a:pt x="224" y="115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84" y="37"/>
                  </a:lnTo>
                  <a:lnTo>
                    <a:pt x="49" y="1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0" name="Freeform 318">
              <a:extLst>
                <a:ext uri="{FF2B5EF4-FFF2-40B4-BE49-F238E27FC236}">
                  <a16:creationId xmlns:a16="http://schemas.microsoft.com/office/drawing/2014/main" id="{B9121777-4F80-1126-96BD-D23926039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480"/>
              <a:ext cx="461" cy="381"/>
            </a:xfrm>
            <a:custGeom>
              <a:avLst/>
              <a:gdLst>
                <a:gd name="T0" fmla="*/ 5 w 923"/>
                <a:gd name="T1" fmla="*/ 14 h 762"/>
                <a:gd name="T2" fmla="*/ 76 w 923"/>
                <a:gd name="T3" fmla="*/ 36 h 762"/>
                <a:gd name="T4" fmla="*/ 144 w 923"/>
                <a:gd name="T5" fmla="*/ 64 h 762"/>
                <a:gd name="T6" fmla="*/ 209 w 923"/>
                <a:gd name="T7" fmla="*/ 97 h 762"/>
                <a:gd name="T8" fmla="*/ 273 w 923"/>
                <a:gd name="T9" fmla="*/ 134 h 762"/>
                <a:gd name="T10" fmla="*/ 338 w 923"/>
                <a:gd name="T11" fmla="*/ 174 h 762"/>
                <a:gd name="T12" fmla="*/ 433 w 923"/>
                <a:gd name="T13" fmla="*/ 235 h 762"/>
                <a:gd name="T14" fmla="*/ 495 w 923"/>
                <a:gd name="T15" fmla="*/ 279 h 762"/>
                <a:gd name="T16" fmla="*/ 524 w 923"/>
                <a:gd name="T17" fmla="*/ 303 h 762"/>
                <a:gd name="T18" fmla="*/ 579 w 923"/>
                <a:gd name="T19" fmla="*/ 352 h 762"/>
                <a:gd name="T20" fmla="*/ 632 w 923"/>
                <a:gd name="T21" fmla="*/ 404 h 762"/>
                <a:gd name="T22" fmla="*/ 732 w 923"/>
                <a:gd name="T23" fmla="*/ 513 h 762"/>
                <a:gd name="T24" fmla="*/ 756 w 923"/>
                <a:gd name="T25" fmla="*/ 544 h 762"/>
                <a:gd name="T26" fmla="*/ 824 w 923"/>
                <a:gd name="T27" fmla="*/ 639 h 762"/>
                <a:gd name="T28" fmla="*/ 844 w 923"/>
                <a:gd name="T29" fmla="*/ 668 h 762"/>
                <a:gd name="T30" fmla="*/ 889 w 923"/>
                <a:gd name="T31" fmla="*/ 727 h 762"/>
                <a:gd name="T32" fmla="*/ 908 w 923"/>
                <a:gd name="T33" fmla="*/ 758 h 762"/>
                <a:gd name="T34" fmla="*/ 911 w 923"/>
                <a:gd name="T35" fmla="*/ 761 h 762"/>
                <a:gd name="T36" fmla="*/ 916 w 923"/>
                <a:gd name="T37" fmla="*/ 762 h 762"/>
                <a:gd name="T38" fmla="*/ 921 w 923"/>
                <a:gd name="T39" fmla="*/ 759 h 762"/>
                <a:gd name="T40" fmla="*/ 923 w 923"/>
                <a:gd name="T41" fmla="*/ 754 h 762"/>
                <a:gd name="T42" fmla="*/ 923 w 923"/>
                <a:gd name="T43" fmla="*/ 750 h 762"/>
                <a:gd name="T44" fmla="*/ 902 w 923"/>
                <a:gd name="T45" fmla="*/ 720 h 762"/>
                <a:gd name="T46" fmla="*/ 858 w 923"/>
                <a:gd name="T47" fmla="*/ 661 h 762"/>
                <a:gd name="T48" fmla="*/ 837 w 923"/>
                <a:gd name="T49" fmla="*/ 631 h 762"/>
                <a:gd name="T50" fmla="*/ 771 w 923"/>
                <a:gd name="T51" fmla="*/ 539 h 762"/>
                <a:gd name="T52" fmla="*/ 748 w 923"/>
                <a:gd name="T53" fmla="*/ 511 h 762"/>
                <a:gd name="T54" fmla="*/ 700 w 923"/>
                <a:gd name="T55" fmla="*/ 452 h 762"/>
                <a:gd name="T56" fmla="*/ 647 w 923"/>
                <a:gd name="T57" fmla="*/ 397 h 762"/>
                <a:gd name="T58" fmla="*/ 592 w 923"/>
                <a:gd name="T59" fmla="*/ 343 h 762"/>
                <a:gd name="T60" fmla="*/ 536 w 923"/>
                <a:gd name="T61" fmla="*/ 292 h 762"/>
                <a:gd name="T62" fmla="*/ 506 w 923"/>
                <a:gd name="T63" fmla="*/ 269 h 762"/>
                <a:gd name="T64" fmla="*/ 446 w 923"/>
                <a:gd name="T65" fmla="*/ 225 h 762"/>
                <a:gd name="T66" fmla="*/ 352 w 923"/>
                <a:gd name="T67" fmla="*/ 165 h 762"/>
                <a:gd name="T68" fmla="*/ 288 w 923"/>
                <a:gd name="T69" fmla="*/ 125 h 762"/>
                <a:gd name="T70" fmla="*/ 222 w 923"/>
                <a:gd name="T71" fmla="*/ 87 h 762"/>
                <a:gd name="T72" fmla="*/ 154 w 923"/>
                <a:gd name="T73" fmla="*/ 52 h 762"/>
                <a:gd name="T74" fmla="*/ 82 w 923"/>
                <a:gd name="T75" fmla="*/ 21 h 762"/>
                <a:gd name="T76" fmla="*/ 9 w 923"/>
                <a:gd name="T77" fmla="*/ 0 h 762"/>
                <a:gd name="T78" fmla="*/ 5 w 923"/>
                <a:gd name="T79" fmla="*/ 0 h 762"/>
                <a:gd name="T80" fmla="*/ 1 w 923"/>
                <a:gd name="T81" fmla="*/ 2 h 762"/>
                <a:gd name="T82" fmla="*/ 0 w 923"/>
                <a:gd name="T83" fmla="*/ 7 h 762"/>
                <a:gd name="T84" fmla="*/ 1 w 923"/>
                <a:gd name="T85" fmla="*/ 13 h 762"/>
                <a:gd name="T86" fmla="*/ 5 w 923"/>
                <a:gd name="T87" fmla="*/ 1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3" h="762">
                  <a:moveTo>
                    <a:pt x="5" y="14"/>
                  </a:moveTo>
                  <a:lnTo>
                    <a:pt x="5" y="14"/>
                  </a:lnTo>
                  <a:lnTo>
                    <a:pt x="41" y="24"/>
                  </a:lnTo>
                  <a:lnTo>
                    <a:pt x="76" y="36"/>
                  </a:lnTo>
                  <a:lnTo>
                    <a:pt x="110" y="50"/>
                  </a:lnTo>
                  <a:lnTo>
                    <a:pt x="144" y="64"/>
                  </a:lnTo>
                  <a:lnTo>
                    <a:pt x="177" y="80"/>
                  </a:lnTo>
                  <a:lnTo>
                    <a:pt x="209" y="97"/>
                  </a:lnTo>
                  <a:lnTo>
                    <a:pt x="241" y="116"/>
                  </a:lnTo>
                  <a:lnTo>
                    <a:pt x="273" y="134"/>
                  </a:lnTo>
                  <a:lnTo>
                    <a:pt x="273" y="134"/>
                  </a:lnTo>
                  <a:lnTo>
                    <a:pt x="338" y="174"/>
                  </a:lnTo>
                  <a:lnTo>
                    <a:pt x="402" y="214"/>
                  </a:lnTo>
                  <a:lnTo>
                    <a:pt x="433" y="235"/>
                  </a:lnTo>
                  <a:lnTo>
                    <a:pt x="465" y="257"/>
                  </a:lnTo>
                  <a:lnTo>
                    <a:pt x="495" y="279"/>
                  </a:lnTo>
                  <a:lnTo>
                    <a:pt x="524" y="303"/>
                  </a:lnTo>
                  <a:lnTo>
                    <a:pt x="524" y="303"/>
                  </a:lnTo>
                  <a:lnTo>
                    <a:pt x="552" y="328"/>
                  </a:lnTo>
                  <a:lnTo>
                    <a:pt x="579" y="352"/>
                  </a:lnTo>
                  <a:lnTo>
                    <a:pt x="606" y="378"/>
                  </a:lnTo>
                  <a:lnTo>
                    <a:pt x="632" y="404"/>
                  </a:lnTo>
                  <a:lnTo>
                    <a:pt x="683" y="458"/>
                  </a:lnTo>
                  <a:lnTo>
                    <a:pt x="732" y="513"/>
                  </a:lnTo>
                  <a:lnTo>
                    <a:pt x="732" y="513"/>
                  </a:lnTo>
                  <a:lnTo>
                    <a:pt x="756" y="544"/>
                  </a:lnTo>
                  <a:lnTo>
                    <a:pt x="779" y="575"/>
                  </a:lnTo>
                  <a:lnTo>
                    <a:pt x="824" y="639"/>
                  </a:lnTo>
                  <a:lnTo>
                    <a:pt x="824" y="639"/>
                  </a:lnTo>
                  <a:lnTo>
                    <a:pt x="844" y="668"/>
                  </a:lnTo>
                  <a:lnTo>
                    <a:pt x="867" y="698"/>
                  </a:lnTo>
                  <a:lnTo>
                    <a:pt x="889" y="727"/>
                  </a:lnTo>
                  <a:lnTo>
                    <a:pt x="899" y="743"/>
                  </a:lnTo>
                  <a:lnTo>
                    <a:pt x="908" y="758"/>
                  </a:lnTo>
                  <a:lnTo>
                    <a:pt x="908" y="758"/>
                  </a:lnTo>
                  <a:lnTo>
                    <a:pt x="911" y="761"/>
                  </a:lnTo>
                  <a:lnTo>
                    <a:pt x="914" y="762"/>
                  </a:lnTo>
                  <a:lnTo>
                    <a:pt x="916" y="762"/>
                  </a:lnTo>
                  <a:lnTo>
                    <a:pt x="919" y="761"/>
                  </a:lnTo>
                  <a:lnTo>
                    <a:pt x="921" y="759"/>
                  </a:lnTo>
                  <a:lnTo>
                    <a:pt x="923" y="757"/>
                  </a:lnTo>
                  <a:lnTo>
                    <a:pt x="923" y="754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12" y="735"/>
                  </a:lnTo>
                  <a:lnTo>
                    <a:pt x="902" y="720"/>
                  </a:lnTo>
                  <a:lnTo>
                    <a:pt x="880" y="690"/>
                  </a:lnTo>
                  <a:lnTo>
                    <a:pt x="858" y="661"/>
                  </a:lnTo>
                  <a:lnTo>
                    <a:pt x="837" y="631"/>
                  </a:lnTo>
                  <a:lnTo>
                    <a:pt x="837" y="631"/>
                  </a:lnTo>
                  <a:lnTo>
                    <a:pt x="794" y="570"/>
                  </a:lnTo>
                  <a:lnTo>
                    <a:pt x="771" y="539"/>
                  </a:lnTo>
                  <a:lnTo>
                    <a:pt x="748" y="511"/>
                  </a:lnTo>
                  <a:lnTo>
                    <a:pt x="748" y="511"/>
                  </a:lnTo>
                  <a:lnTo>
                    <a:pt x="724" y="481"/>
                  </a:lnTo>
                  <a:lnTo>
                    <a:pt x="700" y="452"/>
                  </a:lnTo>
                  <a:lnTo>
                    <a:pt x="673" y="424"/>
                  </a:lnTo>
                  <a:lnTo>
                    <a:pt x="647" y="397"/>
                  </a:lnTo>
                  <a:lnTo>
                    <a:pt x="620" y="370"/>
                  </a:lnTo>
                  <a:lnTo>
                    <a:pt x="592" y="343"/>
                  </a:lnTo>
                  <a:lnTo>
                    <a:pt x="564" y="317"/>
                  </a:lnTo>
                  <a:lnTo>
                    <a:pt x="536" y="292"/>
                  </a:lnTo>
                  <a:lnTo>
                    <a:pt x="536" y="292"/>
                  </a:lnTo>
                  <a:lnTo>
                    <a:pt x="506" y="269"/>
                  </a:lnTo>
                  <a:lnTo>
                    <a:pt x="477" y="247"/>
                  </a:lnTo>
                  <a:lnTo>
                    <a:pt x="446" y="225"/>
                  </a:lnTo>
                  <a:lnTo>
                    <a:pt x="415" y="205"/>
                  </a:lnTo>
                  <a:lnTo>
                    <a:pt x="352" y="165"/>
                  </a:lnTo>
                  <a:lnTo>
                    <a:pt x="288" y="125"/>
                  </a:lnTo>
                  <a:lnTo>
                    <a:pt x="288" y="125"/>
                  </a:lnTo>
                  <a:lnTo>
                    <a:pt x="255" y="106"/>
                  </a:lnTo>
                  <a:lnTo>
                    <a:pt x="222" y="87"/>
                  </a:lnTo>
                  <a:lnTo>
                    <a:pt x="188" y="69"/>
                  </a:lnTo>
                  <a:lnTo>
                    <a:pt x="154" y="52"/>
                  </a:lnTo>
                  <a:lnTo>
                    <a:pt x="118" y="36"/>
                  </a:lnTo>
                  <a:lnTo>
                    <a:pt x="82" y="21"/>
                  </a:lnTo>
                  <a:lnTo>
                    <a:pt x="46" y="1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1" name="Freeform 319">
              <a:extLst>
                <a:ext uri="{FF2B5EF4-FFF2-40B4-BE49-F238E27FC236}">
                  <a16:creationId xmlns:a16="http://schemas.microsoft.com/office/drawing/2014/main" id="{B462C42A-BB0B-5F05-0AAA-DE7CD295C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343"/>
              <a:ext cx="474" cy="406"/>
            </a:xfrm>
            <a:custGeom>
              <a:avLst/>
              <a:gdLst>
                <a:gd name="T0" fmla="*/ 5 w 947"/>
                <a:gd name="T1" fmla="*/ 15 h 812"/>
                <a:gd name="T2" fmla="*/ 80 w 947"/>
                <a:gd name="T3" fmla="*/ 37 h 812"/>
                <a:gd name="T4" fmla="*/ 117 w 947"/>
                <a:gd name="T5" fmla="*/ 51 h 812"/>
                <a:gd name="T6" fmla="*/ 151 w 947"/>
                <a:gd name="T7" fmla="*/ 67 h 812"/>
                <a:gd name="T8" fmla="*/ 185 w 947"/>
                <a:gd name="T9" fmla="*/ 87 h 812"/>
                <a:gd name="T10" fmla="*/ 251 w 947"/>
                <a:gd name="T11" fmla="*/ 126 h 812"/>
                <a:gd name="T12" fmla="*/ 285 w 947"/>
                <a:gd name="T13" fmla="*/ 146 h 812"/>
                <a:gd name="T14" fmla="*/ 353 w 947"/>
                <a:gd name="T15" fmla="*/ 181 h 812"/>
                <a:gd name="T16" fmla="*/ 421 w 947"/>
                <a:gd name="T17" fmla="*/ 219 h 812"/>
                <a:gd name="T18" fmla="*/ 455 w 947"/>
                <a:gd name="T19" fmla="*/ 240 h 812"/>
                <a:gd name="T20" fmla="*/ 522 w 947"/>
                <a:gd name="T21" fmla="*/ 288 h 812"/>
                <a:gd name="T22" fmla="*/ 555 w 947"/>
                <a:gd name="T23" fmla="*/ 312 h 812"/>
                <a:gd name="T24" fmla="*/ 614 w 947"/>
                <a:gd name="T25" fmla="*/ 362 h 812"/>
                <a:gd name="T26" fmla="*/ 669 w 947"/>
                <a:gd name="T27" fmla="*/ 416 h 812"/>
                <a:gd name="T28" fmla="*/ 723 w 947"/>
                <a:gd name="T29" fmla="*/ 474 h 812"/>
                <a:gd name="T30" fmla="*/ 772 w 947"/>
                <a:gd name="T31" fmla="*/ 532 h 812"/>
                <a:gd name="T32" fmla="*/ 795 w 947"/>
                <a:gd name="T33" fmla="*/ 564 h 812"/>
                <a:gd name="T34" fmla="*/ 836 w 947"/>
                <a:gd name="T35" fmla="*/ 634 h 812"/>
                <a:gd name="T36" fmla="*/ 893 w 947"/>
                <a:gd name="T37" fmla="*/ 739 h 812"/>
                <a:gd name="T38" fmla="*/ 933 w 947"/>
                <a:gd name="T39" fmla="*/ 808 h 812"/>
                <a:gd name="T40" fmla="*/ 936 w 947"/>
                <a:gd name="T41" fmla="*/ 810 h 812"/>
                <a:gd name="T42" fmla="*/ 941 w 947"/>
                <a:gd name="T43" fmla="*/ 812 h 812"/>
                <a:gd name="T44" fmla="*/ 946 w 947"/>
                <a:gd name="T45" fmla="*/ 809 h 812"/>
                <a:gd name="T46" fmla="*/ 947 w 947"/>
                <a:gd name="T47" fmla="*/ 804 h 812"/>
                <a:gd name="T48" fmla="*/ 946 w 947"/>
                <a:gd name="T49" fmla="*/ 800 h 812"/>
                <a:gd name="T50" fmla="*/ 906 w 947"/>
                <a:gd name="T51" fmla="*/ 731 h 812"/>
                <a:gd name="T52" fmla="*/ 848 w 947"/>
                <a:gd name="T53" fmla="*/ 626 h 812"/>
                <a:gd name="T54" fmla="*/ 807 w 947"/>
                <a:gd name="T55" fmla="*/ 558 h 812"/>
                <a:gd name="T56" fmla="*/ 784 w 947"/>
                <a:gd name="T57" fmla="*/ 525 h 812"/>
                <a:gd name="T58" fmla="*/ 736 w 947"/>
                <a:gd name="T59" fmla="*/ 465 h 812"/>
                <a:gd name="T60" fmla="*/ 682 w 947"/>
                <a:gd name="T61" fmla="*/ 407 h 812"/>
                <a:gd name="T62" fmla="*/ 624 w 947"/>
                <a:gd name="T63" fmla="*/ 353 h 812"/>
                <a:gd name="T64" fmla="*/ 565 w 947"/>
                <a:gd name="T65" fmla="*/ 302 h 812"/>
                <a:gd name="T66" fmla="*/ 535 w 947"/>
                <a:gd name="T67" fmla="*/ 278 h 812"/>
                <a:gd name="T68" fmla="*/ 469 w 947"/>
                <a:gd name="T69" fmla="*/ 231 h 812"/>
                <a:gd name="T70" fmla="*/ 436 w 947"/>
                <a:gd name="T71" fmla="*/ 210 h 812"/>
                <a:gd name="T72" fmla="*/ 364 w 947"/>
                <a:gd name="T73" fmla="*/ 170 h 812"/>
                <a:gd name="T74" fmla="*/ 292 w 947"/>
                <a:gd name="T75" fmla="*/ 132 h 812"/>
                <a:gd name="T76" fmla="*/ 257 w 947"/>
                <a:gd name="T77" fmla="*/ 112 h 812"/>
                <a:gd name="T78" fmla="*/ 187 w 947"/>
                <a:gd name="T79" fmla="*/ 70 h 812"/>
                <a:gd name="T80" fmla="*/ 153 w 947"/>
                <a:gd name="T81" fmla="*/ 50 h 812"/>
                <a:gd name="T82" fmla="*/ 118 w 947"/>
                <a:gd name="T83" fmla="*/ 33 h 812"/>
                <a:gd name="T84" fmla="*/ 82 w 947"/>
                <a:gd name="T85" fmla="*/ 21 h 812"/>
                <a:gd name="T86" fmla="*/ 9 w 947"/>
                <a:gd name="T87" fmla="*/ 0 h 812"/>
                <a:gd name="T88" fmla="*/ 3 w 947"/>
                <a:gd name="T89" fmla="*/ 0 h 812"/>
                <a:gd name="T90" fmla="*/ 0 w 947"/>
                <a:gd name="T91" fmla="*/ 5 h 812"/>
                <a:gd name="T92" fmla="*/ 0 w 947"/>
                <a:gd name="T93" fmla="*/ 10 h 812"/>
                <a:gd name="T94" fmla="*/ 5 w 947"/>
                <a:gd name="T95" fmla="*/ 15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7" h="812">
                  <a:moveTo>
                    <a:pt x="5" y="15"/>
                  </a:moveTo>
                  <a:lnTo>
                    <a:pt x="5" y="15"/>
                  </a:lnTo>
                  <a:lnTo>
                    <a:pt x="43" y="25"/>
                  </a:lnTo>
                  <a:lnTo>
                    <a:pt x="80" y="37"/>
                  </a:lnTo>
                  <a:lnTo>
                    <a:pt x="99" y="43"/>
                  </a:lnTo>
                  <a:lnTo>
                    <a:pt x="117" y="51"/>
                  </a:lnTo>
                  <a:lnTo>
                    <a:pt x="135" y="59"/>
                  </a:lnTo>
                  <a:lnTo>
                    <a:pt x="151" y="67"/>
                  </a:lnTo>
                  <a:lnTo>
                    <a:pt x="151" y="67"/>
                  </a:lnTo>
                  <a:lnTo>
                    <a:pt x="185" y="87"/>
                  </a:lnTo>
                  <a:lnTo>
                    <a:pt x="218" y="106"/>
                  </a:lnTo>
                  <a:lnTo>
                    <a:pt x="251" y="126"/>
                  </a:lnTo>
                  <a:lnTo>
                    <a:pt x="285" y="146"/>
                  </a:lnTo>
                  <a:lnTo>
                    <a:pt x="285" y="146"/>
                  </a:lnTo>
                  <a:lnTo>
                    <a:pt x="318" y="164"/>
                  </a:lnTo>
                  <a:lnTo>
                    <a:pt x="353" y="181"/>
                  </a:lnTo>
                  <a:lnTo>
                    <a:pt x="386" y="199"/>
                  </a:lnTo>
                  <a:lnTo>
                    <a:pt x="421" y="219"/>
                  </a:lnTo>
                  <a:lnTo>
                    <a:pt x="421" y="219"/>
                  </a:lnTo>
                  <a:lnTo>
                    <a:pt x="455" y="240"/>
                  </a:lnTo>
                  <a:lnTo>
                    <a:pt x="488" y="263"/>
                  </a:lnTo>
                  <a:lnTo>
                    <a:pt x="522" y="288"/>
                  </a:lnTo>
                  <a:lnTo>
                    <a:pt x="555" y="312"/>
                  </a:lnTo>
                  <a:lnTo>
                    <a:pt x="555" y="312"/>
                  </a:lnTo>
                  <a:lnTo>
                    <a:pt x="585" y="338"/>
                  </a:lnTo>
                  <a:lnTo>
                    <a:pt x="614" y="362"/>
                  </a:lnTo>
                  <a:lnTo>
                    <a:pt x="642" y="389"/>
                  </a:lnTo>
                  <a:lnTo>
                    <a:pt x="669" y="416"/>
                  </a:lnTo>
                  <a:lnTo>
                    <a:pt x="696" y="444"/>
                  </a:lnTo>
                  <a:lnTo>
                    <a:pt x="723" y="474"/>
                  </a:lnTo>
                  <a:lnTo>
                    <a:pt x="747" y="503"/>
                  </a:lnTo>
                  <a:lnTo>
                    <a:pt x="772" y="532"/>
                  </a:lnTo>
                  <a:lnTo>
                    <a:pt x="772" y="532"/>
                  </a:lnTo>
                  <a:lnTo>
                    <a:pt x="795" y="564"/>
                  </a:lnTo>
                  <a:lnTo>
                    <a:pt x="816" y="599"/>
                  </a:lnTo>
                  <a:lnTo>
                    <a:pt x="836" y="634"/>
                  </a:lnTo>
                  <a:lnTo>
                    <a:pt x="855" y="668"/>
                  </a:lnTo>
                  <a:lnTo>
                    <a:pt x="893" y="739"/>
                  </a:lnTo>
                  <a:lnTo>
                    <a:pt x="913" y="773"/>
                  </a:lnTo>
                  <a:lnTo>
                    <a:pt x="933" y="808"/>
                  </a:lnTo>
                  <a:lnTo>
                    <a:pt x="933" y="808"/>
                  </a:lnTo>
                  <a:lnTo>
                    <a:pt x="936" y="810"/>
                  </a:lnTo>
                  <a:lnTo>
                    <a:pt x="938" y="812"/>
                  </a:lnTo>
                  <a:lnTo>
                    <a:pt x="941" y="812"/>
                  </a:lnTo>
                  <a:lnTo>
                    <a:pt x="943" y="810"/>
                  </a:lnTo>
                  <a:lnTo>
                    <a:pt x="946" y="809"/>
                  </a:lnTo>
                  <a:lnTo>
                    <a:pt x="947" y="807"/>
                  </a:lnTo>
                  <a:lnTo>
                    <a:pt x="947" y="804"/>
                  </a:lnTo>
                  <a:lnTo>
                    <a:pt x="946" y="800"/>
                  </a:lnTo>
                  <a:lnTo>
                    <a:pt x="946" y="800"/>
                  </a:lnTo>
                  <a:lnTo>
                    <a:pt x="925" y="766"/>
                  </a:lnTo>
                  <a:lnTo>
                    <a:pt x="906" y="731"/>
                  </a:lnTo>
                  <a:lnTo>
                    <a:pt x="868" y="661"/>
                  </a:lnTo>
                  <a:lnTo>
                    <a:pt x="848" y="626"/>
                  </a:lnTo>
                  <a:lnTo>
                    <a:pt x="829" y="591"/>
                  </a:lnTo>
                  <a:lnTo>
                    <a:pt x="807" y="558"/>
                  </a:lnTo>
                  <a:lnTo>
                    <a:pt x="784" y="525"/>
                  </a:lnTo>
                  <a:lnTo>
                    <a:pt x="784" y="525"/>
                  </a:lnTo>
                  <a:lnTo>
                    <a:pt x="760" y="494"/>
                  </a:lnTo>
                  <a:lnTo>
                    <a:pt x="736" y="465"/>
                  </a:lnTo>
                  <a:lnTo>
                    <a:pt x="709" y="435"/>
                  </a:lnTo>
                  <a:lnTo>
                    <a:pt x="682" y="407"/>
                  </a:lnTo>
                  <a:lnTo>
                    <a:pt x="654" y="379"/>
                  </a:lnTo>
                  <a:lnTo>
                    <a:pt x="624" y="353"/>
                  </a:lnTo>
                  <a:lnTo>
                    <a:pt x="595" y="326"/>
                  </a:lnTo>
                  <a:lnTo>
                    <a:pt x="565" y="302"/>
                  </a:lnTo>
                  <a:lnTo>
                    <a:pt x="565" y="302"/>
                  </a:lnTo>
                  <a:lnTo>
                    <a:pt x="535" y="278"/>
                  </a:lnTo>
                  <a:lnTo>
                    <a:pt x="503" y="254"/>
                  </a:lnTo>
                  <a:lnTo>
                    <a:pt x="469" y="231"/>
                  </a:lnTo>
                  <a:lnTo>
                    <a:pt x="436" y="210"/>
                  </a:lnTo>
                  <a:lnTo>
                    <a:pt x="436" y="210"/>
                  </a:lnTo>
                  <a:lnTo>
                    <a:pt x="400" y="189"/>
                  </a:lnTo>
                  <a:lnTo>
                    <a:pt x="364" y="170"/>
                  </a:lnTo>
                  <a:lnTo>
                    <a:pt x="328" y="151"/>
                  </a:lnTo>
                  <a:lnTo>
                    <a:pt x="292" y="132"/>
                  </a:lnTo>
                  <a:lnTo>
                    <a:pt x="292" y="132"/>
                  </a:lnTo>
                  <a:lnTo>
                    <a:pt x="257" y="112"/>
                  </a:lnTo>
                  <a:lnTo>
                    <a:pt x="222" y="91"/>
                  </a:lnTo>
                  <a:lnTo>
                    <a:pt x="187" y="70"/>
                  </a:lnTo>
                  <a:lnTo>
                    <a:pt x="153" y="50"/>
                  </a:lnTo>
                  <a:lnTo>
                    <a:pt x="153" y="50"/>
                  </a:lnTo>
                  <a:lnTo>
                    <a:pt x="136" y="41"/>
                  </a:lnTo>
                  <a:lnTo>
                    <a:pt x="118" y="33"/>
                  </a:lnTo>
                  <a:lnTo>
                    <a:pt x="100" y="26"/>
                  </a:lnTo>
                  <a:lnTo>
                    <a:pt x="82" y="2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2" name="Freeform 320">
              <a:extLst>
                <a:ext uri="{FF2B5EF4-FFF2-40B4-BE49-F238E27FC236}">
                  <a16:creationId xmlns:a16="http://schemas.microsoft.com/office/drawing/2014/main" id="{CE6A0D67-64CD-5904-78E9-AC72E41F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667"/>
              <a:ext cx="2318" cy="2922"/>
            </a:xfrm>
            <a:custGeom>
              <a:avLst/>
              <a:gdLst>
                <a:gd name="T0" fmla="*/ 4624 w 4637"/>
                <a:gd name="T1" fmla="*/ 3 h 5844"/>
                <a:gd name="T2" fmla="*/ 4624 w 4637"/>
                <a:gd name="T3" fmla="*/ 3 h 5844"/>
                <a:gd name="T4" fmla="*/ 4484 w 4637"/>
                <a:gd name="T5" fmla="*/ 181 h 5844"/>
                <a:gd name="T6" fmla="*/ 4484 w 4637"/>
                <a:gd name="T7" fmla="*/ 181 h 5844"/>
                <a:gd name="T8" fmla="*/ 4104 w 4637"/>
                <a:gd name="T9" fmla="*/ 660 h 5844"/>
                <a:gd name="T10" fmla="*/ 4104 w 4637"/>
                <a:gd name="T11" fmla="*/ 660 h 5844"/>
                <a:gd name="T12" fmla="*/ 3548 w 4637"/>
                <a:gd name="T13" fmla="*/ 1361 h 5844"/>
                <a:gd name="T14" fmla="*/ 3548 w 4637"/>
                <a:gd name="T15" fmla="*/ 1361 h 5844"/>
                <a:gd name="T16" fmla="*/ 2878 w 4637"/>
                <a:gd name="T17" fmla="*/ 2204 h 5844"/>
                <a:gd name="T18" fmla="*/ 2878 w 4637"/>
                <a:gd name="T19" fmla="*/ 2204 h 5844"/>
                <a:gd name="T20" fmla="*/ 2159 w 4637"/>
                <a:gd name="T21" fmla="*/ 3111 h 5844"/>
                <a:gd name="T22" fmla="*/ 2159 w 4637"/>
                <a:gd name="T23" fmla="*/ 3111 h 5844"/>
                <a:gd name="T24" fmla="*/ 1454 w 4637"/>
                <a:gd name="T25" fmla="*/ 4000 h 5844"/>
                <a:gd name="T26" fmla="*/ 1454 w 4637"/>
                <a:gd name="T27" fmla="*/ 4000 h 5844"/>
                <a:gd name="T28" fmla="*/ 825 w 4637"/>
                <a:gd name="T29" fmla="*/ 4792 h 5844"/>
                <a:gd name="T30" fmla="*/ 825 w 4637"/>
                <a:gd name="T31" fmla="*/ 4792 h 5844"/>
                <a:gd name="T32" fmla="*/ 336 w 4637"/>
                <a:gd name="T33" fmla="*/ 5409 h 5844"/>
                <a:gd name="T34" fmla="*/ 336 w 4637"/>
                <a:gd name="T35" fmla="*/ 5409 h 5844"/>
                <a:gd name="T36" fmla="*/ 50 w 4637"/>
                <a:gd name="T37" fmla="*/ 5770 h 5844"/>
                <a:gd name="T38" fmla="*/ 50 w 4637"/>
                <a:gd name="T39" fmla="*/ 5770 h 5844"/>
                <a:gd name="T40" fmla="*/ 1 w 4637"/>
                <a:gd name="T41" fmla="*/ 5830 h 5844"/>
                <a:gd name="T42" fmla="*/ 1 w 4637"/>
                <a:gd name="T43" fmla="*/ 5830 h 5844"/>
                <a:gd name="T44" fmla="*/ 0 w 4637"/>
                <a:gd name="T45" fmla="*/ 5833 h 5844"/>
                <a:gd name="T46" fmla="*/ 0 w 4637"/>
                <a:gd name="T47" fmla="*/ 5836 h 5844"/>
                <a:gd name="T48" fmla="*/ 1 w 4637"/>
                <a:gd name="T49" fmla="*/ 5839 h 5844"/>
                <a:gd name="T50" fmla="*/ 3 w 4637"/>
                <a:gd name="T51" fmla="*/ 5842 h 5844"/>
                <a:gd name="T52" fmla="*/ 5 w 4637"/>
                <a:gd name="T53" fmla="*/ 5843 h 5844"/>
                <a:gd name="T54" fmla="*/ 8 w 4637"/>
                <a:gd name="T55" fmla="*/ 5844 h 5844"/>
                <a:gd name="T56" fmla="*/ 10 w 4637"/>
                <a:gd name="T57" fmla="*/ 5843 h 5844"/>
                <a:gd name="T58" fmla="*/ 13 w 4637"/>
                <a:gd name="T59" fmla="*/ 5842 h 5844"/>
                <a:gd name="T60" fmla="*/ 13 w 4637"/>
                <a:gd name="T61" fmla="*/ 5842 h 5844"/>
                <a:gd name="T62" fmla="*/ 154 w 4637"/>
                <a:gd name="T63" fmla="*/ 5664 h 5844"/>
                <a:gd name="T64" fmla="*/ 154 w 4637"/>
                <a:gd name="T65" fmla="*/ 5664 h 5844"/>
                <a:gd name="T66" fmla="*/ 533 w 4637"/>
                <a:gd name="T67" fmla="*/ 5184 h 5844"/>
                <a:gd name="T68" fmla="*/ 533 w 4637"/>
                <a:gd name="T69" fmla="*/ 5184 h 5844"/>
                <a:gd name="T70" fmla="*/ 1089 w 4637"/>
                <a:gd name="T71" fmla="*/ 4484 h 5844"/>
                <a:gd name="T72" fmla="*/ 1089 w 4637"/>
                <a:gd name="T73" fmla="*/ 4484 h 5844"/>
                <a:gd name="T74" fmla="*/ 1759 w 4637"/>
                <a:gd name="T75" fmla="*/ 3640 h 5844"/>
                <a:gd name="T76" fmla="*/ 1759 w 4637"/>
                <a:gd name="T77" fmla="*/ 3640 h 5844"/>
                <a:gd name="T78" fmla="*/ 2478 w 4637"/>
                <a:gd name="T79" fmla="*/ 2734 h 5844"/>
                <a:gd name="T80" fmla="*/ 2478 w 4637"/>
                <a:gd name="T81" fmla="*/ 2734 h 5844"/>
                <a:gd name="T82" fmla="*/ 3183 w 4637"/>
                <a:gd name="T83" fmla="*/ 1844 h 5844"/>
                <a:gd name="T84" fmla="*/ 3183 w 4637"/>
                <a:gd name="T85" fmla="*/ 1844 h 5844"/>
                <a:gd name="T86" fmla="*/ 3812 w 4637"/>
                <a:gd name="T87" fmla="*/ 1052 h 5844"/>
                <a:gd name="T88" fmla="*/ 3812 w 4637"/>
                <a:gd name="T89" fmla="*/ 1052 h 5844"/>
                <a:gd name="T90" fmla="*/ 4301 w 4637"/>
                <a:gd name="T91" fmla="*/ 435 h 5844"/>
                <a:gd name="T92" fmla="*/ 4301 w 4637"/>
                <a:gd name="T93" fmla="*/ 435 h 5844"/>
                <a:gd name="T94" fmla="*/ 4587 w 4637"/>
                <a:gd name="T95" fmla="*/ 75 h 5844"/>
                <a:gd name="T96" fmla="*/ 4587 w 4637"/>
                <a:gd name="T97" fmla="*/ 75 h 5844"/>
                <a:gd name="T98" fmla="*/ 4636 w 4637"/>
                <a:gd name="T99" fmla="*/ 15 h 5844"/>
                <a:gd name="T100" fmla="*/ 4636 w 4637"/>
                <a:gd name="T101" fmla="*/ 15 h 5844"/>
                <a:gd name="T102" fmla="*/ 4637 w 4637"/>
                <a:gd name="T103" fmla="*/ 11 h 5844"/>
                <a:gd name="T104" fmla="*/ 4637 w 4637"/>
                <a:gd name="T105" fmla="*/ 8 h 5844"/>
                <a:gd name="T106" fmla="*/ 4637 w 4637"/>
                <a:gd name="T107" fmla="*/ 6 h 5844"/>
                <a:gd name="T108" fmla="*/ 4634 w 4637"/>
                <a:gd name="T109" fmla="*/ 3 h 5844"/>
                <a:gd name="T110" fmla="*/ 4632 w 4637"/>
                <a:gd name="T111" fmla="*/ 0 h 5844"/>
                <a:gd name="T112" fmla="*/ 4629 w 4637"/>
                <a:gd name="T113" fmla="*/ 0 h 5844"/>
                <a:gd name="T114" fmla="*/ 4627 w 4637"/>
                <a:gd name="T115" fmla="*/ 0 h 5844"/>
                <a:gd name="T116" fmla="*/ 4624 w 4637"/>
                <a:gd name="T117" fmla="*/ 3 h 5844"/>
                <a:gd name="T118" fmla="*/ 4624 w 4637"/>
                <a:gd name="T119" fmla="*/ 3 h 5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37" h="5844">
                  <a:moveTo>
                    <a:pt x="4624" y="3"/>
                  </a:moveTo>
                  <a:lnTo>
                    <a:pt x="4624" y="3"/>
                  </a:lnTo>
                  <a:lnTo>
                    <a:pt x="4484" y="181"/>
                  </a:lnTo>
                  <a:lnTo>
                    <a:pt x="4484" y="181"/>
                  </a:lnTo>
                  <a:lnTo>
                    <a:pt x="4104" y="660"/>
                  </a:lnTo>
                  <a:lnTo>
                    <a:pt x="4104" y="660"/>
                  </a:lnTo>
                  <a:lnTo>
                    <a:pt x="3548" y="1361"/>
                  </a:lnTo>
                  <a:lnTo>
                    <a:pt x="3548" y="1361"/>
                  </a:lnTo>
                  <a:lnTo>
                    <a:pt x="2878" y="2204"/>
                  </a:lnTo>
                  <a:lnTo>
                    <a:pt x="2878" y="2204"/>
                  </a:lnTo>
                  <a:lnTo>
                    <a:pt x="2159" y="3111"/>
                  </a:lnTo>
                  <a:lnTo>
                    <a:pt x="2159" y="3111"/>
                  </a:lnTo>
                  <a:lnTo>
                    <a:pt x="1454" y="4000"/>
                  </a:lnTo>
                  <a:lnTo>
                    <a:pt x="1454" y="4000"/>
                  </a:lnTo>
                  <a:lnTo>
                    <a:pt x="825" y="4792"/>
                  </a:lnTo>
                  <a:lnTo>
                    <a:pt x="825" y="4792"/>
                  </a:lnTo>
                  <a:lnTo>
                    <a:pt x="336" y="5409"/>
                  </a:lnTo>
                  <a:lnTo>
                    <a:pt x="336" y="5409"/>
                  </a:lnTo>
                  <a:lnTo>
                    <a:pt x="50" y="5770"/>
                  </a:lnTo>
                  <a:lnTo>
                    <a:pt x="50" y="5770"/>
                  </a:lnTo>
                  <a:lnTo>
                    <a:pt x="1" y="5830"/>
                  </a:lnTo>
                  <a:lnTo>
                    <a:pt x="1" y="5830"/>
                  </a:lnTo>
                  <a:lnTo>
                    <a:pt x="0" y="5833"/>
                  </a:lnTo>
                  <a:lnTo>
                    <a:pt x="0" y="5836"/>
                  </a:lnTo>
                  <a:lnTo>
                    <a:pt x="1" y="5839"/>
                  </a:lnTo>
                  <a:lnTo>
                    <a:pt x="3" y="5842"/>
                  </a:lnTo>
                  <a:lnTo>
                    <a:pt x="5" y="5843"/>
                  </a:lnTo>
                  <a:lnTo>
                    <a:pt x="8" y="5844"/>
                  </a:lnTo>
                  <a:lnTo>
                    <a:pt x="10" y="5843"/>
                  </a:lnTo>
                  <a:lnTo>
                    <a:pt x="13" y="5842"/>
                  </a:lnTo>
                  <a:lnTo>
                    <a:pt x="13" y="5842"/>
                  </a:lnTo>
                  <a:lnTo>
                    <a:pt x="154" y="5664"/>
                  </a:lnTo>
                  <a:lnTo>
                    <a:pt x="154" y="5664"/>
                  </a:lnTo>
                  <a:lnTo>
                    <a:pt x="533" y="5184"/>
                  </a:lnTo>
                  <a:lnTo>
                    <a:pt x="533" y="5184"/>
                  </a:lnTo>
                  <a:lnTo>
                    <a:pt x="1089" y="4484"/>
                  </a:lnTo>
                  <a:lnTo>
                    <a:pt x="1089" y="4484"/>
                  </a:lnTo>
                  <a:lnTo>
                    <a:pt x="1759" y="3640"/>
                  </a:lnTo>
                  <a:lnTo>
                    <a:pt x="1759" y="3640"/>
                  </a:lnTo>
                  <a:lnTo>
                    <a:pt x="2478" y="2734"/>
                  </a:lnTo>
                  <a:lnTo>
                    <a:pt x="2478" y="2734"/>
                  </a:lnTo>
                  <a:lnTo>
                    <a:pt x="3183" y="1844"/>
                  </a:lnTo>
                  <a:lnTo>
                    <a:pt x="3183" y="1844"/>
                  </a:lnTo>
                  <a:lnTo>
                    <a:pt x="3812" y="1052"/>
                  </a:lnTo>
                  <a:lnTo>
                    <a:pt x="3812" y="1052"/>
                  </a:lnTo>
                  <a:lnTo>
                    <a:pt x="4301" y="435"/>
                  </a:lnTo>
                  <a:lnTo>
                    <a:pt x="4301" y="435"/>
                  </a:lnTo>
                  <a:lnTo>
                    <a:pt x="4587" y="75"/>
                  </a:lnTo>
                  <a:lnTo>
                    <a:pt x="4587" y="75"/>
                  </a:lnTo>
                  <a:lnTo>
                    <a:pt x="4636" y="15"/>
                  </a:lnTo>
                  <a:lnTo>
                    <a:pt x="4636" y="15"/>
                  </a:lnTo>
                  <a:lnTo>
                    <a:pt x="4637" y="11"/>
                  </a:lnTo>
                  <a:lnTo>
                    <a:pt x="4637" y="8"/>
                  </a:lnTo>
                  <a:lnTo>
                    <a:pt x="4637" y="6"/>
                  </a:lnTo>
                  <a:lnTo>
                    <a:pt x="4634" y="3"/>
                  </a:lnTo>
                  <a:lnTo>
                    <a:pt x="4632" y="0"/>
                  </a:lnTo>
                  <a:lnTo>
                    <a:pt x="4629" y="0"/>
                  </a:lnTo>
                  <a:lnTo>
                    <a:pt x="4627" y="0"/>
                  </a:lnTo>
                  <a:lnTo>
                    <a:pt x="4624" y="3"/>
                  </a:lnTo>
                  <a:lnTo>
                    <a:pt x="462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3" name="Freeform 321">
              <a:extLst>
                <a:ext uri="{FF2B5EF4-FFF2-40B4-BE49-F238E27FC236}">
                  <a16:creationId xmlns:a16="http://schemas.microsoft.com/office/drawing/2014/main" id="{B3C3B54F-F6FD-FB1E-4495-C8C3DF741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854"/>
              <a:ext cx="2004" cy="2424"/>
            </a:xfrm>
            <a:custGeom>
              <a:avLst/>
              <a:gdLst>
                <a:gd name="T0" fmla="*/ 3996 w 4009"/>
                <a:gd name="T1" fmla="*/ 2 h 4848"/>
                <a:gd name="T2" fmla="*/ 3996 w 4009"/>
                <a:gd name="T3" fmla="*/ 2 h 4848"/>
                <a:gd name="T4" fmla="*/ 3864 w 4009"/>
                <a:gd name="T5" fmla="*/ 161 h 4848"/>
                <a:gd name="T6" fmla="*/ 3864 w 4009"/>
                <a:gd name="T7" fmla="*/ 161 h 4848"/>
                <a:gd name="T8" fmla="*/ 3509 w 4009"/>
                <a:gd name="T9" fmla="*/ 590 h 4848"/>
                <a:gd name="T10" fmla="*/ 3509 w 4009"/>
                <a:gd name="T11" fmla="*/ 590 h 4848"/>
                <a:gd name="T12" fmla="*/ 2996 w 4009"/>
                <a:gd name="T13" fmla="*/ 1213 h 4848"/>
                <a:gd name="T14" fmla="*/ 2996 w 4009"/>
                <a:gd name="T15" fmla="*/ 1213 h 4848"/>
                <a:gd name="T16" fmla="*/ 2382 w 4009"/>
                <a:gd name="T17" fmla="*/ 1956 h 4848"/>
                <a:gd name="T18" fmla="*/ 2382 w 4009"/>
                <a:gd name="T19" fmla="*/ 1956 h 4848"/>
                <a:gd name="T20" fmla="*/ 1732 w 4009"/>
                <a:gd name="T21" fmla="*/ 2741 h 4848"/>
                <a:gd name="T22" fmla="*/ 1732 w 4009"/>
                <a:gd name="T23" fmla="*/ 2741 h 4848"/>
                <a:gd name="T24" fmla="*/ 1108 w 4009"/>
                <a:gd name="T25" fmla="*/ 3496 h 4848"/>
                <a:gd name="T26" fmla="*/ 1108 w 4009"/>
                <a:gd name="T27" fmla="*/ 3496 h 4848"/>
                <a:gd name="T28" fmla="*/ 570 w 4009"/>
                <a:gd name="T29" fmla="*/ 4147 h 4848"/>
                <a:gd name="T30" fmla="*/ 570 w 4009"/>
                <a:gd name="T31" fmla="*/ 4147 h 4848"/>
                <a:gd name="T32" fmla="*/ 183 w 4009"/>
                <a:gd name="T33" fmla="*/ 4616 h 4848"/>
                <a:gd name="T34" fmla="*/ 183 w 4009"/>
                <a:gd name="T35" fmla="*/ 4616 h 4848"/>
                <a:gd name="T36" fmla="*/ 7 w 4009"/>
                <a:gd name="T37" fmla="*/ 4830 h 4848"/>
                <a:gd name="T38" fmla="*/ 7 w 4009"/>
                <a:gd name="T39" fmla="*/ 4830 h 4848"/>
                <a:gd name="T40" fmla="*/ 3 w 4009"/>
                <a:gd name="T41" fmla="*/ 4835 h 4848"/>
                <a:gd name="T42" fmla="*/ 3 w 4009"/>
                <a:gd name="T43" fmla="*/ 4835 h 4848"/>
                <a:gd name="T44" fmla="*/ 0 w 4009"/>
                <a:gd name="T45" fmla="*/ 4838 h 4848"/>
                <a:gd name="T46" fmla="*/ 0 w 4009"/>
                <a:gd name="T47" fmla="*/ 4841 h 4848"/>
                <a:gd name="T48" fmla="*/ 1 w 4009"/>
                <a:gd name="T49" fmla="*/ 4844 h 4848"/>
                <a:gd name="T50" fmla="*/ 3 w 4009"/>
                <a:gd name="T51" fmla="*/ 4847 h 4848"/>
                <a:gd name="T52" fmla="*/ 5 w 4009"/>
                <a:gd name="T53" fmla="*/ 4848 h 4848"/>
                <a:gd name="T54" fmla="*/ 8 w 4009"/>
                <a:gd name="T55" fmla="*/ 4848 h 4848"/>
                <a:gd name="T56" fmla="*/ 10 w 4009"/>
                <a:gd name="T57" fmla="*/ 4848 h 4848"/>
                <a:gd name="T58" fmla="*/ 13 w 4009"/>
                <a:gd name="T59" fmla="*/ 4845 h 4848"/>
                <a:gd name="T60" fmla="*/ 13 w 4009"/>
                <a:gd name="T61" fmla="*/ 4845 h 4848"/>
                <a:gd name="T62" fmla="*/ 145 w 4009"/>
                <a:gd name="T63" fmla="*/ 4686 h 4848"/>
                <a:gd name="T64" fmla="*/ 145 w 4009"/>
                <a:gd name="T65" fmla="*/ 4686 h 4848"/>
                <a:gd name="T66" fmla="*/ 499 w 4009"/>
                <a:gd name="T67" fmla="*/ 4257 h 4848"/>
                <a:gd name="T68" fmla="*/ 499 w 4009"/>
                <a:gd name="T69" fmla="*/ 4257 h 4848"/>
                <a:gd name="T70" fmla="*/ 1014 w 4009"/>
                <a:gd name="T71" fmla="*/ 3635 h 4848"/>
                <a:gd name="T72" fmla="*/ 1014 w 4009"/>
                <a:gd name="T73" fmla="*/ 3635 h 4848"/>
                <a:gd name="T74" fmla="*/ 1627 w 4009"/>
                <a:gd name="T75" fmla="*/ 2893 h 4848"/>
                <a:gd name="T76" fmla="*/ 1627 w 4009"/>
                <a:gd name="T77" fmla="*/ 2893 h 4848"/>
                <a:gd name="T78" fmla="*/ 2277 w 4009"/>
                <a:gd name="T79" fmla="*/ 2107 h 4848"/>
                <a:gd name="T80" fmla="*/ 2277 w 4009"/>
                <a:gd name="T81" fmla="*/ 2107 h 4848"/>
                <a:gd name="T82" fmla="*/ 2901 w 4009"/>
                <a:gd name="T83" fmla="*/ 1351 h 4848"/>
                <a:gd name="T84" fmla="*/ 2901 w 4009"/>
                <a:gd name="T85" fmla="*/ 1351 h 4848"/>
                <a:gd name="T86" fmla="*/ 3438 w 4009"/>
                <a:gd name="T87" fmla="*/ 701 h 4848"/>
                <a:gd name="T88" fmla="*/ 3438 w 4009"/>
                <a:gd name="T89" fmla="*/ 701 h 4848"/>
                <a:gd name="T90" fmla="*/ 3826 w 4009"/>
                <a:gd name="T91" fmla="*/ 231 h 4848"/>
                <a:gd name="T92" fmla="*/ 3826 w 4009"/>
                <a:gd name="T93" fmla="*/ 231 h 4848"/>
                <a:gd name="T94" fmla="*/ 4003 w 4009"/>
                <a:gd name="T95" fmla="*/ 19 h 4848"/>
                <a:gd name="T96" fmla="*/ 4003 w 4009"/>
                <a:gd name="T97" fmla="*/ 19 h 4848"/>
                <a:gd name="T98" fmla="*/ 4007 w 4009"/>
                <a:gd name="T99" fmla="*/ 12 h 4848"/>
                <a:gd name="T100" fmla="*/ 4007 w 4009"/>
                <a:gd name="T101" fmla="*/ 12 h 4848"/>
                <a:gd name="T102" fmla="*/ 4009 w 4009"/>
                <a:gd name="T103" fmla="*/ 10 h 4848"/>
                <a:gd name="T104" fmla="*/ 4009 w 4009"/>
                <a:gd name="T105" fmla="*/ 7 h 4848"/>
                <a:gd name="T106" fmla="*/ 4008 w 4009"/>
                <a:gd name="T107" fmla="*/ 5 h 4848"/>
                <a:gd name="T108" fmla="*/ 4007 w 4009"/>
                <a:gd name="T109" fmla="*/ 2 h 4848"/>
                <a:gd name="T110" fmla="*/ 4004 w 4009"/>
                <a:gd name="T111" fmla="*/ 0 h 4848"/>
                <a:gd name="T112" fmla="*/ 4001 w 4009"/>
                <a:gd name="T113" fmla="*/ 0 h 4848"/>
                <a:gd name="T114" fmla="*/ 3999 w 4009"/>
                <a:gd name="T115" fmla="*/ 0 h 4848"/>
                <a:gd name="T116" fmla="*/ 3996 w 4009"/>
                <a:gd name="T117" fmla="*/ 2 h 4848"/>
                <a:gd name="T118" fmla="*/ 3996 w 4009"/>
                <a:gd name="T119" fmla="*/ 2 h 4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09" h="4848">
                  <a:moveTo>
                    <a:pt x="3996" y="2"/>
                  </a:moveTo>
                  <a:lnTo>
                    <a:pt x="3996" y="2"/>
                  </a:lnTo>
                  <a:lnTo>
                    <a:pt x="3864" y="161"/>
                  </a:lnTo>
                  <a:lnTo>
                    <a:pt x="3864" y="161"/>
                  </a:lnTo>
                  <a:lnTo>
                    <a:pt x="3509" y="590"/>
                  </a:lnTo>
                  <a:lnTo>
                    <a:pt x="3509" y="590"/>
                  </a:lnTo>
                  <a:lnTo>
                    <a:pt x="2996" y="1213"/>
                  </a:lnTo>
                  <a:lnTo>
                    <a:pt x="2996" y="1213"/>
                  </a:lnTo>
                  <a:lnTo>
                    <a:pt x="2382" y="1956"/>
                  </a:lnTo>
                  <a:lnTo>
                    <a:pt x="2382" y="1956"/>
                  </a:lnTo>
                  <a:lnTo>
                    <a:pt x="1732" y="2741"/>
                  </a:lnTo>
                  <a:lnTo>
                    <a:pt x="1732" y="2741"/>
                  </a:lnTo>
                  <a:lnTo>
                    <a:pt x="1108" y="3496"/>
                  </a:lnTo>
                  <a:lnTo>
                    <a:pt x="1108" y="3496"/>
                  </a:lnTo>
                  <a:lnTo>
                    <a:pt x="570" y="4147"/>
                  </a:lnTo>
                  <a:lnTo>
                    <a:pt x="570" y="4147"/>
                  </a:lnTo>
                  <a:lnTo>
                    <a:pt x="183" y="4616"/>
                  </a:lnTo>
                  <a:lnTo>
                    <a:pt x="183" y="4616"/>
                  </a:lnTo>
                  <a:lnTo>
                    <a:pt x="7" y="4830"/>
                  </a:lnTo>
                  <a:lnTo>
                    <a:pt x="7" y="4830"/>
                  </a:lnTo>
                  <a:lnTo>
                    <a:pt x="3" y="4835"/>
                  </a:lnTo>
                  <a:lnTo>
                    <a:pt x="3" y="4835"/>
                  </a:lnTo>
                  <a:lnTo>
                    <a:pt x="0" y="4838"/>
                  </a:lnTo>
                  <a:lnTo>
                    <a:pt x="0" y="4841"/>
                  </a:lnTo>
                  <a:lnTo>
                    <a:pt x="1" y="4844"/>
                  </a:lnTo>
                  <a:lnTo>
                    <a:pt x="3" y="4847"/>
                  </a:lnTo>
                  <a:lnTo>
                    <a:pt x="5" y="4848"/>
                  </a:lnTo>
                  <a:lnTo>
                    <a:pt x="8" y="4848"/>
                  </a:lnTo>
                  <a:lnTo>
                    <a:pt x="10" y="4848"/>
                  </a:lnTo>
                  <a:lnTo>
                    <a:pt x="13" y="4845"/>
                  </a:lnTo>
                  <a:lnTo>
                    <a:pt x="13" y="4845"/>
                  </a:lnTo>
                  <a:lnTo>
                    <a:pt x="145" y="4686"/>
                  </a:lnTo>
                  <a:lnTo>
                    <a:pt x="145" y="4686"/>
                  </a:lnTo>
                  <a:lnTo>
                    <a:pt x="499" y="4257"/>
                  </a:lnTo>
                  <a:lnTo>
                    <a:pt x="499" y="4257"/>
                  </a:lnTo>
                  <a:lnTo>
                    <a:pt x="1014" y="3635"/>
                  </a:lnTo>
                  <a:lnTo>
                    <a:pt x="1014" y="3635"/>
                  </a:lnTo>
                  <a:lnTo>
                    <a:pt x="1627" y="2893"/>
                  </a:lnTo>
                  <a:lnTo>
                    <a:pt x="1627" y="2893"/>
                  </a:lnTo>
                  <a:lnTo>
                    <a:pt x="2277" y="2107"/>
                  </a:lnTo>
                  <a:lnTo>
                    <a:pt x="2277" y="2107"/>
                  </a:lnTo>
                  <a:lnTo>
                    <a:pt x="2901" y="1351"/>
                  </a:lnTo>
                  <a:lnTo>
                    <a:pt x="2901" y="1351"/>
                  </a:lnTo>
                  <a:lnTo>
                    <a:pt x="3438" y="701"/>
                  </a:lnTo>
                  <a:lnTo>
                    <a:pt x="3438" y="701"/>
                  </a:lnTo>
                  <a:lnTo>
                    <a:pt x="3826" y="231"/>
                  </a:lnTo>
                  <a:lnTo>
                    <a:pt x="3826" y="231"/>
                  </a:lnTo>
                  <a:lnTo>
                    <a:pt x="4003" y="19"/>
                  </a:lnTo>
                  <a:lnTo>
                    <a:pt x="4003" y="19"/>
                  </a:lnTo>
                  <a:lnTo>
                    <a:pt x="4007" y="12"/>
                  </a:lnTo>
                  <a:lnTo>
                    <a:pt x="4007" y="12"/>
                  </a:lnTo>
                  <a:lnTo>
                    <a:pt x="4009" y="10"/>
                  </a:lnTo>
                  <a:lnTo>
                    <a:pt x="4009" y="7"/>
                  </a:lnTo>
                  <a:lnTo>
                    <a:pt x="4008" y="5"/>
                  </a:lnTo>
                  <a:lnTo>
                    <a:pt x="4007" y="2"/>
                  </a:lnTo>
                  <a:lnTo>
                    <a:pt x="4004" y="0"/>
                  </a:lnTo>
                  <a:lnTo>
                    <a:pt x="4001" y="0"/>
                  </a:lnTo>
                  <a:lnTo>
                    <a:pt x="3999" y="0"/>
                  </a:lnTo>
                  <a:lnTo>
                    <a:pt x="3996" y="2"/>
                  </a:lnTo>
                  <a:lnTo>
                    <a:pt x="399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4" name="Freeform 322">
              <a:extLst>
                <a:ext uri="{FF2B5EF4-FFF2-40B4-BE49-F238E27FC236}">
                  <a16:creationId xmlns:a16="http://schemas.microsoft.com/office/drawing/2014/main" id="{5D687572-E998-3A01-F1C7-4D8345335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3489"/>
              <a:ext cx="186" cy="223"/>
            </a:xfrm>
            <a:custGeom>
              <a:avLst/>
              <a:gdLst>
                <a:gd name="T0" fmla="*/ 360 w 372"/>
                <a:gd name="T1" fmla="*/ 2 h 444"/>
                <a:gd name="T2" fmla="*/ 360 w 372"/>
                <a:gd name="T3" fmla="*/ 2 h 444"/>
                <a:gd name="T4" fmla="*/ 2 w 372"/>
                <a:gd name="T5" fmla="*/ 430 h 444"/>
                <a:gd name="T6" fmla="*/ 2 w 372"/>
                <a:gd name="T7" fmla="*/ 430 h 444"/>
                <a:gd name="T8" fmla="*/ 1 w 372"/>
                <a:gd name="T9" fmla="*/ 434 h 444"/>
                <a:gd name="T10" fmla="*/ 0 w 372"/>
                <a:gd name="T11" fmla="*/ 436 h 444"/>
                <a:gd name="T12" fmla="*/ 1 w 372"/>
                <a:gd name="T13" fmla="*/ 439 h 444"/>
                <a:gd name="T14" fmla="*/ 2 w 372"/>
                <a:gd name="T15" fmla="*/ 442 h 444"/>
                <a:gd name="T16" fmla="*/ 5 w 372"/>
                <a:gd name="T17" fmla="*/ 443 h 444"/>
                <a:gd name="T18" fmla="*/ 7 w 372"/>
                <a:gd name="T19" fmla="*/ 444 h 444"/>
                <a:gd name="T20" fmla="*/ 10 w 372"/>
                <a:gd name="T21" fmla="*/ 444 h 444"/>
                <a:gd name="T22" fmla="*/ 12 w 372"/>
                <a:gd name="T23" fmla="*/ 442 h 444"/>
                <a:gd name="T24" fmla="*/ 12 w 372"/>
                <a:gd name="T25" fmla="*/ 442 h 444"/>
                <a:gd name="T26" fmla="*/ 370 w 372"/>
                <a:gd name="T27" fmla="*/ 14 h 444"/>
                <a:gd name="T28" fmla="*/ 370 w 372"/>
                <a:gd name="T29" fmla="*/ 14 h 444"/>
                <a:gd name="T30" fmla="*/ 371 w 372"/>
                <a:gd name="T31" fmla="*/ 10 h 444"/>
                <a:gd name="T32" fmla="*/ 372 w 372"/>
                <a:gd name="T33" fmla="*/ 7 h 444"/>
                <a:gd name="T34" fmla="*/ 371 w 372"/>
                <a:gd name="T35" fmla="*/ 5 h 444"/>
                <a:gd name="T36" fmla="*/ 370 w 372"/>
                <a:gd name="T37" fmla="*/ 2 h 444"/>
                <a:gd name="T38" fmla="*/ 367 w 372"/>
                <a:gd name="T39" fmla="*/ 1 h 444"/>
                <a:gd name="T40" fmla="*/ 365 w 372"/>
                <a:gd name="T41" fmla="*/ 0 h 444"/>
                <a:gd name="T42" fmla="*/ 362 w 372"/>
                <a:gd name="T43" fmla="*/ 0 h 444"/>
                <a:gd name="T44" fmla="*/ 360 w 372"/>
                <a:gd name="T45" fmla="*/ 2 h 444"/>
                <a:gd name="T46" fmla="*/ 360 w 372"/>
                <a:gd name="T47" fmla="*/ 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444">
                  <a:moveTo>
                    <a:pt x="360" y="2"/>
                  </a:moveTo>
                  <a:lnTo>
                    <a:pt x="360" y="2"/>
                  </a:lnTo>
                  <a:lnTo>
                    <a:pt x="2" y="430"/>
                  </a:lnTo>
                  <a:lnTo>
                    <a:pt x="2" y="430"/>
                  </a:lnTo>
                  <a:lnTo>
                    <a:pt x="1" y="434"/>
                  </a:lnTo>
                  <a:lnTo>
                    <a:pt x="0" y="436"/>
                  </a:lnTo>
                  <a:lnTo>
                    <a:pt x="1" y="439"/>
                  </a:lnTo>
                  <a:lnTo>
                    <a:pt x="2" y="442"/>
                  </a:lnTo>
                  <a:lnTo>
                    <a:pt x="5" y="443"/>
                  </a:lnTo>
                  <a:lnTo>
                    <a:pt x="7" y="444"/>
                  </a:lnTo>
                  <a:lnTo>
                    <a:pt x="10" y="444"/>
                  </a:lnTo>
                  <a:lnTo>
                    <a:pt x="12" y="442"/>
                  </a:lnTo>
                  <a:lnTo>
                    <a:pt x="12" y="442"/>
                  </a:lnTo>
                  <a:lnTo>
                    <a:pt x="370" y="14"/>
                  </a:lnTo>
                  <a:lnTo>
                    <a:pt x="370" y="14"/>
                  </a:lnTo>
                  <a:lnTo>
                    <a:pt x="371" y="10"/>
                  </a:lnTo>
                  <a:lnTo>
                    <a:pt x="372" y="7"/>
                  </a:lnTo>
                  <a:lnTo>
                    <a:pt x="371" y="5"/>
                  </a:lnTo>
                  <a:lnTo>
                    <a:pt x="370" y="2"/>
                  </a:lnTo>
                  <a:lnTo>
                    <a:pt x="367" y="1"/>
                  </a:lnTo>
                  <a:lnTo>
                    <a:pt x="365" y="0"/>
                  </a:lnTo>
                  <a:lnTo>
                    <a:pt x="362" y="0"/>
                  </a:lnTo>
                  <a:lnTo>
                    <a:pt x="360" y="2"/>
                  </a:lnTo>
                  <a:lnTo>
                    <a:pt x="36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5" name="Freeform 323">
              <a:extLst>
                <a:ext uri="{FF2B5EF4-FFF2-40B4-BE49-F238E27FC236}">
                  <a16:creationId xmlns:a16="http://schemas.microsoft.com/office/drawing/2014/main" id="{DD1B6137-39C6-9F84-F280-22E70F5D3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511"/>
              <a:ext cx="468" cy="346"/>
            </a:xfrm>
            <a:custGeom>
              <a:avLst/>
              <a:gdLst>
                <a:gd name="T0" fmla="*/ 5 w 935"/>
                <a:gd name="T1" fmla="*/ 59 h 692"/>
                <a:gd name="T2" fmla="*/ 18 w 935"/>
                <a:gd name="T3" fmla="*/ 137 h 692"/>
                <a:gd name="T4" fmla="*/ 40 w 935"/>
                <a:gd name="T5" fmla="*/ 182 h 692"/>
                <a:gd name="T6" fmla="*/ 72 w 935"/>
                <a:gd name="T7" fmla="*/ 206 h 692"/>
                <a:gd name="T8" fmla="*/ 135 w 935"/>
                <a:gd name="T9" fmla="*/ 219 h 692"/>
                <a:gd name="T10" fmla="*/ 223 w 935"/>
                <a:gd name="T11" fmla="*/ 212 h 692"/>
                <a:gd name="T12" fmla="*/ 285 w 935"/>
                <a:gd name="T13" fmla="*/ 197 h 692"/>
                <a:gd name="T14" fmla="*/ 338 w 935"/>
                <a:gd name="T15" fmla="*/ 181 h 692"/>
                <a:gd name="T16" fmla="*/ 343 w 935"/>
                <a:gd name="T17" fmla="*/ 171 h 692"/>
                <a:gd name="T18" fmla="*/ 332 w 935"/>
                <a:gd name="T19" fmla="*/ 236 h 692"/>
                <a:gd name="T20" fmla="*/ 340 w 935"/>
                <a:gd name="T21" fmla="*/ 301 h 692"/>
                <a:gd name="T22" fmla="*/ 367 w 935"/>
                <a:gd name="T23" fmla="*/ 359 h 692"/>
                <a:gd name="T24" fmla="*/ 413 w 935"/>
                <a:gd name="T25" fmla="*/ 406 h 692"/>
                <a:gd name="T26" fmla="*/ 460 w 935"/>
                <a:gd name="T27" fmla="*/ 432 h 692"/>
                <a:gd name="T28" fmla="*/ 529 w 935"/>
                <a:gd name="T29" fmla="*/ 446 h 692"/>
                <a:gd name="T30" fmla="*/ 618 w 935"/>
                <a:gd name="T31" fmla="*/ 442 h 692"/>
                <a:gd name="T32" fmla="*/ 678 w 935"/>
                <a:gd name="T33" fmla="*/ 423 h 692"/>
                <a:gd name="T34" fmla="*/ 678 w 935"/>
                <a:gd name="T35" fmla="*/ 463 h 692"/>
                <a:gd name="T36" fmla="*/ 671 w 935"/>
                <a:gd name="T37" fmla="*/ 518 h 692"/>
                <a:gd name="T38" fmla="*/ 683 w 935"/>
                <a:gd name="T39" fmla="*/ 557 h 692"/>
                <a:gd name="T40" fmla="*/ 714 w 935"/>
                <a:gd name="T41" fmla="*/ 605 h 692"/>
                <a:gd name="T42" fmla="*/ 752 w 935"/>
                <a:gd name="T43" fmla="*/ 642 h 692"/>
                <a:gd name="T44" fmla="*/ 824 w 935"/>
                <a:gd name="T45" fmla="*/ 680 h 692"/>
                <a:gd name="T46" fmla="*/ 878 w 935"/>
                <a:gd name="T47" fmla="*/ 692 h 692"/>
                <a:gd name="T48" fmla="*/ 930 w 935"/>
                <a:gd name="T49" fmla="*/ 685 h 692"/>
                <a:gd name="T50" fmla="*/ 935 w 935"/>
                <a:gd name="T51" fmla="*/ 679 h 692"/>
                <a:gd name="T52" fmla="*/ 929 w 935"/>
                <a:gd name="T53" fmla="*/ 671 h 692"/>
                <a:gd name="T54" fmla="*/ 901 w 935"/>
                <a:gd name="T55" fmla="*/ 677 h 692"/>
                <a:gd name="T56" fmla="*/ 850 w 935"/>
                <a:gd name="T57" fmla="*/ 671 h 692"/>
                <a:gd name="T58" fmla="*/ 779 w 935"/>
                <a:gd name="T59" fmla="*/ 641 h 692"/>
                <a:gd name="T60" fmla="*/ 728 w 935"/>
                <a:gd name="T61" fmla="*/ 600 h 692"/>
                <a:gd name="T62" fmla="*/ 696 w 935"/>
                <a:gd name="T63" fmla="*/ 550 h 692"/>
                <a:gd name="T64" fmla="*/ 686 w 935"/>
                <a:gd name="T65" fmla="*/ 507 h 692"/>
                <a:gd name="T66" fmla="*/ 693 w 935"/>
                <a:gd name="T67" fmla="*/ 452 h 692"/>
                <a:gd name="T68" fmla="*/ 693 w 935"/>
                <a:gd name="T69" fmla="*/ 419 h 692"/>
                <a:gd name="T70" fmla="*/ 684 w 935"/>
                <a:gd name="T71" fmla="*/ 414 h 692"/>
                <a:gd name="T72" fmla="*/ 588 w 935"/>
                <a:gd name="T73" fmla="*/ 431 h 692"/>
                <a:gd name="T74" fmla="*/ 507 w 935"/>
                <a:gd name="T75" fmla="*/ 429 h 692"/>
                <a:gd name="T76" fmla="*/ 447 w 935"/>
                <a:gd name="T77" fmla="*/ 410 h 692"/>
                <a:gd name="T78" fmla="*/ 406 w 935"/>
                <a:gd name="T79" fmla="*/ 382 h 692"/>
                <a:gd name="T80" fmla="*/ 368 w 935"/>
                <a:gd name="T81" fmla="*/ 332 h 692"/>
                <a:gd name="T82" fmla="*/ 349 w 935"/>
                <a:gd name="T83" fmla="*/ 270 h 692"/>
                <a:gd name="T84" fmla="*/ 350 w 935"/>
                <a:gd name="T85" fmla="*/ 206 h 692"/>
                <a:gd name="T86" fmla="*/ 358 w 935"/>
                <a:gd name="T87" fmla="*/ 172 h 692"/>
                <a:gd name="T88" fmla="*/ 350 w 935"/>
                <a:gd name="T89" fmla="*/ 165 h 692"/>
                <a:gd name="T90" fmla="*/ 291 w 935"/>
                <a:gd name="T91" fmla="*/ 178 h 692"/>
                <a:gd name="T92" fmla="*/ 236 w 935"/>
                <a:gd name="T93" fmla="*/ 194 h 692"/>
                <a:gd name="T94" fmla="*/ 162 w 935"/>
                <a:gd name="T95" fmla="*/ 204 h 692"/>
                <a:gd name="T96" fmla="*/ 87 w 935"/>
                <a:gd name="T97" fmla="*/ 196 h 692"/>
                <a:gd name="T98" fmla="*/ 60 w 935"/>
                <a:gd name="T99" fmla="*/ 181 h 692"/>
                <a:gd name="T100" fmla="*/ 35 w 935"/>
                <a:gd name="T101" fmla="*/ 142 h 692"/>
                <a:gd name="T102" fmla="*/ 22 w 935"/>
                <a:gd name="T103" fmla="*/ 80 h 692"/>
                <a:gd name="T104" fmla="*/ 14 w 935"/>
                <a:gd name="T105" fmla="*/ 7 h 692"/>
                <a:gd name="T106" fmla="*/ 7 w 935"/>
                <a:gd name="T107" fmla="*/ 1 h 692"/>
                <a:gd name="T108" fmla="*/ 0 w 935"/>
                <a:gd name="T109" fmla="*/ 1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5" h="692">
                  <a:moveTo>
                    <a:pt x="0" y="10"/>
                  </a:moveTo>
                  <a:lnTo>
                    <a:pt x="0" y="10"/>
                  </a:lnTo>
                  <a:lnTo>
                    <a:pt x="3" y="33"/>
                  </a:lnTo>
                  <a:lnTo>
                    <a:pt x="5" y="59"/>
                  </a:lnTo>
                  <a:lnTo>
                    <a:pt x="8" y="86"/>
                  </a:lnTo>
                  <a:lnTo>
                    <a:pt x="12" y="112"/>
                  </a:lnTo>
                  <a:lnTo>
                    <a:pt x="14" y="124"/>
                  </a:lnTo>
                  <a:lnTo>
                    <a:pt x="18" y="137"/>
                  </a:lnTo>
                  <a:lnTo>
                    <a:pt x="22" y="150"/>
                  </a:lnTo>
                  <a:lnTo>
                    <a:pt x="27" y="160"/>
                  </a:lnTo>
                  <a:lnTo>
                    <a:pt x="33" y="172"/>
                  </a:lnTo>
                  <a:lnTo>
                    <a:pt x="40" y="182"/>
                  </a:lnTo>
                  <a:lnTo>
                    <a:pt x="49" y="191"/>
                  </a:lnTo>
                  <a:lnTo>
                    <a:pt x="58" y="199"/>
                  </a:lnTo>
                  <a:lnTo>
                    <a:pt x="58" y="199"/>
                  </a:lnTo>
                  <a:lnTo>
                    <a:pt x="72" y="206"/>
                  </a:lnTo>
                  <a:lnTo>
                    <a:pt x="87" y="213"/>
                  </a:lnTo>
                  <a:lnTo>
                    <a:pt x="103" y="217"/>
                  </a:lnTo>
                  <a:lnTo>
                    <a:pt x="119" y="218"/>
                  </a:lnTo>
                  <a:lnTo>
                    <a:pt x="135" y="219"/>
                  </a:lnTo>
                  <a:lnTo>
                    <a:pt x="151" y="218"/>
                  </a:lnTo>
                  <a:lnTo>
                    <a:pt x="183" y="217"/>
                  </a:lnTo>
                  <a:lnTo>
                    <a:pt x="183" y="217"/>
                  </a:lnTo>
                  <a:lnTo>
                    <a:pt x="223" y="212"/>
                  </a:lnTo>
                  <a:lnTo>
                    <a:pt x="261" y="204"/>
                  </a:lnTo>
                  <a:lnTo>
                    <a:pt x="261" y="204"/>
                  </a:lnTo>
                  <a:lnTo>
                    <a:pt x="273" y="201"/>
                  </a:lnTo>
                  <a:lnTo>
                    <a:pt x="285" y="197"/>
                  </a:lnTo>
                  <a:lnTo>
                    <a:pt x="305" y="190"/>
                  </a:lnTo>
                  <a:lnTo>
                    <a:pt x="317" y="186"/>
                  </a:lnTo>
                  <a:lnTo>
                    <a:pt x="327" y="183"/>
                  </a:lnTo>
                  <a:lnTo>
                    <a:pt x="338" y="181"/>
                  </a:lnTo>
                  <a:lnTo>
                    <a:pt x="350" y="181"/>
                  </a:lnTo>
                  <a:lnTo>
                    <a:pt x="350" y="181"/>
                  </a:lnTo>
                  <a:lnTo>
                    <a:pt x="343" y="171"/>
                  </a:lnTo>
                  <a:lnTo>
                    <a:pt x="343" y="171"/>
                  </a:lnTo>
                  <a:lnTo>
                    <a:pt x="338" y="187"/>
                  </a:lnTo>
                  <a:lnTo>
                    <a:pt x="335" y="204"/>
                  </a:lnTo>
                  <a:lnTo>
                    <a:pt x="332" y="219"/>
                  </a:lnTo>
                  <a:lnTo>
                    <a:pt x="332" y="236"/>
                  </a:lnTo>
                  <a:lnTo>
                    <a:pt x="332" y="253"/>
                  </a:lnTo>
                  <a:lnTo>
                    <a:pt x="333" y="269"/>
                  </a:lnTo>
                  <a:lnTo>
                    <a:pt x="336" y="285"/>
                  </a:lnTo>
                  <a:lnTo>
                    <a:pt x="340" y="301"/>
                  </a:lnTo>
                  <a:lnTo>
                    <a:pt x="345" y="317"/>
                  </a:lnTo>
                  <a:lnTo>
                    <a:pt x="350" y="331"/>
                  </a:lnTo>
                  <a:lnTo>
                    <a:pt x="358" y="346"/>
                  </a:lnTo>
                  <a:lnTo>
                    <a:pt x="367" y="359"/>
                  </a:lnTo>
                  <a:lnTo>
                    <a:pt x="377" y="373"/>
                  </a:lnTo>
                  <a:lnTo>
                    <a:pt x="387" y="384"/>
                  </a:lnTo>
                  <a:lnTo>
                    <a:pt x="400" y="396"/>
                  </a:lnTo>
                  <a:lnTo>
                    <a:pt x="413" y="406"/>
                  </a:lnTo>
                  <a:lnTo>
                    <a:pt x="413" y="406"/>
                  </a:lnTo>
                  <a:lnTo>
                    <a:pt x="428" y="416"/>
                  </a:lnTo>
                  <a:lnTo>
                    <a:pt x="443" y="425"/>
                  </a:lnTo>
                  <a:lnTo>
                    <a:pt x="460" y="432"/>
                  </a:lnTo>
                  <a:lnTo>
                    <a:pt x="477" y="437"/>
                  </a:lnTo>
                  <a:lnTo>
                    <a:pt x="493" y="442"/>
                  </a:lnTo>
                  <a:lnTo>
                    <a:pt x="511" y="445"/>
                  </a:lnTo>
                  <a:lnTo>
                    <a:pt x="529" y="446"/>
                  </a:lnTo>
                  <a:lnTo>
                    <a:pt x="546" y="447"/>
                  </a:lnTo>
                  <a:lnTo>
                    <a:pt x="564" y="447"/>
                  </a:lnTo>
                  <a:lnTo>
                    <a:pt x="582" y="446"/>
                  </a:lnTo>
                  <a:lnTo>
                    <a:pt x="618" y="442"/>
                  </a:lnTo>
                  <a:lnTo>
                    <a:pt x="654" y="436"/>
                  </a:lnTo>
                  <a:lnTo>
                    <a:pt x="688" y="428"/>
                  </a:lnTo>
                  <a:lnTo>
                    <a:pt x="688" y="428"/>
                  </a:lnTo>
                  <a:lnTo>
                    <a:pt x="678" y="423"/>
                  </a:lnTo>
                  <a:lnTo>
                    <a:pt x="678" y="423"/>
                  </a:lnTo>
                  <a:lnTo>
                    <a:pt x="680" y="437"/>
                  </a:lnTo>
                  <a:lnTo>
                    <a:pt x="679" y="450"/>
                  </a:lnTo>
                  <a:lnTo>
                    <a:pt x="678" y="463"/>
                  </a:lnTo>
                  <a:lnTo>
                    <a:pt x="675" y="477"/>
                  </a:lnTo>
                  <a:lnTo>
                    <a:pt x="673" y="489"/>
                  </a:lnTo>
                  <a:lnTo>
                    <a:pt x="671" y="504"/>
                  </a:lnTo>
                  <a:lnTo>
                    <a:pt x="671" y="518"/>
                  </a:lnTo>
                  <a:lnTo>
                    <a:pt x="674" y="530"/>
                  </a:lnTo>
                  <a:lnTo>
                    <a:pt x="674" y="530"/>
                  </a:lnTo>
                  <a:lnTo>
                    <a:pt x="678" y="545"/>
                  </a:lnTo>
                  <a:lnTo>
                    <a:pt x="683" y="557"/>
                  </a:lnTo>
                  <a:lnTo>
                    <a:pt x="689" y="570"/>
                  </a:lnTo>
                  <a:lnTo>
                    <a:pt x="697" y="582"/>
                  </a:lnTo>
                  <a:lnTo>
                    <a:pt x="705" y="593"/>
                  </a:lnTo>
                  <a:lnTo>
                    <a:pt x="714" y="605"/>
                  </a:lnTo>
                  <a:lnTo>
                    <a:pt x="723" y="615"/>
                  </a:lnTo>
                  <a:lnTo>
                    <a:pt x="733" y="625"/>
                  </a:lnTo>
                  <a:lnTo>
                    <a:pt x="733" y="625"/>
                  </a:lnTo>
                  <a:lnTo>
                    <a:pt x="752" y="642"/>
                  </a:lnTo>
                  <a:lnTo>
                    <a:pt x="775" y="657"/>
                  </a:lnTo>
                  <a:lnTo>
                    <a:pt x="798" y="670"/>
                  </a:lnTo>
                  <a:lnTo>
                    <a:pt x="811" y="675"/>
                  </a:lnTo>
                  <a:lnTo>
                    <a:pt x="824" y="680"/>
                  </a:lnTo>
                  <a:lnTo>
                    <a:pt x="837" y="684"/>
                  </a:lnTo>
                  <a:lnTo>
                    <a:pt x="851" y="688"/>
                  </a:lnTo>
                  <a:lnTo>
                    <a:pt x="864" y="691"/>
                  </a:lnTo>
                  <a:lnTo>
                    <a:pt x="878" y="692"/>
                  </a:lnTo>
                  <a:lnTo>
                    <a:pt x="891" y="692"/>
                  </a:lnTo>
                  <a:lnTo>
                    <a:pt x="903" y="691"/>
                  </a:lnTo>
                  <a:lnTo>
                    <a:pt x="917" y="689"/>
                  </a:lnTo>
                  <a:lnTo>
                    <a:pt x="930" y="685"/>
                  </a:lnTo>
                  <a:lnTo>
                    <a:pt x="930" y="685"/>
                  </a:lnTo>
                  <a:lnTo>
                    <a:pt x="933" y="684"/>
                  </a:lnTo>
                  <a:lnTo>
                    <a:pt x="934" y="682"/>
                  </a:lnTo>
                  <a:lnTo>
                    <a:pt x="935" y="679"/>
                  </a:lnTo>
                  <a:lnTo>
                    <a:pt x="935" y="677"/>
                  </a:lnTo>
                  <a:lnTo>
                    <a:pt x="934" y="674"/>
                  </a:lnTo>
                  <a:lnTo>
                    <a:pt x="932" y="671"/>
                  </a:lnTo>
                  <a:lnTo>
                    <a:pt x="929" y="671"/>
                  </a:lnTo>
                  <a:lnTo>
                    <a:pt x="925" y="671"/>
                  </a:lnTo>
                  <a:lnTo>
                    <a:pt x="925" y="671"/>
                  </a:lnTo>
                  <a:lnTo>
                    <a:pt x="914" y="674"/>
                  </a:lnTo>
                  <a:lnTo>
                    <a:pt x="901" y="677"/>
                  </a:lnTo>
                  <a:lnTo>
                    <a:pt x="888" y="677"/>
                  </a:lnTo>
                  <a:lnTo>
                    <a:pt x="875" y="677"/>
                  </a:lnTo>
                  <a:lnTo>
                    <a:pt x="862" y="674"/>
                  </a:lnTo>
                  <a:lnTo>
                    <a:pt x="850" y="671"/>
                  </a:lnTo>
                  <a:lnTo>
                    <a:pt x="838" y="669"/>
                  </a:lnTo>
                  <a:lnTo>
                    <a:pt x="825" y="664"/>
                  </a:lnTo>
                  <a:lnTo>
                    <a:pt x="801" y="653"/>
                  </a:lnTo>
                  <a:lnTo>
                    <a:pt x="779" y="641"/>
                  </a:lnTo>
                  <a:lnTo>
                    <a:pt x="757" y="625"/>
                  </a:lnTo>
                  <a:lnTo>
                    <a:pt x="738" y="610"/>
                  </a:lnTo>
                  <a:lnTo>
                    <a:pt x="738" y="610"/>
                  </a:lnTo>
                  <a:lnTo>
                    <a:pt x="728" y="600"/>
                  </a:lnTo>
                  <a:lnTo>
                    <a:pt x="719" y="588"/>
                  </a:lnTo>
                  <a:lnTo>
                    <a:pt x="710" y="575"/>
                  </a:lnTo>
                  <a:lnTo>
                    <a:pt x="702" y="562"/>
                  </a:lnTo>
                  <a:lnTo>
                    <a:pt x="696" y="550"/>
                  </a:lnTo>
                  <a:lnTo>
                    <a:pt x="691" y="536"/>
                  </a:lnTo>
                  <a:lnTo>
                    <a:pt x="687" y="522"/>
                  </a:lnTo>
                  <a:lnTo>
                    <a:pt x="686" y="507"/>
                  </a:lnTo>
                  <a:lnTo>
                    <a:pt x="686" y="507"/>
                  </a:lnTo>
                  <a:lnTo>
                    <a:pt x="686" y="496"/>
                  </a:lnTo>
                  <a:lnTo>
                    <a:pt x="687" y="484"/>
                  </a:lnTo>
                  <a:lnTo>
                    <a:pt x="691" y="463"/>
                  </a:lnTo>
                  <a:lnTo>
                    <a:pt x="693" y="452"/>
                  </a:lnTo>
                  <a:lnTo>
                    <a:pt x="695" y="441"/>
                  </a:lnTo>
                  <a:lnTo>
                    <a:pt x="695" y="431"/>
                  </a:lnTo>
                  <a:lnTo>
                    <a:pt x="693" y="419"/>
                  </a:lnTo>
                  <a:lnTo>
                    <a:pt x="693" y="419"/>
                  </a:lnTo>
                  <a:lnTo>
                    <a:pt x="692" y="416"/>
                  </a:lnTo>
                  <a:lnTo>
                    <a:pt x="689" y="414"/>
                  </a:lnTo>
                  <a:lnTo>
                    <a:pt x="687" y="414"/>
                  </a:lnTo>
                  <a:lnTo>
                    <a:pt x="684" y="414"/>
                  </a:lnTo>
                  <a:lnTo>
                    <a:pt x="684" y="414"/>
                  </a:lnTo>
                  <a:lnTo>
                    <a:pt x="652" y="420"/>
                  </a:lnTo>
                  <a:lnTo>
                    <a:pt x="621" y="427"/>
                  </a:lnTo>
                  <a:lnTo>
                    <a:pt x="588" y="431"/>
                  </a:lnTo>
                  <a:lnTo>
                    <a:pt x="556" y="432"/>
                  </a:lnTo>
                  <a:lnTo>
                    <a:pt x="539" y="432"/>
                  </a:lnTo>
                  <a:lnTo>
                    <a:pt x="524" y="431"/>
                  </a:lnTo>
                  <a:lnTo>
                    <a:pt x="507" y="429"/>
                  </a:lnTo>
                  <a:lnTo>
                    <a:pt x="492" y="425"/>
                  </a:lnTo>
                  <a:lnTo>
                    <a:pt x="477" y="422"/>
                  </a:lnTo>
                  <a:lnTo>
                    <a:pt x="461" y="416"/>
                  </a:lnTo>
                  <a:lnTo>
                    <a:pt x="447" y="410"/>
                  </a:lnTo>
                  <a:lnTo>
                    <a:pt x="433" y="402"/>
                  </a:lnTo>
                  <a:lnTo>
                    <a:pt x="433" y="402"/>
                  </a:lnTo>
                  <a:lnTo>
                    <a:pt x="419" y="392"/>
                  </a:lnTo>
                  <a:lnTo>
                    <a:pt x="406" y="382"/>
                  </a:lnTo>
                  <a:lnTo>
                    <a:pt x="395" y="370"/>
                  </a:lnTo>
                  <a:lnTo>
                    <a:pt x="384" y="359"/>
                  </a:lnTo>
                  <a:lnTo>
                    <a:pt x="376" y="345"/>
                  </a:lnTo>
                  <a:lnTo>
                    <a:pt x="368" y="332"/>
                  </a:lnTo>
                  <a:lnTo>
                    <a:pt x="361" y="317"/>
                  </a:lnTo>
                  <a:lnTo>
                    <a:pt x="356" y="302"/>
                  </a:lnTo>
                  <a:lnTo>
                    <a:pt x="351" y="287"/>
                  </a:lnTo>
                  <a:lnTo>
                    <a:pt x="349" y="270"/>
                  </a:lnTo>
                  <a:lnTo>
                    <a:pt x="347" y="255"/>
                  </a:lnTo>
                  <a:lnTo>
                    <a:pt x="347" y="240"/>
                  </a:lnTo>
                  <a:lnTo>
                    <a:pt x="347" y="223"/>
                  </a:lnTo>
                  <a:lnTo>
                    <a:pt x="350" y="206"/>
                  </a:lnTo>
                  <a:lnTo>
                    <a:pt x="354" y="191"/>
                  </a:lnTo>
                  <a:lnTo>
                    <a:pt x="358" y="174"/>
                  </a:lnTo>
                  <a:lnTo>
                    <a:pt x="358" y="174"/>
                  </a:lnTo>
                  <a:lnTo>
                    <a:pt x="358" y="172"/>
                  </a:lnTo>
                  <a:lnTo>
                    <a:pt x="356" y="168"/>
                  </a:lnTo>
                  <a:lnTo>
                    <a:pt x="354" y="167"/>
                  </a:lnTo>
                  <a:lnTo>
                    <a:pt x="350" y="165"/>
                  </a:lnTo>
                  <a:lnTo>
                    <a:pt x="350" y="165"/>
                  </a:lnTo>
                  <a:lnTo>
                    <a:pt x="335" y="167"/>
                  </a:lnTo>
                  <a:lnTo>
                    <a:pt x="320" y="169"/>
                  </a:lnTo>
                  <a:lnTo>
                    <a:pt x="305" y="173"/>
                  </a:lnTo>
                  <a:lnTo>
                    <a:pt x="291" y="178"/>
                  </a:lnTo>
                  <a:lnTo>
                    <a:pt x="291" y="178"/>
                  </a:lnTo>
                  <a:lnTo>
                    <a:pt x="273" y="185"/>
                  </a:lnTo>
                  <a:lnTo>
                    <a:pt x="254" y="190"/>
                  </a:lnTo>
                  <a:lnTo>
                    <a:pt x="236" y="194"/>
                  </a:lnTo>
                  <a:lnTo>
                    <a:pt x="217" y="196"/>
                  </a:lnTo>
                  <a:lnTo>
                    <a:pt x="217" y="196"/>
                  </a:lnTo>
                  <a:lnTo>
                    <a:pt x="181" y="201"/>
                  </a:lnTo>
                  <a:lnTo>
                    <a:pt x="162" y="204"/>
                  </a:lnTo>
                  <a:lnTo>
                    <a:pt x="142" y="204"/>
                  </a:lnTo>
                  <a:lnTo>
                    <a:pt x="123" y="204"/>
                  </a:lnTo>
                  <a:lnTo>
                    <a:pt x="104" y="201"/>
                  </a:lnTo>
                  <a:lnTo>
                    <a:pt x="87" y="196"/>
                  </a:lnTo>
                  <a:lnTo>
                    <a:pt x="78" y="192"/>
                  </a:lnTo>
                  <a:lnTo>
                    <a:pt x="71" y="188"/>
                  </a:lnTo>
                  <a:lnTo>
                    <a:pt x="71" y="188"/>
                  </a:lnTo>
                  <a:lnTo>
                    <a:pt x="60" y="181"/>
                  </a:lnTo>
                  <a:lnTo>
                    <a:pt x="53" y="173"/>
                  </a:lnTo>
                  <a:lnTo>
                    <a:pt x="45" y="164"/>
                  </a:lnTo>
                  <a:lnTo>
                    <a:pt x="40" y="154"/>
                  </a:lnTo>
                  <a:lnTo>
                    <a:pt x="35" y="142"/>
                  </a:lnTo>
                  <a:lnTo>
                    <a:pt x="31" y="131"/>
                  </a:lnTo>
                  <a:lnTo>
                    <a:pt x="27" y="118"/>
                  </a:lnTo>
                  <a:lnTo>
                    <a:pt x="26" y="105"/>
                  </a:lnTo>
                  <a:lnTo>
                    <a:pt x="22" y="80"/>
                  </a:lnTo>
                  <a:lnTo>
                    <a:pt x="19" y="53"/>
                  </a:lnTo>
                  <a:lnTo>
                    <a:pt x="17" y="2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6" name="Freeform 324">
              <a:extLst>
                <a:ext uri="{FF2B5EF4-FFF2-40B4-BE49-F238E27FC236}">
                  <a16:creationId xmlns:a16="http://schemas.microsoft.com/office/drawing/2014/main" id="{5A52D026-7FD3-2F73-CFCE-BC25195D1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" y="4140"/>
              <a:ext cx="1807" cy="180"/>
            </a:xfrm>
            <a:custGeom>
              <a:avLst/>
              <a:gdLst>
                <a:gd name="T0" fmla="*/ 2937 w 3613"/>
                <a:gd name="T1" fmla="*/ 77 h 360"/>
                <a:gd name="T2" fmla="*/ 3220 w 3613"/>
                <a:gd name="T3" fmla="*/ 65 h 360"/>
                <a:gd name="T4" fmla="*/ 3448 w 3613"/>
                <a:gd name="T5" fmla="*/ 38 h 360"/>
                <a:gd name="T6" fmla="*/ 3604 w 3613"/>
                <a:gd name="T7" fmla="*/ 0 h 360"/>
                <a:gd name="T8" fmla="*/ 3441 w 3613"/>
                <a:gd name="T9" fmla="*/ 46 h 360"/>
                <a:gd name="T10" fmla="*/ 3181 w 3613"/>
                <a:gd name="T11" fmla="*/ 154 h 360"/>
                <a:gd name="T12" fmla="*/ 2835 w 3613"/>
                <a:gd name="T13" fmla="*/ 259 h 360"/>
                <a:gd name="T14" fmla="*/ 2598 w 3613"/>
                <a:gd name="T15" fmla="*/ 318 h 360"/>
                <a:gd name="T16" fmla="*/ 2295 w 3613"/>
                <a:gd name="T17" fmla="*/ 345 h 360"/>
                <a:gd name="T18" fmla="*/ 1867 w 3613"/>
                <a:gd name="T19" fmla="*/ 338 h 360"/>
                <a:gd name="T20" fmla="*/ 1263 w 3613"/>
                <a:gd name="T21" fmla="*/ 338 h 360"/>
                <a:gd name="T22" fmla="*/ 734 w 3613"/>
                <a:gd name="T23" fmla="*/ 336 h 360"/>
                <a:gd name="T24" fmla="*/ 389 w 3613"/>
                <a:gd name="T25" fmla="*/ 337 h 360"/>
                <a:gd name="T26" fmla="*/ 149 w 3613"/>
                <a:gd name="T27" fmla="*/ 302 h 360"/>
                <a:gd name="T28" fmla="*/ 33 w 3613"/>
                <a:gd name="T29" fmla="*/ 261 h 360"/>
                <a:gd name="T30" fmla="*/ 67 w 3613"/>
                <a:gd name="T31" fmla="*/ 263 h 360"/>
                <a:gd name="T32" fmla="*/ 356 w 3613"/>
                <a:gd name="T33" fmla="*/ 215 h 360"/>
                <a:gd name="T34" fmla="*/ 703 w 3613"/>
                <a:gd name="T35" fmla="*/ 128 h 360"/>
                <a:gd name="T36" fmla="*/ 937 w 3613"/>
                <a:gd name="T37" fmla="*/ 82 h 360"/>
                <a:gd name="T38" fmla="*/ 1145 w 3613"/>
                <a:gd name="T39" fmla="*/ 47 h 360"/>
                <a:gd name="T40" fmla="*/ 1356 w 3613"/>
                <a:gd name="T41" fmla="*/ 63 h 360"/>
                <a:gd name="T42" fmla="*/ 1787 w 3613"/>
                <a:gd name="T43" fmla="*/ 79 h 360"/>
                <a:gd name="T44" fmla="*/ 2196 w 3613"/>
                <a:gd name="T45" fmla="*/ 78 h 360"/>
                <a:gd name="T46" fmla="*/ 2204 w 3613"/>
                <a:gd name="T47" fmla="*/ 71 h 360"/>
                <a:gd name="T48" fmla="*/ 2196 w 3613"/>
                <a:gd name="T49" fmla="*/ 63 h 360"/>
                <a:gd name="T50" fmla="*/ 1764 w 3613"/>
                <a:gd name="T51" fmla="*/ 64 h 360"/>
                <a:gd name="T52" fmla="*/ 1397 w 3613"/>
                <a:gd name="T53" fmla="*/ 51 h 360"/>
                <a:gd name="T54" fmla="*/ 1184 w 3613"/>
                <a:gd name="T55" fmla="*/ 33 h 360"/>
                <a:gd name="T56" fmla="*/ 1044 w 3613"/>
                <a:gd name="T57" fmla="*/ 45 h 360"/>
                <a:gd name="T58" fmla="*/ 755 w 3613"/>
                <a:gd name="T59" fmla="*/ 101 h 360"/>
                <a:gd name="T60" fmla="*/ 405 w 3613"/>
                <a:gd name="T61" fmla="*/ 188 h 360"/>
                <a:gd name="T62" fmla="*/ 149 w 3613"/>
                <a:gd name="T63" fmla="*/ 238 h 360"/>
                <a:gd name="T64" fmla="*/ 8 w 3613"/>
                <a:gd name="T65" fmla="*/ 250 h 360"/>
                <a:gd name="T66" fmla="*/ 0 w 3613"/>
                <a:gd name="T67" fmla="*/ 260 h 360"/>
                <a:gd name="T68" fmla="*/ 49 w 3613"/>
                <a:gd name="T69" fmla="*/ 286 h 360"/>
                <a:gd name="T70" fmla="*/ 190 w 3613"/>
                <a:gd name="T71" fmla="*/ 328 h 360"/>
                <a:gd name="T72" fmla="*/ 436 w 3613"/>
                <a:gd name="T73" fmla="*/ 354 h 360"/>
                <a:gd name="T74" fmla="*/ 783 w 3613"/>
                <a:gd name="T75" fmla="*/ 352 h 360"/>
                <a:gd name="T76" fmla="*/ 1281 w 3613"/>
                <a:gd name="T77" fmla="*/ 355 h 360"/>
                <a:gd name="T78" fmla="*/ 1786 w 3613"/>
                <a:gd name="T79" fmla="*/ 351 h 360"/>
                <a:gd name="T80" fmla="*/ 2260 w 3613"/>
                <a:gd name="T81" fmla="*/ 360 h 360"/>
                <a:gd name="T82" fmla="*/ 2556 w 3613"/>
                <a:gd name="T83" fmla="*/ 340 h 360"/>
                <a:gd name="T84" fmla="*/ 2846 w 3613"/>
                <a:gd name="T85" fmla="*/ 274 h 360"/>
                <a:gd name="T86" fmla="*/ 3238 w 3613"/>
                <a:gd name="T87" fmla="*/ 149 h 360"/>
                <a:gd name="T88" fmla="*/ 3525 w 3613"/>
                <a:gd name="T89" fmla="*/ 35 h 360"/>
                <a:gd name="T90" fmla="*/ 3610 w 3613"/>
                <a:gd name="T91" fmla="*/ 14 h 360"/>
                <a:gd name="T92" fmla="*/ 3610 w 3613"/>
                <a:gd name="T93" fmla="*/ 1 h 360"/>
                <a:gd name="T94" fmla="*/ 3448 w 3613"/>
                <a:gd name="T95" fmla="*/ 23 h 360"/>
                <a:gd name="T96" fmla="*/ 3152 w 3613"/>
                <a:gd name="T97" fmla="*/ 54 h 360"/>
                <a:gd name="T98" fmla="*/ 2735 w 3613"/>
                <a:gd name="T99" fmla="*/ 64 h 360"/>
                <a:gd name="T100" fmla="*/ 2451 w 3613"/>
                <a:gd name="T101" fmla="*/ 68 h 360"/>
                <a:gd name="T102" fmla="*/ 2459 w 3613"/>
                <a:gd name="T103" fmla="*/ 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13" h="360">
                  <a:moveTo>
                    <a:pt x="2459" y="78"/>
                  </a:moveTo>
                  <a:lnTo>
                    <a:pt x="2459" y="78"/>
                  </a:lnTo>
                  <a:lnTo>
                    <a:pt x="2666" y="79"/>
                  </a:lnTo>
                  <a:lnTo>
                    <a:pt x="2849" y="78"/>
                  </a:lnTo>
                  <a:lnTo>
                    <a:pt x="2937" y="77"/>
                  </a:lnTo>
                  <a:lnTo>
                    <a:pt x="3013" y="76"/>
                  </a:lnTo>
                  <a:lnTo>
                    <a:pt x="3013" y="76"/>
                  </a:lnTo>
                  <a:lnTo>
                    <a:pt x="3083" y="73"/>
                  </a:lnTo>
                  <a:lnTo>
                    <a:pt x="3152" y="69"/>
                  </a:lnTo>
                  <a:lnTo>
                    <a:pt x="3220" y="65"/>
                  </a:lnTo>
                  <a:lnTo>
                    <a:pt x="3289" y="59"/>
                  </a:lnTo>
                  <a:lnTo>
                    <a:pt x="3289" y="59"/>
                  </a:lnTo>
                  <a:lnTo>
                    <a:pt x="3329" y="55"/>
                  </a:lnTo>
                  <a:lnTo>
                    <a:pt x="3368" y="50"/>
                  </a:lnTo>
                  <a:lnTo>
                    <a:pt x="3448" y="38"/>
                  </a:lnTo>
                  <a:lnTo>
                    <a:pt x="3526" y="27"/>
                  </a:lnTo>
                  <a:lnTo>
                    <a:pt x="3605" y="15"/>
                  </a:lnTo>
                  <a:lnTo>
                    <a:pt x="3605" y="15"/>
                  </a:lnTo>
                  <a:lnTo>
                    <a:pt x="3604" y="0"/>
                  </a:lnTo>
                  <a:lnTo>
                    <a:pt x="3604" y="0"/>
                  </a:lnTo>
                  <a:lnTo>
                    <a:pt x="3576" y="5"/>
                  </a:lnTo>
                  <a:lnTo>
                    <a:pt x="3548" y="12"/>
                  </a:lnTo>
                  <a:lnTo>
                    <a:pt x="3521" y="19"/>
                  </a:lnTo>
                  <a:lnTo>
                    <a:pt x="3494" y="27"/>
                  </a:lnTo>
                  <a:lnTo>
                    <a:pt x="3441" y="46"/>
                  </a:lnTo>
                  <a:lnTo>
                    <a:pt x="3389" y="68"/>
                  </a:lnTo>
                  <a:lnTo>
                    <a:pt x="3285" y="113"/>
                  </a:lnTo>
                  <a:lnTo>
                    <a:pt x="3234" y="133"/>
                  </a:lnTo>
                  <a:lnTo>
                    <a:pt x="3181" y="154"/>
                  </a:lnTo>
                  <a:lnTo>
                    <a:pt x="3181" y="154"/>
                  </a:lnTo>
                  <a:lnTo>
                    <a:pt x="3124" y="173"/>
                  </a:lnTo>
                  <a:lnTo>
                    <a:pt x="3067" y="191"/>
                  </a:lnTo>
                  <a:lnTo>
                    <a:pt x="2953" y="224"/>
                  </a:lnTo>
                  <a:lnTo>
                    <a:pt x="2953" y="224"/>
                  </a:lnTo>
                  <a:lnTo>
                    <a:pt x="2835" y="259"/>
                  </a:lnTo>
                  <a:lnTo>
                    <a:pt x="2776" y="275"/>
                  </a:lnTo>
                  <a:lnTo>
                    <a:pt x="2717" y="292"/>
                  </a:lnTo>
                  <a:lnTo>
                    <a:pt x="2717" y="292"/>
                  </a:lnTo>
                  <a:lnTo>
                    <a:pt x="2657" y="306"/>
                  </a:lnTo>
                  <a:lnTo>
                    <a:pt x="2598" y="318"/>
                  </a:lnTo>
                  <a:lnTo>
                    <a:pt x="2538" y="327"/>
                  </a:lnTo>
                  <a:lnTo>
                    <a:pt x="2478" y="334"/>
                  </a:lnTo>
                  <a:lnTo>
                    <a:pt x="2416" y="340"/>
                  </a:lnTo>
                  <a:lnTo>
                    <a:pt x="2356" y="343"/>
                  </a:lnTo>
                  <a:lnTo>
                    <a:pt x="2295" y="345"/>
                  </a:lnTo>
                  <a:lnTo>
                    <a:pt x="2233" y="346"/>
                  </a:lnTo>
                  <a:lnTo>
                    <a:pt x="2173" y="346"/>
                  </a:lnTo>
                  <a:lnTo>
                    <a:pt x="2111" y="345"/>
                  </a:lnTo>
                  <a:lnTo>
                    <a:pt x="1988" y="342"/>
                  </a:lnTo>
                  <a:lnTo>
                    <a:pt x="1867" y="338"/>
                  </a:lnTo>
                  <a:lnTo>
                    <a:pt x="1745" y="336"/>
                  </a:lnTo>
                  <a:lnTo>
                    <a:pt x="1745" y="336"/>
                  </a:lnTo>
                  <a:lnTo>
                    <a:pt x="1625" y="336"/>
                  </a:lnTo>
                  <a:lnTo>
                    <a:pt x="1504" y="336"/>
                  </a:lnTo>
                  <a:lnTo>
                    <a:pt x="1263" y="338"/>
                  </a:lnTo>
                  <a:lnTo>
                    <a:pt x="1024" y="340"/>
                  </a:lnTo>
                  <a:lnTo>
                    <a:pt x="903" y="338"/>
                  </a:lnTo>
                  <a:lnTo>
                    <a:pt x="783" y="337"/>
                  </a:lnTo>
                  <a:lnTo>
                    <a:pt x="783" y="337"/>
                  </a:lnTo>
                  <a:lnTo>
                    <a:pt x="734" y="336"/>
                  </a:lnTo>
                  <a:lnTo>
                    <a:pt x="685" y="336"/>
                  </a:lnTo>
                  <a:lnTo>
                    <a:pt x="588" y="338"/>
                  </a:lnTo>
                  <a:lnTo>
                    <a:pt x="488" y="338"/>
                  </a:lnTo>
                  <a:lnTo>
                    <a:pt x="439" y="338"/>
                  </a:lnTo>
                  <a:lnTo>
                    <a:pt x="389" y="337"/>
                  </a:lnTo>
                  <a:lnTo>
                    <a:pt x="341" y="333"/>
                  </a:lnTo>
                  <a:lnTo>
                    <a:pt x="292" y="329"/>
                  </a:lnTo>
                  <a:lnTo>
                    <a:pt x="243" y="323"/>
                  </a:lnTo>
                  <a:lnTo>
                    <a:pt x="195" y="314"/>
                  </a:lnTo>
                  <a:lnTo>
                    <a:pt x="149" y="302"/>
                  </a:lnTo>
                  <a:lnTo>
                    <a:pt x="124" y="296"/>
                  </a:lnTo>
                  <a:lnTo>
                    <a:pt x="101" y="288"/>
                  </a:lnTo>
                  <a:lnTo>
                    <a:pt x="78" y="281"/>
                  </a:lnTo>
                  <a:lnTo>
                    <a:pt x="56" y="272"/>
                  </a:lnTo>
                  <a:lnTo>
                    <a:pt x="33" y="261"/>
                  </a:lnTo>
                  <a:lnTo>
                    <a:pt x="12" y="251"/>
                  </a:lnTo>
                  <a:lnTo>
                    <a:pt x="12" y="251"/>
                  </a:lnTo>
                  <a:lnTo>
                    <a:pt x="8" y="265"/>
                  </a:lnTo>
                  <a:lnTo>
                    <a:pt x="8" y="265"/>
                  </a:lnTo>
                  <a:lnTo>
                    <a:pt x="67" y="263"/>
                  </a:lnTo>
                  <a:lnTo>
                    <a:pt x="124" y="256"/>
                  </a:lnTo>
                  <a:lnTo>
                    <a:pt x="183" y="249"/>
                  </a:lnTo>
                  <a:lnTo>
                    <a:pt x="241" y="240"/>
                  </a:lnTo>
                  <a:lnTo>
                    <a:pt x="299" y="228"/>
                  </a:lnTo>
                  <a:lnTo>
                    <a:pt x="356" y="215"/>
                  </a:lnTo>
                  <a:lnTo>
                    <a:pt x="413" y="202"/>
                  </a:lnTo>
                  <a:lnTo>
                    <a:pt x="470" y="188"/>
                  </a:lnTo>
                  <a:lnTo>
                    <a:pt x="470" y="188"/>
                  </a:lnTo>
                  <a:lnTo>
                    <a:pt x="587" y="158"/>
                  </a:lnTo>
                  <a:lnTo>
                    <a:pt x="703" y="128"/>
                  </a:lnTo>
                  <a:lnTo>
                    <a:pt x="703" y="128"/>
                  </a:lnTo>
                  <a:lnTo>
                    <a:pt x="761" y="115"/>
                  </a:lnTo>
                  <a:lnTo>
                    <a:pt x="819" y="104"/>
                  </a:lnTo>
                  <a:lnTo>
                    <a:pt x="937" y="82"/>
                  </a:lnTo>
                  <a:lnTo>
                    <a:pt x="937" y="82"/>
                  </a:lnTo>
                  <a:lnTo>
                    <a:pt x="996" y="69"/>
                  </a:lnTo>
                  <a:lnTo>
                    <a:pt x="1056" y="58"/>
                  </a:lnTo>
                  <a:lnTo>
                    <a:pt x="1085" y="53"/>
                  </a:lnTo>
                  <a:lnTo>
                    <a:pt x="1116" y="49"/>
                  </a:lnTo>
                  <a:lnTo>
                    <a:pt x="1145" y="47"/>
                  </a:lnTo>
                  <a:lnTo>
                    <a:pt x="1176" y="47"/>
                  </a:lnTo>
                  <a:lnTo>
                    <a:pt x="1176" y="47"/>
                  </a:lnTo>
                  <a:lnTo>
                    <a:pt x="1236" y="53"/>
                  </a:lnTo>
                  <a:lnTo>
                    <a:pt x="1295" y="58"/>
                  </a:lnTo>
                  <a:lnTo>
                    <a:pt x="1356" y="63"/>
                  </a:lnTo>
                  <a:lnTo>
                    <a:pt x="1416" y="68"/>
                  </a:lnTo>
                  <a:lnTo>
                    <a:pt x="1416" y="68"/>
                  </a:lnTo>
                  <a:lnTo>
                    <a:pt x="1539" y="74"/>
                  </a:lnTo>
                  <a:lnTo>
                    <a:pt x="1663" y="78"/>
                  </a:lnTo>
                  <a:lnTo>
                    <a:pt x="1787" y="79"/>
                  </a:lnTo>
                  <a:lnTo>
                    <a:pt x="1912" y="78"/>
                  </a:lnTo>
                  <a:lnTo>
                    <a:pt x="1912" y="78"/>
                  </a:lnTo>
                  <a:lnTo>
                    <a:pt x="2054" y="76"/>
                  </a:lnTo>
                  <a:lnTo>
                    <a:pt x="2124" y="76"/>
                  </a:lnTo>
                  <a:lnTo>
                    <a:pt x="2196" y="78"/>
                  </a:lnTo>
                  <a:lnTo>
                    <a:pt x="2196" y="78"/>
                  </a:lnTo>
                  <a:lnTo>
                    <a:pt x="2199" y="78"/>
                  </a:lnTo>
                  <a:lnTo>
                    <a:pt x="2201" y="77"/>
                  </a:lnTo>
                  <a:lnTo>
                    <a:pt x="2202" y="74"/>
                  </a:lnTo>
                  <a:lnTo>
                    <a:pt x="2204" y="71"/>
                  </a:lnTo>
                  <a:lnTo>
                    <a:pt x="2202" y="68"/>
                  </a:lnTo>
                  <a:lnTo>
                    <a:pt x="2201" y="65"/>
                  </a:lnTo>
                  <a:lnTo>
                    <a:pt x="2199" y="64"/>
                  </a:lnTo>
                  <a:lnTo>
                    <a:pt x="2196" y="63"/>
                  </a:lnTo>
                  <a:lnTo>
                    <a:pt x="2196" y="63"/>
                  </a:lnTo>
                  <a:lnTo>
                    <a:pt x="2134" y="62"/>
                  </a:lnTo>
                  <a:lnTo>
                    <a:pt x="2073" y="60"/>
                  </a:lnTo>
                  <a:lnTo>
                    <a:pt x="1950" y="62"/>
                  </a:lnTo>
                  <a:lnTo>
                    <a:pt x="1826" y="64"/>
                  </a:lnTo>
                  <a:lnTo>
                    <a:pt x="1764" y="64"/>
                  </a:lnTo>
                  <a:lnTo>
                    <a:pt x="1703" y="64"/>
                  </a:lnTo>
                  <a:lnTo>
                    <a:pt x="1703" y="64"/>
                  </a:lnTo>
                  <a:lnTo>
                    <a:pt x="1580" y="60"/>
                  </a:lnTo>
                  <a:lnTo>
                    <a:pt x="1457" y="55"/>
                  </a:lnTo>
                  <a:lnTo>
                    <a:pt x="1397" y="51"/>
                  </a:lnTo>
                  <a:lnTo>
                    <a:pt x="1335" y="47"/>
                  </a:lnTo>
                  <a:lnTo>
                    <a:pt x="1274" y="41"/>
                  </a:lnTo>
                  <a:lnTo>
                    <a:pt x="1212" y="36"/>
                  </a:lnTo>
                  <a:lnTo>
                    <a:pt x="1212" y="36"/>
                  </a:lnTo>
                  <a:lnTo>
                    <a:pt x="1184" y="33"/>
                  </a:lnTo>
                  <a:lnTo>
                    <a:pt x="1154" y="33"/>
                  </a:lnTo>
                  <a:lnTo>
                    <a:pt x="1127" y="35"/>
                  </a:lnTo>
                  <a:lnTo>
                    <a:pt x="1099" y="37"/>
                  </a:lnTo>
                  <a:lnTo>
                    <a:pt x="1071" y="41"/>
                  </a:lnTo>
                  <a:lnTo>
                    <a:pt x="1044" y="45"/>
                  </a:lnTo>
                  <a:lnTo>
                    <a:pt x="988" y="56"/>
                  </a:lnTo>
                  <a:lnTo>
                    <a:pt x="988" y="56"/>
                  </a:lnTo>
                  <a:lnTo>
                    <a:pt x="871" y="78"/>
                  </a:lnTo>
                  <a:lnTo>
                    <a:pt x="814" y="88"/>
                  </a:lnTo>
                  <a:lnTo>
                    <a:pt x="755" y="101"/>
                  </a:lnTo>
                  <a:lnTo>
                    <a:pt x="755" y="101"/>
                  </a:lnTo>
                  <a:lnTo>
                    <a:pt x="697" y="114"/>
                  </a:lnTo>
                  <a:lnTo>
                    <a:pt x="638" y="128"/>
                  </a:lnTo>
                  <a:lnTo>
                    <a:pt x="521" y="159"/>
                  </a:lnTo>
                  <a:lnTo>
                    <a:pt x="405" y="188"/>
                  </a:lnTo>
                  <a:lnTo>
                    <a:pt x="347" y="201"/>
                  </a:lnTo>
                  <a:lnTo>
                    <a:pt x="288" y="214"/>
                  </a:lnTo>
                  <a:lnTo>
                    <a:pt x="288" y="214"/>
                  </a:lnTo>
                  <a:lnTo>
                    <a:pt x="218" y="228"/>
                  </a:lnTo>
                  <a:lnTo>
                    <a:pt x="149" y="238"/>
                  </a:lnTo>
                  <a:lnTo>
                    <a:pt x="113" y="242"/>
                  </a:lnTo>
                  <a:lnTo>
                    <a:pt x="78" y="246"/>
                  </a:lnTo>
                  <a:lnTo>
                    <a:pt x="42" y="249"/>
                  </a:lnTo>
                  <a:lnTo>
                    <a:pt x="8" y="250"/>
                  </a:lnTo>
                  <a:lnTo>
                    <a:pt x="8" y="250"/>
                  </a:lnTo>
                  <a:lnTo>
                    <a:pt x="5" y="250"/>
                  </a:lnTo>
                  <a:lnTo>
                    <a:pt x="3" y="251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1" y="263"/>
                  </a:lnTo>
                  <a:lnTo>
                    <a:pt x="4" y="264"/>
                  </a:lnTo>
                  <a:lnTo>
                    <a:pt x="4" y="264"/>
                  </a:lnTo>
                  <a:lnTo>
                    <a:pt x="26" y="275"/>
                  </a:lnTo>
                  <a:lnTo>
                    <a:pt x="49" y="286"/>
                  </a:lnTo>
                  <a:lnTo>
                    <a:pt x="72" y="295"/>
                  </a:lnTo>
                  <a:lnTo>
                    <a:pt x="95" y="302"/>
                  </a:lnTo>
                  <a:lnTo>
                    <a:pt x="118" y="310"/>
                  </a:lnTo>
                  <a:lnTo>
                    <a:pt x="142" y="316"/>
                  </a:lnTo>
                  <a:lnTo>
                    <a:pt x="190" y="328"/>
                  </a:lnTo>
                  <a:lnTo>
                    <a:pt x="238" y="337"/>
                  </a:lnTo>
                  <a:lnTo>
                    <a:pt x="287" y="343"/>
                  </a:lnTo>
                  <a:lnTo>
                    <a:pt x="336" y="348"/>
                  </a:lnTo>
                  <a:lnTo>
                    <a:pt x="386" y="351"/>
                  </a:lnTo>
                  <a:lnTo>
                    <a:pt x="436" y="354"/>
                  </a:lnTo>
                  <a:lnTo>
                    <a:pt x="486" y="354"/>
                  </a:lnTo>
                  <a:lnTo>
                    <a:pt x="586" y="354"/>
                  </a:lnTo>
                  <a:lnTo>
                    <a:pt x="685" y="352"/>
                  </a:lnTo>
                  <a:lnTo>
                    <a:pt x="734" y="351"/>
                  </a:lnTo>
                  <a:lnTo>
                    <a:pt x="783" y="352"/>
                  </a:lnTo>
                  <a:lnTo>
                    <a:pt x="783" y="352"/>
                  </a:lnTo>
                  <a:lnTo>
                    <a:pt x="907" y="354"/>
                  </a:lnTo>
                  <a:lnTo>
                    <a:pt x="1031" y="355"/>
                  </a:lnTo>
                  <a:lnTo>
                    <a:pt x="1157" y="356"/>
                  </a:lnTo>
                  <a:lnTo>
                    <a:pt x="1281" y="355"/>
                  </a:lnTo>
                  <a:lnTo>
                    <a:pt x="1281" y="355"/>
                  </a:lnTo>
                  <a:lnTo>
                    <a:pt x="1534" y="351"/>
                  </a:lnTo>
                  <a:lnTo>
                    <a:pt x="1659" y="351"/>
                  </a:lnTo>
                  <a:lnTo>
                    <a:pt x="1786" y="351"/>
                  </a:lnTo>
                  <a:lnTo>
                    <a:pt x="1786" y="351"/>
                  </a:lnTo>
                  <a:lnTo>
                    <a:pt x="1904" y="354"/>
                  </a:lnTo>
                  <a:lnTo>
                    <a:pt x="2023" y="357"/>
                  </a:lnTo>
                  <a:lnTo>
                    <a:pt x="2142" y="360"/>
                  </a:lnTo>
                  <a:lnTo>
                    <a:pt x="2201" y="360"/>
                  </a:lnTo>
                  <a:lnTo>
                    <a:pt x="2260" y="360"/>
                  </a:lnTo>
                  <a:lnTo>
                    <a:pt x="2320" y="359"/>
                  </a:lnTo>
                  <a:lnTo>
                    <a:pt x="2379" y="356"/>
                  </a:lnTo>
                  <a:lnTo>
                    <a:pt x="2438" y="352"/>
                  </a:lnTo>
                  <a:lnTo>
                    <a:pt x="2497" y="346"/>
                  </a:lnTo>
                  <a:lnTo>
                    <a:pt x="2556" y="340"/>
                  </a:lnTo>
                  <a:lnTo>
                    <a:pt x="2614" y="329"/>
                  </a:lnTo>
                  <a:lnTo>
                    <a:pt x="2673" y="318"/>
                  </a:lnTo>
                  <a:lnTo>
                    <a:pt x="2730" y="305"/>
                  </a:lnTo>
                  <a:lnTo>
                    <a:pt x="2730" y="305"/>
                  </a:lnTo>
                  <a:lnTo>
                    <a:pt x="2846" y="274"/>
                  </a:lnTo>
                  <a:lnTo>
                    <a:pt x="2960" y="241"/>
                  </a:lnTo>
                  <a:lnTo>
                    <a:pt x="3072" y="205"/>
                  </a:lnTo>
                  <a:lnTo>
                    <a:pt x="3185" y="169"/>
                  </a:lnTo>
                  <a:lnTo>
                    <a:pt x="3185" y="169"/>
                  </a:lnTo>
                  <a:lnTo>
                    <a:pt x="3238" y="149"/>
                  </a:lnTo>
                  <a:lnTo>
                    <a:pt x="3290" y="128"/>
                  </a:lnTo>
                  <a:lnTo>
                    <a:pt x="3393" y="83"/>
                  </a:lnTo>
                  <a:lnTo>
                    <a:pt x="3445" y="62"/>
                  </a:lnTo>
                  <a:lnTo>
                    <a:pt x="3498" y="42"/>
                  </a:lnTo>
                  <a:lnTo>
                    <a:pt x="3525" y="35"/>
                  </a:lnTo>
                  <a:lnTo>
                    <a:pt x="3553" y="27"/>
                  </a:lnTo>
                  <a:lnTo>
                    <a:pt x="3580" y="21"/>
                  </a:lnTo>
                  <a:lnTo>
                    <a:pt x="3608" y="15"/>
                  </a:lnTo>
                  <a:lnTo>
                    <a:pt x="3608" y="15"/>
                  </a:lnTo>
                  <a:lnTo>
                    <a:pt x="3610" y="14"/>
                  </a:lnTo>
                  <a:lnTo>
                    <a:pt x="3612" y="12"/>
                  </a:lnTo>
                  <a:lnTo>
                    <a:pt x="3613" y="9"/>
                  </a:lnTo>
                  <a:lnTo>
                    <a:pt x="3613" y="6"/>
                  </a:lnTo>
                  <a:lnTo>
                    <a:pt x="3612" y="4"/>
                  </a:lnTo>
                  <a:lnTo>
                    <a:pt x="3610" y="1"/>
                  </a:lnTo>
                  <a:lnTo>
                    <a:pt x="3608" y="0"/>
                  </a:lnTo>
                  <a:lnTo>
                    <a:pt x="3605" y="0"/>
                  </a:lnTo>
                  <a:lnTo>
                    <a:pt x="3605" y="0"/>
                  </a:lnTo>
                  <a:lnTo>
                    <a:pt x="3526" y="12"/>
                  </a:lnTo>
                  <a:lnTo>
                    <a:pt x="3448" y="23"/>
                  </a:lnTo>
                  <a:lnTo>
                    <a:pt x="3368" y="35"/>
                  </a:lnTo>
                  <a:lnTo>
                    <a:pt x="3289" y="44"/>
                  </a:lnTo>
                  <a:lnTo>
                    <a:pt x="3289" y="44"/>
                  </a:lnTo>
                  <a:lnTo>
                    <a:pt x="3220" y="50"/>
                  </a:lnTo>
                  <a:lnTo>
                    <a:pt x="3152" y="54"/>
                  </a:lnTo>
                  <a:lnTo>
                    <a:pt x="3083" y="58"/>
                  </a:lnTo>
                  <a:lnTo>
                    <a:pt x="3013" y="60"/>
                  </a:lnTo>
                  <a:lnTo>
                    <a:pt x="3013" y="60"/>
                  </a:lnTo>
                  <a:lnTo>
                    <a:pt x="2875" y="63"/>
                  </a:lnTo>
                  <a:lnTo>
                    <a:pt x="2735" y="64"/>
                  </a:lnTo>
                  <a:lnTo>
                    <a:pt x="2459" y="63"/>
                  </a:lnTo>
                  <a:lnTo>
                    <a:pt x="2459" y="63"/>
                  </a:lnTo>
                  <a:lnTo>
                    <a:pt x="2455" y="64"/>
                  </a:lnTo>
                  <a:lnTo>
                    <a:pt x="2454" y="65"/>
                  </a:lnTo>
                  <a:lnTo>
                    <a:pt x="2451" y="68"/>
                  </a:lnTo>
                  <a:lnTo>
                    <a:pt x="2451" y="71"/>
                  </a:lnTo>
                  <a:lnTo>
                    <a:pt x="2451" y="74"/>
                  </a:lnTo>
                  <a:lnTo>
                    <a:pt x="2454" y="77"/>
                  </a:lnTo>
                  <a:lnTo>
                    <a:pt x="2455" y="78"/>
                  </a:lnTo>
                  <a:lnTo>
                    <a:pt x="2459" y="78"/>
                  </a:lnTo>
                  <a:lnTo>
                    <a:pt x="2459" y="78"/>
                  </a:lnTo>
                  <a:lnTo>
                    <a:pt x="2455" y="78"/>
                  </a:lnTo>
                  <a:lnTo>
                    <a:pt x="2459" y="78"/>
                  </a:lnTo>
                  <a:lnTo>
                    <a:pt x="2459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EA434D-9F09-BDC7-7112-596521658BB9}"/>
              </a:ext>
            </a:extLst>
          </p:cNvPr>
          <p:cNvSpPr txBox="1"/>
          <p:nvPr/>
        </p:nvSpPr>
        <p:spPr>
          <a:xfrm>
            <a:off x="1425250" y="16390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505EFB1B-087A-D5BE-C830-525FF2A52606}"/>
              </a:ext>
            </a:extLst>
          </p:cNvPr>
          <p:cNvCxnSpPr/>
          <p:nvPr/>
        </p:nvCxnSpPr>
        <p:spPr>
          <a:xfrm>
            <a:off x="1502231" y="895739"/>
            <a:ext cx="1042229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BC803C-FDE8-6464-C932-A462F98275D2}"/>
              </a:ext>
            </a:extLst>
          </p:cNvPr>
          <p:cNvSpPr/>
          <p:nvPr/>
        </p:nvSpPr>
        <p:spPr>
          <a:xfrm>
            <a:off x="8041751" y="2755256"/>
            <a:ext cx="144550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1A757044-3CAC-D30A-E394-2231393277E4}"/>
              </a:ext>
            </a:extLst>
          </p:cNvPr>
          <p:cNvSpPr>
            <a:spLocks noEditPoints="1"/>
          </p:cNvSpPr>
          <p:nvPr/>
        </p:nvSpPr>
        <p:spPr bwMode="auto">
          <a:xfrm>
            <a:off x="475561" y="2569679"/>
            <a:ext cx="5306334" cy="272857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322961C-650E-7AFF-E810-840B4088140B}"/>
              </a:ext>
            </a:extLst>
          </p:cNvPr>
          <p:cNvSpPr/>
          <p:nvPr/>
        </p:nvSpPr>
        <p:spPr>
          <a:xfrm>
            <a:off x="6635018" y="2446521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D10D2B-5A13-CDF1-E199-25A907988106}"/>
              </a:ext>
            </a:extLst>
          </p:cNvPr>
          <p:cNvSpPr/>
          <p:nvPr/>
        </p:nvSpPr>
        <p:spPr>
          <a:xfrm>
            <a:off x="6635019" y="4268585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588EDD-D5B8-9E97-4AC9-7908F17FE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34" y="4458601"/>
            <a:ext cx="703135" cy="7031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F9D848-9158-146C-D6FC-EBF7187C8F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27" y="2619730"/>
            <a:ext cx="736749" cy="7367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5D5E63-75F7-5C02-13E0-6598521C8DD2}"/>
              </a:ext>
            </a:extLst>
          </p:cNvPr>
          <p:cNvSpPr/>
          <p:nvPr/>
        </p:nvSpPr>
        <p:spPr>
          <a:xfrm>
            <a:off x="7972285" y="2927949"/>
            <a:ext cx="31981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69578A-CF12-F7FC-F891-5CA8CFC37EB8}"/>
              </a:ext>
            </a:extLst>
          </p:cNvPr>
          <p:cNvSpPr/>
          <p:nvPr/>
        </p:nvSpPr>
        <p:spPr>
          <a:xfrm>
            <a:off x="4042048" y="2810606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82C1E6-63B1-86EE-525D-CBBD258E3BF7}"/>
              </a:ext>
            </a:extLst>
          </p:cNvPr>
          <p:cNvSpPr/>
          <p:nvPr/>
        </p:nvSpPr>
        <p:spPr>
          <a:xfrm>
            <a:off x="4638873" y="4725113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4D26F99-EE42-7A6C-FB6F-BD0289A657A1}"/>
              </a:ext>
            </a:extLst>
          </p:cNvPr>
          <p:cNvSpPr/>
          <p:nvPr/>
        </p:nvSpPr>
        <p:spPr>
          <a:xfrm>
            <a:off x="6554125" y="2359582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FBB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50EEC718-055D-0362-6D3E-57627006F1A1}"/>
              </a:ext>
            </a:extLst>
          </p:cNvPr>
          <p:cNvSpPr/>
          <p:nvPr/>
        </p:nvSpPr>
        <p:spPr>
          <a:xfrm>
            <a:off x="6554125" y="4186995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51F6C8-0369-8AC7-ACB3-7DA1C005A181}"/>
              </a:ext>
            </a:extLst>
          </p:cNvPr>
          <p:cNvSpPr/>
          <p:nvPr/>
        </p:nvSpPr>
        <p:spPr>
          <a:xfrm>
            <a:off x="8041752" y="2755256"/>
            <a:ext cx="824790" cy="45719"/>
          </a:xfrm>
          <a:prstGeom prst="rect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D4ABFA-CB89-7890-FB92-61E509D0794F}"/>
              </a:ext>
            </a:extLst>
          </p:cNvPr>
          <p:cNvSpPr/>
          <p:nvPr/>
        </p:nvSpPr>
        <p:spPr>
          <a:xfrm>
            <a:off x="7972285" y="2446092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3193B5-2459-1D44-B950-45A743AD97EB}"/>
              </a:ext>
            </a:extLst>
          </p:cNvPr>
          <p:cNvSpPr/>
          <p:nvPr/>
        </p:nvSpPr>
        <p:spPr>
          <a:xfrm>
            <a:off x="9794351" y="2761255"/>
            <a:ext cx="144550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EBA746-D5C7-BB42-8E2E-F2CD5D055FE8}"/>
              </a:ext>
            </a:extLst>
          </p:cNvPr>
          <p:cNvSpPr/>
          <p:nvPr/>
        </p:nvSpPr>
        <p:spPr>
          <a:xfrm>
            <a:off x="9794352" y="2761255"/>
            <a:ext cx="824790" cy="45719"/>
          </a:xfrm>
          <a:prstGeom prst="rect">
            <a:avLst/>
          </a:prstGeom>
          <a:solidFill>
            <a:srgbClr val="FBB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CDEAAC-FE03-3984-511C-97E0048073B6}"/>
              </a:ext>
            </a:extLst>
          </p:cNvPr>
          <p:cNvSpPr/>
          <p:nvPr/>
        </p:nvSpPr>
        <p:spPr>
          <a:xfrm>
            <a:off x="9724885" y="2452091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214D45-4B3D-08AF-B8E1-BD9FEC2A8F9C}"/>
              </a:ext>
            </a:extLst>
          </p:cNvPr>
          <p:cNvSpPr/>
          <p:nvPr/>
        </p:nvSpPr>
        <p:spPr>
          <a:xfrm>
            <a:off x="8070326" y="4608620"/>
            <a:ext cx="144550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2F08CC-258D-870E-20CC-EC52E4897B28}"/>
              </a:ext>
            </a:extLst>
          </p:cNvPr>
          <p:cNvSpPr/>
          <p:nvPr/>
        </p:nvSpPr>
        <p:spPr>
          <a:xfrm>
            <a:off x="8000860" y="4781313"/>
            <a:ext cx="31981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07F6D5-3F48-A5FB-68A1-C5C27B9FC197}"/>
              </a:ext>
            </a:extLst>
          </p:cNvPr>
          <p:cNvSpPr/>
          <p:nvPr/>
        </p:nvSpPr>
        <p:spPr>
          <a:xfrm>
            <a:off x="8070327" y="4608620"/>
            <a:ext cx="82479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CD811D-7D0D-8428-4576-A1079EA23BFF}"/>
              </a:ext>
            </a:extLst>
          </p:cNvPr>
          <p:cNvSpPr/>
          <p:nvPr/>
        </p:nvSpPr>
        <p:spPr>
          <a:xfrm>
            <a:off x="8000860" y="4299456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7B09A9-8C5E-2A2C-F053-A2BC014A0825}"/>
              </a:ext>
            </a:extLst>
          </p:cNvPr>
          <p:cNvSpPr/>
          <p:nvPr/>
        </p:nvSpPr>
        <p:spPr>
          <a:xfrm>
            <a:off x="9822926" y="4614619"/>
            <a:ext cx="144550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3AA00A-1BFA-D421-D655-1535192CA988}"/>
              </a:ext>
            </a:extLst>
          </p:cNvPr>
          <p:cNvSpPr/>
          <p:nvPr/>
        </p:nvSpPr>
        <p:spPr>
          <a:xfrm>
            <a:off x="9822927" y="4614619"/>
            <a:ext cx="82479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8FC1A9-3A86-69DB-8F55-7DB12E0DDF5D}"/>
              </a:ext>
            </a:extLst>
          </p:cNvPr>
          <p:cNvSpPr/>
          <p:nvPr/>
        </p:nvSpPr>
        <p:spPr>
          <a:xfrm>
            <a:off x="9753460" y="4305455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자유형: 도형 15">
            <a:extLst>
              <a:ext uri="{FF2B5EF4-FFF2-40B4-BE49-F238E27FC236}">
                <a16:creationId xmlns:a16="http://schemas.microsoft.com/office/drawing/2014/main" id="{346848A8-9321-CF90-5C8E-3DC02D5B1883}"/>
              </a:ext>
            </a:extLst>
          </p:cNvPr>
          <p:cNvSpPr/>
          <p:nvPr/>
        </p:nvSpPr>
        <p:spPr>
          <a:xfrm rot="21420000" flipH="1">
            <a:off x="4112320" y="2441137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BB03B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sz="1200" b="1" i="1" dirty="0">
                <a:solidFill>
                  <a:schemeClr val="bg1"/>
                </a:solidFill>
                <a:latin typeface="학교안심 나들이 OTF B" panose="02000703000000000000" pitchFamily="50" charset="-127"/>
                <a:ea typeface="학교안심 나들이 OTF B" panose="02000703000000000000" pitchFamily="50" charset="-127"/>
              </a:rPr>
              <a:t>COTENTS</a:t>
            </a:r>
            <a:endParaRPr lang="ko-KR" altLang="en-US" sz="1200" b="1" i="1" dirty="0">
              <a:solidFill>
                <a:schemeClr val="bg1"/>
              </a:solidFill>
              <a:latin typeface="학교안심 나들이 OTF B" panose="02000703000000000000" pitchFamily="50" charset="-127"/>
              <a:ea typeface="학교안심 나들이 OTF B" panose="02000703000000000000" pitchFamily="50" charset="-127"/>
            </a:endParaRPr>
          </a:p>
        </p:txBody>
      </p:sp>
      <p:sp>
        <p:nvSpPr>
          <p:cNvPr id="27" name="자유형: 도형 15">
            <a:extLst>
              <a:ext uri="{FF2B5EF4-FFF2-40B4-BE49-F238E27FC236}">
                <a16:creationId xmlns:a16="http://schemas.microsoft.com/office/drawing/2014/main" id="{8B783111-F6F3-D2A3-86BD-6146A4F53E85}"/>
              </a:ext>
            </a:extLst>
          </p:cNvPr>
          <p:cNvSpPr/>
          <p:nvPr/>
        </p:nvSpPr>
        <p:spPr>
          <a:xfrm rot="21420000" flipH="1">
            <a:off x="4736429" y="4274056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sz="1200" b="1" i="1" dirty="0">
                <a:solidFill>
                  <a:prstClr val="white"/>
                </a:solidFill>
                <a:latin typeface="학교안심 나들이 OTF B" panose="02000703000000000000" pitchFamily="50" charset="-127"/>
                <a:ea typeface="학교안심 나들이 OTF B" panose="02000703000000000000" pitchFamily="50" charset="-127"/>
              </a:rPr>
              <a:t>COTENTS</a:t>
            </a:r>
            <a:endParaRPr lang="ko-KR" altLang="en-US" sz="1200" b="1" i="1" dirty="0">
              <a:solidFill>
                <a:prstClr val="white"/>
              </a:solidFill>
              <a:latin typeface="학교안심 나들이 OTF B" panose="02000703000000000000" pitchFamily="50" charset="-127"/>
              <a:ea typeface="학교안심 나들이 OTF B" panose="020007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3E476-3973-2352-96EC-ED2F7349F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6">
            <a:extLst>
              <a:ext uri="{FF2B5EF4-FFF2-40B4-BE49-F238E27FC236}">
                <a16:creationId xmlns:a16="http://schemas.microsoft.com/office/drawing/2014/main" id="{1A8F5B6D-C488-00EE-4AE8-82059DC7B40E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1015" y="65324"/>
            <a:ext cx="1198053" cy="849014"/>
            <a:chOff x="792" y="0"/>
            <a:chExt cx="6096" cy="4320"/>
          </a:xfrm>
        </p:grpSpPr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256D6001-CF02-FD8E-AA4D-8E6B9ACB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" y="3954"/>
              <a:ext cx="774" cy="300"/>
            </a:xfrm>
            <a:custGeom>
              <a:avLst/>
              <a:gdLst>
                <a:gd name="T0" fmla="*/ 1369 w 1547"/>
                <a:gd name="T1" fmla="*/ 381 h 599"/>
                <a:gd name="T2" fmla="*/ 1404 w 1547"/>
                <a:gd name="T3" fmla="*/ 399 h 599"/>
                <a:gd name="T4" fmla="*/ 1440 w 1547"/>
                <a:gd name="T5" fmla="*/ 422 h 599"/>
                <a:gd name="T6" fmla="*/ 1472 w 1547"/>
                <a:gd name="T7" fmla="*/ 448 h 599"/>
                <a:gd name="T8" fmla="*/ 1500 w 1547"/>
                <a:gd name="T9" fmla="*/ 475 h 599"/>
                <a:gd name="T10" fmla="*/ 1523 w 1547"/>
                <a:gd name="T11" fmla="*/ 502 h 599"/>
                <a:gd name="T12" fmla="*/ 1538 w 1547"/>
                <a:gd name="T13" fmla="*/ 525 h 599"/>
                <a:gd name="T14" fmla="*/ 1546 w 1547"/>
                <a:gd name="T15" fmla="*/ 544 h 599"/>
                <a:gd name="T16" fmla="*/ 1546 w 1547"/>
                <a:gd name="T17" fmla="*/ 554 h 599"/>
                <a:gd name="T18" fmla="*/ 1545 w 1547"/>
                <a:gd name="T19" fmla="*/ 557 h 599"/>
                <a:gd name="T20" fmla="*/ 1530 w 1547"/>
                <a:gd name="T21" fmla="*/ 568 h 599"/>
                <a:gd name="T22" fmla="*/ 1505 w 1547"/>
                <a:gd name="T23" fmla="*/ 577 h 599"/>
                <a:gd name="T24" fmla="*/ 1449 w 1547"/>
                <a:gd name="T25" fmla="*/ 586 h 599"/>
                <a:gd name="T26" fmla="*/ 1351 w 1547"/>
                <a:gd name="T27" fmla="*/ 593 h 599"/>
                <a:gd name="T28" fmla="*/ 1282 w 1547"/>
                <a:gd name="T29" fmla="*/ 595 h 599"/>
                <a:gd name="T30" fmla="*/ 1040 w 1547"/>
                <a:gd name="T31" fmla="*/ 598 h 599"/>
                <a:gd name="T32" fmla="*/ 348 w 1547"/>
                <a:gd name="T33" fmla="*/ 598 h 599"/>
                <a:gd name="T34" fmla="*/ 125 w 1547"/>
                <a:gd name="T35" fmla="*/ 595 h 599"/>
                <a:gd name="T36" fmla="*/ 78 w 1547"/>
                <a:gd name="T37" fmla="*/ 594 h 599"/>
                <a:gd name="T38" fmla="*/ 14 w 1547"/>
                <a:gd name="T39" fmla="*/ 591 h 599"/>
                <a:gd name="T40" fmla="*/ 19 w 1547"/>
                <a:gd name="T41" fmla="*/ 582 h 599"/>
                <a:gd name="T42" fmla="*/ 33 w 1547"/>
                <a:gd name="T43" fmla="*/ 548 h 599"/>
                <a:gd name="T44" fmla="*/ 43 w 1547"/>
                <a:gd name="T45" fmla="*/ 498 h 599"/>
                <a:gd name="T46" fmla="*/ 47 w 1547"/>
                <a:gd name="T47" fmla="*/ 445 h 599"/>
                <a:gd name="T48" fmla="*/ 47 w 1547"/>
                <a:gd name="T49" fmla="*/ 397 h 599"/>
                <a:gd name="T50" fmla="*/ 47 w 1547"/>
                <a:gd name="T51" fmla="*/ 371 h 599"/>
                <a:gd name="T52" fmla="*/ 42 w 1547"/>
                <a:gd name="T53" fmla="*/ 321 h 599"/>
                <a:gd name="T54" fmla="*/ 32 w 1547"/>
                <a:gd name="T55" fmla="*/ 275 h 599"/>
                <a:gd name="T56" fmla="*/ 13 w 1547"/>
                <a:gd name="T57" fmla="*/ 230 h 599"/>
                <a:gd name="T58" fmla="*/ 0 w 1547"/>
                <a:gd name="T59" fmla="*/ 207 h 599"/>
                <a:gd name="T60" fmla="*/ 120 w 1547"/>
                <a:gd name="T61" fmla="*/ 216 h 599"/>
                <a:gd name="T62" fmla="*/ 146 w 1547"/>
                <a:gd name="T63" fmla="*/ 217 h 599"/>
                <a:gd name="T64" fmla="*/ 180 w 1547"/>
                <a:gd name="T65" fmla="*/ 213 h 599"/>
                <a:gd name="T66" fmla="*/ 218 w 1547"/>
                <a:gd name="T67" fmla="*/ 203 h 599"/>
                <a:gd name="T68" fmla="*/ 255 w 1547"/>
                <a:gd name="T69" fmla="*/ 188 h 599"/>
                <a:gd name="T70" fmla="*/ 291 w 1547"/>
                <a:gd name="T71" fmla="*/ 169 h 599"/>
                <a:gd name="T72" fmla="*/ 357 w 1547"/>
                <a:gd name="T73" fmla="*/ 125 h 599"/>
                <a:gd name="T74" fmla="*/ 405 w 1547"/>
                <a:gd name="T75" fmla="*/ 83 h 599"/>
                <a:gd name="T76" fmla="*/ 415 w 1547"/>
                <a:gd name="T77" fmla="*/ 74 h 599"/>
                <a:gd name="T78" fmla="*/ 442 w 1547"/>
                <a:gd name="T79" fmla="*/ 52 h 599"/>
                <a:gd name="T80" fmla="*/ 475 w 1547"/>
                <a:gd name="T81" fmla="*/ 32 h 599"/>
                <a:gd name="T82" fmla="*/ 515 w 1547"/>
                <a:gd name="T83" fmla="*/ 14 h 599"/>
                <a:gd name="T84" fmla="*/ 557 w 1547"/>
                <a:gd name="T85" fmla="*/ 2 h 599"/>
                <a:gd name="T86" fmla="*/ 599 w 1547"/>
                <a:gd name="T87" fmla="*/ 0 h 599"/>
                <a:gd name="T88" fmla="*/ 621 w 1547"/>
                <a:gd name="T89" fmla="*/ 3 h 599"/>
                <a:gd name="T90" fmla="*/ 642 w 1547"/>
                <a:gd name="T91" fmla="*/ 10 h 599"/>
                <a:gd name="T92" fmla="*/ 662 w 1547"/>
                <a:gd name="T93" fmla="*/ 20 h 599"/>
                <a:gd name="T94" fmla="*/ 681 w 1547"/>
                <a:gd name="T95" fmla="*/ 34 h 599"/>
                <a:gd name="T96" fmla="*/ 699 w 1547"/>
                <a:gd name="T97" fmla="*/ 53 h 599"/>
                <a:gd name="T98" fmla="*/ 734 w 1547"/>
                <a:gd name="T99" fmla="*/ 94 h 599"/>
                <a:gd name="T100" fmla="*/ 803 w 1547"/>
                <a:gd name="T101" fmla="*/ 165 h 599"/>
                <a:gd name="T102" fmla="*/ 870 w 1547"/>
                <a:gd name="T103" fmla="*/ 220 h 599"/>
                <a:gd name="T104" fmla="*/ 903 w 1547"/>
                <a:gd name="T105" fmla="*/ 242 h 599"/>
                <a:gd name="T106" fmla="*/ 935 w 1547"/>
                <a:gd name="T107" fmla="*/ 258 h 599"/>
                <a:gd name="T108" fmla="*/ 967 w 1547"/>
                <a:gd name="T109" fmla="*/ 271 h 599"/>
                <a:gd name="T110" fmla="*/ 1004 w 1547"/>
                <a:gd name="T111" fmla="*/ 281 h 599"/>
                <a:gd name="T112" fmla="*/ 1163 w 1547"/>
                <a:gd name="T113" fmla="*/ 320 h 599"/>
                <a:gd name="T114" fmla="*/ 1277 w 1547"/>
                <a:gd name="T115" fmla="*/ 349 h 599"/>
                <a:gd name="T116" fmla="*/ 1349 w 1547"/>
                <a:gd name="T117" fmla="*/ 372 h 599"/>
                <a:gd name="T118" fmla="*/ 1369 w 1547"/>
                <a:gd name="T119" fmla="*/ 38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7" h="599">
                  <a:moveTo>
                    <a:pt x="1369" y="381"/>
                  </a:moveTo>
                  <a:lnTo>
                    <a:pt x="1369" y="381"/>
                  </a:lnTo>
                  <a:lnTo>
                    <a:pt x="1387" y="389"/>
                  </a:lnTo>
                  <a:lnTo>
                    <a:pt x="1404" y="399"/>
                  </a:lnTo>
                  <a:lnTo>
                    <a:pt x="1422" y="411"/>
                  </a:lnTo>
                  <a:lnTo>
                    <a:pt x="1440" y="422"/>
                  </a:lnTo>
                  <a:lnTo>
                    <a:pt x="1456" y="435"/>
                  </a:lnTo>
                  <a:lnTo>
                    <a:pt x="1472" y="448"/>
                  </a:lnTo>
                  <a:lnTo>
                    <a:pt x="1486" y="462"/>
                  </a:lnTo>
                  <a:lnTo>
                    <a:pt x="1500" y="475"/>
                  </a:lnTo>
                  <a:lnTo>
                    <a:pt x="1513" y="489"/>
                  </a:lnTo>
                  <a:lnTo>
                    <a:pt x="1523" y="502"/>
                  </a:lnTo>
                  <a:lnTo>
                    <a:pt x="1532" y="513"/>
                  </a:lnTo>
                  <a:lnTo>
                    <a:pt x="1538" y="525"/>
                  </a:lnTo>
                  <a:lnTo>
                    <a:pt x="1544" y="535"/>
                  </a:lnTo>
                  <a:lnTo>
                    <a:pt x="1546" y="544"/>
                  </a:lnTo>
                  <a:lnTo>
                    <a:pt x="1547" y="550"/>
                  </a:lnTo>
                  <a:lnTo>
                    <a:pt x="1546" y="554"/>
                  </a:lnTo>
                  <a:lnTo>
                    <a:pt x="1545" y="557"/>
                  </a:lnTo>
                  <a:lnTo>
                    <a:pt x="1545" y="557"/>
                  </a:lnTo>
                  <a:lnTo>
                    <a:pt x="1536" y="564"/>
                  </a:lnTo>
                  <a:lnTo>
                    <a:pt x="1530" y="568"/>
                  </a:lnTo>
                  <a:lnTo>
                    <a:pt x="1523" y="571"/>
                  </a:lnTo>
                  <a:lnTo>
                    <a:pt x="1505" y="577"/>
                  </a:lnTo>
                  <a:lnTo>
                    <a:pt x="1482" y="582"/>
                  </a:lnTo>
                  <a:lnTo>
                    <a:pt x="1449" y="586"/>
                  </a:lnTo>
                  <a:lnTo>
                    <a:pt x="1405" y="590"/>
                  </a:lnTo>
                  <a:lnTo>
                    <a:pt x="1351" y="593"/>
                  </a:lnTo>
                  <a:lnTo>
                    <a:pt x="1282" y="595"/>
                  </a:lnTo>
                  <a:lnTo>
                    <a:pt x="1282" y="595"/>
                  </a:lnTo>
                  <a:lnTo>
                    <a:pt x="1181" y="597"/>
                  </a:lnTo>
                  <a:lnTo>
                    <a:pt x="1040" y="598"/>
                  </a:lnTo>
                  <a:lnTo>
                    <a:pt x="690" y="599"/>
                  </a:lnTo>
                  <a:lnTo>
                    <a:pt x="348" y="598"/>
                  </a:lnTo>
                  <a:lnTo>
                    <a:pt x="214" y="597"/>
                  </a:lnTo>
                  <a:lnTo>
                    <a:pt x="125" y="595"/>
                  </a:lnTo>
                  <a:lnTo>
                    <a:pt x="125" y="595"/>
                  </a:lnTo>
                  <a:lnTo>
                    <a:pt x="78" y="594"/>
                  </a:lnTo>
                  <a:lnTo>
                    <a:pt x="14" y="594"/>
                  </a:lnTo>
                  <a:lnTo>
                    <a:pt x="14" y="591"/>
                  </a:lnTo>
                  <a:lnTo>
                    <a:pt x="14" y="591"/>
                  </a:lnTo>
                  <a:lnTo>
                    <a:pt x="19" y="582"/>
                  </a:lnTo>
                  <a:lnTo>
                    <a:pt x="24" y="571"/>
                  </a:lnTo>
                  <a:lnTo>
                    <a:pt x="33" y="548"/>
                  </a:lnTo>
                  <a:lnTo>
                    <a:pt x="39" y="523"/>
                  </a:lnTo>
                  <a:lnTo>
                    <a:pt x="43" y="498"/>
                  </a:lnTo>
                  <a:lnTo>
                    <a:pt x="46" y="471"/>
                  </a:lnTo>
                  <a:lnTo>
                    <a:pt x="47" y="445"/>
                  </a:lnTo>
                  <a:lnTo>
                    <a:pt x="48" y="420"/>
                  </a:lnTo>
                  <a:lnTo>
                    <a:pt x="47" y="397"/>
                  </a:lnTo>
                  <a:lnTo>
                    <a:pt x="47" y="397"/>
                  </a:lnTo>
                  <a:lnTo>
                    <a:pt x="47" y="371"/>
                  </a:lnTo>
                  <a:lnTo>
                    <a:pt x="45" y="345"/>
                  </a:lnTo>
                  <a:lnTo>
                    <a:pt x="42" y="321"/>
                  </a:lnTo>
                  <a:lnTo>
                    <a:pt x="38" y="298"/>
                  </a:lnTo>
                  <a:lnTo>
                    <a:pt x="32" y="275"/>
                  </a:lnTo>
                  <a:lnTo>
                    <a:pt x="24" y="252"/>
                  </a:lnTo>
                  <a:lnTo>
                    <a:pt x="13" y="23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87" y="215"/>
                  </a:lnTo>
                  <a:lnTo>
                    <a:pt x="120" y="216"/>
                  </a:lnTo>
                  <a:lnTo>
                    <a:pt x="146" y="217"/>
                  </a:lnTo>
                  <a:lnTo>
                    <a:pt x="146" y="217"/>
                  </a:lnTo>
                  <a:lnTo>
                    <a:pt x="162" y="216"/>
                  </a:lnTo>
                  <a:lnTo>
                    <a:pt x="180" y="213"/>
                  </a:lnTo>
                  <a:lnTo>
                    <a:pt x="198" y="210"/>
                  </a:lnTo>
                  <a:lnTo>
                    <a:pt x="218" y="203"/>
                  </a:lnTo>
                  <a:lnTo>
                    <a:pt x="235" y="196"/>
                  </a:lnTo>
                  <a:lnTo>
                    <a:pt x="255" y="188"/>
                  </a:lnTo>
                  <a:lnTo>
                    <a:pt x="273" y="179"/>
                  </a:lnTo>
                  <a:lnTo>
                    <a:pt x="291" y="169"/>
                  </a:lnTo>
                  <a:lnTo>
                    <a:pt x="325" y="148"/>
                  </a:lnTo>
                  <a:lnTo>
                    <a:pt x="357" y="125"/>
                  </a:lnTo>
                  <a:lnTo>
                    <a:pt x="384" y="103"/>
                  </a:lnTo>
                  <a:lnTo>
                    <a:pt x="405" y="83"/>
                  </a:lnTo>
                  <a:lnTo>
                    <a:pt x="405" y="83"/>
                  </a:lnTo>
                  <a:lnTo>
                    <a:pt x="415" y="74"/>
                  </a:lnTo>
                  <a:lnTo>
                    <a:pt x="428" y="62"/>
                  </a:lnTo>
                  <a:lnTo>
                    <a:pt x="442" y="52"/>
                  </a:lnTo>
                  <a:lnTo>
                    <a:pt x="458" y="42"/>
                  </a:lnTo>
                  <a:lnTo>
                    <a:pt x="475" y="32"/>
                  </a:lnTo>
                  <a:lnTo>
                    <a:pt x="494" y="21"/>
                  </a:lnTo>
                  <a:lnTo>
                    <a:pt x="515" y="14"/>
                  </a:lnTo>
                  <a:lnTo>
                    <a:pt x="535" y="7"/>
                  </a:lnTo>
                  <a:lnTo>
                    <a:pt x="557" y="2"/>
                  </a:lnTo>
                  <a:lnTo>
                    <a:pt x="578" y="0"/>
                  </a:lnTo>
                  <a:lnTo>
                    <a:pt x="599" y="0"/>
                  </a:lnTo>
                  <a:lnTo>
                    <a:pt x="611" y="1"/>
                  </a:lnTo>
                  <a:lnTo>
                    <a:pt x="621" y="3"/>
                  </a:lnTo>
                  <a:lnTo>
                    <a:pt x="631" y="6"/>
                  </a:lnTo>
                  <a:lnTo>
                    <a:pt x="642" y="10"/>
                  </a:lnTo>
                  <a:lnTo>
                    <a:pt x="652" y="15"/>
                  </a:lnTo>
                  <a:lnTo>
                    <a:pt x="662" y="20"/>
                  </a:lnTo>
                  <a:lnTo>
                    <a:pt x="672" y="26"/>
                  </a:lnTo>
                  <a:lnTo>
                    <a:pt x="681" y="34"/>
                  </a:lnTo>
                  <a:lnTo>
                    <a:pt x="690" y="43"/>
                  </a:lnTo>
                  <a:lnTo>
                    <a:pt x="699" y="53"/>
                  </a:lnTo>
                  <a:lnTo>
                    <a:pt x="699" y="53"/>
                  </a:lnTo>
                  <a:lnTo>
                    <a:pt x="734" y="94"/>
                  </a:lnTo>
                  <a:lnTo>
                    <a:pt x="768" y="132"/>
                  </a:lnTo>
                  <a:lnTo>
                    <a:pt x="803" y="165"/>
                  </a:lnTo>
                  <a:lnTo>
                    <a:pt x="836" y="194"/>
                  </a:lnTo>
                  <a:lnTo>
                    <a:pt x="870" y="220"/>
                  </a:lnTo>
                  <a:lnTo>
                    <a:pt x="886" y="231"/>
                  </a:lnTo>
                  <a:lnTo>
                    <a:pt x="903" y="242"/>
                  </a:lnTo>
                  <a:lnTo>
                    <a:pt x="920" y="251"/>
                  </a:lnTo>
                  <a:lnTo>
                    <a:pt x="935" y="258"/>
                  </a:lnTo>
                  <a:lnTo>
                    <a:pt x="952" y="265"/>
                  </a:lnTo>
                  <a:lnTo>
                    <a:pt x="967" y="271"/>
                  </a:lnTo>
                  <a:lnTo>
                    <a:pt x="967" y="271"/>
                  </a:lnTo>
                  <a:lnTo>
                    <a:pt x="1004" y="281"/>
                  </a:lnTo>
                  <a:lnTo>
                    <a:pt x="1052" y="293"/>
                  </a:lnTo>
                  <a:lnTo>
                    <a:pt x="1163" y="320"/>
                  </a:lnTo>
                  <a:lnTo>
                    <a:pt x="1222" y="335"/>
                  </a:lnTo>
                  <a:lnTo>
                    <a:pt x="1277" y="349"/>
                  </a:lnTo>
                  <a:lnTo>
                    <a:pt x="1327" y="365"/>
                  </a:lnTo>
                  <a:lnTo>
                    <a:pt x="1349" y="372"/>
                  </a:lnTo>
                  <a:lnTo>
                    <a:pt x="1369" y="381"/>
                  </a:lnTo>
                  <a:lnTo>
                    <a:pt x="1369" y="3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2D8C46ED-F41C-CEDE-7261-DC05F2527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" y="4017"/>
              <a:ext cx="369" cy="242"/>
            </a:xfrm>
            <a:custGeom>
              <a:avLst/>
              <a:gdLst>
                <a:gd name="T0" fmla="*/ 378 w 739"/>
                <a:gd name="T1" fmla="*/ 49 h 484"/>
                <a:gd name="T2" fmla="*/ 378 w 739"/>
                <a:gd name="T3" fmla="*/ 49 h 484"/>
                <a:gd name="T4" fmla="*/ 546 w 739"/>
                <a:gd name="T5" fmla="*/ 68 h 484"/>
                <a:gd name="T6" fmla="*/ 691 w 739"/>
                <a:gd name="T7" fmla="*/ 82 h 484"/>
                <a:gd name="T8" fmla="*/ 691 w 739"/>
                <a:gd name="T9" fmla="*/ 82 h 484"/>
                <a:gd name="T10" fmla="*/ 704 w 739"/>
                <a:gd name="T11" fmla="*/ 105 h 484"/>
                <a:gd name="T12" fmla="*/ 715 w 739"/>
                <a:gd name="T13" fmla="*/ 127 h 484"/>
                <a:gd name="T14" fmla="*/ 723 w 739"/>
                <a:gd name="T15" fmla="*/ 150 h 484"/>
                <a:gd name="T16" fmla="*/ 729 w 739"/>
                <a:gd name="T17" fmla="*/ 173 h 484"/>
                <a:gd name="T18" fmla="*/ 733 w 739"/>
                <a:gd name="T19" fmla="*/ 196 h 484"/>
                <a:gd name="T20" fmla="*/ 736 w 739"/>
                <a:gd name="T21" fmla="*/ 220 h 484"/>
                <a:gd name="T22" fmla="*/ 738 w 739"/>
                <a:gd name="T23" fmla="*/ 246 h 484"/>
                <a:gd name="T24" fmla="*/ 738 w 739"/>
                <a:gd name="T25" fmla="*/ 272 h 484"/>
                <a:gd name="T26" fmla="*/ 738 w 739"/>
                <a:gd name="T27" fmla="*/ 272 h 484"/>
                <a:gd name="T28" fmla="*/ 739 w 739"/>
                <a:gd name="T29" fmla="*/ 295 h 484"/>
                <a:gd name="T30" fmla="*/ 738 w 739"/>
                <a:gd name="T31" fmla="*/ 320 h 484"/>
                <a:gd name="T32" fmla="*/ 737 w 739"/>
                <a:gd name="T33" fmla="*/ 346 h 484"/>
                <a:gd name="T34" fmla="*/ 734 w 739"/>
                <a:gd name="T35" fmla="*/ 373 h 484"/>
                <a:gd name="T36" fmla="*/ 730 w 739"/>
                <a:gd name="T37" fmla="*/ 398 h 484"/>
                <a:gd name="T38" fmla="*/ 724 w 739"/>
                <a:gd name="T39" fmla="*/ 423 h 484"/>
                <a:gd name="T40" fmla="*/ 715 w 739"/>
                <a:gd name="T41" fmla="*/ 446 h 484"/>
                <a:gd name="T42" fmla="*/ 710 w 739"/>
                <a:gd name="T43" fmla="*/ 457 h 484"/>
                <a:gd name="T44" fmla="*/ 705 w 739"/>
                <a:gd name="T45" fmla="*/ 466 h 484"/>
                <a:gd name="T46" fmla="*/ 705 w 739"/>
                <a:gd name="T47" fmla="*/ 469 h 484"/>
                <a:gd name="T48" fmla="*/ 705 w 739"/>
                <a:gd name="T49" fmla="*/ 469 h 484"/>
                <a:gd name="T50" fmla="*/ 560 w 739"/>
                <a:gd name="T51" fmla="*/ 472 h 484"/>
                <a:gd name="T52" fmla="*/ 386 w 739"/>
                <a:gd name="T53" fmla="*/ 475 h 484"/>
                <a:gd name="T54" fmla="*/ 1 w 739"/>
                <a:gd name="T55" fmla="*/ 484 h 484"/>
                <a:gd name="T56" fmla="*/ 0 w 739"/>
                <a:gd name="T57" fmla="*/ 480 h 484"/>
                <a:gd name="T58" fmla="*/ 0 w 739"/>
                <a:gd name="T59" fmla="*/ 480 h 484"/>
                <a:gd name="T60" fmla="*/ 16 w 739"/>
                <a:gd name="T61" fmla="*/ 456 h 484"/>
                <a:gd name="T62" fmla="*/ 28 w 739"/>
                <a:gd name="T63" fmla="*/ 432 h 484"/>
                <a:gd name="T64" fmla="*/ 39 w 739"/>
                <a:gd name="T65" fmla="*/ 406 h 484"/>
                <a:gd name="T66" fmla="*/ 48 w 739"/>
                <a:gd name="T67" fmla="*/ 379 h 484"/>
                <a:gd name="T68" fmla="*/ 54 w 739"/>
                <a:gd name="T69" fmla="*/ 354 h 484"/>
                <a:gd name="T70" fmla="*/ 59 w 739"/>
                <a:gd name="T71" fmla="*/ 325 h 484"/>
                <a:gd name="T72" fmla="*/ 63 w 739"/>
                <a:gd name="T73" fmla="*/ 299 h 484"/>
                <a:gd name="T74" fmla="*/ 67 w 739"/>
                <a:gd name="T75" fmla="*/ 270 h 484"/>
                <a:gd name="T76" fmla="*/ 67 w 739"/>
                <a:gd name="T77" fmla="*/ 270 h 484"/>
                <a:gd name="T78" fmla="*/ 68 w 739"/>
                <a:gd name="T79" fmla="*/ 236 h 484"/>
                <a:gd name="T80" fmla="*/ 69 w 739"/>
                <a:gd name="T81" fmla="*/ 200 h 484"/>
                <a:gd name="T82" fmla="*/ 69 w 739"/>
                <a:gd name="T83" fmla="*/ 164 h 484"/>
                <a:gd name="T84" fmla="*/ 66 w 739"/>
                <a:gd name="T85" fmla="*/ 129 h 484"/>
                <a:gd name="T86" fmla="*/ 63 w 739"/>
                <a:gd name="T87" fmla="*/ 113 h 484"/>
                <a:gd name="T88" fmla="*/ 59 w 739"/>
                <a:gd name="T89" fmla="*/ 96 h 484"/>
                <a:gd name="T90" fmla="*/ 55 w 739"/>
                <a:gd name="T91" fmla="*/ 80 h 484"/>
                <a:gd name="T92" fmla="*/ 49 w 739"/>
                <a:gd name="T93" fmla="*/ 63 h 484"/>
                <a:gd name="T94" fmla="*/ 42 w 739"/>
                <a:gd name="T95" fmla="*/ 46 h 484"/>
                <a:gd name="T96" fmla="*/ 35 w 739"/>
                <a:gd name="T97" fmla="*/ 31 h 484"/>
                <a:gd name="T98" fmla="*/ 26 w 739"/>
                <a:gd name="T99" fmla="*/ 15 h 484"/>
                <a:gd name="T100" fmla="*/ 17 w 739"/>
                <a:gd name="T101" fmla="*/ 0 h 484"/>
                <a:gd name="T102" fmla="*/ 17 w 739"/>
                <a:gd name="T103" fmla="*/ 0 h 484"/>
                <a:gd name="T104" fmla="*/ 73 w 739"/>
                <a:gd name="T105" fmla="*/ 9 h 484"/>
                <a:gd name="T106" fmla="*/ 135 w 739"/>
                <a:gd name="T107" fmla="*/ 18 h 484"/>
                <a:gd name="T108" fmla="*/ 135 w 739"/>
                <a:gd name="T109" fmla="*/ 18 h 484"/>
                <a:gd name="T110" fmla="*/ 256 w 739"/>
                <a:gd name="T111" fmla="*/ 33 h 484"/>
                <a:gd name="T112" fmla="*/ 378 w 739"/>
                <a:gd name="T113" fmla="*/ 49 h 484"/>
                <a:gd name="T114" fmla="*/ 378 w 739"/>
                <a:gd name="T115" fmla="*/ 4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9" h="484">
                  <a:moveTo>
                    <a:pt x="378" y="49"/>
                  </a:moveTo>
                  <a:lnTo>
                    <a:pt x="378" y="49"/>
                  </a:lnTo>
                  <a:lnTo>
                    <a:pt x="546" y="68"/>
                  </a:lnTo>
                  <a:lnTo>
                    <a:pt x="691" y="82"/>
                  </a:lnTo>
                  <a:lnTo>
                    <a:pt x="691" y="82"/>
                  </a:lnTo>
                  <a:lnTo>
                    <a:pt x="704" y="105"/>
                  </a:lnTo>
                  <a:lnTo>
                    <a:pt x="715" y="127"/>
                  </a:lnTo>
                  <a:lnTo>
                    <a:pt x="723" y="150"/>
                  </a:lnTo>
                  <a:lnTo>
                    <a:pt x="729" y="173"/>
                  </a:lnTo>
                  <a:lnTo>
                    <a:pt x="733" y="196"/>
                  </a:lnTo>
                  <a:lnTo>
                    <a:pt x="736" y="220"/>
                  </a:lnTo>
                  <a:lnTo>
                    <a:pt x="738" y="246"/>
                  </a:lnTo>
                  <a:lnTo>
                    <a:pt x="738" y="272"/>
                  </a:lnTo>
                  <a:lnTo>
                    <a:pt x="738" y="272"/>
                  </a:lnTo>
                  <a:lnTo>
                    <a:pt x="739" y="295"/>
                  </a:lnTo>
                  <a:lnTo>
                    <a:pt x="738" y="320"/>
                  </a:lnTo>
                  <a:lnTo>
                    <a:pt x="737" y="346"/>
                  </a:lnTo>
                  <a:lnTo>
                    <a:pt x="734" y="373"/>
                  </a:lnTo>
                  <a:lnTo>
                    <a:pt x="730" y="398"/>
                  </a:lnTo>
                  <a:lnTo>
                    <a:pt x="724" y="423"/>
                  </a:lnTo>
                  <a:lnTo>
                    <a:pt x="715" y="446"/>
                  </a:lnTo>
                  <a:lnTo>
                    <a:pt x="710" y="457"/>
                  </a:lnTo>
                  <a:lnTo>
                    <a:pt x="705" y="466"/>
                  </a:lnTo>
                  <a:lnTo>
                    <a:pt x="705" y="469"/>
                  </a:lnTo>
                  <a:lnTo>
                    <a:pt x="705" y="469"/>
                  </a:lnTo>
                  <a:lnTo>
                    <a:pt x="560" y="472"/>
                  </a:lnTo>
                  <a:lnTo>
                    <a:pt x="386" y="475"/>
                  </a:lnTo>
                  <a:lnTo>
                    <a:pt x="1" y="484"/>
                  </a:lnTo>
                  <a:lnTo>
                    <a:pt x="0" y="480"/>
                  </a:lnTo>
                  <a:lnTo>
                    <a:pt x="0" y="480"/>
                  </a:lnTo>
                  <a:lnTo>
                    <a:pt x="16" y="456"/>
                  </a:lnTo>
                  <a:lnTo>
                    <a:pt x="28" y="432"/>
                  </a:lnTo>
                  <a:lnTo>
                    <a:pt x="39" y="406"/>
                  </a:lnTo>
                  <a:lnTo>
                    <a:pt x="48" y="379"/>
                  </a:lnTo>
                  <a:lnTo>
                    <a:pt x="54" y="354"/>
                  </a:lnTo>
                  <a:lnTo>
                    <a:pt x="59" y="325"/>
                  </a:lnTo>
                  <a:lnTo>
                    <a:pt x="63" y="299"/>
                  </a:lnTo>
                  <a:lnTo>
                    <a:pt x="67" y="270"/>
                  </a:lnTo>
                  <a:lnTo>
                    <a:pt x="67" y="270"/>
                  </a:lnTo>
                  <a:lnTo>
                    <a:pt x="68" y="236"/>
                  </a:lnTo>
                  <a:lnTo>
                    <a:pt x="69" y="200"/>
                  </a:lnTo>
                  <a:lnTo>
                    <a:pt x="69" y="164"/>
                  </a:lnTo>
                  <a:lnTo>
                    <a:pt x="66" y="129"/>
                  </a:lnTo>
                  <a:lnTo>
                    <a:pt x="63" y="113"/>
                  </a:lnTo>
                  <a:lnTo>
                    <a:pt x="59" y="96"/>
                  </a:lnTo>
                  <a:lnTo>
                    <a:pt x="55" y="80"/>
                  </a:lnTo>
                  <a:lnTo>
                    <a:pt x="49" y="63"/>
                  </a:lnTo>
                  <a:lnTo>
                    <a:pt x="42" y="46"/>
                  </a:lnTo>
                  <a:lnTo>
                    <a:pt x="35" y="31"/>
                  </a:lnTo>
                  <a:lnTo>
                    <a:pt x="26" y="15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9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256" y="33"/>
                  </a:lnTo>
                  <a:lnTo>
                    <a:pt x="378" y="49"/>
                  </a:lnTo>
                  <a:lnTo>
                    <a:pt x="378" y="4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4F91190D-0EA6-51E1-DA82-AA768BBB6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" y="3929"/>
              <a:ext cx="277" cy="112"/>
            </a:xfrm>
            <a:custGeom>
              <a:avLst/>
              <a:gdLst>
                <a:gd name="T0" fmla="*/ 192 w 553"/>
                <a:gd name="T1" fmla="*/ 177 h 226"/>
                <a:gd name="T2" fmla="*/ 192 w 553"/>
                <a:gd name="T3" fmla="*/ 177 h 226"/>
                <a:gd name="T4" fmla="*/ 138 w 553"/>
                <a:gd name="T5" fmla="*/ 167 h 226"/>
                <a:gd name="T6" fmla="*/ 88 w 553"/>
                <a:gd name="T7" fmla="*/ 157 h 226"/>
                <a:gd name="T8" fmla="*/ 42 w 553"/>
                <a:gd name="T9" fmla="*/ 146 h 226"/>
                <a:gd name="T10" fmla="*/ 0 w 553"/>
                <a:gd name="T11" fmla="*/ 135 h 226"/>
                <a:gd name="T12" fmla="*/ 0 w 553"/>
                <a:gd name="T13" fmla="*/ 134 h 226"/>
                <a:gd name="T14" fmla="*/ 0 w 553"/>
                <a:gd name="T15" fmla="*/ 134 h 226"/>
                <a:gd name="T16" fmla="*/ 21 w 553"/>
                <a:gd name="T17" fmla="*/ 130 h 226"/>
                <a:gd name="T18" fmla="*/ 42 w 553"/>
                <a:gd name="T19" fmla="*/ 123 h 226"/>
                <a:gd name="T20" fmla="*/ 62 w 553"/>
                <a:gd name="T21" fmla="*/ 114 h 226"/>
                <a:gd name="T22" fmla="*/ 82 w 553"/>
                <a:gd name="T23" fmla="*/ 104 h 226"/>
                <a:gd name="T24" fmla="*/ 101 w 553"/>
                <a:gd name="T25" fmla="*/ 94 h 226"/>
                <a:gd name="T26" fmla="*/ 119 w 553"/>
                <a:gd name="T27" fmla="*/ 82 h 226"/>
                <a:gd name="T28" fmla="*/ 153 w 553"/>
                <a:gd name="T29" fmla="*/ 58 h 226"/>
                <a:gd name="T30" fmla="*/ 153 w 553"/>
                <a:gd name="T31" fmla="*/ 58 h 226"/>
                <a:gd name="T32" fmla="*/ 180 w 553"/>
                <a:gd name="T33" fmla="*/ 37 h 226"/>
                <a:gd name="T34" fmla="*/ 194 w 553"/>
                <a:gd name="T35" fmla="*/ 29 h 226"/>
                <a:gd name="T36" fmla="*/ 210 w 553"/>
                <a:gd name="T37" fmla="*/ 20 h 226"/>
                <a:gd name="T38" fmla="*/ 225 w 553"/>
                <a:gd name="T39" fmla="*/ 12 h 226"/>
                <a:gd name="T40" fmla="*/ 241 w 553"/>
                <a:gd name="T41" fmla="*/ 5 h 226"/>
                <a:gd name="T42" fmla="*/ 257 w 553"/>
                <a:gd name="T43" fmla="*/ 2 h 226"/>
                <a:gd name="T44" fmla="*/ 273 w 553"/>
                <a:gd name="T45" fmla="*/ 0 h 226"/>
                <a:gd name="T46" fmla="*/ 273 w 553"/>
                <a:gd name="T47" fmla="*/ 0 h 226"/>
                <a:gd name="T48" fmla="*/ 282 w 553"/>
                <a:gd name="T49" fmla="*/ 0 h 226"/>
                <a:gd name="T50" fmla="*/ 290 w 553"/>
                <a:gd name="T51" fmla="*/ 2 h 226"/>
                <a:gd name="T52" fmla="*/ 301 w 553"/>
                <a:gd name="T53" fmla="*/ 4 h 226"/>
                <a:gd name="T54" fmla="*/ 310 w 553"/>
                <a:gd name="T55" fmla="*/ 8 h 226"/>
                <a:gd name="T56" fmla="*/ 328 w 553"/>
                <a:gd name="T57" fmla="*/ 18 h 226"/>
                <a:gd name="T58" fmla="*/ 346 w 553"/>
                <a:gd name="T59" fmla="*/ 30 h 226"/>
                <a:gd name="T60" fmla="*/ 364 w 553"/>
                <a:gd name="T61" fmla="*/ 43 h 226"/>
                <a:gd name="T62" fmla="*/ 379 w 553"/>
                <a:gd name="T63" fmla="*/ 57 h 226"/>
                <a:gd name="T64" fmla="*/ 394 w 553"/>
                <a:gd name="T65" fmla="*/ 71 h 226"/>
                <a:gd name="T66" fmla="*/ 406 w 553"/>
                <a:gd name="T67" fmla="*/ 85 h 226"/>
                <a:gd name="T68" fmla="*/ 406 w 553"/>
                <a:gd name="T69" fmla="*/ 85 h 226"/>
                <a:gd name="T70" fmla="*/ 438 w 553"/>
                <a:gd name="T71" fmla="*/ 118 h 226"/>
                <a:gd name="T72" fmla="*/ 470 w 553"/>
                <a:gd name="T73" fmla="*/ 150 h 226"/>
                <a:gd name="T74" fmla="*/ 503 w 553"/>
                <a:gd name="T75" fmla="*/ 182 h 226"/>
                <a:gd name="T76" fmla="*/ 538 w 553"/>
                <a:gd name="T77" fmla="*/ 213 h 226"/>
                <a:gd name="T78" fmla="*/ 538 w 553"/>
                <a:gd name="T79" fmla="*/ 213 h 226"/>
                <a:gd name="T80" fmla="*/ 544 w 553"/>
                <a:gd name="T81" fmla="*/ 219 h 226"/>
                <a:gd name="T82" fmla="*/ 553 w 553"/>
                <a:gd name="T83" fmla="*/ 226 h 226"/>
                <a:gd name="T84" fmla="*/ 553 w 553"/>
                <a:gd name="T85" fmla="*/ 226 h 226"/>
                <a:gd name="T86" fmla="*/ 431 w 553"/>
                <a:gd name="T87" fmla="*/ 210 h 226"/>
                <a:gd name="T88" fmla="*/ 310 w 553"/>
                <a:gd name="T89" fmla="*/ 195 h 226"/>
                <a:gd name="T90" fmla="*/ 310 w 553"/>
                <a:gd name="T91" fmla="*/ 195 h 226"/>
                <a:gd name="T92" fmla="*/ 248 w 553"/>
                <a:gd name="T93" fmla="*/ 186 h 226"/>
                <a:gd name="T94" fmla="*/ 192 w 553"/>
                <a:gd name="T95" fmla="*/ 177 h 226"/>
                <a:gd name="T96" fmla="*/ 192 w 553"/>
                <a:gd name="T97" fmla="*/ 17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3" h="226">
                  <a:moveTo>
                    <a:pt x="192" y="177"/>
                  </a:moveTo>
                  <a:lnTo>
                    <a:pt x="192" y="177"/>
                  </a:lnTo>
                  <a:lnTo>
                    <a:pt x="138" y="167"/>
                  </a:lnTo>
                  <a:lnTo>
                    <a:pt x="88" y="157"/>
                  </a:lnTo>
                  <a:lnTo>
                    <a:pt x="42" y="146"/>
                  </a:lnTo>
                  <a:lnTo>
                    <a:pt x="0" y="135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1" y="130"/>
                  </a:lnTo>
                  <a:lnTo>
                    <a:pt x="42" y="123"/>
                  </a:lnTo>
                  <a:lnTo>
                    <a:pt x="62" y="114"/>
                  </a:lnTo>
                  <a:lnTo>
                    <a:pt x="82" y="104"/>
                  </a:lnTo>
                  <a:lnTo>
                    <a:pt x="101" y="94"/>
                  </a:lnTo>
                  <a:lnTo>
                    <a:pt x="119" y="82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80" y="37"/>
                  </a:lnTo>
                  <a:lnTo>
                    <a:pt x="194" y="29"/>
                  </a:lnTo>
                  <a:lnTo>
                    <a:pt x="210" y="20"/>
                  </a:lnTo>
                  <a:lnTo>
                    <a:pt x="225" y="12"/>
                  </a:lnTo>
                  <a:lnTo>
                    <a:pt x="241" y="5"/>
                  </a:lnTo>
                  <a:lnTo>
                    <a:pt x="257" y="2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82" y="0"/>
                  </a:lnTo>
                  <a:lnTo>
                    <a:pt x="290" y="2"/>
                  </a:lnTo>
                  <a:lnTo>
                    <a:pt x="301" y="4"/>
                  </a:lnTo>
                  <a:lnTo>
                    <a:pt x="310" y="8"/>
                  </a:lnTo>
                  <a:lnTo>
                    <a:pt x="328" y="18"/>
                  </a:lnTo>
                  <a:lnTo>
                    <a:pt x="346" y="30"/>
                  </a:lnTo>
                  <a:lnTo>
                    <a:pt x="364" y="43"/>
                  </a:lnTo>
                  <a:lnTo>
                    <a:pt x="379" y="57"/>
                  </a:lnTo>
                  <a:lnTo>
                    <a:pt x="394" y="71"/>
                  </a:lnTo>
                  <a:lnTo>
                    <a:pt x="406" y="85"/>
                  </a:lnTo>
                  <a:lnTo>
                    <a:pt x="406" y="85"/>
                  </a:lnTo>
                  <a:lnTo>
                    <a:pt x="438" y="118"/>
                  </a:lnTo>
                  <a:lnTo>
                    <a:pt x="470" y="150"/>
                  </a:lnTo>
                  <a:lnTo>
                    <a:pt x="503" y="182"/>
                  </a:lnTo>
                  <a:lnTo>
                    <a:pt x="538" y="213"/>
                  </a:lnTo>
                  <a:lnTo>
                    <a:pt x="538" y="213"/>
                  </a:lnTo>
                  <a:lnTo>
                    <a:pt x="544" y="219"/>
                  </a:lnTo>
                  <a:lnTo>
                    <a:pt x="553" y="226"/>
                  </a:lnTo>
                  <a:lnTo>
                    <a:pt x="553" y="226"/>
                  </a:lnTo>
                  <a:lnTo>
                    <a:pt x="431" y="210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248" y="186"/>
                  </a:lnTo>
                  <a:lnTo>
                    <a:pt x="192" y="177"/>
                  </a:lnTo>
                  <a:lnTo>
                    <a:pt x="192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A843E8F2-3606-482C-A9E4-CE89ACB7C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5" y="2735"/>
              <a:ext cx="1777" cy="1540"/>
            </a:xfrm>
            <a:custGeom>
              <a:avLst/>
              <a:gdLst>
                <a:gd name="T0" fmla="*/ 1376 w 3554"/>
                <a:gd name="T1" fmla="*/ 1906 h 3079"/>
                <a:gd name="T2" fmla="*/ 1306 w 3554"/>
                <a:gd name="T3" fmla="*/ 1985 h 3079"/>
                <a:gd name="T4" fmla="*/ 1198 w 3554"/>
                <a:gd name="T5" fmla="*/ 2103 h 3079"/>
                <a:gd name="T6" fmla="*/ 1024 w 3554"/>
                <a:gd name="T7" fmla="*/ 2267 h 3079"/>
                <a:gd name="T8" fmla="*/ 959 w 3554"/>
                <a:gd name="T9" fmla="*/ 2340 h 3079"/>
                <a:gd name="T10" fmla="*/ 1111 w 3554"/>
                <a:gd name="T11" fmla="*/ 2343 h 3079"/>
                <a:gd name="T12" fmla="*/ 1314 w 3554"/>
                <a:gd name="T13" fmla="*/ 2377 h 3079"/>
                <a:gd name="T14" fmla="*/ 1453 w 3554"/>
                <a:gd name="T15" fmla="*/ 2421 h 3079"/>
                <a:gd name="T16" fmla="*/ 1465 w 3554"/>
                <a:gd name="T17" fmla="*/ 2353 h 3079"/>
                <a:gd name="T18" fmla="*/ 1406 w 3554"/>
                <a:gd name="T19" fmla="*/ 1990 h 3079"/>
                <a:gd name="T20" fmla="*/ 1665 w 3554"/>
                <a:gd name="T21" fmla="*/ 2936 h 3079"/>
                <a:gd name="T22" fmla="*/ 955 w 3554"/>
                <a:gd name="T23" fmla="*/ 2943 h 3079"/>
                <a:gd name="T24" fmla="*/ 441 w 3554"/>
                <a:gd name="T25" fmla="*/ 2939 h 3079"/>
                <a:gd name="T26" fmla="*/ 228 w 3554"/>
                <a:gd name="T27" fmla="*/ 2916 h 3079"/>
                <a:gd name="T28" fmla="*/ 109 w 3554"/>
                <a:gd name="T29" fmla="*/ 2879 h 3079"/>
                <a:gd name="T30" fmla="*/ 53 w 3554"/>
                <a:gd name="T31" fmla="*/ 2845 h 3079"/>
                <a:gd name="T32" fmla="*/ 22 w 3554"/>
                <a:gd name="T33" fmla="*/ 2796 h 3079"/>
                <a:gd name="T34" fmla="*/ 0 w 3554"/>
                <a:gd name="T35" fmla="*/ 2676 h 3079"/>
                <a:gd name="T36" fmla="*/ 11 w 3554"/>
                <a:gd name="T37" fmla="*/ 2501 h 3079"/>
                <a:gd name="T38" fmla="*/ 37 w 3554"/>
                <a:gd name="T39" fmla="*/ 2385 h 3079"/>
                <a:gd name="T40" fmla="*/ 221 w 3554"/>
                <a:gd name="T41" fmla="*/ 1974 h 3079"/>
                <a:gd name="T42" fmla="*/ 454 w 3554"/>
                <a:gd name="T43" fmla="*/ 1507 h 3079"/>
                <a:gd name="T44" fmla="*/ 736 w 3554"/>
                <a:gd name="T45" fmla="*/ 1028 h 3079"/>
                <a:gd name="T46" fmla="*/ 736 w 3554"/>
                <a:gd name="T47" fmla="*/ 994 h 3079"/>
                <a:gd name="T48" fmla="*/ 700 w 3554"/>
                <a:gd name="T49" fmla="*/ 913 h 3079"/>
                <a:gd name="T50" fmla="*/ 760 w 3554"/>
                <a:gd name="T51" fmla="*/ 877 h 3079"/>
                <a:gd name="T52" fmla="*/ 904 w 3554"/>
                <a:gd name="T53" fmla="*/ 730 h 3079"/>
                <a:gd name="T54" fmla="*/ 1230 w 3554"/>
                <a:gd name="T55" fmla="*/ 330 h 3079"/>
                <a:gd name="T56" fmla="*/ 1292 w 3554"/>
                <a:gd name="T57" fmla="*/ 230 h 3079"/>
                <a:gd name="T58" fmla="*/ 1347 w 3554"/>
                <a:gd name="T59" fmla="*/ 78 h 3079"/>
                <a:gd name="T60" fmla="*/ 1449 w 3554"/>
                <a:gd name="T61" fmla="*/ 21 h 3079"/>
                <a:gd name="T62" fmla="*/ 1647 w 3554"/>
                <a:gd name="T63" fmla="*/ 87 h 3079"/>
                <a:gd name="T64" fmla="*/ 1767 w 3554"/>
                <a:gd name="T65" fmla="*/ 157 h 3079"/>
                <a:gd name="T66" fmla="*/ 1975 w 3554"/>
                <a:gd name="T67" fmla="*/ 326 h 3079"/>
                <a:gd name="T68" fmla="*/ 2131 w 3554"/>
                <a:gd name="T69" fmla="*/ 495 h 3079"/>
                <a:gd name="T70" fmla="*/ 2217 w 3554"/>
                <a:gd name="T71" fmla="*/ 631 h 3079"/>
                <a:gd name="T72" fmla="*/ 2263 w 3554"/>
                <a:gd name="T73" fmla="*/ 775 h 3079"/>
                <a:gd name="T74" fmla="*/ 2280 w 3554"/>
                <a:gd name="T75" fmla="*/ 1219 h 3079"/>
                <a:gd name="T76" fmla="*/ 2269 w 3554"/>
                <a:gd name="T77" fmla="*/ 1867 h 3079"/>
                <a:gd name="T78" fmla="*/ 2256 w 3554"/>
                <a:gd name="T79" fmla="*/ 2181 h 3079"/>
                <a:gd name="T80" fmla="*/ 2273 w 3554"/>
                <a:gd name="T81" fmla="*/ 2363 h 3079"/>
                <a:gd name="T82" fmla="*/ 2294 w 3554"/>
                <a:gd name="T83" fmla="*/ 2381 h 3079"/>
                <a:gd name="T84" fmla="*/ 2442 w 3554"/>
                <a:gd name="T85" fmla="*/ 2364 h 3079"/>
                <a:gd name="T86" fmla="*/ 2578 w 3554"/>
                <a:gd name="T87" fmla="*/ 2353 h 3079"/>
                <a:gd name="T88" fmla="*/ 2857 w 3554"/>
                <a:gd name="T89" fmla="*/ 2378 h 3079"/>
                <a:gd name="T90" fmla="*/ 3018 w 3554"/>
                <a:gd name="T91" fmla="*/ 2419 h 3079"/>
                <a:gd name="T92" fmla="*/ 3240 w 3554"/>
                <a:gd name="T93" fmla="*/ 2501 h 3079"/>
                <a:gd name="T94" fmla="*/ 3398 w 3554"/>
                <a:gd name="T95" fmla="*/ 2544 h 3079"/>
                <a:gd name="T96" fmla="*/ 3520 w 3554"/>
                <a:gd name="T97" fmla="*/ 2595 h 3079"/>
                <a:gd name="T98" fmla="*/ 3548 w 3554"/>
                <a:gd name="T99" fmla="*/ 2677 h 3079"/>
                <a:gd name="T100" fmla="*/ 3552 w 3554"/>
                <a:gd name="T101" fmla="*/ 2834 h 3079"/>
                <a:gd name="T102" fmla="*/ 3533 w 3554"/>
                <a:gd name="T103" fmla="*/ 2943 h 3079"/>
                <a:gd name="T104" fmla="*/ 3486 w 3554"/>
                <a:gd name="T105" fmla="*/ 3048 h 3079"/>
                <a:gd name="T106" fmla="*/ 3057 w 3554"/>
                <a:gd name="T107" fmla="*/ 3055 h 3079"/>
                <a:gd name="T108" fmla="*/ 2107 w 3554"/>
                <a:gd name="T109" fmla="*/ 3079 h 3079"/>
                <a:gd name="T110" fmla="*/ 1927 w 3554"/>
                <a:gd name="T111" fmla="*/ 3073 h 3079"/>
                <a:gd name="T112" fmla="*/ 1817 w 3554"/>
                <a:gd name="T113" fmla="*/ 3041 h 3079"/>
                <a:gd name="T114" fmla="*/ 1735 w 3554"/>
                <a:gd name="T115" fmla="*/ 2987 h 3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4" h="3079">
                  <a:moveTo>
                    <a:pt x="1393" y="1872"/>
                  </a:moveTo>
                  <a:lnTo>
                    <a:pt x="1393" y="1872"/>
                  </a:lnTo>
                  <a:lnTo>
                    <a:pt x="1389" y="1884"/>
                  </a:lnTo>
                  <a:lnTo>
                    <a:pt x="1384" y="1895"/>
                  </a:lnTo>
                  <a:lnTo>
                    <a:pt x="1376" y="1906"/>
                  </a:lnTo>
                  <a:lnTo>
                    <a:pt x="1369" y="1916"/>
                  </a:lnTo>
                  <a:lnTo>
                    <a:pt x="1351" y="1936"/>
                  </a:lnTo>
                  <a:lnTo>
                    <a:pt x="1334" y="1954"/>
                  </a:lnTo>
                  <a:lnTo>
                    <a:pt x="1334" y="1954"/>
                  </a:lnTo>
                  <a:lnTo>
                    <a:pt x="1306" y="1985"/>
                  </a:lnTo>
                  <a:lnTo>
                    <a:pt x="1278" y="2016"/>
                  </a:lnTo>
                  <a:lnTo>
                    <a:pt x="1248" y="2047"/>
                  </a:lnTo>
                  <a:lnTo>
                    <a:pt x="1220" y="2077"/>
                  </a:lnTo>
                  <a:lnTo>
                    <a:pt x="1220" y="2077"/>
                  </a:lnTo>
                  <a:lnTo>
                    <a:pt x="1198" y="2103"/>
                  </a:lnTo>
                  <a:lnTo>
                    <a:pt x="1174" y="2127"/>
                  </a:lnTo>
                  <a:lnTo>
                    <a:pt x="1150" y="2152"/>
                  </a:lnTo>
                  <a:lnTo>
                    <a:pt x="1125" y="2175"/>
                  </a:lnTo>
                  <a:lnTo>
                    <a:pt x="1075" y="2221"/>
                  </a:lnTo>
                  <a:lnTo>
                    <a:pt x="1024" y="2267"/>
                  </a:lnTo>
                  <a:lnTo>
                    <a:pt x="1024" y="2267"/>
                  </a:lnTo>
                  <a:lnTo>
                    <a:pt x="983" y="2305"/>
                  </a:lnTo>
                  <a:lnTo>
                    <a:pt x="942" y="2343"/>
                  </a:lnTo>
                  <a:lnTo>
                    <a:pt x="942" y="2343"/>
                  </a:lnTo>
                  <a:lnTo>
                    <a:pt x="959" y="2340"/>
                  </a:lnTo>
                  <a:lnTo>
                    <a:pt x="974" y="2337"/>
                  </a:lnTo>
                  <a:lnTo>
                    <a:pt x="1009" y="2336"/>
                  </a:lnTo>
                  <a:lnTo>
                    <a:pt x="1042" y="2336"/>
                  </a:lnTo>
                  <a:lnTo>
                    <a:pt x="1076" y="2339"/>
                  </a:lnTo>
                  <a:lnTo>
                    <a:pt x="1111" y="2343"/>
                  </a:lnTo>
                  <a:lnTo>
                    <a:pt x="1146" y="2348"/>
                  </a:lnTo>
                  <a:lnTo>
                    <a:pt x="1208" y="2359"/>
                  </a:lnTo>
                  <a:lnTo>
                    <a:pt x="1208" y="2359"/>
                  </a:lnTo>
                  <a:lnTo>
                    <a:pt x="1278" y="2371"/>
                  </a:lnTo>
                  <a:lnTo>
                    <a:pt x="1314" y="2377"/>
                  </a:lnTo>
                  <a:lnTo>
                    <a:pt x="1351" y="2386"/>
                  </a:lnTo>
                  <a:lnTo>
                    <a:pt x="1387" y="2395"/>
                  </a:lnTo>
                  <a:lnTo>
                    <a:pt x="1421" y="2407"/>
                  </a:lnTo>
                  <a:lnTo>
                    <a:pt x="1438" y="2413"/>
                  </a:lnTo>
                  <a:lnTo>
                    <a:pt x="1453" y="2421"/>
                  </a:lnTo>
                  <a:lnTo>
                    <a:pt x="1469" y="2430"/>
                  </a:lnTo>
                  <a:lnTo>
                    <a:pt x="1483" y="2437"/>
                  </a:lnTo>
                  <a:lnTo>
                    <a:pt x="1483" y="2437"/>
                  </a:lnTo>
                  <a:lnTo>
                    <a:pt x="1483" y="2437"/>
                  </a:lnTo>
                  <a:lnTo>
                    <a:pt x="1465" y="2353"/>
                  </a:lnTo>
                  <a:lnTo>
                    <a:pt x="1449" y="2272"/>
                  </a:lnTo>
                  <a:lnTo>
                    <a:pt x="1437" y="2196"/>
                  </a:lnTo>
                  <a:lnTo>
                    <a:pt x="1425" y="2123"/>
                  </a:lnTo>
                  <a:lnTo>
                    <a:pt x="1415" y="2054"/>
                  </a:lnTo>
                  <a:lnTo>
                    <a:pt x="1406" y="1990"/>
                  </a:lnTo>
                  <a:lnTo>
                    <a:pt x="1399" y="1929"/>
                  </a:lnTo>
                  <a:lnTo>
                    <a:pt x="1393" y="1872"/>
                  </a:lnTo>
                  <a:close/>
                  <a:moveTo>
                    <a:pt x="1684" y="2934"/>
                  </a:moveTo>
                  <a:lnTo>
                    <a:pt x="1684" y="2934"/>
                  </a:lnTo>
                  <a:lnTo>
                    <a:pt x="1665" y="2936"/>
                  </a:lnTo>
                  <a:lnTo>
                    <a:pt x="1607" y="2938"/>
                  </a:lnTo>
                  <a:lnTo>
                    <a:pt x="1515" y="2941"/>
                  </a:lnTo>
                  <a:lnTo>
                    <a:pt x="1392" y="2942"/>
                  </a:lnTo>
                  <a:lnTo>
                    <a:pt x="1392" y="2942"/>
                  </a:lnTo>
                  <a:lnTo>
                    <a:pt x="955" y="2943"/>
                  </a:lnTo>
                  <a:lnTo>
                    <a:pt x="706" y="2945"/>
                  </a:lnTo>
                  <a:lnTo>
                    <a:pt x="599" y="2943"/>
                  </a:lnTo>
                  <a:lnTo>
                    <a:pt x="511" y="2942"/>
                  </a:lnTo>
                  <a:lnTo>
                    <a:pt x="511" y="2942"/>
                  </a:lnTo>
                  <a:lnTo>
                    <a:pt x="441" y="2939"/>
                  </a:lnTo>
                  <a:lnTo>
                    <a:pt x="374" y="2934"/>
                  </a:lnTo>
                  <a:lnTo>
                    <a:pt x="313" y="2929"/>
                  </a:lnTo>
                  <a:lnTo>
                    <a:pt x="283" y="2925"/>
                  </a:lnTo>
                  <a:lnTo>
                    <a:pt x="255" y="2921"/>
                  </a:lnTo>
                  <a:lnTo>
                    <a:pt x="228" y="2916"/>
                  </a:lnTo>
                  <a:lnTo>
                    <a:pt x="201" y="2910"/>
                  </a:lnTo>
                  <a:lnTo>
                    <a:pt x="177" y="2904"/>
                  </a:lnTo>
                  <a:lnTo>
                    <a:pt x="153" y="2897"/>
                  </a:lnTo>
                  <a:lnTo>
                    <a:pt x="131" y="2888"/>
                  </a:lnTo>
                  <a:lnTo>
                    <a:pt x="109" y="2879"/>
                  </a:lnTo>
                  <a:lnTo>
                    <a:pt x="89" y="2869"/>
                  </a:lnTo>
                  <a:lnTo>
                    <a:pt x="69" y="2859"/>
                  </a:lnTo>
                  <a:lnTo>
                    <a:pt x="69" y="2859"/>
                  </a:lnTo>
                  <a:lnTo>
                    <a:pt x="62" y="2852"/>
                  </a:lnTo>
                  <a:lnTo>
                    <a:pt x="53" y="2845"/>
                  </a:lnTo>
                  <a:lnTo>
                    <a:pt x="45" y="2837"/>
                  </a:lnTo>
                  <a:lnTo>
                    <a:pt x="39" y="2828"/>
                  </a:lnTo>
                  <a:lnTo>
                    <a:pt x="32" y="2818"/>
                  </a:lnTo>
                  <a:lnTo>
                    <a:pt x="27" y="2807"/>
                  </a:lnTo>
                  <a:lnTo>
                    <a:pt x="22" y="2796"/>
                  </a:lnTo>
                  <a:lnTo>
                    <a:pt x="18" y="2784"/>
                  </a:lnTo>
                  <a:lnTo>
                    <a:pt x="11" y="2760"/>
                  </a:lnTo>
                  <a:lnTo>
                    <a:pt x="5" y="2733"/>
                  </a:lnTo>
                  <a:lnTo>
                    <a:pt x="3" y="2704"/>
                  </a:lnTo>
                  <a:lnTo>
                    <a:pt x="0" y="2676"/>
                  </a:lnTo>
                  <a:lnTo>
                    <a:pt x="0" y="2645"/>
                  </a:lnTo>
                  <a:lnTo>
                    <a:pt x="2" y="2615"/>
                  </a:lnTo>
                  <a:lnTo>
                    <a:pt x="3" y="2585"/>
                  </a:lnTo>
                  <a:lnTo>
                    <a:pt x="4" y="2556"/>
                  </a:lnTo>
                  <a:lnTo>
                    <a:pt x="11" y="2501"/>
                  </a:lnTo>
                  <a:lnTo>
                    <a:pt x="17" y="2454"/>
                  </a:lnTo>
                  <a:lnTo>
                    <a:pt x="17" y="2454"/>
                  </a:lnTo>
                  <a:lnTo>
                    <a:pt x="19" y="2441"/>
                  </a:lnTo>
                  <a:lnTo>
                    <a:pt x="23" y="2426"/>
                  </a:lnTo>
                  <a:lnTo>
                    <a:pt x="37" y="2385"/>
                  </a:lnTo>
                  <a:lnTo>
                    <a:pt x="58" y="2332"/>
                  </a:lnTo>
                  <a:lnTo>
                    <a:pt x="84" y="2271"/>
                  </a:lnTo>
                  <a:lnTo>
                    <a:pt x="114" y="2203"/>
                  </a:lnTo>
                  <a:lnTo>
                    <a:pt x="148" y="2129"/>
                  </a:lnTo>
                  <a:lnTo>
                    <a:pt x="221" y="1974"/>
                  </a:lnTo>
                  <a:lnTo>
                    <a:pt x="296" y="1817"/>
                  </a:lnTo>
                  <a:lnTo>
                    <a:pt x="365" y="1679"/>
                  </a:lnTo>
                  <a:lnTo>
                    <a:pt x="421" y="1570"/>
                  </a:lnTo>
                  <a:lnTo>
                    <a:pt x="454" y="1507"/>
                  </a:lnTo>
                  <a:lnTo>
                    <a:pt x="454" y="1507"/>
                  </a:lnTo>
                  <a:lnTo>
                    <a:pt x="520" y="1396"/>
                  </a:lnTo>
                  <a:lnTo>
                    <a:pt x="614" y="1238"/>
                  </a:lnTo>
                  <a:lnTo>
                    <a:pt x="700" y="1094"/>
                  </a:lnTo>
                  <a:lnTo>
                    <a:pt x="728" y="1044"/>
                  </a:lnTo>
                  <a:lnTo>
                    <a:pt x="736" y="1028"/>
                  </a:lnTo>
                  <a:lnTo>
                    <a:pt x="740" y="1019"/>
                  </a:lnTo>
                  <a:lnTo>
                    <a:pt x="740" y="1019"/>
                  </a:lnTo>
                  <a:lnTo>
                    <a:pt x="740" y="1014"/>
                  </a:lnTo>
                  <a:lnTo>
                    <a:pt x="740" y="1009"/>
                  </a:lnTo>
                  <a:lnTo>
                    <a:pt x="736" y="994"/>
                  </a:lnTo>
                  <a:lnTo>
                    <a:pt x="729" y="976"/>
                  </a:lnTo>
                  <a:lnTo>
                    <a:pt x="722" y="958"/>
                  </a:lnTo>
                  <a:lnTo>
                    <a:pt x="706" y="926"/>
                  </a:lnTo>
                  <a:lnTo>
                    <a:pt x="700" y="913"/>
                  </a:lnTo>
                  <a:lnTo>
                    <a:pt x="700" y="913"/>
                  </a:lnTo>
                  <a:lnTo>
                    <a:pt x="719" y="901"/>
                  </a:lnTo>
                  <a:lnTo>
                    <a:pt x="742" y="889"/>
                  </a:lnTo>
                  <a:lnTo>
                    <a:pt x="742" y="889"/>
                  </a:lnTo>
                  <a:lnTo>
                    <a:pt x="751" y="885"/>
                  </a:lnTo>
                  <a:lnTo>
                    <a:pt x="760" y="877"/>
                  </a:lnTo>
                  <a:lnTo>
                    <a:pt x="782" y="859"/>
                  </a:lnTo>
                  <a:lnTo>
                    <a:pt x="807" y="835"/>
                  </a:lnTo>
                  <a:lnTo>
                    <a:pt x="837" y="804"/>
                  </a:lnTo>
                  <a:lnTo>
                    <a:pt x="869" y="770"/>
                  </a:lnTo>
                  <a:lnTo>
                    <a:pt x="904" y="730"/>
                  </a:lnTo>
                  <a:lnTo>
                    <a:pt x="977" y="645"/>
                  </a:lnTo>
                  <a:lnTo>
                    <a:pt x="1050" y="556"/>
                  </a:lnTo>
                  <a:lnTo>
                    <a:pt x="1120" y="468"/>
                  </a:lnTo>
                  <a:lnTo>
                    <a:pt x="1230" y="330"/>
                  </a:lnTo>
                  <a:lnTo>
                    <a:pt x="1230" y="330"/>
                  </a:lnTo>
                  <a:lnTo>
                    <a:pt x="1244" y="311"/>
                  </a:lnTo>
                  <a:lnTo>
                    <a:pt x="1257" y="292"/>
                  </a:lnTo>
                  <a:lnTo>
                    <a:pt x="1270" y="271"/>
                  </a:lnTo>
                  <a:lnTo>
                    <a:pt x="1281" y="251"/>
                  </a:lnTo>
                  <a:lnTo>
                    <a:pt x="1292" y="230"/>
                  </a:lnTo>
                  <a:lnTo>
                    <a:pt x="1302" y="208"/>
                  </a:lnTo>
                  <a:lnTo>
                    <a:pt x="1312" y="187"/>
                  </a:lnTo>
                  <a:lnTo>
                    <a:pt x="1320" y="164"/>
                  </a:lnTo>
                  <a:lnTo>
                    <a:pt x="1335" y="120"/>
                  </a:lnTo>
                  <a:lnTo>
                    <a:pt x="1347" y="78"/>
                  </a:lnTo>
                  <a:lnTo>
                    <a:pt x="1355" y="37"/>
                  </a:lnTo>
                  <a:lnTo>
                    <a:pt x="1360" y="0"/>
                  </a:lnTo>
                  <a:lnTo>
                    <a:pt x="1360" y="0"/>
                  </a:lnTo>
                  <a:lnTo>
                    <a:pt x="1403" y="10"/>
                  </a:lnTo>
                  <a:lnTo>
                    <a:pt x="1449" y="21"/>
                  </a:lnTo>
                  <a:lnTo>
                    <a:pt x="1503" y="37"/>
                  </a:lnTo>
                  <a:lnTo>
                    <a:pt x="1562" y="55"/>
                  </a:lnTo>
                  <a:lnTo>
                    <a:pt x="1592" y="65"/>
                  </a:lnTo>
                  <a:lnTo>
                    <a:pt x="1620" y="75"/>
                  </a:lnTo>
                  <a:lnTo>
                    <a:pt x="1647" y="87"/>
                  </a:lnTo>
                  <a:lnTo>
                    <a:pt x="1672" y="98"/>
                  </a:lnTo>
                  <a:lnTo>
                    <a:pt x="1695" y="110"/>
                  </a:lnTo>
                  <a:lnTo>
                    <a:pt x="1716" y="121"/>
                  </a:lnTo>
                  <a:lnTo>
                    <a:pt x="1716" y="121"/>
                  </a:lnTo>
                  <a:lnTo>
                    <a:pt x="1767" y="157"/>
                  </a:lnTo>
                  <a:lnTo>
                    <a:pt x="1802" y="183"/>
                  </a:lnTo>
                  <a:lnTo>
                    <a:pt x="1840" y="212"/>
                  </a:lnTo>
                  <a:lnTo>
                    <a:pt x="1882" y="247"/>
                  </a:lnTo>
                  <a:lnTo>
                    <a:pt x="1928" y="285"/>
                  </a:lnTo>
                  <a:lnTo>
                    <a:pt x="1975" y="326"/>
                  </a:lnTo>
                  <a:lnTo>
                    <a:pt x="2021" y="372"/>
                  </a:lnTo>
                  <a:lnTo>
                    <a:pt x="2067" y="420"/>
                  </a:lnTo>
                  <a:lnTo>
                    <a:pt x="2089" y="444"/>
                  </a:lnTo>
                  <a:lnTo>
                    <a:pt x="2109" y="470"/>
                  </a:lnTo>
                  <a:lnTo>
                    <a:pt x="2131" y="495"/>
                  </a:lnTo>
                  <a:lnTo>
                    <a:pt x="2150" y="522"/>
                  </a:lnTo>
                  <a:lnTo>
                    <a:pt x="2168" y="549"/>
                  </a:lnTo>
                  <a:lnTo>
                    <a:pt x="2186" y="576"/>
                  </a:lnTo>
                  <a:lnTo>
                    <a:pt x="2203" y="604"/>
                  </a:lnTo>
                  <a:lnTo>
                    <a:pt x="2217" y="631"/>
                  </a:lnTo>
                  <a:lnTo>
                    <a:pt x="2230" y="659"/>
                  </a:lnTo>
                  <a:lnTo>
                    <a:pt x="2241" y="689"/>
                  </a:lnTo>
                  <a:lnTo>
                    <a:pt x="2250" y="717"/>
                  </a:lnTo>
                  <a:lnTo>
                    <a:pt x="2258" y="745"/>
                  </a:lnTo>
                  <a:lnTo>
                    <a:pt x="2263" y="775"/>
                  </a:lnTo>
                  <a:lnTo>
                    <a:pt x="2265" y="803"/>
                  </a:lnTo>
                  <a:lnTo>
                    <a:pt x="2265" y="803"/>
                  </a:lnTo>
                  <a:lnTo>
                    <a:pt x="2272" y="927"/>
                  </a:lnTo>
                  <a:lnTo>
                    <a:pt x="2276" y="1068"/>
                  </a:lnTo>
                  <a:lnTo>
                    <a:pt x="2280" y="1219"/>
                  </a:lnTo>
                  <a:lnTo>
                    <a:pt x="2281" y="1374"/>
                  </a:lnTo>
                  <a:lnTo>
                    <a:pt x="2280" y="1528"/>
                  </a:lnTo>
                  <a:lnTo>
                    <a:pt x="2277" y="1674"/>
                  </a:lnTo>
                  <a:lnTo>
                    <a:pt x="2273" y="1807"/>
                  </a:lnTo>
                  <a:lnTo>
                    <a:pt x="2269" y="1867"/>
                  </a:lnTo>
                  <a:lnTo>
                    <a:pt x="2265" y="1921"/>
                  </a:lnTo>
                  <a:lnTo>
                    <a:pt x="2265" y="1921"/>
                  </a:lnTo>
                  <a:lnTo>
                    <a:pt x="2260" y="2018"/>
                  </a:lnTo>
                  <a:lnTo>
                    <a:pt x="2256" y="2106"/>
                  </a:lnTo>
                  <a:lnTo>
                    <a:pt x="2256" y="2181"/>
                  </a:lnTo>
                  <a:lnTo>
                    <a:pt x="2259" y="2245"/>
                  </a:lnTo>
                  <a:lnTo>
                    <a:pt x="2263" y="2296"/>
                  </a:lnTo>
                  <a:lnTo>
                    <a:pt x="2268" y="2336"/>
                  </a:lnTo>
                  <a:lnTo>
                    <a:pt x="2271" y="2351"/>
                  </a:lnTo>
                  <a:lnTo>
                    <a:pt x="2273" y="2363"/>
                  </a:lnTo>
                  <a:lnTo>
                    <a:pt x="2277" y="2372"/>
                  </a:lnTo>
                  <a:lnTo>
                    <a:pt x="2281" y="2376"/>
                  </a:lnTo>
                  <a:lnTo>
                    <a:pt x="2281" y="2376"/>
                  </a:lnTo>
                  <a:lnTo>
                    <a:pt x="2286" y="2380"/>
                  </a:lnTo>
                  <a:lnTo>
                    <a:pt x="2294" y="2381"/>
                  </a:lnTo>
                  <a:lnTo>
                    <a:pt x="2305" y="2381"/>
                  </a:lnTo>
                  <a:lnTo>
                    <a:pt x="2319" y="2380"/>
                  </a:lnTo>
                  <a:lnTo>
                    <a:pt x="2354" y="2377"/>
                  </a:lnTo>
                  <a:lnTo>
                    <a:pt x="2396" y="2371"/>
                  </a:lnTo>
                  <a:lnTo>
                    <a:pt x="2442" y="2364"/>
                  </a:lnTo>
                  <a:lnTo>
                    <a:pt x="2490" y="2359"/>
                  </a:lnTo>
                  <a:lnTo>
                    <a:pt x="2536" y="2354"/>
                  </a:lnTo>
                  <a:lnTo>
                    <a:pt x="2558" y="2353"/>
                  </a:lnTo>
                  <a:lnTo>
                    <a:pt x="2578" y="2353"/>
                  </a:lnTo>
                  <a:lnTo>
                    <a:pt x="2578" y="2353"/>
                  </a:lnTo>
                  <a:lnTo>
                    <a:pt x="2623" y="2353"/>
                  </a:lnTo>
                  <a:lnTo>
                    <a:pt x="2674" y="2355"/>
                  </a:lnTo>
                  <a:lnTo>
                    <a:pt x="2732" y="2360"/>
                  </a:lnTo>
                  <a:lnTo>
                    <a:pt x="2793" y="2368"/>
                  </a:lnTo>
                  <a:lnTo>
                    <a:pt x="2857" y="2378"/>
                  </a:lnTo>
                  <a:lnTo>
                    <a:pt x="2889" y="2385"/>
                  </a:lnTo>
                  <a:lnTo>
                    <a:pt x="2923" y="2391"/>
                  </a:lnTo>
                  <a:lnTo>
                    <a:pt x="2955" y="2400"/>
                  </a:lnTo>
                  <a:lnTo>
                    <a:pt x="2987" y="2409"/>
                  </a:lnTo>
                  <a:lnTo>
                    <a:pt x="3018" y="2419"/>
                  </a:lnTo>
                  <a:lnTo>
                    <a:pt x="3048" y="2430"/>
                  </a:lnTo>
                  <a:lnTo>
                    <a:pt x="3048" y="2430"/>
                  </a:lnTo>
                  <a:lnTo>
                    <a:pt x="3112" y="2455"/>
                  </a:lnTo>
                  <a:lnTo>
                    <a:pt x="3175" y="2478"/>
                  </a:lnTo>
                  <a:lnTo>
                    <a:pt x="3240" y="2501"/>
                  </a:lnTo>
                  <a:lnTo>
                    <a:pt x="3274" y="2512"/>
                  </a:lnTo>
                  <a:lnTo>
                    <a:pt x="3310" y="2522"/>
                  </a:lnTo>
                  <a:lnTo>
                    <a:pt x="3310" y="2522"/>
                  </a:lnTo>
                  <a:lnTo>
                    <a:pt x="3352" y="2533"/>
                  </a:lnTo>
                  <a:lnTo>
                    <a:pt x="3398" y="2544"/>
                  </a:lnTo>
                  <a:lnTo>
                    <a:pt x="3448" y="2554"/>
                  </a:lnTo>
                  <a:lnTo>
                    <a:pt x="3502" y="2564"/>
                  </a:lnTo>
                  <a:lnTo>
                    <a:pt x="3502" y="2564"/>
                  </a:lnTo>
                  <a:lnTo>
                    <a:pt x="3511" y="2579"/>
                  </a:lnTo>
                  <a:lnTo>
                    <a:pt x="3520" y="2595"/>
                  </a:lnTo>
                  <a:lnTo>
                    <a:pt x="3527" y="2610"/>
                  </a:lnTo>
                  <a:lnTo>
                    <a:pt x="3534" y="2627"/>
                  </a:lnTo>
                  <a:lnTo>
                    <a:pt x="3540" y="2644"/>
                  </a:lnTo>
                  <a:lnTo>
                    <a:pt x="3544" y="2660"/>
                  </a:lnTo>
                  <a:lnTo>
                    <a:pt x="3548" y="2677"/>
                  </a:lnTo>
                  <a:lnTo>
                    <a:pt x="3551" y="2693"/>
                  </a:lnTo>
                  <a:lnTo>
                    <a:pt x="3554" y="2728"/>
                  </a:lnTo>
                  <a:lnTo>
                    <a:pt x="3554" y="2764"/>
                  </a:lnTo>
                  <a:lnTo>
                    <a:pt x="3553" y="2800"/>
                  </a:lnTo>
                  <a:lnTo>
                    <a:pt x="3552" y="2834"/>
                  </a:lnTo>
                  <a:lnTo>
                    <a:pt x="3552" y="2834"/>
                  </a:lnTo>
                  <a:lnTo>
                    <a:pt x="3548" y="2863"/>
                  </a:lnTo>
                  <a:lnTo>
                    <a:pt x="3544" y="2889"/>
                  </a:lnTo>
                  <a:lnTo>
                    <a:pt x="3539" y="2918"/>
                  </a:lnTo>
                  <a:lnTo>
                    <a:pt x="3533" y="2943"/>
                  </a:lnTo>
                  <a:lnTo>
                    <a:pt x="3524" y="2970"/>
                  </a:lnTo>
                  <a:lnTo>
                    <a:pt x="3513" y="2996"/>
                  </a:lnTo>
                  <a:lnTo>
                    <a:pt x="3501" y="3020"/>
                  </a:lnTo>
                  <a:lnTo>
                    <a:pt x="3485" y="3044"/>
                  </a:lnTo>
                  <a:lnTo>
                    <a:pt x="3486" y="3048"/>
                  </a:lnTo>
                  <a:lnTo>
                    <a:pt x="3486" y="3048"/>
                  </a:lnTo>
                  <a:lnTo>
                    <a:pt x="3246" y="3052"/>
                  </a:lnTo>
                  <a:lnTo>
                    <a:pt x="3143" y="3055"/>
                  </a:lnTo>
                  <a:lnTo>
                    <a:pt x="3057" y="3055"/>
                  </a:lnTo>
                  <a:lnTo>
                    <a:pt x="3057" y="3055"/>
                  </a:lnTo>
                  <a:lnTo>
                    <a:pt x="2929" y="3056"/>
                  </a:lnTo>
                  <a:lnTo>
                    <a:pt x="2772" y="3060"/>
                  </a:lnTo>
                  <a:lnTo>
                    <a:pt x="2422" y="3071"/>
                  </a:lnTo>
                  <a:lnTo>
                    <a:pt x="2254" y="3076"/>
                  </a:lnTo>
                  <a:lnTo>
                    <a:pt x="2107" y="3079"/>
                  </a:lnTo>
                  <a:lnTo>
                    <a:pt x="2045" y="3079"/>
                  </a:lnTo>
                  <a:lnTo>
                    <a:pt x="1994" y="3078"/>
                  </a:lnTo>
                  <a:lnTo>
                    <a:pt x="1954" y="3075"/>
                  </a:lnTo>
                  <a:lnTo>
                    <a:pt x="1927" y="3073"/>
                  </a:lnTo>
                  <a:lnTo>
                    <a:pt x="1927" y="3073"/>
                  </a:lnTo>
                  <a:lnTo>
                    <a:pt x="1903" y="3068"/>
                  </a:lnTo>
                  <a:lnTo>
                    <a:pt x="1876" y="3061"/>
                  </a:lnTo>
                  <a:lnTo>
                    <a:pt x="1848" y="3052"/>
                  </a:lnTo>
                  <a:lnTo>
                    <a:pt x="1832" y="3047"/>
                  </a:lnTo>
                  <a:lnTo>
                    <a:pt x="1817" y="3041"/>
                  </a:lnTo>
                  <a:lnTo>
                    <a:pt x="1802" y="3032"/>
                  </a:lnTo>
                  <a:lnTo>
                    <a:pt x="1785" y="3023"/>
                  </a:lnTo>
                  <a:lnTo>
                    <a:pt x="1768" y="3012"/>
                  </a:lnTo>
                  <a:lnTo>
                    <a:pt x="1752" y="3000"/>
                  </a:lnTo>
                  <a:lnTo>
                    <a:pt x="1735" y="2987"/>
                  </a:lnTo>
                  <a:lnTo>
                    <a:pt x="1718" y="2971"/>
                  </a:lnTo>
                  <a:lnTo>
                    <a:pt x="1700" y="2954"/>
                  </a:lnTo>
                  <a:lnTo>
                    <a:pt x="1684" y="29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65003B42-8939-ABD1-20C8-EAC79298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3671"/>
              <a:ext cx="270" cy="283"/>
            </a:xfrm>
            <a:custGeom>
              <a:avLst/>
              <a:gdLst>
                <a:gd name="T0" fmla="*/ 451 w 541"/>
                <a:gd name="T1" fmla="*/ 0 h 565"/>
                <a:gd name="T2" fmla="*/ 451 w 541"/>
                <a:gd name="T3" fmla="*/ 0 h 565"/>
                <a:gd name="T4" fmla="*/ 447 w 541"/>
                <a:gd name="T5" fmla="*/ 12 h 565"/>
                <a:gd name="T6" fmla="*/ 442 w 541"/>
                <a:gd name="T7" fmla="*/ 23 h 565"/>
                <a:gd name="T8" fmla="*/ 434 w 541"/>
                <a:gd name="T9" fmla="*/ 34 h 565"/>
                <a:gd name="T10" fmla="*/ 427 w 541"/>
                <a:gd name="T11" fmla="*/ 44 h 565"/>
                <a:gd name="T12" fmla="*/ 409 w 541"/>
                <a:gd name="T13" fmla="*/ 64 h 565"/>
                <a:gd name="T14" fmla="*/ 392 w 541"/>
                <a:gd name="T15" fmla="*/ 82 h 565"/>
                <a:gd name="T16" fmla="*/ 392 w 541"/>
                <a:gd name="T17" fmla="*/ 82 h 565"/>
                <a:gd name="T18" fmla="*/ 364 w 541"/>
                <a:gd name="T19" fmla="*/ 113 h 565"/>
                <a:gd name="T20" fmla="*/ 336 w 541"/>
                <a:gd name="T21" fmla="*/ 144 h 565"/>
                <a:gd name="T22" fmla="*/ 306 w 541"/>
                <a:gd name="T23" fmla="*/ 175 h 565"/>
                <a:gd name="T24" fmla="*/ 278 w 541"/>
                <a:gd name="T25" fmla="*/ 205 h 565"/>
                <a:gd name="T26" fmla="*/ 278 w 541"/>
                <a:gd name="T27" fmla="*/ 205 h 565"/>
                <a:gd name="T28" fmla="*/ 256 w 541"/>
                <a:gd name="T29" fmla="*/ 231 h 565"/>
                <a:gd name="T30" fmla="*/ 232 w 541"/>
                <a:gd name="T31" fmla="*/ 255 h 565"/>
                <a:gd name="T32" fmla="*/ 208 w 541"/>
                <a:gd name="T33" fmla="*/ 280 h 565"/>
                <a:gd name="T34" fmla="*/ 183 w 541"/>
                <a:gd name="T35" fmla="*/ 303 h 565"/>
                <a:gd name="T36" fmla="*/ 133 w 541"/>
                <a:gd name="T37" fmla="*/ 349 h 565"/>
                <a:gd name="T38" fmla="*/ 82 w 541"/>
                <a:gd name="T39" fmla="*/ 395 h 565"/>
                <a:gd name="T40" fmla="*/ 82 w 541"/>
                <a:gd name="T41" fmla="*/ 395 h 565"/>
                <a:gd name="T42" fmla="*/ 41 w 541"/>
                <a:gd name="T43" fmla="*/ 433 h 565"/>
                <a:gd name="T44" fmla="*/ 0 w 541"/>
                <a:gd name="T45" fmla="*/ 471 h 565"/>
                <a:gd name="T46" fmla="*/ 0 w 541"/>
                <a:gd name="T47" fmla="*/ 471 h 565"/>
                <a:gd name="T48" fmla="*/ 17 w 541"/>
                <a:gd name="T49" fmla="*/ 468 h 565"/>
                <a:gd name="T50" fmla="*/ 32 w 541"/>
                <a:gd name="T51" fmla="*/ 465 h 565"/>
                <a:gd name="T52" fmla="*/ 67 w 541"/>
                <a:gd name="T53" fmla="*/ 464 h 565"/>
                <a:gd name="T54" fmla="*/ 100 w 541"/>
                <a:gd name="T55" fmla="*/ 464 h 565"/>
                <a:gd name="T56" fmla="*/ 134 w 541"/>
                <a:gd name="T57" fmla="*/ 467 h 565"/>
                <a:gd name="T58" fmla="*/ 169 w 541"/>
                <a:gd name="T59" fmla="*/ 471 h 565"/>
                <a:gd name="T60" fmla="*/ 204 w 541"/>
                <a:gd name="T61" fmla="*/ 476 h 565"/>
                <a:gd name="T62" fmla="*/ 266 w 541"/>
                <a:gd name="T63" fmla="*/ 487 h 565"/>
                <a:gd name="T64" fmla="*/ 266 w 541"/>
                <a:gd name="T65" fmla="*/ 487 h 565"/>
                <a:gd name="T66" fmla="*/ 336 w 541"/>
                <a:gd name="T67" fmla="*/ 499 h 565"/>
                <a:gd name="T68" fmla="*/ 372 w 541"/>
                <a:gd name="T69" fmla="*/ 505 h 565"/>
                <a:gd name="T70" fmla="*/ 409 w 541"/>
                <a:gd name="T71" fmla="*/ 514 h 565"/>
                <a:gd name="T72" fmla="*/ 445 w 541"/>
                <a:gd name="T73" fmla="*/ 523 h 565"/>
                <a:gd name="T74" fmla="*/ 479 w 541"/>
                <a:gd name="T75" fmla="*/ 535 h 565"/>
                <a:gd name="T76" fmla="*/ 496 w 541"/>
                <a:gd name="T77" fmla="*/ 541 h 565"/>
                <a:gd name="T78" fmla="*/ 511 w 541"/>
                <a:gd name="T79" fmla="*/ 549 h 565"/>
                <a:gd name="T80" fmla="*/ 527 w 541"/>
                <a:gd name="T81" fmla="*/ 558 h 565"/>
                <a:gd name="T82" fmla="*/ 541 w 541"/>
                <a:gd name="T83" fmla="*/ 565 h 565"/>
                <a:gd name="T84" fmla="*/ 541 w 541"/>
                <a:gd name="T85" fmla="*/ 565 h 565"/>
                <a:gd name="T86" fmla="*/ 541 w 541"/>
                <a:gd name="T87" fmla="*/ 565 h 565"/>
                <a:gd name="T88" fmla="*/ 523 w 541"/>
                <a:gd name="T89" fmla="*/ 481 h 565"/>
                <a:gd name="T90" fmla="*/ 507 w 541"/>
                <a:gd name="T91" fmla="*/ 400 h 565"/>
                <a:gd name="T92" fmla="*/ 495 w 541"/>
                <a:gd name="T93" fmla="*/ 324 h 565"/>
                <a:gd name="T94" fmla="*/ 483 w 541"/>
                <a:gd name="T95" fmla="*/ 251 h 565"/>
                <a:gd name="T96" fmla="*/ 473 w 541"/>
                <a:gd name="T97" fmla="*/ 182 h 565"/>
                <a:gd name="T98" fmla="*/ 464 w 541"/>
                <a:gd name="T99" fmla="*/ 118 h 565"/>
                <a:gd name="T100" fmla="*/ 457 w 541"/>
                <a:gd name="T101" fmla="*/ 57 h 565"/>
                <a:gd name="T102" fmla="*/ 451 w 541"/>
                <a:gd name="T10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1" h="565">
                  <a:moveTo>
                    <a:pt x="451" y="0"/>
                  </a:moveTo>
                  <a:lnTo>
                    <a:pt x="451" y="0"/>
                  </a:lnTo>
                  <a:lnTo>
                    <a:pt x="447" y="12"/>
                  </a:lnTo>
                  <a:lnTo>
                    <a:pt x="442" y="23"/>
                  </a:lnTo>
                  <a:lnTo>
                    <a:pt x="434" y="34"/>
                  </a:lnTo>
                  <a:lnTo>
                    <a:pt x="427" y="44"/>
                  </a:lnTo>
                  <a:lnTo>
                    <a:pt x="409" y="64"/>
                  </a:lnTo>
                  <a:lnTo>
                    <a:pt x="392" y="82"/>
                  </a:lnTo>
                  <a:lnTo>
                    <a:pt x="392" y="82"/>
                  </a:lnTo>
                  <a:lnTo>
                    <a:pt x="364" y="113"/>
                  </a:lnTo>
                  <a:lnTo>
                    <a:pt x="336" y="144"/>
                  </a:lnTo>
                  <a:lnTo>
                    <a:pt x="306" y="175"/>
                  </a:lnTo>
                  <a:lnTo>
                    <a:pt x="278" y="205"/>
                  </a:lnTo>
                  <a:lnTo>
                    <a:pt x="278" y="205"/>
                  </a:lnTo>
                  <a:lnTo>
                    <a:pt x="256" y="231"/>
                  </a:lnTo>
                  <a:lnTo>
                    <a:pt x="232" y="255"/>
                  </a:lnTo>
                  <a:lnTo>
                    <a:pt x="208" y="280"/>
                  </a:lnTo>
                  <a:lnTo>
                    <a:pt x="183" y="303"/>
                  </a:lnTo>
                  <a:lnTo>
                    <a:pt x="133" y="349"/>
                  </a:lnTo>
                  <a:lnTo>
                    <a:pt x="82" y="395"/>
                  </a:lnTo>
                  <a:lnTo>
                    <a:pt x="82" y="395"/>
                  </a:lnTo>
                  <a:lnTo>
                    <a:pt x="41" y="433"/>
                  </a:lnTo>
                  <a:lnTo>
                    <a:pt x="0" y="471"/>
                  </a:lnTo>
                  <a:lnTo>
                    <a:pt x="0" y="471"/>
                  </a:lnTo>
                  <a:lnTo>
                    <a:pt x="17" y="468"/>
                  </a:lnTo>
                  <a:lnTo>
                    <a:pt x="32" y="465"/>
                  </a:lnTo>
                  <a:lnTo>
                    <a:pt x="67" y="464"/>
                  </a:lnTo>
                  <a:lnTo>
                    <a:pt x="100" y="464"/>
                  </a:lnTo>
                  <a:lnTo>
                    <a:pt x="134" y="467"/>
                  </a:lnTo>
                  <a:lnTo>
                    <a:pt x="169" y="471"/>
                  </a:lnTo>
                  <a:lnTo>
                    <a:pt x="204" y="476"/>
                  </a:lnTo>
                  <a:lnTo>
                    <a:pt x="266" y="487"/>
                  </a:lnTo>
                  <a:lnTo>
                    <a:pt x="266" y="487"/>
                  </a:lnTo>
                  <a:lnTo>
                    <a:pt x="336" y="499"/>
                  </a:lnTo>
                  <a:lnTo>
                    <a:pt x="372" y="505"/>
                  </a:lnTo>
                  <a:lnTo>
                    <a:pt x="409" y="514"/>
                  </a:lnTo>
                  <a:lnTo>
                    <a:pt x="445" y="523"/>
                  </a:lnTo>
                  <a:lnTo>
                    <a:pt x="479" y="535"/>
                  </a:lnTo>
                  <a:lnTo>
                    <a:pt x="496" y="541"/>
                  </a:lnTo>
                  <a:lnTo>
                    <a:pt x="511" y="549"/>
                  </a:lnTo>
                  <a:lnTo>
                    <a:pt x="527" y="558"/>
                  </a:lnTo>
                  <a:lnTo>
                    <a:pt x="541" y="565"/>
                  </a:lnTo>
                  <a:lnTo>
                    <a:pt x="541" y="565"/>
                  </a:lnTo>
                  <a:lnTo>
                    <a:pt x="541" y="565"/>
                  </a:lnTo>
                  <a:lnTo>
                    <a:pt x="523" y="481"/>
                  </a:lnTo>
                  <a:lnTo>
                    <a:pt x="507" y="400"/>
                  </a:lnTo>
                  <a:lnTo>
                    <a:pt x="495" y="324"/>
                  </a:lnTo>
                  <a:lnTo>
                    <a:pt x="483" y="251"/>
                  </a:lnTo>
                  <a:lnTo>
                    <a:pt x="473" y="182"/>
                  </a:lnTo>
                  <a:lnTo>
                    <a:pt x="464" y="118"/>
                  </a:lnTo>
                  <a:lnTo>
                    <a:pt x="457" y="57"/>
                  </a:lnTo>
                  <a:lnTo>
                    <a:pt x="4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B94B8987-0782-8900-CA0D-5DBE7C154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2735"/>
              <a:ext cx="1777" cy="1540"/>
            </a:xfrm>
            <a:custGeom>
              <a:avLst/>
              <a:gdLst>
                <a:gd name="T0" fmla="*/ 1607 w 3554"/>
                <a:gd name="T1" fmla="*/ 2938 h 3079"/>
                <a:gd name="T2" fmla="*/ 955 w 3554"/>
                <a:gd name="T3" fmla="*/ 2943 h 3079"/>
                <a:gd name="T4" fmla="*/ 511 w 3554"/>
                <a:gd name="T5" fmla="*/ 2942 h 3079"/>
                <a:gd name="T6" fmla="*/ 283 w 3554"/>
                <a:gd name="T7" fmla="*/ 2925 h 3079"/>
                <a:gd name="T8" fmla="*/ 177 w 3554"/>
                <a:gd name="T9" fmla="*/ 2904 h 3079"/>
                <a:gd name="T10" fmla="*/ 89 w 3554"/>
                <a:gd name="T11" fmla="*/ 2869 h 3079"/>
                <a:gd name="T12" fmla="*/ 53 w 3554"/>
                <a:gd name="T13" fmla="*/ 2845 h 3079"/>
                <a:gd name="T14" fmla="*/ 27 w 3554"/>
                <a:gd name="T15" fmla="*/ 2807 h 3079"/>
                <a:gd name="T16" fmla="*/ 5 w 3554"/>
                <a:gd name="T17" fmla="*/ 2733 h 3079"/>
                <a:gd name="T18" fmla="*/ 2 w 3554"/>
                <a:gd name="T19" fmla="*/ 2615 h 3079"/>
                <a:gd name="T20" fmla="*/ 17 w 3554"/>
                <a:gd name="T21" fmla="*/ 2454 h 3079"/>
                <a:gd name="T22" fmla="*/ 37 w 3554"/>
                <a:gd name="T23" fmla="*/ 2385 h 3079"/>
                <a:gd name="T24" fmla="*/ 148 w 3554"/>
                <a:gd name="T25" fmla="*/ 2129 h 3079"/>
                <a:gd name="T26" fmla="*/ 421 w 3554"/>
                <a:gd name="T27" fmla="*/ 1570 h 3079"/>
                <a:gd name="T28" fmla="*/ 614 w 3554"/>
                <a:gd name="T29" fmla="*/ 1238 h 3079"/>
                <a:gd name="T30" fmla="*/ 740 w 3554"/>
                <a:gd name="T31" fmla="*/ 1019 h 3079"/>
                <a:gd name="T32" fmla="*/ 736 w 3554"/>
                <a:gd name="T33" fmla="*/ 994 h 3079"/>
                <a:gd name="T34" fmla="*/ 700 w 3554"/>
                <a:gd name="T35" fmla="*/ 913 h 3079"/>
                <a:gd name="T36" fmla="*/ 742 w 3554"/>
                <a:gd name="T37" fmla="*/ 889 h 3079"/>
                <a:gd name="T38" fmla="*/ 807 w 3554"/>
                <a:gd name="T39" fmla="*/ 835 h 3079"/>
                <a:gd name="T40" fmla="*/ 977 w 3554"/>
                <a:gd name="T41" fmla="*/ 645 h 3079"/>
                <a:gd name="T42" fmla="*/ 1230 w 3554"/>
                <a:gd name="T43" fmla="*/ 330 h 3079"/>
                <a:gd name="T44" fmla="*/ 1281 w 3554"/>
                <a:gd name="T45" fmla="*/ 251 h 3079"/>
                <a:gd name="T46" fmla="*/ 1320 w 3554"/>
                <a:gd name="T47" fmla="*/ 164 h 3079"/>
                <a:gd name="T48" fmla="*/ 1360 w 3554"/>
                <a:gd name="T49" fmla="*/ 0 h 3079"/>
                <a:gd name="T50" fmla="*/ 1503 w 3554"/>
                <a:gd name="T51" fmla="*/ 37 h 3079"/>
                <a:gd name="T52" fmla="*/ 1647 w 3554"/>
                <a:gd name="T53" fmla="*/ 87 h 3079"/>
                <a:gd name="T54" fmla="*/ 1716 w 3554"/>
                <a:gd name="T55" fmla="*/ 121 h 3079"/>
                <a:gd name="T56" fmla="*/ 1882 w 3554"/>
                <a:gd name="T57" fmla="*/ 247 h 3079"/>
                <a:gd name="T58" fmla="*/ 2067 w 3554"/>
                <a:gd name="T59" fmla="*/ 420 h 3079"/>
                <a:gd name="T60" fmla="*/ 2150 w 3554"/>
                <a:gd name="T61" fmla="*/ 522 h 3079"/>
                <a:gd name="T62" fmla="*/ 2217 w 3554"/>
                <a:gd name="T63" fmla="*/ 631 h 3079"/>
                <a:gd name="T64" fmla="*/ 2258 w 3554"/>
                <a:gd name="T65" fmla="*/ 745 h 3079"/>
                <a:gd name="T66" fmla="*/ 2272 w 3554"/>
                <a:gd name="T67" fmla="*/ 927 h 3079"/>
                <a:gd name="T68" fmla="*/ 2280 w 3554"/>
                <a:gd name="T69" fmla="*/ 1528 h 3079"/>
                <a:gd name="T70" fmla="*/ 2265 w 3554"/>
                <a:gd name="T71" fmla="*/ 1921 h 3079"/>
                <a:gd name="T72" fmla="*/ 2256 w 3554"/>
                <a:gd name="T73" fmla="*/ 2181 h 3079"/>
                <a:gd name="T74" fmla="*/ 2271 w 3554"/>
                <a:gd name="T75" fmla="*/ 2351 h 3079"/>
                <a:gd name="T76" fmla="*/ 2281 w 3554"/>
                <a:gd name="T77" fmla="*/ 2376 h 3079"/>
                <a:gd name="T78" fmla="*/ 2319 w 3554"/>
                <a:gd name="T79" fmla="*/ 2380 h 3079"/>
                <a:gd name="T80" fmla="*/ 2490 w 3554"/>
                <a:gd name="T81" fmla="*/ 2359 h 3079"/>
                <a:gd name="T82" fmla="*/ 2578 w 3554"/>
                <a:gd name="T83" fmla="*/ 2353 h 3079"/>
                <a:gd name="T84" fmla="*/ 2793 w 3554"/>
                <a:gd name="T85" fmla="*/ 2368 h 3079"/>
                <a:gd name="T86" fmla="*/ 2955 w 3554"/>
                <a:gd name="T87" fmla="*/ 2400 h 3079"/>
                <a:gd name="T88" fmla="*/ 3048 w 3554"/>
                <a:gd name="T89" fmla="*/ 2430 h 3079"/>
                <a:gd name="T90" fmla="*/ 3274 w 3554"/>
                <a:gd name="T91" fmla="*/ 2512 h 3079"/>
                <a:gd name="T92" fmla="*/ 3398 w 3554"/>
                <a:gd name="T93" fmla="*/ 2544 h 3079"/>
                <a:gd name="T94" fmla="*/ 3511 w 3554"/>
                <a:gd name="T95" fmla="*/ 2579 h 3079"/>
                <a:gd name="T96" fmla="*/ 3540 w 3554"/>
                <a:gd name="T97" fmla="*/ 2644 h 3079"/>
                <a:gd name="T98" fmla="*/ 3554 w 3554"/>
                <a:gd name="T99" fmla="*/ 2728 h 3079"/>
                <a:gd name="T100" fmla="*/ 3552 w 3554"/>
                <a:gd name="T101" fmla="*/ 2834 h 3079"/>
                <a:gd name="T102" fmla="*/ 3533 w 3554"/>
                <a:gd name="T103" fmla="*/ 2943 h 3079"/>
                <a:gd name="T104" fmla="*/ 3485 w 3554"/>
                <a:gd name="T105" fmla="*/ 3044 h 3079"/>
                <a:gd name="T106" fmla="*/ 3143 w 3554"/>
                <a:gd name="T107" fmla="*/ 3055 h 3079"/>
                <a:gd name="T108" fmla="*/ 2772 w 3554"/>
                <a:gd name="T109" fmla="*/ 3060 h 3079"/>
                <a:gd name="T110" fmla="*/ 2045 w 3554"/>
                <a:gd name="T111" fmla="*/ 3079 h 3079"/>
                <a:gd name="T112" fmla="*/ 1927 w 3554"/>
                <a:gd name="T113" fmla="*/ 3073 h 3079"/>
                <a:gd name="T114" fmla="*/ 1832 w 3554"/>
                <a:gd name="T115" fmla="*/ 3047 h 3079"/>
                <a:gd name="T116" fmla="*/ 1768 w 3554"/>
                <a:gd name="T117" fmla="*/ 3012 h 3079"/>
                <a:gd name="T118" fmla="*/ 1700 w 3554"/>
                <a:gd name="T119" fmla="*/ 2954 h 3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54" h="3079">
                  <a:moveTo>
                    <a:pt x="1684" y="2934"/>
                  </a:moveTo>
                  <a:lnTo>
                    <a:pt x="1684" y="2934"/>
                  </a:lnTo>
                  <a:lnTo>
                    <a:pt x="1665" y="2936"/>
                  </a:lnTo>
                  <a:lnTo>
                    <a:pt x="1607" y="2938"/>
                  </a:lnTo>
                  <a:lnTo>
                    <a:pt x="1515" y="2941"/>
                  </a:lnTo>
                  <a:lnTo>
                    <a:pt x="1392" y="2942"/>
                  </a:lnTo>
                  <a:lnTo>
                    <a:pt x="1392" y="2942"/>
                  </a:lnTo>
                  <a:lnTo>
                    <a:pt x="955" y="2943"/>
                  </a:lnTo>
                  <a:lnTo>
                    <a:pt x="706" y="2945"/>
                  </a:lnTo>
                  <a:lnTo>
                    <a:pt x="599" y="2943"/>
                  </a:lnTo>
                  <a:lnTo>
                    <a:pt x="511" y="2942"/>
                  </a:lnTo>
                  <a:lnTo>
                    <a:pt x="511" y="2942"/>
                  </a:lnTo>
                  <a:lnTo>
                    <a:pt x="441" y="2939"/>
                  </a:lnTo>
                  <a:lnTo>
                    <a:pt x="374" y="2934"/>
                  </a:lnTo>
                  <a:lnTo>
                    <a:pt x="313" y="2929"/>
                  </a:lnTo>
                  <a:lnTo>
                    <a:pt x="283" y="2925"/>
                  </a:lnTo>
                  <a:lnTo>
                    <a:pt x="255" y="2921"/>
                  </a:lnTo>
                  <a:lnTo>
                    <a:pt x="228" y="2916"/>
                  </a:lnTo>
                  <a:lnTo>
                    <a:pt x="201" y="2910"/>
                  </a:lnTo>
                  <a:lnTo>
                    <a:pt x="177" y="2904"/>
                  </a:lnTo>
                  <a:lnTo>
                    <a:pt x="153" y="2897"/>
                  </a:lnTo>
                  <a:lnTo>
                    <a:pt x="131" y="2888"/>
                  </a:lnTo>
                  <a:lnTo>
                    <a:pt x="109" y="2879"/>
                  </a:lnTo>
                  <a:lnTo>
                    <a:pt x="89" y="2869"/>
                  </a:lnTo>
                  <a:lnTo>
                    <a:pt x="69" y="2859"/>
                  </a:lnTo>
                  <a:lnTo>
                    <a:pt x="69" y="2859"/>
                  </a:lnTo>
                  <a:lnTo>
                    <a:pt x="62" y="2852"/>
                  </a:lnTo>
                  <a:lnTo>
                    <a:pt x="53" y="2845"/>
                  </a:lnTo>
                  <a:lnTo>
                    <a:pt x="45" y="2837"/>
                  </a:lnTo>
                  <a:lnTo>
                    <a:pt x="39" y="2828"/>
                  </a:lnTo>
                  <a:lnTo>
                    <a:pt x="32" y="2818"/>
                  </a:lnTo>
                  <a:lnTo>
                    <a:pt x="27" y="2807"/>
                  </a:lnTo>
                  <a:lnTo>
                    <a:pt x="22" y="2796"/>
                  </a:lnTo>
                  <a:lnTo>
                    <a:pt x="18" y="2784"/>
                  </a:lnTo>
                  <a:lnTo>
                    <a:pt x="11" y="2760"/>
                  </a:lnTo>
                  <a:lnTo>
                    <a:pt x="5" y="2733"/>
                  </a:lnTo>
                  <a:lnTo>
                    <a:pt x="3" y="2704"/>
                  </a:lnTo>
                  <a:lnTo>
                    <a:pt x="0" y="2676"/>
                  </a:lnTo>
                  <a:lnTo>
                    <a:pt x="0" y="2645"/>
                  </a:lnTo>
                  <a:lnTo>
                    <a:pt x="2" y="2615"/>
                  </a:lnTo>
                  <a:lnTo>
                    <a:pt x="3" y="2585"/>
                  </a:lnTo>
                  <a:lnTo>
                    <a:pt x="4" y="2556"/>
                  </a:lnTo>
                  <a:lnTo>
                    <a:pt x="11" y="2501"/>
                  </a:lnTo>
                  <a:lnTo>
                    <a:pt x="17" y="2454"/>
                  </a:lnTo>
                  <a:lnTo>
                    <a:pt x="17" y="2454"/>
                  </a:lnTo>
                  <a:lnTo>
                    <a:pt x="19" y="2441"/>
                  </a:lnTo>
                  <a:lnTo>
                    <a:pt x="23" y="2426"/>
                  </a:lnTo>
                  <a:lnTo>
                    <a:pt x="37" y="2385"/>
                  </a:lnTo>
                  <a:lnTo>
                    <a:pt x="58" y="2332"/>
                  </a:lnTo>
                  <a:lnTo>
                    <a:pt x="84" y="2271"/>
                  </a:lnTo>
                  <a:lnTo>
                    <a:pt x="114" y="2203"/>
                  </a:lnTo>
                  <a:lnTo>
                    <a:pt x="148" y="2129"/>
                  </a:lnTo>
                  <a:lnTo>
                    <a:pt x="221" y="1974"/>
                  </a:lnTo>
                  <a:lnTo>
                    <a:pt x="296" y="1817"/>
                  </a:lnTo>
                  <a:lnTo>
                    <a:pt x="365" y="1679"/>
                  </a:lnTo>
                  <a:lnTo>
                    <a:pt x="421" y="1570"/>
                  </a:lnTo>
                  <a:lnTo>
                    <a:pt x="454" y="1507"/>
                  </a:lnTo>
                  <a:lnTo>
                    <a:pt x="454" y="1507"/>
                  </a:lnTo>
                  <a:lnTo>
                    <a:pt x="520" y="1396"/>
                  </a:lnTo>
                  <a:lnTo>
                    <a:pt x="614" y="1238"/>
                  </a:lnTo>
                  <a:lnTo>
                    <a:pt x="700" y="1094"/>
                  </a:lnTo>
                  <a:lnTo>
                    <a:pt x="728" y="1044"/>
                  </a:lnTo>
                  <a:lnTo>
                    <a:pt x="736" y="1028"/>
                  </a:lnTo>
                  <a:lnTo>
                    <a:pt x="740" y="1019"/>
                  </a:lnTo>
                  <a:lnTo>
                    <a:pt x="740" y="1019"/>
                  </a:lnTo>
                  <a:lnTo>
                    <a:pt x="740" y="1014"/>
                  </a:lnTo>
                  <a:lnTo>
                    <a:pt x="740" y="1009"/>
                  </a:lnTo>
                  <a:lnTo>
                    <a:pt x="736" y="994"/>
                  </a:lnTo>
                  <a:lnTo>
                    <a:pt x="729" y="976"/>
                  </a:lnTo>
                  <a:lnTo>
                    <a:pt x="722" y="958"/>
                  </a:lnTo>
                  <a:lnTo>
                    <a:pt x="706" y="926"/>
                  </a:lnTo>
                  <a:lnTo>
                    <a:pt x="700" y="913"/>
                  </a:lnTo>
                  <a:lnTo>
                    <a:pt x="700" y="913"/>
                  </a:lnTo>
                  <a:lnTo>
                    <a:pt x="719" y="901"/>
                  </a:lnTo>
                  <a:lnTo>
                    <a:pt x="742" y="889"/>
                  </a:lnTo>
                  <a:lnTo>
                    <a:pt x="742" y="889"/>
                  </a:lnTo>
                  <a:lnTo>
                    <a:pt x="751" y="885"/>
                  </a:lnTo>
                  <a:lnTo>
                    <a:pt x="760" y="877"/>
                  </a:lnTo>
                  <a:lnTo>
                    <a:pt x="782" y="859"/>
                  </a:lnTo>
                  <a:lnTo>
                    <a:pt x="807" y="835"/>
                  </a:lnTo>
                  <a:lnTo>
                    <a:pt x="837" y="804"/>
                  </a:lnTo>
                  <a:lnTo>
                    <a:pt x="869" y="770"/>
                  </a:lnTo>
                  <a:lnTo>
                    <a:pt x="904" y="730"/>
                  </a:lnTo>
                  <a:lnTo>
                    <a:pt x="977" y="645"/>
                  </a:lnTo>
                  <a:lnTo>
                    <a:pt x="1050" y="556"/>
                  </a:lnTo>
                  <a:lnTo>
                    <a:pt x="1120" y="468"/>
                  </a:lnTo>
                  <a:lnTo>
                    <a:pt x="1230" y="330"/>
                  </a:lnTo>
                  <a:lnTo>
                    <a:pt x="1230" y="330"/>
                  </a:lnTo>
                  <a:lnTo>
                    <a:pt x="1244" y="311"/>
                  </a:lnTo>
                  <a:lnTo>
                    <a:pt x="1257" y="292"/>
                  </a:lnTo>
                  <a:lnTo>
                    <a:pt x="1270" y="271"/>
                  </a:lnTo>
                  <a:lnTo>
                    <a:pt x="1281" y="251"/>
                  </a:lnTo>
                  <a:lnTo>
                    <a:pt x="1292" y="230"/>
                  </a:lnTo>
                  <a:lnTo>
                    <a:pt x="1302" y="208"/>
                  </a:lnTo>
                  <a:lnTo>
                    <a:pt x="1312" y="187"/>
                  </a:lnTo>
                  <a:lnTo>
                    <a:pt x="1320" y="164"/>
                  </a:lnTo>
                  <a:lnTo>
                    <a:pt x="1335" y="120"/>
                  </a:lnTo>
                  <a:lnTo>
                    <a:pt x="1347" y="78"/>
                  </a:lnTo>
                  <a:lnTo>
                    <a:pt x="1355" y="37"/>
                  </a:lnTo>
                  <a:lnTo>
                    <a:pt x="1360" y="0"/>
                  </a:lnTo>
                  <a:lnTo>
                    <a:pt x="1360" y="0"/>
                  </a:lnTo>
                  <a:lnTo>
                    <a:pt x="1403" y="10"/>
                  </a:lnTo>
                  <a:lnTo>
                    <a:pt x="1449" y="21"/>
                  </a:lnTo>
                  <a:lnTo>
                    <a:pt x="1503" y="37"/>
                  </a:lnTo>
                  <a:lnTo>
                    <a:pt x="1562" y="55"/>
                  </a:lnTo>
                  <a:lnTo>
                    <a:pt x="1592" y="65"/>
                  </a:lnTo>
                  <a:lnTo>
                    <a:pt x="1620" y="75"/>
                  </a:lnTo>
                  <a:lnTo>
                    <a:pt x="1647" y="87"/>
                  </a:lnTo>
                  <a:lnTo>
                    <a:pt x="1672" y="98"/>
                  </a:lnTo>
                  <a:lnTo>
                    <a:pt x="1695" y="110"/>
                  </a:lnTo>
                  <a:lnTo>
                    <a:pt x="1716" y="121"/>
                  </a:lnTo>
                  <a:lnTo>
                    <a:pt x="1716" y="121"/>
                  </a:lnTo>
                  <a:lnTo>
                    <a:pt x="1767" y="157"/>
                  </a:lnTo>
                  <a:lnTo>
                    <a:pt x="1802" y="183"/>
                  </a:lnTo>
                  <a:lnTo>
                    <a:pt x="1840" y="212"/>
                  </a:lnTo>
                  <a:lnTo>
                    <a:pt x="1882" y="247"/>
                  </a:lnTo>
                  <a:lnTo>
                    <a:pt x="1928" y="285"/>
                  </a:lnTo>
                  <a:lnTo>
                    <a:pt x="1975" y="326"/>
                  </a:lnTo>
                  <a:lnTo>
                    <a:pt x="2021" y="372"/>
                  </a:lnTo>
                  <a:lnTo>
                    <a:pt x="2067" y="420"/>
                  </a:lnTo>
                  <a:lnTo>
                    <a:pt x="2089" y="444"/>
                  </a:lnTo>
                  <a:lnTo>
                    <a:pt x="2109" y="470"/>
                  </a:lnTo>
                  <a:lnTo>
                    <a:pt x="2131" y="495"/>
                  </a:lnTo>
                  <a:lnTo>
                    <a:pt x="2150" y="522"/>
                  </a:lnTo>
                  <a:lnTo>
                    <a:pt x="2168" y="549"/>
                  </a:lnTo>
                  <a:lnTo>
                    <a:pt x="2186" y="576"/>
                  </a:lnTo>
                  <a:lnTo>
                    <a:pt x="2203" y="604"/>
                  </a:lnTo>
                  <a:lnTo>
                    <a:pt x="2217" y="631"/>
                  </a:lnTo>
                  <a:lnTo>
                    <a:pt x="2230" y="659"/>
                  </a:lnTo>
                  <a:lnTo>
                    <a:pt x="2241" y="689"/>
                  </a:lnTo>
                  <a:lnTo>
                    <a:pt x="2250" y="717"/>
                  </a:lnTo>
                  <a:lnTo>
                    <a:pt x="2258" y="745"/>
                  </a:lnTo>
                  <a:lnTo>
                    <a:pt x="2263" y="775"/>
                  </a:lnTo>
                  <a:lnTo>
                    <a:pt x="2265" y="803"/>
                  </a:lnTo>
                  <a:lnTo>
                    <a:pt x="2265" y="803"/>
                  </a:lnTo>
                  <a:lnTo>
                    <a:pt x="2272" y="927"/>
                  </a:lnTo>
                  <a:lnTo>
                    <a:pt x="2276" y="1068"/>
                  </a:lnTo>
                  <a:lnTo>
                    <a:pt x="2280" y="1219"/>
                  </a:lnTo>
                  <a:lnTo>
                    <a:pt x="2281" y="1374"/>
                  </a:lnTo>
                  <a:lnTo>
                    <a:pt x="2280" y="1528"/>
                  </a:lnTo>
                  <a:lnTo>
                    <a:pt x="2277" y="1674"/>
                  </a:lnTo>
                  <a:lnTo>
                    <a:pt x="2273" y="1807"/>
                  </a:lnTo>
                  <a:lnTo>
                    <a:pt x="2269" y="1867"/>
                  </a:lnTo>
                  <a:lnTo>
                    <a:pt x="2265" y="1921"/>
                  </a:lnTo>
                  <a:lnTo>
                    <a:pt x="2265" y="1921"/>
                  </a:lnTo>
                  <a:lnTo>
                    <a:pt x="2260" y="2018"/>
                  </a:lnTo>
                  <a:lnTo>
                    <a:pt x="2256" y="2106"/>
                  </a:lnTo>
                  <a:lnTo>
                    <a:pt x="2256" y="2181"/>
                  </a:lnTo>
                  <a:lnTo>
                    <a:pt x="2259" y="2245"/>
                  </a:lnTo>
                  <a:lnTo>
                    <a:pt x="2263" y="2296"/>
                  </a:lnTo>
                  <a:lnTo>
                    <a:pt x="2268" y="2336"/>
                  </a:lnTo>
                  <a:lnTo>
                    <a:pt x="2271" y="2351"/>
                  </a:lnTo>
                  <a:lnTo>
                    <a:pt x="2273" y="2363"/>
                  </a:lnTo>
                  <a:lnTo>
                    <a:pt x="2277" y="2372"/>
                  </a:lnTo>
                  <a:lnTo>
                    <a:pt x="2281" y="2376"/>
                  </a:lnTo>
                  <a:lnTo>
                    <a:pt x="2281" y="2376"/>
                  </a:lnTo>
                  <a:lnTo>
                    <a:pt x="2286" y="2380"/>
                  </a:lnTo>
                  <a:lnTo>
                    <a:pt x="2294" y="2381"/>
                  </a:lnTo>
                  <a:lnTo>
                    <a:pt x="2305" y="2381"/>
                  </a:lnTo>
                  <a:lnTo>
                    <a:pt x="2319" y="2380"/>
                  </a:lnTo>
                  <a:lnTo>
                    <a:pt x="2354" y="2377"/>
                  </a:lnTo>
                  <a:lnTo>
                    <a:pt x="2396" y="2371"/>
                  </a:lnTo>
                  <a:lnTo>
                    <a:pt x="2442" y="2364"/>
                  </a:lnTo>
                  <a:lnTo>
                    <a:pt x="2490" y="2359"/>
                  </a:lnTo>
                  <a:lnTo>
                    <a:pt x="2536" y="2354"/>
                  </a:lnTo>
                  <a:lnTo>
                    <a:pt x="2558" y="2353"/>
                  </a:lnTo>
                  <a:lnTo>
                    <a:pt x="2578" y="2353"/>
                  </a:lnTo>
                  <a:lnTo>
                    <a:pt x="2578" y="2353"/>
                  </a:lnTo>
                  <a:lnTo>
                    <a:pt x="2623" y="2353"/>
                  </a:lnTo>
                  <a:lnTo>
                    <a:pt x="2674" y="2355"/>
                  </a:lnTo>
                  <a:lnTo>
                    <a:pt x="2732" y="2360"/>
                  </a:lnTo>
                  <a:lnTo>
                    <a:pt x="2793" y="2368"/>
                  </a:lnTo>
                  <a:lnTo>
                    <a:pt x="2857" y="2378"/>
                  </a:lnTo>
                  <a:lnTo>
                    <a:pt x="2889" y="2385"/>
                  </a:lnTo>
                  <a:lnTo>
                    <a:pt x="2923" y="2391"/>
                  </a:lnTo>
                  <a:lnTo>
                    <a:pt x="2955" y="2400"/>
                  </a:lnTo>
                  <a:lnTo>
                    <a:pt x="2987" y="2409"/>
                  </a:lnTo>
                  <a:lnTo>
                    <a:pt x="3018" y="2419"/>
                  </a:lnTo>
                  <a:lnTo>
                    <a:pt x="3048" y="2430"/>
                  </a:lnTo>
                  <a:lnTo>
                    <a:pt x="3048" y="2430"/>
                  </a:lnTo>
                  <a:lnTo>
                    <a:pt x="3112" y="2455"/>
                  </a:lnTo>
                  <a:lnTo>
                    <a:pt x="3175" y="2478"/>
                  </a:lnTo>
                  <a:lnTo>
                    <a:pt x="3240" y="2501"/>
                  </a:lnTo>
                  <a:lnTo>
                    <a:pt x="3274" y="2512"/>
                  </a:lnTo>
                  <a:lnTo>
                    <a:pt x="3310" y="2522"/>
                  </a:lnTo>
                  <a:lnTo>
                    <a:pt x="3310" y="2522"/>
                  </a:lnTo>
                  <a:lnTo>
                    <a:pt x="3352" y="2533"/>
                  </a:lnTo>
                  <a:lnTo>
                    <a:pt x="3398" y="2544"/>
                  </a:lnTo>
                  <a:lnTo>
                    <a:pt x="3448" y="2554"/>
                  </a:lnTo>
                  <a:lnTo>
                    <a:pt x="3502" y="2564"/>
                  </a:lnTo>
                  <a:lnTo>
                    <a:pt x="3502" y="2564"/>
                  </a:lnTo>
                  <a:lnTo>
                    <a:pt x="3511" y="2579"/>
                  </a:lnTo>
                  <a:lnTo>
                    <a:pt x="3520" y="2595"/>
                  </a:lnTo>
                  <a:lnTo>
                    <a:pt x="3527" y="2610"/>
                  </a:lnTo>
                  <a:lnTo>
                    <a:pt x="3534" y="2627"/>
                  </a:lnTo>
                  <a:lnTo>
                    <a:pt x="3540" y="2644"/>
                  </a:lnTo>
                  <a:lnTo>
                    <a:pt x="3544" y="2660"/>
                  </a:lnTo>
                  <a:lnTo>
                    <a:pt x="3548" y="2677"/>
                  </a:lnTo>
                  <a:lnTo>
                    <a:pt x="3551" y="2693"/>
                  </a:lnTo>
                  <a:lnTo>
                    <a:pt x="3554" y="2728"/>
                  </a:lnTo>
                  <a:lnTo>
                    <a:pt x="3554" y="2764"/>
                  </a:lnTo>
                  <a:lnTo>
                    <a:pt x="3553" y="2800"/>
                  </a:lnTo>
                  <a:lnTo>
                    <a:pt x="3552" y="2834"/>
                  </a:lnTo>
                  <a:lnTo>
                    <a:pt x="3552" y="2834"/>
                  </a:lnTo>
                  <a:lnTo>
                    <a:pt x="3548" y="2863"/>
                  </a:lnTo>
                  <a:lnTo>
                    <a:pt x="3544" y="2889"/>
                  </a:lnTo>
                  <a:lnTo>
                    <a:pt x="3539" y="2918"/>
                  </a:lnTo>
                  <a:lnTo>
                    <a:pt x="3533" y="2943"/>
                  </a:lnTo>
                  <a:lnTo>
                    <a:pt x="3524" y="2970"/>
                  </a:lnTo>
                  <a:lnTo>
                    <a:pt x="3513" y="2996"/>
                  </a:lnTo>
                  <a:lnTo>
                    <a:pt x="3501" y="3020"/>
                  </a:lnTo>
                  <a:lnTo>
                    <a:pt x="3485" y="3044"/>
                  </a:lnTo>
                  <a:lnTo>
                    <a:pt x="3486" y="3048"/>
                  </a:lnTo>
                  <a:lnTo>
                    <a:pt x="3486" y="3048"/>
                  </a:lnTo>
                  <a:lnTo>
                    <a:pt x="3246" y="3052"/>
                  </a:lnTo>
                  <a:lnTo>
                    <a:pt x="3143" y="3055"/>
                  </a:lnTo>
                  <a:lnTo>
                    <a:pt x="3057" y="3055"/>
                  </a:lnTo>
                  <a:lnTo>
                    <a:pt x="3057" y="3055"/>
                  </a:lnTo>
                  <a:lnTo>
                    <a:pt x="2929" y="3056"/>
                  </a:lnTo>
                  <a:lnTo>
                    <a:pt x="2772" y="3060"/>
                  </a:lnTo>
                  <a:lnTo>
                    <a:pt x="2422" y="3071"/>
                  </a:lnTo>
                  <a:lnTo>
                    <a:pt x="2254" y="3076"/>
                  </a:lnTo>
                  <a:lnTo>
                    <a:pt x="2107" y="3079"/>
                  </a:lnTo>
                  <a:lnTo>
                    <a:pt x="2045" y="3079"/>
                  </a:lnTo>
                  <a:lnTo>
                    <a:pt x="1994" y="3078"/>
                  </a:lnTo>
                  <a:lnTo>
                    <a:pt x="1954" y="3075"/>
                  </a:lnTo>
                  <a:lnTo>
                    <a:pt x="1927" y="3073"/>
                  </a:lnTo>
                  <a:lnTo>
                    <a:pt x="1927" y="3073"/>
                  </a:lnTo>
                  <a:lnTo>
                    <a:pt x="1903" y="3068"/>
                  </a:lnTo>
                  <a:lnTo>
                    <a:pt x="1876" y="3061"/>
                  </a:lnTo>
                  <a:lnTo>
                    <a:pt x="1848" y="3052"/>
                  </a:lnTo>
                  <a:lnTo>
                    <a:pt x="1832" y="3047"/>
                  </a:lnTo>
                  <a:lnTo>
                    <a:pt x="1817" y="3041"/>
                  </a:lnTo>
                  <a:lnTo>
                    <a:pt x="1802" y="3032"/>
                  </a:lnTo>
                  <a:lnTo>
                    <a:pt x="1785" y="3023"/>
                  </a:lnTo>
                  <a:lnTo>
                    <a:pt x="1768" y="3012"/>
                  </a:lnTo>
                  <a:lnTo>
                    <a:pt x="1752" y="3000"/>
                  </a:lnTo>
                  <a:lnTo>
                    <a:pt x="1735" y="2987"/>
                  </a:lnTo>
                  <a:lnTo>
                    <a:pt x="1718" y="2971"/>
                  </a:lnTo>
                  <a:lnTo>
                    <a:pt x="1700" y="2954"/>
                  </a:lnTo>
                  <a:lnTo>
                    <a:pt x="1684" y="29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FC209AC2-F634-C718-D9F5-474B6DB4C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6"/>
              <a:ext cx="685" cy="659"/>
            </a:xfrm>
            <a:custGeom>
              <a:avLst/>
              <a:gdLst>
                <a:gd name="T0" fmla="*/ 1306 w 1370"/>
                <a:gd name="T1" fmla="*/ 485 h 1318"/>
                <a:gd name="T2" fmla="*/ 1323 w 1370"/>
                <a:gd name="T3" fmla="*/ 527 h 1318"/>
                <a:gd name="T4" fmla="*/ 1347 w 1370"/>
                <a:gd name="T5" fmla="*/ 600 h 1318"/>
                <a:gd name="T6" fmla="*/ 1361 w 1370"/>
                <a:gd name="T7" fmla="*/ 660 h 1318"/>
                <a:gd name="T8" fmla="*/ 1369 w 1370"/>
                <a:gd name="T9" fmla="*/ 725 h 1318"/>
                <a:gd name="T10" fmla="*/ 1369 w 1370"/>
                <a:gd name="T11" fmla="*/ 772 h 1318"/>
                <a:gd name="T12" fmla="*/ 1365 w 1370"/>
                <a:gd name="T13" fmla="*/ 801 h 1318"/>
                <a:gd name="T14" fmla="*/ 1357 w 1370"/>
                <a:gd name="T15" fmla="*/ 831 h 1318"/>
                <a:gd name="T16" fmla="*/ 1346 w 1370"/>
                <a:gd name="T17" fmla="*/ 856 h 1318"/>
                <a:gd name="T18" fmla="*/ 1338 w 1370"/>
                <a:gd name="T19" fmla="*/ 869 h 1318"/>
                <a:gd name="T20" fmla="*/ 1296 w 1370"/>
                <a:gd name="T21" fmla="*/ 926 h 1318"/>
                <a:gd name="T22" fmla="*/ 1179 w 1370"/>
                <a:gd name="T23" fmla="*/ 1067 h 1318"/>
                <a:gd name="T24" fmla="*/ 1004 w 1370"/>
                <a:gd name="T25" fmla="*/ 1265 h 1318"/>
                <a:gd name="T26" fmla="*/ 957 w 1370"/>
                <a:gd name="T27" fmla="*/ 1318 h 1318"/>
                <a:gd name="T28" fmla="*/ 902 w 1370"/>
                <a:gd name="T29" fmla="*/ 1243 h 1318"/>
                <a:gd name="T30" fmla="*/ 819 w 1370"/>
                <a:gd name="T31" fmla="*/ 1131 h 1318"/>
                <a:gd name="T32" fmla="*/ 760 w 1370"/>
                <a:gd name="T33" fmla="*/ 1060 h 1318"/>
                <a:gd name="T34" fmla="*/ 727 w 1370"/>
                <a:gd name="T35" fmla="*/ 1028 h 1318"/>
                <a:gd name="T36" fmla="*/ 644 w 1370"/>
                <a:gd name="T37" fmla="*/ 954 h 1318"/>
                <a:gd name="T38" fmla="*/ 560 w 1370"/>
                <a:gd name="T39" fmla="*/ 881 h 1318"/>
                <a:gd name="T40" fmla="*/ 445 w 1370"/>
                <a:gd name="T41" fmla="*/ 777 h 1318"/>
                <a:gd name="T42" fmla="*/ 405 w 1370"/>
                <a:gd name="T43" fmla="*/ 745 h 1318"/>
                <a:gd name="T44" fmla="*/ 344 w 1370"/>
                <a:gd name="T45" fmla="*/ 700 h 1318"/>
                <a:gd name="T46" fmla="*/ 278 w 1370"/>
                <a:gd name="T47" fmla="*/ 660 h 1318"/>
                <a:gd name="T48" fmla="*/ 145 w 1370"/>
                <a:gd name="T49" fmla="*/ 585 h 1318"/>
                <a:gd name="T50" fmla="*/ 73 w 1370"/>
                <a:gd name="T51" fmla="*/ 545 h 1318"/>
                <a:gd name="T52" fmla="*/ 0 w 1370"/>
                <a:gd name="T53" fmla="*/ 508 h 1318"/>
                <a:gd name="T54" fmla="*/ 386 w 1370"/>
                <a:gd name="T55" fmla="*/ 52 h 1318"/>
                <a:gd name="T56" fmla="*/ 439 w 1370"/>
                <a:gd name="T57" fmla="*/ 33 h 1318"/>
                <a:gd name="T58" fmla="*/ 499 w 1370"/>
                <a:gd name="T59" fmla="*/ 17 h 1318"/>
                <a:gd name="T60" fmla="*/ 573 w 1370"/>
                <a:gd name="T61" fmla="*/ 5 h 1318"/>
                <a:gd name="T62" fmla="*/ 635 w 1370"/>
                <a:gd name="T63" fmla="*/ 0 h 1318"/>
                <a:gd name="T64" fmla="*/ 678 w 1370"/>
                <a:gd name="T65" fmla="*/ 0 h 1318"/>
                <a:gd name="T66" fmla="*/ 723 w 1370"/>
                <a:gd name="T67" fmla="*/ 3 h 1318"/>
                <a:gd name="T68" fmla="*/ 768 w 1370"/>
                <a:gd name="T69" fmla="*/ 12 h 1318"/>
                <a:gd name="T70" fmla="*/ 813 w 1370"/>
                <a:gd name="T71" fmla="*/ 25 h 1318"/>
                <a:gd name="T72" fmla="*/ 855 w 1370"/>
                <a:gd name="T73" fmla="*/ 44 h 1318"/>
                <a:gd name="T74" fmla="*/ 897 w 1370"/>
                <a:gd name="T75" fmla="*/ 69 h 1318"/>
                <a:gd name="T76" fmla="*/ 918 w 1370"/>
                <a:gd name="T77" fmla="*/ 84 h 1318"/>
                <a:gd name="T78" fmla="*/ 995 w 1370"/>
                <a:gd name="T79" fmla="*/ 151 h 1318"/>
                <a:gd name="T80" fmla="*/ 1066 w 1370"/>
                <a:gd name="T81" fmla="*/ 219 h 1318"/>
                <a:gd name="T82" fmla="*/ 1133 w 1370"/>
                <a:gd name="T83" fmla="*/ 285 h 1318"/>
                <a:gd name="T84" fmla="*/ 1238 w 1370"/>
                <a:gd name="T85" fmla="*/ 403 h 1318"/>
                <a:gd name="T86" fmla="*/ 1306 w 1370"/>
                <a:gd name="T87" fmla="*/ 48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0" h="1318">
                  <a:moveTo>
                    <a:pt x="1306" y="485"/>
                  </a:moveTo>
                  <a:lnTo>
                    <a:pt x="1306" y="485"/>
                  </a:lnTo>
                  <a:lnTo>
                    <a:pt x="1311" y="497"/>
                  </a:lnTo>
                  <a:lnTo>
                    <a:pt x="1323" y="527"/>
                  </a:lnTo>
                  <a:lnTo>
                    <a:pt x="1339" y="573"/>
                  </a:lnTo>
                  <a:lnTo>
                    <a:pt x="1347" y="600"/>
                  </a:lnTo>
                  <a:lnTo>
                    <a:pt x="1355" y="630"/>
                  </a:lnTo>
                  <a:lnTo>
                    <a:pt x="1361" y="660"/>
                  </a:lnTo>
                  <a:lnTo>
                    <a:pt x="1366" y="693"/>
                  </a:lnTo>
                  <a:lnTo>
                    <a:pt x="1369" y="725"/>
                  </a:lnTo>
                  <a:lnTo>
                    <a:pt x="1370" y="755"/>
                  </a:lnTo>
                  <a:lnTo>
                    <a:pt x="1369" y="772"/>
                  </a:lnTo>
                  <a:lnTo>
                    <a:pt x="1367" y="787"/>
                  </a:lnTo>
                  <a:lnTo>
                    <a:pt x="1365" y="801"/>
                  </a:lnTo>
                  <a:lnTo>
                    <a:pt x="1361" y="817"/>
                  </a:lnTo>
                  <a:lnTo>
                    <a:pt x="1357" y="831"/>
                  </a:lnTo>
                  <a:lnTo>
                    <a:pt x="1352" y="844"/>
                  </a:lnTo>
                  <a:lnTo>
                    <a:pt x="1346" y="856"/>
                  </a:lnTo>
                  <a:lnTo>
                    <a:pt x="1338" y="869"/>
                  </a:lnTo>
                  <a:lnTo>
                    <a:pt x="1338" y="869"/>
                  </a:lnTo>
                  <a:lnTo>
                    <a:pt x="1319" y="895"/>
                  </a:lnTo>
                  <a:lnTo>
                    <a:pt x="1296" y="926"/>
                  </a:lnTo>
                  <a:lnTo>
                    <a:pt x="1242" y="994"/>
                  </a:lnTo>
                  <a:lnTo>
                    <a:pt x="1179" y="1067"/>
                  </a:lnTo>
                  <a:lnTo>
                    <a:pt x="1115" y="1141"/>
                  </a:lnTo>
                  <a:lnTo>
                    <a:pt x="1004" y="1265"/>
                  </a:lnTo>
                  <a:lnTo>
                    <a:pt x="957" y="1318"/>
                  </a:lnTo>
                  <a:lnTo>
                    <a:pt x="957" y="1318"/>
                  </a:lnTo>
                  <a:lnTo>
                    <a:pt x="929" y="1280"/>
                  </a:lnTo>
                  <a:lnTo>
                    <a:pt x="902" y="1243"/>
                  </a:lnTo>
                  <a:lnTo>
                    <a:pt x="847" y="1168"/>
                  </a:lnTo>
                  <a:lnTo>
                    <a:pt x="819" y="1131"/>
                  </a:lnTo>
                  <a:lnTo>
                    <a:pt x="790" y="1095"/>
                  </a:lnTo>
                  <a:lnTo>
                    <a:pt x="760" y="1060"/>
                  </a:lnTo>
                  <a:lnTo>
                    <a:pt x="727" y="1028"/>
                  </a:lnTo>
                  <a:lnTo>
                    <a:pt x="727" y="1028"/>
                  </a:lnTo>
                  <a:lnTo>
                    <a:pt x="686" y="990"/>
                  </a:lnTo>
                  <a:lnTo>
                    <a:pt x="644" y="954"/>
                  </a:lnTo>
                  <a:lnTo>
                    <a:pt x="560" y="881"/>
                  </a:lnTo>
                  <a:lnTo>
                    <a:pt x="560" y="881"/>
                  </a:lnTo>
                  <a:lnTo>
                    <a:pt x="483" y="812"/>
                  </a:lnTo>
                  <a:lnTo>
                    <a:pt x="445" y="777"/>
                  </a:lnTo>
                  <a:lnTo>
                    <a:pt x="405" y="745"/>
                  </a:lnTo>
                  <a:lnTo>
                    <a:pt x="405" y="745"/>
                  </a:lnTo>
                  <a:lnTo>
                    <a:pt x="374" y="722"/>
                  </a:lnTo>
                  <a:lnTo>
                    <a:pt x="344" y="700"/>
                  </a:lnTo>
                  <a:lnTo>
                    <a:pt x="312" y="680"/>
                  </a:lnTo>
                  <a:lnTo>
                    <a:pt x="278" y="660"/>
                  </a:lnTo>
                  <a:lnTo>
                    <a:pt x="213" y="622"/>
                  </a:lnTo>
                  <a:lnTo>
                    <a:pt x="145" y="585"/>
                  </a:lnTo>
                  <a:lnTo>
                    <a:pt x="145" y="585"/>
                  </a:lnTo>
                  <a:lnTo>
                    <a:pt x="73" y="545"/>
                  </a:lnTo>
                  <a:lnTo>
                    <a:pt x="38" y="526"/>
                  </a:lnTo>
                  <a:lnTo>
                    <a:pt x="0" y="508"/>
                  </a:lnTo>
                  <a:lnTo>
                    <a:pt x="386" y="52"/>
                  </a:lnTo>
                  <a:lnTo>
                    <a:pt x="386" y="52"/>
                  </a:lnTo>
                  <a:lnTo>
                    <a:pt x="400" y="47"/>
                  </a:lnTo>
                  <a:lnTo>
                    <a:pt x="439" y="33"/>
                  </a:lnTo>
                  <a:lnTo>
                    <a:pt x="467" y="25"/>
                  </a:lnTo>
                  <a:lnTo>
                    <a:pt x="499" y="17"/>
                  </a:lnTo>
                  <a:lnTo>
                    <a:pt x="533" y="10"/>
                  </a:lnTo>
                  <a:lnTo>
                    <a:pt x="573" y="5"/>
                  </a:lnTo>
                  <a:lnTo>
                    <a:pt x="614" y="1"/>
                  </a:lnTo>
                  <a:lnTo>
                    <a:pt x="635" y="0"/>
                  </a:lnTo>
                  <a:lnTo>
                    <a:pt x="656" y="0"/>
                  </a:lnTo>
                  <a:lnTo>
                    <a:pt x="678" y="0"/>
                  </a:lnTo>
                  <a:lnTo>
                    <a:pt x="701" y="1"/>
                  </a:lnTo>
                  <a:lnTo>
                    <a:pt x="723" y="3"/>
                  </a:lnTo>
                  <a:lnTo>
                    <a:pt x="745" y="7"/>
                  </a:lnTo>
                  <a:lnTo>
                    <a:pt x="768" y="12"/>
                  </a:lnTo>
                  <a:lnTo>
                    <a:pt x="790" y="17"/>
                  </a:lnTo>
                  <a:lnTo>
                    <a:pt x="813" y="25"/>
                  </a:lnTo>
                  <a:lnTo>
                    <a:pt x="834" y="34"/>
                  </a:lnTo>
                  <a:lnTo>
                    <a:pt x="855" y="44"/>
                  </a:lnTo>
                  <a:lnTo>
                    <a:pt x="877" y="56"/>
                  </a:lnTo>
                  <a:lnTo>
                    <a:pt x="897" y="69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56" y="116"/>
                  </a:lnTo>
                  <a:lnTo>
                    <a:pt x="995" y="151"/>
                  </a:lnTo>
                  <a:lnTo>
                    <a:pt x="1030" y="184"/>
                  </a:lnTo>
                  <a:lnTo>
                    <a:pt x="1066" y="219"/>
                  </a:lnTo>
                  <a:lnTo>
                    <a:pt x="1101" y="253"/>
                  </a:lnTo>
                  <a:lnTo>
                    <a:pt x="1133" y="285"/>
                  </a:lnTo>
                  <a:lnTo>
                    <a:pt x="1191" y="348"/>
                  </a:lnTo>
                  <a:lnTo>
                    <a:pt x="1238" y="403"/>
                  </a:lnTo>
                  <a:lnTo>
                    <a:pt x="1275" y="447"/>
                  </a:lnTo>
                  <a:lnTo>
                    <a:pt x="1306" y="485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F87ACD6A-0946-299C-43A8-977E1633C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6"/>
              <a:ext cx="685" cy="659"/>
            </a:xfrm>
            <a:custGeom>
              <a:avLst/>
              <a:gdLst>
                <a:gd name="T0" fmla="*/ 1306 w 1370"/>
                <a:gd name="T1" fmla="*/ 485 h 1318"/>
                <a:gd name="T2" fmla="*/ 1323 w 1370"/>
                <a:gd name="T3" fmla="*/ 527 h 1318"/>
                <a:gd name="T4" fmla="*/ 1347 w 1370"/>
                <a:gd name="T5" fmla="*/ 600 h 1318"/>
                <a:gd name="T6" fmla="*/ 1361 w 1370"/>
                <a:gd name="T7" fmla="*/ 660 h 1318"/>
                <a:gd name="T8" fmla="*/ 1369 w 1370"/>
                <a:gd name="T9" fmla="*/ 725 h 1318"/>
                <a:gd name="T10" fmla="*/ 1369 w 1370"/>
                <a:gd name="T11" fmla="*/ 772 h 1318"/>
                <a:gd name="T12" fmla="*/ 1365 w 1370"/>
                <a:gd name="T13" fmla="*/ 801 h 1318"/>
                <a:gd name="T14" fmla="*/ 1357 w 1370"/>
                <a:gd name="T15" fmla="*/ 831 h 1318"/>
                <a:gd name="T16" fmla="*/ 1346 w 1370"/>
                <a:gd name="T17" fmla="*/ 856 h 1318"/>
                <a:gd name="T18" fmla="*/ 1338 w 1370"/>
                <a:gd name="T19" fmla="*/ 869 h 1318"/>
                <a:gd name="T20" fmla="*/ 1296 w 1370"/>
                <a:gd name="T21" fmla="*/ 926 h 1318"/>
                <a:gd name="T22" fmla="*/ 1179 w 1370"/>
                <a:gd name="T23" fmla="*/ 1067 h 1318"/>
                <a:gd name="T24" fmla="*/ 1004 w 1370"/>
                <a:gd name="T25" fmla="*/ 1265 h 1318"/>
                <a:gd name="T26" fmla="*/ 957 w 1370"/>
                <a:gd name="T27" fmla="*/ 1318 h 1318"/>
                <a:gd name="T28" fmla="*/ 902 w 1370"/>
                <a:gd name="T29" fmla="*/ 1243 h 1318"/>
                <a:gd name="T30" fmla="*/ 819 w 1370"/>
                <a:gd name="T31" fmla="*/ 1131 h 1318"/>
                <a:gd name="T32" fmla="*/ 760 w 1370"/>
                <a:gd name="T33" fmla="*/ 1060 h 1318"/>
                <a:gd name="T34" fmla="*/ 727 w 1370"/>
                <a:gd name="T35" fmla="*/ 1028 h 1318"/>
                <a:gd name="T36" fmla="*/ 644 w 1370"/>
                <a:gd name="T37" fmla="*/ 954 h 1318"/>
                <a:gd name="T38" fmla="*/ 560 w 1370"/>
                <a:gd name="T39" fmla="*/ 881 h 1318"/>
                <a:gd name="T40" fmla="*/ 445 w 1370"/>
                <a:gd name="T41" fmla="*/ 777 h 1318"/>
                <a:gd name="T42" fmla="*/ 405 w 1370"/>
                <a:gd name="T43" fmla="*/ 745 h 1318"/>
                <a:gd name="T44" fmla="*/ 344 w 1370"/>
                <a:gd name="T45" fmla="*/ 700 h 1318"/>
                <a:gd name="T46" fmla="*/ 278 w 1370"/>
                <a:gd name="T47" fmla="*/ 660 h 1318"/>
                <a:gd name="T48" fmla="*/ 145 w 1370"/>
                <a:gd name="T49" fmla="*/ 585 h 1318"/>
                <a:gd name="T50" fmla="*/ 73 w 1370"/>
                <a:gd name="T51" fmla="*/ 545 h 1318"/>
                <a:gd name="T52" fmla="*/ 0 w 1370"/>
                <a:gd name="T53" fmla="*/ 508 h 1318"/>
                <a:gd name="T54" fmla="*/ 386 w 1370"/>
                <a:gd name="T55" fmla="*/ 52 h 1318"/>
                <a:gd name="T56" fmla="*/ 439 w 1370"/>
                <a:gd name="T57" fmla="*/ 33 h 1318"/>
                <a:gd name="T58" fmla="*/ 499 w 1370"/>
                <a:gd name="T59" fmla="*/ 17 h 1318"/>
                <a:gd name="T60" fmla="*/ 573 w 1370"/>
                <a:gd name="T61" fmla="*/ 5 h 1318"/>
                <a:gd name="T62" fmla="*/ 635 w 1370"/>
                <a:gd name="T63" fmla="*/ 0 h 1318"/>
                <a:gd name="T64" fmla="*/ 678 w 1370"/>
                <a:gd name="T65" fmla="*/ 0 h 1318"/>
                <a:gd name="T66" fmla="*/ 723 w 1370"/>
                <a:gd name="T67" fmla="*/ 3 h 1318"/>
                <a:gd name="T68" fmla="*/ 768 w 1370"/>
                <a:gd name="T69" fmla="*/ 12 h 1318"/>
                <a:gd name="T70" fmla="*/ 813 w 1370"/>
                <a:gd name="T71" fmla="*/ 25 h 1318"/>
                <a:gd name="T72" fmla="*/ 855 w 1370"/>
                <a:gd name="T73" fmla="*/ 44 h 1318"/>
                <a:gd name="T74" fmla="*/ 897 w 1370"/>
                <a:gd name="T75" fmla="*/ 69 h 1318"/>
                <a:gd name="T76" fmla="*/ 918 w 1370"/>
                <a:gd name="T77" fmla="*/ 84 h 1318"/>
                <a:gd name="T78" fmla="*/ 995 w 1370"/>
                <a:gd name="T79" fmla="*/ 151 h 1318"/>
                <a:gd name="T80" fmla="*/ 1066 w 1370"/>
                <a:gd name="T81" fmla="*/ 219 h 1318"/>
                <a:gd name="T82" fmla="*/ 1133 w 1370"/>
                <a:gd name="T83" fmla="*/ 285 h 1318"/>
                <a:gd name="T84" fmla="*/ 1238 w 1370"/>
                <a:gd name="T85" fmla="*/ 403 h 1318"/>
                <a:gd name="T86" fmla="*/ 1306 w 1370"/>
                <a:gd name="T87" fmla="*/ 48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0" h="1318">
                  <a:moveTo>
                    <a:pt x="1306" y="485"/>
                  </a:moveTo>
                  <a:lnTo>
                    <a:pt x="1306" y="485"/>
                  </a:lnTo>
                  <a:lnTo>
                    <a:pt x="1311" y="497"/>
                  </a:lnTo>
                  <a:lnTo>
                    <a:pt x="1323" y="527"/>
                  </a:lnTo>
                  <a:lnTo>
                    <a:pt x="1339" y="573"/>
                  </a:lnTo>
                  <a:lnTo>
                    <a:pt x="1347" y="600"/>
                  </a:lnTo>
                  <a:lnTo>
                    <a:pt x="1355" y="630"/>
                  </a:lnTo>
                  <a:lnTo>
                    <a:pt x="1361" y="660"/>
                  </a:lnTo>
                  <a:lnTo>
                    <a:pt x="1366" y="693"/>
                  </a:lnTo>
                  <a:lnTo>
                    <a:pt x="1369" y="725"/>
                  </a:lnTo>
                  <a:lnTo>
                    <a:pt x="1370" y="755"/>
                  </a:lnTo>
                  <a:lnTo>
                    <a:pt x="1369" y="772"/>
                  </a:lnTo>
                  <a:lnTo>
                    <a:pt x="1367" y="787"/>
                  </a:lnTo>
                  <a:lnTo>
                    <a:pt x="1365" y="801"/>
                  </a:lnTo>
                  <a:lnTo>
                    <a:pt x="1361" y="817"/>
                  </a:lnTo>
                  <a:lnTo>
                    <a:pt x="1357" y="831"/>
                  </a:lnTo>
                  <a:lnTo>
                    <a:pt x="1352" y="844"/>
                  </a:lnTo>
                  <a:lnTo>
                    <a:pt x="1346" y="856"/>
                  </a:lnTo>
                  <a:lnTo>
                    <a:pt x="1338" y="869"/>
                  </a:lnTo>
                  <a:lnTo>
                    <a:pt x="1338" y="869"/>
                  </a:lnTo>
                  <a:lnTo>
                    <a:pt x="1319" y="895"/>
                  </a:lnTo>
                  <a:lnTo>
                    <a:pt x="1296" y="926"/>
                  </a:lnTo>
                  <a:lnTo>
                    <a:pt x="1242" y="994"/>
                  </a:lnTo>
                  <a:lnTo>
                    <a:pt x="1179" y="1067"/>
                  </a:lnTo>
                  <a:lnTo>
                    <a:pt x="1115" y="1141"/>
                  </a:lnTo>
                  <a:lnTo>
                    <a:pt x="1004" y="1265"/>
                  </a:lnTo>
                  <a:lnTo>
                    <a:pt x="957" y="1318"/>
                  </a:lnTo>
                  <a:lnTo>
                    <a:pt x="957" y="1318"/>
                  </a:lnTo>
                  <a:lnTo>
                    <a:pt x="929" y="1280"/>
                  </a:lnTo>
                  <a:lnTo>
                    <a:pt x="902" y="1243"/>
                  </a:lnTo>
                  <a:lnTo>
                    <a:pt x="847" y="1168"/>
                  </a:lnTo>
                  <a:lnTo>
                    <a:pt x="819" y="1131"/>
                  </a:lnTo>
                  <a:lnTo>
                    <a:pt x="790" y="1095"/>
                  </a:lnTo>
                  <a:lnTo>
                    <a:pt x="760" y="1060"/>
                  </a:lnTo>
                  <a:lnTo>
                    <a:pt x="727" y="1028"/>
                  </a:lnTo>
                  <a:lnTo>
                    <a:pt x="727" y="1028"/>
                  </a:lnTo>
                  <a:lnTo>
                    <a:pt x="686" y="990"/>
                  </a:lnTo>
                  <a:lnTo>
                    <a:pt x="644" y="954"/>
                  </a:lnTo>
                  <a:lnTo>
                    <a:pt x="560" y="881"/>
                  </a:lnTo>
                  <a:lnTo>
                    <a:pt x="560" y="881"/>
                  </a:lnTo>
                  <a:lnTo>
                    <a:pt x="483" y="812"/>
                  </a:lnTo>
                  <a:lnTo>
                    <a:pt x="445" y="777"/>
                  </a:lnTo>
                  <a:lnTo>
                    <a:pt x="405" y="745"/>
                  </a:lnTo>
                  <a:lnTo>
                    <a:pt x="405" y="745"/>
                  </a:lnTo>
                  <a:lnTo>
                    <a:pt x="374" y="722"/>
                  </a:lnTo>
                  <a:lnTo>
                    <a:pt x="344" y="700"/>
                  </a:lnTo>
                  <a:lnTo>
                    <a:pt x="312" y="680"/>
                  </a:lnTo>
                  <a:lnTo>
                    <a:pt x="278" y="660"/>
                  </a:lnTo>
                  <a:lnTo>
                    <a:pt x="213" y="622"/>
                  </a:lnTo>
                  <a:lnTo>
                    <a:pt x="145" y="585"/>
                  </a:lnTo>
                  <a:lnTo>
                    <a:pt x="145" y="585"/>
                  </a:lnTo>
                  <a:lnTo>
                    <a:pt x="73" y="545"/>
                  </a:lnTo>
                  <a:lnTo>
                    <a:pt x="38" y="526"/>
                  </a:lnTo>
                  <a:lnTo>
                    <a:pt x="0" y="508"/>
                  </a:lnTo>
                  <a:lnTo>
                    <a:pt x="386" y="52"/>
                  </a:lnTo>
                  <a:lnTo>
                    <a:pt x="386" y="52"/>
                  </a:lnTo>
                  <a:lnTo>
                    <a:pt x="400" y="47"/>
                  </a:lnTo>
                  <a:lnTo>
                    <a:pt x="439" y="33"/>
                  </a:lnTo>
                  <a:lnTo>
                    <a:pt x="467" y="25"/>
                  </a:lnTo>
                  <a:lnTo>
                    <a:pt x="499" y="17"/>
                  </a:lnTo>
                  <a:lnTo>
                    <a:pt x="533" y="10"/>
                  </a:lnTo>
                  <a:lnTo>
                    <a:pt x="573" y="5"/>
                  </a:lnTo>
                  <a:lnTo>
                    <a:pt x="614" y="1"/>
                  </a:lnTo>
                  <a:lnTo>
                    <a:pt x="635" y="0"/>
                  </a:lnTo>
                  <a:lnTo>
                    <a:pt x="656" y="0"/>
                  </a:lnTo>
                  <a:lnTo>
                    <a:pt x="678" y="0"/>
                  </a:lnTo>
                  <a:lnTo>
                    <a:pt x="701" y="1"/>
                  </a:lnTo>
                  <a:lnTo>
                    <a:pt x="723" y="3"/>
                  </a:lnTo>
                  <a:lnTo>
                    <a:pt x="745" y="7"/>
                  </a:lnTo>
                  <a:lnTo>
                    <a:pt x="768" y="12"/>
                  </a:lnTo>
                  <a:lnTo>
                    <a:pt x="790" y="17"/>
                  </a:lnTo>
                  <a:lnTo>
                    <a:pt x="813" y="25"/>
                  </a:lnTo>
                  <a:lnTo>
                    <a:pt x="834" y="34"/>
                  </a:lnTo>
                  <a:lnTo>
                    <a:pt x="855" y="44"/>
                  </a:lnTo>
                  <a:lnTo>
                    <a:pt x="877" y="56"/>
                  </a:lnTo>
                  <a:lnTo>
                    <a:pt x="897" y="69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56" y="116"/>
                  </a:lnTo>
                  <a:lnTo>
                    <a:pt x="995" y="151"/>
                  </a:lnTo>
                  <a:lnTo>
                    <a:pt x="1030" y="184"/>
                  </a:lnTo>
                  <a:lnTo>
                    <a:pt x="1066" y="219"/>
                  </a:lnTo>
                  <a:lnTo>
                    <a:pt x="1101" y="253"/>
                  </a:lnTo>
                  <a:lnTo>
                    <a:pt x="1133" y="285"/>
                  </a:lnTo>
                  <a:lnTo>
                    <a:pt x="1191" y="348"/>
                  </a:lnTo>
                  <a:lnTo>
                    <a:pt x="1238" y="403"/>
                  </a:lnTo>
                  <a:lnTo>
                    <a:pt x="1275" y="447"/>
                  </a:lnTo>
                  <a:lnTo>
                    <a:pt x="1306" y="4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D6349A7A-0F8F-4401-2B5C-20CEA35A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4" cy="717"/>
            </a:xfrm>
            <a:custGeom>
              <a:avLst/>
              <a:gdLst>
                <a:gd name="T0" fmla="*/ 1482 w 1487"/>
                <a:gd name="T1" fmla="*/ 829 h 1433"/>
                <a:gd name="T2" fmla="*/ 1487 w 1487"/>
                <a:gd name="T3" fmla="*/ 899 h 1433"/>
                <a:gd name="T4" fmla="*/ 1482 w 1487"/>
                <a:gd name="T5" fmla="*/ 951 h 1433"/>
                <a:gd name="T6" fmla="*/ 1474 w 1487"/>
                <a:gd name="T7" fmla="*/ 972 h 1433"/>
                <a:gd name="T8" fmla="*/ 1444 w 1487"/>
                <a:gd name="T9" fmla="*/ 1009 h 1433"/>
                <a:gd name="T10" fmla="*/ 1408 w 1487"/>
                <a:gd name="T11" fmla="*/ 1021 h 1433"/>
                <a:gd name="T12" fmla="*/ 1383 w 1487"/>
                <a:gd name="T13" fmla="*/ 1022 h 1433"/>
                <a:gd name="T14" fmla="*/ 1169 w 1487"/>
                <a:gd name="T15" fmla="*/ 1234 h 1433"/>
                <a:gd name="T16" fmla="*/ 1155 w 1487"/>
                <a:gd name="T17" fmla="*/ 1299 h 1433"/>
                <a:gd name="T18" fmla="*/ 1135 w 1487"/>
                <a:gd name="T19" fmla="*/ 1359 h 1433"/>
                <a:gd name="T20" fmla="*/ 1118 w 1487"/>
                <a:gd name="T21" fmla="*/ 1381 h 1433"/>
                <a:gd name="T22" fmla="*/ 1086 w 1487"/>
                <a:gd name="T23" fmla="*/ 1399 h 1433"/>
                <a:gd name="T24" fmla="*/ 1027 w 1487"/>
                <a:gd name="T25" fmla="*/ 1423 h 1433"/>
                <a:gd name="T26" fmla="*/ 978 w 1487"/>
                <a:gd name="T27" fmla="*/ 1433 h 1433"/>
                <a:gd name="T28" fmla="*/ 949 w 1487"/>
                <a:gd name="T29" fmla="*/ 1433 h 1433"/>
                <a:gd name="T30" fmla="*/ 886 w 1487"/>
                <a:gd name="T31" fmla="*/ 1299 h 1433"/>
                <a:gd name="T32" fmla="*/ 829 w 1487"/>
                <a:gd name="T33" fmla="*/ 1203 h 1433"/>
                <a:gd name="T34" fmla="*/ 793 w 1487"/>
                <a:gd name="T35" fmla="*/ 1153 h 1433"/>
                <a:gd name="T36" fmla="*/ 741 w 1487"/>
                <a:gd name="T37" fmla="*/ 1097 h 1433"/>
                <a:gd name="T38" fmla="*/ 625 w 1487"/>
                <a:gd name="T39" fmla="*/ 998 h 1433"/>
                <a:gd name="T40" fmla="*/ 503 w 1487"/>
                <a:gd name="T41" fmla="*/ 906 h 1433"/>
                <a:gd name="T42" fmla="*/ 324 w 1487"/>
                <a:gd name="T43" fmla="*/ 781 h 1433"/>
                <a:gd name="T44" fmla="*/ 134 w 1487"/>
                <a:gd name="T45" fmla="*/ 678 h 1433"/>
                <a:gd name="T46" fmla="*/ 34 w 1487"/>
                <a:gd name="T47" fmla="*/ 634 h 1433"/>
                <a:gd name="T48" fmla="*/ 3 w 1487"/>
                <a:gd name="T49" fmla="*/ 582 h 1433"/>
                <a:gd name="T50" fmla="*/ 21 w 1487"/>
                <a:gd name="T51" fmla="*/ 496 h 1433"/>
                <a:gd name="T52" fmla="*/ 35 w 1487"/>
                <a:gd name="T53" fmla="*/ 460 h 1433"/>
                <a:gd name="T54" fmla="*/ 55 w 1487"/>
                <a:gd name="T55" fmla="*/ 441 h 1433"/>
                <a:gd name="T56" fmla="*/ 87 w 1487"/>
                <a:gd name="T57" fmla="*/ 427 h 1433"/>
                <a:gd name="T58" fmla="*/ 146 w 1487"/>
                <a:gd name="T59" fmla="*/ 393 h 1433"/>
                <a:gd name="T60" fmla="*/ 335 w 1487"/>
                <a:gd name="T61" fmla="*/ 151 h 1433"/>
                <a:gd name="T62" fmla="*/ 335 w 1487"/>
                <a:gd name="T63" fmla="*/ 82 h 1433"/>
                <a:gd name="T64" fmla="*/ 343 w 1487"/>
                <a:gd name="T65" fmla="*/ 49 h 1433"/>
                <a:gd name="T66" fmla="*/ 356 w 1487"/>
                <a:gd name="T67" fmla="*/ 28 h 1433"/>
                <a:gd name="T68" fmla="*/ 372 w 1487"/>
                <a:gd name="T69" fmla="*/ 22 h 1433"/>
                <a:gd name="T70" fmla="*/ 452 w 1487"/>
                <a:gd name="T71" fmla="*/ 6 h 1433"/>
                <a:gd name="T72" fmla="*/ 522 w 1487"/>
                <a:gd name="T73" fmla="*/ 0 h 1433"/>
                <a:gd name="T74" fmla="*/ 667 w 1487"/>
                <a:gd name="T75" fmla="*/ 77 h 1433"/>
                <a:gd name="T76" fmla="*/ 800 w 1487"/>
                <a:gd name="T77" fmla="*/ 152 h 1433"/>
                <a:gd name="T78" fmla="*/ 896 w 1487"/>
                <a:gd name="T79" fmla="*/ 214 h 1433"/>
                <a:gd name="T80" fmla="*/ 967 w 1487"/>
                <a:gd name="T81" fmla="*/ 269 h 1433"/>
                <a:gd name="T82" fmla="*/ 1082 w 1487"/>
                <a:gd name="T83" fmla="*/ 373 h 1433"/>
                <a:gd name="T84" fmla="*/ 1249 w 1487"/>
                <a:gd name="T85" fmla="*/ 520 h 1433"/>
                <a:gd name="T86" fmla="*/ 1312 w 1487"/>
                <a:gd name="T87" fmla="*/ 587 h 1433"/>
                <a:gd name="T88" fmla="*/ 1424 w 1487"/>
                <a:gd name="T89" fmla="*/ 735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7" h="1433">
                  <a:moveTo>
                    <a:pt x="1479" y="810"/>
                  </a:moveTo>
                  <a:lnTo>
                    <a:pt x="1479" y="810"/>
                  </a:lnTo>
                  <a:lnTo>
                    <a:pt x="1482" y="829"/>
                  </a:lnTo>
                  <a:lnTo>
                    <a:pt x="1483" y="848"/>
                  </a:lnTo>
                  <a:lnTo>
                    <a:pt x="1486" y="872"/>
                  </a:lnTo>
                  <a:lnTo>
                    <a:pt x="1487" y="899"/>
                  </a:lnTo>
                  <a:lnTo>
                    <a:pt x="1486" y="926"/>
                  </a:lnTo>
                  <a:lnTo>
                    <a:pt x="1485" y="939"/>
                  </a:lnTo>
                  <a:lnTo>
                    <a:pt x="1482" y="951"/>
                  </a:lnTo>
                  <a:lnTo>
                    <a:pt x="1478" y="962"/>
                  </a:lnTo>
                  <a:lnTo>
                    <a:pt x="1474" y="972"/>
                  </a:lnTo>
                  <a:lnTo>
                    <a:pt x="1474" y="972"/>
                  </a:lnTo>
                  <a:lnTo>
                    <a:pt x="1465" y="988"/>
                  </a:lnTo>
                  <a:lnTo>
                    <a:pt x="1455" y="999"/>
                  </a:lnTo>
                  <a:lnTo>
                    <a:pt x="1444" y="1009"/>
                  </a:lnTo>
                  <a:lnTo>
                    <a:pt x="1432" y="1015"/>
                  </a:lnTo>
                  <a:lnTo>
                    <a:pt x="1420" y="1020"/>
                  </a:lnTo>
                  <a:lnTo>
                    <a:pt x="1408" y="1021"/>
                  </a:lnTo>
                  <a:lnTo>
                    <a:pt x="1396" y="1022"/>
                  </a:lnTo>
                  <a:lnTo>
                    <a:pt x="1383" y="1022"/>
                  </a:lnTo>
                  <a:lnTo>
                    <a:pt x="1383" y="1022"/>
                  </a:lnTo>
                  <a:lnTo>
                    <a:pt x="1354" y="1022"/>
                  </a:lnTo>
                  <a:lnTo>
                    <a:pt x="1169" y="1234"/>
                  </a:lnTo>
                  <a:lnTo>
                    <a:pt x="1169" y="1234"/>
                  </a:lnTo>
                  <a:lnTo>
                    <a:pt x="1166" y="1254"/>
                  </a:lnTo>
                  <a:lnTo>
                    <a:pt x="1162" y="1275"/>
                  </a:lnTo>
                  <a:lnTo>
                    <a:pt x="1155" y="1299"/>
                  </a:lnTo>
                  <a:lnTo>
                    <a:pt x="1148" y="1325"/>
                  </a:lnTo>
                  <a:lnTo>
                    <a:pt x="1139" y="1348"/>
                  </a:lnTo>
                  <a:lnTo>
                    <a:pt x="1135" y="1359"/>
                  </a:lnTo>
                  <a:lnTo>
                    <a:pt x="1130" y="1368"/>
                  </a:lnTo>
                  <a:lnTo>
                    <a:pt x="1123" y="1376"/>
                  </a:lnTo>
                  <a:lnTo>
                    <a:pt x="1118" y="1381"/>
                  </a:lnTo>
                  <a:lnTo>
                    <a:pt x="1118" y="1381"/>
                  </a:lnTo>
                  <a:lnTo>
                    <a:pt x="1104" y="1390"/>
                  </a:lnTo>
                  <a:lnTo>
                    <a:pt x="1086" y="1399"/>
                  </a:lnTo>
                  <a:lnTo>
                    <a:pt x="1067" y="1408"/>
                  </a:lnTo>
                  <a:lnTo>
                    <a:pt x="1046" y="1417"/>
                  </a:lnTo>
                  <a:lnTo>
                    <a:pt x="1027" y="1423"/>
                  </a:lnTo>
                  <a:lnTo>
                    <a:pt x="1008" y="1428"/>
                  </a:lnTo>
                  <a:lnTo>
                    <a:pt x="991" y="1432"/>
                  </a:lnTo>
                  <a:lnTo>
                    <a:pt x="978" y="1433"/>
                  </a:lnTo>
                  <a:lnTo>
                    <a:pt x="978" y="1433"/>
                  </a:lnTo>
                  <a:lnTo>
                    <a:pt x="949" y="1433"/>
                  </a:lnTo>
                  <a:lnTo>
                    <a:pt x="949" y="1433"/>
                  </a:lnTo>
                  <a:lnTo>
                    <a:pt x="918" y="1366"/>
                  </a:lnTo>
                  <a:lnTo>
                    <a:pt x="903" y="1332"/>
                  </a:lnTo>
                  <a:lnTo>
                    <a:pt x="886" y="1299"/>
                  </a:lnTo>
                  <a:lnTo>
                    <a:pt x="868" y="1266"/>
                  </a:lnTo>
                  <a:lnTo>
                    <a:pt x="849" y="1234"/>
                  </a:lnTo>
                  <a:lnTo>
                    <a:pt x="829" y="1203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793" y="1153"/>
                  </a:lnTo>
                  <a:lnTo>
                    <a:pt x="776" y="1134"/>
                  </a:lnTo>
                  <a:lnTo>
                    <a:pt x="758" y="1116"/>
                  </a:lnTo>
                  <a:lnTo>
                    <a:pt x="741" y="1097"/>
                  </a:lnTo>
                  <a:lnTo>
                    <a:pt x="704" y="1062"/>
                  </a:lnTo>
                  <a:lnTo>
                    <a:pt x="665" y="1030"/>
                  </a:lnTo>
                  <a:lnTo>
                    <a:pt x="625" y="998"/>
                  </a:lnTo>
                  <a:lnTo>
                    <a:pt x="584" y="967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444" y="862"/>
                  </a:lnTo>
                  <a:lnTo>
                    <a:pt x="384" y="821"/>
                  </a:lnTo>
                  <a:lnTo>
                    <a:pt x="324" y="781"/>
                  </a:lnTo>
                  <a:lnTo>
                    <a:pt x="262" y="744"/>
                  </a:lnTo>
                  <a:lnTo>
                    <a:pt x="198" y="710"/>
                  </a:lnTo>
                  <a:lnTo>
                    <a:pt x="134" y="678"/>
                  </a:lnTo>
                  <a:lnTo>
                    <a:pt x="101" y="662"/>
                  </a:lnTo>
                  <a:lnTo>
                    <a:pt x="68" y="648"/>
                  </a:lnTo>
                  <a:lnTo>
                    <a:pt x="34" y="634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3" y="582"/>
                  </a:lnTo>
                  <a:lnTo>
                    <a:pt x="7" y="553"/>
                  </a:lnTo>
                  <a:lnTo>
                    <a:pt x="14" y="524"/>
                  </a:lnTo>
                  <a:lnTo>
                    <a:pt x="21" y="496"/>
                  </a:lnTo>
                  <a:lnTo>
                    <a:pt x="25" y="483"/>
                  </a:lnTo>
                  <a:lnTo>
                    <a:pt x="30" y="470"/>
                  </a:lnTo>
                  <a:lnTo>
                    <a:pt x="35" y="460"/>
                  </a:lnTo>
                  <a:lnTo>
                    <a:pt x="41" y="451"/>
                  </a:lnTo>
                  <a:lnTo>
                    <a:pt x="47" y="445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71" y="434"/>
                  </a:lnTo>
                  <a:lnTo>
                    <a:pt x="87" y="427"/>
                  </a:lnTo>
                  <a:lnTo>
                    <a:pt x="116" y="411"/>
                  </a:lnTo>
                  <a:lnTo>
                    <a:pt x="138" y="398"/>
                  </a:lnTo>
                  <a:lnTo>
                    <a:pt x="146" y="393"/>
                  </a:lnTo>
                  <a:lnTo>
                    <a:pt x="337" y="170"/>
                  </a:lnTo>
                  <a:lnTo>
                    <a:pt x="337" y="170"/>
                  </a:lnTo>
                  <a:lnTo>
                    <a:pt x="335" y="151"/>
                  </a:lnTo>
                  <a:lnTo>
                    <a:pt x="334" y="131"/>
                  </a:lnTo>
                  <a:lnTo>
                    <a:pt x="334" y="108"/>
                  </a:lnTo>
                  <a:lnTo>
                    <a:pt x="335" y="82"/>
                  </a:lnTo>
                  <a:lnTo>
                    <a:pt x="338" y="71"/>
                  </a:lnTo>
                  <a:lnTo>
                    <a:pt x="339" y="59"/>
                  </a:lnTo>
                  <a:lnTo>
                    <a:pt x="343" y="49"/>
                  </a:lnTo>
                  <a:lnTo>
                    <a:pt x="346" y="40"/>
                  </a:lnTo>
                  <a:lnTo>
                    <a:pt x="351" y="33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63" y="24"/>
                  </a:lnTo>
                  <a:lnTo>
                    <a:pt x="372" y="22"/>
                  </a:lnTo>
                  <a:lnTo>
                    <a:pt x="396" y="15"/>
                  </a:lnTo>
                  <a:lnTo>
                    <a:pt x="422" y="10"/>
                  </a:lnTo>
                  <a:lnTo>
                    <a:pt x="452" y="6"/>
                  </a:lnTo>
                  <a:lnTo>
                    <a:pt x="501" y="3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60" y="18"/>
                  </a:lnTo>
                  <a:lnTo>
                    <a:pt x="595" y="37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735" y="114"/>
                  </a:lnTo>
                  <a:lnTo>
                    <a:pt x="800" y="152"/>
                  </a:lnTo>
                  <a:lnTo>
                    <a:pt x="834" y="172"/>
                  </a:lnTo>
                  <a:lnTo>
                    <a:pt x="866" y="192"/>
                  </a:lnTo>
                  <a:lnTo>
                    <a:pt x="896" y="214"/>
                  </a:lnTo>
                  <a:lnTo>
                    <a:pt x="927" y="237"/>
                  </a:lnTo>
                  <a:lnTo>
                    <a:pt x="927" y="237"/>
                  </a:lnTo>
                  <a:lnTo>
                    <a:pt x="967" y="269"/>
                  </a:lnTo>
                  <a:lnTo>
                    <a:pt x="1005" y="304"/>
                  </a:lnTo>
                  <a:lnTo>
                    <a:pt x="1082" y="373"/>
                  </a:lnTo>
                  <a:lnTo>
                    <a:pt x="1082" y="373"/>
                  </a:lnTo>
                  <a:lnTo>
                    <a:pt x="1166" y="446"/>
                  </a:lnTo>
                  <a:lnTo>
                    <a:pt x="1208" y="482"/>
                  </a:lnTo>
                  <a:lnTo>
                    <a:pt x="1249" y="520"/>
                  </a:lnTo>
                  <a:lnTo>
                    <a:pt x="1249" y="520"/>
                  </a:lnTo>
                  <a:lnTo>
                    <a:pt x="1282" y="552"/>
                  </a:lnTo>
                  <a:lnTo>
                    <a:pt x="1312" y="587"/>
                  </a:lnTo>
                  <a:lnTo>
                    <a:pt x="1341" y="623"/>
                  </a:lnTo>
                  <a:lnTo>
                    <a:pt x="1369" y="660"/>
                  </a:lnTo>
                  <a:lnTo>
                    <a:pt x="1424" y="735"/>
                  </a:lnTo>
                  <a:lnTo>
                    <a:pt x="1451" y="772"/>
                  </a:lnTo>
                  <a:lnTo>
                    <a:pt x="1479" y="8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87F64CAB-E397-46C8-7F4F-5B640EB45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4" cy="717"/>
            </a:xfrm>
            <a:custGeom>
              <a:avLst/>
              <a:gdLst>
                <a:gd name="T0" fmla="*/ 1482 w 1487"/>
                <a:gd name="T1" fmla="*/ 829 h 1433"/>
                <a:gd name="T2" fmla="*/ 1487 w 1487"/>
                <a:gd name="T3" fmla="*/ 899 h 1433"/>
                <a:gd name="T4" fmla="*/ 1482 w 1487"/>
                <a:gd name="T5" fmla="*/ 951 h 1433"/>
                <a:gd name="T6" fmla="*/ 1474 w 1487"/>
                <a:gd name="T7" fmla="*/ 972 h 1433"/>
                <a:gd name="T8" fmla="*/ 1444 w 1487"/>
                <a:gd name="T9" fmla="*/ 1009 h 1433"/>
                <a:gd name="T10" fmla="*/ 1408 w 1487"/>
                <a:gd name="T11" fmla="*/ 1021 h 1433"/>
                <a:gd name="T12" fmla="*/ 1383 w 1487"/>
                <a:gd name="T13" fmla="*/ 1022 h 1433"/>
                <a:gd name="T14" fmla="*/ 1169 w 1487"/>
                <a:gd name="T15" fmla="*/ 1234 h 1433"/>
                <a:gd name="T16" fmla="*/ 1155 w 1487"/>
                <a:gd name="T17" fmla="*/ 1299 h 1433"/>
                <a:gd name="T18" fmla="*/ 1135 w 1487"/>
                <a:gd name="T19" fmla="*/ 1359 h 1433"/>
                <a:gd name="T20" fmla="*/ 1118 w 1487"/>
                <a:gd name="T21" fmla="*/ 1381 h 1433"/>
                <a:gd name="T22" fmla="*/ 1086 w 1487"/>
                <a:gd name="T23" fmla="*/ 1399 h 1433"/>
                <a:gd name="T24" fmla="*/ 1027 w 1487"/>
                <a:gd name="T25" fmla="*/ 1423 h 1433"/>
                <a:gd name="T26" fmla="*/ 978 w 1487"/>
                <a:gd name="T27" fmla="*/ 1433 h 1433"/>
                <a:gd name="T28" fmla="*/ 949 w 1487"/>
                <a:gd name="T29" fmla="*/ 1433 h 1433"/>
                <a:gd name="T30" fmla="*/ 886 w 1487"/>
                <a:gd name="T31" fmla="*/ 1299 h 1433"/>
                <a:gd name="T32" fmla="*/ 829 w 1487"/>
                <a:gd name="T33" fmla="*/ 1203 h 1433"/>
                <a:gd name="T34" fmla="*/ 793 w 1487"/>
                <a:gd name="T35" fmla="*/ 1153 h 1433"/>
                <a:gd name="T36" fmla="*/ 741 w 1487"/>
                <a:gd name="T37" fmla="*/ 1097 h 1433"/>
                <a:gd name="T38" fmla="*/ 625 w 1487"/>
                <a:gd name="T39" fmla="*/ 998 h 1433"/>
                <a:gd name="T40" fmla="*/ 503 w 1487"/>
                <a:gd name="T41" fmla="*/ 906 h 1433"/>
                <a:gd name="T42" fmla="*/ 324 w 1487"/>
                <a:gd name="T43" fmla="*/ 781 h 1433"/>
                <a:gd name="T44" fmla="*/ 134 w 1487"/>
                <a:gd name="T45" fmla="*/ 678 h 1433"/>
                <a:gd name="T46" fmla="*/ 34 w 1487"/>
                <a:gd name="T47" fmla="*/ 634 h 1433"/>
                <a:gd name="T48" fmla="*/ 3 w 1487"/>
                <a:gd name="T49" fmla="*/ 582 h 1433"/>
                <a:gd name="T50" fmla="*/ 21 w 1487"/>
                <a:gd name="T51" fmla="*/ 496 h 1433"/>
                <a:gd name="T52" fmla="*/ 35 w 1487"/>
                <a:gd name="T53" fmla="*/ 460 h 1433"/>
                <a:gd name="T54" fmla="*/ 55 w 1487"/>
                <a:gd name="T55" fmla="*/ 441 h 1433"/>
                <a:gd name="T56" fmla="*/ 87 w 1487"/>
                <a:gd name="T57" fmla="*/ 427 h 1433"/>
                <a:gd name="T58" fmla="*/ 146 w 1487"/>
                <a:gd name="T59" fmla="*/ 393 h 1433"/>
                <a:gd name="T60" fmla="*/ 335 w 1487"/>
                <a:gd name="T61" fmla="*/ 151 h 1433"/>
                <a:gd name="T62" fmla="*/ 335 w 1487"/>
                <a:gd name="T63" fmla="*/ 82 h 1433"/>
                <a:gd name="T64" fmla="*/ 343 w 1487"/>
                <a:gd name="T65" fmla="*/ 49 h 1433"/>
                <a:gd name="T66" fmla="*/ 356 w 1487"/>
                <a:gd name="T67" fmla="*/ 28 h 1433"/>
                <a:gd name="T68" fmla="*/ 372 w 1487"/>
                <a:gd name="T69" fmla="*/ 22 h 1433"/>
                <a:gd name="T70" fmla="*/ 452 w 1487"/>
                <a:gd name="T71" fmla="*/ 6 h 1433"/>
                <a:gd name="T72" fmla="*/ 522 w 1487"/>
                <a:gd name="T73" fmla="*/ 0 h 1433"/>
                <a:gd name="T74" fmla="*/ 667 w 1487"/>
                <a:gd name="T75" fmla="*/ 77 h 1433"/>
                <a:gd name="T76" fmla="*/ 800 w 1487"/>
                <a:gd name="T77" fmla="*/ 152 h 1433"/>
                <a:gd name="T78" fmla="*/ 896 w 1487"/>
                <a:gd name="T79" fmla="*/ 214 h 1433"/>
                <a:gd name="T80" fmla="*/ 967 w 1487"/>
                <a:gd name="T81" fmla="*/ 269 h 1433"/>
                <a:gd name="T82" fmla="*/ 1082 w 1487"/>
                <a:gd name="T83" fmla="*/ 373 h 1433"/>
                <a:gd name="T84" fmla="*/ 1249 w 1487"/>
                <a:gd name="T85" fmla="*/ 520 h 1433"/>
                <a:gd name="T86" fmla="*/ 1312 w 1487"/>
                <a:gd name="T87" fmla="*/ 587 h 1433"/>
                <a:gd name="T88" fmla="*/ 1424 w 1487"/>
                <a:gd name="T89" fmla="*/ 735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7" h="1433">
                  <a:moveTo>
                    <a:pt x="1479" y="810"/>
                  </a:moveTo>
                  <a:lnTo>
                    <a:pt x="1479" y="810"/>
                  </a:lnTo>
                  <a:lnTo>
                    <a:pt x="1482" y="829"/>
                  </a:lnTo>
                  <a:lnTo>
                    <a:pt x="1483" y="848"/>
                  </a:lnTo>
                  <a:lnTo>
                    <a:pt x="1486" y="872"/>
                  </a:lnTo>
                  <a:lnTo>
                    <a:pt x="1487" y="899"/>
                  </a:lnTo>
                  <a:lnTo>
                    <a:pt x="1486" y="926"/>
                  </a:lnTo>
                  <a:lnTo>
                    <a:pt x="1485" y="939"/>
                  </a:lnTo>
                  <a:lnTo>
                    <a:pt x="1482" y="951"/>
                  </a:lnTo>
                  <a:lnTo>
                    <a:pt x="1478" y="962"/>
                  </a:lnTo>
                  <a:lnTo>
                    <a:pt x="1474" y="972"/>
                  </a:lnTo>
                  <a:lnTo>
                    <a:pt x="1474" y="972"/>
                  </a:lnTo>
                  <a:lnTo>
                    <a:pt x="1465" y="988"/>
                  </a:lnTo>
                  <a:lnTo>
                    <a:pt x="1455" y="999"/>
                  </a:lnTo>
                  <a:lnTo>
                    <a:pt x="1444" y="1009"/>
                  </a:lnTo>
                  <a:lnTo>
                    <a:pt x="1432" y="1015"/>
                  </a:lnTo>
                  <a:lnTo>
                    <a:pt x="1420" y="1020"/>
                  </a:lnTo>
                  <a:lnTo>
                    <a:pt x="1408" y="1021"/>
                  </a:lnTo>
                  <a:lnTo>
                    <a:pt x="1396" y="1022"/>
                  </a:lnTo>
                  <a:lnTo>
                    <a:pt x="1383" y="1022"/>
                  </a:lnTo>
                  <a:lnTo>
                    <a:pt x="1383" y="1022"/>
                  </a:lnTo>
                  <a:lnTo>
                    <a:pt x="1354" y="1022"/>
                  </a:lnTo>
                  <a:lnTo>
                    <a:pt x="1169" y="1234"/>
                  </a:lnTo>
                  <a:lnTo>
                    <a:pt x="1169" y="1234"/>
                  </a:lnTo>
                  <a:lnTo>
                    <a:pt x="1166" y="1254"/>
                  </a:lnTo>
                  <a:lnTo>
                    <a:pt x="1162" y="1275"/>
                  </a:lnTo>
                  <a:lnTo>
                    <a:pt x="1155" y="1299"/>
                  </a:lnTo>
                  <a:lnTo>
                    <a:pt x="1148" y="1325"/>
                  </a:lnTo>
                  <a:lnTo>
                    <a:pt x="1139" y="1348"/>
                  </a:lnTo>
                  <a:lnTo>
                    <a:pt x="1135" y="1359"/>
                  </a:lnTo>
                  <a:lnTo>
                    <a:pt x="1130" y="1368"/>
                  </a:lnTo>
                  <a:lnTo>
                    <a:pt x="1123" y="1376"/>
                  </a:lnTo>
                  <a:lnTo>
                    <a:pt x="1118" y="1381"/>
                  </a:lnTo>
                  <a:lnTo>
                    <a:pt x="1118" y="1381"/>
                  </a:lnTo>
                  <a:lnTo>
                    <a:pt x="1104" y="1390"/>
                  </a:lnTo>
                  <a:lnTo>
                    <a:pt x="1086" y="1399"/>
                  </a:lnTo>
                  <a:lnTo>
                    <a:pt x="1067" y="1408"/>
                  </a:lnTo>
                  <a:lnTo>
                    <a:pt x="1046" y="1417"/>
                  </a:lnTo>
                  <a:lnTo>
                    <a:pt x="1027" y="1423"/>
                  </a:lnTo>
                  <a:lnTo>
                    <a:pt x="1008" y="1428"/>
                  </a:lnTo>
                  <a:lnTo>
                    <a:pt x="991" y="1432"/>
                  </a:lnTo>
                  <a:lnTo>
                    <a:pt x="978" y="1433"/>
                  </a:lnTo>
                  <a:lnTo>
                    <a:pt x="978" y="1433"/>
                  </a:lnTo>
                  <a:lnTo>
                    <a:pt x="949" y="1433"/>
                  </a:lnTo>
                  <a:lnTo>
                    <a:pt x="949" y="1433"/>
                  </a:lnTo>
                  <a:lnTo>
                    <a:pt x="918" y="1366"/>
                  </a:lnTo>
                  <a:lnTo>
                    <a:pt x="903" y="1332"/>
                  </a:lnTo>
                  <a:lnTo>
                    <a:pt x="886" y="1299"/>
                  </a:lnTo>
                  <a:lnTo>
                    <a:pt x="868" y="1266"/>
                  </a:lnTo>
                  <a:lnTo>
                    <a:pt x="849" y="1234"/>
                  </a:lnTo>
                  <a:lnTo>
                    <a:pt x="829" y="1203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793" y="1153"/>
                  </a:lnTo>
                  <a:lnTo>
                    <a:pt x="776" y="1134"/>
                  </a:lnTo>
                  <a:lnTo>
                    <a:pt x="758" y="1116"/>
                  </a:lnTo>
                  <a:lnTo>
                    <a:pt x="741" y="1097"/>
                  </a:lnTo>
                  <a:lnTo>
                    <a:pt x="704" y="1062"/>
                  </a:lnTo>
                  <a:lnTo>
                    <a:pt x="665" y="1030"/>
                  </a:lnTo>
                  <a:lnTo>
                    <a:pt x="625" y="998"/>
                  </a:lnTo>
                  <a:lnTo>
                    <a:pt x="584" y="967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444" y="862"/>
                  </a:lnTo>
                  <a:lnTo>
                    <a:pt x="384" y="821"/>
                  </a:lnTo>
                  <a:lnTo>
                    <a:pt x="324" y="781"/>
                  </a:lnTo>
                  <a:lnTo>
                    <a:pt x="262" y="744"/>
                  </a:lnTo>
                  <a:lnTo>
                    <a:pt x="198" y="710"/>
                  </a:lnTo>
                  <a:lnTo>
                    <a:pt x="134" y="678"/>
                  </a:lnTo>
                  <a:lnTo>
                    <a:pt x="101" y="662"/>
                  </a:lnTo>
                  <a:lnTo>
                    <a:pt x="68" y="648"/>
                  </a:lnTo>
                  <a:lnTo>
                    <a:pt x="34" y="634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3" y="582"/>
                  </a:lnTo>
                  <a:lnTo>
                    <a:pt x="7" y="553"/>
                  </a:lnTo>
                  <a:lnTo>
                    <a:pt x="14" y="524"/>
                  </a:lnTo>
                  <a:lnTo>
                    <a:pt x="21" y="496"/>
                  </a:lnTo>
                  <a:lnTo>
                    <a:pt x="25" y="483"/>
                  </a:lnTo>
                  <a:lnTo>
                    <a:pt x="30" y="470"/>
                  </a:lnTo>
                  <a:lnTo>
                    <a:pt x="35" y="460"/>
                  </a:lnTo>
                  <a:lnTo>
                    <a:pt x="41" y="451"/>
                  </a:lnTo>
                  <a:lnTo>
                    <a:pt x="47" y="445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71" y="434"/>
                  </a:lnTo>
                  <a:lnTo>
                    <a:pt x="87" y="427"/>
                  </a:lnTo>
                  <a:lnTo>
                    <a:pt x="116" y="411"/>
                  </a:lnTo>
                  <a:lnTo>
                    <a:pt x="138" y="398"/>
                  </a:lnTo>
                  <a:lnTo>
                    <a:pt x="146" y="393"/>
                  </a:lnTo>
                  <a:lnTo>
                    <a:pt x="337" y="170"/>
                  </a:lnTo>
                  <a:lnTo>
                    <a:pt x="337" y="170"/>
                  </a:lnTo>
                  <a:lnTo>
                    <a:pt x="335" y="151"/>
                  </a:lnTo>
                  <a:lnTo>
                    <a:pt x="334" y="131"/>
                  </a:lnTo>
                  <a:lnTo>
                    <a:pt x="334" y="108"/>
                  </a:lnTo>
                  <a:lnTo>
                    <a:pt x="335" y="82"/>
                  </a:lnTo>
                  <a:lnTo>
                    <a:pt x="338" y="71"/>
                  </a:lnTo>
                  <a:lnTo>
                    <a:pt x="339" y="59"/>
                  </a:lnTo>
                  <a:lnTo>
                    <a:pt x="343" y="49"/>
                  </a:lnTo>
                  <a:lnTo>
                    <a:pt x="346" y="40"/>
                  </a:lnTo>
                  <a:lnTo>
                    <a:pt x="351" y="33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63" y="24"/>
                  </a:lnTo>
                  <a:lnTo>
                    <a:pt x="372" y="22"/>
                  </a:lnTo>
                  <a:lnTo>
                    <a:pt x="396" y="15"/>
                  </a:lnTo>
                  <a:lnTo>
                    <a:pt x="422" y="10"/>
                  </a:lnTo>
                  <a:lnTo>
                    <a:pt x="452" y="6"/>
                  </a:lnTo>
                  <a:lnTo>
                    <a:pt x="501" y="3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60" y="18"/>
                  </a:lnTo>
                  <a:lnTo>
                    <a:pt x="595" y="37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735" y="114"/>
                  </a:lnTo>
                  <a:lnTo>
                    <a:pt x="800" y="152"/>
                  </a:lnTo>
                  <a:lnTo>
                    <a:pt x="834" y="172"/>
                  </a:lnTo>
                  <a:lnTo>
                    <a:pt x="866" y="192"/>
                  </a:lnTo>
                  <a:lnTo>
                    <a:pt x="896" y="214"/>
                  </a:lnTo>
                  <a:lnTo>
                    <a:pt x="927" y="237"/>
                  </a:lnTo>
                  <a:lnTo>
                    <a:pt x="927" y="237"/>
                  </a:lnTo>
                  <a:lnTo>
                    <a:pt x="967" y="269"/>
                  </a:lnTo>
                  <a:lnTo>
                    <a:pt x="1005" y="304"/>
                  </a:lnTo>
                  <a:lnTo>
                    <a:pt x="1082" y="373"/>
                  </a:lnTo>
                  <a:lnTo>
                    <a:pt x="1082" y="373"/>
                  </a:lnTo>
                  <a:lnTo>
                    <a:pt x="1166" y="446"/>
                  </a:lnTo>
                  <a:lnTo>
                    <a:pt x="1208" y="482"/>
                  </a:lnTo>
                  <a:lnTo>
                    <a:pt x="1249" y="520"/>
                  </a:lnTo>
                  <a:lnTo>
                    <a:pt x="1249" y="520"/>
                  </a:lnTo>
                  <a:lnTo>
                    <a:pt x="1282" y="552"/>
                  </a:lnTo>
                  <a:lnTo>
                    <a:pt x="1312" y="587"/>
                  </a:lnTo>
                  <a:lnTo>
                    <a:pt x="1341" y="623"/>
                  </a:lnTo>
                  <a:lnTo>
                    <a:pt x="1369" y="660"/>
                  </a:lnTo>
                  <a:lnTo>
                    <a:pt x="1424" y="735"/>
                  </a:lnTo>
                  <a:lnTo>
                    <a:pt x="1451" y="772"/>
                  </a:lnTo>
                  <a:lnTo>
                    <a:pt x="1479" y="8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8D3DB7AC-D6C0-296D-9E33-654489DDE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571"/>
              <a:ext cx="2834" cy="3283"/>
            </a:xfrm>
            <a:custGeom>
              <a:avLst/>
              <a:gdLst>
                <a:gd name="T0" fmla="*/ 4719 w 5668"/>
                <a:gd name="T1" fmla="*/ 7 h 6568"/>
                <a:gd name="T2" fmla="*/ 4917 w 5668"/>
                <a:gd name="T3" fmla="*/ 89 h 6568"/>
                <a:gd name="T4" fmla="*/ 5344 w 5668"/>
                <a:gd name="T5" fmla="*/ 377 h 6568"/>
                <a:gd name="T6" fmla="*/ 5527 w 5668"/>
                <a:gd name="T7" fmla="*/ 551 h 6568"/>
                <a:gd name="T8" fmla="*/ 3464 w 5668"/>
                <a:gd name="T9" fmla="*/ 3468 h 6568"/>
                <a:gd name="T10" fmla="*/ 3161 w 5668"/>
                <a:gd name="T11" fmla="*/ 3687 h 6568"/>
                <a:gd name="T12" fmla="*/ 3049 w 5668"/>
                <a:gd name="T13" fmla="*/ 3816 h 6568"/>
                <a:gd name="T14" fmla="*/ 2944 w 5668"/>
                <a:gd name="T15" fmla="*/ 4020 h 6568"/>
                <a:gd name="T16" fmla="*/ 2699 w 5668"/>
                <a:gd name="T17" fmla="*/ 4370 h 6568"/>
                <a:gd name="T18" fmla="*/ 1724 w 5668"/>
                <a:gd name="T19" fmla="*/ 5406 h 6568"/>
                <a:gd name="T20" fmla="*/ 1622 w 5668"/>
                <a:gd name="T21" fmla="*/ 5287 h 6568"/>
                <a:gd name="T22" fmla="*/ 1592 w 5668"/>
                <a:gd name="T23" fmla="*/ 5309 h 6568"/>
                <a:gd name="T24" fmla="*/ 1614 w 5668"/>
                <a:gd name="T25" fmla="*/ 5460 h 6568"/>
                <a:gd name="T26" fmla="*/ 1608 w 5668"/>
                <a:gd name="T27" fmla="*/ 5528 h 6568"/>
                <a:gd name="T28" fmla="*/ 1539 w 5668"/>
                <a:gd name="T29" fmla="*/ 5517 h 6568"/>
                <a:gd name="T30" fmla="*/ 1355 w 5668"/>
                <a:gd name="T31" fmla="*/ 5415 h 6568"/>
                <a:gd name="T32" fmla="*/ 1197 w 5668"/>
                <a:gd name="T33" fmla="*/ 5288 h 6568"/>
                <a:gd name="T34" fmla="*/ 1129 w 5668"/>
                <a:gd name="T35" fmla="*/ 5282 h 6568"/>
                <a:gd name="T36" fmla="*/ 1138 w 5668"/>
                <a:gd name="T37" fmla="*/ 5348 h 6568"/>
                <a:gd name="T38" fmla="*/ 1266 w 5668"/>
                <a:gd name="T39" fmla="*/ 5497 h 6568"/>
                <a:gd name="T40" fmla="*/ 1162 w 5668"/>
                <a:gd name="T41" fmla="*/ 5434 h 6568"/>
                <a:gd name="T42" fmla="*/ 1040 w 5668"/>
                <a:gd name="T43" fmla="*/ 5376 h 6568"/>
                <a:gd name="T44" fmla="*/ 1012 w 5668"/>
                <a:gd name="T45" fmla="*/ 5423 h 6568"/>
                <a:gd name="T46" fmla="*/ 1086 w 5668"/>
                <a:gd name="T47" fmla="*/ 5526 h 6568"/>
                <a:gd name="T48" fmla="*/ 1033 w 5668"/>
                <a:gd name="T49" fmla="*/ 5528 h 6568"/>
                <a:gd name="T50" fmla="*/ 1020 w 5668"/>
                <a:gd name="T51" fmla="*/ 5578 h 6568"/>
                <a:gd name="T52" fmla="*/ 1092 w 5668"/>
                <a:gd name="T53" fmla="*/ 5639 h 6568"/>
                <a:gd name="T54" fmla="*/ 1266 w 5668"/>
                <a:gd name="T55" fmla="*/ 5720 h 6568"/>
                <a:gd name="T56" fmla="*/ 1340 w 5668"/>
                <a:gd name="T57" fmla="*/ 5789 h 6568"/>
                <a:gd name="T58" fmla="*/ 1254 w 5668"/>
                <a:gd name="T59" fmla="*/ 5802 h 6568"/>
                <a:gd name="T60" fmla="*/ 1135 w 5668"/>
                <a:gd name="T61" fmla="*/ 5781 h 6568"/>
                <a:gd name="T62" fmla="*/ 1099 w 5668"/>
                <a:gd name="T63" fmla="*/ 5804 h 6568"/>
                <a:gd name="T64" fmla="*/ 1152 w 5668"/>
                <a:gd name="T65" fmla="*/ 5858 h 6568"/>
                <a:gd name="T66" fmla="*/ 1358 w 5668"/>
                <a:gd name="T67" fmla="*/ 5903 h 6568"/>
                <a:gd name="T68" fmla="*/ 875 w 5668"/>
                <a:gd name="T69" fmla="*/ 6568 h 6568"/>
                <a:gd name="T70" fmla="*/ 756 w 5668"/>
                <a:gd name="T71" fmla="*/ 6524 h 6568"/>
                <a:gd name="T72" fmla="*/ 687 w 5668"/>
                <a:gd name="T73" fmla="*/ 6446 h 6568"/>
                <a:gd name="T74" fmla="*/ 675 w 5668"/>
                <a:gd name="T75" fmla="*/ 6350 h 6568"/>
                <a:gd name="T76" fmla="*/ 584 w 5668"/>
                <a:gd name="T77" fmla="*/ 6321 h 6568"/>
                <a:gd name="T78" fmla="*/ 441 w 5668"/>
                <a:gd name="T79" fmla="*/ 6304 h 6568"/>
                <a:gd name="T80" fmla="*/ 354 w 5668"/>
                <a:gd name="T81" fmla="*/ 6222 h 6568"/>
                <a:gd name="T82" fmla="*/ 333 w 5668"/>
                <a:gd name="T83" fmla="*/ 6091 h 6568"/>
                <a:gd name="T84" fmla="*/ 268 w 5668"/>
                <a:gd name="T85" fmla="*/ 6076 h 6568"/>
                <a:gd name="T86" fmla="*/ 114 w 5668"/>
                <a:gd name="T87" fmla="*/ 6094 h 6568"/>
                <a:gd name="T88" fmla="*/ 28 w 5668"/>
                <a:gd name="T89" fmla="*/ 6044 h 6568"/>
                <a:gd name="T90" fmla="*/ 83 w 5668"/>
                <a:gd name="T91" fmla="*/ 5802 h 6568"/>
                <a:gd name="T92" fmla="*/ 250 w 5668"/>
                <a:gd name="T93" fmla="*/ 5720 h 6568"/>
                <a:gd name="T94" fmla="*/ 283 w 5668"/>
                <a:gd name="T95" fmla="*/ 5692 h 6568"/>
                <a:gd name="T96" fmla="*/ 269 w 5668"/>
                <a:gd name="T97" fmla="*/ 5596 h 6568"/>
                <a:gd name="T98" fmla="*/ 305 w 5668"/>
                <a:gd name="T99" fmla="*/ 5602 h 6568"/>
                <a:gd name="T100" fmla="*/ 363 w 5668"/>
                <a:gd name="T101" fmla="*/ 5604 h 6568"/>
                <a:gd name="T102" fmla="*/ 378 w 5668"/>
                <a:gd name="T103" fmla="*/ 5537 h 6568"/>
                <a:gd name="T104" fmla="*/ 373 w 5668"/>
                <a:gd name="T105" fmla="*/ 5467 h 6568"/>
                <a:gd name="T106" fmla="*/ 434 w 5668"/>
                <a:gd name="T107" fmla="*/ 5482 h 6568"/>
                <a:gd name="T108" fmla="*/ 414 w 5668"/>
                <a:gd name="T109" fmla="*/ 5379 h 6568"/>
                <a:gd name="T110" fmla="*/ 429 w 5668"/>
                <a:gd name="T111" fmla="*/ 5298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68" h="6568">
                  <a:moveTo>
                    <a:pt x="471" y="5288"/>
                  </a:moveTo>
                  <a:lnTo>
                    <a:pt x="471" y="5286"/>
                  </a:lnTo>
                  <a:lnTo>
                    <a:pt x="500" y="5250"/>
                  </a:lnTo>
                  <a:lnTo>
                    <a:pt x="1721" y="3733"/>
                  </a:lnTo>
                  <a:lnTo>
                    <a:pt x="2250" y="3075"/>
                  </a:lnTo>
                  <a:lnTo>
                    <a:pt x="2510" y="2751"/>
                  </a:lnTo>
                  <a:lnTo>
                    <a:pt x="2510" y="2751"/>
                  </a:lnTo>
                  <a:lnTo>
                    <a:pt x="4719" y="7"/>
                  </a:lnTo>
                  <a:lnTo>
                    <a:pt x="4719" y="7"/>
                  </a:lnTo>
                  <a:lnTo>
                    <a:pt x="4719" y="0"/>
                  </a:lnTo>
                  <a:lnTo>
                    <a:pt x="4719" y="0"/>
                  </a:lnTo>
                  <a:lnTo>
                    <a:pt x="4753" y="13"/>
                  </a:lnTo>
                  <a:lnTo>
                    <a:pt x="4787" y="27"/>
                  </a:lnTo>
                  <a:lnTo>
                    <a:pt x="4820" y="41"/>
                  </a:lnTo>
                  <a:lnTo>
                    <a:pt x="4853" y="57"/>
                  </a:lnTo>
                  <a:lnTo>
                    <a:pt x="4917" y="89"/>
                  </a:lnTo>
                  <a:lnTo>
                    <a:pt x="4981" y="123"/>
                  </a:lnTo>
                  <a:lnTo>
                    <a:pt x="5043" y="160"/>
                  </a:lnTo>
                  <a:lnTo>
                    <a:pt x="5103" y="200"/>
                  </a:lnTo>
                  <a:lnTo>
                    <a:pt x="5163" y="241"/>
                  </a:lnTo>
                  <a:lnTo>
                    <a:pt x="5222" y="285"/>
                  </a:lnTo>
                  <a:lnTo>
                    <a:pt x="5222" y="285"/>
                  </a:lnTo>
                  <a:lnTo>
                    <a:pt x="5303" y="346"/>
                  </a:lnTo>
                  <a:lnTo>
                    <a:pt x="5344" y="377"/>
                  </a:lnTo>
                  <a:lnTo>
                    <a:pt x="5384" y="409"/>
                  </a:lnTo>
                  <a:lnTo>
                    <a:pt x="5423" y="441"/>
                  </a:lnTo>
                  <a:lnTo>
                    <a:pt x="5460" y="476"/>
                  </a:lnTo>
                  <a:lnTo>
                    <a:pt x="5477" y="495"/>
                  </a:lnTo>
                  <a:lnTo>
                    <a:pt x="5495" y="513"/>
                  </a:lnTo>
                  <a:lnTo>
                    <a:pt x="5512" y="532"/>
                  </a:lnTo>
                  <a:lnTo>
                    <a:pt x="5527" y="551"/>
                  </a:lnTo>
                  <a:lnTo>
                    <a:pt x="5527" y="551"/>
                  </a:lnTo>
                  <a:lnTo>
                    <a:pt x="5548" y="582"/>
                  </a:lnTo>
                  <a:lnTo>
                    <a:pt x="5568" y="613"/>
                  </a:lnTo>
                  <a:lnTo>
                    <a:pt x="5587" y="645"/>
                  </a:lnTo>
                  <a:lnTo>
                    <a:pt x="5605" y="678"/>
                  </a:lnTo>
                  <a:lnTo>
                    <a:pt x="5622" y="711"/>
                  </a:lnTo>
                  <a:lnTo>
                    <a:pt x="5637" y="745"/>
                  </a:lnTo>
                  <a:lnTo>
                    <a:pt x="5668" y="812"/>
                  </a:lnTo>
                  <a:lnTo>
                    <a:pt x="3464" y="3468"/>
                  </a:lnTo>
                  <a:lnTo>
                    <a:pt x="3357" y="3596"/>
                  </a:lnTo>
                  <a:lnTo>
                    <a:pt x="3357" y="3596"/>
                  </a:lnTo>
                  <a:lnTo>
                    <a:pt x="3327" y="3607"/>
                  </a:lnTo>
                  <a:lnTo>
                    <a:pt x="3295" y="3620"/>
                  </a:lnTo>
                  <a:lnTo>
                    <a:pt x="3258" y="3637"/>
                  </a:lnTo>
                  <a:lnTo>
                    <a:pt x="3217" y="3655"/>
                  </a:lnTo>
                  <a:lnTo>
                    <a:pt x="3179" y="3677"/>
                  </a:lnTo>
                  <a:lnTo>
                    <a:pt x="3161" y="3687"/>
                  </a:lnTo>
                  <a:lnTo>
                    <a:pt x="3144" y="3697"/>
                  </a:lnTo>
                  <a:lnTo>
                    <a:pt x="3130" y="3709"/>
                  </a:lnTo>
                  <a:lnTo>
                    <a:pt x="3120" y="3719"/>
                  </a:lnTo>
                  <a:lnTo>
                    <a:pt x="3120" y="3719"/>
                  </a:lnTo>
                  <a:lnTo>
                    <a:pt x="3104" y="3737"/>
                  </a:lnTo>
                  <a:lnTo>
                    <a:pt x="3086" y="3760"/>
                  </a:lnTo>
                  <a:lnTo>
                    <a:pt x="3068" y="3787"/>
                  </a:lnTo>
                  <a:lnTo>
                    <a:pt x="3049" y="3816"/>
                  </a:lnTo>
                  <a:lnTo>
                    <a:pt x="3030" y="3848"/>
                  </a:lnTo>
                  <a:lnTo>
                    <a:pt x="3011" y="3880"/>
                  </a:lnTo>
                  <a:lnTo>
                    <a:pt x="2993" y="3914"/>
                  </a:lnTo>
                  <a:lnTo>
                    <a:pt x="2976" y="3946"/>
                  </a:lnTo>
                  <a:lnTo>
                    <a:pt x="2976" y="3946"/>
                  </a:lnTo>
                  <a:lnTo>
                    <a:pt x="2958" y="3985"/>
                  </a:lnTo>
                  <a:lnTo>
                    <a:pt x="2944" y="4020"/>
                  </a:lnTo>
                  <a:lnTo>
                    <a:pt x="2944" y="4020"/>
                  </a:lnTo>
                  <a:lnTo>
                    <a:pt x="2936" y="4038"/>
                  </a:lnTo>
                  <a:lnTo>
                    <a:pt x="2925" y="4061"/>
                  </a:lnTo>
                  <a:lnTo>
                    <a:pt x="2908" y="4088"/>
                  </a:lnTo>
                  <a:lnTo>
                    <a:pt x="2888" y="4117"/>
                  </a:lnTo>
                  <a:lnTo>
                    <a:pt x="2842" y="4184"/>
                  </a:lnTo>
                  <a:lnTo>
                    <a:pt x="2792" y="4252"/>
                  </a:lnTo>
                  <a:lnTo>
                    <a:pt x="2742" y="4316"/>
                  </a:lnTo>
                  <a:lnTo>
                    <a:pt x="2699" y="4370"/>
                  </a:lnTo>
                  <a:lnTo>
                    <a:pt x="2658" y="4421"/>
                  </a:lnTo>
                  <a:lnTo>
                    <a:pt x="1812" y="5520"/>
                  </a:lnTo>
                  <a:lnTo>
                    <a:pt x="1812" y="5520"/>
                  </a:lnTo>
                  <a:lnTo>
                    <a:pt x="1790" y="5493"/>
                  </a:lnTo>
                  <a:lnTo>
                    <a:pt x="1768" y="5464"/>
                  </a:lnTo>
                  <a:lnTo>
                    <a:pt x="1746" y="5435"/>
                  </a:lnTo>
                  <a:lnTo>
                    <a:pt x="1724" y="5406"/>
                  </a:lnTo>
                  <a:lnTo>
                    <a:pt x="1724" y="5406"/>
                  </a:lnTo>
                  <a:lnTo>
                    <a:pt x="1704" y="5376"/>
                  </a:lnTo>
                  <a:lnTo>
                    <a:pt x="1690" y="5357"/>
                  </a:lnTo>
                  <a:lnTo>
                    <a:pt x="1676" y="5337"/>
                  </a:lnTo>
                  <a:lnTo>
                    <a:pt x="1660" y="5316"/>
                  </a:lnTo>
                  <a:lnTo>
                    <a:pt x="1644" y="5301"/>
                  </a:lnTo>
                  <a:lnTo>
                    <a:pt x="1636" y="5294"/>
                  </a:lnTo>
                  <a:lnTo>
                    <a:pt x="1630" y="5289"/>
                  </a:lnTo>
                  <a:lnTo>
                    <a:pt x="1622" y="5287"/>
                  </a:lnTo>
                  <a:lnTo>
                    <a:pt x="1616" y="5286"/>
                  </a:lnTo>
                  <a:lnTo>
                    <a:pt x="1616" y="5286"/>
                  </a:lnTo>
                  <a:lnTo>
                    <a:pt x="1610" y="5286"/>
                  </a:lnTo>
                  <a:lnTo>
                    <a:pt x="1607" y="5287"/>
                  </a:lnTo>
                  <a:lnTo>
                    <a:pt x="1603" y="5289"/>
                  </a:lnTo>
                  <a:lnTo>
                    <a:pt x="1600" y="5292"/>
                  </a:lnTo>
                  <a:lnTo>
                    <a:pt x="1595" y="5300"/>
                  </a:lnTo>
                  <a:lnTo>
                    <a:pt x="1592" y="5309"/>
                  </a:lnTo>
                  <a:lnTo>
                    <a:pt x="1591" y="5320"/>
                  </a:lnTo>
                  <a:lnTo>
                    <a:pt x="1590" y="5333"/>
                  </a:lnTo>
                  <a:lnTo>
                    <a:pt x="1591" y="5347"/>
                  </a:lnTo>
                  <a:lnTo>
                    <a:pt x="1592" y="5362"/>
                  </a:lnTo>
                  <a:lnTo>
                    <a:pt x="1599" y="5393"/>
                  </a:lnTo>
                  <a:lnTo>
                    <a:pt x="1605" y="5421"/>
                  </a:lnTo>
                  <a:lnTo>
                    <a:pt x="1610" y="5444"/>
                  </a:lnTo>
                  <a:lnTo>
                    <a:pt x="1614" y="5460"/>
                  </a:lnTo>
                  <a:lnTo>
                    <a:pt x="1614" y="5460"/>
                  </a:lnTo>
                  <a:lnTo>
                    <a:pt x="1616" y="5479"/>
                  </a:lnTo>
                  <a:lnTo>
                    <a:pt x="1617" y="5498"/>
                  </a:lnTo>
                  <a:lnTo>
                    <a:pt x="1617" y="5507"/>
                  </a:lnTo>
                  <a:lnTo>
                    <a:pt x="1616" y="5516"/>
                  </a:lnTo>
                  <a:lnTo>
                    <a:pt x="1613" y="5522"/>
                  </a:lnTo>
                  <a:lnTo>
                    <a:pt x="1610" y="5525"/>
                  </a:lnTo>
                  <a:lnTo>
                    <a:pt x="1608" y="5528"/>
                  </a:lnTo>
                  <a:lnTo>
                    <a:pt x="1608" y="5528"/>
                  </a:lnTo>
                  <a:lnTo>
                    <a:pt x="1600" y="5530"/>
                  </a:lnTo>
                  <a:lnTo>
                    <a:pt x="1592" y="5531"/>
                  </a:lnTo>
                  <a:lnTo>
                    <a:pt x="1582" y="5530"/>
                  </a:lnTo>
                  <a:lnTo>
                    <a:pt x="1573" y="5529"/>
                  </a:lnTo>
                  <a:lnTo>
                    <a:pt x="1554" y="5522"/>
                  </a:lnTo>
                  <a:lnTo>
                    <a:pt x="1539" y="5517"/>
                  </a:lnTo>
                  <a:lnTo>
                    <a:pt x="1539" y="5517"/>
                  </a:lnTo>
                  <a:lnTo>
                    <a:pt x="1514" y="5510"/>
                  </a:lnTo>
                  <a:lnTo>
                    <a:pt x="1490" y="5499"/>
                  </a:lnTo>
                  <a:lnTo>
                    <a:pt x="1466" y="5488"/>
                  </a:lnTo>
                  <a:lnTo>
                    <a:pt x="1443" y="5475"/>
                  </a:lnTo>
                  <a:lnTo>
                    <a:pt x="1419" y="5461"/>
                  </a:lnTo>
                  <a:lnTo>
                    <a:pt x="1398" y="5446"/>
                  </a:lnTo>
                  <a:lnTo>
                    <a:pt x="1376" y="5430"/>
                  </a:lnTo>
                  <a:lnTo>
                    <a:pt x="1355" y="5415"/>
                  </a:lnTo>
                  <a:lnTo>
                    <a:pt x="1355" y="5415"/>
                  </a:lnTo>
                  <a:lnTo>
                    <a:pt x="1321" y="5384"/>
                  </a:lnTo>
                  <a:lnTo>
                    <a:pt x="1286" y="5353"/>
                  </a:lnTo>
                  <a:lnTo>
                    <a:pt x="1252" y="5324"/>
                  </a:lnTo>
                  <a:lnTo>
                    <a:pt x="1232" y="5310"/>
                  </a:lnTo>
                  <a:lnTo>
                    <a:pt x="1213" y="5297"/>
                  </a:lnTo>
                  <a:lnTo>
                    <a:pt x="1213" y="5297"/>
                  </a:lnTo>
                  <a:lnTo>
                    <a:pt x="1197" y="5288"/>
                  </a:lnTo>
                  <a:lnTo>
                    <a:pt x="1180" y="5279"/>
                  </a:lnTo>
                  <a:lnTo>
                    <a:pt x="1171" y="5277"/>
                  </a:lnTo>
                  <a:lnTo>
                    <a:pt x="1162" y="5275"/>
                  </a:lnTo>
                  <a:lnTo>
                    <a:pt x="1153" y="5274"/>
                  </a:lnTo>
                  <a:lnTo>
                    <a:pt x="1145" y="5274"/>
                  </a:lnTo>
                  <a:lnTo>
                    <a:pt x="1139" y="5275"/>
                  </a:lnTo>
                  <a:lnTo>
                    <a:pt x="1133" y="5278"/>
                  </a:lnTo>
                  <a:lnTo>
                    <a:pt x="1129" y="5282"/>
                  </a:lnTo>
                  <a:lnTo>
                    <a:pt x="1125" y="5287"/>
                  </a:lnTo>
                  <a:lnTo>
                    <a:pt x="1122" y="5294"/>
                  </a:lnTo>
                  <a:lnTo>
                    <a:pt x="1122" y="5303"/>
                  </a:lnTo>
                  <a:lnTo>
                    <a:pt x="1124" y="5314"/>
                  </a:lnTo>
                  <a:lnTo>
                    <a:pt x="1127" y="5327"/>
                  </a:lnTo>
                  <a:lnTo>
                    <a:pt x="1127" y="5327"/>
                  </a:lnTo>
                  <a:lnTo>
                    <a:pt x="1133" y="5338"/>
                  </a:lnTo>
                  <a:lnTo>
                    <a:pt x="1138" y="5348"/>
                  </a:lnTo>
                  <a:lnTo>
                    <a:pt x="1150" y="5369"/>
                  </a:lnTo>
                  <a:lnTo>
                    <a:pt x="1165" y="5389"/>
                  </a:lnTo>
                  <a:lnTo>
                    <a:pt x="1181" y="5408"/>
                  </a:lnTo>
                  <a:lnTo>
                    <a:pt x="1198" y="5428"/>
                  </a:lnTo>
                  <a:lnTo>
                    <a:pt x="1216" y="5446"/>
                  </a:lnTo>
                  <a:lnTo>
                    <a:pt x="1249" y="5480"/>
                  </a:lnTo>
                  <a:lnTo>
                    <a:pt x="1249" y="5480"/>
                  </a:lnTo>
                  <a:lnTo>
                    <a:pt x="1266" y="5497"/>
                  </a:lnTo>
                  <a:lnTo>
                    <a:pt x="1282" y="5512"/>
                  </a:lnTo>
                  <a:lnTo>
                    <a:pt x="1282" y="5514"/>
                  </a:lnTo>
                  <a:lnTo>
                    <a:pt x="1282" y="5514"/>
                  </a:lnTo>
                  <a:lnTo>
                    <a:pt x="1268" y="5502"/>
                  </a:lnTo>
                  <a:lnTo>
                    <a:pt x="1254" y="5490"/>
                  </a:lnTo>
                  <a:lnTo>
                    <a:pt x="1223" y="5471"/>
                  </a:lnTo>
                  <a:lnTo>
                    <a:pt x="1162" y="5434"/>
                  </a:lnTo>
                  <a:lnTo>
                    <a:pt x="1162" y="5434"/>
                  </a:lnTo>
                  <a:lnTo>
                    <a:pt x="1130" y="5411"/>
                  </a:lnTo>
                  <a:lnTo>
                    <a:pt x="1111" y="5397"/>
                  </a:lnTo>
                  <a:lnTo>
                    <a:pt x="1090" y="5387"/>
                  </a:lnTo>
                  <a:lnTo>
                    <a:pt x="1080" y="5382"/>
                  </a:lnTo>
                  <a:lnTo>
                    <a:pt x="1070" y="5378"/>
                  </a:lnTo>
                  <a:lnTo>
                    <a:pt x="1059" y="5376"/>
                  </a:lnTo>
                  <a:lnTo>
                    <a:pt x="1049" y="5375"/>
                  </a:lnTo>
                  <a:lnTo>
                    <a:pt x="1040" y="5376"/>
                  </a:lnTo>
                  <a:lnTo>
                    <a:pt x="1031" y="5380"/>
                  </a:lnTo>
                  <a:lnTo>
                    <a:pt x="1024" y="5387"/>
                  </a:lnTo>
                  <a:lnTo>
                    <a:pt x="1017" y="5394"/>
                  </a:lnTo>
                  <a:lnTo>
                    <a:pt x="1017" y="5394"/>
                  </a:lnTo>
                  <a:lnTo>
                    <a:pt x="1013" y="5401"/>
                  </a:lnTo>
                  <a:lnTo>
                    <a:pt x="1012" y="5407"/>
                  </a:lnTo>
                  <a:lnTo>
                    <a:pt x="1012" y="5415"/>
                  </a:lnTo>
                  <a:lnTo>
                    <a:pt x="1012" y="5423"/>
                  </a:lnTo>
                  <a:lnTo>
                    <a:pt x="1015" y="5430"/>
                  </a:lnTo>
                  <a:lnTo>
                    <a:pt x="1018" y="5438"/>
                  </a:lnTo>
                  <a:lnTo>
                    <a:pt x="1027" y="5455"/>
                  </a:lnTo>
                  <a:lnTo>
                    <a:pt x="1042" y="5471"/>
                  </a:lnTo>
                  <a:lnTo>
                    <a:pt x="1057" y="5489"/>
                  </a:lnTo>
                  <a:lnTo>
                    <a:pt x="1076" y="5507"/>
                  </a:lnTo>
                  <a:lnTo>
                    <a:pt x="1097" y="5525"/>
                  </a:lnTo>
                  <a:lnTo>
                    <a:pt x="1086" y="5526"/>
                  </a:lnTo>
                  <a:lnTo>
                    <a:pt x="1086" y="5526"/>
                  </a:lnTo>
                  <a:lnTo>
                    <a:pt x="1077" y="5522"/>
                  </a:lnTo>
                  <a:lnTo>
                    <a:pt x="1070" y="5521"/>
                  </a:lnTo>
                  <a:lnTo>
                    <a:pt x="1061" y="5520"/>
                  </a:lnTo>
                  <a:lnTo>
                    <a:pt x="1053" y="5521"/>
                  </a:lnTo>
                  <a:lnTo>
                    <a:pt x="1045" y="5522"/>
                  </a:lnTo>
                  <a:lnTo>
                    <a:pt x="1039" y="5524"/>
                  </a:lnTo>
                  <a:lnTo>
                    <a:pt x="1033" y="5528"/>
                  </a:lnTo>
                  <a:lnTo>
                    <a:pt x="1026" y="5531"/>
                  </a:lnTo>
                  <a:lnTo>
                    <a:pt x="1021" y="5537"/>
                  </a:lnTo>
                  <a:lnTo>
                    <a:pt x="1018" y="5542"/>
                  </a:lnTo>
                  <a:lnTo>
                    <a:pt x="1016" y="5548"/>
                  </a:lnTo>
                  <a:lnTo>
                    <a:pt x="1015" y="5555"/>
                  </a:lnTo>
                  <a:lnTo>
                    <a:pt x="1015" y="5562"/>
                  </a:lnTo>
                  <a:lnTo>
                    <a:pt x="1016" y="5570"/>
                  </a:lnTo>
                  <a:lnTo>
                    <a:pt x="1020" y="5578"/>
                  </a:lnTo>
                  <a:lnTo>
                    <a:pt x="1025" y="5587"/>
                  </a:lnTo>
                  <a:lnTo>
                    <a:pt x="1025" y="5587"/>
                  </a:lnTo>
                  <a:lnTo>
                    <a:pt x="1030" y="5594"/>
                  </a:lnTo>
                  <a:lnTo>
                    <a:pt x="1036" y="5602"/>
                  </a:lnTo>
                  <a:lnTo>
                    <a:pt x="1044" y="5610"/>
                  </a:lnTo>
                  <a:lnTo>
                    <a:pt x="1053" y="5616"/>
                  </a:lnTo>
                  <a:lnTo>
                    <a:pt x="1072" y="5628"/>
                  </a:lnTo>
                  <a:lnTo>
                    <a:pt x="1092" y="5639"/>
                  </a:lnTo>
                  <a:lnTo>
                    <a:pt x="1113" y="5648"/>
                  </a:lnTo>
                  <a:lnTo>
                    <a:pt x="1134" y="5657"/>
                  </a:lnTo>
                  <a:lnTo>
                    <a:pt x="1153" y="5666"/>
                  </a:lnTo>
                  <a:lnTo>
                    <a:pt x="1171" y="5674"/>
                  </a:lnTo>
                  <a:lnTo>
                    <a:pt x="1171" y="5674"/>
                  </a:lnTo>
                  <a:lnTo>
                    <a:pt x="1209" y="5693"/>
                  </a:lnTo>
                  <a:lnTo>
                    <a:pt x="1247" y="5711"/>
                  </a:lnTo>
                  <a:lnTo>
                    <a:pt x="1266" y="5720"/>
                  </a:lnTo>
                  <a:lnTo>
                    <a:pt x="1284" y="5730"/>
                  </a:lnTo>
                  <a:lnTo>
                    <a:pt x="1302" y="5743"/>
                  </a:lnTo>
                  <a:lnTo>
                    <a:pt x="1318" y="5756"/>
                  </a:lnTo>
                  <a:lnTo>
                    <a:pt x="1318" y="5756"/>
                  </a:lnTo>
                  <a:lnTo>
                    <a:pt x="1329" y="5766"/>
                  </a:lnTo>
                  <a:lnTo>
                    <a:pt x="1336" y="5775"/>
                  </a:lnTo>
                  <a:lnTo>
                    <a:pt x="1340" y="5783"/>
                  </a:lnTo>
                  <a:lnTo>
                    <a:pt x="1340" y="5789"/>
                  </a:lnTo>
                  <a:lnTo>
                    <a:pt x="1338" y="5794"/>
                  </a:lnTo>
                  <a:lnTo>
                    <a:pt x="1334" y="5798"/>
                  </a:lnTo>
                  <a:lnTo>
                    <a:pt x="1327" y="5800"/>
                  </a:lnTo>
                  <a:lnTo>
                    <a:pt x="1318" y="5803"/>
                  </a:lnTo>
                  <a:lnTo>
                    <a:pt x="1309" y="5804"/>
                  </a:lnTo>
                  <a:lnTo>
                    <a:pt x="1298" y="5804"/>
                  </a:lnTo>
                  <a:lnTo>
                    <a:pt x="1276" y="5803"/>
                  </a:lnTo>
                  <a:lnTo>
                    <a:pt x="1254" y="5802"/>
                  </a:lnTo>
                  <a:lnTo>
                    <a:pt x="1236" y="5799"/>
                  </a:lnTo>
                  <a:lnTo>
                    <a:pt x="1236" y="5799"/>
                  </a:lnTo>
                  <a:lnTo>
                    <a:pt x="1223" y="5797"/>
                  </a:lnTo>
                  <a:lnTo>
                    <a:pt x="1207" y="5793"/>
                  </a:lnTo>
                  <a:lnTo>
                    <a:pt x="1186" y="5788"/>
                  </a:lnTo>
                  <a:lnTo>
                    <a:pt x="1165" y="5784"/>
                  </a:lnTo>
                  <a:lnTo>
                    <a:pt x="1144" y="5781"/>
                  </a:lnTo>
                  <a:lnTo>
                    <a:pt x="1135" y="5781"/>
                  </a:lnTo>
                  <a:lnTo>
                    <a:pt x="1126" y="5781"/>
                  </a:lnTo>
                  <a:lnTo>
                    <a:pt x="1118" y="5784"/>
                  </a:lnTo>
                  <a:lnTo>
                    <a:pt x="1111" y="5786"/>
                  </a:lnTo>
                  <a:lnTo>
                    <a:pt x="1106" y="5790"/>
                  </a:lnTo>
                  <a:lnTo>
                    <a:pt x="1102" y="5795"/>
                  </a:lnTo>
                  <a:lnTo>
                    <a:pt x="1102" y="5795"/>
                  </a:lnTo>
                  <a:lnTo>
                    <a:pt x="1100" y="5800"/>
                  </a:lnTo>
                  <a:lnTo>
                    <a:pt x="1099" y="5804"/>
                  </a:lnTo>
                  <a:lnTo>
                    <a:pt x="1099" y="5809"/>
                  </a:lnTo>
                  <a:lnTo>
                    <a:pt x="1100" y="5813"/>
                  </a:lnTo>
                  <a:lnTo>
                    <a:pt x="1104" y="5822"/>
                  </a:lnTo>
                  <a:lnTo>
                    <a:pt x="1111" y="5830"/>
                  </a:lnTo>
                  <a:lnTo>
                    <a:pt x="1118" y="5838"/>
                  </a:lnTo>
                  <a:lnTo>
                    <a:pt x="1129" y="5845"/>
                  </a:lnTo>
                  <a:lnTo>
                    <a:pt x="1139" y="5852"/>
                  </a:lnTo>
                  <a:lnTo>
                    <a:pt x="1152" y="5858"/>
                  </a:lnTo>
                  <a:lnTo>
                    <a:pt x="1177" y="5868"/>
                  </a:lnTo>
                  <a:lnTo>
                    <a:pt x="1203" y="5877"/>
                  </a:lnTo>
                  <a:lnTo>
                    <a:pt x="1223" y="5882"/>
                  </a:lnTo>
                  <a:lnTo>
                    <a:pt x="1239" y="5886"/>
                  </a:lnTo>
                  <a:lnTo>
                    <a:pt x="1239" y="5886"/>
                  </a:lnTo>
                  <a:lnTo>
                    <a:pt x="1268" y="5891"/>
                  </a:lnTo>
                  <a:lnTo>
                    <a:pt x="1298" y="5895"/>
                  </a:lnTo>
                  <a:lnTo>
                    <a:pt x="1358" y="5903"/>
                  </a:lnTo>
                  <a:lnTo>
                    <a:pt x="1419" y="5907"/>
                  </a:lnTo>
                  <a:lnTo>
                    <a:pt x="1480" y="5908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02" y="6566"/>
                  </a:lnTo>
                  <a:lnTo>
                    <a:pt x="889" y="6568"/>
                  </a:lnTo>
                  <a:lnTo>
                    <a:pt x="875" y="6568"/>
                  </a:lnTo>
                  <a:lnTo>
                    <a:pt x="862" y="6566"/>
                  </a:lnTo>
                  <a:lnTo>
                    <a:pt x="848" y="6565"/>
                  </a:lnTo>
                  <a:lnTo>
                    <a:pt x="834" y="6561"/>
                  </a:lnTo>
                  <a:lnTo>
                    <a:pt x="820" y="6558"/>
                  </a:lnTo>
                  <a:lnTo>
                    <a:pt x="807" y="6552"/>
                  </a:lnTo>
                  <a:lnTo>
                    <a:pt x="793" y="6546"/>
                  </a:lnTo>
                  <a:lnTo>
                    <a:pt x="780" y="6540"/>
                  </a:lnTo>
                  <a:lnTo>
                    <a:pt x="756" y="6524"/>
                  </a:lnTo>
                  <a:lnTo>
                    <a:pt x="734" y="6508"/>
                  </a:lnTo>
                  <a:lnTo>
                    <a:pt x="724" y="6499"/>
                  </a:lnTo>
                  <a:lnTo>
                    <a:pt x="715" y="6490"/>
                  </a:lnTo>
                  <a:lnTo>
                    <a:pt x="715" y="6490"/>
                  </a:lnTo>
                  <a:lnTo>
                    <a:pt x="707" y="6479"/>
                  </a:lnTo>
                  <a:lnTo>
                    <a:pt x="699" y="6469"/>
                  </a:lnTo>
                  <a:lnTo>
                    <a:pt x="693" y="6459"/>
                  </a:lnTo>
                  <a:lnTo>
                    <a:pt x="687" y="6446"/>
                  </a:lnTo>
                  <a:lnTo>
                    <a:pt x="680" y="6435"/>
                  </a:lnTo>
                  <a:lnTo>
                    <a:pt x="676" y="6422"/>
                  </a:lnTo>
                  <a:lnTo>
                    <a:pt x="673" y="6410"/>
                  </a:lnTo>
                  <a:lnTo>
                    <a:pt x="670" y="6397"/>
                  </a:lnTo>
                  <a:lnTo>
                    <a:pt x="670" y="6397"/>
                  </a:lnTo>
                  <a:lnTo>
                    <a:pt x="669" y="6387"/>
                  </a:lnTo>
                  <a:lnTo>
                    <a:pt x="670" y="6374"/>
                  </a:lnTo>
                  <a:lnTo>
                    <a:pt x="675" y="6350"/>
                  </a:lnTo>
                  <a:lnTo>
                    <a:pt x="678" y="6337"/>
                  </a:lnTo>
                  <a:lnTo>
                    <a:pt x="679" y="6326"/>
                  </a:lnTo>
                  <a:lnTo>
                    <a:pt x="679" y="6315"/>
                  </a:lnTo>
                  <a:lnTo>
                    <a:pt x="678" y="6305"/>
                  </a:lnTo>
                  <a:lnTo>
                    <a:pt x="678" y="6305"/>
                  </a:lnTo>
                  <a:lnTo>
                    <a:pt x="648" y="6312"/>
                  </a:lnTo>
                  <a:lnTo>
                    <a:pt x="617" y="6317"/>
                  </a:lnTo>
                  <a:lnTo>
                    <a:pt x="584" y="6321"/>
                  </a:lnTo>
                  <a:lnTo>
                    <a:pt x="551" y="6323"/>
                  </a:lnTo>
                  <a:lnTo>
                    <a:pt x="533" y="6323"/>
                  </a:lnTo>
                  <a:lnTo>
                    <a:pt x="516" y="6322"/>
                  </a:lnTo>
                  <a:lnTo>
                    <a:pt x="501" y="6321"/>
                  </a:lnTo>
                  <a:lnTo>
                    <a:pt x="484" y="6318"/>
                  </a:lnTo>
                  <a:lnTo>
                    <a:pt x="469" y="6314"/>
                  </a:lnTo>
                  <a:lnTo>
                    <a:pt x="455" y="6310"/>
                  </a:lnTo>
                  <a:lnTo>
                    <a:pt x="441" y="6304"/>
                  </a:lnTo>
                  <a:lnTo>
                    <a:pt x="428" y="6297"/>
                  </a:lnTo>
                  <a:lnTo>
                    <a:pt x="428" y="6297"/>
                  </a:lnTo>
                  <a:lnTo>
                    <a:pt x="411" y="6287"/>
                  </a:lnTo>
                  <a:lnTo>
                    <a:pt x="397" y="6276"/>
                  </a:lnTo>
                  <a:lnTo>
                    <a:pt x="384" y="6263"/>
                  </a:lnTo>
                  <a:lnTo>
                    <a:pt x="373" y="6250"/>
                  </a:lnTo>
                  <a:lnTo>
                    <a:pt x="363" y="6236"/>
                  </a:lnTo>
                  <a:lnTo>
                    <a:pt x="354" y="6222"/>
                  </a:lnTo>
                  <a:lnTo>
                    <a:pt x="346" y="6207"/>
                  </a:lnTo>
                  <a:lnTo>
                    <a:pt x="341" y="6191"/>
                  </a:lnTo>
                  <a:lnTo>
                    <a:pt x="336" y="6174"/>
                  </a:lnTo>
                  <a:lnTo>
                    <a:pt x="332" y="6158"/>
                  </a:lnTo>
                  <a:lnTo>
                    <a:pt x="330" y="6141"/>
                  </a:lnTo>
                  <a:lnTo>
                    <a:pt x="330" y="6125"/>
                  </a:lnTo>
                  <a:lnTo>
                    <a:pt x="330" y="6108"/>
                  </a:lnTo>
                  <a:lnTo>
                    <a:pt x="333" y="6091"/>
                  </a:lnTo>
                  <a:lnTo>
                    <a:pt x="337" y="6073"/>
                  </a:lnTo>
                  <a:lnTo>
                    <a:pt x="342" y="6057"/>
                  </a:lnTo>
                  <a:lnTo>
                    <a:pt x="342" y="6057"/>
                  </a:lnTo>
                  <a:lnTo>
                    <a:pt x="329" y="6057"/>
                  </a:lnTo>
                  <a:lnTo>
                    <a:pt x="318" y="6059"/>
                  </a:lnTo>
                  <a:lnTo>
                    <a:pt x="305" y="6063"/>
                  </a:lnTo>
                  <a:lnTo>
                    <a:pt x="292" y="6067"/>
                  </a:lnTo>
                  <a:lnTo>
                    <a:pt x="268" y="6076"/>
                  </a:lnTo>
                  <a:lnTo>
                    <a:pt x="256" y="6080"/>
                  </a:lnTo>
                  <a:lnTo>
                    <a:pt x="243" y="6082"/>
                  </a:lnTo>
                  <a:lnTo>
                    <a:pt x="243" y="6082"/>
                  </a:lnTo>
                  <a:lnTo>
                    <a:pt x="207" y="6089"/>
                  </a:lnTo>
                  <a:lnTo>
                    <a:pt x="170" y="6093"/>
                  </a:lnTo>
                  <a:lnTo>
                    <a:pt x="151" y="6094"/>
                  </a:lnTo>
                  <a:lnTo>
                    <a:pt x="132" y="6095"/>
                  </a:lnTo>
                  <a:lnTo>
                    <a:pt x="114" y="6094"/>
                  </a:lnTo>
                  <a:lnTo>
                    <a:pt x="96" y="6093"/>
                  </a:lnTo>
                  <a:lnTo>
                    <a:pt x="96" y="6093"/>
                  </a:lnTo>
                  <a:lnTo>
                    <a:pt x="79" y="6089"/>
                  </a:lnTo>
                  <a:lnTo>
                    <a:pt x="67" y="6084"/>
                  </a:lnTo>
                  <a:lnTo>
                    <a:pt x="54" y="6076"/>
                  </a:lnTo>
                  <a:lnTo>
                    <a:pt x="43" y="6067"/>
                  </a:lnTo>
                  <a:lnTo>
                    <a:pt x="35" y="6055"/>
                  </a:lnTo>
                  <a:lnTo>
                    <a:pt x="28" y="6044"/>
                  </a:lnTo>
                  <a:lnTo>
                    <a:pt x="22" y="6031"/>
                  </a:lnTo>
                  <a:lnTo>
                    <a:pt x="18" y="6017"/>
                  </a:lnTo>
                  <a:lnTo>
                    <a:pt x="14" y="6003"/>
                  </a:lnTo>
                  <a:lnTo>
                    <a:pt x="10" y="5987"/>
                  </a:lnTo>
                  <a:lnTo>
                    <a:pt x="6" y="5957"/>
                  </a:lnTo>
                  <a:lnTo>
                    <a:pt x="4" y="5926"/>
                  </a:lnTo>
                  <a:lnTo>
                    <a:pt x="0" y="5898"/>
                  </a:lnTo>
                  <a:lnTo>
                    <a:pt x="83" y="5802"/>
                  </a:lnTo>
                  <a:lnTo>
                    <a:pt x="197" y="5671"/>
                  </a:lnTo>
                  <a:lnTo>
                    <a:pt x="197" y="5671"/>
                  </a:lnTo>
                  <a:lnTo>
                    <a:pt x="206" y="5684"/>
                  </a:lnTo>
                  <a:lnTo>
                    <a:pt x="218" y="5697"/>
                  </a:lnTo>
                  <a:lnTo>
                    <a:pt x="231" y="5708"/>
                  </a:lnTo>
                  <a:lnTo>
                    <a:pt x="237" y="5713"/>
                  </a:lnTo>
                  <a:lnTo>
                    <a:pt x="243" y="5717"/>
                  </a:lnTo>
                  <a:lnTo>
                    <a:pt x="250" y="5720"/>
                  </a:lnTo>
                  <a:lnTo>
                    <a:pt x="256" y="5721"/>
                  </a:lnTo>
                  <a:lnTo>
                    <a:pt x="261" y="5721"/>
                  </a:lnTo>
                  <a:lnTo>
                    <a:pt x="266" y="5718"/>
                  </a:lnTo>
                  <a:lnTo>
                    <a:pt x="272" y="5716"/>
                  </a:lnTo>
                  <a:lnTo>
                    <a:pt x="277" y="5710"/>
                  </a:lnTo>
                  <a:lnTo>
                    <a:pt x="281" y="5702"/>
                  </a:lnTo>
                  <a:lnTo>
                    <a:pt x="283" y="5692"/>
                  </a:lnTo>
                  <a:lnTo>
                    <a:pt x="283" y="5692"/>
                  </a:lnTo>
                  <a:lnTo>
                    <a:pt x="284" y="5685"/>
                  </a:lnTo>
                  <a:lnTo>
                    <a:pt x="284" y="5677"/>
                  </a:lnTo>
                  <a:lnTo>
                    <a:pt x="282" y="5662"/>
                  </a:lnTo>
                  <a:lnTo>
                    <a:pt x="278" y="5648"/>
                  </a:lnTo>
                  <a:lnTo>
                    <a:pt x="274" y="5633"/>
                  </a:lnTo>
                  <a:lnTo>
                    <a:pt x="270" y="5619"/>
                  </a:lnTo>
                  <a:lnTo>
                    <a:pt x="268" y="5603"/>
                  </a:lnTo>
                  <a:lnTo>
                    <a:pt x="269" y="5596"/>
                  </a:lnTo>
                  <a:lnTo>
                    <a:pt x="270" y="5589"/>
                  </a:lnTo>
                  <a:lnTo>
                    <a:pt x="273" y="5581"/>
                  </a:lnTo>
                  <a:lnTo>
                    <a:pt x="277" y="5572"/>
                  </a:lnTo>
                  <a:lnTo>
                    <a:pt x="279" y="5571"/>
                  </a:lnTo>
                  <a:lnTo>
                    <a:pt x="279" y="5571"/>
                  </a:lnTo>
                  <a:lnTo>
                    <a:pt x="287" y="5583"/>
                  </a:lnTo>
                  <a:lnTo>
                    <a:pt x="296" y="5593"/>
                  </a:lnTo>
                  <a:lnTo>
                    <a:pt x="305" y="5602"/>
                  </a:lnTo>
                  <a:lnTo>
                    <a:pt x="315" y="5610"/>
                  </a:lnTo>
                  <a:lnTo>
                    <a:pt x="327" y="5613"/>
                  </a:lnTo>
                  <a:lnTo>
                    <a:pt x="332" y="5615"/>
                  </a:lnTo>
                  <a:lnTo>
                    <a:pt x="338" y="5615"/>
                  </a:lnTo>
                  <a:lnTo>
                    <a:pt x="343" y="5613"/>
                  </a:lnTo>
                  <a:lnTo>
                    <a:pt x="350" y="5612"/>
                  </a:lnTo>
                  <a:lnTo>
                    <a:pt x="356" y="5608"/>
                  </a:lnTo>
                  <a:lnTo>
                    <a:pt x="363" y="5604"/>
                  </a:lnTo>
                  <a:lnTo>
                    <a:pt x="363" y="5604"/>
                  </a:lnTo>
                  <a:lnTo>
                    <a:pt x="369" y="5598"/>
                  </a:lnTo>
                  <a:lnTo>
                    <a:pt x="375" y="5590"/>
                  </a:lnTo>
                  <a:lnTo>
                    <a:pt x="379" y="5583"/>
                  </a:lnTo>
                  <a:lnTo>
                    <a:pt x="380" y="5574"/>
                  </a:lnTo>
                  <a:lnTo>
                    <a:pt x="382" y="5565"/>
                  </a:lnTo>
                  <a:lnTo>
                    <a:pt x="382" y="5556"/>
                  </a:lnTo>
                  <a:lnTo>
                    <a:pt x="378" y="5537"/>
                  </a:lnTo>
                  <a:lnTo>
                    <a:pt x="373" y="5517"/>
                  </a:lnTo>
                  <a:lnTo>
                    <a:pt x="368" y="5497"/>
                  </a:lnTo>
                  <a:lnTo>
                    <a:pt x="364" y="5478"/>
                  </a:lnTo>
                  <a:lnTo>
                    <a:pt x="363" y="5469"/>
                  </a:lnTo>
                  <a:lnTo>
                    <a:pt x="363" y="5460"/>
                  </a:lnTo>
                  <a:lnTo>
                    <a:pt x="365" y="5458"/>
                  </a:lnTo>
                  <a:lnTo>
                    <a:pt x="365" y="5458"/>
                  </a:lnTo>
                  <a:lnTo>
                    <a:pt x="373" y="5467"/>
                  </a:lnTo>
                  <a:lnTo>
                    <a:pt x="382" y="5475"/>
                  </a:lnTo>
                  <a:lnTo>
                    <a:pt x="392" y="5482"/>
                  </a:lnTo>
                  <a:lnTo>
                    <a:pt x="402" y="5485"/>
                  </a:lnTo>
                  <a:lnTo>
                    <a:pt x="402" y="5485"/>
                  </a:lnTo>
                  <a:lnTo>
                    <a:pt x="414" y="5488"/>
                  </a:lnTo>
                  <a:lnTo>
                    <a:pt x="423" y="5488"/>
                  </a:lnTo>
                  <a:lnTo>
                    <a:pt x="430" y="5487"/>
                  </a:lnTo>
                  <a:lnTo>
                    <a:pt x="434" y="5482"/>
                  </a:lnTo>
                  <a:lnTo>
                    <a:pt x="438" y="5475"/>
                  </a:lnTo>
                  <a:lnTo>
                    <a:pt x="439" y="5467"/>
                  </a:lnTo>
                  <a:lnTo>
                    <a:pt x="438" y="5458"/>
                  </a:lnTo>
                  <a:lnTo>
                    <a:pt x="437" y="5449"/>
                  </a:lnTo>
                  <a:lnTo>
                    <a:pt x="432" y="5429"/>
                  </a:lnTo>
                  <a:lnTo>
                    <a:pt x="425" y="5408"/>
                  </a:lnTo>
                  <a:lnTo>
                    <a:pt x="414" y="5379"/>
                  </a:lnTo>
                  <a:lnTo>
                    <a:pt x="414" y="5379"/>
                  </a:lnTo>
                  <a:lnTo>
                    <a:pt x="411" y="5364"/>
                  </a:lnTo>
                  <a:lnTo>
                    <a:pt x="410" y="5347"/>
                  </a:lnTo>
                  <a:lnTo>
                    <a:pt x="411" y="5332"/>
                  </a:lnTo>
                  <a:lnTo>
                    <a:pt x="414" y="5324"/>
                  </a:lnTo>
                  <a:lnTo>
                    <a:pt x="416" y="5316"/>
                  </a:lnTo>
                  <a:lnTo>
                    <a:pt x="419" y="5310"/>
                  </a:lnTo>
                  <a:lnTo>
                    <a:pt x="424" y="5303"/>
                  </a:lnTo>
                  <a:lnTo>
                    <a:pt x="429" y="5298"/>
                  </a:lnTo>
                  <a:lnTo>
                    <a:pt x="436" y="5294"/>
                  </a:lnTo>
                  <a:lnTo>
                    <a:pt x="442" y="5291"/>
                  </a:lnTo>
                  <a:lnTo>
                    <a:pt x="451" y="5288"/>
                  </a:lnTo>
                  <a:lnTo>
                    <a:pt x="460" y="5288"/>
                  </a:lnTo>
                  <a:lnTo>
                    <a:pt x="471" y="5288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C34ABAD6-2047-48D3-EEDA-5E982200F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571"/>
              <a:ext cx="2834" cy="3283"/>
            </a:xfrm>
            <a:custGeom>
              <a:avLst/>
              <a:gdLst>
                <a:gd name="T0" fmla="*/ 4719 w 5668"/>
                <a:gd name="T1" fmla="*/ 7 h 6568"/>
                <a:gd name="T2" fmla="*/ 4917 w 5668"/>
                <a:gd name="T3" fmla="*/ 89 h 6568"/>
                <a:gd name="T4" fmla="*/ 5344 w 5668"/>
                <a:gd name="T5" fmla="*/ 377 h 6568"/>
                <a:gd name="T6" fmla="*/ 5527 w 5668"/>
                <a:gd name="T7" fmla="*/ 551 h 6568"/>
                <a:gd name="T8" fmla="*/ 3464 w 5668"/>
                <a:gd name="T9" fmla="*/ 3468 h 6568"/>
                <a:gd name="T10" fmla="*/ 3161 w 5668"/>
                <a:gd name="T11" fmla="*/ 3687 h 6568"/>
                <a:gd name="T12" fmla="*/ 3049 w 5668"/>
                <a:gd name="T13" fmla="*/ 3816 h 6568"/>
                <a:gd name="T14" fmla="*/ 2944 w 5668"/>
                <a:gd name="T15" fmla="*/ 4020 h 6568"/>
                <a:gd name="T16" fmla="*/ 2699 w 5668"/>
                <a:gd name="T17" fmla="*/ 4370 h 6568"/>
                <a:gd name="T18" fmla="*/ 1724 w 5668"/>
                <a:gd name="T19" fmla="*/ 5406 h 6568"/>
                <a:gd name="T20" fmla="*/ 1622 w 5668"/>
                <a:gd name="T21" fmla="*/ 5287 h 6568"/>
                <a:gd name="T22" fmla="*/ 1592 w 5668"/>
                <a:gd name="T23" fmla="*/ 5309 h 6568"/>
                <a:gd name="T24" fmla="*/ 1614 w 5668"/>
                <a:gd name="T25" fmla="*/ 5460 h 6568"/>
                <a:gd name="T26" fmla="*/ 1608 w 5668"/>
                <a:gd name="T27" fmla="*/ 5528 h 6568"/>
                <a:gd name="T28" fmla="*/ 1539 w 5668"/>
                <a:gd name="T29" fmla="*/ 5517 h 6568"/>
                <a:gd name="T30" fmla="*/ 1355 w 5668"/>
                <a:gd name="T31" fmla="*/ 5415 h 6568"/>
                <a:gd name="T32" fmla="*/ 1197 w 5668"/>
                <a:gd name="T33" fmla="*/ 5288 h 6568"/>
                <a:gd name="T34" fmla="*/ 1129 w 5668"/>
                <a:gd name="T35" fmla="*/ 5282 h 6568"/>
                <a:gd name="T36" fmla="*/ 1138 w 5668"/>
                <a:gd name="T37" fmla="*/ 5348 h 6568"/>
                <a:gd name="T38" fmla="*/ 1266 w 5668"/>
                <a:gd name="T39" fmla="*/ 5497 h 6568"/>
                <a:gd name="T40" fmla="*/ 1162 w 5668"/>
                <a:gd name="T41" fmla="*/ 5434 h 6568"/>
                <a:gd name="T42" fmla="*/ 1040 w 5668"/>
                <a:gd name="T43" fmla="*/ 5376 h 6568"/>
                <a:gd name="T44" fmla="*/ 1012 w 5668"/>
                <a:gd name="T45" fmla="*/ 5423 h 6568"/>
                <a:gd name="T46" fmla="*/ 1086 w 5668"/>
                <a:gd name="T47" fmla="*/ 5526 h 6568"/>
                <a:gd name="T48" fmla="*/ 1033 w 5668"/>
                <a:gd name="T49" fmla="*/ 5528 h 6568"/>
                <a:gd name="T50" fmla="*/ 1020 w 5668"/>
                <a:gd name="T51" fmla="*/ 5578 h 6568"/>
                <a:gd name="T52" fmla="*/ 1092 w 5668"/>
                <a:gd name="T53" fmla="*/ 5639 h 6568"/>
                <a:gd name="T54" fmla="*/ 1266 w 5668"/>
                <a:gd name="T55" fmla="*/ 5720 h 6568"/>
                <a:gd name="T56" fmla="*/ 1340 w 5668"/>
                <a:gd name="T57" fmla="*/ 5789 h 6568"/>
                <a:gd name="T58" fmla="*/ 1254 w 5668"/>
                <a:gd name="T59" fmla="*/ 5802 h 6568"/>
                <a:gd name="T60" fmla="*/ 1135 w 5668"/>
                <a:gd name="T61" fmla="*/ 5781 h 6568"/>
                <a:gd name="T62" fmla="*/ 1099 w 5668"/>
                <a:gd name="T63" fmla="*/ 5804 h 6568"/>
                <a:gd name="T64" fmla="*/ 1152 w 5668"/>
                <a:gd name="T65" fmla="*/ 5858 h 6568"/>
                <a:gd name="T66" fmla="*/ 1358 w 5668"/>
                <a:gd name="T67" fmla="*/ 5903 h 6568"/>
                <a:gd name="T68" fmla="*/ 875 w 5668"/>
                <a:gd name="T69" fmla="*/ 6568 h 6568"/>
                <a:gd name="T70" fmla="*/ 756 w 5668"/>
                <a:gd name="T71" fmla="*/ 6524 h 6568"/>
                <a:gd name="T72" fmla="*/ 687 w 5668"/>
                <a:gd name="T73" fmla="*/ 6446 h 6568"/>
                <a:gd name="T74" fmla="*/ 675 w 5668"/>
                <a:gd name="T75" fmla="*/ 6350 h 6568"/>
                <a:gd name="T76" fmla="*/ 584 w 5668"/>
                <a:gd name="T77" fmla="*/ 6321 h 6568"/>
                <a:gd name="T78" fmla="*/ 441 w 5668"/>
                <a:gd name="T79" fmla="*/ 6304 h 6568"/>
                <a:gd name="T80" fmla="*/ 354 w 5668"/>
                <a:gd name="T81" fmla="*/ 6222 h 6568"/>
                <a:gd name="T82" fmla="*/ 333 w 5668"/>
                <a:gd name="T83" fmla="*/ 6091 h 6568"/>
                <a:gd name="T84" fmla="*/ 268 w 5668"/>
                <a:gd name="T85" fmla="*/ 6076 h 6568"/>
                <a:gd name="T86" fmla="*/ 114 w 5668"/>
                <a:gd name="T87" fmla="*/ 6094 h 6568"/>
                <a:gd name="T88" fmla="*/ 28 w 5668"/>
                <a:gd name="T89" fmla="*/ 6044 h 6568"/>
                <a:gd name="T90" fmla="*/ 83 w 5668"/>
                <a:gd name="T91" fmla="*/ 5802 h 6568"/>
                <a:gd name="T92" fmla="*/ 250 w 5668"/>
                <a:gd name="T93" fmla="*/ 5720 h 6568"/>
                <a:gd name="T94" fmla="*/ 283 w 5668"/>
                <a:gd name="T95" fmla="*/ 5692 h 6568"/>
                <a:gd name="T96" fmla="*/ 269 w 5668"/>
                <a:gd name="T97" fmla="*/ 5596 h 6568"/>
                <a:gd name="T98" fmla="*/ 305 w 5668"/>
                <a:gd name="T99" fmla="*/ 5602 h 6568"/>
                <a:gd name="T100" fmla="*/ 363 w 5668"/>
                <a:gd name="T101" fmla="*/ 5604 h 6568"/>
                <a:gd name="T102" fmla="*/ 378 w 5668"/>
                <a:gd name="T103" fmla="*/ 5537 h 6568"/>
                <a:gd name="T104" fmla="*/ 373 w 5668"/>
                <a:gd name="T105" fmla="*/ 5467 h 6568"/>
                <a:gd name="T106" fmla="*/ 434 w 5668"/>
                <a:gd name="T107" fmla="*/ 5482 h 6568"/>
                <a:gd name="T108" fmla="*/ 414 w 5668"/>
                <a:gd name="T109" fmla="*/ 5379 h 6568"/>
                <a:gd name="T110" fmla="*/ 429 w 5668"/>
                <a:gd name="T111" fmla="*/ 5298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68" h="6568">
                  <a:moveTo>
                    <a:pt x="471" y="5288"/>
                  </a:moveTo>
                  <a:lnTo>
                    <a:pt x="471" y="5286"/>
                  </a:lnTo>
                  <a:lnTo>
                    <a:pt x="500" y="5250"/>
                  </a:lnTo>
                  <a:lnTo>
                    <a:pt x="1721" y="3733"/>
                  </a:lnTo>
                  <a:lnTo>
                    <a:pt x="2250" y="3075"/>
                  </a:lnTo>
                  <a:lnTo>
                    <a:pt x="2510" y="2751"/>
                  </a:lnTo>
                  <a:lnTo>
                    <a:pt x="2510" y="2751"/>
                  </a:lnTo>
                  <a:lnTo>
                    <a:pt x="4719" y="7"/>
                  </a:lnTo>
                  <a:lnTo>
                    <a:pt x="4719" y="7"/>
                  </a:lnTo>
                  <a:lnTo>
                    <a:pt x="4719" y="0"/>
                  </a:lnTo>
                  <a:lnTo>
                    <a:pt x="4719" y="0"/>
                  </a:lnTo>
                  <a:lnTo>
                    <a:pt x="4753" y="13"/>
                  </a:lnTo>
                  <a:lnTo>
                    <a:pt x="4787" y="27"/>
                  </a:lnTo>
                  <a:lnTo>
                    <a:pt x="4820" y="41"/>
                  </a:lnTo>
                  <a:lnTo>
                    <a:pt x="4853" y="57"/>
                  </a:lnTo>
                  <a:lnTo>
                    <a:pt x="4917" y="89"/>
                  </a:lnTo>
                  <a:lnTo>
                    <a:pt x="4981" y="123"/>
                  </a:lnTo>
                  <a:lnTo>
                    <a:pt x="5043" y="160"/>
                  </a:lnTo>
                  <a:lnTo>
                    <a:pt x="5103" y="200"/>
                  </a:lnTo>
                  <a:lnTo>
                    <a:pt x="5163" y="241"/>
                  </a:lnTo>
                  <a:lnTo>
                    <a:pt x="5222" y="285"/>
                  </a:lnTo>
                  <a:lnTo>
                    <a:pt x="5222" y="285"/>
                  </a:lnTo>
                  <a:lnTo>
                    <a:pt x="5303" y="346"/>
                  </a:lnTo>
                  <a:lnTo>
                    <a:pt x="5344" y="377"/>
                  </a:lnTo>
                  <a:lnTo>
                    <a:pt x="5384" y="409"/>
                  </a:lnTo>
                  <a:lnTo>
                    <a:pt x="5423" y="441"/>
                  </a:lnTo>
                  <a:lnTo>
                    <a:pt x="5460" y="476"/>
                  </a:lnTo>
                  <a:lnTo>
                    <a:pt x="5477" y="495"/>
                  </a:lnTo>
                  <a:lnTo>
                    <a:pt x="5495" y="513"/>
                  </a:lnTo>
                  <a:lnTo>
                    <a:pt x="5512" y="532"/>
                  </a:lnTo>
                  <a:lnTo>
                    <a:pt x="5527" y="551"/>
                  </a:lnTo>
                  <a:lnTo>
                    <a:pt x="5527" y="551"/>
                  </a:lnTo>
                  <a:lnTo>
                    <a:pt x="5548" y="582"/>
                  </a:lnTo>
                  <a:lnTo>
                    <a:pt x="5568" y="613"/>
                  </a:lnTo>
                  <a:lnTo>
                    <a:pt x="5587" y="645"/>
                  </a:lnTo>
                  <a:lnTo>
                    <a:pt x="5605" y="678"/>
                  </a:lnTo>
                  <a:lnTo>
                    <a:pt x="5622" y="711"/>
                  </a:lnTo>
                  <a:lnTo>
                    <a:pt x="5637" y="745"/>
                  </a:lnTo>
                  <a:lnTo>
                    <a:pt x="5668" y="812"/>
                  </a:lnTo>
                  <a:lnTo>
                    <a:pt x="3464" y="3468"/>
                  </a:lnTo>
                  <a:lnTo>
                    <a:pt x="3357" y="3596"/>
                  </a:lnTo>
                  <a:lnTo>
                    <a:pt x="3357" y="3596"/>
                  </a:lnTo>
                  <a:lnTo>
                    <a:pt x="3327" y="3607"/>
                  </a:lnTo>
                  <a:lnTo>
                    <a:pt x="3295" y="3620"/>
                  </a:lnTo>
                  <a:lnTo>
                    <a:pt x="3258" y="3637"/>
                  </a:lnTo>
                  <a:lnTo>
                    <a:pt x="3217" y="3655"/>
                  </a:lnTo>
                  <a:lnTo>
                    <a:pt x="3179" y="3677"/>
                  </a:lnTo>
                  <a:lnTo>
                    <a:pt x="3161" y="3687"/>
                  </a:lnTo>
                  <a:lnTo>
                    <a:pt x="3144" y="3697"/>
                  </a:lnTo>
                  <a:lnTo>
                    <a:pt x="3130" y="3709"/>
                  </a:lnTo>
                  <a:lnTo>
                    <a:pt x="3120" y="3719"/>
                  </a:lnTo>
                  <a:lnTo>
                    <a:pt x="3120" y="3719"/>
                  </a:lnTo>
                  <a:lnTo>
                    <a:pt x="3104" y="3737"/>
                  </a:lnTo>
                  <a:lnTo>
                    <a:pt x="3086" y="3760"/>
                  </a:lnTo>
                  <a:lnTo>
                    <a:pt x="3068" y="3787"/>
                  </a:lnTo>
                  <a:lnTo>
                    <a:pt x="3049" y="3816"/>
                  </a:lnTo>
                  <a:lnTo>
                    <a:pt x="3030" y="3848"/>
                  </a:lnTo>
                  <a:lnTo>
                    <a:pt x="3011" y="3880"/>
                  </a:lnTo>
                  <a:lnTo>
                    <a:pt x="2993" y="3914"/>
                  </a:lnTo>
                  <a:lnTo>
                    <a:pt x="2976" y="3946"/>
                  </a:lnTo>
                  <a:lnTo>
                    <a:pt x="2976" y="3946"/>
                  </a:lnTo>
                  <a:lnTo>
                    <a:pt x="2958" y="3985"/>
                  </a:lnTo>
                  <a:lnTo>
                    <a:pt x="2944" y="4020"/>
                  </a:lnTo>
                  <a:lnTo>
                    <a:pt x="2944" y="4020"/>
                  </a:lnTo>
                  <a:lnTo>
                    <a:pt x="2936" y="4038"/>
                  </a:lnTo>
                  <a:lnTo>
                    <a:pt x="2925" y="4061"/>
                  </a:lnTo>
                  <a:lnTo>
                    <a:pt x="2908" y="4088"/>
                  </a:lnTo>
                  <a:lnTo>
                    <a:pt x="2888" y="4117"/>
                  </a:lnTo>
                  <a:lnTo>
                    <a:pt x="2842" y="4184"/>
                  </a:lnTo>
                  <a:lnTo>
                    <a:pt x="2792" y="4252"/>
                  </a:lnTo>
                  <a:lnTo>
                    <a:pt x="2742" y="4316"/>
                  </a:lnTo>
                  <a:lnTo>
                    <a:pt x="2699" y="4370"/>
                  </a:lnTo>
                  <a:lnTo>
                    <a:pt x="2658" y="4421"/>
                  </a:lnTo>
                  <a:lnTo>
                    <a:pt x="1812" y="5520"/>
                  </a:lnTo>
                  <a:lnTo>
                    <a:pt x="1812" y="5520"/>
                  </a:lnTo>
                  <a:lnTo>
                    <a:pt x="1790" y="5493"/>
                  </a:lnTo>
                  <a:lnTo>
                    <a:pt x="1768" y="5464"/>
                  </a:lnTo>
                  <a:lnTo>
                    <a:pt x="1746" y="5435"/>
                  </a:lnTo>
                  <a:lnTo>
                    <a:pt x="1724" y="5406"/>
                  </a:lnTo>
                  <a:lnTo>
                    <a:pt x="1724" y="5406"/>
                  </a:lnTo>
                  <a:lnTo>
                    <a:pt x="1704" y="5376"/>
                  </a:lnTo>
                  <a:lnTo>
                    <a:pt x="1690" y="5357"/>
                  </a:lnTo>
                  <a:lnTo>
                    <a:pt x="1676" y="5337"/>
                  </a:lnTo>
                  <a:lnTo>
                    <a:pt x="1660" y="5316"/>
                  </a:lnTo>
                  <a:lnTo>
                    <a:pt x="1644" y="5301"/>
                  </a:lnTo>
                  <a:lnTo>
                    <a:pt x="1636" y="5294"/>
                  </a:lnTo>
                  <a:lnTo>
                    <a:pt x="1630" y="5289"/>
                  </a:lnTo>
                  <a:lnTo>
                    <a:pt x="1622" y="5287"/>
                  </a:lnTo>
                  <a:lnTo>
                    <a:pt x="1616" y="5286"/>
                  </a:lnTo>
                  <a:lnTo>
                    <a:pt x="1616" y="5286"/>
                  </a:lnTo>
                  <a:lnTo>
                    <a:pt x="1610" y="5286"/>
                  </a:lnTo>
                  <a:lnTo>
                    <a:pt x="1607" y="5287"/>
                  </a:lnTo>
                  <a:lnTo>
                    <a:pt x="1603" y="5289"/>
                  </a:lnTo>
                  <a:lnTo>
                    <a:pt x="1600" y="5292"/>
                  </a:lnTo>
                  <a:lnTo>
                    <a:pt x="1595" y="5300"/>
                  </a:lnTo>
                  <a:lnTo>
                    <a:pt x="1592" y="5309"/>
                  </a:lnTo>
                  <a:lnTo>
                    <a:pt x="1591" y="5320"/>
                  </a:lnTo>
                  <a:lnTo>
                    <a:pt x="1590" y="5333"/>
                  </a:lnTo>
                  <a:lnTo>
                    <a:pt x="1591" y="5347"/>
                  </a:lnTo>
                  <a:lnTo>
                    <a:pt x="1592" y="5362"/>
                  </a:lnTo>
                  <a:lnTo>
                    <a:pt x="1599" y="5393"/>
                  </a:lnTo>
                  <a:lnTo>
                    <a:pt x="1605" y="5421"/>
                  </a:lnTo>
                  <a:lnTo>
                    <a:pt x="1610" y="5444"/>
                  </a:lnTo>
                  <a:lnTo>
                    <a:pt x="1614" y="5460"/>
                  </a:lnTo>
                  <a:lnTo>
                    <a:pt x="1614" y="5460"/>
                  </a:lnTo>
                  <a:lnTo>
                    <a:pt x="1616" y="5479"/>
                  </a:lnTo>
                  <a:lnTo>
                    <a:pt x="1617" y="5498"/>
                  </a:lnTo>
                  <a:lnTo>
                    <a:pt x="1617" y="5507"/>
                  </a:lnTo>
                  <a:lnTo>
                    <a:pt x="1616" y="5516"/>
                  </a:lnTo>
                  <a:lnTo>
                    <a:pt x="1613" y="5522"/>
                  </a:lnTo>
                  <a:lnTo>
                    <a:pt x="1610" y="5525"/>
                  </a:lnTo>
                  <a:lnTo>
                    <a:pt x="1608" y="5528"/>
                  </a:lnTo>
                  <a:lnTo>
                    <a:pt x="1608" y="5528"/>
                  </a:lnTo>
                  <a:lnTo>
                    <a:pt x="1600" y="5530"/>
                  </a:lnTo>
                  <a:lnTo>
                    <a:pt x="1592" y="5531"/>
                  </a:lnTo>
                  <a:lnTo>
                    <a:pt x="1582" y="5530"/>
                  </a:lnTo>
                  <a:lnTo>
                    <a:pt x="1573" y="5529"/>
                  </a:lnTo>
                  <a:lnTo>
                    <a:pt x="1554" y="5522"/>
                  </a:lnTo>
                  <a:lnTo>
                    <a:pt x="1539" y="5517"/>
                  </a:lnTo>
                  <a:lnTo>
                    <a:pt x="1539" y="5517"/>
                  </a:lnTo>
                  <a:lnTo>
                    <a:pt x="1514" y="5510"/>
                  </a:lnTo>
                  <a:lnTo>
                    <a:pt x="1490" y="5499"/>
                  </a:lnTo>
                  <a:lnTo>
                    <a:pt x="1466" y="5488"/>
                  </a:lnTo>
                  <a:lnTo>
                    <a:pt x="1443" y="5475"/>
                  </a:lnTo>
                  <a:lnTo>
                    <a:pt x="1419" y="5461"/>
                  </a:lnTo>
                  <a:lnTo>
                    <a:pt x="1398" y="5446"/>
                  </a:lnTo>
                  <a:lnTo>
                    <a:pt x="1376" y="5430"/>
                  </a:lnTo>
                  <a:lnTo>
                    <a:pt x="1355" y="5415"/>
                  </a:lnTo>
                  <a:lnTo>
                    <a:pt x="1355" y="5415"/>
                  </a:lnTo>
                  <a:lnTo>
                    <a:pt x="1321" y="5384"/>
                  </a:lnTo>
                  <a:lnTo>
                    <a:pt x="1286" y="5353"/>
                  </a:lnTo>
                  <a:lnTo>
                    <a:pt x="1252" y="5324"/>
                  </a:lnTo>
                  <a:lnTo>
                    <a:pt x="1232" y="5310"/>
                  </a:lnTo>
                  <a:lnTo>
                    <a:pt x="1213" y="5297"/>
                  </a:lnTo>
                  <a:lnTo>
                    <a:pt x="1213" y="5297"/>
                  </a:lnTo>
                  <a:lnTo>
                    <a:pt x="1197" y="5288"/>
                  </a:lnTo>
                  <a:lnTo>
                    <a:pt x="1180" y="5279"/>
                  </a:lnTo>
                  <a:lnTo>
                    <a:pt x="1171" y="5277"/>
                  </a:lnTo>
                  <a:lnTo>
                    <a:pt x="1162" y="5275"/>
                  </a:lnTo>
                  <a:lnTo>
                    <a:pt x="1153" y="5274"/>
                  </a:lnTo>
                  <a:lnTo>
                    <a:pt x="1145" y="5274"/>
                  </a:lnTo>
                  <a:lnTo>
                    <a:pt x="1139" y="5275"/>
                  </a:lnTo>
                  <a:lnTo>
                    <a:pt x="1133" y="5278"/>
                  </a:lnTo>
                  <a:lnTo>
                    <a:pt x="1129" y="5282"/>
                  </a:lnTo>
                  <a:lnTo>
                    <a:pt x="1125" y="5287"/>
                  </a:lnTo>
                  <a:lnTo>
                    <a:pt x="1122" y="5294"/>
                  </a:lnTo>
                  <a:lnTo>
                    <a:pt x="1122" y="5303"/>
                  </a:lnTo>
                  <a:lnTo>
                    <a:pt x="1124" y="5314"/>
                  </a:lnTo>
                  <a:lnTo>
                    <a:pt x="1127" y="5327"/>
                  </a:lnTo>
                  <a:lnTo>
                    <a:pt x="1127" y="5327"/>
                  </a:lnTo>
                  <a:lnTo>
                    <a:pt x="1133" y="5338"/>
                  </a:lnTo>
                  <a:lnTo>
                    <a:pt x="1138" y="5348"/>
                  </a:lnTo>
                  <a:lnTo>
                    <a:pt x="1150" y="5369"/>
                  </a:lnTo>
                  <a:lnTo>
                    <a:pt x="1165" y="5389"/>
                  </a:lnTo>
                  <a:lnTo>
                    <a:pt x="1181" y="5408"/>
                  </a:lnTo>
                  <a:lnTo>
                    <a:pt x="1198" y="5428"/>
                  </a:lnTo>
                  <a:lnTo>
                    <a:pt x="1216" y="5446"/>
                  </a:lnTo>
                  <a:lnTo>
                    <a:pt x="1249" y="5480"/>
                  </a:lnTo>
                  <a:lnTo>
                    <a:pt x="1249" y="5480"/>
                  </a:lnTo>
                  <a:lnTo>
                    <a:pt x="1266" y="5497"/>
                  </a:lnTo>
                  <a:lnTo>
                    <a:pt x="1282" y="5512"/>
                  </a:lnTo>
                  <a:lnTo>
                    <a:pt x="1282" y="5514"/>
                  </a:lnTo>
                  <a:lnTo>
                    <a:pt x="1282" y="5514"/>
                  </a:lnTo>
                  <a:lnTo>
                    <a:pt x="1268" y="5502"/>
                  </a:lnTo>
                  <a:lnTo>
                    <a:pt x="1254" y="5490"/>
                  </a:lnTo>
                  <a:lnTo>
                    <a:pt x="1223" y="5471"/>
                  </a:lnTo>
                  <a:lnTo>
                    <a:pt x="1162" y="5434"/>
                  </a:lnTo>
                  <a:lnTo>
                    <a:pt x="1162" y="5434"/>
                  </a:lnTo>
                  <a:lnTo>
                    <a:pt x="1130" y="5411"/>
                  </a:lnTo>
                  <a:lnTo>
                    <a:pt x="1111" y="5397"/>
                  </a:lnTo>
                  <a:lnTo>
                    <a:pt x="1090" y="5387"/>
                  </a:lnTo>
                  <a:lnTo>
                    <a:pt x="1080" y="5382"/>
                  </a:lnTo>
                  <a:lnTo>
                    <a:pt x="1070" y="5378"/>
                  </a:lnTo>
                  <a:lnTo>
                    <a:pt x="1059" y="5376"/>
                  </a:lnTo>
                  <a:lnTo>
                    <a:pt x="1049" y="5375"/>
                  </a:lnTo>
                  <a:lnTo>
                    <a:pt x="1040" y="5376"/>
                  </a:lnTo>
                  <a:lnTo>
                    <a:pt x="1031" y="5380"/>
                  </a:lnTo>
                  <a:lnTo>
                    <a:pt x="1024" y="5387"/>
                  </a:lnTo>
                  <a:lnTo>
                    <a:pt x="1017" y="5394"/>
                  </a:lnTo>
                  <a:lnTo>
                    <a:pt x="1017" y="5394"/>
                  </a:lnTo>
                  <a:lnTo>
                    <a:pt x="1013" y="5401"/>
                  </a:lnTo>
                  <a:lnTo>
                    <a:pt x="1012" y="5407"/>
                  </a:lnTo>
                  <a:lnTo>
                    <a:pt x="1012" y="5415"/>
                  </a:lnTo>
                  <a:lnTo>
                    <a:pt x="1012" y="5423"/>
                  </a:lnTo>
                  <a:lnTo>
                    <a:pt x="1015" y="5430"/>
                  </a:lnTo>
                  <a:lnTo>
                    <a:pt x="1018" y="5438"/>
                  </a:lnTo>
                  <a:lnTo>
                    <a:pt x="1027" y="5455"/>
                  </a:lnTo>
                  <a:lnTo>
                    <a:pt x="1042" y="5471"/>
                  </a:lnTo>
                  <a:lnTo>
                    <a:pt x="1057" y="5489"/>
                  </a:lnTo>
                  <a:lnTo>
                    <a:pt x="1076" y="5507"/>
                  </a:lnTo>
                  <a:lnTo>
                    <a:pt x="1097" y="5525"/>
                  </a:lnTo>
                  <a:lnTo>
                    <a:pt x="1086" y="5526"/>
                  </a:lnTo>
                  <a:lnTo>
                    <a:pt x="1086" y="5526"/>
                  </a:lnTo>
                  <a:lnTo>
                    <a:pt x="1077" y="5522"/>
                  </a:lnTo>
                  <a:lnTo>
                    <a:pt x="1070" y="5521"/>
                  </a:lnTo>
                  <a:lnTo>
                    <a:pt x="1061" y="5520"/>
                  </a:lnTo>
                  <a:lnTo>
                    <a:pt x="1053" y="5521"/>
                  </a:lnTo>
                  <a:lnTo>
                    <a:pt x="1045" y="5522"/>
                  </a:lnTo>
                  <a:lnTo>
                    <a:pt x="1039" y="5524"/>
                  </a:lnTo>
                  <a:lnTo>
                    <a:pt x="1033" y="5528"/>
                  </a:lnTo>
                  <a:lnTo>
                    <a:pt x="1026" y="5531"/>
                  </a:lnTo>
                  <a:lnTo>
                    <a:pt x="1021" y="5537"/>
                  </a:lnTo>
                  <a:lnTo>
                    <a:pt x="1018" y="5542"/>
                  </a:lnTo>
                  <a:lnTo>
                    <a:pt x="1016" y="5548"/>
                  </a:lnTo>
                  <a:lnTo>
                    <a:pt x="1015" y="5555"/>
                  </a:lnTo>
                  <a:lnTo>
                    <a:pt x="1015" y="5562"/>
                  </a:lnTo>
                  <a:lnTo>
                    <a:pt x="1016" y="5570"/>
                  </a:lnTo>
                  <a:lnTo>
                    <a:pt x="1020" y="5578"/>
                  </a:lnTo>
                  <a:lnTo>
                    <a:pt x="1025" y="5587"/>
                  </a:lnTo>
                  <a:lnTo>
                    <a:pt x="1025" y="5587"/>
                  </a:lnTo>
                  <a:lnTo>
                    <a:pt x="1030" y="5594"/>
                  </a:lnTo>
                  <a:lnTo>
                    <a:pt x="1036" y="5602"/>
                  </a:lnTo>
                  <a:lnTo>
                    <a:pt x="1044" y="5610"/>
                  </a:lnTo>
                  <a:lnTo>
                    <a:pt x="1053" y="5616"/>
                  </a:lnTo>
                  <a:lnTo>
                    <a:pt x="1072" y="5628"/>
                  </a:lnTo>
                  <a:lnTo>
                    <a:pt x="1092" y="5639"/>
                  </a:lnTo>
                  <a:lnTo>
                    <a:pt x="1113" y="5648"/>
                  </a:lnTo>
                  <a:lnTo>
                    <a:pt x="1134" y="5657"/>
                  </a:lnTo>
                  <a:lnTo>
                    <a:pt x="1153" y="5666"/>
                  </a:lnTo>
                  <a:lnTo>
                    <a:pt x="1171" y="5674"/>
                  </a:lnTo>
                  <a:lnTo>
                    <a:pt x="1171" y="5674"/>
                  </a:lnTo>
                  <a:lnTo>
                    <a:pt x="1209" y="5693"/>
                  </a:lnTo>
                  <a:lnTo>
                    <a:pt x="1247" y="5711"/>
                  </a:lnTo>
                  <a:lnTo>
                    <a:pt x="1266" y="5720"/>
                  </a:lnTo>
                  <a:lnTo>
                    <a:pt x="1284" y="5730"/>
                  </a:lnTo>
                  <a:lnTo>
                    <a:pt x="1302" y="5743"/>
                  </a:lnTo>
                  <a:lnTo>
                    <a:pt x="1318" y="5756"/>
                  </a:lnTo>
                  <a:lnTo>
                    <a:pt x="1318" y="5756"/>
                  </a:lnTo>
                  <a:lnTo>
                    <a:pt x="1329" y="5766"/>
                  </a:lnTo>
                  <a:lnTo>
                    <a:pt x="1336" y="5775"/>
                  </a:lnTo>
                  <a:lnTo>
                    <a:pt x="1340" y="5783"/>
                  </a:lnTo>
                  <a:lnTo>
                    <a:pt x="1340" y="5789"/>
                  </a:lnTo>
                  <a:lnTo>
                    <a:pt x="1338" y="5794"/>
                  </a:lnTo>
                  <a:lnTo>
                    <a:pt x="1334" y="5798"/>
                  </a:lnTo>
                  <a:lnTo>
                    <a:pt x="1327" y="5800"/>
                  </a:lnTo>
                  <a:lnTo>
                    <a:pt x="1318" y="5803"/>
                  </a:lnTo>
                  <a:lnTo>
                    <a:pt x="1309" y="5804"/>
                  </a:lnTo>
                  <a:lnTo>
                    <a:pt x="1298" y="5804"/>
                  </a:lnTo>
                  <a:lnTo>
                    <a:pt x="1276" y="5803"/>
                  </a:lnTo>
                  <a:lnTo>
                    <a:pt x="1254" y="5802"/>
                  </a:lnTo>
                  <a:lnTo>
                    <a:pt x="1236" y="5799"/>
                  </a:lnTo>
                  <a:lnTo>
                    <a:pt x="1236" y="5799"/>
                  </a:lnTo>
                  <a:lnTo>
                    <a:pt x="1223" y="5797"/>
                  </a:lnTo>
                  <a:lnTo>
                    <a:pt x="1207" y="5793"/>
                  </a:lnTo>
                  <a:lnTo>
                    <a:pt x="1186" y="5788"/>
                  </a:lnTo>
                  <a:lnTo>
                    <a:pt x="1165" y="5784"/>
                  </a:lnTo>
                  <a:lnTo>
                    <a:pt x="1144" y="5781"/>
                  </a:lnTo>
                  <a:lnTo>
                    <a:pt x="1135" y="5781"/>
                  </a:lnTo>
                  <a:lnTo>
                    <a:pt x="1126" y="5781"/>
                  </a:lnTo>
                  <a:lnTo>
                    <a:pt x="1118" y="5784"/>
                  </a:lnTo>
                  <a:lnTo>
                    <a:pt x="1111" y="5786"/>
                  </a:lnTo>
                  <a:lnTo>
                    <a:pt x="1106" y="5790"/>
                  </a:lnTo>
                  <a:lnTo>
                    <a:pt x="1102" y="5795"/>
                  </a:lnTo>
                  <a:lnTo>
                    <a:pt x="1102" y="5795"/>
                  </a:lnTo>
                  <a:lnTo>
                    <a:pt x="1100" y="5800"/>
                  </a:lnTo>
                  <a:lnTo>
                    <a:pt x="1099" y="5804"/>
                  </a:lnTo>
                  <a:lnTo>
                    <a:pt x="1099" y="5809"/>
                  </a:lnTo>
                  <a:lnTo>
                    <a:pt x="1100" y="5813"/>
                  </a:lnTo>
                  <a:lnTo>
                    <a:pt x="1104" y="5822"/>
                  </a:lnTo>
                  <a:lnTo>
                    <a:pt x="1111" y="5830"/>
                  </a:lnTo>
                  <a:lnTo>
                    <a:pt x="1118" y="5838"/>
                  </a:lnTo>
                  <a:lnTo>
                    <a:pt x="1129" y="5845"/>
                  </a:lnTo>
                  <a:lnTo>
                    <a:pt x="1139" y="5852"/>
                  </a:lnTo>
                  <a:lnTo>
                    <a:pt x="1152" y="5858"/>
                  </a:lnTo>
                  <a:lnTo>
                    <a:pt x="1177" y="5868"/>
                  </a:lnTo>
                  <a:lnTo>
                    <a:pt x="1203" y="5877"/>
                  </a:lnTo>
                  <a:lnTo>
                    <a:pt x="1223" y="5882"/>
                  </a:lnTo>
                  <a:lnTo>
                    <a:pt x="1239" y="5886"/>
                  </a:lnTo>
                  <a:lnTo>
                    <a:pt x="1239" y="5886"/>
                  </a:lnTo>
                  <a:lnTo>
                    <a:pt x="1268" y="5891"/>
                  </a:lnTo>
                  <a:lnTo>
                    <a:pt x="1298" y="5895"/>
                  </a:lnTo>
                  <a:lnTo>
                    <a:pt x="1358" y="5903"/>
                  </a:lnTo>
                  <a:lnTo>
                    <a:pt x="1419" y="5907"/>
                  </a:lnTo>
                  <a:lnTo>
                    <a:pt x="1480" y="5908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02" y="6566"/>
                  </a:lnTo>
                  <a:lnTo>
                    <a:pt x="889" y="6568"/>
                  </a:lnTo>
                  <a:lnTo>
                    <a:pt x="875" y="6568"/>
                  </a:lnTo>
                  <a:lnTo>
                    <a:pt x="862" y="6566"/>
                  </a:lnTo>
                  <a:lnTo>
                    <a:pt x="848" y="6565"/>
                  </a:lnTo>
                  <a:lnTo>
                    <a:pt x="834" y="6561"/>
                  </a:lnTo>
                  <a:lnTo>
                    <a:pt x="820" y="6558"/>
                  </a:lnTo>
                  <a:lnTo>
                    <a:pt x="807" y="6552"/>
                  </a:lnTo>
                  <a:lnTo>
                    <a:pt x="793" y="6546"/>
                  </a:lnTo>
                  <a:lnTo>
                    <a:pt x="780" y="6540"/>
                  </a:lnTo>
                  <a:lnTo>
                    <a:pt x="756" y="6524"/>
                  </a:lnTo>
                  <a:lnTo>
                    <a:pt x="734" y="6508"/>
                  </a:lnTo>
                  <a:lnTo>
                    <a:pt x="724" y="6499"/>
                  </a:lnTo>
                  <a:lnTo>
                    <a:pt x="715" y="6490"/>
                  </a:lnTo>
                  <a:lnTo>
                    <a:pt x="715" y="6490"/>
                  </a:lnTo>
                  <a:lnTo>
                    <a:pt x="707" y="6479"/>
                  </a:lnTo>
                  <a:lnTo>
                    <a:pt x="699" y="6469"/>
                  </a:lnTo>
                  <a:lnTo>
                    <a:pt x="693" y="6459"/>
                  </a:lnTo>
                  <a:lnTo>
                    <a:pt x="687" y="6446"/>
                  </a:lnTo>
                  <a:lnTo>
                    <a:pt x="680" y="6435"/>
                  </a:lnTo>
                  <a:lnTo>
                    <a:pt x="676" y="6422"/>
                  </a:lnTo>
                  <a:lnTo>
                    <a:pt x="673" y="6410"/>
                  </a:lnTo>
                  <a:lnTo>
                    <a:pt x="670" y="6397"/>
                  </a:lnTo>
                  <a:lnTo>
                    <a:pt x="670" y="6397"/>
                  </a:lnTo>
                  <a:lnTo>
                    <a:pt x="669" y="6387"/>
                  </a:lnTo>
                  <a:lnTo>
                    <a:pt x="670" y="6374"/>
                  </a:lnTo>
                  <a:lnTo>
                    <a:pt x="675" y="6350"/>
                  </a:lnTo>
                  <a:lnTo>
                    <a:pt x="678" y="6337"/>
                  </a:lnTo>
                  <a:lnTo>
                    <a:pt x="679" y="6326"/>
                  </a:lnTo>
                  <a:lnTo>
                    <a:pt x="679" y="6315"/>
                  </a:lnTo>
                  <a:lnTo>
                    <a:pt x="678" y="6305"/>
                  </a:lnTo>
                  <a:lnTo>
                    <a:pt x="678" y="6305"/>
                  </a:lnTo>
                  <a:lnTo>
                    <a:pt x="648" y="6312"/>
                  </a:lnTo>
                  <a:lnTo>
                    <a:pt x="617" y="6317"/>
                  </a:lnTo>
                  <a:lnTo>
                    <a:pt x="584" y="6321"/>
                  </a:lnTo>
                  <a:lnTo>
                    <a:pt x="551" y="6323"/>
                  </a:lnTo>
                  <a:lnTo>
                    <a:pt x="533" y="6323"/>
                  </a:lnTo>
                  <a:lnTo>
                    <a:pt x="516" y="6322"/>
                  </a:lnTo>
                  <a:lnTo>
                    <a:pt x="501" y="6321"/>
                  </a:lnTo>
                  <a:lnTo>
                    <a:pt x="484" y="6318"/>
                  </a:lnTo>
                  <a:lnTo>
                    <a:pt x="469" y="6314"/>
                  </a:lnTo>
                  <a:lnTo>
                    <a:pt x="455" y="6310"/>
                  </a:lnTo>
                  <a:lnTo>
                    <a:pt x="441" y="6304"/>
                  </a:lnTo>
                  <a:lnTo>
                    <a:pt x="428" y="6297"/>
                  </a:lnTo>
                  <a:lnTo>
                    <a:pt x="428" y="6297"/>
                  </a:lnTo>
                  <a:lnTo>
                    <a:pt x="411" y="6287"/>
                  </a:lnTo>
                  <a:lnTo>
                    <a:pt x="397" y="6276"/>
                  </a:lnTo>
                  <a:lnTo>
                    <a:pt x="384" y="6263"/>
                  </a:lnTo>
                  <a:lnTo>
                    <a:pt x="373" y="6250"/>
                  </a:lnTo>
                  <a:lnTo>
                    <a:pt x="363" y="6236"/>
                  </a:lnTo>
                  <a:lnTo>
                    <a:pt x="354" y="6222"/>
                  </a:lnTo>
                  <a:lnTo>
                    <a:pt x="346" y="6207"/>
                  </a:lnTo>
                  <a:lnTo>
                    <a:pt x="341" y="6191"/>
                  </a:lnTo>
                  <a:lnTo>
                    <a:pt x="336" y="6174"/>
                  </a:lnTo>
                  <a:lnTo>
                    <a:pt x="332" y="6158"/>
                  </a:lnTo>
                  <a:lnTo>
                    <a:pt x="330" y="6141"/>
                  </a:lnTo>
                  <a:lnTo>
                    <a:pt x="330" y="6125"/>
                  </a:lnTo>
                  <a:lnTo>
                    <a:pt x="330" y="6108"/>
                  </a:lnTo>
                  <a:lnTo>
                    <a:pt x="333" y="6091"/>
                  </a:lnTo>
                  <a:lnTo>
                    <a:pt x="337" y="6073"/>
                  </a:lnTo>
                  <a:lnTo>
                    <a:pt x="342" y="6057"/>
                  </a:lnTo>
                  <a:lnTo>
                    <a:pt x="342" y="6057"/>
                  </a:lnTo>
                  <a:lnTo>
                    <a:pt x="329" y="6057"/>
                  </a:lnTo>
                  <a:lnTo>
                    <a:pt x="318" y="6059"/>
                  </a:lnTo>
                  <a:lnTo>
                    <a:pt x="305" y="6063"/>
                  </a:lnTo>
                  <a:lnTo>
                    <a:pt x="292" y="6067"/>
                  </a:lnTo>
                  <a:lnTo>
                    <a:pt x="268" y="6076"/>
                  </a:lnTo>
                  <a:lnTo>
                    <a:pt x="256" y="6080"/>
                  </a:lnTo>
                  <a:lnTo>
                    <a:pt x="243" y="6082"/>
                  </a:lnTo>
                  <a:lnTo>
                    <a:pt x="243" y="6082"/>
                  </a:lnTo>
                  <a:lnTo>
                    <a:pt x="207" y="6089"/>
                  </a:lnTo>
                  <a:lnTo>
                    <a:pt x="170" y="6093"/>
                  </a:lnTo>
                  <a:lnTo>
                    <a:pt x="151" y="6094"/>
                  </a:lnTo>
                  <a:lnTo>
                    <a:pt x="132" y="6095"/>
                  </a:lnTo>
                  <a:lnTo>
                    <a:pt x="114" y="6094"/>
                  </a:lnTo>
                  <a:lnTo>
                    <a:pt x="96" y="6093"/>
                  </a:lnTo>
                  <a:lnTo>
                    <a:pt x="96" y="6093"/>
                  </a:lnTo>
                  <a:lnTo>
                    <a:pt x="79" y="6089"/>
                  </a:lnTo>
                  <a:lnTo>
                    <a:pt x="67" y="6084"/>
                  </a:lnTo>
                  <a:lnTo>
                    <a:pt x="54" y="6076"/>
                  </a:lnTo>
                  <a:lnTo>
                    <a:pt x="43" y="6067"/>
                  </a:lnTo>
                  <a:lnTo>
                    <a:pt x="35" y="6055"/>
                  </a:lnTo>
                  <a:lnTo>
                    <a:pt x="28" y="6044"/>
                  </a:lnTo>
                  <a:lnTo>
                    <a:pt x="22" y="6031"/>
                  </a:lnTo>
                  <a:lnTo>
                    <a:pt x="18" y="6017"/>
                  </a:lnTo>
                  <a:lnTo>
                    <a:pt x="14" y="6003"/>
                  </a:lnTo>
                  <a:lnTo>
                    <a:pt x="10" y="5987"/>
                  </a:lnTo>
                  <a:lnTo>
                    <a:pt x="6" y="5957"/>
                  </a:lnTo>
                  <a:lnTo>
                    <a:pt x="4" y="5926"/>
                  </a:lnTo>
                  <a:lnTo>
                    <a:pt x="0" y="5898"/>
                  </a:lnTo>
                  <a:lnTo>
                    <a:pt x="83" y="5802"/>
                  </a:lnTo>
                  <a:lnTo>
                    <a:pt x="197" y="5671"/>
                  </a:lnTo>
                  <a:lnTo>
                    <a:pt x="197" y="5671"/>
                  </a:lnTo>
                  <a:lnTo>
                    <a:pt x="206" y="5684"/>
                  </a:lnTo>
                  <a:lnTo>
                    <a:pt x="218" y="5697"/>
                  </a:lnTo>
                  <a:lnTo>
                    <a:pt x="231" y="5708"/>
                  </a:lnTo>
                  <a:lnTo>
                    <a:pt x="237" y="5713"/>
                  </a:lnTo>
                  <a:lnTo>
                    <a:pt x="243" y="5717"/>
                  </a:lnTo>
                  <a:lnTo>
                    <a:pt x="250" y="5720"/>
                  </a:lnTo>
                  <a:lnTo>
                    <a:pt x="256" y="5721"/>
                  </a:lnTo>
                  <a:lnTo>
                    <a:pt x="261" y="5721"/>
                  </a:lnTo>
                  <a:lnTo>
                    <a:pt x="266" y="5718"/>
                  </a:lnTo>
                  <a:lnTo>
                    <a:pt x="272" y="5716"/>
                  </a:lnTo>
                  <a:lnTo>
                    <a:pt x="277" y="5710"/>
                  </a:lnTo>
                  <a:lnTo>
                    <a:pt x="281" y="5702"/>
                  </a:lnTo>
                  <a:lnTo>
                    <a:pt x="283" y="5692"/>
                  </a:lnTo>
                  <a:lnTo>
                    <a:pt x="283" y="5692"/>
                  </a:lnTo>
                  <a:lnTo>
                    <a:pt x="284" y="5685"/>
                  </a:lnTo>
                  <a:lnTo>
                    <a:pt x="284" y="5677"/>
                  </a:lnTo>
                  <a:lnTo>
                    <a:pt x="282" y="5662"/>
                  </a:lnTo>
                  <a:lnTo>
                    <a:pt x="278" y="5648"/>
                  </a:lnTo>
                  <a:lnTo>
                    <a:pt x="274" y="5633"/>
                  </a:lnTo>
                  <a:lnTo>
                    <a:pt x="270" y="5619"/>
                  </a:lnTo>
                  <a:lnTo>
                    <a:pt x="268" y="5603"/>
                  </a:lnTo>
                  <a:lnTo>
                    <a:pt x="269" y="5596"/>
                  </a:lnTo>
                  <a:lnTo>
                    <a:pt x="270" y="5589"/>
                  </a:lnTo>
                  <a:lnTo>
                    <a:pt x="273" y="5581"/>
                  </a:lnTo>
                  <a:lnTo>
                    <a:pt x="277" y="5572"/>
                  </a:lnTo>
                  <a:lnTo>
                    <a:pt x="279" y="5571"/>
                  </a:lnTo>
                  <a:lnTo>
                    <a:pt x="279" y="5571"/>
                  </a:lnTo>
                  <a:lnTo>
                    <a:pt x="287" y="5583"/>
                  </a:lnTo>
                  <a:lnTo>
                    <a:pt x="296" y="5593"/>
                  </a:lnTo>
                  <a:lnTo>
                    <a:pt x="305" y="5602"/>
                  </a:lnTo>
                  <a:lnTo>
                    <a:pt x="315" y="5610"/>
                  </a:lnTo>
                  <a:lnTo>
                    <a:pt x="327" y="5613"/>
                  </a:lnTo>
                  <a:lnTo>
                    <a:pt x="332" y="5615"/>
                  </a:lnTo>
                  <a:lnTo>
                    <a:pt x="338" y="5615"/>
                  </a:lnTo>
                  <a:lnTo>
                    <a:pt x="343" y="5613"/>
                  </a:lnTo>
                  <a:lnTo>
                    <a:pt x="350" y="5612"/>
                  </a:lnTo>
                  <a:lnTo>
                    <a:pt x="356" y="5608"/>
                  </a:lnTo>
                  <a:lnTo>
                    <a:pt x="363" y="5604"/>
                  </a:lnTo>
                  <a:lnTo>
                    <a:pt x="363" y="5604"/>
                  </a:lnTo>
                  <a:lnTo>
                    <a:pt x="369" y="5598"/>
                  </a:lnTo>
                  <a:lnTo>
                    <a:pt x="375" y="5590"/>
                  </a:lnTo>
                  <a:lnTo>
                    <a:pt x="379" y="5583"/>
                  </a:lnTo>
                  <a:lnTo>
                    <a:pt x="380" y="5574"/>
                  </a:lnTo>
                  <a:lnTo>
                    <a:pt x="382" y="5565"/>
                  </a:lnTo>
                  <a:lnTo>
                    <a:pt x="382" y="5556"/>
                  </a:lnTo>
                  <a:lnTo>
                    <a:pt x="378" y="5537"/>
                  </a:lnTo>
                  <a:lnTo>
                    <a:pt x="373" y="5517"/>
                  </a:lnTo>
                  <a:lnTo>
                    <a:pt x="368" y="5497"/>
                  </a:lnTo>
                  <a:lnTo>
                    <a:pt x="364" y="5478"/>
                  </a:lnTo>
                  <a:lnTo>
                    <a:pt x="363" y="5469"/>
                  </a:lnTo>
                  <a:lnTo>
                    <a:pt x="363" y="5460"/>
                  </a:lnTo>
                  <a:lnTo>
                    <a:pt x="365" y="5458"/>
                  </a:lnTo>
                  <a:lnTo>
                    <a:pt x="365" y="5458"/>
                  </a:lnTo>
                  <a:lnTo>
                    <a:pt x="373" y="5467"/>
                  </a:lnTo>
                  <a:lnTo>
                    <a:pt x="382" y="5475"/>
                  </a:lnTo>
                  <a:lnTo>
                    <a:pt x="392" y="5482"/>
                  </a:lnTo>
                  <a:lnTo>
                    <a:pt x="402" y="5485"/>
                  </a:lnTo>
                  <a:lnTo>
                    <a:pt x="402" y="5485"/>
                  </a:lnTo>
                  <a:lnTo>
                    <a:pt x="414" y="5488"/>
                  </a:lnTo>
                  <a:lnTo>
                    <a:pt x="423" y="5488"/>
                  </a:lnTo>
                  <a:lnTo>
                    <a:pt x="430" y="5487"/>
                  </a:lnTo>
                  <a:lnTo>
                    <a:pt x="434" y="5482"/>
                  </a:lnTo>
                  <a:lnTo>
                    <a:pt x="438" y="5475"/>
                  </a:lnTo>
                  <a:lnTo>
                    <a:pt x="439" y="5467"/>
                  </a:lnTo>
                  <a:lnTo>
                    <a:pt x="438" y="5458"/>
                  </a:lnTo>
                  <a:lnTo>
                    <a:pt x="437" y="5449"/>
                  </a:lnTo>
                  <a:lnTo>
                    <a:pt x="432" y="5429"/>
                  </a:lnTo>
                  <a:lnTo>
                    <a:pt x="425" y="5408"/>
                  </a:lnTo>
                  <a:lnTo>
                    <a:pt x="414" y="5379"/>
                  </a:lnTo>
                  <a:lnTo>
                    <a:pt x="414" y="5379"/>
                  </a:lnTo>
                  <a:lnTo>
                    <a:pt x="411" y="5364"/>
                  </a:lnTo>
                  <a:lnTo>
                    <a:pt x="410" y="5347"/>
                  </a:lnTo>
                  <a:lnTo>
                    <a:pt x="411" y="5332"/>
                  </a:lnTo>
                  <a:lnTo>
                    <a:pt x="414" y="5324"/>
                  </a:lnTo>
                  <a:lnTo>
                    <a:pt x="416" y="5316"/>
                  </a:lnTo>
                  <a:lnTo>
                    <a:pt x="419" y="5310"/>
                  </a:lnTo>
                  <a:lnTo>
                    <a:pt x="424" y="5303"/>
                  </a:lnTo>
                  <a:lnTo>
                    <a:pt x="429" y="5298"/>
                  </a:lnTo>
                  <a:lnTo>
                    <a:pt x="436" y="5294"/>
                  </a:lnTo>
                  <a:lnTo>
                    <a:pt x="442" y="5291"/>
                  </a:lnTo>
                  <a:lnTo>
                    <a:pt x="451" y="5288"/>
                  </a:lnTo>
                  <a:lnTo>
                    <a:pt x="460" y="5288"/>
                  </a:lnTo>
                  <a:lnTo>
                    <a:pt x="471" y="52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D1200701-CE2B-70DC-ABCF-FC8073E48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304"/>
              <a:ext cx="1323" cy="1228"/>
            </a:xfrm>
            <a:custGeom>
              <a:avLst/>
              <a:gdLst>
                <a:gd name="T0" fmla="*/ 2633 w 2647"/>
                <a:gd name="T1" fmla="*/ 939 h 2455"/>
                <a:gd name="T2" fmla="*/ 2588 w 2647"/>
                <a:gd name="T3" fmla="*/ 1069 h 2455"/>
                <a:gd name="T4" fmla="*/ 2543 w 2647"/>
                <a:gd name="T5" fmla="*/ 1153 h 2455"/>
                <a:gd name="T6" fmla="*/ 2406 w 2647"/>
                <a:gd name="T7" fmla="*/ 1329 h 2455"/>
                <a:gd name="T8" fmla="*/ 2155 w 2647"/>
                <a:gd name="T9" fmla="*/ 1631 h 2455"/>
                <a:gd name="T10" fmla="*/ 2046 w 2647"/>
                <a:gd name="T11" fmla="*/ 1738 h 2455"/>
                <a:gd name="T12" fmla="*/ 2005 w 2647"/>
                <a:gd name="T13" fmla="*/ 1762 h 2455"/>
                <a:gd name="T14" fmla="*/ 1955 w 2647"/>
                <a:gd name="T15" fmla="*/ 1791 h 2455"/>
                <a:gd name="T16" fmla="*/ 1924 w 2647"/>
                <a:gd name="T17" fmla="*/ 1796 h 2455"/>
                <a:gd name="T18" fmla="*/ 1887 w 2647"/>
                <a:gd name="T19" fmla="*/ 1784 h 2455"/>
                <a:gd name="T20" fmla="*/ 1838 w 2647"/>
                <a:gd name="T21" fmla="*/ 1750 h 2455"/>
                <a:gd name="T22" fmla="*/ 1704 w 2647"/>
                <a:gd name="T23" fmla="*/ 1660 h 2455"/>
                <a:gd name="T24" fmla="*/ 1536 w 2647"/>
                <a:gd name="T25" fmla="*/ 1581 h 2455"/>
                <a:gd name="T26" fmla="*/ 1366 w 2647"/>
                <a:gd name="T27" fmla="*/ 1506 h 2455"/>
                <a:gd name="T28" fmla="*/ 1282 w 2647"/>
                <a:gd name="T29" fmla="*/ 1488 h 2455"/>
                <a:gd name="T30" fmla="*/ 1194 w 2647"/>
                <a:gd name="T31" fmla="*/ 1472 h 2455"/>
                <a:gd name="T32" fmla="*/ 1166 w 2647"/>
                <a:gd name="T33" fmla="*/ 1563 h 2455"/>
                <a:gd name="T34" fmla="*/ 1116 w 2647"/>
                <a:gd name="T35" fmla="*/ 1988 h 2455"/>
                <a:gd name="T36" fmla="*/ 1079 w 2647"/>
                <a:gd name="T37" fmla="*/ 2233 h 2455"/>
                <a:gd name="T38" fmla="*/ 1066 w 2647"/>
                <a:gd name="T39" fmla="*/ 2267 h 2455"/>
                <a:gd name="T40" fmla="*/ 1010 w 2647"/>
                <a:gd name="T41" fmla="*/ 2327 h 2455"/>
                <a:gd name="T42" fmla="*/ 920 w 2647"/>
                <a:gd name="T43" fmla="*/ 2372 h 2455"/>
                <a:gd name="T44" fmla="*/ 814 w 2647"/>
                <a:gd name="T45" fmla="*/ 2405 h 2455"/>
                <a:gd name="T46" fmla="*/ 597 w 2647"/>
                <a:gd name="T47" fmla="*/ 2441 h 2455"/>
                <a:gd name="T48" fmla="*/ 461 w 2647"/>
                <a:gd name="T49" fmla="*/ 2452 h 2455"/>
                <a:gd name="T50" fmla="*/ 248 w 2647"/>
                <a:gd name="T51" fmla="*/ 2455 h 2455"/>
                <a:gd name="T52" fmla="*/ 76 w 2647"/>
                <a:gd name="T53" fmla="*/ 2373 h 2455"/>
                <a:gd name="T54" fmla="*/ 27 w 2647"/>
                <a:gd name="T55" fmla="*/ 2283 h 2455"/>
                <a:gd name="T56" fmla="*/ 8 w 2647"/>
                <a:gd name="T57" fmla="*/ 2226 h 2455"/>
                <a:gd name="T58" fmla="*/ 0 w 2647"/>
                <a:gd name="T59" fmla="*/ 2149 h 2455"/>
                <a:gd name="T60" fmla="*/ 5 w 2647"/>
                <a:gd name="T61" fmla="*/ 2088 h 2455"/>
                <a:gd name="T62" fmla="*/ 73 w 2647"/>
                <a:gd name="T63" fmla="*/ 2035 h 2455"/>
                <a:gd name="T64" fmla="*/ 199 w 2647"/>
                <a:gd name="T65" fmla="*/ 2003 h 2455"/>
                <a:gd name="T66" fmla="*/ 378 w 2647"/>
                <a:gd name="T67" fmla="*/ 1939 h 2455"/>
                <a:gd name="T68" fmla="*/ 468 w 2647"/>
                <a:gd name="T69" fmla="*/ 1889 h 2455"/>
                <a:gd name="T70" fmla="*/ 516 w 2647"/>
                <a:gd name="T71" fmla="*/ 1843 h 2455"/>
                <a:gd name="T72" fmla="*/ 551 w 2647"/>
                <a:gd name="T73" fmla="*/ 1788 h 2455"/>
                <a:gd name="T74" fmla="*/ 566 w 2647"/>
                <a:gd name="T75" fmla="*/ 1719 h 2455"/>
                <a:gd name="T76" fmla="*/ 560 w 2647"/>
                <a:gd name="T77" fmla="*/ 1637 h 2455"/>
                <a:gd name="T78" fmla="*/ 512 w 2647"/>
                <a:gd name="T79" fmla="*/ 1362 h 2455"/>
                <a:gd name="T80" fmla="*/ 466 w 2647"/>
                <a:gd name="T81" fmla="*/ 1071 h 2455"/>
                <a:gd name="T82" fmla="*/ 455 w 2647"/>
                <a:gd name="T83" fmla="*/ 929 h 2455"/>
                <a:gd name="T84" fmla="*/ 456 w 2647"/>
                <a:gd name="T85" fmla="*/ 585 h 2455"/>
                <a:gd name="T86" fmla="*/ 461 w 2647"/>
                <a:gd name="T87" fmla="*/ 478 h 2455"/>
                <a:gd name="T88" fmla="*/ 534 w 2647"/>
                <a:gd name="T89" fmla="*/ 348 h 2455"/>
                <a:gd name="T90" fmla="*/ 605 w 2647"/>
                <a:gd name="T91" fmla="*/ 251 h 2455"/>
                <a:gd name="T92" fmla="*/ 646 w 2647"/>
                <a:gd name="T93" fmla="*/ 219 h 2455"/>
                <a:gd name="T94" fmla="*/ 780 w 2647"/>
                <a:gd name="T95" fmla="*/ 152 h 2455"/>
                <a:gd name="T96" fmla="*/ 949 w 2647"/>
                <a:gd name="T97" fmla="*/ 0 h 2455"/>
                <a:gd name="T98" fmla="*/ 1168 w 2647"/>
                <a:gd name="T99" fmla="*/ 50 h 2455"/>
                <a:gd name="T100" fmla="*/ 1316 w 2647"/>
                <a:gd name="T101" fmla="*/ 97 h 2455"/>
                <a:gd name="T102" fmla="*/ 1863 w 2647"/>
                <a:gd name="T103" fmla="*/ 388 h 2455"/>
                <a:gd name="T104" fmla="*/ 2377 w 2647"/>
                <a:gd name="T105" fmla="*/ 652 h 2455"/>
                <a:gd name="T106" fmla="*/ 2498 w 2647"/>
                <a:gd name="T107" fmla="*/ 699 h 2455"/>
                <a:gd name="T108" fmla="*/ 2611 w 2647"/>
                <a:gd name="T109" fmla="*/ 740 h 2455"/>
                <a:gd name="T110" fmla="*/ 2639 w 2647"/>
                <a:gd name="T111" fmla="*/ 775 h 2455"/>
                <a:gd name="T112" fmla="*/ 2647 w 2647"/>
                <a:gd name="T113" fmla="*/ 809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7" h="2455">
                  <a:moveTo>
                    <a:pt x="2646" y="861"/>
                  </a:moveTo>
                  <a:lnTo>
                    <a:pt x="2646" y="861"/>
                  </a:lnTo>
                  <a:lnTo>
                    <a:pt x="2641" y="898"/>
                  </a:lnTo>
                  <a:lnTo>
                    <a:pt x="2633" y="939"/>
                  </a:lnTo>
                  <a:lnTo>
                    <a:pt x="2621" y="981"/>
                  </a:lnTo>
                  <a:lnTo>
                    <a:pt x="2606" y="1025"/>
                  </a:lnTo>
                  <a:lnTo>
                    <a:pt x="2598" y="1048"/>
                  </a:lnTo>
                  <a:lnTo>
                    <a:pt x="2588" y="1069"/>
                  </a:lnTo>
                  <a:lnTo>
                    <a:pt x="2578" y="1091"/>
                  </a:lnTo>
                  <a:lnTo>
                    <a:pt x="2567" y="1112"/>
                  </a:lnTo>
                  <a:lnTo>
                    <a:pt x="2556" y="1132"/>
                  </a:lnTo>
                  <a:lnTo>
                    <a:pt x="2543" y="1153"/>
                  </a:lnTo>
                  <a:lnTo>
                    <a:pt x="2530" y="1172"/>
                  </a:lnTo>
                  <a:lnTo>
                    <a:pt x="2516" y="1191"/>
                  </a:lnTo>
                  <a:lnTo>
                    <a:pt x="2516" y="1191"/>
                  </a:lnTo>
                  <a:lnTo>
                    <a:pt x="2406" y="1329"/>
                  </a:lnTo>
                  <a:lnTo>
                    <a:pt x="2336" y="1417"/>
                  </a:lnTo>
                  <a:lnTo>
                    <a:pt x="2263" y="1506"/>
                  </a:lnTo>
                  <a:lnTo>
                    <a:pt x="2190" y="1591"/>
                  </a:lnTo>
                  <a:lnTo>
                    <a:pt x="2155" y="1631"/>
                  </a:lnTo>
                  <a:lnTo>
                    <a:pt x="2123" y="1665"/>
                  </a:lnTo>
                  <a:lnTo>
                    <a:pt x="2093" y="1696"/>
                  </a:lnTo>
                  <a:lnTo>
                    <a:pt x="2068" y="1720"/>
                  </a:lnTo>
                  <a:lnTo>
                    <a:pt x="2046" y="1738"/>
                  </a:lnTo>
                  <a:lnTo>
                    <a:pt x="2037" y="1746"/>
                  </a:lnTo>
                  <a:lnTo>
                    <a:pt x="2028" y="1750"/>
                  </a:lnTo>
                  <a:lnTo>
                    <a:pt x="2028" y="1750"/>
                  </a:lnTo>
                  <a:lnTo>
                    <a:pt x="2005" y="1762"/>
                  </a:lnTo>
                  <a:lnTo>
                    <a:pt x="1986" y="1774"/>
                  </a:lnTo>
                  <a:lnTo>
                    <a:pt x="1986" y="1774"/>
                  </a:lnTo>
                  <a:lnTo>
                    <a:pt x="1969" y="1783"/>
                  </a:lnTo>
                  <a:lnTo>
                    <a:pt x="1955" y="1791"/>
                  </a:lnTo>
                  <a:lnTo>
                    <a:pt x="1947" y="1793"/>
                  </a:lnTo>
                  <a:lnTo>
                    <a:pt x="1940" y="1794"/>
                  </a:lnTo>
                  <a:lnTo>
                    <a:pt x="1932" y="1796"/>
                  </a:lnTo>
                  <a:lnTo>
                    <a:pt x="1924" y="1796"/>
                  </a:lnTo>
                  <a:lnTo>
                    <a:pt x="1915" y="1794"/>
                  </a:lnTo>
                  <a:lnTo>
                    <a:pt x="1908" y="1792"/>
                  </a:lnTo>
                  <a:lnTo>
                    <a:pt x="1897" y="1789"/>
                  </a:lnTo>
                  <a:lnTo>
                    <a:pt x="1887" y="1784"/>
                  </a:lnTo>
                  <a:lnTo>
                    <a:pt x="1877" y="1778"/>
                  </a:lnTo>
                  <a:lnTo>
                    <a:pt x="1865" y="1770"/>
                  </a:lnTo>
                  <a:lnTo>
                    <a:pt x="1838" y="1750"/>
                  </a:lnTo>
                  <a:lnTo>
                    <a:pt x="1838" y="1750"/>
                  </a:lnTo>
                  <a:lnTo>
                    <a:pt x="1803" y="1723"/>
                  </a:lnTo>
                  <a:lnTo>
                    <a:pt x="1769" y="1700"/>
                  </a:lnTo>
                  <a:lnTo>
                    <a:pt x="1737" y="1679"/>
                  </a:lnTo>
                  <a:lnTo>
                    <a:pt x="1704" y="1660"/>
                  </a:lnTo>
                  <a:lnTo>
                    <a:pt x="1668" y="1642"/>
                  </a:lnTo>
                  <a:lnTo>
                    <a:pt x="1630" y="1624"/>
                  </a:lnTo>
                  <a:lnTo>
                    <a:pt x="1536" y="1581"/>
                  </a:lnTo>
                  <a:lnTo>
                    <a:pt x="1536" y="1581"/>
                  </a:lnTo>
                  <a:lnTo>
                    <a:pt x="1449" y="1541"/>
                  </a:lnTo>
                  <a:lnTo>
                    <a:pt x="1417" y="1527"/>
                  </a:lnTo>
                  <a:lnTo>
                    <a:pt x="1390" y="1515"/>
                  </a:lnTo>
                  <a:lnTo>
                    <a:pt x="1366" y="1506"/>
                  </a:lnTo>
                  <a:lnTo>
                    <a:pt x="1340" y="1499"/>
                  </a:lnTo>
                  <a:lnTo>
                    <a:pt x="1314" y="1493"/>
                  </a:lnTo>
                  <a:lnTo>
                    <a:pt x="1282" y="1488"/>
                  </a:lnTo>
                  <a:lnTo>
                    <a:pt x="1282" y="1488"/>
                  </a:lnTo>
                  <a:lnTo>
                    <a:pt x="1252" y="1483"/>
                  </a:lnTo>
                  <a:lnTo>
                    <a:pt x="1227" y="1479"/>
                  </a:lnTo>
                  <a:lnTo>
                    <a:pt x="1208" y="1476"/>
                  </a:lnTo>
                  <a:lnTo>
                    <a:pt x="1194" y="1472"/>
                  </a:lnTo>
                  <a:lnTo>
                    <a:pt x="1177" y="1467"/>
                  </a:lnTo>
                  <a:lnTo>
                    <a:pt x="1174" y="1464"/>
                  </a:lnTo>
                  <a:lnTo>
                    <a:pt x="1174" y="1464"/>
                  </a:lnTo>
                  <a:lnTo>
                    <a:pt x="1166" y="1563"/>
                  </a:lnTo>
                  <a:lnTo>
                    <a:pt x="1154" y="1668"/>
                  </a:lnTo>
                  <a:lnTo>
                    <a:pt x="1143" y="1777"/>
                  </a:lnTo>
                  <a:lnTo>
                    <a:pt x="1130" y="1884"/>
                  </a:lnTo>
                  <a:lnTo>
                    <a:pt x="1116" y="1988"/>
                  </a:lnTo>
                  <a:lnTo>
                    <a:pt x="1103" y="2083"/>
                  </a:lnTo>
                  <a:lnTo>
                    <a:pt x="1090" y="2166"/>
                  </a:lnTo>
                  <a:lnTo>
                    <a:pt x="1079" y="2233"/>
                  </a:lnTo>
                  <a:lnTo>
                    <a:pt x="1079" y="2233"/>
                  </a:lnTo>
                  <a:lnTo>
                    <a:pt x="1077" y="2242"/>
                  </a:lnTo>
                  <a:lnTo>
                    <a:pt x="1075" y="2250"/>
                  </a:lnTo>
                  <a:lnTo>
                    <a:pt x="1071" y="2259"/>
                  </a:lnTo>
                  <a:lnTo>
                    <a:pt x="1066" y="2267"/>
                  </a:lnTo>
                  <a:lnTo>
                    <a:pt x="1056" y="2284"/>
                  </a:lnTo>
                  <a:lnTo>
                    <a:pt x="1043" y="2299"/>
                  </a:lnTo>
                  <a:lnTo>
                    <a:pt x="1027" y="2313"/>
                  </a:lnTo>
                  <a:lnTo>
                    <a:pt x="1010" y="2327"/>
                  </a:lnTo>
                  <a:lnTo>
                    <a:pt x="989" y="2340"/>
                  </a:lnTo>
                  <a:lnTo>
                    <a:pt x="967" y="2352"/>
                  </a:lnTo>
                  <a:lnTo>
                    <a:pt x="944" y="2362"/>
                  </a:lnTo>
                  <a:lnTo>
                    <a:pt x="920" y="2372"/>
                  </a:lnTo>
                  <a:lnTo>
                    <a:pt x="894" y="2382"/>
                  </a:lnTo>
                  <a:lnTo>
                    <a:pt x="869" y="2390"/>
                  </a:lnTo>
                  <a:lnTo>
                    <a:pt x="840" y="2398"/>
                  </a:lnTo>
                  <a:lnTo>
                    <a:pt x="814" y="2405"/>
                  </a:lnTo>
                  <a:lnTo>
                    <a:pt x="757" y="2418"/>
                  </a:lnTo>
                  <a:lnTo>
                    <a:pt x="701" y="2427"/>
                  </a:lnTo>
                  <a:lnTo>
                    <a:pt x="647" y="2436"/>
                  </a:lnTo>
                  <a:lnTo>
                    <a:pt x="597" y="2441"/>
                  </a:lnTo>
                  <a:lnTo>
                    <a:pt x="553" y="2446"/>
                  </a:lnTo>
                  <a:lnTo>
                    <a:pt x="487" y="2450"/>
                  </a:lnTo>
                  <a:lnTo>
                    <a:pt x="461" y="2452"/>
                  </a:lnTo>
                  <a:lnTo>
                    <a:pt x="461" y="2452"/>
                  </a:lnTo>
                  <a:lnTo>
                    <a:pt x="411" y="2453"/>
                  </a:lnTo>
                  <a:lnTo>
                    <a:pt x="363" y="2454"/>
                  </a:lnTo>
                  <a:lnTo>
                    <a:pt x="363" y="2454"/>
                  </a:lnTo>
                  <a:lnTo>
                    <a:pt x="248" y="2455"/>
                  </a:lnTo>
                  <a:lnTo>
                    <a:pt x="136" y="2455"/>
                  </a:lnTo>
                  <a:lnTo>
                    <a:pt x="136" y="2455"/>
                  </a:lnTo>
                  <a:lnTo>
                    <a:pt x="105" y="2414"/>
                  </a:lnTo>
                  <a:lnTo>
                    <a:pt x="76" y="2373"/>
                  </a:lnTo>
                  <a:lnTo>
                    <a:pt x="63" y="2352"/>
                  </a:lnTo>
                  <a:lnTo>
                    <a:pt x="50" y="2329"/>
                  </a:lnTo>
                  <a:lnTo>
                    <a:pt x="38" y="2307"/>
                  </a:lnTo>
                  <a:lnTo>
                    <a:pt x="27" y="2283"/>
                  </a:lnTo>
                  <a:lnTo>
                    <a:pt x="27" y="2283"/>
                  </a:lnTo>
                  <a:lnTo>
                    <a:pt x="19" y="2263"/>
                  </a:lnTo>
                  <a:lnTo>
                    <a:pt x="13" y="2245"/>
                  </a:lnTo>
                  <a:lnTo>
                    <a:pt x="8" y="2226"/>
                  </a:lnTo>
                  <a:lnTo>
                    <a:pt x="4" y="2208"/>
                  </a:lnTo>
                  <a:lnTo>
                    <a:pt x="1" y="2189"/>
                  </a:lnTo>
                  <a:lnTo>
                    <a:pt x="0" y="2170"/>
                  </a:lnTo>
                  <a:lnTo>
                    <a:pt x="0" y="2149"/>
                  </a:lnTo>
                  <a:lnTo>
                    <a:pt x="0" y="2130"/>
                  </a:lnTo>
                  <a:lnTo>
                    <a:pt x="0" y="2130"/>
                  </a:lnTo>
                  <a:lnTo>
                    <a:pt x="1" y="2108"/>
                  </a:lnTo>
                  <a:lnTo>
                    <a:pt x="5" y="2088"/>
                  </a:lnTo>
                  <a:lnTo>
                    <a:pt x="10" y="2069"/>
                  </a:lnTo>
                  <a:lnTo>
                    <a:pt x="15" y="2048"/>
                  </a:lnTo>
                  <a:lnTo>
                    <a:pt x="15" y="2048"/>
                  </a:lnTo>
                  <a:lnTo>
                    <a:pt x="73" y="2035"/>
                  </a:lnTo>
                  <a:lnTo>
                    <a:pt x="124" y="2024"/>
                  </a:lnTo>
                  <a:lnTo>
                    <a:pt x="166" y="2012"/>
                  </a:lnTo>
                  <a:lnTo>
                    <a:pt x="199" y="2003"/>
                  </a:lnTo>
                  <a:lnTo>
                    <a:pt x="199" y="2003"/>
                  </a:lnTo>
                  <a:lnTo>
                    <a:pt x="252" y="1985"/>
                  </a:lnTo>
                  <a:lnTo>
                    <a:pt x="314" y="1965"/>
                  </a:lnTo>
                  <a:lnTo>
                    <a:pt x="346" y="1953"/>
                  </a:lnTo>
                  <a:lnTo>
                    <a:pt x="378" y="1939"/>
                  </a:lnTo>
                  <a:lnTo>
                    <a:pt x="410" y="1925"/>
                  </a:lnTo>
                  <a:lnTo>
                    <a:pt x="439" y="1907"/>
                  </a:lnTo>
                  <a:lnTo>
                    <a:pt x="453" y="1898"/>
                  </a:lnTo>
                  <a:lnTo>
                    <a:pt x="468" y="1889"/>
                  </a:lnTo>
                  <a:lnTo>
                    <a:pt x="482" y="1879"/>
                  </a:lnTo>
                  <a:lnTo>
                    <a:pt x="493" y="1867"/>
                  </a:lnTo>
                  <a:lnTo>
                    <a:pt x="506" y="1856"/>
                  </a:lnTo>
                  <a:lnTo>
                    <a:pt x="516" y="1843"/>
                  </a:lnTo>
                  <a:lnTo>
                    <a:pt x="527" y="1830"/>
                  </a:lnTo>
                  <a:lnTo>
                    <a:pt x="535" y="1818"/>
                  </a:lnTo>
                  <a:lnTo>
                    <a:pt x="544" y="1802"/>
                  </a:lnTo>
                  <a:lnTo>
                    <a:pt x="551" y="1788"/>
                  </a:lnTo>
                  <a:lnTo>
                    <a:pt x="556" y="1771"/>
                  </a:lnTo>
                  <a:lnTo>
                    <a:pt x="561" y="1755"/>
                  </a:lnTo>
                  <a:lnTo>
                    <a:pt x="564" y="1737"/>
                  </a:lnTo>
                  <a:lnTo>
                    <a:pt x="566" y="1719"/>
                  </a:lnTo>
                  <a:lnTo>
                    <a:pt x="566" y="1700"/>
                  </a:lnTo>
                  <a:lnTo>
                    <a:pt x="565" y="1679"/>
                  </a:lnTo>
                  <a:lnTo>
                    <a:pt x="565" y="1679"/>
                  </a:lnTo>
                  <a:lnTo>
                    <a:pt x="560" y="1637"/>
                  </a:lnTo>
                  <a:lnTo>
                    <a:pt x="555" y="1597"/>
                  </a:lnTo>
                  <a:lnTo>
                    <a:pt x="542" y="1518"/>
                  </a:lnTo>
                  <a:lnTo>
                    <a:pt x="528" y="1440"/>
                  </a:lnTo>
                  <a:lnTo>
                    <a:pt x="512" y="1362"/>
                  </a:lnTo>
                  <a:lnTo>
                    <a:pt x="497" y="1282"/>
                  </a:lnTo>
                  <a:lnTo>
                    <a:pt x="483" y="1200"/>
                  </a:lnTo>
                  <a:lnTo>
                    <a:pt x="471" y="1114"/>
                  </a:lnTo>
                  <a:lnTo>
                    <a:pt x="466" y="1071"/>
                  </a:lnTo>
                  <a:lnTo>
                    <a:pt x="461" y="1025"/>
                  </a:lnTo>
                  <a:lnTo>
                    <a:pt x="461" y="1025"/>
                  </a:lnTo>
                  <a:lnTo>
                    <a:pt x="457" y="977"/>
                  </a:lnTo>
                  <a:lnTo>
                    <a:pt x="455" y="929"/>
                  </a:lnTo>
                  <a:lnTo>
                    <a:pt x="452" y="834"/>
                  </a:lnTo>
                  <a:lnTo>
                    <a:pt x="452" y="742"/>
                  </a:lnTo>
                  <a:lnTo>
                    <a:pt x="453" y="657"/>
                  </a:lnTo>
                  <a:lnTo>
                    <a:pt x="456" y="585"/>
                  </a:lnTo>
                  <a:lnTo>
                    <a:pt x="459" y="52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78" y="446"/>
                  </a:lnTo>
                  <a:lnTo>
                    <a:pt x="496" y="412"/>
                  </a:lnTo>
                  <a:lnTo>
                    <a:pt x="515" y="380"/>
                  </a:lnTo>
                  <a:lnTo>
                    <a:pt x="534" y="348"/>
                  </a:lnTo>
                  <a:lnTo>
                    <a:pt x="553" y="319"/>
                  </a:lnTo>
                  <a:lnTo>
                    <a:pt x="571" y="292"/>
                  </a:lnTo>
                  <a:lnTo>
                    <a:pt x="589" y="269"/>
                  </a:lnTo>
                  <a:lnTo>
                    <a:pt x="605" y="251"/>
                  </a:lnTo>
                  <a:lnTo>
                    <a:pt x="605" y="251"/>
                  </a:lnTo>
                  <a:lnTo>
                    <a:pt x="615" y="241"/>
                  </a:lnTo>
                  <a:lnTo>
                    <a:pt x="629" y="229"/>
                  </a:lnTo>
                  <a:lnTo>
                    <a:pt x="646" y="219"/>
                  </a:lnTo>
                  <a:lnTo>
                    <a:pt x="664" y="209"/>
                  </a:lnTo>
                  <a:lnTo>
                    <a:pt x="702" y="187"/>
                  </a:lnTo>
                  <a:lnTo>
                    <a:pt x="743" y="169"/>
                  </a:lnTo>
                  <a:lnTo>
                    <a:pt x="780" y="152"/>
                  </a:lnTo>
                  <a:lnTo>
                    <a:pt x="812" y="139"/>
                  </a:lnTo>
                  <a:lnTo>
                    <a:pt x="842" y="128"/>
                  </a:lnTo>
                  <a:lnTo>
                    <a:pt x="949" y="0"/>
                  </a:lnTo>
                  <a:lnTo>
                    <a:pt x="949" y="0"/>
                  </a:lnTo>
                  <a:lnTo>
                    <a:pt x="994" y="9"/>
                  </a:lnTo>
                  <a:lnTo>
                    <a:pt x="1044" y="19"/>
                  </a:lnTo>
                  <a:lnTo>
                    <a:pt x="1103" y="33"/>
                  </a:lnTo>
                  <a:lnTo>
                    <a:pt x="1168" y="50"/>
                  </a:lnTo>
                  <a:lnTo>
                    <a:pt x="1232" y="68"/>
                  </a:lnTo>
                  <a:lnTo>
                    <a:pt x="1262" y="77"/>
                  </a:lnTo>
                  <a:lnTo>
                    <a:pt x="1290" y="87"/>
                  </a:lnTo>
                  <a:lnTo>
                    <a:pt x="1316" y="97"/>
                  </a:lnTo>
                  <a:lnTo>
                    <a:pt x="1339" y="107"/>
                  </a:lnTo>
                  <a:lnTo>
                    <a:pt x="1339" y="107"/>
                  </a:lnTo>
                  <a:lnTo>
                    <a:pt x="1532" y="211"/>
                  </a:lnTo>
                  <a:lnTo>
                    <a:pt x="1863" y="388"/>
                  </a:lnTo>
                  <a:lnTo>
                    <a:pt x="2040" y="480"/>
                  </a:lnTo>
                  <a:lnTo>
                    <a:pt x="2200" y="565"/>
                  </a:lnTo>
                  <a:lnTo>
                    <a:pt x="2329" y="630"/>
                  </a:lnTo>
                  <a:lnTo>
                    <a:pt x="2377" y="652"/>
                  </a:lnTo>
                  <a:lnTo>
                    <a:pt x="2410" y="667"/>
                  </a:lnTo>
                  <a:lnTo>
                    <a:pt x="2410" y="667"/>
                  </a:lnTo>
                  <a:lnTo>
                    <a:pt x="2457" y="685"/>
                  </a:lnTo>
                  <a:lnTo>
                    <a:pt x="2498" y="699"/>
                  </a:lnTo>
                  <a:lnTo>
                    <a:pt x="2565" y="720"/>
                  </a:lnTo>
                  <a:lnTo>
                    <a:pt x="2591" y="729"/>
                  </a:lnTo>
                  <a:lnTo>
                    <a:pt x="2601" y="734"/>
                  </a:lnTo>
                  <a:lnTo>
                    <a:pt x="2611" y="740"/>
                  </a:lnTo>
                  <a:lnTo>
                    <a:pt x="2620" y="747"/>
                  </a:lnTo>
                  <a:lnTo>
                    <a:pt x="2628" y="754"/>
                  </a:lnTo>
                  <a:lnTo>
                    <a:pt x="2634" y="763"/>
                  </a:lnTo>
                  <a:lnTo>
                    <a:pt x="2639" y="775"/>
                  </a:lnTo>
                  <a:lnTo>
                    <a:pt x="2639" y="775"/>
                  </a:lnTo>
                  <a:lnTo>
                    <a:pt x="2642" y="781"/>
                  </a:lnTo>
                  <a:lnTo>
                    <a:pt x="2644" y="790"/>
                  </a:lnTo>
                  <a:lnTo>
                    <a:pt x="2647" y="809"/>
                  </a:lnTo>
                  <a:lnTo>
                    <a:pt x="2647" y="834"/>
                  </a:lnTo>
                  <a:lnTo>
                    <a:pt x="2646" y="861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61550DA2-F28F-EDB3-6D9D-03DA0B15A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304"/>
              <a:ext cx="1323" cy="1228"/>
            </a:xfrm>
            <a:custGeom>
              <a:avLst/>
              <a:gdLst>
                <a:gd name="T0" fmla="*/ 2633 w 2647"/>
                <a:gd name="T1" fmla="*/ 939 h 2455"/>
                <a:gd name="T2" fmla="*/ 2588 w 2647"/>
                <a:gd name="T3" fmla="*/ 1069 h 2455"/>
                <a:gd name="T4" fmla="*/ 2543 w 2647"/>
                <a:gd name="T5" fmla="*/ 1153 h 2455"/>
                <a:gd name="T6" fmla="*/ 2406 w 2647"/>
                <a:gd name="T7" fmla="*/ 1329 h 2455"/>
                <a:gd name="T8" fmla="*/ 2155 w 2647"/>
                <a:gd name="T9" fmla="*/ 1631 h 2455"/>
                <a:gd name="T10" fmla="*/ 2046 w 2647"/>
                <a:gd name="T11" fmla="*/ 1738 h 2455"/>
                <a:gd name="T12" fmla="*/ 2005 w 2647"/>
                <a:gd name="T13" fmla="*/ 1762 h 2455"/>
                <a:gd name="T14" fmla="*/ 1955 w 2647"/>
                <a:gd name="T15" fmla="*/ 1791 h 2455"/>
                <a:gd name="T16" fmla="*/ 1924 w 2647"/>
                <a:gd name="T17" fmla="*/ 1796 h 2455"/>
                <a:gd name="T18" fmla="*/ 1887 w 2647"/>
                <a:gd name="T19" fmla="*/ 1784 h 2455"/>
                <a:gd name="T20" fmla="*/ 1838 w 2647"/>
                <a:gd name="T21" fmla="*/ 1750 h 2455"/>
                <a:gd name="T22" fmla="*/ 1704 w 2647"/>
                <a:gd name="T23" fmla="*/ 1660 h 2455"/>
                <a:gd name="T24" fmla="*/ 1536 w 2647"/>
                <a:gd name="T25" fmla="*/ 1581 h 2455"/>
                <a:gd name="T26" fmla="*/ 1366 w 2647"/>
                <a:gd name="T27" fmla="*/ 1506 h 2455"/>
                <a:gd name="T28" fmla="*/ 1282 w 2647"/>
                <a:gd name="T29" fmla="*/ 1488 h 2455"/>
                <a:gd name="T30" fmla="*/ 1194 w 2647"/>
                <a:gd name="T31" fmla="*/ 1472 h 2455"/>
                <a:gd name="T32" fmla="*/ 1166 w 2647"/>
                <a:gd name="T33" fmla="*/ 1563 h 2455"/>
                <a:gd name="T34" fmla="*/ 1116 w 2647"/>
                <a:gd name="T35" fmla="*/ 1988 h 2455"/>
                <a:gd name="T36" fmla="*/ 1079 w 2647"/>
                <a:gd name="T37" fmla="*/ 2233 h 2455"/>
                <a:gd name="T38" fmla="*/ 1066 w 2647"/>
                <a:gd name="T39" fmla="*/ 2267 h 2455"/>
                <a:gd name="T40" fmla="*/ 1010 w 2647"/>
                <a:gd name="T41" fmla="*/ 2327 h 2455"/>
                <a:gd name="T42" fmla="*/ 920 w 2647"/>
                <a:gd name="T43" fmla="*/ 2372 h 2455"/>
                <a:gd name="T44" fmla="*/ 814 w 2647"/>
                <a:gd name="T45" fmla="*/ 2405 h 2455"/>
                <a:gd name="T46" fmla="*/ 597 w 2647"/>
                <a:gd name="T47" fmla="*/ 2441 h 2455"/>
                <a:gd name="T48" fmla="*/ 461 w 2647"/>
                <a:gd name="T49" fmla="*/ 2452 h 2455"/>
                <a:gd name="T50" fmla="*/ 248 w 2647"/>
                <a:gd name="T51" fmla="*/ 2455 h 2455"/>
                <a:gd name="T52" fmla="*/ 76 w 2647"/>
                <a:gd name="T53" fmla="*/ 2373 h 2455"/>
                <a:gd name="T54" fmla="*/ 27 w 2647"/>
                <a:gd name="T55" fmla="*/ 2283 h 2455"/>
                <a:gd name="T56" fmla="*/ 8 w 2647"/>
                <a:gd name="T57" fmla="*/ 2226 h 2455"/>
                <a:gd name="T58" fmla="*/ 0 w 2647"/>
                <a:gd name="T59" fmla="*/ 2149 h 2455"/>
                <a:gd name="T60" fmla="*/ 5 w 2647"/>
                <a:gd name="T61" fmla="*/ 2088 h 2455"/>
                <a:gd name="T62" fmla="*/ 73 w 2647"/>
                <a:gd name="T63" fmla="*/ 2035 h 2455"/>
                <a:gd name="T64" fmla="*/ 199 w 2647"/>
                <a:gd name="T65" fmla="*/ 2003 h 2455"/>
                <a:gd name="T66" fmla="*/ 378 w 2647"/>
                <a:gd name="T67" fmla="*/ 1939 h 2455"/>
                <a:gd name="T68" fmla="*/ 468 w 2647"/>
                <a:gd name="T69" fmla="*/ 1889 h 2455"/>
                <a:gd name="T70" fmla="*/ 516 w 2647"/>
                <a:gd name="T71" fmla="*/ 1843 h 2455"/>
                <a:gd name="T72" fmla="*/ 551 w 2647"/>
                <a:gd name="T73" fmla="*/ 1788 h 2455"/>
                <a:gd name="T74" fmla="*/ 566 w 2647"/>
                <a:gd name="T75" fmla="*/ 1719 h 2455"/>
                <a:gd name="T76" fmla="*/ 560 w 2647"/>
                <a:gd name="T77" fmla="*/ 1637 h 2455"/>
                <a:gd name="T78" fmla="*/ 512 w 2647"/>
                <a:gd name="T79" fmla="*/ 1362 h 2455"/>
                <a:gd name="T80" fmla="*/ 466 w 2647"/>
                <a:gd name="T81" fmla="*/ 1071 h 2455"/>
                <a:gd name="T82" fmla="*/ 455 w 2647"/>
                <a:gd name="T83" fmla="*/ 929 h 2455"/>
                <a:gd name="T84" fmla="*/ 456 w 2647"/>
                <a:gd name="T85" fmla="*/ 585 h 2455"/>
                <a:gd name="T86" fmla="*/ 461 w 2647"/>
                <a:gd name="T87" fmla="*/ 478 h 2455"/>
                <a:gd name="T88" fmla="*/ 534 w 2647"/>
                <a:gd name="T89" fmla="*/ 348 h 2455"/>
                <a:gd name="T90" fmla="*/ 605 w 2647"/>
                <a:gd name="T91" fmla="*/ 251 h 2455"/>
                <a:gd name="T92" fmla="*/ 646 w 2647"/>
                <a:gd name="T93" fmla="*/ 219 h 2455"/>
                <a:gd name="T94" fmla="*/ 780 w 2647"/>
                <a:gd name="T95" fmla="*/ 152 h 2455"/>
                <a:gd name="T96" fmla="*/ 949 w 2647"/>
                <a:gd name="T97" fmla="*/ 0 h 2455"/>
                <a:gd name="T98" fmla="*/ 1168 w 2647"/>
                <a:gd name="T99" fmla="*/ 50 h 2455"/>
                <a:gd name="T100" fmla="*/ 1316 w 2647"/>
                <a:gd name="T101" fmla="*/ 97 h 2455"/>
                <a:gd name="T102" fmla="*/ 1863 w 2647"/>
                <a:gd name="T103" fmla="*/ 388 h 2455"/>
                <a:gd name="T104" fmla="*/ 2377 w 2647"/>
                <a:gd name="T105" fmla="*/ 652 h 2455"/>
                <a:gd name="T106" fmla="*/ 2498 w 2647"/>
                <a:gd name="T107" fmla="*/ 699 h 2455"/>
                <a:gd name="T108" fmla="*/ 2611 w 2647"/>
                <a:gd name="T109" fmla="*/ 740 h 2455"/>
                <a:gd name="T110" fmla="*/ 2639 w 2647"/>
                <a:gd name="T111" fmla="*/ 775 h 2455"/>
                <a:gd name="T112" fmla="*/ 2647 w 2647"/>
                <a:gd name="T113" fmla="*/ 809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7" h="2455">
                  <a:moveTo>
                    <a:pt x="2646" y="861"/>
                  </a:moveTo>
                  <a:lnTo>
                    <a:pt x="2646" y="861"/>
                  </a:lnTo>
                  <a:lnTo>
                    <a:pt x="2641" y="898"/>
                  </a:lnTo>
                  <a:lnTo>
                    <a:pt x="2633" y="939"/>
                  </a:lnTo>
                  <a:lnTo>
                    <a:pt x="2621" y="981"/>
                  </a:lnTo>
                  <a:lnTo>
                    <a:pt x="2606" y="1025"/>
                  </a:lnTo>
                  <a:lnTo>
                    <a:pt x="2598" y="1048"/>
                  </a:lnTo>
                  <a:lnTo>
                    <a:pt x="2588" y="1069"/>
                  </a:lnTo>
                  <a:lnTo>
                    <a:pt x="2578" y="1091"/>
                  </a:lnTo>
                  <a:lnTo>
                    <a:pt x="2567" y="1112"/>
                  </a:lnTo>
                  <a:lnTo>
                    <a:pt x="2556" y="1132"/>
                  </a:lnTo>
                  <a:lnTo>
                    <a:pt x="2543" y="1153"/>
                  </a:lnTo>
                  <a:lnTo>
                    <a:pt x="2530" y="1172"/>
                  </a:lnTo>
                  <a:lnTo>
                    <a:pt x="2516" y="1191"/>
                  </a:lnTo>
                  <a:lnTo>
                    <a:pt x="2516" y="1191"/>
                  </a:lnTo>
                  <a:lnTo>
                    <a:pt x="2406" y="1329"/>
                  </a:lnTo>
                  <a:lnTo>
                    <a:pt x="2336" y="1417"/>
                  </a:lnTo>
                  <a:lnTo>
                    <a:pt x="2263" y="1506"/>
                  </a:lnTo>
                  <a:lnTo>
                    <a:pt x="2190" y="1591"/>
                  </a:lnTo>
                  <a:lnTo>
                    <a:pt x="2155" y="1631"/>
                  </a:lnTo>
                  <a:lnTo>
                    <a:pt x="2123" y="1665"/>
                  </a:lnTo>
                  <a:lnTo>
                    <a:pt x="2093" y="1696"/>
                  </a:lnTo>
                  <a:lnTo>
                    <a:pt x="2068" y="1720"/>
                  </a:lnTo>
                  <a:lnTo>
                    <a:pt x="2046" y="1738"/>
                  </a:lnTo>
                  <a:lnTo>
                    <a:pt x="2037" y="1746"/>
                  </a:lnTo>
                  <a:lnTo>
                    <a:pt x="2028" y="1750"/>
                  </a:lnTo>
                  <a:lnTo>
                    <a:pt x="2028" y="1750"/>
                  </a:lnTo>
                  <a:lnTo>
                    <a:pt x="2005" y="1762"/>
                  </a:lnTo>
                  <a:lnTo>
                    <a:pt x="1986" y="1774"/>
                  </a:lnTo>
                  <a:lnTo>
                    <a:pt x="1986" y="1774"/>
                  </a:lnTo>
                  <a:lnTo>
                    <a:pt x="1969" y="1783"/>
                  </a:lnTo>
                  <a:lnTo>
                    <a:pt x="1955" y="1791"/>
                  </a:lnTo>
                  <a:lnTo>
                    <a:pt x="1947" y="1793"/>
                  </a:lnTo>
                  <a:lnTo>
                    <a:pt x="1940" y="1794"/>
                  </a:lnTo>
                  <a:lnTo>
                    <a:pt x="1932" y="1796"/>
                  </a:lnTo>
                  <a:lnTo>
                    <a:pt x="1924" y="1796"/>
                  </a:lnTo>
                  <a:lnTo>
                    <a:pt x="1915" y="1794"/>
                  </a:lnTo>
                  <a:lnTo>
                    <a:pt x="1908" y="1792"/>
                  </a:lnTo>
                  <a:lnTo>
                    <a:pt x="1897" y="1789"/>
                  </a:lnTo>
                  <a:lnTo>
                    <a:pt x="1887" y="1784"/>
                  </a:lnTo>
                  <a:lnTo>
                    <a:pt x="1877" y="1778"/>
                  </a:lnTo>
                  <a:lnTo>
                    <a:pt x="1865" y="1770"/>
                  </a:lnTo>
                  <a:lnTo>
                    <a:pt x="1838" y="1750"/>
                  </a:lnTo>
                  <a:lnTo>
                    <a:pt x="1838" y="1750"/>
                  </a:lnTo>
                  <a:lnTo>
                    <a:pt x="1803" y="1723"/>
                  </a:lnTo>
                  <a:lnTo>
                    <a:pt x="1769" y="1700"/>
                  </a:lnTo>
                  <a:lnTo>
                    <a:pt x="1737" y="1679"/>
                  </a:lnTo>
                  <a:lnTo>
                    <a:pt x="1704" y="1660"/>
                  </a:lnTo>
                  <a:lnTo>
                    <a:pt x="1668" y="1642"/>
                  </a:lnTo>
                  <a:lnTo>
                    <a:pt x="1630" y="1624"/>
                  </a:lnTo>
                  <a:lnTo>
                    <a:pt x="1536" y="1581"/>
                  </a:lnTo>
                  <a:lnTo>
                    <a:pt x="1536" y="1581"/>
                  </a:lnTo>
                  <a:lnTo>
                    <a:pt x="1449" y="1541"/>
                  </a:lnTo>
                  <a:lnTo>
                    <a:pt x="1417" y="1527"/>
                  </a:lnTo>
                  <a:lnTo>
                    <a:pt x="1390" y="1515"/>
                  </a:lnTo>
                  <a:lnTo>
                    <a:pt x="1366" y="1506"/>
                  </a:lnTo>
                  <a:lnTo>
                    <a:pt x="1340" y="1499"/>
                  </a:lnTo>
                  <a:lnTo>
                    <a:pt x="1314" y="1493"/>
                  </a:lnTo>
                  <a:lnTo>
                    <a:pt x="1282" y="1488"/>
                  </a:lnTo>
                  <a:lnTo>
                    <a:pt x="1282" y="1488"/>
                  </a:lnTo>
                  <a:lnTo>
                    <a:pt x="1252" y="1483"/>
                  </a:lnTo>
                  <a:lnTo>
                    <a:pt x="1227" y="1479"/>
                  </a:lnTo>
                  <a:lnTo>
                    <a:pt x="1208" y="1476"/>
                  </a:lnTo>
                  <a:lnTo>
                    <a:pt x="1194" y="1472"/>
                  </a:lnTo>
                  <a:lnTo>
                    <a:pt x="1177" y="1467"/>
                  </a:lnTo>
                  <a:lnTo>
                    <a:pt x="1174" y="1464"/>
                  </a:lnTo>
                  <a:lnTo>
                    <a:pt x="1174" y="1464"/>
                  </a:lnTo>
                  <a:lnTo>
                    <a:pt x="1166" y="1563"/>
                  </a:lnTo>
                  <a:lnTo>
                    <a:pt x="1154" y="1668"/>
                  </a:lnTo>
                  <a:lnTo>
                    <a:pt x="1143" y="1777"/>
                  </a:lnTo>
                  <a:lnTo>
                    <a:pt x="1130" y="1884"/>
                  </a:lnTo>
                  <a:lnTo>
                    <a:pt x="1116" y="1988"/>
                  </a:lnTo>
                  <a:lnTo>
                    <a:pt x="1103" y="2083"/>
                  </a:lnTo>
                  <a:lnTo>
                    <a:pt x="1090" y="2166"/>
                  </a:lnTo>
                  <a:lnTo>
                    <a:pt x="1079" y="2233"/>
                  </a:lnTo>
                  <a:lnTo>
                    <a:pt x="1079" y="2233"/>
                  </a:lnTo>
                  <a:lnTo>
                    <a:pt x="1077" y="2242"/>
                  </a:lnTo>
                  <a:lnTo>
                    <a:pt x="1075" y="2250"/>
                  </a:lnTo>
                  <a:lnTo>
                    <a:pt x="1071" y="2259"/>
                  </a:lnTo>
                  <a:lnTo>
                    <a:pt x="1066" y="2267"/>
                  </a:lnTo>
                  <a:lnTo>
                    <a:pt x="1056" y="2284"/>
                  </a:lnTo>
                  <a:lnTo>
                    <a:pt x="1043" y="2299"/>
                  </a:lnTo>
                  <a:lnTo>
                    <a:pt x="1027" y="2313"/>
                  </a:lnTo>
                  <a:lnTo>
                    <a:pt x="1010" y="2327"/>
                  </a:lnTo>
                  <a:lnTo>
                    <a:pt x="989" y="2340"/>
                  </a:lnTo>
                  <a:lnTo>
                    <a:pt x="967" y="2352"/>
                  </a:lnTo>
                  <a:lnTo>
                    <a:pt x="944" y="2362"/>
                  </a:lnTo>
                  <a:lnTo>
                    <a:pt x="920" y="2372"/>
                  </a:lnTo>
                  <a:lnTo>
                    <a:pt x="894" y="2382"/>
                  </a:lnTo>
                  <a:lnTo>
                    <a:pt x="869" y="2390"/>
                  </a:lnTo>
                  <a:lnTo>
                    <a:pt x="840" y="2398"/>
                  </a:lnTo>
                  <a:lnTo>
                    <a:pt x="814" y="2405"/>
                  </a:lnTo>
                  <a:lnTo>
                    <a:pt x="757" y="2418"/>
                  </a:lnTo>
                  <a:lnTo>
                    <a:pt x="701" y="2427"/>
                  </a:lnTo>
                  <a:lnTo>
                    <a:pt x="647" y="2436"/>
                  </a:lnTo>
                  <a:lnTo>
                    <a:pt x="597" y="2441"/>
                  </a:lnTo>
                  <a:lnTo>
                    <a:pt x="553" y="2446"/>
                  </a:lnTo>
                  <a:lnTo>
                    <a:pt x="487" y="2450"/>
                  </a:lnTo>
                  <a:lnTo>
                    <a:pt x="461" y="2452"/>
                  </a:lnTo>
                  <a:lnTo>
                    <a:pt x="461" y="2452"/>
                  </a:lnTo>
                  <a:lnTo>
                    <a:pt x="411" y="2453"/>
                  </a:lnTo>
                  <a:lnTo>
                    <a:pt x="363" y="2454"/>
                  </a:lnTo>
                  <a:lnTo>
                    <a:pt x="363" y="2454"/>
                  </a:lnTo>
                  <a:lnTo>
                    <a:pt x="248" y="2455"/>
                  </a:lnTo>
                  <a:lnTo>
                    <a:pt x="136" y="2455"/>
                  </a:lnTo>
                  <a:lnTo>
                    <a:pt x="136" y="2455"/>
                  </a:lnTo>
                  <a:lnTo>
                    <a:pt x="105" y="2414"/>
                  </a:lnTo>
                  <a:lnTo>
                    <a:pt x="76" y="2373"/>
                  </a:lnTo>
                  <a:lnTo>
                    <a:pt x="63" y="2352"/>
                  </a:lnTo>
                  <a:lnTo>
                    <a:pt x="50" y="2329"/>
                  </a:lnTo>
                  <a:lnTo>
                    <a:pt x="38" y="2307"/>
                  </a:lnTo>
                  <a:lnTo>
                    <a:pt x="27" y="2283"/>
                  </a:lnTo>
                  <a:lnTo>
                    <a:pt x="27" y="2283"/>
                  </a:lnTo>
                  <a:lnTo>
                    <a:pt x="19" y="2263"/>
                  </a:lnTo>
                  <a:lnTo>
                    <a:pt x="13" y="2245"/>
                  </a:lnTo>
                  <a:lnTo>
                    <a:pt x="8" y="2226"/>
                  </a:lnTo>
                  <a:lnTo>
                    <a:pt x="4" y="2208"/>
                  </a:lnTo>
                  <a:lnTo>
                    <a:pt x="1" y="2189"/>
                  </a:lnTo>
                  <a:lnTo>
                    <a:pt x="0" y="2170"/>
                  </a:lnTo>
                  <a:lnTo>
                    <a:pt x="0" y="2149"/>
                  </a:lnTo>
                  <a:lnTo>
                    <a:pt x="0" y="2130"/>
                  </a:lnTo>
                  <a:lnTo>
                    <a:pt x="0" y="2130"/>
                  </a:lnTo>
                  <a:lnTo>
                    <a:pt x="1" y="2108"/>
                  </a:lnTo>
                  <a:lnTo>
                    <a:pt x="5" y="2088"/>
                  </a:lnTo>
                  <a:lnTo>
                    <a:pt x="10" y="2069"/>
                  </a:lnTo>
                  <a:lnTo>
                    <a:pt x="15" y="2048"/>
                  </a:lnTo>
                  <a:lnTo>
                    <a:pt x="15" y="2048"/>
                  </a:lnTo>
                  <a:lnTo>
                    <a:pt x="73" y="2035"/>
                  </a:lnTo>
                  <a:lnTo>
                    <a:pt x="124" y="2024"/>
                  </a:lnTo>
                  <a:lnTo>
                    <a:pt x="166" y="2012"/>
                  </a:lnTo>
                  <a:lnTo>
                    <a:pt x="199" y="2003"/>
                  </a:lnTo>
                  <a:lnTo>
                    <a:pt x="199" y="2003"/>
                  </a:lnTo>
                  <a:lnTo>
                    <a:pt x="252" y="1985"/>
                  </a:lnTo>
                  <a:lnTo>
                    <a:pt x="314" y="1965"/>
                  </a:lnTo>
                  <a:lnTo>
                    <a:pt x="346" y="1953"/>
                  </a:lnTo>
                  <a:lnTo>
                    <a:pt x="378" y="1939"/>
                  </a:lnTo>
                  <a:lnTo>
                    <a:pt x="410" y="1925"/>
                  </a:lnTo>
                  <a:lnTo>
                    <a:pt x="439" y="1907"/>
                  </a:lnTo>
                  <a:lnTo>
                    <a:pt x="453" y="1898"/>
                  </a:lnTo>
                  <a:lnTo>
                    <a:pt x="468" y="1889"/>
                  </a:lnTo>
                  <a:lnTo>
                    <a:pt x="482" y="1879"/>
                  </a:lnTo>
                  <a:lnTo>
                    <a:pt x="493" y="1867"/>
                  </a:lnTo>
                  <a:lnTo>
                    <a:pt x="506" y="1856"/>
                  </a:lnTo>
                  <a:lnTo>
                    <a:pt x="516" y="1843"/>
                  </a:lnTo>
                  <a:lnTo>
                    <a:pt x="527" y="1830"/>
                  </a:lnTo>
                  <a:lnTo>
                    <a:pt x="535" y="1818"/>
                  </a:lnTo>
                  <a:lnTo>
                    <a:pt x="544" y="1802"/>
                  </a:lnTo>
                  <a:lnTo>
                    <a:pt x="551" y="1788"/>
                  </a:lnTo>
                  <a:lnTo>
                    <a:pt x="556" y="1771"/>
                  </a:lnTo>
                  <a:lnTo>
                    <a:pt x="561" y="1755"/>
                  </a:lnTo>
                  <a:lnTo>
                    <a:pt x="564" y="1737"/>
                  </a:lnTo>
                  <a:lnTo>
                    <a:pt x="566" y="1719"/>
                  </a:lnTo>
                  <a:lnTo>
                    <a:pt x="566" y="1700"/>
                  </a:lnTo>
                  <a:lnTo>
                    <a:pt x="565" y="1679"/>
                  </a:lnTo>
                  <a:lnTo>
                    <a:pt x="565" y="1679"/>
                  </a:lnTo>
                  <a:lnTo>
                    <a:pt x="560" y="1637"/>
                  </a:lnTo>
                  <a:lnTo>
                    <a:pt x="555" y="1597"/>
                  </a:lnTo>
                  <a:lnTo>
                    <a:pt x="542" y="1518"/>
                  </a:lnTo>
                  <a:lnTo>
                    <a:pt x="528" y="1440"/>
                  </a:lnTo>
                  <a:lnTo>
                    <a:pt x="512" y="1362"/>
                  </a:lnTo>
                  <a:lnTo>
                    <a:pt x="497" y="1282"/>
                  </a:lnTo>
                  <a:lnTo>
                    <a:pt x="483" y="1200"/>
                  </a:lnTo>
                  <a:lnTo>
                    <a:pt x="471" y="1114"/>
                  </a:lnTo>
                  <a:lnTo>
                    <a:pt x="466" y="1071"/>
                  </a:lnTo>
                  <a:lnTo>
                    <a:pt x="461" y="1025"/>
                  </a:lnTo>
                  <a:lnTo>
                    <a:pt x="461" y="1025"/>
                  </a:lnTo>
                  <a:lnTo>
                    <a:pt x="457" y="977"/>
                  </a:lnTo>
                  <a:lnTo>
                    <a:pt x="455" y="929"/>
                  </a:lnTo>
                  <a:lnTo>
                    <a:pt x="452" y="834"/>
                  </a:lnTo>
                  <a:lnTo>
                    <a:pt x="452" y="742"/>
                  </a:lnTo>
                  <a:lnTo>
                    <a:pt x="453" y="657"/>
                  </a:lnTo>
                  <a:lnTo>
                    <a:pt x="456" y="585"/>
                  </a:lnTo>
                  <a:lnTo>
                    <a:pt x="459" y="52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78" y="446"/>
                  </a:lnTo>
                  <a:lnTo>
                    <a:pt x="496" y="412"/>
                  </a:lnTo>
                  <a:lnTo>
                    <a:pt x="515" y="380"/>
                  </a:lnTo>
                  <a:lnTo>
                    <a:pt x="534" y="348"/>
                  </a:lnTo>
                  <a:lnTo>
                    <a:pt x="553" y="319"/>
                  </a:lnTo>
                  <a:lnTo>
                    <a:pt x="571" y="292"/>
                  </a:lnTo>
                  <a:lnTo>
                    <a:pt x="589" y="269"/>
                  </a:lnTo>
                  <a:lnTo>
                    <a:pt x="605" y="251"/>
                  </a:lnTo>
                  <a:lnTo>
                    <a:pt x="605" y="251"/>
                  </a:lnTo>
                  <a:lnTo>
                    <a:pt x="615" y="241"/>
                  </a:lnTo>
                  <a:lnTo>
                    <a:pt x="629" y="229"/>
                  </a:lnTo>
                  <a:lnTo>
                    <a:pt x="646" y="219"/>
                  </a:lnTo>
                  <a:lnTo>
                    <a:pt x="664" y="209"/>
                  </a:lnTo>
                  <a:lnTo>
                    <a:pt x="702" y="187"/>
                  </a:lnTo>
                  <a:lnTo>
                    <a:pt x="743" y="169"/>
                  </a:lnTo>
                  <a:lnTo>
                    <a:pt x="780" y="152"/>
                  </a:lnTo>
                  <a:lnTo>
                    <a:pt x="812" y="139"/>
                  </a:lnTo>
                  <a:lnTo>
                    <a:pt x="842" y="128"/>
                  </a:lnTo>
                  <a:lnTo>
                    <a:pt x="949" y="0"/>
                  </a:lnTo>
                  <a:lnTo>
                    <a:pt x="949" y="0"/>
                  </a:lnTo>
                  <a:lnTo>
                    <a:pt x="994" y="9"/>
                  </a:lnTo>
                  <a:lnTo>
                    <a:pt x="1044" y="19"/>
                  </a:lnTo>
                  <a:lnTo>
                    <a:pt x="1103" y="33"/>
                  </a:lnTo>
                  <a:lnTo>
                    <a:pt x="1168" y="50"/>
                  </a:lnTo>
                  <a:lnTo>
                    <a:pt x="1232" y="68"/>
                  </a:lnTo>
                  <a:lnTo>
                    <a:pt x="1262" y="77"/>
                  </a:lnTo>
                  <a:lnTo>
                    <a:pt x="1290" y="87"/>
                  </a:lnTo>
                  <a:lnTo>
                    <a:pt x="1316" y="97"/>
                  </a:lnTo>
                  <a:lnTo>
                    <a:pt x="1339" y="107"/>
                  </a:lnTo>
                  <a:lnTo>
                    <a:pt x="1339" y="107"/>
                  </a:lnTo>
                  <a:lnTo>
                    <a:pt x="1532" y="211"/>
                  </a:lnTo>
                  <a:lnTo>
                    <a:pt x="1863" y="388"/>
                  </a:lnTo>
                  <a:lnTo>
                    <a:pt x="2040" y="480"/>
                  </a:lnTo>
                  <a:lnTo>
                    <a:pt x="2200" y="565"/>
                  </a:lnTo>
                  <a:lnTo>
                    <a:pt x="2329" y="630"/>
                  </a:lnTo>
                  <a:lnTo>
                    <a:pt x="2377" y="652"/>
                  </a:lnTo>
                  <a:lnTo>
                    <a:pt x="2410" y="667"/>
                  </a:lnTo>
                  <a:lnTo>
                    <a:pt x="2410" y="667"/>
                  </a:lnTo>
                  <a:lnTo>
                    <a:pt x="2457" y="685"/>
                  </a:lnTo>
                  <a:lnTo>
                    <a:pt x="2498" y="699"/>
                  </a:lnTo>
                  <a:lnTo>
                    <a:pt x="2565" y="720"/>
                  </a:lnTo>
                  <a:lnTo>
                    <a:pt x="2591" y="729"/>
                  </a:lnTo>
                  <a:lnTo>
                    <a:pt x="2601" y="734"/>
                  </a:lnTo>
                  <a:lnTo>
                    <a:pt x="2611" y="740"/>
                  </a:lnTo>
                  <a:lnTo>
                    <a:pt x="2620" y="747"/>
                  </a:lnTo>
                  <a:lnTo>
                    <a:pt x="2628" y="754"/>
                  </a:lnTo>
                  <a:lnTo>
                    <a:pt x="2634" y="763"/>
                  </a:lnTo>
                  <a:lnTo>
                    <a:pt x="2639" y="775"/>
                  </a:lnTo>
                  <a:lnTo>
                    <a:pt x="2639" y="775"/>
                  </a:lnTo>
                  <a:lnTo>
                    <a:pt x="2642" y="781"/>
                  </a:lnTo>
                  <a:lnTo>
                    <a:pt x="2644" y="790"/>
                  </a:lnTo>
                  <a:lnTo>
                    <a:pt x="2647" y="809"/>
                  </a:lnTo>
                  <a:lnTo>
                    <a:pt x="2647" y="834"/>
                  </a:lnTo>
                  <a:lnTo>
                    <a:pt x="2646" y="8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898B99AE-4F08-0432-7413-42F698C26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7"/>
              <a:ext cx="819" cy="325"/>
            </a:xfrm>
            <a:custGeom>
              <a:avLst/>
              <a:gdLst>
                <a:gd name="T0" fmla="*/ 254 w 1639"/>
                <a:gd name="T1" fmla="*/ 223 h 649"/>
                <a:gd name="T2" fmla="*/ 186 w 1639"/>
                <a:gd name="T3" fmla="*/ 154 h 649"/>
                <a:gd name="T4" fmla="*/ 126 w 1639"/>
                <a:gd name="T5" fmla="*/ 74 h 649"/>
                <a:gd name="T6" fmla="*/ 112 w 1639"/>
                <a:gd name="T7" fmla="*/ 40 h 649"/>
                <a:gd name="T8" fmla="*/ 117 w 1639"/>
                <a:gd name="T9" fmla="*/ 8 h 649"/>
                <a:gd name="T10" fmla="*/ 141 w 1639"/>
                <a:gd name="T11" fmla="*/ 0 h 649"/>
                <a:gd name="T12" fmla="*/ 185 w 1639"/>
                <a:gd name="T13" fmla="*/ 14 h 649"/>
                <a:gd name="T14" fmla="*/ 240 w 1639"/>
                <a:gd name="T15" fmla="*/ 50 h 649"/>
                <a:gd name="T16" fmla="*/ 343 w 1639"/>
                <a:gd name="T17" fmla="*/ 141 h 649"/>
                <a:gd name="T18" fmla="*/ 431 w 1639"/>
                <a:gd name="T19" fmla="*/ 201 h 649"/>
                <a:gd name="T20" fmla="*/ 527 w 1639"/>
                <a:gd name="T21" fmla="*/ 243 h 649"/>
                <a:gd name="T22" fmla="*/ 570 w 1639"/>
                <a:gd name="T23" fmla="*/ 256 h 649"/>
                <a:gd name="T24" fmla="*/ 596 w 1639"/>
                <a:gd name="T25" fmla="*/ 254 h 649"/>
                <a:gd name="T26" fmla="*/ 605 w 1639"/>
                <a:gd name="T27" fmla="*/ 233 h 649"/>
                <a:gd name="T28" fmla="*/ 602 w 1639"/>
                <a:gd name="T29" fmla="*/ 186 h 649"/>
                <a:gd name="T30" fmla="*/ 580 w 1639"/>
                <a:gd name="T31" fmla="*/ 88 h 649"/>
                <a:gd name="T32" fmla="*/ 580 w 1639"/>
                <a:gd name="T33" fmla="*/ 35 h 649"/>
                <a:gd name="T34" fmla="*/ 595 w 1639"/>
                <a:gd name="T35" fmla="*/ 13 h 649"/>
                <a:gd name="T36" fmla="*/ 610 w 1639"/>
                <a:gd name="T37" fmla="*/ 13 h 649"/>
                <a:gd name="T38" fmla="*/ 648 w 1639"/>
                <a:gd name="T39" fmla="*/ 42 h 649"/>
                <a:gd name="T40" fmla="*/ 712 w 1639"/>
                <a:gd name="T41" fmla="*/ 132 h 649"/>
                <a:gd name="T42" fmla="*/ 778 w 1639"/>
                <a:gd name="T43" fmla="*/ 219 h 649"/>
                <a:gd name="T44" fmla="*/ 828 w 1639"/>
                <a:gd name="T45" fmla="*/ 275 h 649"/>
                <a:gd name="T46" fmla="*/ 887 w 1639"/>
                <a:gd name="T47" fmla="*/ 315 h 649"/>
                <a:gd name="T48" fmla="*/ 997 w 1639"/>
                <a:gd name="T49" fmla="*/ 345 h 649"/>
                <a:gd name="T50" fmla="*/ 1434 w 1639"/>
                <a:gd name="T51" fmla="*/ 260 h 649"/>
                <a:gd name="T52" fmla="*/ 1508 w 1639"/>
                <a:gd name="T53" fmla="*/ 282 h 649"/>
                <a:gd name="T54" fmla="*/ 1503 w 1639"/>
                <a:gd name="T55" fmla="*/ 343 h 649"/>
                <a:gd name="T56" fmla="*/ 1511 w 1639"/>
                <a:gd name="T57" fmla="*/ 420 h 649"/>
                <a:gd name="T58" fmla="*/ 1530 w 1639"/>
                <a:gd name="T59" fmla="*/ 477 h 649"/>
                <a:gd name="T60" fmla="*/ 1579 w 1639"/>
                <a:gd name="T61" fmla="*/ 567 h 649"/>
                <a:gd name="T62" fmla="*/ 1415 w 1639"/>
                <a:gd name="T63" fmla="*/ 649 h 649"/>
                <a:gd name="T64" fmla="*/ 742 w 1639"/>
                <a:gd name="T65" fmla="*/ 637 h 649"/>
                <a:gd name="T66" fmla="*/ 468 w 1639"/>
                <a:gd name="T67" fmla="*/ 634 h 649"/>
                <a:gd name="T68" fmla="*/ 286 w 1639"/>
                <a:gd name="T69" fmla="*/ 621 h 649"/>
                <a:gd name="T70" fmla="*/ 211 w 1639"/>
                <a:gd name="T71" fmla="*/ 608 h 649"/>
                <a:gd name="T72" fmla="*/ 127 w 1639"/>
                <a:gd name="T73" fmla="*/ 578 h 649"/>
                <a:gd name="T74" fmla="*/ 92 w 1639"/>
                <a:gd name="T75" fmla="*/ 548 h 649"/>
                <a:gd name="T76" fmla="*/ 88 w 1639"/>
                <a:gd name="T77" fmla="*/ 526 h 649"/>
                <a:gd name="T78" fmla="*/ 99 w 1639"/>
                <a:gd name="T79" fmla="*/ 512 h 649"/>
                <a:gd name="T80" fmla="*/ 132 w 1639"/>
                <a:gd name="T81" fmla="*/ 507 h 649"/>
                <a:gd name="T82" fmla="*/ 211 w 1639"/>
                <a:gd name="T83" fmla="*/ 523 h 649"/>
                <a:gd name="T84" fmla="*/ 264 w 1639"/>
                <a:gd name="T85" fmla="*/ 529 h 649"/>
                <a:gd name="T86" fmla="*/ 315 w 1639"/>
                <a:gd name="T87" fmla="*/ 526 h 649"/>
                <a:gd name="T88" fmla="*/ 328 w 1639"/>
                <a:gd name="T89" fmla="*/ 509 h 649"/>
                <a:gd name="T90" fmla="*/ 306 w 1639"/>
                <a:gd name="T91" fmla="*/ 482 h 649"/>
                <a:gd name="T92" fmla="*/ 235 w 1639"/>
                <a:gd name="T93" fmla="*/ 437 h 649"/>
                <a:gd name="T94" fmla="*/ 141 w 1639"/>
                <a:gd name="T95" fmla="*/ 392 h 649"/>
                <a:gd name="T96" fmla="*/ 60 w 1639"/>
                <a:gd name="T97" fmla="*/ 354 h 649"/>
                <a:gd name="T98" fmla="*/ 18 w 1639"/>
                <a:gd name="T99" fmla="*/ 320 h 649"/>
                <a:gd name="T100" fmla="*/ 4 w 1639"/>
                <a:gd name="T101" fmla="*/ 296 h 649"/>
                <a:gd name="T102" fmla="*/ 6 w 1639"/>
                <a:gd name="T103" fmla="*/ 268 h 649"/>
                <a:gd name="T104" fmla="*/ 27 w 1639"/>
                <a:gd name="T105" fmla="*/ 250 h 649"/>
                <a:gd name="T106" fmla="*/ 58 w 1639"/>
                <a:gd name="T107" fmla="*/ 247 h 649"/>
                <a:gd name="T108" fmla="*/ 85 w 1639"/>
                <a:gd name="T109" fmla="*/ 251 h 649"/>
                <a:gd name="T110" fmla="*/ 15 w 1639"/>
                <a:gd name="T111" fmla="*/ 181 h 649"/>
                <a:gd name="T112" fmla="*/ 0 w 1639"/>
                <a:gd name="T113" fmla="*/ 141 h 649"/>
                <a:gd name="T114" fmla="*/ 5 w 1639"/>
                <a:gd name="T115" fmla="*/ 120 h 649"/>
                <a:gd name="T116" fmla="*/ 37 w 1639"/>
                <a:gd name="T117" fmla="*/ 101 h 649"/>
                <a:gd name="T118" fmla="*/ 78 w 1639"/>
                <a:gd name="T119" fmla="*/ 113 h 649"/>
                <a:gd name="T120" fmla="*/ 150 w 1639"/>
                <a:gd name="T121" fmla="*/ 160 h 649"/>
                <a:gd name="T122" fmla="*/ 270 w 1639"/>
                <a:gd name="T123" fmla="*/ 24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9" h="649">
                  <a:moveTo>
                    <a:pt x="270" y="240"/>
                  </a:moveTo>
                  <a:lnTo>
                    <a:pt x="270" y="238"/>
                  </a:lnTo>
                  <a:lnTo>
                    <a:pt x="270" y="238"/>
                  </a:lnTo>
                  <a:lnTo>
                    <a:pt x="254" y="223"/>
                  </a:lnTo>
                  <a:lnTo>
                    <a:pt x="237" y="206"/>
                  </a:lnTo>
                  <a:lnTo>
                    <a:pt x="237" y="206"/>
                  </a:lnTo>
                  <a:lnTo>
                    <a:pt x="204" y="172"/>
                  </a:lnTo>
                  <a:lnTo>
                    <a:pt x="186" y="154"/>
                  </a:lnTo>
                  <a:lnTo>
                    <a:pt x="169" y="134"/>
                  </a:lnTo>
                  <a:lnTo>
                    <a:pt x="153" y="115"/>
                  </a:lnTo>
                  <a:lnTo>
                    <a:pt x="138" y="95"/>
                  </a:lnTo>
                  <a:lnTo>
                    <a:pt x="126" y="74"/>
                  </a:lnTo>
                  <a:lnTo>
                    <a:pt x="121" y="64"/>
                  </a:lnTo>
                  <a:lnTo>
                    <a:pt x="115" y="53"/>
                  </a:lnTo>
                  <a:lnTo>
                    <a:pt x="115" y="53"/>
                  </a:lnTo>
                  <a:lnTo>
                    <a:pt x="112" y="40"/>
                  </a:lnTo>
                  <a:lnTo>
                    <a:pt x="110" y="29"/>
                  </a:lnTo>
                  <a:lnTo>
                    <a:pt x="110" y="20"/>
                  </a:lnTo>
                  <a:lnTo>
                    <a:pt x="113" y="13"/>
                  </a:lnTo>
                  <a:lnTo>
                    <a:pt x="117" y="8"/>
                  </a:lnTo>
                  <a:lnTo>
                    <a:pt x="121" y="4"/>
                  </a:lnTo>
                  <a:lnTo>
                    <a:pt x="127" y="1"/>
                  </a:lnTo>
                  <a:lnTo>
                    <a:pt x="133" y="0"/>
                  </a:lnTo>
                  <a:lnTo>
                    <a:pt x="141" y="0"/>
                  </a:lnTo>
                  <a:lnTo>
                    <a:pt x="150" y="1"/>
                  </a:lnTo>
                  <a:lnTo>
                    <a:pt x="159" y="3"/>
                  </a:lnTo>
                  <a:lnTo>
                    <a:pt x="168" y="5"/>
                  </a:lnTo>
                  <a:lnTo>
                    <a:pt x="185" y="14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20" y="36"/>
                  </a:lnTo>
                  <a:lnTo>
                    <a:pt x="240" y="50"/>
                  </a:lnTo>
                  <a:lnTo>
                    <a:pt x="274" y="79"/>
                  </a:lnTo>
                  <a:lnTo>
                    <a:pt x="309" y="110"/>
                  </a:lnTo>
                  <a:lnTo>
                    <a:pt x="343" y="141"/>
                  </a:lnTo>
                  <a:lnTo>
                    <a:pt x="343" y="141"/>
                  </a:lnTo>
                  <a:lnTo>
                    <a:pt x="364" y="156"/>
                  </a:lnTo>
                  <a:lnTo>
                    <a:pt x="386" y="172"/>
                  </a:lnTo>
                  <a:lnTo>
                    <a:pt x="407" y="187"/>
                  </a:lnTo>
                  <a:lnTo>
                    <a:pt x="431" y="201"/>
                  </a:lnTo>
                  <a:lnTo>
                    <a:pt x="454" y="214"/>
                  </a:lnTo>
                  <a:lnTo>
                    <a:pt x="478" y="225"/>
                  </a:lnTo>
                  <a:lnTo>
                    <a:pt x="502" y="236"/>
                  </a:lnTo>
                  <a:lnTo>
                    <a:pt x="527" y="243"/>
                  </a:lnTo>
                  <a:lnTo>
                    <a:pt x="527" y="243"/>
                  </a:lnTo>
                  <a:lnTo>
                    <a:pt x="542" y="248"/>
                  </a:lnTo>
                  <a:lnTo>
                    <a:pt x="561" y="255"/>
                  </a:lnTo>
                  <a:lnTo>
                    <a:pt x="570" y="256"/>
                  </a:lnTo>
                  <a:lnTo>
                    <a:pt x="580" y="257"/>
                  </a:lnTo>
                  <a:lnTo>
                    <a:pt x="588" y="256"/>
                  </a:lnTo>
                  <a:lnTo>
                    <a:pt x="596" y="254"/>
                  </a:lnTo>
                  <a:lnTo>
                    <a:pt x="596" y="254"/>
                  </a:lnTo>
                  <a:lnTo>
                    <a:pt x="598" y="251"/>
                  </a:lnTo>
                  <a:lnTo>
                    <a:pt x="601" y="248"/>
                  </a:lnTo>
                  <a:lnTo>
                    <a:pt x="604" y="242"/>
                  </a:lnTo>
                  <a:lnTo>
                    <a:pt x="605" y="233"/>
                  </a:lnTo>
                  <a:lnTo>
                    <a:pt x="605" y="224"/>
                  </a:lnTo>
                  <a:lnTo>
                    <a:pt x="604" y="205"/>
                  </a:lnTo>
                  <a:lnTo>
                    <a:pt x="602" y="186"/>
                  </a:lnTo>
                  <a:lnTo>
                    <a:pt x="602" y="186"/>
                  </a:lnTo>
                  <a:lnTo>
                    <a:pt x="598" y="170"/>
                  </a:lnTo>
                  <a:lnTo>
                    <a:pt x="593" y="147"/>
                  </a:lnTo>
                  <a:lnTo>
                    <a:pt x="587" y="119"/>
                  </a:lnTo>
                  <a:lnTo>
                    <a:pt x="580" y="88"/>
                  </a:lnTo>
                  <a:lnTo>
                    <a:pt x="579" y="73"/>
                  </a:lnTo>
                  <a:lnTo>
                    <a:pt x="578" y="59"/>
                  </a:lnTo>
                  <a:lnTo>
                    <a:pt x="579" y="46"/>
                  </a:lnTo>
                  <a:lnTo>
                    <a:pt x="580" y="35"/>
                  </a:lnTo>
                  <a:lnTo>
                    <a:pt x="583" y="26"/>
                  </a:lnTo>
                  <a:lnTo>
                    <a:pt x="588" y="18"/>
                  </a:lnTo>
                  <a:lnTo>
                    <a:pt x="591" y="15"/>
                  </a:lnTo>
                  <a:lnTo>
                    <a:pt x="595" y="13"/>
                  </a:lnTo>
                  <a:lnTo>
                    <a:pt x="598" y="12"/>
                  </a:lnTo>
                  <a:lnTo>
                    <a:pt x="604" y="12"/>
                  </a:lnTo>
                  <a:lnTo>
                    <a:pt x="604" y="12"/>
                  </a:lnTo>
                  <a:lnTo>
                    <a:pt x="610" y="13"/>
                  </a:lnTo>
                  <a:lnTo>
                    <a:pt x="618" y="15"/>
                  </a:lnTo>
                  <a:lnTo>
                    <a:pt x="624" y="20"/>
                  </a:lnTo>
                  <a:lnTo>
                    <a:pt x="632" y="27"/>
                  </a:lnTo>
                  <a:lnTo>
                    <a:pt x="648" y="42"/>
                  </a:lnTo>
                  <a:lnTo>
                    <a:pt x="664" y="63"/>
                  </a:lnTo>
                  <a:lnTo>
                    <a:pt x="678" y="83"/>
                  </a:lnTo>
                  <a:lnTo>
                    <a:pt x="692" y="102"/>
                  </a:lnTo>
                  <a:lnTo>
                    <a:pt x="712" y="132"/>
                  </a:lnTo>
                  <a:lnTo>
                    <a:pt x="712" y="132"/>
                  </a:lnTo>
                  <a:lnTo>
                    <a:pt x="734" y="161"/>
                  </a:lnTo>
                  <a:lnTo>
                    <a:pt x="756" y="190"/>
                  </a:lnTo>
                  <a:lnTo>
                    <a:pt x="778" y="219"/>
                  </a:lnTo>
                  <a:lnTo>
                    <a:pt x="800" y="246"/>
                  </a:lnTo>
                  <a:lnTo>
                    <a:pt x="800" y="246"/>
                  </a:lnTo>
                  <a:lnTo>
                    <a:pt x="814" y="261"/>
                  </a:lnTo>
                  <a:lnTo>
                    <a:pt x="828" y="275"/>
                  </a:lnTo>
                  <a:lnTo>
                    <a:pt x="828" y="275"/>
                  </a:lnTo>
                  <a:lnTo>
                    <a:pt x="847" y="291"/>
                  </a:lnTo>
                  <a:lnTo>
                    <a:pt x="867" y="305"/>
                  </a:lnTo>
                  <a:lnTo>
                    <a:pt x="887" y="315"/>
                  </a:lnTo>
                  <a:lnTo>
                    <a:pt x="907" y="323"/>
                  </a:lnTo>
                  <a:lnTo>
                    <a:pt x="929" y="330"/>
                  </a:lnTo>
                  <a:lnTo>
                    <a:pt x="951" y="336"/>
                  </a:lnTo>
                  <a:lnTo>
                    <a:pt x="997" y="345"/>
                  </a:lnTo>
                  <a:lnTo>
                    <a:pt x="997" y="345"/>
                  </a:lnTo>
                  <a:lnTo>
                    <a:pt x="1176" y="311"/>
                  </a:lnTo>
                  <a:lnTo>
                    <a:pt x="1345" y="278"/>
                  </a:lnTo>
                  <a:lnTo>
                    <a:pt x="1434" y="260"/>
                  </a:lnTo>
                  <a:lnTo>
                    <a:pt x="1518" y="242"/>
                  </a:lnTo>
                  <a:lnTo>
                    <a:pt x="1518" y="242"/>
                  </a:lnTo>
                  <a:lnTo>
                    <a:pt x="1513" y="263"/>
                  </a:lnTo>
                  <a:lnTo>
                    <a:pt x="1508" y="282"/>
                  </a:lnTo>
                  <a:lnTo>
                    <a:pt x="1504" y="302"/>
                  </a:lnTo>
                  <a:lnTo>
                    <a:pt x="1503" y="324"/>
                  </a:lnTo>
                  <a:lnTo>
                    <a:pt x="1503" y="324"/>
                  </a:lnTo>
                  <a:lnTo>
                    <a:pt x="1503" y="343"/>
                  </a:lnTo>
                  <a:lnTo>
                    <a:pt x="1503" y="364"/>
                  </a:lnTo>
                  <a:lnTo>
                    <a:pt x="1504" y="383"/>
                  </a:lnTo>
                  <a:lnTo>
                    <a:pt x="1507" y="402"/>
                  </a:lnTo>
                  <a:lnTo>
                    <a:pt x="1511" y="420"/>
                  </a:lnTo>
                  <a:lnTo>
                    <a:pt x="1516" y="439"/>
                  </a:lnTo>
                  <a:lnTo>
                    <a:pt x="1522" y="457"/>
                  </a:lnTo>
                  <a:lnTo>
                    <a:pt x="1530" y="477"/>
                  </a:lnTo>
                  <a:lnTo>
                    <a:pt x="1530" y="477"/>
                  </a:lnTo>
                  <a:lnTo>
                    <a:pt x="1541" y="501"/>
                  </a:lnTo>
                  <a:lnTo>
                    <a:pt x="1553" y="523"/>
                  </a:lnTo>
                  <a:lnTo>
                    <a:pt x="1566" y="546"/>
                  </a:lnTo>
                  <a:lnTo>
                    <a:pt x="1579" y="567"/>
                  </a:lnTo>
                  <a:lnTo>
                    <a:pt x="1608" y="608"/>
                  </a:lnTo>
                  <a:lnTo>
                    <a:pt x="1639" y="649"/>
                  </a:lnTo>
                  <a:lnTo>
                    <a:pt x="1639" y="649"/>
                  </a:lnTo>
                  <a:lnTo>
                    <a:pt x="1415" y="649"/>
                  </a:lnTo>
                  <a:lnTo>
                    <a:pt x="1190" y="647"/>
                  </a:lnTo>
                  <a:lnTo>
                    <a:pt x="966" y="642"/>
                  </a:lnTo>
                  <a:lnTo>
                    <a:pt x="742" y="637"/>
                  </a:lnTo>
                  <a:lnTo>
                    <a:pt x="742" y="637"/>
                  </a:lnTo>
                  <a:lnTo>
                    <a:pt x="674" y="635"/>
                  </a:lnTo>
                  <a:lnTo>
                    <a:pt x="606" y="635"/>
                  </a:lnTo>
                  <a:lnTo>
                    <a:pt x="537" y="635"/>
                  </a:lnTo>
                  <a:lnTo>
                    <a:pt x="468" y="634"/>
                  </a:lnTo>
                  <a:lnTo>
                    <a:pt x="468" y="634"/>
                  </a:lnTo>
                  <a:lnTo>
                    <a:pt x="407" y="633"/>
                  </a:lnTo>
                  <a:lnTo>
                    <a:pt x="346" y="629"/>
                  </a:lnTo>
                  <a:lnTo>
                    <a:pt x="286" y="621"/>
                  </a:lnTo>
                  <a:lnTo>
                    <a:pt x="256" y="617"/>
                  </a:lnTo>
                  <a:lnTo>
                    <a:pt x="227" y="612"/>
                  </a:lnTo>
                  <a:lnTo>
                    <a:pt x="227" y="612"/>
                  </a:lnTo>
                  <a:lnTo>
                    <a:pt x="211" y="608"/>
                  </a:lnTo>
                  <a:lnTo>
                    <a:pt x="191" y="603"/>
                  </a:lnTo>
                  <a:lnTo>
                    <a:pt x="165" y="594"/>
                  </a:lnTo>
                  <a:lnTo>
                    <a:pt x="140" y="584"/>
                  </a:lnTo>
                  <a:lnTo>
                    <a:pt x="127" y="578"/>
                  </a:lnTo>
                  <a:lnTo>
                    <a:pt x="117" y="571"/>
                  </a:lnTo>
                  <a:lnTo>
                    <a:pt x="106" y="564"/>
                  </a:lnTo>
                  <a:lnTo>
                    <a:pt x="99" y="556"/>
                  </a:lnTo>
                  <a:lnTo>
                    <a:pt x="92" y="548"/>
                  </a:lnTo>
                  <a:lnTo>
                    <a:pt x="88" y="539"/>
                  </a:lnTo>
                  <a:lnTo>
                    <a:pt x="87" y="535"/>
                  </a:lnTo>
                  <a:lnTo>
                    <a:pt x="87" y="530"/>
                  </a:lnTo>
                  <a:lnTo>
                    <a:pt x="88" y="526"/>
                  </a:lnTo>
                  <a:lnTo>
                    <a:pt x="90" y="521"/>
                  </a:lnTo>
                  <a:lnTo>
                    <a:pt x="90" y="521"/>
                  </a:lnTo>
                  <a:lnTo>
                    <a:pt x="94" y="516"/>
                  </a:lnTo>
                  <a:lnTo>
                    <a:pt x="99" y="512"/>
                  </a:lnTo>
                  <a:lnTo>
                    <a:pt x="106" y="510"/>
                  </a:lnTo>
                  <a:lnTo>
                    <a:pt x="114" y="507"/>
                  </a:lnTo>
                  <a:lnTo>
                    <a:pt x="123" y="507"/>
                  </a:lnTo>
                  <a:lnTo>
                    <a:pt x="132" y="507"/>
                  </a:lnTo>
                  <a:lnTo>
                    <a:pt x="153" y="510"/>
                  </a:lnTo>
                  <a:lnTo>
                    <a:pt x="174" y="514"/>
                  </a:lnTo>
                  <a:lnTo>
                    <a:pt x="195" y="519"/>
                  </a:lnTo>
                  <a:lnTo>
                    <a:pt x="211" y="523"/>
                  </a:lnTo>
                  <a:lnTo>
                    <a:pt x="224" y="525"/>
                  </a:lnTo>
                  <a:lnTo>
                    <a:pt x="224" y="525"/>
                  </a:lnTo>
                  <a:lnTo>
                    <a:pt x="242" y="528"/>
                  </a:lnTo>
                  <a:lnTo>
                    <a:pt x="264" y="529"/>
                  </a:lnTo>
                  <a:lnTo>
                    <a:pt x="286" y="530"/>
                  </a:lnTo>
                  <a:lnTo>
                    <a:pt x="297" y="530"/>
                  </a:lnTo>
                  <a:lnTo>
                    <a:pt x="306" y="529"/>
                  </a:lnTo>
                  <a:lnTo>
                    <a:pt x="315" y="526"/>
                  </a:lnTo>
                  <a:lnTo>
                    <a:pt x="322" y="524"/>
                  </a:lnTo>
                  <a:lnTo>
                    <a:pt x="326" y="520"/>
                  </a:lnTo>
                  <a:lnTo>
                    <a:pt x="328" y="515"/>
                  </a:lnTo>
                  <a:lnTo>
                    <a:pt x="328" y="509"/>
                  </a:lnTo>
                  <a:lnTo>
                    <a:pt x="324" y="501"/>
                  </a:lnTo>
                  <a:lnTo>
                    <a:pt x="317" y="492"/>
                  </a:lnTo>
                  <a:lnTo>
                    <a:pt x="306" y="482"/>
                  </a:lnTo>
                  <a:lnTo>
                    <a:pt x="306" y="482"/>
                  </a:lnTo>
                  <a:lnTo>
                    <a:pt x="290" y="469"/>
                  </a:lnTo>
                  <a:lnTo>
                    <a:pt x="272" y="456"/>
                  </a:lnTo>
                  <a:lnTo>
                    <a:pt x="254" y="446"/>
                  </a:lnTo>
                  <a:lnTo>
                    <a:pt x="235" y="437"/>
                  </a:lnTo>
                  <a:lnTo>
                    <a:pt x="197" y="419"/>
                  </a:lnTo>
                  <a:lnTo>
                    <a:pt x="159" y="400"/>
                  </a:lnTo>
                  <a:lnTo>
                    <a:pt x="159" y="400"/>
                  </a:lnTo>
                  <a:lnTo>
                    <a:pt x="141" y="392"/>
                  </a:lnTo>
                  <a:lnTo>
                    <a:pt x="122" y="383"/>
                  </a:lnTo>
                  <a:lnTo>
                    <a:pt x="101" y="374"/>
                  </a:lnTo>
                  <a:lnTo>
                    <a:pt x="80" y="365"/>
                  </a:lnTo>
                  <a:lnTo>
                    <a:pt x="60" y="354"/>
                  </a:lnTo>
                  <a:lnTo>
                    <a:pt x="41" y="342"/>
                  </a:lnTo>
                  <a:lnTo>
                    <a:pt x="32" y="336"/>
                  </a:lnTo>
                  <a:lnTo>
                    <a:pt x="24" y="328"/>
                  </a:lnTo>
                  <a:lnTo>
                    <a:pt x="18" y="320"/>
                  </a:lnTo>
                  <a:lnTo>
                    <a:pt x="13" y="313"/>
                  </a:lnTo>
                  <a:lnTo>
                    <a:pt x="13" y="313"/>
                  </a:lnTo>
                  <a:lnTo>
                    <a:pt x="8" y="304"/>
                  </a:lnTo>
                  <a:lnTo>
                    <a:pt x="4" y="296"/>
                  </a:lnTo>
                  <a:lnTo>
                    <a:pt x="3" y="288"/>
                  </a:lnTo>
                  <a:lnTo>
                    <a:pt x="3" y="281"/>
                  </a:lnTo>
                  <a:lnTo>
                    <a:pt x="4" y="274"/>
                  </a:lnTo>
                  <a:lnTo>
                    <a:pt x="6" y="268"/>
                  </a:lnTo>
                  <a:lnTo>
                    <a:pt x="9" y="263"/>
                  </a:lnTo>
                  <a:lnTo>
                    <a:pt x="14" y="257"/>
                  </a:lnTo>
                  <a:lnTo>
                    <a:pt x="21" y="254"/>
                  </a:lnTo>
                  <a:lnTo>
                    <a:pt x="27" y="250"/>
                  </a:lnTo>
                  <a:lnTo>
                    <a:pt x="33" y="248"/>
                  </a:lnTo>
                  <a:lnTo>
                    <a:pt x="41" y="247"/>
                  </a:lnTo>
                  <a:lnTo>
                    <a:pt x="49" y="246"/>
                  </a:lnTo>
                  <a:lnTo>
                    <a:pt x="58" y="247"/>
                  </a:lnTo>
                  <a:lnTo>
                    <a:pt x="65" y="248"/>
                  </a:lnTo>
                  <a:lnTo>
                    <a:pt x="74" y="252"/>
                  </a:lnTo>
                  <a:lnTo>
                    <a:pt x="85" y="251"/>
                  </a:lnTo>
                  <a:lnTo>
                    <a:pt x="85" y="251"/>
                  </a:lnTo>
                  <a:lnTo>
                    <a:pt x="64" y="233"/>
                  </a:lnTo>
                  <a:lnTo>
                    <a:pt x="45" y="215"/>
                  </a:lnTo>
                  <a:lnTo>
                    <a:pt x="30" y="197"/>
                  </a:lnTo>
                  <a:lnTo>
                    <a:pt x="15" y="181"/>
                  </a:lnTo>
                  <a:lnTo>
                    <a:pt x="6" y="164"/>
                  </a:lnTo>
                  <a:lnTo>
                    <a:pt x="3" y="156"/>
                  </a:lnTo>
                  <a:lnTo>
                    <a:pt x="0" y="149"/>
                  </a:lnTo>
                  <a:lnTo>
                    <a:pt x="0" y="141"/>
                  </a:lnTo>
                  <a:lnTo>
                    <a:pt x="0" y="133"/>
                  </a:lnTo>
                  <a:lnTo>
                    <a:pt x="1" y="127"/>
                  </a:lnTo>
                  <a:lnTo>
                    <a:pt x="5" y="120"/>
                  </a:lnTo>
                  <a:lnTo>
                    <a:pt x="5" y="120"/>
                  </a:lnTo>
                  <a:lnTo>
                    <a:pt x="12" y="113"/>
                  </a:lnTo>
                  <a:lnTo>
                    <a:pt x="19" y="106"/>
                  </a:lnTo>
                  <a:lnTo>
                    <a:pt x="28" y="102"/>
                  </a:lnTo>
                  <a:lnTo>
                    <a:pt x="37" y="101"/>
                  </a:lnTo>
                  <a:lnTo>
                    <a:pt x="47" y="102"/>
                  </a:lnTo>
                  <a:lnTo>
                    <a:pt x="58" y="104"/>
                  </a:lnTo>
                  <a:lnTo>
                    <a:pt x="68" y="108"/>
                  </a:lnTo>
                  <a:lnTo>
                    <a:pt x="78" y="113"/>
                  </a:lnTo>
                  <a:lnTo>
                    <a:pt x="99" y="123"/>
                  </a:lnTo>
                  <a:lnTo>
                    <a:pt x="118" y="137"/>
                  </a:lnTo>
                  <a:lnTo>
                    <a:pt x="150" y="160"/>
                  </a:lnTo>
                  <a:lnTo>
                    <a:pt x="150" y="160"/>
                  </a:lnTo>
                  <a:lnTo>
                    <a:pt x="211" y="197"/>
                  </a:lnTo>
                  <a:lnTo>
                    <a:pt x="242" y="216"/>
                  </a:lnTo>
                  <a:lnTo>
                    <a:pt x="256" y="228"/>
                  </a:lnTo>
                  <a:lnTo>
                    <a:pt x="270" y="240"/>
                  </a:lnTo>
                  <a:lnTo>
                    <a:pt x="270" y="24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537591FD-9D4F-33F6-76D3-85C143DB7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449"/>
              <a:ext cx="371" cy="317"/>
            </a:xfrm>
            <a:custGeom>
              <a:avLst/>
              <a:gdLst>
                <a:gd name="T0" fmla="*/ 718 w 742"/>
                <a:gd name="T1" fmla="*/ 291 h 633"/>
                <a:gd name="T2" fmla="*/ 735 w 742"/>
                <a:gd name="T3" fmla="*/ 339 h 633"/>
                <a:gd name="T4" fmla="*/ 742 w 742"/>
                <a:gd name="T5" fmla="*/ 389 h 633"/>
                <a:gd name="T6" fmla="*/ 740 w 742"/>
                <a:gd name="T7" fmla="*/ 438 h 633"/>
                <a:gd name="T8" fmla="*/ 728 w 742"/>
                <a:gd name="T9" fmla="*/ 484 h 633"/>
                <a:gd name="T10" fmla="*/ 709 w 742"/>
                <a:gd name="T11" fmla="*/ 526 h 633"/>
                <a:gd name="T12" fmla="*/ 678 w 742"/>
                <a:gd name="T13" fmla="*/ 562 h 633"/>
                <a:gd name="T14" fmla="*/ 640 w 742"/>
                <a:gd name="T15" fmla="*/ 593 h 633"/>
                <a:gd name="T16" fmla="*/ 592 w 742"/>
                <a:gd name="T17" fmla="*/ 615 h 633"/>
                <a:gd name="T18" fmla="*/ 563 w 742"/>
                <a:gd name="T19" fmla="*/ 622 h 633"/>
                <a:gd name="T20" fmla="*/ 518 w 742"/>
                <a:gd name="T21" fmla="*/ 631 h 633"/>
                <a:gd name="T22" fmla="*/ 489 w 742"/>
                <a:gd name="T23" fmla="*/ 631 h 633"/>
                <a:gd name="T24" fmla="*/ 471 w 742"/>
                <a:gd name="T25" fmla="*/ 633 h 633"/>
                <a:gd name="T26" fmla="*/ 450 w 742"/>
                <a:gd name="T27" fmla="*/ 615 h 633"/>
                <a:gd name="T28" fmla="*/ 407 w 742"/>
                <a:gd name="T29" fmla="*/ 581 h 633"/>
                <a:gd name="T30" fmla="*/ 359 w 742"/>
                <a:gd name="T31" fmla="*/ 551 h 633"/>
                <a:gd name="T32" fmla="*/ 309 w 742"/>
                <a:gd name="T33" fmla="*/ 525 h 633"/>
                <a:gd name="T34" fmla="*/ 258 w 742"/>
                <a:gd name="T35" fmla="*/ 502 h 633"/>
                <a:gd name="T36" fmla="*/ 205 w 742"/>
                <a:gd name="T37" fmla="*/ 483 h 633"/>
                <a:gd name="T38" fmla="*/ 152 w 742"/>
                <a:gd name="T39" fmla="*/ 469 h 633"/>
                <a:gd name="T40" fmla="*/ 98 w 742"/>
                <a:gd name="T41" fmla="*/ 457 h 633"/>
                <a:gd name="T42" fmla="*/ 71 w 742"/>
                <a:gd name="T43" fmla="*/ 452 h 633"/>
                <a:gd name="T44" fmla="*/ 62 w 742"/>
                <a:gd name="T45" fmla="*/ 431 h 633"/>
                <a:gd name="T46" fmla="*/ 31 w 742"/>
                <a:gd name="T47" fmla="*/ 375 h 633"/>
                <a:gd name="T48" fmla="*/ 15 w 742"/>
                <a:gd name="T49" fmla="*/ 335 h 633"/>
                <a:gd name="T50" fmla="*/ 3 w 742"/>
                <a:gd name="T51" fmla="*/ 291 h 633"/>
                <a:gd name="T52" fmla="*/ 0 w 742"/>
                <a:gd name="T53" fmla="*/ 265 h 633"/>
                <a:gd name="T54" fmla="*/ 0 w 742"/>
                <a:gd name="T55" fmla="*/ 212 h 633"/>
                <a:gd name="T56" fmla="*/ 7 w 742"/>
                <a:gd name="T57" fmla="*/ 161 h 633"/>
                <a:gd name="T58" fmla="*/ 18 w 742"/>
                <a:gd name="T59" fmla="*/ 125 h 633"/>
                <a:gd name="T60" fmla="*/ 30 w 742"/>
                <a:gd name="T61" fmla="*/ 102 h 633"/>
                <a:gd name="T62" fmla="*/ 38 w 742"/>
                <a:gd name="T63" fmla="*/ 91 h 633"/>
                <a:gd name="T64" fmla="*/ 54 w 742"/>
                <a:gd name="T65" fmla="*/ 66 h 633"/>
                <a:gd name="T66" fmla="*/ 74 w 742"/>
                <a:gd name="T67" fmla="*/ 47 h 633"/>
                <a:gd name="T68" fmla="*/ 94 w 742"/>
                <a:gd name="T69" fmla="*/ 32 h 633"/>
                <a:gd name="T70" fmla="*/ 115 w 742"/>
                <a:gd name="T71" fmla="*/ 19 h 633"/>
                <a:gd name="T72" fmla="*/ 139 w 742"/>
                <a:gd name="T73" fmla="*/ 10 h 633"/>
                <a:gd name="T74" fmla="*/ 163 w 742"/>
                <a:gd name="T75" fmla="*/ 4 h 633"/>
                <a:gd name="T76" fmla="*/ 220 w 742"/>
                <a:gd name="T77" fmla="*/ 0 h 633"/>
                <a:gd name="T78" fmla="*/ 248 w 742"/>
                <a:gd name="T79" fmla="*/ 1 h 633"/>
                <a:gd name="T80" fmla="*/ 299 w 742"/>
                <a:gd name="T81" fmla="*/ 10 h 633"/>
                <a:gd name="T82" fmla="*/ 323 w 742"/>
                <a:gd name="T83" fmla="*/ 19 h 633"/>
                <a:gd name="T84" fmla="*/ 346 w 742"/>
                <a:gd name="T85" fmla="*/ 31 h 633"/>
                <a:gd name="T86" fmla="*/ 367 w 742"/>
                <a:gd name="T87" fmla="*/ 46 h 633"/>
                <a:gd name="T88" fmla="*/ 386 w 742"/>
                <a:gd name="T89" fmla="*/ 65 h 633"/>
                <a:gd name="T90" fmla="*/ 403 w 742"/>
                <a:gd name="T91" fmla="*/ 87 h 633"/>
                <a:gd name="T92" fmla="*/ 408 w 742"/>
                <a:gd name="T93" fmla="*/ 96 h 633"/>
                <a:gd name="T94" fmla="*/ 421 w 742"/>
                <a:gd name="T95" fmla="*/ 120 h 633"/>
                <a:gd name="T96" fmla="*/ 431 w 742"/>
                <a:gd name="T97" fmla="*/ 132 h 633"/>
                <a:gd name="T98" fmla="*/ 448 w 742"/>
                <a:gd name="T99" fmla="*/ 141 h 633"/>
                <a:gd name="T100" fmla="*/ 462 w 742"/>
                <a:gd name="T101" fmla="*/ 142 h 633"/>
                <a:gd name="T102" fmla="*/ 503 w 742"/>
                <a:gd name="T103" fmla="*/ 145 h 633"/>
                <a:gd name="T104" fmla="*/ 544 w 742"/>
                <a:gd name="T105" fmla="*/ 148 h 633"/>
                <a:gd name="T106" fmla="*/ 557 w 742"/>
                <a:gd name="T107" fmla="*/ 152 h 633"/>
                <a:gd name="T108" fmla="*/ 582 w 742"/>
                <a:gd name="T109" fmla="*/ 161 h 633"/>
                <a:gd name="T110" fmla="*/ 631 w 742"/>
                <a:gd name="T111" fmla="*/ 187 h 633"/>
                <a:gd name="T112" fmla="*/ 672 w 742"/>
                <a:gd name="T113" fmla="*/ 224 h 633"/>
                <a:gd name="T114" fmla="*/ 705 w 742"/>
                <a:gd name="T115" fmla="*/ 268 h 633"/>
                <a:gd name="T116" fmla="*/ 718 w 742"/>
                <a:gd name="T117" fmla="*/ 29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2" h="633">
                  <a:moveTo>
                    <a:pt x="718" y="291"/>
                  </a:moveTo>
                  <a:lnTo>
                    <a:pt x="718" y="291"/>
                  </a:lnTo>
                  <a:lnTo>
                    <a:pt x="727" y="315"/>
                  </a:lnTo>
                  <a:lnTo>
                    <a:pt x="735" y="339"/>
                  </a:lnTo>
                  <a:lnTo>
                    <a:pt x="740" y="365"/>
                  </a:lnTo>
                  <a:lnTo>
                    <a:pt x="742" y="389"/>
                  </a:lnTo>
                  <a:lnTo>
                    <a:pt x="742" y="414"/>
                  </a:lnTo>
                  <a:lnTo>
                    <a:pt x="740" y="438"/>
                  </a:lnTo>
                  <a:lnTo>
                    <a:pt x="736" y="461"/>
                  </a:lnTo>
                  <a:lnTo>
                    <a:pt x="728" y="484"/>
                  </a:lnTo>
                  <a:lnTo>
                    <a:pt x="719" y="506"/>
                  </a:lnTo>
                  <a:lnTo>
                    <a:pt x="709" y="526"/>
                  </a:lnTo>
                  <a:lnTo>
                    <a:pt x="695" y="545"/>
                  </a:lnTo>
                  <a:lnTo>
                    <a:pt x="678" y="562"/>
                  </a:lnTo>
                  <a:lnTo>
                    <a:pt x="660" y="579"/>
                  </a:lnTo>
                  <a:lnTo>
                    <a:pt x="640" y="593"/>
                  </a:lnTo>
                  <a:lnTo>
                    <a:pt x="618" y="604"/>
                  </a:lnTo>
                  <a:lnTo>
                    <a:pt x="592" y="615"/>
                  </a:lnTo>
                  <a:lnTo>
                    <a:pt x="592" y="615"/>
                  </a:lnTo>
                  <a:lnTo>
                    <a:pt x="563" y="622"/>
                  </a:lnTo>
                  <a:lnTo>
                    <a:pt x="533" y="629"/>
                  </a:lnTo>
                  <a:lnTo>
                    <a:pt x="518" y="631"/>
                  </a:lnTo>
                  <a:lnTo>
                    <a:pt x="503" y="631"/>
                  </a:lnTo>
                  <a:lnTo>
                    <a:pt x="489" y="631"/>
                  </a:lnTo>
                  <a:lnTo>
                    <a:pt x="473" y="630"/>
                  </a:lnTo>
                  <a:lnTo>
                    <a:pt x="471" y="633"/>
                  </a:lnTo>
                  <a:lnTo>
                    <a:pt x="471" y="633"/>
                  </a:lnTo>
                  <a:lnTo>
                    <a:pt x="450" y="615"/>
                  </a:lnTo>
                  <a:lnTo>
                    <a:pt x="428" y="598"/>
                  </a:lnTo>
                  <a:lnTo>
                    <a:pt x="407" y="581"/>
                  </a:lnTo>
                  <a:lnTo>
                    <a:pt x="384" y="566"/>
                  </a:lnTo>
                  <a:lnTo>
                    <a:pt x="359" y="551"/>
                  </a:lnTo>
                  <a:lnTo>
                    <a:pt x="335" y="538"/>
                  </a:lnTo>
                  <a:lnTo>
                    <a:pt x="309" y="525"/>
                  </a:lnTo>
                  <a:lnTo>
                    <a:pt x="284" y="512"/>
                  </a:lnTo>
                  <a:lnTo>
                    <a:pt x="258" y="502"/>
                  </a:lnTo>
                  <a:lnTo>
                    <a:pt x="231" y="492"/>
                  </a:lnTo>
                  <a:lnTo>
                    <a:pt x="205" y="483"/>
                  </a:lnTo>
                  <a:lnTo>
                    <a:pt x="179" y="475"/>
                  </a:lnTo>
                  <a:lnTo>
                    <a:pt x="152" y="469"/>
                  </a:lnTo>
                  <a:lnTo>
                    <a:pt x="125" y="462"/>
                  </a:lnTo>
                  <a:lnTo>
                    <a:pt x="98" y="457"/>
                  </a:lnTo>
                  <a:lnTo>
                    <a:pt x="71" y="453"/>
                  </a:lnTo>
                  <a:lnTo>
                    <a:pt x="71" y="452"/>
                  </a:lnTo>
                  <a:lnTo>
                    <a:pt x="71" y="452"/>
                  </a:lnTo>
                  <a:lnTo>
                    <a:pt x="62" y="431"/>
                  </a:lnTo>
                  <a:lnTo>
                    <a:pt x="52" y="412"/>
                  </a:lnTo>
                  <a:lnTo>
                    <a:pt x="31" y="375"/>
                  </a:lnTo>
                  <a:lnTo>
                    <a:pt x="22" y="356"/>
                  </a:lnTo>
                  <a:lnTo>
                    <a:pt x="15" y="335"/>
                  </a:lnTo>
                  <a:lnTo>
                    <a:pt x="8" y="314"/>
                  </a:lnTo>
                  <a:lnTo>
                    <a:pt x="3" y="291"/>
                  </a:lnTo>
                  <a:lnTo>
                    <a:pt x="3" y="291"/>
                  </a:lnTo>
                  <a:lnTo>
                    <a:pt x="0" y="265"/>
                  </a:lnTo>
                  <a:lnTo>
                    <a:pt x="0" y="238"/>
                  </a:lnTo>
                  <a:lnTo>
                    <a:pt x="0" y="212"/>
                  </a:lnTo>
                  <a:lnTo>
                    <a:pt x="3" y="187"/>
                  </a:lnTo>
                  <a:lnTo>
                    <a:pt x="7" y="161"/>
                  </a:lnTo>
                  <a:lnTo>
                    <a:pt x="15" y="137"/>
                  </a:lnTo>
                  <a:lnTo>
                    <a:pt x="18" y="125"/>
                  </a:lnTo>
                  <a:lnTo>
                    <a:pt x="24" y="114"/>
                  </a:lnTo>
                  <a:lnTo>
                    <a:pt x="30" y="102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45" y="78"/>
                  </a:lnTo>
                  <a:lnTo>
                    <a:pt x="54" y="66"/>
                  </a:lnTo>
                  <a:lnTo>
                    <a:pt x="65" y="56"/>
                  </a:lnTo>
                  <a:lnTo>
                    <a:pt x="74" y="47"/>
                  </a:lnTo>
                  <a:lnTo>
                    <a:pt x="84" y="38"/>
                  </a:lnTo>
                  <a:lnTo>
                    <a:pt x="94" y="32"/>
                  </a:lnTo>
                  <a:lnTo>
                    <a:pt x="104" y="24"/>
                  </a:lnTo>
                  <a:lnTo>
                    <a:pt x="115" y="19"/>
                  </a:lnTo>
                  <a:lnTo>
                    <a:pt x="126" y="14"/>
                  </a:lnTo>
                  <a:lnTo>
                    <a:pt x="139" y="10"/>
                  </a:lnTo>
                  <a:lnTo>
                    <a:pt x="150" y="6"/>
                  </a:lnTo>
                  <a:lnTo>
                    <a:pt x="163" y="4"/>
                  </a:lnTo>
                  <a:lnTo>
                    <a:pt x="190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48" y="1"/>
                  </a:lnTo>
                  <a:lnTo>
                    <a:pt x="275" y="4"/>
                  </a:lnTo>
                  <a:lnTo>
                    <a:pt x="299" y="10"/>
                  </a:lnTo>
                  <a:lnTo>
                    <a:pt x="312" y="14"/>
                  </a:lnTo>
                  <a:lnTo>
                    <a:pt x="323" y="19"/>
                  </a:lnTo>
                  <a:lnTo>
                    <a:pt x="335" y="24"/>
                  </a:lnTo>
                  <a:lnTo>
                    <a:pt x="346" y="31"/>
                  </a:lnTo>
                  <a:lnTo>
                    <a:pt x="357" y="38"/>
                  </a:lnTo>
                  <a:lnTo>
                    <a:pt x="367" y="46"/>
                  </a:lnTo>
                  <a:lnTo>
                    <a:pt x="376" y="55"/>
                  </a:lnTo>
                  <a:lnTo>
                    <a:pt x="386" y="65"/>
                  </a:lnTo>
                  <a:lnTo>
                    <a:pt x="394" y="75"/>
                  </a:lnTo>
                  <a:lnTo>
                    <a:pt x="403" y="87"/>
                  </a:lnTo>
                  <a:lnTo>
                    <a:pt x="403" y="87"/>
                  </a:lnTo>
                  <a:lnTo>
                    <a:pt x="408" y="96"/>
                  </a:lnTo>
                  <a:lnTo>
                    <a:pt x="413" y="105"/>
                  </a:lnTo>
                  <a:lnTo>
                    <a:pt x="421" y="120"/>
                  </a:lnTo>
                  <a:lnTo>
                    <a:pt x="426" y="127"/>
                  </a:lnTo>
                  <a:lnTo>
                    <a:pt x="431" y="132"/>
                  </a:lnTo>
                  <a:lnTo>
                    <a:pt x="439" y="137"/>
                  </a:lnTo>
                  <a:lnTo>
                    <a:pt x="448" y="141"/>
                  </a:lnTo>
                  <a:lnTo>
                    <a:pt x="448" y="141"/>
                  </a:lnTo>
                  <a:lnTo>
                    <a:pt x="462" y="142"/>
                  </a:lnTo>
                  <a:lnTo>
                    <a:pt x="475" y="143"/>
                  </a:lnTo>
                  <a:lnTo>
                    <a:pt x="503" y="145"/>
                  </a:lnTo>
                  <a:lnTo>
                    <a:pt x="530" y="146"/>
                  </a:lnTo>
                  <a:lnTo>
                    <a:pt x="544" y="148"/>
                  </a:lnTo>
                  <a:lnTo>
                    <a:pt x="557" y="152"/>
                  </a:lnTo>
                  <a:lnTo>
                    <a:pt x="557" y="152"/>
                  </a:lnTo>
                  <a:lnTo>
                    <a:pt x="569" y="156"/>
                  </a:lnTo>
                  <a:lnTo>
                    <a:pt x="582" y="161"/>
                  </a:lnTo>
                  <a:lnTo>
                    <a:pt x="608" y="173"/>
                  </a:lnTo>
                  <a:lnTo>
                    <a:pt x="631" y="187"/>
                  </a:lnTo>
                  <a:lnTo>
                    <a:pt x="653" y="205"/>
                  </a:lnTo>
                  <a:lnTo>
                    <a:pt x="672" y="224"/>
                  </a:lnTo>
                  <a:lnTo>
                    <a:pt x="690" y="244"/>
                  </a:lnTo>
                  <a:lnTo>
                    <a:pt x="705" y="268"/>
                  </a:lnTo>
                  <a:lnTo>
                    <a:pt x="712" y="279"/>
                  </a:lnTo>
                  <a:lnTo>
                    <a:pt x="718" y="291"/>
                  </a:lnTo>
                  <a:lnTo>
                    <a:pt x="718" y="291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05F03748-A992-07F2-09F9-B3AFD1707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674"/>
              <a:ext cx="754" cy="574"/>
            </a:xfrm>
            <a:custGeom>
              <a:avLst/>
              <a:gdLst>
                <a:gd name="T0" fmla="*/ 919 w 1509"/>
                <a:gd name="T1" fmla="*/ 817 h 1149"/>
                <a:gd name="T2" fmla="*/ 841 w 1509"/>
                <a:gd name="T3" fmla="*/ 840 h 1149"/>
                <a:gd name="T4" fmla="*/ 717 w 1509"/>
                <a:gd name="T5" fmla="*/ 855 h 1149"/>
                <a:gd name="T6" fmla="*/ 606 w 1509"/>
                <a:gd name="T7" fmla="*/ 849 h 1149"/>
                <a:gd name="T8" fmla="*/ 486 w 1509"/>
                <a:gd name="T9" fmla="*/ 830 h 1149"/>
                <a:gd name="T10" fmla="*/ 374 w 1509"/>
                <a:gd name="T11" fmla="*/ 789 h 1149"/>
                <a:gd name="T12" fmla="*/ 276 w 1509"/>
                <a:gd name="T13" fmla="*/ 723 h 1149"/>
                <a:gd name="T14" fmla="*/ 216 w 1509"/>
                <a:gd name="T15" fmla="*/ 656 h 1149"/>
                <a:gd name="T16" fmla="*/ 224 w 1509"/>
                <a:gd name="T17" fmla="*/ 814 h 1149"/>
                <a:gd name="T18" fmla="*/ 242 w 1509"/>
                <a:gd name="T19" fmla="*/ 912 h 1149"/>
                <a:gd name="T20" fmla="*/ 275 w 1509"/>
                <a:gd name="T21" fmla="*/ 1010 h 1149"/>
                <a:gd name="T22" fmla="*/ 311 w 1509"/>
                <a:gd name="T23" fmla="*/ 1083 h 1149"/>
                <a:gd name="T24" fmla="*/ 308 w 1509"/>
                <a:gd name="T25" fmla="*/ 1149 h 1149"/>
                <a:gd name="T26" fmla="*/ 201 w 1509"/>
                <a:gd name="T27" fmla="*/ 1144 h 1149"/>
                <a:gd name="T28" fmla="*/ 137 w 1509"/>
                <a:gd name="T29" fmla="*/ 1121 h 1149"/>
                <a:gd name="T30" fmla="*/ 69 w 1509"/>
                <a:gd name="T31" fmla="*/ 1065 h 1149"/>
                <a:gd name="T32" fmla="*/ 23 w 1509"/>
                <a:gd name="T33" fmla="*/ 986 h 1149"/>
                <a:gd name="T34" fmla="*/ 1 w 1509"/>
                <a:gd name="T35" fmla="*/ 901 h 1149"/>
                <a:gd name="T36" fmla="*/ 2 w 1509"/>
                <a:gd name="T37" fmla="*/ 834 h 1149"/>
                <a:gd name="T38" fmla="*/ 21 w 1509"/>
                <a:gd name="T39" fmla="*/ 751 h 1149"/>
                <a:gd name="T40" fmla="*/ 57 w 1509"/>
                <a:gd name="T41" fmla="*/ 678 h 1149"/>
                <a:gd name="T42" fmla="*/ 121 w 1509"/>
                <a:gd name="T43" fmla="*/ 594 h 1149"/>
                <a:gd name="T44" fmla="*/ 156 w 1509"/>
                <a:gd name="T45" fmla="*/ 498 h 1149"/>
                <a:gd name="T46" fmla="*/ 189 w 1509"/>
                <a:gd name="T47" fmla="*/ 373 h 1149"/>
                <a:gd name="T48" fmla="*/ 253 w 1509"/>
                <a:gd name="T49" fmla="*/ 260 h 1149"/>
                <a:gd name="T50" fmla="*/ 344 w 1509"/>
                <a:gd name="T51" fmla="*/ 168 h 1149"/>
                <a:gd name="T52" fmla="*/ 421 w 1509"/>
                <a:gd name="T53" fmla="*/ 119 h 1149"/>
                <a:gd name="T54" fmla="*/ 524 w 1509"/>
                <a:gd name="T55" fmla="*/ 72 h 1149"/>
                <a:gd name="T56" fmla="*/ 631 w 1509"/>
                <a:gd name="T57" fmla="*/ 35 h 1149"/>
                <a:gd name="T58" fmla="*/ 743 w 1509"/>
                <a:gd name="T59" fmla="*/ 10 h 1149"/>
                <a:gd name="T60" fmla="*/ 827 w 1509"/>
                <a:gd name="T61" fmla="*/ 1 h 1149"/>
                <a:gd name="T62" fmla="*/ 940 w 1509"/>
                <a:gd name="T63" fmla="*/ 5 h 1149"/>
                <a:gd name="T64" fmla="*/ 1021 w 1509"/>
                <a:gd name="T65" fmla="*/ 21 h 1149"/>
                <a:gd name="T66" fmla="*/ 1127 w 1509"/>
                <a:gd name="T67" fmla="*/ 54 h 1149"/>
                <a:gd name="T68" fmla="*/ 1228 w 1509"/>
                <a:gd name="T69" fmla="*/ 103 h 1149"/>
                <a:gd name="T70" fmla="*/ 1319 w 1509"/>
                <a:gd name="T71" fmla="*/ 167 h 1149"/>
                <a:gd name="T72" fmla="*/ 1377 w 1509"/>
                <a:gd name="T73" fmla="*/ 222 h 1149"/>
                <a:gd name="T74" fmla="*/ 1437 w 1509"/>
                <a:gd name="T75" fmla="*/ 305 h 1149"/>
                <a:gd name="T76" fmla="*/ 1469 w 1509"/>
                <a:gd name="T77" fmla="*/ 374 h 1149"/>
                <a:gd name="T78" fmla="*/ 1500 w 1509"/>
                <a:gd name="T79" fmla="*/ 470 h 1149"/>
                <a:gd name="T80" fmla="*/ 1509 w 1509"/>
                <a:gd name="T81" fmla="*/ 545 h 1149"/>
                <a:gd name="T82" fmla="*/ 1256 w 1509"/>
                <a:gd name="T83" fmla="*/ 807 h 1149"/>
                <a:gd name="T84" fmla="*/ 1263 w 1509"/>
                <a:gd name="T85" fmla="*/ 712 h 1149"/>
                <a:gd name="T86" fmla="*/ 1246 w 1509"/>
                <a:gd name="T87" fmla="*/ 655 h 1149"/>
                <a:gd name="T88" fmla="*/ 1214 w 1509"/>
                <a:gd name="T89" fmla="*/ 619 h 1149"/>
                <a:gd name="T90" fmla="*/ 1162 w 1509"/>
                <a:gd name="T91" fmla="*/ 602 h 1149"/>
                <a:gd name="T92" fmla="*/ 1114 w 1509"/>
                <a:gd name="T93" fmla="*/ 623 h 1149"/>
                <a:gd name="T94" fmla="*/ 1074 w 1509"/>
                <a:gd name="T95" fmla="*/ 667 h 1149"/>
                <a:gd name="T96" fmla="*/ 1053 w 1509"/>
                <a:gd name="T97" fmla="*/ 710 h 1149"/>
                <a:gd name="T98" fmla="*/ 982 w 1509"/>
                <a:gd name="T99" fmla="*/ 77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9" h="1149">
                  <a:moveTo>
                    <a:pt x="955" y="799"/>
                  </a:moveTo>
                  <a:lnTo>
                    <a:pt x="955" y="799"/>
                  </a:lnTo>
                  <a:lnTo>
                    <a:pt x="937" y="808"/>
                  </a:lnTo>
                  <a:lnTo>
                    <a:pt x="919" y="817"/>
                  </a:lnTo>
                  <a:lnTo>
                    <a:pt x="900" y="824"/>
                  </a:lnTo>
                  <a:lnTo>
                    <a:pt x="881" y="830"/>
                  </a:lnTo>
                  <a:lnTo>
                    <a:pt x="862" y="837"/>
                  </a:lnTo>
                  <a:lnTo>
                    <a:pt x="841" y="840"/>
                  </a:lnTo>
                  <a:lnTo>
                    <a:pt x="821" y="844"/>
                  </a:lnTo>
                  <a:lnTo>
                    <a:pt x="800" y="848"/>
                  </a:lnTo>
                  <a:lnTo>
                    <a:pt x="758" y="852"/>
                  </a:lnTo>
                  <a:lnTo>
                    <a:pt x="717" y="855"/>
                  </a:lnTo>
                  <a:lnTo>
                    <a:pt x="675" y="855"/>
                  </a:lnTo>
                  <a:lnTo>
                    <a:pt x="635" y="852"/>
                  </a:lnTo>
                  <a:lnTo>
                    <a:pt x="635" y="852"/>
                  </a:lnTo>
                  <a:lnTo>
                    <a:pt x="606" y="849"/>
                  </a:lnTo>
                  <a:lnTo>
                    <a:pt x="575" y="847"/>
                  </a:lnTo>
                  <a:lnTo>
                    <a:pt x="545" y="842"/>
                  </a:lnTo>
                  <a:lnTo>
                    <a:pt x="516" y="837"/>
                  </a:lnTo>
                  <a:lnTo>
                    <a:pt x="486" y="830"/>
                  </a:lnTo>
                  <a:lnTo>
                    <a:pt x="458" y="821"/>
                  </a:lnTo>
                  <a:lnTo>
                    <a:pt x="429" y="812"/>
                  </a:lnTo>
                  <a:lnTo>
                    <a:pt x="402" y="801"/>
                  </a:lnTo>
                  <a:lnTo>
                    <a:pt x="374" y="789"/>
                  </a:lnTo>
                  <a:lnTo>
                    <a:pt x="348" y="775"/>
                  </a:lnTo>
                  <a:lnTo>
                    <a:pt x="322" y="760"/>
                  </a:lnTo>
                  <a:lnTo>
                    <a:pt x="299" y="742"/>
                  </a:lnTo>
                  <a:lnTo>
                    <a:pt x="276" y="723"/>
                  </a:lnTo>
                  <a:lnTo>
                    <a:pt x="255" y="702"/>
                  </a:lnTo>
                  <a:lnTo>
                    <a:pt x="235" y="680"/>
                  </a:lnTo>
                  <a:lnTo>
                    <a:pt x="217" y="656"/>
                  </a:lnTo>
                  <a:lnTo>
                    <a:pt x="216" y="656"/>
                  </a:lnTo>
                  <a:lnTo>
                    <a:pt x="216" y="656"/>
                  </a:lnTo>
                  <a:lnTo>
                    <a:pt x="216" y="711"/>
                  </a:lnTo>
                  <a:lnTo>
                    <a:pt x="219" y="762"/>
                  </a:lnTo>
                  <a:lnTo>
                    <a:pt x="224" y="814"/>
                  </a:lnTo>
                  <a:lnTo>
                    <a:pt x="226" y="838"/>
                  </a:lnTo>
                  <a:lnTo>
                    <a:pt x="231" y="862"/>
                  </a:lnTo>
                  <a:lnTo>
                    <a:pt x="235" y="888"/>
                  </a:lnTo>
                  <a:lnTo>
                    <a:pt x="242" y="912"/>
                  </a:lnTo>
                  <a:lnTo>
                    <a:pt x="248" y="936"/>
                  </a:lnTo>
                  <a:lnTo>
                    <a:pt x="256" y="961"/>
                  </a:lnTo>
                  <a:lnTo>
                    <a:pt x="265" y="985"/>
                  </a:lnTo>
                  <a:lnTo>
                    <a:pt x="275" y="1010"/>
                  </a:lnTo>
                  <a:lnTo>
                    <a:pt x="287" y="1035"/>
                  </a:lnTo>
                  <a:lnTo>
                    <a:pt x="299" y="1061"/>
                  </a:lnTo>
                  <a:lnTo>
                    <a:pt x="299" y="1061"/>
                  </a:lnTo>
                  <a:lnTo>
                    <a:pt x="311" y="1083"/>
                  </a:lnTo>
                  <a:lnTo>
                    <a:pt x="325" y="1104"/>
                  </a:lnTo>
                  <a:lnTo>
                    <a:pt x="353" y="1148"/>
                  </a:lnTo>
                  <a:lnTo>
                    <a:pt x="353" y="1148"/>
                  </a:lnTo>
                  <a:lnTo>
                    <a:pt x="308" y="1149"/>
                  </a:lnTo>
                  <a:lnTo>
                    <a:pt x="265" y="1149"/>
                  </a:lnTo>
                  <a:lnTo>
                    <a:pt x="243" y="1149"/>
                  </a:lnTo>
                  <a:lnTo>
                    <a:pt x="222" y="1147"/>
                  </a:lnTo>
                  <a:lnTo>
                    <a:pt x="201" y="1144"/>
                  </a:lnTo>
                  <a:lnTo>
                    <a:pt x="178" y="1138"/>
                  </a:lnTo>
                  <a:lnTo>
                    <a:pt x="178" y="1138"/>
                  </a:lnTo>
                  <a:lnTo>
                    <a:pt x="157" y="1130"/>
                  </a:lnTo>
                  <a:lnTo>
                    <a:pt x="137" y="1121"/>
                  </a:lnTo>
                  <a:lnTo>
                    <a:pt x="119" y="1109"/>
                  </a:lnTo>
                  <a:lnTo>
                    <a:pt x="101" y="1095"/>
                  </a:lnTo>
                  <a:lnTo>
                    <a:pt x="84" y="1081"/>
                  </a:lnTo>
                  <a:lnTo>
                    <a:pt x="69" y="1065"/>
                  </a:lnTo>
                  <a:lnTo>
                    <a:pt x="56" y="1047"/>
                  </a:lnTo>
                  <a:lnTo>
                    <a:pt x="43" y="1027"/>
                  </a:lnTo>
                  <a:lnTo>
                    <a:pt x="32" y="1008"/>
                  </a:lnTo>
                  <a:lnTo>
                    <a:pt x="23" y="986"/>
                  </a:lnTo>
                  <a:lnTo>
                    <a:pt x="15" y="966"/>
                  </a:lnTo>
                  <a:lnTo>
                    <a:pt x="9" y="944"/>
                  </a:lnTo>
                  <a:lnTo>
                    <a:pt x="3" y="922"/>
                  </a:lnTo>
                  <a:lnTo>
                    <a:pt x="1" y="901"/>
                  </a:lnTo>
                  <a:lnTo>
                    <a:pt x="0" y="878"/>
                  </a:lnTo>
                  <a:lnTo>
                    <a:pt x="0" y="856"/>
                  </a:lnTo>
                  <a:lnTo>
                    <a:pt x="0" y="856"/>
                  </a:lnTo>
                  <a:lnTo>
                    <a:pt x="2" y="834"/>
                  </a:lnTo>
                  <a:lnTo>
                    <a:pt x="5" y="812"/>
                  </a:lnTo>
                  <a:lnTo>
                    <a:pt x="10" y="790"/>
                  </a:lnTo>
                  <a:lnTo>
                    <a:pt x="15" y="770"/>
                  </a:lnTo>
                  <a:lnTo>
                    <a:pt x="21" y="751"/>
                  </a:lnTo>
                  <a:lnTo>
                    <a:pt x="29" y="732"/>
                  </a:lnTo>
                  <a:lnTo>
                    <a:pt x="38" y="714"/>
                  </a:lnTo>
                  <a:lnTo>
                    <a:pt x="47" y="696"/>
                  </a:lnTo>
                  <a:lnTo>
                    <a:pt x="57" y="678"/>
                  </a:lnTo>
                  <a:lnTo>
                    <a:pt x="69" y="661"/>
                  </a:lnTo>
                  <a:lnTo>
                    <a:pt x="80" y="644"/>
                  </a:lnTo>
                  <a:lnTo>
                    <a:pt x="94" y="628"/>
                  </a:lnTo>
                  <a:lnTo>
                    <a:pt x="121" y="594"/>
                  </a:lnTo>
                  <a:lnTo>
                    <a:pt x="152" y="562"/>
                  </a:lnTo>
                  <a:lnTo>
                    <a:pt x="152" y="562"/>
                  </a:lnTo>
                  <a:lnTo>
                    <a:pt x="153" y="530"/>
                  </a:lnTo>
                  <a:lnTo>
                    <a:pt x="156" y="498"/>
                  </a:lnTo>
                  <a:lnTo>
                    <a:pt x="161" y="466"/>
                  </a:lnTo>
                  <a:lnTo>
                    <a:pt x="169" y="434"/>
                  </a:lnTo>
                  <a:lnTo>
                    <a:pt x="178" y="404"/>
                  </a:lnTo>
                  <a:lnTo>
                    <a:pt x="189" y="373"/>
                  </a:lnTo>
                  <a:lnTo>
                    <a:pt x="203" y="343"/>
                  </a:lnTo>
                  <a:lnTo>
                    <a:pt x="217" y="315"/>
                  </a:lnTo>
                  <a:lnTo>
                    <a:pt x="235" y="287"/>
                  </a:lnTo>
                  <a:lnTo>
                    <a:pt x="253" y="260"/>
                  </a:lnTo>
                  <a:lnTo>
                    <a:pt x="274" y="236"/>
                  </a:lnTo>
                  <a:lnTo>
                    <a:pt x="296" y="211"/>
                  </a:lnTo>
                  <a:lnTo>
                    <a:pt x="319" y="188"/>
                  </a:lnTo>
                  <a:lnTo>
                    <a:pt x="344" y="168"/>
                  </a:lnTo>
                  <a:lnTo>
                    <a:pt x="370" y="150"/>
                  </a:lnTo>
                  <a:lnTo>
                    <a:pt x="397" y="132"/>
                  </a:lnTo>
                  <a:lnTo>
                    <a:pt x="397" y="132"/>
                  </a:lnTo>
                  <a:lnTo>
                    <a:pt x="421" y="119"/>
                  </a:lnTo>
                  <a:lnTo>
                    <a:pt x="445" y="106"/>
                  </a:lnTo>
                  <a:lnTo>
                    <a:pt x="471" y="94"/>
                  </a:lnTo>
                  <a:lnTo>
                    <a:pt x="497" y="82"/>
                  </a:lnTo>
                  <a:lnTo>
                    <a:pt x="524" y="72"/>
                  </a:lnTo>
                  <a:lnTo>
                    <a:pt x="550" y="62"/>
                  </a:lnTo>
                  <a:lnTo>
                    <a:pt x="577" y="51"/>
                  </a:lnTo>
                  <a:lnTo>
                    <a:pt x="604" y="44"/>
                  </a:lnTo>
                  <a:lnTo>
                    <a:pt x="631" y="35"/>
                  </a:lnTo>
                  <a:lnTo>
                    <a:pt x="659" y="28"/>
                  </a:lnTo>
                  <a:lnTo>
                    <a:pt x="688" y="22"/>
                  </a:lnTo>
                  <a:lnTo>
                    <a:pt x="714" y="15"/>
                  </a:lnTo>
                  <a:lnTo>
                    <a:pt x="743" y="10"/>
                  </a:lnTo>
                  <a:lnTo>
                    <a:pt x="771" y="7"/>
                  </a:lnTo>
                  <a:lnTo>
                    <a:pt x="799" y="4"/>
                  </a:lnTo>
                  <a:lnTo>
                    <a:pt x="827" y="1"/>
                  </a:lnTo>
                  <a:lnTo>
                    <a:pt x="827" y="1"/>
                  </a:lnTo>
                  <a:lnTo>
                    <a:pt x="854" y="0"/>
                  </a:lnTo>
                  <a:lnTo>
                    <a:pt x="882" y="1"/>
                  </a:lnTo>
                  <a:lnTo>
                    <a:pt x="910" y="3"/>
                  </a:lnTo>
                  <a:lnTo>
                    <a:pt x="940" y="5"/>
                  </a:lnTo>
                  <a:lnTo>
                    <a:pt x="940" y="5"/>
                  </a:lnTo>
                  <a:lnTo>
                    <a:pt x="967" y="9"/>
                  </a:lnTo>
                  <a:lnTo>
                    <a:pt x="994" y="14"/>
                  </a:lnTo>
                  <a:lnTo>
                    <a:pt x="1021" y="21"/>
                  </a:lnTo>
                  <a:lnTo>
                    <a:pt x="1048" y="27"/>
                  </a:lnTo>
                  <a:lnTo>
                    <a:pt x="1074" y="35"/>
                  </a:lnTo>
                  <a:lnTo>
                    <a:pt x="1100" y="44"/>
                  </a:lnTo>
                  <a:lnTo>
                    <a:pt x="1127" y="54"/>
                  </a:lnTo>
                  <a:lnTo>
                    <a:pt x="1153" y="64"/>
                  </a:lnTo>
                  <a:lnTo>
                    <a:pt x="1178" y="77"/>
                  </a:lnTo>
                  <a:lnTo>
                    <a:pt x="1204" y="90"/>
                  </a:lnTo>
                  <a:lnTo>
                    <a:pt x="1228" y="103"/>
                  </a:lnTo>
                  <a:lnTo>
                    <a:pt x="1253" y="118"/>
                  </a:lnTo>
                  <a:lnTo>
                    <a:pt x="1276" y="133"/>
                  </a:lnTo>
                  <a:lnTo>
                    <a:pt x="1297" y="150"/>
                  </a:lnTo>
                  <a:lnTo>
                    <a:pt x="1319" y="167"/>
                  </a:lnTo>
                  <a:lnTo>
                    <a:pt x="1340" y="185"/>
                  </a:lnTo>
                  <a:lnTo>
                    <a:pt x="1340" y="185"/>
                  </a:lnTo>
                  <a:lnTo>
                    <a:pt x="1359" y="203"/>
                  </a:lnTo>
                  <a:lnTo>
                    <a:pt x="1377" y="222"/>
                  </a:lnTo>
                  <a:lnTo>
                    <a:pt x="1394" y="241"/>
                  </a:lnTo>
                  <a:lnTo>
                    <a:pt x="1409" y="261"/>
                  </a:lnTo>
                  <a:lnTo>
                    <a:pt x="1424" y="283"/>
                  </a:lnTo>
                  <a:lnTo>
                    <a:pt x="1437" y="305"/>
                  </a:lnTo>
                  <a:lnTo>
                    <a:pt x="1449" y="327"/>
                  </a:lnTo>
                  <a:lnTo>
                    <a:pt x="1460" y="351"/>
                  </a:lnTo>
                  <a:lnTo>
                    <a:pt x="1460" y="351"/>
                  </a:lnTo>
                  <a:lnTo>
                    <a:pt x="1469" y="374"/>
                  </a:lnTo>
                  <a:lnTo>
                    <a:pt x="1479" y="397"/>
                  </a:lnTo>
                  <a:lnTo>
                    <a:pt x="1487" y="422"/>
                  </a:lnTo>
                  <a:lnTo>
                    <a:pt x="1495" y="446"/>
                  </a:lnTo>
                  <a:lnTo>
                    <a:pt x="1500" y="470"/>
                  </a:lnTo>
                  <a:lnTo>
                    <a:pt x="1505" y="496"/>
                  </a:lnTo>
                  <a:lnTo>
                    <a:pt x="1508" y="520"/>
                  </a:lnTo>
                  <a:lnTo>
                    <a:pt x="1509" y="545"/>
                  </a:lnTo>
                  <a:lnTo>
                    <a:pt x="1509" y="545"/>
                  </a:lnTo>
                  <a:lnTo>
                    <a:pt x="1249" y="869"/>
                  </a:lnTo>
                  <a:lnTo>
                    <a:pt x="1245" y="866"/>
                  </a:lnTo>
                  <a:lnTo>
                    <a:pt x="1245" y="866"/>
                  </a:lnTo>
                  <a:lnTo>
                    <a:pt x="1256" y="807"/>
                  </a:lnTo>
                  <a:lnTo>
                    <a:pt x="1262" y="776"/>
                  </a:lnTo>
                  <a:lnTo>
                    <a:pt x="1264" y="744"/>
                  </a:lnTo>
                  <a:lnTo>
                    <a:pt x="1264" y="728"/>
                  </a:lnTo>
                  <a:lnTo>
                    <a:pt x="1263" y="712"/>
                  </a:lnTo>
                  <a:lnTo>
                    <a:pt x="1262" y="697"/>
                  </a:lnTo>
                  <a:lnTo>
                    <a:pt x="1258" y="682"/>
                  </a:lnTo>
                  <a:lnTo>
                    <a:pt x="1253" y="667"/>
                  </a:lnTo>
                  <a:lnTo>
                    <a:pt x="1246" y="655"/>
                  </a:lnTo>
                  <a:lnTo>
                    <a:pt x="1238" y="642"/>
                  </a:lnTo>
                  <a:lnTo>
                    <a:pt x="1227" y="630"/>
                  </a:lnTo>
                  <a:lnTo>
                    <a:pt x="1227" y="630"/>
                  </a:lnTo>
                  <a:lnTo>
                    <a:pt x="1214" y="619"/>
                  </a:lnTo>
                  <a:lnTo>
                    <a:pt x="1200" y="611"/>
                  </a:lnTo>
                  <a:lnTo>
                    <a:pt x="1187" y="605"/>
                  </a:lnTo>
                  <a:lnTo>
                    <a:pt x="1174" y="602"/>
                  </a:lnTo>
                  <a:lnTo>
                    <a:pt x="1162" y="602"/>
                  </a:lnTo>
                  <a:lnTo>
                    <a:pt x="1149" y="605"/>
                  </a:lnTo>
                  <a:lnTo>
                    <a:pt x="1136" y="609"/>
                  </a:lnTo>
                  <a:lnTo>
                    <a:pt x="1124" y="615"/>
                  </a:lnTo>
                  <a:lnTo>
                    <a:pt x="1114" y="623"/>
                  </a:lnTo>
                  <a:lnTo>
                    <a:pt x="1103" y="633"/>
                  </a:lnTo>
                  <a:lnTo>
                    <a:pt x="1092" y="643"/>
                  </a:lnTo>
                  <a:lnTo>
                    <a:pt x="1083" y="655"/>
                  </a:lnTo>
                  <a:lnTo>
                    <a:pt x="1074" y="667"/>
                  </a:lnTo>
                  <a:lnTo>
                    <a:pt x="1067" y="682"/>
                  </a:lnTo>
                  <a:lnTo>
                    <a:pt x="1059" y="696"/>
                  </a:lnTo>
                  <a:lnTo>
                    <a:pt x="1053" y="710"/>
                  </a:lnTo>
                  <a:lnTo>
                    <a:pt x="1053" y="710"/>
                  </a:lnTo>
                  <a:lnTo>
                    <a:pt x="1040" y="720"/>
                  </a:lnTo>
                  <a:lnTo>
                    <a:pt x="1028" y="732"/>
                  </a:lnTo>
                  <a:lnTo>
                    <a:pt x="1005" y="755"/>
                  </a:lnTo>
                  <a:lnTo>
                    <a:pt x="982" y="779"/>
                  </a:lnTo>
                  <a:lnTo>
                    <a:pt x="969" y="789"/>
                  </a:lnTo>
                  <a:lnTo>
                    <a:pt x="955" y="798"/>
                  </a:lnTo>
                  <a:lnTo>
                    <a:pt x="955" y="799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59CA2F9E-AD78-1CDF-4B59-EFC95288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1975"/>
              <a:ext cx="524" cy="462"/>
            </a:xfrm>
            <a:custGeom>
              <a:avLst/>
              <a:gdLst>
                <a:gd name="T0" fmla="*/ 843 w 1048"/>
                <a:gd name="T1" fmla="*/ 94 h 925"/>
                <a:gd name="T2" fmla="*/ 867 w 1048"/>
                <a:gd name="T3" fmla="*/ 53 h 925"/>
                <a:gd name="T4" fmla="*/ 898 w 1048"/>
                <a:gd name="T5" fmla="*/ 21 h 925"/>
                <a:gd name="T6" fmla="*/ 933 w 1048"/>
                <a:gd name="T7" fmla="*/ 3 h 925"/>
                <a:gd name="T8" fmla="*/ 971 w 1048"/>
                <a:gd name="T9" fmla="*/ 3 h 925"/>
                <a:gd name="T10" fmla="*/ 1011 w 1048"/>
                <a:gd name="T11" fmla="*/ 28 h 925"/>
                <a:gd name="T12" fmla="*/ 1030 w 1048"/>
                <a:gd name="T13" fmla="*/ 53 h 925"/>
                <a:gd name="T14" fmla="*/ 1046 w 1048"/>
                <a:gd name="T15" fmla="*/ 95 h 925"/>
                <a:gd name="T16" fmla="*/ 1048 w 1048"/>
                <a:gd name="T17" fmla="*/ 142 h 925"/>
                <a:gd name="T18" fmla="*/ 1029 w 1048"/>
                <a:gd name="T19" fmla="*/ 264 h 925"/>
                <a:gd name="T20" fmla="*/ 497 w 1048"/>
                <a:gd name="T21" fmla="*/ 920 h 925"/>
                <a:gd name="T22" fmla="*/ 473 w 1048"/>
                <a:gd name="T23" fmla="*/ 917 h 925"/>
                <a:gd name="T24" fmla="*/ 431 w 1048"/>
                <a:gd name="T25" fmla="*/ 899 h 925"/>
                <a:gd name="T26" fmla="*/ 407 w 1048"/>
                <a:gd name="T27" fmla="*/ 893 h 925"/>
                <a:gd name="T28" fmla="*/ 379 w 1048"/>
                <a:gd name="T29" fmla="*/ 892 h 925"/>
                <a:gd name="T30" fmla="*/ 340 w 1048"/>
                <a:gd name="T31" fmla="*/ 905 h 925"/>
                <a:gd name="T32" fmla="*/ 305 w 1048"/>
                <a:gd name="T33" fmla="*/ 912 h 925"/>
                <a:gd name="T34" fmla="*/ 268 w 1048"/>
                <a:gd name="T35" fmla="*/ 911 h 925"/>
                <a:gd name="T36" fmla="*/ 251 w 1048"/>
                <a:gd name="T37" fmla="*/ 901 h 925"/>
                <a:gd name="T38" fmla="*/ 238 w 1048"/>
                <a:gd name="T39" fmla="*/ 879 h 925"/>
                <a:gd name="T40" fmla="*/ 232 w 1048"/>
                <a:gd name="T41" fmla="*/ 856 h 925"/>
                <a:gd name="T42" fmla="*/ 228 w 1048"/>
                <a:gd name="T43" fmla="*/ 793 h 925"/>
                <a:gd name="T44" fmla="*/ 227 w 1048"/>
                <a:gd name="T45" fmla="*/ 717 h 925"/>
                <a:gd name="T46" fmla="*/ 217 w 1048"/>
                <a:gd name="T47" fmla="*/ 679 h 925"/>
                <a:gd name="T48" fmla="*/ 204 w 1048"/>
                <a:gd name="T49" fmla="*/ 651 h 925"/>
                <a:gd name="T50" fmla="*/ 158 w 1048"/>
                <a:gd name="T51" fmla="*/ 575 h 925"/>
                <a:gd name="T52" fmla="*/ 109 w 1048"/>
                <a:gd name="T53" fmla="*/ 502 h 925"/>
                <a:gd name="T54" fmla="*/ 83 w 1048"/>
                <a:gd name="T55" fmla="*/ 459 h 925"/>
                <a:gd name="T56" fmla="*/ 49 w 1048"/>
                <a:gd name="T57" fmla="*/ 383 h 925"/>
                <a:gd name="T58" fmla="*/ 26 w 1048"/>
                <a:gd name="T59" fmla="*/ 310 h 925"/>
                <a:gd name="T60" fmla="*/ 10 w 1048"/>
                <a:gd name="T61" fmla="*/ 236 h 925"/>
                <a:gd name="T62" fmla="*/ 0 w 1048"/>
                <a:gd name="T63" fmla="*/ 109 h 925"/>
                <a:gd name="T64" fmla="*/ 1 w 1048"/>
                <a:gd name="T65" fmla="*/ 54 h 925"/>
                <a:gd name="T66" fmla="*/ 60 w 1048"/>
                <a:gd name="T67" fmla="*/ 121 h 925"/>
                <a:gd name="T68" fmla="*/ 132 w 1048"/>
                <a:gd name="T69" fmla="*/ 173 h 925"/>
                <a:gd name="T70" fmla="*/ 213 w 1048"/>
                <a:gd name="T71" fmla="*/ 210 h 925"/>
                <a:gd name="T72" fmla="*/ 300 w 1048"/>
                <a:gd name="T73" fmla="*/ 235 h 925"/>
                <a:gd name="T74" fmla="*/ 390 w 1048"/>
                <a:gd name="T75" fmla="*/ 247 h 925"/>
                <a:gd name="T76" fmla="*/ 459 w 1048"/>
                <a:gd name="T77" fmla="*/ 253 h 925"/>
                <a:gd name="T78" fmla="*/ 584 w 1048"/>
                <a:gd name="T79" fmla="*/ 246 h 925"/>
                <a:gd name="T80" fmla="*/ 646 w 1048"/>
                <a:gd name="T81" fmla="*/ 235 h 925"/>
                <a:gd name="T82" fmla="*/ 703 w 1048"/>
                <a:gd name="T83" fmla="*/ 215 h 925"/>
                <a:gd name="T84" fmla="*/ 739 w 1048"/>
                <a:gd name="T85" fmla="*/ 197 h 925"/>
                <a:gd name="T86" fmla="*/ 817 w 1048"/>
                <a:gd name="T87" fmla="*/ 269 h 925"/>
                <a:gd name="T88" fmla="*/ 834 w 1048"/>
                <a:gd name="T89" fmla="*/ 282 h 925"/>
                <a:gd name="T90" fmla="*/ 823 w 1048"/>
                <a:gd name="T91" fmla="*/ 235 h 925"/>
                <a:gd name="T92" fmla="*/ 819 w 1048"/>
                <a:gd name="T93" fmla="*/ 171 h 925"/>
                <a:gd name="T94" fmla="*/ 825 w 1048"/>
                <a:gd name="T95" fmla="*/ 140 h 925"/>
                <a:gd name="T96" fmla="*/ 837 w 1048"/>
                <a:gd name="T97" fmla="*/ 108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8" h="925">
                  <a:moveTo>
                    <a:pt x="837" y="108"/>
                  </a:moveTo>
                  <a:lnTo>
                    <a:pt x="837" y="108"/>
                  </a:lnTo>
                  <a:lnTo>
                    <a:pt x="843" y="94"/>
                  </a:lnTo>
                  <a:lnTo>
                    <a:pt x="851" y="80"/>
                  </a:lnTo>
                  <a:lnTo>
                    <a:pt x="858" y="65"/>
                  </a:lnTo>
                  <a:lnTo>
                    <a:pt x="867" y="53"/>
                  </a:lnTo>
                  <a:lnTo>
                    <a:pt x="876" y="41"/>
                  </a:lnTo>
                  <a:lnTo>
                    <a:pt x="887" y="31"/>
                  </a:lnTo>
                  <a:lnTo>
                    <a:pt x="898" y="21"/>
                  </a:lnTo>
                  <a:lnTo>
                    <a:pt x="908" y="13"/>
                  </a:lnTo>
                  <a:lnTo>
                    <a:pt x="920" y="7"/>
                  </a:lnTo>
                  <a:lnTo>
                    <a:pt x="933" y="3"/>
                  </a:lnTo>
                  <a:lnTo>
                    <a:pt x="946" y="0"/>
                  </a:lnTo>
                  <a:lnTo>
                    <a:pt x="958" y="0"/>
                  </a:lnTo>
                  <a:lnTo>
                    <a:pt x="971" y="3"/>
                  </a:lnTo>
                  <a:lnTo>
                    <a:pt x="984" y="9"/>
                  </a:lnTo>
                  <a:lnTo>
                    <a:pt x="998" y="17"/>
                  </a:lnTo>
                  <a:lnTo>
                    <a:pt x="1011" y="28"/>
                  </a:lnTo>
                  <a:lnTo>
                    <a:pt x="1011" y="28"/>
                  </a:lnTo>
                  <a:lnTo>
                    <a:pt x="1022" y="40"/>
                  </a:lnTo>
                  <a:lnTo>
                    <a:pt x="1030" y="53"/>
                  </a:lnTo>
                  <a:lnTo>
                    <a:pt x="1037" y="65"/>
                  </a:lnTo>
                  <a:lnTo>
                    <a:pt x="1042" y="80"/>
                  </a:lnTo>
                  <a:lnTo>
                    <a:pt x="1046" y="95"/>
                  </a:lnTo>
                  <a:lnTo>
                    <a:pt x="1047" y="110"/>
                  </a:lnTo>
                  <a:lnTo>
                    <a:pt x="1048" y="126"/>
                  </a:lnTo>
                  <a:lnTo>
                    <a:pt x="1048" y="142"/>
                  </a:lnTo>
                  <a:lnTo>
                    <a:pt x="1046" y="174"/>
                  </a:lnTo>
                  <a:lnTo>
                    <a:pt x="1040" y="205"/>
                  </a:lnTo>
                  <a:lnTo>
                    <a:pt x="1029" y="264"/>
                  </a:lnTo>
                  <a:lnTo>
                    <a:pt x="1033" y="267"/>
                  </a:lnTo>
                  <a:lnTo>
                    <a:pt x="504" y="925"/>
                  </a:lnTo>
                  <a:lnTo>
                    <a:pt x="497" y="920"/>
                  </a:lnTo>
                  <a:lnTo>
                    <a:pt x="497" y="920"/>
                  </a:lnTo>
                  <a:lnTo>
                    <a:pt x="484" y="920"/>
                  </a:lnTo>
                  <a:lnTo>
                    <a:pt x="473" y="917"/>
                  </a:lnTo>
                  <a:lnTo>
                    <a:pt x="461" y="913"/>
                  </a:lnTo>
                  <a:lnTo>
                    <a:pt x="451" y="910"/>
                  </a:lnTo>
                  <a:lnTo>
                    <a:pt x="431" y="899"/>
                  </a:lnTo>
                  <a:lnTo>
                    <a:pt x="419" y="896"/>
                  </a:lnTo>
                  <a:lnTo>
                    <a:pt x="407" y="893"/>
                  </a:lnTo>
                  <a:lnTo>
                    <a:pt x="407" y="893"/>
                  </a:lnTo>
                  <a:lnTo>
                    <a:pt x="397" y="892"/>
                  </a:lnTo>
                  <a:lnTo>
                    <a:pt x="388" y="890"/>
                  </a:lnTo>
                  <a:lnTo>
                    <a:pt x="379" y="892"/>
                  </a:lnTo>
                  <a:lnTo>
                    <a:pt x="372" y="893"/>
                  </a:lnTo>
                  <a:lnTo>
                    <a:pt x="358" y="898"/>
                  </a:lnTo>
                  <a:lnTo>
                    <a:pt x="340" y="905"/>
                  </a:lnTo>
                  <a:lnTo>
                    <a:pt x="340" y="905"/>
                  </a:lnTo>
                  <a:lnTo>
                    <a:pt x="322" y="908"/>
                  </a:lnTo>
                  <a:lnTo>
                    <a:pt x="305" y="912"/>
                  </a:lnTo>
                  <a:lnTo>
                    <a:pt x="290" y="913"/>
                  </a:lnTo>
                  <a:lnTo>
                    <a:pt x="274" y="912"/>
                  </a:lnTo>
                  <a:lnTo>
                    <a:pt x="268" y="911"/>
                  </a:lnTo>
                  <a:lnTo>
                    <a:pt x="261" y="908"/>
                  </a:lnTo>
                  <a:lnTo>
                    <a:pt x="256" y="905"/>
                  </a:lnTo>
                  <a:lnTo>
                    <a:pt x="251" y="901"/>
                  </a:lnTo>
                  <a:lnTo>
                    <a:pt x="246" y="894"/>
                  </a:lnTo>
                  <a:lnTo>
                    <a:pt x="242" y="888"/>
                  </a:lnTo>
                  <a:lnTo>
                    <a:pt x="238" y="879"/>
                  </a:lnTo>
                  <a:lnTo>
                    <a:pt x="235" y="869"/>
                  </a:lnTo>
                  <a:lnTo>
                    <a:pt x="235" y="869"/>
                  </a:lnTo>
                  <a:lnTo>
                    <a:pt x="232" y="856"/>
                  </a:lnTo>
                  <a:lnTo>
                    <a:pt x="231" y="843"/>
                  </a:lnTo>
                  <a:lnTo>
                    <a:pt x="228" y="819"/>
                  </a:lnTo>
                  <a:lnTo>
                    <a:pt x="228" y="793"/>
                  </a:lnTo>
                  <a:lnTo>
                    <a:pt x="228" y="767"/>
                  </a:lnTo>
                  <a:lnTo>
                    <a:pt x="228" y="743"/>
                  </a:lnTo>
                  <a:lnTo>
                    <a:pt x="227" y="717"/>
                  </a:lnTo>
                  <a:lnTo>
                    <a:pt x="224" y="705"/>
                  </a:lnTo>
                  <a:lnTo>
                    <a:pt x="220" y="692"/>
                  </a:lnTo>
                  <a:lnTo>
                    <a:pt x="217" y="679"/>
                  </a:lnTo>
                  <a:lnTo>
                    <a:pt x="211" y="666"/>
                  </a:lnTo>
                  <a:lnTo>
                    <a:pt x="211" y="666"/>
                  </a:lnTo>
                  <a:lnTo>
                    <a:pt x="204" y="651"/>
                  </a:lnTo>
                  <a:lnTo>
                    <a:pt x="196" y="636"/>
                  </a:lnTo>
                  <a:lnTo>
                    <a:pt x="177" y="605"/>
                  </a:lnTo>
                  <a:lnTo>
                    <a:pt x="158" y="575"/>
                  </a:lnTo>
                  <a:lnTo>
                    <a:pt x="137" y="546"/>
                  </a:lnTo>
                  <a:lnTo>
                    <a:pt x="137" y="546"/>
                  </a:lnTo>
                  <a:lnTo>
                    <a:pt x="109" y="502"/>
                  </a:lnTo>
                  <a:lnTo>
                    <a:pt x="95" y="481"/>
                  </a:lnTo>
                  <a:lnTo>
                    <a:pt x="83" y="459"/>
                  </a:lnTo>
                  <a:lnTo>
                    <a:pt x="83" y="459"/>
                  </a:lnTo>
                  <a:lnTo>
                    <a:pt x="71" y="433"/>
                  </a:lnTo>
                  <a:lnTo>
                    <a:pt x="59" y="408"/>
                  </a:lnTo>
                  <a:lnTo>
                    <a:pt x="49" y="383"/>
                  </a:lnTo>
                  <a:lnTo>
                    <a:pt x="40" y="359"/>
                  </a:lnTo>
                  <a:lnTo>
                    <a:pt x="32" y="334"/>
                  </a:lnTo>
                  <a:lnTo>
                    <a:pt x="26" y="310"/>
                  </a:lnTo>
                  <a:lnTo>
                    <a:pt x="19" y="286"/>
                  </a:lnTo>
                  <a:lnTo>
                    <a:pt x="15" y="260"/>
                  </a:lnTo>
                  <a:lnTo>
                    <a:pt x="10" y="236"/>
                  </a:lnTo>
                  <a:lnTo>
                    <a:pt x="8" y="212"/>
                  </a:lnTo>
                  <a:lnTo>
                    <a:pt x="3" y="160"/>
                  </a:lnTo>
                  <a:lnTo>
                    <a:pt x="0" y="109"/>
                  </a:lnTo>
                  <a:lnTo>
                    <a:pt x="0" y="54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19" y="78"/>
                  </a:lnTo>
                  <a:lnTo>
                    <a:pt x="39" y="100"/>
                  </a:lnTo>
                  <a:lnTo>
                    <a:pt x="60" y="121"/>
                  </a:lnTo>
                  <a:lnTo>
                    <a:pt x="83" y="140"/>
                  </a:lnTo>
                  <a:lnTo>
                    <a:pt x="106" y="158"/>
                  </a:lnTo>
                  <a:lnTo>
                    <a:pt x="132" y="173"/>
                  </a:lnTo>
                  <a:lnTo>
                    <a:pt x="158" y="187"/>
                  </a:lnTo>
                  <a:lnTo>
                    <a:pt x="186" y="199"/>
                  </a:lnTo>
                  <a:lnTo>
                    <a:pt x="213" y="210"/>
                  </a:lnTo>
                  <a:lnTo>
                    <a:pt x="242" y="219"/>
                  </a:lnTo>
                  <a:lnTo>
                    <a:pt x="270" y="228"/>
                  </a:lnTo>
                  <a:lnTo>
                    <a:pt x="300" y="235"/>
                  </a:lnTo>
                  <a:lnTo>
                    <a:pt x="329" y="240"/>
                  </a:lnTo>
                  <a:lnTo>
                    <a:pt x="359" y="245"/>
                  </a:lnTo>
                  <a:lnTo>
                    <a:pt x="390" y="247"/>
                  </a:lnTo>
                  <a:lnTo>
                    <a:pt x="419" y="250"/>
                  </a:lnTo>
                  <a:lnTo>
                    <a:pt x="419" y="250"/>
                  </a:lnTo>
                  <a:lnTo>
                    <a:pt x="459" y="253"/>
                  </a:lnTo>
                  <a:lnTo>
                    <a:pt x="501" y="253"/>
                  </a:lnTo>
                  <a:lnTo>
                    <a:pt x="542" y="250"/>
                  </a:lnTo>
                  <a:lnTo>
                    <a:pt x="584" y="246"/>
                  </a:lnTo>
                  <a:lnTo>
                    <a:pt x="605" y="242"/>
                  </a:lnTo>
                  <a:lnTo>
                    <a:pt x="625" y="238"/>
                  </a:lnTo>
                  <a:lnTo>
                    <a:pt x="646" y="235"/>
                  </a:lnTo>
                  <a:lnTo>
                    <a:pt x="665" y="228"/>
                  </a:lnTo>
                  <a:lnTo>
                    <a:pt x="684" y="222"/>
                  </a:lnTo>
                  <a:lnTo>
                    <a:pt x="703" y="215"/>
                  </a:lnTo>
                  <a:lnTo>
                    <a:pt x="721" y="206"/>
                  </a:lnTo>
                  <a:lnTo>
                    <a:pt x="739" y="197"/>
                  </a:lnTo>
                  <a:lnTo>
                    <a:pt x="739" y="197"/>
                  </a:lnTo>
                  <a:lnTo>
                    <a:pt x="768" y="219"/>
                  </a:lnTo>
                  <a:lnTo>
                    <a:pt x="793" y="244"/>
                  </a:lnTo>
                  <a:lnTo>
                    <a:pt x="817" y="269"/>
                  </a:lnTo>
                  <a:lnTo>
                    <a:pt x="841" y="297"/>
                  </a:lnTo>
                  <a:lnTo>
                    <a:pt x="841" y="297"/>
                  </a:lnTo>
                  <a:lnTo>
                    <a:pt x="834" y="282"/>
                  </a:lnTo>
                  <a:lnTo>
                    <a:pt x="830" y="267"/>
                  </a:lnTo>
                  <a:lnTo>
                    <a:pt x="826" y="251"/>
                  </a:lnTo>
                  <a:lnTo>
                    <a:pt x="823" y="235"/>
                  </a:lnTo>
                  <a:lnTo>
                    <a:pt x="819" y="203"/>
                  </a:lnTo>
                  <a:lnTo>
                    <a:pt x="819" y="171"/>
                  </a:lnTo>
                  <a:lnTo>
                    <a:pt x="819" y="171"/>
                  </a:lnTo>
                  <a:lnTo>
                    <a:pt x="819" y="171"/>
                  </a:lnTo>
                  <a:lnTo>
                    <a:pt x="821" y="156"/>
                  </a:lnTo>
                  <a:lnTo>
                    <a:pt x="825" y="140"/>
                  </a:lnTo>
                  <a:lnTo>
                    <a:pt x="830" y="124"/>
                  </a:lnTo>
                  <a:lnTo>
                    <a:pt x="837" y="108"/>
                  </a:lnTo>
                  <a:lnTo>
                    <a:pt x="837" y="108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E0D27A1B-8432-D94D-CA78-D60BD976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2028"/>
              <a:ext cx="50" cy="95"/>
            </a:xfrm>
            <a:custGeom>
              <a:avLst/>
              <a:gdLst>
                <a:gd name="T0" fmla="*/ 80 w 102"/>
                <a:gd name="T1" fmla="*/ 63 h 189"/>
                <a:gd name="T2" fmla="*/ 80 w 102"/>
                <a:gd name="T3" fmla="*/ 63 h 189"/>
                <a:gd name="T4" fmla="*/ 80 w 102"/>
                <a:gd name="T5" fmla="*/ 95 h 189"/>
                <a:gd name="T6" fmla="*/ 84 w 102"/>
                <a:gd name="T7" fmla="*/ 127 h 189"/>
                <a:gd name="T8" fmla="*/ 87 w 102"/>
                <a:gd name="T9" fmla="*/ 143 h 189"/>
                <a:gd name="T10" fmla="*/ 91 w 102"/>
                <a:gd name="T11" fmla="*/ 159 h 189"/>
                <a:gd name="T12" fmla="*/ 95 w 102"/>
                <a:gd name="T13" fmla="*/ 174 h 189"/>
                <a:gd name="T14" fmla="*/ 102 w 102"/>
                <a:gd name="T15" fmla="*/ 189 h 189"/>
                <a:gd name="T16" fmla="*/ 102 w 102"/>
                <a:gd name="T17" fmla="*/ 189 h 189"/>
                <a:gd name="T18" fmla="*/ 78 w 102"/>
                <a:gd name="T19" fmla="*/ 161 h 189"/>
                <a:gd name="T20" fmla="*/ 54 w 102"/>
                <a:gd name="T21" fmla="*/ 136 h 189"/>
                <a:gd name="T22" fmla="*/ 29 w 102"/>
                <a:gd name="T23" fmla="*/ 111 h 189"/>
                <a:gd name="T24" fmla="*/ 0 w 102"/>
                <a:gd name="T25" fmla="*/ 89 h 189"/>
                <a:gd name="T26" fmla="*/ 0 w 102"/>
                <a:gd name="T27" fmla="*/ 88 h 189"/>
                <a:gd name="T28" fmla="*/ 0 w 102"/>
                <a:gd name="T29" fmla="*/ 88 h 189"/>
                <a:gd name="T30" fmla="*/ 14 w 102"/>
                <a:gd name="T31" fmla="*/ 79 h 189"/>
                <a:gd name="T32" fmla="*/ 27 w 102"/>
                <a:gd name="T33" fmla="*/ 69 h 189"/>
                <a:gd name="T34" fmla="*/ 50 w 102"/>
                <a:gd name="T35" fmla="*/ 45 h 189"/>
                <a:gd name="T36" fmla="*/ 73 w 102"/>
                <a:gd name="T37" fmla="*/ 22 h 189"/>
                <a:gd name="T38" fmla="*/ 85 w 102"/>
                <a:gd name="T39" fmla="*/ 10 h 189"/>
                <a:gd name="T40" fmla="*/ 98 w 102"/>
                <a:gd name="T41" fmla="*/ 0 h 189"/>
                <a:gd name="T42" fmla="*/ 98 w 102"/>
                <a:gd name="T43" fmla="*/ 0 h 189"/>
                <a:gd name="T44" fmla="*/ 91 w 102"/>
                <a:gd name="T45" fmla="*/ 16 h 189"/>
                <a:gd name="T46" fmla="*/ 86 w 102"/>
                <a:gd name="T47" fmla="*/ 32 h 189"/>
                <a:gd name="T48" fmla="*/ 82 w 102"/>
                <a:gd name="T49" fmla="*/ 48 h 189"/>
                <a:gd name="T50" fmla="*/ 80 w 102"/>
                <a:gd name="T51" fmla="*/ 63 h 189"/>
                <a:gd name="T52" fmla="*/ 80 w 102"/>
                <a:gd name="T53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89">
                  <a:moveTo>
                    <a:pt x="80" y="63"/>
                  </a:moveTo>
                  <a:lnTo>
                    <a:pt x="80" y="63"/>
                  </a:lnTo>
                  <a:lnTo>
                    <a:pt x="80" y="95"/>
                  </a:lnTo>
                  <a:lnTo>
                    <a:pt x="84" y="127"/>
                  </a:lnTo>
                  <a:lnTo>
                    <a:pt x="87" y="143"/>
                  </a:lnTo>
                  <a:lnTo>
                    <a:pt x="91" y="159"/>
                  </a:lnTo>
                  <a:lnTo>
                    <a:pt x="95" y="174"/>
                  </a:lnTo>
                  <a:lnTo>
                    <a:pt x="102" y="189"/>
                  </a:lnTo>
                  <a:lnTo>
                    <a:pt x="102" y="189"/>
                  </a:lnTo>
                  <a:lnTo>
                    <a:pt x="78" y="161"/>
                  </a:lnTo>
                  <a:lnTo>
                    <a:pt x="54" y="136"/>
                  </a:lnTo>
                  <a:lnTo>
                    <a:pt x="29" y="11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4" y="79"/>
                  </a:lnTo>
                  <a:lnTo>
                    <a:pt x="27" y="69"/>
                  </a:lnTo>
                  <a:lnTo>
                    <a:pt x="50" y="45"/>
                  </a:lnTo>
                  <a:lnTo>
                    <a:pt x="73" y="22"/>
                  </a:lnTo>
                  <a:lnTo>
                    <a:pt x="85" y="1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1" y="16"/>
                  </a:lnTo>
                  <a:lnTo>
                    <a:pt x="86" y="32"/>
                  </a:lnTo>
                  <a:lnTo>
                    <a:pt x="82" y="48"/>
                  </a:lnTo>
                  <a:lnTo>
                    <a:pt x="80" y="63"/>
                  </a:lnTo>
                  <a:lnTo>
                    <a:pt x="80" y="63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DD8D9C93-3FFB-6BE4-0800-A27500B59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19"/>
              <a:ext cx="622" cy="612"/>
            </a:xfrm>
            <a:custGeom>
              <a:avLst/>
              <a:gdLst>
                <a:gd name="T0" fmla="*/ 1207 w 1244"/>
                <a:gd name="T1" fmla="*/ 709 h 1223"/>
                <a:gd name="T2" fmla="*/ 289 w 1244"/>
                <a:gd name="T3" fmla="*/ 1218 h 1223"/>
                <a:gd name="T4" fmla="*/ 285 w 1244"/>
                <a:gd name="T5" fmla="*/ 1191 h 1223"/>
                <a:gd name="T6" fmla="*/ 271 w 1244"/>
                <a:gd name="T7" fmla="*/ 1139 h 1223"/>
                <a:gd name="T8" fmla="*/ 247 w 1244"/>
                <a:gd name="T9" fmla="*/ 1086 h 1223"/>
                <a:gd name="T10" fmla="*/ 214 w 1244"/>
                <a:gd name="T11" fmla="*/ 1037 h 1223"/>
                <a:gd name="T12" fmla="*/ 174 w 1244"/>
                <a:gd name="T13" fmla="*/ 994 h 1223"/>
                <a:gd name="T14" fmla="*/ 129 w 1244"/>
                <a:gd name="T15" fmla="*/ 959 h 1223"/>
                <a:gd name="T16" fmla="*/ 79 w 1244"/>
                <a:gd name="T17" fmla="*/ 932 h 1223"/>
                <a:gd name="T18" fmla="*/ 53 w 1244"/>
                <a:gd name="T19" fmla="*/ 923 h 1223"/>
                <a:gd name="T20" fmla="*/ 27 w 1244"/>
                <a:gd name="T21" fmla="*/ 918 h 1223"/>
                <a:gd name="T22" fmla="*/ 0 w 1244"/>
                <a:gd name="T23" fmla="*/ 916 h 1223"/>
                <a:gd name="T24" fmla="*/ 329 w 1244"/>
                <a:gd name="T25" fmla="*/ 0 h 1223"/>
                <a:gd name="T26" fmla="*/ 333 w 1244"/>
                <a:gd name="T27" fmla="*/ 28 h 1223"/>
                <a:gd name="T28" fmla="*/ 339 w 1244"/>
                <a:gd name="T29" fmla="*/ 89 h 1223"/>
                <a:gd name="T30" fmla="*/ 347 w 1244"/>
                <a:gd name="T31" fmla="*/ 119 h 1223"/>
                <a:gd name="T32" fmla="*/ 357 w 1244"/>
                <a:gd name="T33" fmla="*/ 146 h 1223"/>
                <a:gd name="T34" fmla="*/ 372 w 1244"/>
                <a:gd name="T35" fmla="*/ 169 h 1223"/>
                <a:gd name="T36" fmla="*/ 396 w 1244"/>
                <a:gd name="T37" fmla="*/ 186 h 1223"/>
                <a:gd name="T38" fmla="*/ 425 w 1244"/>
                <a:gd name="T39" fmla="*/ 195 h 1223"/>
                <a:gd name="T40" fmla="*/ 443 w 1244"/>
                <a:gd name="T41" fmla="*/ 196 h 1223"/>
                <a:gd name="T42" fmla="*/ 480 w 1244"/>
                <a:gd name="T43" fmla="*/ 196 h 1223"/>
                <a:gd name="T44" fmla="*/ 536 w 1244"/>
                <a:gd name="T45" fmla="*/ 191 h 1223"/>
                <a:gd name="T46" fmla="*/ 572 w 1244"/>
                <a:gd name="T47" fmla="*/ 184 h 1223"/>
                <a:gd name="T48" fmla="*/ 597 w 1244"/>
                <a:gd name="T49" fmla="*/ 178 h 1223"/>
                <a:gd name="T50" fmla="*/ 634 w 1244"/>
                <a:gd name="T51" fmla="*/ 165 h 1223"/>
                <a:gd name="T52" fmla="*/ 658 w 1244"/>
                <a:gd name="T53" fmla="*/ 159 h 1223"/>
                <a:gd name="T54" fmla="*/ 671 w 1244"/>
                <a:gd name="T55" fmla="*/ 159 h 1223"/>
                <a:gd name="T56" fmla="*/ 662 w 1244"/>
                <a:gd name="T57" fmla="*/ 193 h 1223"/>
                <a:gd name="T58" fmla="*/ 659 w 1244"/>
                <a:gd name="T59" fmla="*/ 227 h 1223"/>
                <a:gd name="T60" fmla="*/ 661 w 1244"/>
                <a:gd name="T61" fmla="*/ 260 h 1223"/>
                <a:gd name="T62" fmla="*/ 670 w 1244"/>
                <a:gd name="T63" fmla="*/ 293 h 1223"/>
                <a:gd name="T64" fmla="*/ 683 w 1244"/>
                <a:gd name="T65" fmla="*/ 324 h 1223"/>
                <a:gd name="T66" fmla="*/ 702 w 1244"/>
                <a:gd name="T67" fmla="*/ 352 h 1223"/>
                <a:gd name="T68" fmla="*/ 726 w 1244"/>
                <a:gd name="T69" fmla="*/ 378 h 1223"/>
                <a:gd name="T70" fmla="*/ 757 w 1244"/>
                <a:gd name="T71" fmla="*/ 399 h 1223"/>
                <a:gd name="T72" fmla="*/ 770 w 1244"/>
                <a:gd name="T73" fmla="*/ 406 h 1223"/>
                <a:gd name="T74" fmla="*/ 798 w 1244"/>
                <a:gd name="T75" fmla="*/ 416 h 1223"/>
                <a:gd name="T76" fmla="*/ 830 w 1244"/>
                <a:gd name="T77" fmla="*/ 423 h 1223"/>
                <a:gd name="T78" fmla="*/ 862 w 1244"/>
                <a:gd name="T79" fmla="*/ 425 h 1223"/>
                <a:gd name="T80" fmla="*/ 913 w 1244"/>
                <a:gd name="T81" fmla="*/ 423 h 1223"/>
                <a:gd name="T82" fmla="*/ 977 w 1244"/>
                <a:gd name="T83" fmla="*/ 414 h 1223"/>
                <a:gd name="T84" fmla="*/ 1007 w 1244"/>
                <a:gd name="T85" fmla="*/ 407 h 1223"/>
                <a:gd name="T86" fmla="*/ 1008 w 1244"/>
                <a:gd name="T87" fmla="*/ 428 h 1223"/>
                <a:gd name="T88" fmla="*/ 1004 w 1244"/>
                <a:gd name="T89" fmla="*/ 452 h 1223"/>
                <a:gd name="T90" fmla="*/ 998 w 1244"/>
                <a:gd name="T91" fmla="*/ 489 h 1223"/>
                <a:gd name="T92" fmla="*/ 999 w 1244"/>
                <a:gd name="T93" fmla="*/ 499 h 1223"/>
                <a:gd name="T94" fmla="*/ 1005 w 1244"/>
                <a:gd name="T95" fmla="*/ 524 h 1223"/>
                <a:gd name="T96" fmla="*/ 1016 w 1244"/>
                <a:gd name="T97" fmla="*/ 548 h 1223"/>
                <a:gd name="T98" fmla="*/ 1028 w 1244"/>
                <a:gd name="T99" fmla="*/ 571 h 1223"/>
                <a:gd name="T100" fmla="*/ 1044 w 1244"/>
                <a:gd name="T101" fmla="*/ 592 h 1223"/>
                <a:gd name="T102" fmla="*/ 1053 w 1244"/>
                <a:gd name="T103" fmla="*/ 601 h 1223"/>
                <a:gd name="T104" fmla="*/ 1085 w 1244"/>
                <a:gd name="T105" fmla="*/ 626 h 1223"/>
                <a:gd name="T106" fmla="*/ 1122 w 1244"/>
                <a:gd name="T107" fmla="*/ 648 h 1223"/>
                <a:gd name="T108" fmla="*/ 1149 w 1244"/>
                <a:gd name="T109" fmla="*/ 660 h 1223"/>
                <a:gd name="T110" fmla="*/ 1177 w 1244"/>
                <a:gd name="T111" fmla="*/ 667 h 1223"/>
                <a:gd name="T112" fmla="*/ 1204 w 1244"/>
                <a:gd name="T113" fmla="*/ 670 h 1223"/>
                <a:gd name="T114" fmla="*/ 1231 w 1244"/>
                <a:gd name="T115" fmla="*/ 668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4" h="1223">
                  <a:moveTo>
                    <a:pt x="1244" y="666"/>
                  </a:moveTo>
                  <a:lnTo>
                    <a:pt x="1207" y="709"/>
                  </a:lnTo>
                  <a:lnTo>
                    <a:pt x="292" y="1223"/>
                  </a:lnTo>
                  <a:lnTo>
                    <a:pt x="289" y="1218"/>
                  </a:lnTo>
                  <a:lnTo>
                    <a:pt x="289" y="1218"/>
                  </a:lnTo>
                  <a:lnTo>
                    <a:pt x="285" y="1191"/>
                  </a:lnTo>
                  <a:lnTo>
                    <a:pt x="279" y="1164"/>
                  </a:lnTo>
                  <a:lnTo>
                    <a:pt x="271" y="1139"/>
                  </a:lnTo>
                  <a:lnTo>
                    <a:pt x="260" y="1112"/>
                  </a:lnTo>
                  <a:lnTo>
                    <a:pt x="247" y="1086"/>
                  </a:lnTo>
                  <a:lnTo>
                    <a:pt x="232" y="1062"/>
                  </a:lnTo>
                  <a:lnTo>
                    <a:pt x="214" y="1037"/>
                  </a:lnTo>
                  <a:lnTo>
                    <a:pt x="194" y="1016"/>
                  </a:lnTo>
                  <a:lnTo>
                    <a:pt x="174" y="994"/>
                  </a:lnTo>
                  <a:lnTo>
                    <a:pt x="152" y="976"/>
                  </a:lnTo>
                  <a:lnTo>
                    <a:pt x="129" y="959"/>
                  </a:lnTo>
                  <a:lnTo>
                    <a:pt x="105" y="944"/>
                  </a:lnTo>
                  <a:lnTo>
                    <a:pt x="79" y="932"/>
                  </a:lnTo>
                  <a:lnTo>
                    <a:pt x="66" y="929"/>
                  </a:lnTo>
                  <a:lnTo>
                    <a:pt x="53" y="923"/>
                  </a:lnTo>
                  <a:lnTo>
                    <a:pt x="41" y="921"/>
                  </a:lnTo>
                  <a:lnTo>
                    <a:pt x="27" y="918"/>
                  </a:lnTo>
                  <a:lnTo>
                    <a:pt x="14" y="917"/>
                  </a:lnTo>
                  <a:lnTo>
                    <a:pt x="0" y="916"/>
                  </a:lnTo>
                  <a:lnTo>
                    <a:pt x="301" y="33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3" y="28"/>
                  </a:lnTo>
                  <a:lnTo>
                    <a:pt x="335" y="59"/>
                  </a:lnTo>
                  <a:lnTo>
                    <a:pt x="339" y="89"/>
                  </a:lnTo>
                  <a:lnTo>
                    <a:pt x="343" y="105"/>
                  </a:lnTo>
                  <a:lnTo>
                    <a:pt x="347" y="119"/>
                  </a:lnTo>
                  <a:lnTo>
                    <a:pt x="351" y="133"/>
                  </a:lnTo>
                  <a:lnTo>
                    <a:pt x="357" y="146"/>
                  </a:lnTo>
                  <a:lnTo>
                    <a:pt x="364" y="157"/>
                  </a:lnTo>
                  <a:lnTo>
                    <a:pt x="372" y="169"/>
                  </a:lnTo>
                  <a:lnTo>
                    <a:pt x="383" y="178"/>
                  </a:lnTo>
                  <a:lnTo>
                    <a:pt x="396" y="186"/>
                  </a:lnTo>
                  <a:lnTo>
                    <a:pt x="408" y="191"/>
                  </a:lnTo>
                  <a:lnTo>
                    <a:pt x="425" y="195"/>
                  </a:lnTo>
                  <a:lnTo>
                    <a:pt x="425" y="195"/>
                  </a:lnTo>
                  <a:lnTo>
                    <a:pt x="443" y="196"/>
                  </a:lnTo>
                  <a:lnTo>
                    <a:pt x="461" y="197"/>
                  </a:lnTo>
                  <a:lnTo>
                    <a:pt x="480" y="196"/>
                  </a:lnTo>
                  <a:lnTo>
                    <a:pt x="499" y="195"/>
                  </a:lnTo>
                  <a:lnTo>
                    <a:pt x="536" y="191"/>
                  </a:lnTo>
                  <a:lnTo>
                    <a:pt x="572" y="184"/>
                  </a:lnTo>
                  <a:lnTo>
                    <a:pt x="572" y="184"/>
                  </a:lnTo>
                  <a:lnTo>
                    <a:pt x="585" y="182"/>
                  </a:lnTo>
                  <a:lnTo>
                    <a:pt x="597" y="178"/>
                  </a:lnTo>
                  <a:lnTo>
                    <a:pt x="621" y="169"/>
                  </a:lnTo>
                  <a:lnTo>
                    <a:pt x="634" y="165"/>
                  </a:lnTo>
                  <a:lnTo>
                    <a:pt x="647" y="161"/>
                  </a:lnTo>
                  <a:lnTo>
                    <a:pt x="658" y="159"/>
                  </a:lnTo>
                  <a:lnTo>
                    <a:pt x="671" y="159"/>
                  </a:lnTo>
                  <a:lnTo>
                    <a:pt x="671" y="159"/>
                  </a:lnTo>
                  <a:lnTo>
                    <a:pt x="666" y="175"/>
                  </a:lnTo>
                  <a:lnTo>
                    <a:pt x="662" y="193"/>
                  </a:lnTo>
                  <a:lnTo>
                    <a:pt x="659" y="210"/>
                  </a:lnTo>
                  <a:lnTo>
                    <a:pt x="659" y="227"/>
                  </a:lnTo>
                  <a:lnTo>
                    <a:pt x="659" y="243"/>
                  </a:lnTo>
                  <a:lnTo>
                    <a:pt x="661" y="260"/>
                  </a:lnTo>
                  <a:lnTo>
                    <a:pt x="665" y="276"/>
                  </a:lnTo>
                  <a:lnTo>
                    <a:pt x="670" y="293"/>
                  </a:lnTo>
                  <a:lnTo>
                    <a:pt x="675" y="309"/>
                  </a:lnTo>
                  <a:lnTo>
                    <a:pt x="683" y="324"/>
                  </a:lnTo>
                  <a:lnTo>
                    <a:pt x="692" y="338"/>
                  </a:lnTo>
                  <a:lnTo>
                    <a:pt x="702" y="352"/>
                  </a:lnTo>
                  <a:lnTo>
                    <a:pt x="713" y="365"/>
                  </a:lnTo>
                  <a:lnTo>
                    <a:pt x="726" y="378"/>
                  </a:lnTo>
                  <a:lnTo>
                    <a:pt x="740" y="389"/>
                  </a:lnTo>
                  <a:lnTo>
                    <a:pt x="757" y="399"/>
                  </a:lnTo>
                  <a:lnTo>
                    <a:pt x="757" y="399"/>
                  </a:lnTo>
                  <a:lnTo>
                    <a:pt x="770" y="406"/>
                  </a:lnTo>
                  <a:lnTo>
                    <a:pt x="784" y="412"/>
                  </a:lnTo>
                  <a:lnTo>
                    <a:pt x="798" y="416"/>
                  </a:lnTo>
                  <a:lnTo>
                    <a:pt x="813" y="420"/>
                  </a:lnTo>
                  <a:lnTo>
                    <a:pt x="830" y="423"/>
                  </a:lnTo>
                  <a:lnTo>
                    <a:pt x="845" y="424"/>
                  </a:lnTo>
                  <a:lnTo>
                    <a:pt x="862" y="425"/>
                  </a:lnTo>
                  <a:lnTo>
                    <a:pt x="880" y="425"/>
                  </a:lnTo>
                  <a:lnTo>
                    <a:pt x="913" y="423"/>
                  </a:lnTo>
                  <a:lnTo>
                    <a:pt x="946" y="419"/>
                  </a:lnTo>
                  <a:lnTo>
                    <a:pt x="977" y="414"/>
                  </a:lnTo>
                  <a:lnTo>
                    <a:pt x="1007" y="407"/>
                  </a:lnTo>
                  <a:lnTo>
                    <a:pt x="1007" y="407"/>
                  </a:lnTo>
                  <a:lnTo>
                    <a:pt x="1008" y="417"/>
                  </a:lnTo>
                  <a:lnTo>
                    <a:pt x="1008" y="428"/>
                  </a:lnTo>
                  <a:lnTo>
                    <a:pt x="1007" y="439"/>
                  </a:lnTo>
                  <a:lnTo>
                    <a:pt x="1004" y="452"/>
                  </a:lnTo>
                  <a:lnTo>
                    <a:pt x="999" y="476"/>
                  </a:lnTo>
                  <a:lnTo>
                    <a:pt x="998" y="489"/>
                  </a:lnTo>
                  <a:lnTo>
                    <a:pt x="999" y="499"/>
                  </a:lnTo>
                  <a:lnTo>
                    <a:pt x="999" y="499"/>
                  </a:lnTo>
                  <a:lnTo>
                    <a:pt x="1002" y="512"/>
                  </a:lnTo>
                  <a:lnTo>
                    <a:pt x="1005" y="524"/>
                  </a:lnTo>
                  <a:lnTo>
                    <a:pt x="1009" y="537"/>
                  </a:lnTo>
                  <a:lnTo>
                    <a:pt x="1016" y="548"/>
                  </a:lnTo>
                  <a:lnTo>
                    <a:pt x="1022" y="561"/>
                  </a:lnTo>
                  <a:lnTo>
                    <a:pt x="1028" y="571"/>
                  </a:lnTo>
                  <a:lnTo>
                    <a:pt x="1036" y="581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53" y="601"/>
                  </a:lnTo>
                  <a:lnTo>
                    <a:pt x="1063" y="610"/>
                  </a:lnTo>
                  <a:lnTo>
                    <a:pt x="1085" y="626"/>
                  </a:lnTo>
                  <a:lnTo>
                    <a:pt x="1109" y="642"/>
                  </a:lnTo>
                  <a:lnTo>
                    <a:pt x="1122" y="648"/>
                  </a:lnTo>
                  <a:lnTo>
                    <a:pt x="1136" y="654"/>
                  </a:lnTo>
                  <a:lnTo>
                    <a:pt x="1149" y="660"/>
                  </a:lnTo>
                  <a:lnTo>
                    <a:pt x="1163" y="663"/>
                  </a:lnTo>
                  <a:lnTo>
                    <a:pt x="1177" y="667"/>
                  </a:lnTo>
                  <a:lnTo>
                    <a:pt x="1191" y="668"/>
                  </a:lnTo>
                  <a:lnTo>
                    <a:pt x="1204" y="670"/>
                  </a:lnTo>
                  <a:lnTo>
                    <a:pt x="1218" y="670"/>
                  </a:lnTo>
                  <a:lnTo>
                    <a:pt x="1231" y="668"/>
                  </a:lnTo>
                  <a:lnTo>
                    <a:pt x="1244" y="66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3B53AF6E-612C-D3A0-9007-D0DEF56E0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19"/>
              <a:ext cx="622" cy="612"/>
            </a:xfrm>
            <a:custGeom>
              <a:avLst/>
              <a:gdLst>
                <a:gd name="T0" fmla="*/ 1207 w 1244"/>
                <a:gd name="T1" fmla="*/ 709 h 1223"/>
                <a:gd name="T2" fmla="*/ 289 w 1244"/>
                <a:gd name="T3" fmla="*/ 1218 h 1223"/>
                <a:gd name="T4" fmla="*/ 285 w 1244"/>
                <a:gd name="T5" fmla="*/ 1191 h 1223"/>
                <a:gd name="T6" fmla="*/ 271 w 1244"/>
                <a:gd name="T7" fmla="*/ 1139 h 1223"/>
                <a:gd name="T8" fmla="*/ 247 w 1244"/>
                <a:gd name="T9" fmla="*/ 1086 h 1223"/>
                <a:gd name="T10" fmla="*/ 214 w 1244"/>
                <a:gd name="T11" fmla="*/ 1037 h 1223"/>
                <a:gd name="T12" fmla="*/ 174 w 1244"/>
                <a:gd name="T13" fmla="*/ 994 h 1223"/>
                <a:gd name="T14" fmla="*/ 129 w 1244"/>
                <a:gd name="T15" fmla="*/ 959 h 1223"/>
                <a:gd name="T16" fmla="*/ 79 w 1244"/>
                <a:gd name="T17" fmla="*/ 932 h 1223"/>
                <a:gd name="T18" fmla="*/ 53 w 1244"/>
                <a:gd name="T19" fmla="*/ 923 h 1223"/>
                <a:gd name="T20" fmla="*/ 27 w 1244"/>
                <a:gd name="T21" fmla="*/ 918 h 1223"/>
                <a:gd name="T22" fmla="*/ 0 w 1244"/>
                <a:gd name="T23" fmla="*/ 916 h 1223"/>
                <a:gd name="T24" fmla="*/ 329 w 1244"/>
                <a:gd name="T25" fmla="*/ 0 h 1223"/>
                <a:gd name="T26" fmla="*/ 333 w 1244"/>
                <a:gd name="T27" fmla="*/ 28 h 1223"/>
                <a:gd name="T28" fmla="*/ 339 w 1244"/>
                <a:gd name="T29" fmla="*/ 89 h 1223"/>
                <a:gd name="T30" fmla="*/ 347 w 1244"/>
                <a:gd name="T31" fmla="*/ 119 h 1223"/>
                <a:gd name="T32" fmla="*/ 357 w 1244"/>
                <a:gd name="T33" fmla="*/ 146 h 1223"/>
                <a:gd name="T34" fmla="*/ 372 w 1244"/>
                <a:gd name="T35" fmla="*/ 169 h 1223"/>
                <a:gd name="T36" fmla="*/ 396 w 1244"/>
                <a:gd name="T37" fmla="*/ 186 h 1223"/>
                <a:gd name="T38" fmla="*/ 425 w 1244"/>
                <a:gd name="T39" fmla="*/ 195 h 1223"/>
                <a:gd name="T40" fmla="*/ 443 w 1244"/>
                <a:gd name="T41" fmla="*/ 196 h 1223"/>
                <a:gd name="T42" fmla="*/ 480 w 1244"/>
                <a:gd name="T43" fmla="*/ 196 h 1223"/>
                <a:gd name="T44" fmla="*/ 536 w 1244"/>
                <a:gd name="T45" fmla="*/ 191 h 1223"/>
                <a:gd name="T46" fmla="*/ 572 w 1244"/>
                <a:gd name="T47" fmla="*/ 184 h 1223"/>
                <a:gd name="T48" fmla="*/ 597 w 1244"/>
                <a:gd name="T49" fmla="*/ 178 h 1223"/>
                <a:gd name="T50" fmla="*/ 634 w 1244"/>
                <a:gd name="T51" fmla="*/ 165 h 1223"/>
                <a:gd name="T52" fmla="*/ 658 w 1244"/>
                <a:gd name="T53" fmla="*/ 159 h 1223"/>
                <a:gd name="T54" fmla="*/ 671 w 1244"/>
                <a:gd name="T55" fmla="*/ 159 h 1223"/>
                <a:gd name="T56" fmla="*/ 662 w 1244"/>
                <a:gd name="T57" fmla="*/ 193 h 1223"/>
                <a:gd name="T58" fmla="*/ 659 w 1244"/>
                <a:gd name="T59" fmla="*/ 227 h 1223"/>
                <a:gd name="T60" fmla="*/ 661 w 1244"/>
                <a:gd name="T61" fmla="*/ 260 h 1223"/>
                <a:gd name="T62" fmla="*/ 670 w 1244"/>
                <a:gd name="T63" fmla="*/ 293 h 1223"/>
                <a:gd name="T64" fmla="*/ 683 w 1244"/>
                <a:gd name="T65" fmla="*/ 324 h 1223"/>
                <a:gd name="T66" fmla="*/ 702 w 1244"/>
                <a:gd name="T67" fmla="*/ 352 h 1223"/>
                <a:gd name="T68" fmla="*/ 726 w 1244"/>
                <a:gd name="T69" fmla="*/ 378 h 1223"/>
                <a:gd name="T70" fmla="*/ 757 w 1244"/>
                <a:gd name="T71" fmla="*/ 399 h 1223"/>
                <a:gd name="T72" fmla="*/ 770 w 1244"/>
                <a:gd name="T73" fmla="*/ 406 h 1223"/>
                <a:gd name="T74" fmla="*/ 798 w 1244"/>
                <a:gd name="T75" fmla="*/ 416 h 1223"/>
                <a:gd name="T76" fmla="*/ 830 w 1244"/>
                <a:gd name="T77" fmla="*/ 423 h 1223"/>
                <a:gd name="T78" fmla="*/ 862 w 1244"/>
                <a:gd name="T79" fmla="*/ 425 h 1223"/>
                <a:gd name="T80" fmla="*/ 913 w 1244"/>
                <a:gd name="T81" fmla="*/ 423 h 1223"/>
                <a:gd name="T82" fmla="*/ 977 w 1244"/>
                <a:gd name="T83" fmla="*/ 414 h 1223"/>
                <a:gd name="T84" fmla="*/ 1007 w 1244"/>
                <a:gd name="T85" fmla="*/ 407 h 1223"/>
                <a:gd name="T86" fmla="*/ 1008 w 1244"/>
                <a:gd name="T87" fmla="*/ 428 h 1223"/>
                <a:gd name="T88" fmla="*/ 1004 w 1244"/>
                <a:gd name="T89" fmla="*/ 452 h 1223"/>
                <a:gd name="T90" fmla="*/ 998 w 1244"/>
                <a:gd name="T91" fmla="*/ 489 h 1223"/>
                <a:gd name="T92" fmla="*/ 999 w 1244"/>
                <a:gd name="T93" fmla="*/ 499 h 1223"/>
                <a:gd name="T94" fmla="*/ 1005 w 1244"/>
                <a:gd name="T95" fmla="*/ 524 h 1223"/>
                <a:gd name="T96" fmla="*/ 1016 w 1244"/>
                <a:gd name="T97" fmla="*/ 548 h 1223"/>
                <a:gd name="T98" fmla="*/ 1028 w 1244"/>
                <a:gd name="T99" fmla="*/ 571 h 1223"/>
                <a:gd name="T100" fmla="*/ 1044 w 1244"/>
                <a:gd name="T101" fmla="*/ 592 h 1223"/>
                <a:gd name="T102" fmla="*/ 1053 w 1244"/>
                <a:gd name="T103" fmla="*/ 601 h 1223"/>
                <a:gd name="T104" fmla="*/ 1085 w 1244"/>
                <a:gd name="T105" fmla="*/ 626 h 1223"/>
                <a:gd name="T106" fmla="*/ 1122 w 1244"/>
                <a:gd name="T107" fmla="*/ 648 h 1223"/>
                <a:gd name="T108" fmla="*/ 1149 w 1244"/>
                <a:gd name="T109" fmla="*/ 660 h 1223"/>
                <a:gd name="T110" fmla="*/ 1177 w 1244"/>
                <a:gd name="T111" fmla="*/ 667 h 1223"/>
                <a:gd name="T112" fmla="*/ 1204 w 1244"/>
                <a:gd name="T113" fmla="*/ 670 h 1223"/>
                <a:gd name="T114" fmla="*/ 1231 w 1244"/>
                <a:gd name="T115" fmla="*/ 668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4" h="1223">
                  <a:moveTo>
                    <a:pt x="1244" y="666"/>
                  </a:moveTo>
                  <a:lnTo>
                    <a:pt x="1207" y="709"/>
                  </a:lnTo>
                  <a:lnTo>
                    <a:pt x="292" y="1223"/>
                  </a:lnTo>
                  <a:lnTo>
                    <a:pt x="289" y="1218"/>
                  </a:lnTo>
                  <a:lnTo>
                    <a:pt x="289" y="1218"/>
                  </a:lnTo>
                  <a:lnTo>
                    <a:pt x="285" y="1191"/>
                  </a:lnTo>
                  <a:lnTo>
                    <a:pt x="279" y="1164"/>
                  </a:lnTo>
                  <a:lnTo>
                    <a:pt x="271" y="1139"/>
                  </a:lnTo>
                  <a:lnTo>
                    <a:pt x="260" y="1112"/>
                  </a:lnTo>
                  <a:lnTo>
                    <a:pt x="247" y="1086"/>
                  </a:lnTo>
                  <a:lnTo>
                    <a:pt x="232" y="1062"/>
                  </a:lnTo>
                  <a:lnTo>
                    <a:pt x="214" y="1037"/>
                  </a:lnTo>
                  <a:lnTo>
                    <a:pt x="194" y="1016"/>
                  </a:lnTo>
                  <a:lnTo>
                    <a:pt x="174" y="994"/>
                  </a:lnTo>
                  <a:lnTo>
                    <a:pt x="152" y="976"/>
                  </a:lnTo>
                  <a:lnTo>
                    <a:pt x="129" y="959"/>
                  </a:lnTo>
                  <a:lnTo>
                    <a:pt x="105" y="944"/>
                  </a:lnTo>
                  <a:lnTo>
                    <a:pt x="79" y="932"/>
                  </a:lnTo>
                  <a:lnTo>
                    <a:pt x="66" y="929"/>
                  </a:lnTo>
                  <a:lnTo>
                    <a:pt x="53" y="923"/>
                  </a:lnTo>
                  <a:lnTo>
                    <a:pt x="41" y="921"/>
                  </a:lnTo>
                  <a:lnTo>
                    <a:pt x="27" y="918"/>
                  </a:lnTo>
                  <a:lnTo>
                    <a:pt x="14" y="917"/>
                  </a:lnTo>
                  <a:lnTo>
                    <a:pt x="0" y="916"/>
                  </a:lnTo>
                  <a:lnTo>
                    <a:pt x="301" y="33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3" y="28"/>
                  </a:lnTo>
                  <a:lnTo>
                    <a:pt x="335" y="59"/>
                  </a:lnTo>
                  <a:lnTo>
                    <a:pt x="339" y="89"/>
                  </a:lnTo>
                  <a:lnTo>
                    <a:pt x="343" y="105"/>
                  </a:lnTo>
                  <a:lnTo>
                    <a:pt x="347" y="119"/>
                  </a:lnTo>
                  <a:lnTo>
                    <a:pt x="351" y="133"/>
                  </a:lnTo>
                  <a:lnTo>
                    <a:pt x="357" y="146"/>
                  </a:lnTo>
                  <a:lnTo>
                    <a:pt x="364" y="157"/>
                  </a:lnTo>
                  <a:lnTo>
                    <a:pt x="372" y="169"/>
                  </a:lnTo>
                  <a:lnTo>
                    <a:pt x="383" y="178"/>
                  </a:lnTo>
                  <a:lnTo>
                    <a:pt x="396" y="186"/>
                  </a:lnTo>
                  <a:lnTo>
                    <a:pt x="408" y="191"/>
                  </a:lnTo>
                  <a:lnTo>
                    <a:pt x="425" y="195"/>
                  </a:lnTo>
                  <a:lnTo>
                    <a:pt x="425" y="195"/>
                  </a:lnTo>
                  <a:lnTo>
                    <a:pt x="443" y="196"/>
                  </a:lnTo>
                  <a:lnTo>
                    <a:pt x="461" y="197"/>
                  </a:lnTo>
                  <a:lnTo>
                    <a:pt x="480" y="196"/>
                  </a:lnTo>
                  <a:lnTo>
                    <a:pt x="499" y="195"/>
                  </a:lnTo>
                  <a:lnTo>
                    <a:pt x="536" y="191"/>
                  </a:lnTo>
                  <a:lnTo>
                    <a:pt x="572" y="184"/>
                  </a:lnTo>
                  <a:lnTo>
                    <a:pt x="572" y="184"/>
                  </a:lnTo>
                  <a:lnTo>
                    <a:pt x="585" y="182"/>
                  </a:lnTo>
                  <a:lnTo>
                    <a:pt x="597" y="178"/>
                  </a:lnTo>
                  <a:lnTo>
                    <a:pt x="621" y="169"/>
                  </a:lnTo>
                  <a:lnTo>
                    <a:pt x="634" y="165"/>
                  </a:lnTo>
                  <a:lnTo>
                    <a:pt x="647" y="161"/>
                  </a:lnTo>
                  <a:lnTo>
                    <a:pt x="658" y="159"/>
                  </a:lnTo>
                  <a:lnTo>
                    <a:pt x="671" y="159"/>
                  </a:lnTo>
                  <a:lnTo>
                    <a:pt x="671" y="159"/>
                  </a:lnTo>
                  <a:lnTo>
                    <a:pt x="666" y="175"/>
                  </a:lnTo>
                  <a:lnTo>
                    <a:pt x="662" y="193"/>
                  </a:lnTo>
                  <a:lnTo>
                    <a:pt x="659" y="210"/>
                  </a:lnTo>
                  <a:lnTo>
                    <a:pt x="659" y="227"/>
                  </a:lnTo>
                  <a:lnTo>
                    <a:pt x="659" y="243"/>
                  </a:lnTo>
                  <a:lnTo>
                    <a:pt x="661" y="260"/>
                  </a:lnTo>
                  <a:lnTo>
                    <a:pt x="665" y="276"/>
                  </a:lnTo>
                  <a:lnTo>
                    <a:pt x="670" y="293"/>
                  </a:lnTo>
                  <a:lnTo>
                    <a:pt x="675" y="309"/>
                  </a:lnTo>
                  <a:lnTo>
                    <a:pt x="683" y="324"/>
                  </a:lnTo>
                  <a:lnTo>
                    <a:pt x="692" y="338"/>
                  </a:lnTo>
                  <a:lnTo>
                    <a:pt x="702" y="352"/>
                  </a:lnTo>
                  <a:lnTo>
                    <a:pt x="713" y="365"/>
                  </a:lnTo>
                  <a:lnTo>
                    <a:pt x="726" y="378"/>
                  </a:lnTo>
                  <a:lnTo>
                    <a:pt x="740" y="389"/>
                  </a:lnTo>
                  <a:lnTo>
                    <a:pt x="757" y="399"/>
                  </a:lnTo>
                  <a:lnTo>
                    <a:pt x="757" y="399"/>
                  </a:lnTo>
                  <a:lnTo>
                    <a:pt x="770" y="406"/>
                  </a:lnTo>
                  <a:lnTo>
                    <a:pt x="784" y="412"/>
                  </a:lnTo>
                  <a:lnTo>
                    <a:pt x="798" y="416"/>
                  </a:lnTo>
                  <a:lnTo>
                    <a:pt x="813" y="420"/>
                  </a:lnTo>
                  <a:lnTo>
                    <a:pt x="830" y="423"/>
                  </a:lnTo>
                  <a:lnTo>
                    <a:pt x="845" y="424"/>
                  </a:lnTo>
                  <a:lnTo>
                    <a:pt x="862" y="425"/>
                  </a:lnTo>
                  <a:lnTo>
                    <a:pt x="880" y="425"/>
                  </a:lnTo>
                  <a:lnTo>
                    <a:pt x="913" y="423"/>
                  </a:lnTo>
                  <a:lnTo>
                    <a:pt x="946" y="419"/>
                  </a:lnTo>
                  <a:lnTo>
                    <a:pt x="977" y="414"/>
                  </a:lnTo>
                  <a:lnTo>
                    <a:pt x="1007" y="407"/>
                  </a:lnTo>
                  <a:lnTo>
                    <a:pt x="1007" y="407"/>
                  </a:lnTo>
                  <a:lnTo>
                    <a:pt x="1008" y="417"/>
                  </a:lnTo>
                  <a:lnTo>
                    <a:pt x="1008" y="428"/>
                  </a:lnTo>
                  <a:lnTo>
                    <a:pt x="1007" y="439"/>
                  </a:lnTo>
                  <a:lnTo>
                    <a:pt x="1004" y="452"/>
                  </a:lnTo>
                  <a:lnTo>
                    <a:pt x="999" y="476"/>
                  </a:lnTo>
                  <a:lnTo>
                    <a:pt x="998" y="489"/>
                  </a:lnTo>
                  <a:lnTo>
                    <a:pt x="999" y="499"/>
                  </a:lnTo>
                  <a:lnTo>
                    <a:pt x="999" y="499"/>
                  </a:lnTo>
                  <a:lnTo>
                    <a:pt x="1002" y="512"/>
                  </a:lnTo>
                  <a:lnTo>
                    <a:pt x="1005" y="524"/>
                  </a:lnTo>
                  <a:lnTo>
                    <a:pt x="1009" y="537"/>
                  </a:lnTo>
                  <a:lnTo>
                    <a:pt x="1016" y="548"/>
                  </a:lnTo>
                  <a:lnTo>
                    <a:pt x="1022" y="561"/>
                  </a:lnTo>
                  <a:lnTo>
                    <a:pt x="1028" y="571"/>
                  </a:lnTo>
                  <a:lnTo>
                    <a:pt x="1036" y="581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53" y="601"/>
                  </a:lnTo>
                  <a:lnTo>
                    <a:pt x="1063" y="610"/>
                  </a:lnTo>
                  <a:lnTo>
                    <a:pt x="1085" y="626"/>
                  </a:lnTo>
                  <a:lnTo>
                    <a:pt x="1109" y="642"/>
                  </a:lnTo>
                  <a:lnTo>
                    <a:pt x="1122" y="648"/>
                  </a:lnTo>
                  <a:lnTo>
                    <a:pt x="1136" y="654"/>
                  </a:lnTo>
                  <a:lnTo>
                    <a:pt x="1149" y="660"/>
                  </a:lnTo>
                  <a:lnTo>
                    <a:pt x="1163" y="663"/>
                  </a:lnTo>
                  <a:lnTo>
                    <a:pt x="1177" y="667"/>
                  </a:lnTo>
                  <a:lnTo>
                    <a:pt x="1191" y="668"/>
                  </a:lnTo>
                  <a:lnTo>
                    <a:pt x="1204" y="670"/>
                  </a:lnTo>
                  <a:lnTo>
                    <a:pt x="1218" y="670"/>
                  </a:lnTo>
                  <a:lnTo>
                    <a:pt x="1231" y="668"/>
                  </a:lnTo>
                  <a:lnTo>
                    <a:pt x="1244" y="6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3423B2C7-47A2-93DC-8C88-0D51F53CD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4145"/>
              <a:ext cx="1799" cy="173"/>
            </a:xfrm>
            <a:custGeom>
              <a:avLst/>
              <a:gdLst>
                <a:gd name="T0" fmla="*/ 3233 w 3598"/>
                <a:gd name="T1" fmla="*/ 48 h 346"/>
                <a:gd name="T2" fmla="*/ 3323 w 3598"/>
                <a:gd name="T3" fmla="*/ 40 h 346"/>
                <a:gd name="T4" fmla="*/ 3506 w 3598"/>
                <a:gd name="T5" fmla="*/ 13 h 346"/>
                <a:gd name="T6" fmla="*/ 3598 w 3598"/>
                <a:gd name="T7" fmla="*/ 0 h 346"/>
                <a:gd name="T8" fmla="*/ 3540 w 3598"/>
                <a:gd name="T9" fmla="*/ 13 h 346"/>
                <a:gd name="T10" fmla="*/ 3482 w 3598"/>
                <a:gd name="T11" fmla="*/ 31 h 346"/>
                <a:gd name="T12" fmla="*/ 3423 w 3598"/>
                <a:gd name="T13" fmla="*/ 53 h 346"/>
                <a:gd name="T14" fmla="*/ 3306 w 3598"/>
                <a:gd name="T15" fmla="*/ 101 h 346"/>
                <a:gd name="T16" fmla="*/ 3191 w 3598"/>
                <a:gd name="T17" fmla="*/ 149 h 346"/>
                <a:gd name="T18" fmla="*/ 3133 w 3598"/>
                <a:gd name="T19" fmla="*/ 167 h 346"/>
                <a:gd name="T20" fmla="*/ 2942 w 3598"/>
                <a:gd name="T21" fmla="*/ 226 h 346"/>
                <a:gd name="T22" fmla="*/ 2749 w 3598"/>
                <a:gd name="T23" fmla="*/ 282 h 346"/>
                <a:gd name="T24" fmla="*/ 2695 w 3598"/>
                <a:gd name="T25" fmla="*/ 296 h 346"/>
                <a:gd name="T26" fmla="*/ 2585 w 3598"/>
                <a:gd name="T27" fmla="*/ 319 h 346"/>
                <a:gd name="T28" fmla="*/ 2472 w 3598"/>
                <a:gd name="T29" fmla="*/ 333 h 346"/>
                <a:gd name="T30" fmla="*/ 2360 w 3598"/>
                <a:gd name="T31" fmla="*/ 342 h 346"/>
                <a:gd name="T32" fmla="*/ 2247 w 3598"/>
                <a:gd name="T33" fmla="*/ 345 h 346"/>
                <a:gd name="T34" fmla="*/ 2076 w 3598"/>
                <a:gd name="T35" fmla="*/ 344 h 346"/>
                <a:gd name="T36" fmla="*/ 1848 w 3598"/>
                <a:gd name="T37" fmla="*/ 337 h 346"/>
                <a:gd name="T38" fmla="*/ 1605 w 3598"/>
                <a:gd name="T39" fmla="*/ 336 h 346"/>
                <a:gd name="T40" fmla="*/ 1360 w 3598"/>
                <a:gd name="T41" fmla="*/ 338 h 346"/>
                <a:gd name="T42" fmla="*/ 1080 w 3598"/>
                <a:gd name="T43" fmla="*/ 341 h 346"/>
                <a:gd name="T44" fmla="*/ 868 w 3598"/>
                <a:gd name="T45" fmla="*/ 340 h 346"/>
                <a:gd name="T46" fmla="*/ 798 w 3598"/>
                <a:gd name="T47" fmla="*/ 337 h 346"/>
                <a:gd name="T48" fmla="*/ 709 w 3598"/>
                <a:gd name="T49" fmla="*/ 337 h 346"/>
                <a:gd name="T50" fmla="*/ 617 w 3598"/>
                <a:gd name="T51" fmla="*/ 337 h 346"/>
                <a:gd name="T52" fmla="*/ 457 w 3598"/>
                <a:gd name="T53" fmla="*/ 337 h 346"/>
                <a:gd name="T54" fmla="*/ 336 w 3598"/>
                <a:gd name="T55" fmla="*/ 332 h 346"/>
                <a:gd name="T56" fmla="*/ 257 w 3598"/>
                <a:gd name="T57" fmla="*/ 324 h 346"/>
                <a:gd name="T58" fmla="*/ 179 w 3598"/>
                <a:gd name="T59" fmla="*/ 312 h 346"/>
                <a:gd name="T60" fmla="*/ 105 w 3598"/>
                <a:gd name="T61" fmla="*/ 292 h 346"/>
                <a:gd name="T62" fmla="*/ 34 w 3598"/>
                <a:gd name="T63" fmla="*/ 267 h 346"/>
                <a:gd name="T64" fmla="*/ 0 w 3598"/>
                <a:gd name="T65" fmla="*/ 250 h 346"/>
                <a:gd name="T66" fmla="*/ 111 w 3598"/>
                <a:gd name="T67" fmla="*/ 242 h 346"/>
                <a:gd name="T68" fmla="*/ 221 w 3598"/>
                <a:gd name="T69" fmla="*/ 227 h 346"/>
                <a:gd name="T70" fmla="*/ 331 w 3598"/>
                <a:gd name="T71" fmla="*/ 204 h 346"/>
                <a:gd name="T72" fmla="*/ 442 w 3598"/>
                <a:gd name="T73" fmla="*/ 178 h 346"/>
                <a:gd name="T74" fmla="*/ 661 w 3598"/>
                <a:gd name="T75" fmla="*/ 122 h 346"/>
                <a:gd name="T76" fmla="*/ 771 w 3598"/>
                <a:gd name="T77" fmla="*/ 96 h 346"/>
                <a:gd name="T78" fmla="*/ 881 w 3598"/>
                <a:gd name="T79" fmla="*/ 76 h 346"/>
                <a:gd name="T80" fmla="*/ 931 w 3598"/>
                <a:gd name="T81" fmla="*/ 67 h 346"/>
                <a:gd name="T82" fmla="*/ 1033 w 3598"/>
                <a:gd name="T83" fmla="*/ 46 h 346"/>
                <a:gd name="T84" fmla="*/ 1087 w 3598"/>
                <a:gd name="T85" fmla="*/ 36 h 346"/>
                <a:gd name="T86" fmla="*/ 1137 w 3598"/>
                <a:gd name="T87" fmla="*/ 32 h 346"/>
                <a:gd name="T88" fmla="*/ 1187 w 3598"/>
                <a:gd name="T89" fmla="*/ 35 h 346"/>
                <a:gd name="T90" fmla="*/ 1263 w 3598"/>
                <a:gd name="T91" fmla="*/ 43 h 346"/>
                <a:gd name="T92" fmla="*/ 1290 w 3598"/>
                <a:gd name="T93" fmla="*/ 44 h 346"/>
                <a:gd name="T94" fmla="*/ 1487 w 3598"/>
                <a:gd name="T95" fmla="*/ 57 h 346"/>
                <a:gd name="T96" fmla="*/ 1686 w 3598"/>
                <a:gd name="T97" fmla="*/ 64 h 346"/>
                <a:gd name="T98" fmla="*/ 1742 w 3598"/>
                <a:gd name="T99" fmla="*/ 64 h 346"/>
                <a:gd name="T100" fmla="*/ 1911 w 3598"/>
                <a:gd name="T101" fmla="*/ 63 h 346"/>
                <a:gd name="T102" fmla="*/ 1982 w 3598"/>
                <a:gd name="T103" fmla="*/ 62 h 346"/>
                <a:gd name="T104" fmla="*/ 2120 w 3598"/>
                <a:gd name="T105" fmla="*/ 62 h 346"/>
                <a:gd name="T106" fmla="*/ 2126 w 3598"/>
                <a:gd name="T107" fmla="*/ 246 h 346"/>
                <a:gd name="T108" fmla="*/ 2452 w 3598"/>
                <a:gd name="T109" fmla="*/ 64 h 346"/>
                <a:gd name="T110" fmla="*/ 2639 w 3598"/>
                <a:gd name="T111" fmla="*/ 64 h 346"/>
                <a:gd name="T112" fmla="*/ 2942 w 3598"/>
                <a:gd name="T113" fmla="*/ 62 h 346"/>
                <a:gd name="T114" fmla="*/ 3141 w 3598"/>
                <a:gd name="T115" fmla="*/ 5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346">
                  <a:moveTo>
                    <a:pt x="3233" y="48"/>
                  </a:moveTo>
                  <a:lnTo>
                    <a:pt x="3233" y="48"/>
                  </a:lnTo>
                  <a:lnTo>
                    <a:pt x="3278" y="45"/>
                  </a:lnTo>
                  <a:lnTo>
                    <a:pt x="3323" y="40"/>
                  </a:lnTo>
                  <a:lnTo>
                    <a:pt x="3414" y="27"/>
                  </a:lnTo>
                  <a:lnTo>
                    <a:pt x="3506" y="13"/>
                  </a:lnTo>
                  <a:lnTo>
                    <a:pt x="3598" y="0"/>
                  </a:lnTo>
                  <a:lnTo>
                    <a:pt x="3598" y="0"/>
                  </a:lnTo>
                  <a:lnTo>
                    <a:pt x="3569" y="5"/>
                  </a:lnTo>
                  <a:lnTo>
                    <a:pt x="3540" y="13"/>
                  </a:lnTo>
                  <a:lnTo>
                    <a:pt x="3511" y="21"/>
                  </a:lnTo>
                  <a:lnTo>
                    <a:pt x="3482" y="31"/>
                  </a:lnTo>
                  <a:lnTo>
                    <a:pt x="3452" y="41"/>
                  </a:lnTo>
                  <a:lnTo>
                    <a:pt x="3423" y="53"/>
                  </a:lnTo>
                  <a:lnTo>
                    <a:pt x="3364" y="77"/>
                  </a:lnTo>
                  <a:lnTo>
                    <a:pt x="3306" y="101"/>
                  </a:lnTo>
                  <a:lnTo>
                    <a:pt x="3249" y="126"/>
                  </a:lnTo>
                  <a:lnTo>
                    <a:pt x="3191" y="149"/>
                  </a:lnTo>
                  <a:lnTo>
                    <a:pt x="3163" y="158"/>
                  </a:lnTo>
                  <a:lnTo>
                    <a:pt x="3133" y="167"/>
                  </a:lnTo>
                  <a:lnTo>
                    <a:pt x="3133" y="167"/>
                  </a:lnTo>
                  <a:lnTo>
                    <a:pt x="2942" y="226"/>
                  </a:lnTo>
                  <a:lnTo>
                    <a:pt x="2846" y="255"/>
                  </a:lnTo>
                  <a:lnTo>
                    <a:pt x="2749" y="282"/>
                  </a:lnTo>
                  <a:lnTo>
                    <a:pt x="2749" y="282"/>
                  </a:lnTo>
                  <a:lnTo>
                    <a:pt x="2695" y="296"/>
                  </a:lnTo>
                  <a:lnTo>
                    <a:pt x="2640" y="309"/>
                  </a:lnTo>
                  <a:lnTo>
                    <a:pt x="2585" y="319"/>
                  </a:lnTo>
                  <a:lnTo>
                    <a:pt x="2529" y="327"/>
                  </a:lnTo>
                  <a:lnTo>
                    <a:pt x="2472" y="333"/>
                  </a:lnTo>
                  <a:lnTo>
                    <a:pt x="2416" y="338"/>
                  </a:lnTo>
                  <a:lnTo>
                    <a:pt x="2360" y="342"/>
                  </a:lnTo>
                  <a:lnTo>
                    <a:pt x="2303" y="345"/>
                  </a:lnTo>
                  <a:lnTo>
                    <a:pt x="2247" y="345"/>
                  </a:lnTo>
                  <a:lnTo>
                    <a:pt x="2189" y="346"/>
                  </a:lnTo>
                  <a:lnTo>
                    <a:pt x="2076" y="344"/>
                  </a:lnTo>
                  <a:lnTo>
                    <a:pt x="1848" y="337"/>
                  </a:lnTo>
                  <a:lnTo>
                    <a:pt x="1848" y="337"/>
                  </a:lnTo>
                  <a:lnTo>
                    <a:pt x="1727" y="336"/>
                  </a:lnTo>
                  <a:lnTo>
                    <a:pt x="1605" y="336"/>
                  </a:lnTo>
                  <a:lnTo>
                    <a:pt x="1360" y="338"/>
                  </a:lnTo>
                  <a:lnTo>
                    <a:pt x="1360" y="338"/>
                  </a:lnTo>
                  <a:lnTo>
                    <a:pt x="1219" y="341"/>
                  </a:lnTo>
                  <a:lnTo>
                    <a:pt x="1080" y="341"/>
                  </a:lnTo>
                  <a:lnTo>
                    <a:pt x="939" y="341"/>
                  </a:lnTo>
                  <a:lnTo>
                    <a:pt x="868" y="340"/>
                  </a:lnTo>
                  <a:lnTo>
                    <a:pt x="798" y="337"/>
                  </a:lnTo>
                  <a:lnTo>
                    <a:pt x="798" y="337"/>
                  </a:lnTo>
                  <a:lnTo>
                    <a:pt x="754" y="337"/>
                  </a:lnTo>
                  <a:lnTo>
                    <a:pt x="709" y="337"/>
                  </a:lnTo>
                  <a:lnTo>
                    <a:pt x="617" y="337"/>
                  </a:lnTo>
                  <a:lnTo>
                    <a:pt x="617" y="337"/>
                  </a:lnTo>
                  <a:lnTo>
                    <a:pt x="538" y="338"/>
                  </a:lnTo>
                  <a:lnTo>
                    <a:pt x="457" y="337"/>
                  </a:lnTo>
                  <a:lnTo>
                    <a:pt x="376" y="335"/>
                  </a:lnTo>
                  <a:lnTo>
                    <a:pt x="336" y="332"/>
                  </a:lnTo>
                  <a:lnTo>
                    <a:pt x="297" y="330"/>
                  </a:lnTo>
                  <a:lnTo>
                    <a:pt x="257" y="324"/>
                  </a:lnTo>
                  <a:lnTo>
                    <a:pt x="217" y="319"/>
                  </a:lnTo>
                  <a:lnTo>
                    <a:pt x="179" y="312"/>
                  </a:lnTo>
                  <a:lnTo>
                    <a:pt x="142" y="303"/>
                  </a:lnTo>
                  <a:lnTo>
                    <a:pt x="105" y="292"/>
                  </a:lnTo>
                  <a:lnTo>
                    <a:pt x="69" y="281"/>
                  </a:lnTo>
                  <a:lnTo>
                    <a:pt x="34" y="2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56" y="248"/>
                  </a:lnTo>
                  <a:lnTo>
                    <a:pt x="111" y="242"/>
                  </a:lnTo>
                  <a:lnTo>
                    <a:pt x="166" y="236"/>
                  </a:lnTo>
                  <a:lnTo>
                    <a:pt x="221" y="227"/>
                  </a:lnTo>
                  <a:lnTo>
                    <a:pt x="276" y="216"/>
                  </a:lnTo>
                  <a:lnTo>
                    <a:pt x="331" y="204"/>
                  </a:lnTo>
                  <a:lnTo>
                    <a:pt x="386" y="191"/>
                  </a:lnTo>
                  <a:lnTo>
                    <a:pt x="442" y="178"/>
                  </a:lnTo>
                  <a:lnTo>
                    <a:pt x="552" y="150"/>
                  </a:lnTo>
                  <a:lnTo>
                    <a:pt x="661" y="122"/>
                  </a:lnTo>
                  <a:lnTo>
                    <a:pt x="716" y="109"/>
                  </a:lnTo>
                  <a:lnTo>
                    <a:pt x="771" y="96"/>
                  </a:lnTo>
                  <a:lnTo>
                    <a:pt x="826" y="86"/>
                  </a:lnTo>
                  <a:lnTo>
                    <a:pt x="881" y="76"/>
                  </a:lnTo>
                  <a:lnTo>
                    <a:pt x="881" y="76"/>
                  </a:lnTo>
                  <a:lnTo>
                    <a:pt x="931" y="67"/>
                  </a:lnTo>
                  <a:lnTo>
                    <a:pt x="982" y="57"/>
                  </a:lnTo>
                  <a:lnTo>
                    <a:pt x="1033" y="46"/>
                  </a:lnTo>
                  <a:lnTo>
                    <a:pt x="1087" y="36"/>
                  </a:lnTo>
                  <a:lnTo>
                    <a:pt x="1087" y="36"/>
                  </a:lnTo>
                  <a:lnTo>
                    <a:pt x="1112" y="34"/>
                  </a:lnTo>
                  <a:lnTo>
                    <a:pt x="1137" y="32"/>
                  </a:lnTo>
                  <a:lnTo>
                    <a:pt x="1162" y="32"/>
                  </a:lnTo>
                  <a:lnTo>
                    <a:pt x="1187" y="35"/>
                  </a:lnTo>
                  <a:lnTo>
                    <a:pt x="1237" y="40"/>
                  </a:lnTo>
                  <a:lnTo>
                    <a:pt x="1263" y="43"/>
                  </a:lnTo>
                  <a:lnTo>
                    <a:pt x="1290" y="44"/>
                  </a:lnTo>
                  <a:lnTo>
                    <a:pt x="1290" y="44"/>
                  </a:lnTo>
                  <a:lnTo>
                    <a:pt x="1388" y="52"/>
                  </a:lnTo>
                  <a:lnTo>
                    <a:pt x="1487" y="57"/>
                  </a:lnTo>
                  <a:lnTo>
                    <a:pt x="1587" y="61"/>
                  </a:lnTo>
                  <a:lnTo>
                    <a:pt x="1686" y="64"/>
                  </a:lnTo>
                  <a:lnTo>
                    <a:pt x="1686" y="64"/>
                  </a:lnTo>
                  <a:lnTo>
                    <a:pt x="1742" y="64"/>
                  </a:lnTo>
                  <a:lnTo>
                    <a:pt x="1798" y="64"/>
                  </a:lnTo>
                  <a:lnTo>
                    <a:pt x="1911" y="63"/>
                  </a:lnTo>
                  <a:lnTo>
                    <a:pt x="1911" y="63"/>
                  </a:lnTo>
                  <a:lnTo>
                    <a:pt x="1982" y="62"/>
                  </a:lnTo>
                  <a:lnTo>
                    <a:pt x="2051" y="61"/>
                  </a:lnTo>
                  <a:lnTo>
                    <a:pt x="2120" y="62"/>
                  </a:lnTo>
                  <a:lnTo>
                    <a:pt x="2189" y="63"/>
                  </a:lnTo>
                  <a:lnTo>
                    <a:pt x="2126" y="246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639" y="64"/>
                  </a:lnTo>
                  <a:lnTo>
                    <a:pt x="2841" y="63"/>
                  </a:lnTo>
                  <a:lnTo>
                    <a:pt x="2942" y="62"/>
                  </a:lnTo>
                  <a:lnTo>
                    <a:pt x="3044" y="59"/>
                  </a:lnTo>
                  <a:lnTo>
                    <a:pt x="3141" y="54"/>
                  </a:lnTo>
                  <a:lnTo>
                    <a:pt x="3233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B986080D-8924-1938-9582-201A424CE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4145"/>
              <a:ext cx="1799" cy="173"/>
            </a:xfrm>
            <a:custGeom>
              <a:avLst/>
              <a:gdLst>
                <a:gd name="T0" fmla="*/ 3233 w 3598"/>
                <a:gd name="T1" fmla="*/ 48 h 346"/>
                <a:gd name="T2" fmla="*/ 3323 w 3598"/>
                <a:gd name="T3" fmla="*/ 40 h 346"/>
                <a:gd name="T4" fmla="*/ 3506 w 3598"/>
                <a:gd name="T5" fmla="*/ 13 h 346"/>
                <a:gd name="T6" fmla="*/ 3598 w 3598"/>
                <a:gd name="T7" fmla="*/ 0 h 346"/>
                <a:gd name="T8" fmla="*/ 3540 w 3598"/>
                <a:gd name="T9" fmla="*/ 13 h 346"/>
                <a:gd name="T10" fmla="*/ 3482 w 3598"/>
                <a:gd name="T11" fmla="*/ 31 h 346"/>
                <a:gd name="T12" fmla="*/ 3423 w 3598"/>
                <a:gd name="T13" fmla="*/ 53 h 346"/>
                <a:gd name="T14" fmla="*/ 3306 w 3598"/>
                <a:gd name="T15" fmla="*/ 101 h 346"/>
                <a:gd name="T16" fmla="*/ 3191 w 3598"/>
                <a:gd name="T17" fmla="*/ 149 h 346"/>
                <a:gd name="T18" fmla="*/ 3133 w 3598"/>
                <a:gd name="T19" fmla="*/ 167 h 346"/>
                <a:gd name="T20" fmla="*/ 2942 w 3598"/>
                <a:gd name="T21" fmla="*/ 226 h 346"/>
                <a:gd name="T22" fmla="*/ 2749 w 3598"/>
                <a:gd name="T23" fmla="*/ 282 h 346"/>
                <a:gd name="T24" fmla="*/ 2695 w 3598"/>
                <a:gd name="T25" fmla="*/ 296 h 346"/>
                <a:gd name="T26" fmla="*/ 2585 w 3598"/>
                <a:gd name="T27" fmla="*/ 319 h 346"/>
                <a:gd name="T28" fmla="*/ 2472 w 3598"/>
                <a:gd name="T29" fmla="*/ 333 h 346"/>
                <a:gd name="T30" fmla="*/ 2360 w 3598"/>
                <a:gd name="T31" fmla="*/ 342 h 346"/>
                <a:gd name="T32" fmla="*/ 2247 w 3598"/>
                <a:gd name="T33" fmla="*/ 345 h 346"/>
                <a:gd name="T34" fmla="*/ 2076 w 3598"/>
                <a:gd name="T35" fmla="*/ 344 h 346"/>
                <a:gd name="T36" fmla="*/ 1848 w 3598"/>
                <a:gd name="T37" fmla="*/ 337 h 346"/>
                <a:gd name="T38" fmla="*/ 1605 w 3598"/>
                <a:gd name="T39" fmla="*/ 336 h 346"/>
                <a:gd name="T40" fmla="*/ 1360 w 3598"/>
                <a:gd name="T41" fmla="*/ 338 h 346"/>
                <a:gd name="T42" fmla="*/ 1080 w 3598"/>
                <a:gd name="T43" fmla="*/ 341 h 346"/>
                <a:gd name="T44" fmla="*/ 868 w 3598"/>
                <a:gd name="T45" fmla="*/ 340 h 346"/>
                <a:gd name="T46" fmla="*/ 798 w 3598"/>
                <a:gd name="T47" fmla="*/ 337 h 346"/>
                <a:gd name="T48" fmla="*/ 709 w 3598"/>
                <a:gd name="T49" fmla="*/ 337 h 346"/>
                <a:gd name="T50" fmla="*/ 617 w 3598"/>
                <a:gd name="T51" fmla="*/ 337 h 346"/>
                <a:gd name="T52" fmla="*/ 457 w 3598"/>
                <a:gd name="T53" fmla="*/ 337 h 346"/>
                <a:gd name="T54" fmla="*/ 336 w 3598"/>
                <a:gd name="T55" fmla="*/ 332 h 346"/>
                <a:gd name="T56" fmla="*/ 257 w 3598"/>
                <a:gd name="T57" fmla="*/ 324 h 346"/>
                <a:gd name="T58" fmla="*/ 179 w 3598"/>
                <a:gd name="T59" fmla="*/ 312 h 346"/>
                <a:gd name="T60" fmla="*/ 105 w 3598"/>
                <a:gd name="T61" fmla="*/ 292 h 346"/>
                <a:gd name="T62" fmla="*/ 34 w 3598"/>
                <a:gd name="T63" fmla="*/ 267 h 346"/>
                <a:gd name="T64" fmla="*/ 0 w 3598"/>
                <a:gd name="T65" fmla="*/ 250 h 346"/>
                <a:gd name="T66" fmla="*/ 111 w 3598"/>
                <a:gd name="T67" fmla="*/ 242 h 346"/>
                <a:gd name="T68" fmla="*/ 221 w 3598"/>
                <a:gd name="T69" fmla="*/ 227 h 346"/>
                <a:gd name="T70" fmla="*/ 331 w 3598"/>
                <a:gd name="T71" fmla="*/ 204 h 346"/>
                <a:gd name="T72" fmla="*/ 442 w 3598"/>
                <a:gd name="T73" fmla="*/ 178 h 346"/>
                <a:gd name="T74" fmla="*/ 661 w 3598"/>
                <a:gd name="T75" fmla="*/ 122 h 346"/>
                <a:gd name="T76" fmla="*/ 771 w 3598"/>
                <a:gd name="T77" fmla="*/ 96 h 346"/>
                <a:gd name="T78" fmla="*/ 881 w 3598"/>
                <a:gd name="T79" fmla="*/ 76 h 346"/>
                <a:gd name="T80" fmla="*/ 931 w 3598"/>
                <a:gd name="T81" fmla="*/ 67 h 346"/>
                <a:gd name="T82" fmla="*/ 1033 w 3598"/>
                <a:gd name="T83" fmla="*/ 46 h 346"/>
                <a:gd name="T84" fmla="*/ 1087 w 3598"/>
                <a:gd name="T85" fmla="*/ 36 h 346"/>
                <a:gd name="T86" fmla="*/ 1137 w 3598"/>
                <a:gd name="T87" fmla="*/ 32 h 346"/>
                <a:gd name="T88" fmla="*/ 1187 w 3598"/>
                <a:gd name="T89" fmla="*/ 35 h 346"/>
                <a:gd name="T90" fmla="*/ 1263 w 3598"/>
                <a:gd name="T91" fmla="*/ 43 h 346"/>
                <a:gd name="T92" fmla="*/ 1290 w 3598"/>
                <a:gd name="T93" fmla="*/ 44 h 346"/>
                <a:gd name="T94" fmla="*/ 1487 w 3598"/>
                <a:gd name="T95" fmla="*/ 57 h 346"/>
                <a:gd name="T96" fmla="*/ 1686 w 3598"/>
                <a:gd name="T97" fmla="*/ 64 h 346"/>
                <a:gd name="T98" fmla="*/ 1742 w 3598"/>
                <a:gd name="T99" fmla="*/ 64 h 346"/>
                <a:gd name="T100" fmla="*/ 1911 w 3598"/>
                <a:gd name="T101" fmla="*/ 63 h 346"/>
                <a:gd name="T102" fmla="*/ 1982 w 3598"/>
                <a:gd name="T103" fmla="*/ 62 h 346"/>
                <a:gd name="T104" fmla="*/ 2120 w 3598"/>
                <a:gd name="T105" fmla="*/ 62 h 346"/>
                <a:gd name="T106" fmla="*/ 2126 w 3598"/>
                <a:gd name="T107" fmla="*/ 246 h 346"/>
                <a:gd name="T108" fmla="*/ 2452 w 3598"/>
                <a:gd name="T109" fmla="*/ 64 h 346"/>
                <a:gd name="T110" fmla="*/ 2639 w 3598"/>
                <a:gd name="T111" fmla="*/ 64 h 346"/>
                <a:gd name="T112" fmla="*/ 2942 w 3598"/>
                <a:gd name="T113" fmla="*/ 62 h 346"/>
                <a:gd name="T114" fmla="*/ 3141 w 3598"/>
                <a:gd name="T115" fmla="*/ 5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346">
                  <a:moveTo>
                    <a:pt x="3233" y="48"/>
                  </a:moveTo>
                  <a:lnTo>
                    <a:pt x="3233" y="48"/>
                  </a:lnTo>
                  <a:lnTo>
                    <a:pt x="3278" y="45"/>
                  </a:lnTo>
                  <a:lnTo>
                    <a:pt x="3323" y="40"/>
                  </a:lnTo>
                  <a:lnTo>
                    <a:pt x="3414" y="27"/>
                  </a:lnTo>
                  <a:lnTo>
                    <a:pt x="3506" y="13"/>
                  </a:lnTo>
                  <a:lnTo>
                    <a:pt x="3598" y="0"/>
                  </a:lnTo>
                  <a:lnTo>
                    <a:pt x="3598" y="0"/>
                  </a:lnTo>
                  <a:lnTo>
                    <a:pt x="3569" y="5"/>
                  </a:lnTo>
                  <a:lnTo>
                    <a:pt x="3540" y="13"/>
                  </a:lnTo>
                  <a:lnTo>
                    <a:pt x="3511" y="21"/>
                  </a:lnTo>
                  <a:lnTo>
                    <a:pt x="3482" y="31"/>
                  </a:lnTo>
                  <a:lnTo>
                    <a:pt x="3452" y="41"/>
                  </a:lnTo>
                  <a:lnTo>
                    <a:pt x="3423" y="53"/>
                  </a:lnTo>
                  <a:lnTo>
                    <a:pt x="3364" y="77"/>
                  </a:lnTo>
                  <a:lnTo>
                    <a:pt x="3306" y="101"/>
                  </a:lnTo>
                  <a:lnTo>
                    <a:pt x="3249" y="126"/>
                  </a:lnTo>
                  <a:lnTo>
                    <a:pt x="3191" y="149"/>
                  </a:lnTo>
                  <a:lnTo>
                    <a:pt x="3163" y="158"/>
                  </a:lnTo>
                  <a:lnTo>
                    <a:pt x="3133" y="167"/>
                  </a:lnTo>
                  <a:lnTo>
                    <a:pt x="3133" y="167"/>
                  </a:lnTo>
                  <a:lnTo>
                    <a:pt x="2942" y="226"/>
                  </a:lnTo>
                  <a:lnTo>
                    <a:pt x="2846" y="255"/>
                  </a:lnTo>
                  <a:lnTo>
                    <a:pt x="2749" y="282"/>
                  </a:lnTo>
                  <a:lnTo>
                    <a:pt x="2749" y="282"/>
                  </a:lnTo>
                  <a:lnTo>
                    <a:pt x="2695" y="296"/>
                  </a:lnTo>
                  <a:lnTo>
                    <a:pt x="2640" y="309"/>
                  </a:lnTo>
                  <a:lnTo>
                    <a:pt x="2585" y="319"/>
                  </a:lnTo>
                  <a:lnTo>
                    <a:pt x="2529" y="327"/>
                  </a:lnTo>
                  <a:lnTo>
                    <a:pt x="2472" y="333"/>
                  </a:lnTo>
                  <a:lnTo>
                    <a:pt x="2416" y="338"/>
                  </a:lnTo>
                  <a:lnTo>
                    <a:pt x="2360" y="342"/>
                  </a:lnTo>
                  <a:lnTo>
                    <a:pt x="2303" y="345"/>
                  </a:lnTo>
                  <a:lnTo>
                    <a:pt x="2247" y="345"/>
                  </a:lnTo>
                  <a:lnTo>
                    <a:pt x="2189" y="346"/>
                  </a:lnTo>
                  <a:lnTo>
                    <a:pt x="2076" y="344"/>
                  </a:lnTo>
                  <a:lnTo>
                    <a:pt x="1848" y="337"/>
                  </a:lnTo>
                  <a:lnTo>
                    <a:pt x="1848" y="337"/>
                  </a:lnTo>
                  <a:lnTo>
                    <a:pt x="1727" y="336"/>
                  </a:lnTo>
                  <a:lnTo>
                    <a:pt x="1605" y="336"/>
                  </a:lnTo>
                  <a:lnTo>
                    <a:pt x="1360" y="338"/>
                  </a:lnTo>
                  <a:lnTo>
                    <a:pt x="1360" y="338"/>
                  </a:lnTo>
                  <a:lnTo>
                    <a:pt x="1219" y="341"/>
                  </a:lnTo>
                  <a:lnTo>
                    <a:pt x="1080" y="341"/>
                  </a:lnTo>
                  <a:lnTo>
                    <a:pt x="939" y="341"/>
                  </a:lnTo>
                  <a:lnTo>
                    <a:pt x="868" y="340"/>
                  </a:lnTo>
                  <a:lnTo>
                    <a:pt x="798" y="337"/>
                  </a:lnTo>
                  <a:lnTo>
                    <a:pt x="798" y="337"/>
                  </a:lnTo>
                  <a:lnTo>
                    <a:pt x="754" y="337"/>
                  </a:lnTo>
                  <a:lnTo>
                    <a:pt x="709" y="337"/>
                  </a:lnTo>
                  <a:lnTo>
                    <a:pt x="617" y="337"/>
                  </a:lnTo>
                  <a:lnTo>
                    <a:pt x="617" y="337"/>
                  </a:lnTo>
                  <a:lnTo>
                    <a:pt x="538" y="338"/>
                  </a:lnTo>
                  <a:lnTo>
                    <a:pt x="457" y="337"/>
                  </a:lnTo>
                  <a:lnTo>
                    <a:pt x="376" y="335"/>
                  </a:lnTo>
                  <a:lnTo>
                    <a:pt x="336" y="332"/>
                  </a:lnTo>
                  <a:lnTo>
                    <a:pt x="297" y="330"/>
                  </a:lnTo>
                  <a:lnTo>
                    <a:pt x="257" y="324"/>
                  </a:lnTo>
                  <a:lnTo>
                    <a:pt x="217" y="319"/>
                  </a:lnTo>
                  <a:lnTo>
                    <a:pt x="179" y="312"/>
                  </a:lnTo>
                  <a:lnTo>
                    <a:pt x="142" y="303"/>
                  </a:lnTo>
                  <a:lnTo>
                    <a:pt x="105" y="292"/>
                  </a:lnTo>
                  <a:lnTo>
                    <a:pt x="69" y="281"/>
                  </a:lnTo>
                  <a:lnTo>
                    <a:pt x="34" y="2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56" y="248"/>
                  </a:lnTo>
                  <a:lnTo>
                    <a:pt x="111" y="242"/>
                  </a:lnTo>
                  <a:lnTo>
                    <a:pt x="166" y="236"/>
                  </a:lnTo>
                  <a:lnTo>
                    <a:pt x="221" y="227"/>
                  </a:lnTo>
                  <a:lnTo>
                    <a:pt x="276" y="216"/>
                  </a:lnTo>
                  <a:lnTo>
                    <a:pt x="331" y="204"/>
                  </a:lnTo>
                  <a:lnTo>
                    <a:pt x="386" y="191"/>
                  </a:lnTo>
                  <a:lnTo>
                    <a:pt x="442" y="178"/>
                  </a:lnTo>
                  <a:lnTo>
                    <a:pt x="552" y="150"/>
                  </a:lnTo>
                  <a:lnTo>
                    <a:pt x="661" y="122"/>
                  </a:lnTo>
                  <a:lnTo>
                    <a:pt x="716" y="109"/>
                  </a:lnTo>
                  <a:lnTo>
                    <a:pt x="771" y="96"/>
                  </a:lnTo>
                  <a:lnTo>
                    <a:pt x="826" y="86"/>
                  </a:lnTo>
                  <a:lnTo>
                    <a:pt x="881" y="76"/>
                  </a:lnTo>
                  <a:lnTo>
                    <a:pt x="881" y="76"/>
                  </a:lnTo>
                  <a:lnTo>
                    <a:pt x="931" y="67"/>
                  </a:lnTo>
                  <a:lnTo>
                    <a:pt x="982" y="57"/>
                  </a:lnTo>
                  <a:lnTo>
                    <a:pt x="1033" y="46"/>
                  </a:lnTo>
                  <a:lnTo>
                    <a:pt x="1087" y="36"/>
                  </a:lnTo>
                  <a:lnTo>
                    <a:pt x="1087" y="36"/>
                  </a:lnTo>
                  <a:lnTo>
                    <a:pt x="1112" y="34"/>
                  </a:lnTo>
                  <a:lnTo>
                    <a:pt x="1137" y="32"/>
                  </a:lnTo>
                  <a:lnTo>
                    <a:pt x="1162" y="32"/>
                  </a:lnTo>
                  <a:lnTo>
                    <a:pt x="1187" y="35"/>
                  </a:lnTo>
                  <a:lnTo>
                    <a:pt x="1237" y="40"/>
                  </a:lnTo>
                  <a:lnTo>
                    <a:pt x="1263" y="43"/>
                  </a:lnTo>
                  <a:lnTo>
                    <a:pt x="1290" y="44"/>
                  </a:lnTo>
                  <a:lnTo>
                    <a:pt x="1290" y="44"/>
                  </a:lnTo>
                  <a:lnTo>
                    <a:pt x="1388" y="52"/>
                  </a:lnTo>
                  <a:lnTo>
                    <a:pt x="1487" y="57"/>
                  </a:lnTo>
                  <a:lnTo>
                    <a:pt x="1587" y="61"/>
                  </a:lnTo>
                  <a:lnTo>
                    <a:pt x="1686" y="64"/>
                  </a:lnTo>
                  <a:lnTo>
                    <a:pt x="1686" y="64"/>
                  </a:lnTo>
                  <a:lnTo>
                    <a:pt x="1742" y="64"/>
                  </a:lnTo>
                  <a:lnTo>
                    <a:pt x="1798" y="64"/>
                  </a:lnTo>
                  <a:lnTo>
                    <a:pt x="1911" y="63"/>
                  </a:lnTo>
                  <a:lnTo>
                    <a:pt x="1911" y="63"/>
                  </a:lnTo>
                  <a:lnTo>
                    <a:pt x="1982" y="62"/>
                  </a:lnTo>
                  <a:lnTo>
                    <a:pt x="2051" y="61"/>
                  </a:lnTo>
                  <a:lnTo>
                    <a:pt x="2120" y="62"/>
                  </a:lnTo>
                  <a:lnTo>
                    <a:pt x="2189" y="63"/>
                  </a:lnTo>
                  <a:lnTo>
                    <a:pt x="2126" y="246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639" y="64"/>
                  </a:lnTo>
                  <a:lnTo>
                    <a:pt x="2841" y="63"/>
                  </a:lnTo>
                  <a:lnTo>
                    <a:pt x="2942" y="62"/>
                  </a:lnTo>
                  <a:lnTo>
                    <a:pt x="3044" y="59"/>
                  </a:lnTo>
                  <a:lnTo>
                    <a:pt x="3141" y="54"/>
                  </a:lnTo>
                  <a:lnTo>
                    <a:pt x="3233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2484F111-C10F-0E84-7F33-B1C042237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3179"/>
              <a:ext cx="94" cy="135"/>
            </a:xfrm>
            <a:custGeom>
              <a:avLst/>
              <a:gdLst>
                <a:gd name="T0" fmla="*/ 160 w 189"/>
                <a:gd name="T1" fmla="*/ 68 h 270"/>
                <a:gd name="T2" fmla="*/ 160 w 189"/>
                <a:gd name="T3" fmla="*/ 70 h 270"/>
                <a:gd name="T4" fmla="*/ 140 w 189"/>
                <a:gd name="T5" fmla="*/ 70 h 270"/>
                <a:gd name="T6" fmla="*/ 125 w 189"/>
                <a:gd name="T7" fmla="*/ 76 h 270"/>
                <a:gd name="T8" fmla="*/ 113 w 189"/>
                <a:gd name="T9" fmla="*/ 85 h 270"/>
                <a:gd name="T10" fmla="*/ 105 w 189"/>
                <a:gd name="T11" fmla="*/ 98 h 270"/>
                <a:gd name="T12" fmla="*/ 100 w 189"/>
                <a:gd name="T13" fmla="*/ 114 h 270"/>
                <a:gd name="T14" fmla="*/ 100 w 189"/>
                <a:gd name="T15" fmla="*/ 146 h 270"/>
                <a:gd name="T16" fmla="*/ 103 w 189"/>
                <a:gd name="T17" fmla="*/ 161 h 270"/>
                <a:gd name="T18" fmla="*/ 121 w 189"/>
                <a:gd name="T19" fmla="*/ 211 h 270"/>
                <a:gd name="T20" fmla="*/ 127 w 189"/>
                <a:gd name="T21" fmla="*/ 240 h 270"/>
                <a:gd name="T22" fmla="*/ 127 w 189"/>
                <a:gd name="T23" fmla="*/ 257 h 270"/>
                <a:gd name="T24" fmla="*/ 119 w 189"/>
                <a:gd name="T25" fmla="*/ 269 h 270"/>
                <a:gd name="T26" fmla="*/ 103 w 189"/>
                <a:gd name="T27" fmla="*/ 270 h 270"/>
                <a:gd name="T28" fmla="*/ 91 w 189"/>
                <a:gd name="T29" fmla="*/ 267 h 270"/>
                <a:gd name="T30" fmla="*/ 71 w 189"/>
                <a:gd name="T31" fmla="*/ 257 h 270"/>
                <a:gd name="T32" fmla="*/ 54 w 189"/>
                <a:gd name="T33" fmla="*/ 240 h 270"/>
                <a:gd name="T34" fmla="*/ 45 w 189"/>
                <a:gd name="T35" fmla="*/ 229 h 270"/>
                <a:gd name="T36" fmla="*/ 31 w 189"/>
                <a:gd name="T37" fmla="*/ 202 h 270"/>
                <a:gd name="T38" fmla="*/ 14 w 189"/>
                <a:gd name="T39" fmla="*/ 162 h 270"/>
                <a:gd name="T40" fmla="*/ 8 w 189"/>
                <a:gd name="T41" fmla="*/ 139 h 270"/>
                <a:gd name="T42" fmla="*/ 7 w 189"/>
                <a:gd name="T43" fmla="*/ 135 h 270"/>
                <a:gd name="T44" fmla="*/ 0 w 189"/>
                <a:gd name="T45" fmla="*/ 97 h 270"/>
                <a:gd name="T46" fmla="*/ 2 w 189"/>
                <a:gd name="T47" fmla="*/ 68 h 270"/>
                <a:gd name="T48" fmla="*/ 5 w 189"/>
                <a:gd name="T49" fmla="*/ 50 h 270"/>
                <a:gd name="T50" fmla="*/ 13 w 189"/>
                <a:gd name="T51" fmla="*/ 33 h 270"/>
                <a:gd name="T52" fmla="*/ 25 w 189"/>
                <a:gd name="T53" fmla="*/ 19 h 270"/>
                <a:gd name="T54" fmla="*/ 41 w 189"/>
                <a:gd name="T55" fmla="*/ 7 h 270"/>
                <a:gd name="T56" fmla="*/ 52 w 189"/>
                <a:gd name="T57" fmla="*/ 3 h 270"/>
                <a:gd name="T58" fmla="*/ 68 w 189"/>
                <a:gd name="T59" fmla="*/ 1 h 270"/>
                <a:gd name="T60" fmla="*/ 104 w 189"/>
                <a:gd name="T61" fmla="*/ 1 h 270"/>
                <a:gd name="T62" fmla="*/ 140 w 189"/>
                <a:gd name="T63" fmla="*/ 10 h 270"/>
                <a:gd name="T64" fmla="*/ 173 w 189"/>
                <a:gd name="T65" fmla="*/ 24 h 270"/>
                <a:gd name="T66" fmla="*/ 189 w 189"/>
                <a:gd name="T67" fmla="*/ 3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270">
                  <a:moveTo>
                    <a:pt x="189" y="32"/>
                  </a:moveTo>
                  <a:lnTo>
                    <a:pt x="160" y="68"/>
                  </a:lnTo>
                  <a:lnTo>
                    <a:pt x="160" y="70"/>
                  </a:lnTo>
                  <a:lnTo>
                    <a:pt x="160" y="70"/>
                  </a:lnTo>
                  <a:lnTo>
                    <a:pt x="149" y="70"/>
                  </a:lnTo>
                  <a:lnTo>
                    <a:pt x="140" y="70"/>
                  </a:lnTo>
                  <a:lnTo>
                    <a:pt x="131" y="73"/>
                  </a:lnTo>
                  <a:lnTo>
                    <a:pt x="125" y="76"/>
                  </a:lnTo>
                  <a:lnTo>
                    <a:pt x="118" y="80"/>
                  </a:lnTo>
                  <a:lnTo>
                    <a:pt x="113" y="85"/>
                  </a:lnTo>
                  <a:lnTo>
                    <a:pt x="108" y="92"/>
                  </a:lnTo>
                  <a:lnTo>
                    <a:pt x="105" y="98"/>
                  </a:lnTo>
                  <a:lnTo>
                    <a:pt x="103" y="106"/>
                  </a:lnTo>
                  <a:lnTo>
                    <a:pt x="100" y="114"/>
                  </a:lnTo>
                  <a:lnTo>
                    <a:pt x="99" y="129"/>
                  </a:lnTo>
                  <a:lnTo>
                    <a:pt x="100" y="146"/>
                  </a:lnTo>
                  <a:lnTo>
                    <a:pt x="103" y="161"/>
                  </a:lnTo>
                  <a:lnTo>
                    <a:pt x="103" y="161"/>
                  </a:lnTo>
                  <a:lnTo>
                    <a:pt x="114" y="190"/>
                  </a:lnTo>
                  <a:lnTo>
                    <a:pt x="121" y="211"/>
                  </a:lnTo>
                  <a:lnTo>
                    <a:pt x="126" y="231"/>
                  </a:lnTo>
                  <a:lnTo>
                    <a:pt x="127" y="240"/>
                  </a:lnTo>
                  <a:lnTo>
                    <a:pt x="128" y="249"/>
                  </a:lnTo>
                  <a:lnTo>
                    <a:pt x="127" y="257"/>
                  </a:lnTo>
                  <a:lnTo>
                    <a:pt x="123" y="264"/>
                  </a:lnTo>
                  <a:lnTo>
                    <a:pt x="119" y="269"/>
                  </a:lnTo>
                  <a:lnTo>
                    <a:pt x="112" y="270"/>
                  </a:lnTo>
                  <a:lnTo>
                    <a:pt x="103" y="270"/>
                  </a:lnTo>
                  <a:lnTo>
                    <a:pt x="91" y="267"/>
                  </a:lnTo>
                  <a:lnTo>
                    <a:pt x="91" y="267"/>
                  </a:lnTo>
                  <a:lnTo>
                    <a:pt x="81" y="264"/>
                  </a:lnTo>
                  <a:lnTo>
                    <a:pt x="71" y="257"/>
                  </a:lnTo>
                  <a:lnTo>
                    <a:pt x="62" y="249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45" y="229"/>
                  </a:lnTo>
                  <a:lnTo>
                    <a:pt x="37" y="216"/>
                  </a:lnTo>
                  <a:lnTo>
                    <a:pt x="31" y="202"/>
                  </a:lnTo>
                  <a:lnTo>
                    <a:pt x="25" y="188"/>
                  </a:lnTo>
                  <a:lnTo>
                    <a:pt x="14" y="162"/>
                  </a:lnTo>
                  <a:lnTo>
                    <a:pt x="8" y="139"/>
                  </a:lnTo>
                  <a:lnTo>
                    <a:pt x="8" y="139"/>
                  </a:lnTo>
                  <a:lnTo>
                    <a:pt x="7" y="135"/>
                  </a:lnTo>
                  <a:lnTo>
                    <a:pt x="7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3" y="59"/>
                  </a:lnTo>
                  <a:lnTo>
                    <a:pt x="5" y="50"/>
                  </a:lnTo>
                  <a:lnTo>
                    <a:pt x="9" y="41"/>
                  </a:lnTo>
                  <a:lnTo>
                    <a:pt x="13" y="33"/>
                  </a:lnTo>
                  <a:lnTo>
                    <a:pt x="18" y="25"/>
                  </a:lnTo>
                  <a:lnTo>
                    <a:pt x="25" y="19"/>
                  </a:lnTo>
                  <a:lnTo>
                    <a:pt x="32" y="12"/>
                  </a:lnTo>
                  <a:lnTo>
                    <a:pt x="41" y="7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9" y="2"/>
                  </a:lnTo>
                  <a:lnTo>
                    <a:pt x="68" y="1"/>
                  </a:lnTo>
                  <a:lnTo>
                    <a:pt x="86" y="0"/>
                  </a:lnTo>
                  <a:lnTo>
                    <a:pt x="104" y="1"/>
                  </a:lnTo>
                  <a:lnTo>
                    <a:pt x="122" y="5"/>
                  </a:lnTo>
                  <a:lnTo>
                    <a:pt x="140" y="10"/>
                  </a:lnTo>
                  <a:lnTo>
                    <a:pt x="157" y="16"/>
                  </a:lnTo>
                  <a:lnTo>
                    <a:pt x="173" y="24"/>
                  </a:lnTo>
                  <a:lnTo>
                    <a:pt x="187" y="32"/>
                  </a:lnTo>
                  <a:lnTo>
                    <a:pt x="189" y="3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ABE2ECB0-D5CA-48F2-D83E-D79C47BBC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247"/>
              <a:ext cx="70" cy="131"/>
            </a:xfrm>
            <a:custGeom>
              <a:avLst/>
              <a:gdLst>
                <a:gd name="T0" fmla="*/ 122 w 141"/>
                <a:gd name="T1" fmla="*/ 107 h 262"/>
                <a:gd name="T2" fmla="*/ 122 w 141"/>
                <a:gd name="T3" fmla="*/ 107 h 262"/>
                <a:gd name="T4" fmla="*/ 122 w 141"/>
                <a:gd name="T5" fmla="*/ 116 h 262"/>
                <a:gd name="T6" fmla="*/ 123 w 141"/>
                <a:gd name="T7" fmla="*/ 125 h 262"/>
                <a:gd name="T8" fmla="*/ 127 w 141"/>
                <a:gd name="T9" fmla="*/ 144 h 262"/>
                <a:gd name="T10" fmla="*/ 132 w 141"/>
                <a:gd name="T11" fmla="*/ 164 h 262"/>
                <a:gd name="T12" fmla="*/ 137 w 141"/>
                <a:gd name="T13" fmla="*/ 184 h 262"/>
                <a:gd name="T14" fmla="*/ 141 w 141"/>
                <a:gd name="T15" fmla="*/ 203 h 262"/>
                <a:gd name="T16" fmla="*/ 141 w 141"/>
                <a:gd name="T17" fmla="*/ 212 h 262"/>
                <a:gd name="T18" fmla="*/ 139 w 141"/>
                <a:gd name="T19" fmla="*/ 221 h 262"/>
                <a:gd name="T20" fmla="*/ 138 w 141"/>
                <a:gd name="T21" fmla="*/ 230 h 262"/>
                <a:gd name="T22" fmla="*/ 134 w 141"/>
                <a:gd name="T23" fmla="*/ 237 h 262"/>
                <a:gd name="T24" fmla="*/ 128 w 141"/>
                <a:gd name="T25" fmla="*/ 245 h 262"/>
                <a:gd name="T26" fmla="*/ 122 w 141"/>
                <a:gd name="T27" fmla="*/ 251 h 262"/>
                <a:gd name="T28" fmla="*/ 122 w 141"/>
                <a:gd name="T29" fmla="*/ 251 h 262"/>
                <a:gd name="T30" fmla="*/ 115 w 141"/>
                <a:gd name="T31" fmla="*/ 255 h 262"/>
                <a:gd name="T32" fmla="*/ 109 w 141"/>
                <a:gd name="T33" fmla="*/ 259 h 262"/>
                <a:gd name="T34" fmla="*/ 102 w 141"/>
                <a:gd name="T35" fmla="*/ 260 h 262"/>
                <a:gd name="T36" fmla="*/ 97 w 141"/>
                <a:gd name="T37" fmla="*/ 262 h 262"/>
                <a:gd name="T38" fmla="*/ 91 w 141"/>
                <a:gd name="T39" fmla="*/ 262 h 262"/>
                <a:gd name="T40" fmla="*/ 86 w 141"/>
                <a:gd name="T41" fmla="*/ 260 h 262"/>
                <a:gd name="T42" fmla="*/ 74 w 141"/>
                <a:gd name="T43" fmla="*/ 257 h 262"/>
                <a:gd name="T44" fmla="*/ 64 w 141"/>
                <a:gd name="T45" fmla="*/ 249 h 262"/>
                <a:gd name="T46" fmla="*/ 55 w 141"/>
                <a:gd name="T47" fmla="*/ 240 h 262"/>
                <a:gd name="T48" fmla="*/ 46 w 141"/>
                <a:gd name="T49" fmla="*/ 230 h 262"/>
                <a:gd name="T50" fmla="*/ 38 w 141"/>
                <a:gd name="T51" fmla="*/ 218 h 262"/>
                <a:gd name="T52" fmla="*/ 38 w 141"/>
                <a:gd name="T53" fmla="*/ 218 h 262"/>
                <a:gd name="T54" fmla="*/ 29 w 141"/>
                <a:gd name="T55" fmla="*/ 202 h 262"/>
                <a:gd name="T56" fmla="*/ 22 w 141"/>
                <a:gd name="T57" fmla="*/ 186 h 262"/>
                <a:gd name="T58" fmla="*/ 22 w 141"/>
                <a:gd name="T59" fmla="*/ 186 h 262"/>
                <a:gd name="T60" fmla="*/ 16 w 141"/>
                <a:gd name="T61" fmla="*/ 172 h 262"/>
                <a:gd name="T62" fmla="*/ 11 w 141"/>
                <a:gd name="T63" fmla="*/ 154 h 262"/>
                <a:gd name="T64" fmla="*/ 6 w 141"/>
                <a:gd name="T65" fmla="*/ 134 h 262"/>
                <a:gd name="T66" fmla="*/ 2 w 141"/>
                <a:gd name="T67" fmla="*/ 113 h 262"/>
                <a:gd name="T68" fmla="*/ 2 w 141"/>
                <a:gd name="T69" fmla="*/ 113 h 262"/>
                <a:gd name="T70" fmla="*/ 0 w 141"/>
                <a:gd name="T71" fmla="*/ 90 h 262"/>
                <a:gd name="T72" fmla="*/ 0 w 141"/>
                <a:gd name="T73" fmla="*/ 68 h 262"/>
                <a:gd name="T74" fmla="*/ 1 w 141"/>
                <a:gd name="T75" fmla="*/ 58 h 262"/>
                <a:gd name="T76" fmla="*/ 2 w 141"/>
                <a:gd name="T77" fmla="*/ 48 h 262"/>
                <a:gd name="T78" fmla="*/ 5 w 141"/>
                <a:gd name="T79" fmla="*/ 39 h 262"/>
                <a:gd name="T80" fmla="*/ 7 w 141"/>
                <a:gd name="T81" fmla="*/ 30 h 262"/>
                <a:gd name="T82" fmla="*/ 11 w 141"/>
                <a:gd name="T83" fmla="*/ 22 h 262"/>
                <a:gd name="T84" fmla="*/ 16 w 141"/>
                <a:gd name="T85" fmla="*/ 16 h 262"/>
                <a:gd name="T86" fmla="*/ 23 w 141"/>
                <a:gd name="T87" fmla="*/ 9 h 262"/>
                <a:gd name="T88" fmla="*/ 31 w 141"/>
                <a:gd name="T89" fmla="*/ 6 h 262"/>
                <a:gd name="T90" fmla="*/ 38 w 141"/>
                <a:gd name="T91" fmla="*/ 2 h 262"/>
                <a:gd name="T92" fmla="*/ 48 w 141"/>
                <a:gd name="T93" fmla="*/ 0 h 262"/>
                <a:gd name="T94" fmla="*/ 59 w 141"/>
                <a:gd name="T95" fmla="*/ 0 h 262"/>
                <a:gd name="T96" fmla="*/ 72 w 141"/>
                <a:gd name="T97" fmla="*/ 2 h 262"/>
                <a:gd name="T98" fmla="*/ 77 w 141"/>
                <a:gd name="T99" fmla="*/ 0 h 262"/>
                <a:gd name="T100" fmla="*/ 77 w 141"/>
                <a:gd name="T101" fmla="*/ 0 h 262"/>
                <a:gd name="T102" fmla="*/ 78 w 141"/>
                <a:gd name="T103" fmla="*/ 4 h 262"/>
                <a:gd name="T104" fmla="*/ 78 w 141"/>
                <a:gd name="T105" fmla="*/ 4 h 262"/>
                <a:gd name="T106" fmla="*/ 84 w 141"/>
                <a:gd name="T107" fmla="*/ 27 h 262"/>
                <a:gd name="T108" fmla="*/ 95 w 141"/>
                <a:gd name="T109" fmla="*/ 53 h 262"/>
                <a:gd name="T110" fmla="*/ 101 w 141"/>
                <a:gd name="T111" fmla="*/ 67 h 262"/>
                <a:gd name="T112" fmla="*/ 107 w 141"/>
                <a:gd name="T113" fmla="*/ 81 h 262"/>
                <a:gd name="T114" fmla="*/ 115 w 141"/>
                <a:gd name="T115" fmla="*/ 94 h 262"/>
                <a:gd name="T116" fmla="*/ 124 w 141"/>
                <a:gd name="T117" fmla="*/ 105 h 262"/>
                <a:gd name="T118" fmla="*/ 122 w 141"/>
                <a:gd name="T119" fmla="*/ 10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" h="262">
                  <a:moveTo>
                    <a:pt x="122" y="107"/>
                  </a:moveTo>
                  <a:lnTo>
                    <a:pt x="122" y="107"/>
                  </a:lnTo>
                  <a:lnTo>
                    <a:pt x="122" y="116"/>
                  </a:lnTo>
                  <a:lnTo>
                    <a:pt x="123" y="125"/>
                  </a:lnTo>
                  <a:lnTo>
                    <a:pt x="127" y="144"/>
                  </a:lnTo>
                  <a:lnTo>
                    <a:pt x="132" y="164"/>
                  </a:lnTo>
                  <a:lnTo>
                    <a:pt x="137" y="184"/>
                  </a:lnTo>
                  <a:lnTo>
                    <a:pt x="141" y="203"/>
                  </a:lnTo>
                  <a:lnTo>
                    <a:pt x="141" y="212"/>
                  </a:lnTo>
                  <a:lnTo>
                    <a:pt x="139" y="221"/>
                  </a:lnTo>
                  <a:lnTo>
                    <a:pt x="138" y="230"/>
                  </a:lnTo>
                  <a:lnTo>
                    <a:pt x="134" y="237"/>
                  </a:lnTo>
                  <a:lnTo>
                    <a:pt x="128" y="245"/>
                  </a:lnTo>
                  <a:lnTo>
                    <a:pt x="122" y="251"/>
                  </a:lnTo>
                  <a:lnTo>
                    <a:pt x="122" y="251"/>
                  </a:lnTo>
                  <a:lnTo>
                    <a:pt x="115" y="255"/>
                  </a:lnTo>
                  <a:lnTo>
                    <a:pt x="109" y="259"/>
                  </a:lnTo>
                  <a:lnTo>
                    <a:pt x="102" y="260"/>
                  </a:lnTo>
                  <a:lnTo>
                    <a:pt x="97" y="262"/>
                  </a:lnTo>
                  <a:lnTo>
                    <a:pt x="91" y="262"/>
                  </a:lnTo>
                  <a:lnTo>
                    <a:pt x="86" y="260"/>
                  </a:lnTo>
                  <a:lnTo>
                    <a:pt x="74" y="257"/>
                  </a:lnTo>
                  <a:lnTo>
                    <a:pt x="64" y="249"/>
                  </a:lnTo>
                  <a:lnTo>
                    <a:pt x="55" y="240"/>
                  </a:lnTo>
                  <a:lnTo>
                    <a:pt x="46" y="230"/>
                  </a:lnTo>
                  <a:lnTo>
                    <a:pt x="38" y="218"/>
                  </a:lnTo>
                  <a:lnTo>
                    <a:pt x="38" y="218"/>
                  </a:lnTo>
                  <a:lnTo>
                    <a:pt x="29" y="202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16" y="172"/>
                  </a:lnTo>
                  <a:lnTo>
                    <a:pt x="11" y="154"/>
                  </a:lnTo>
                  <a:lnTo>
                    <a:pt x="6" y="134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0" y="90"/>
                  </a:lnTo>
                  <a:lnTo>
                    <a:pt x="0" y="68"/>
                  </a:lnTo>
                  <a:lnTo>
                    <a:pt x="1" y="58"/>
                  </a:lnTo>
                  <a:lnTo>
                    <a:pt x="2" y="48"/>
                  </a:lnTo>
                  <a:lnTo>
                    <a:pt x="5" y="39"/>
                  </a:lnTo>
                  <a:lnTo>
                    <a:pt x="7" y="30"/>
                  </a:lnTo>
                  <a:lnTo>
                    <a:pt x="11" y="22"/>
                  </a:lnTo>
                  <a:lnTo>
                    <a:pt x="16" y="16"/>
                  </a:lnTo>
                  <a:lnTo>
                    <a:pt x="23" y="9"/>
                  </a:lnTo>
                  <a:lnTo>
                    <a:pt x="31" y="6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2" y="2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4" y="27"/>
                  </a:lnTo>
                  <a:lnTo>
                    <a:pt x="95" y="53"/>
                  </a:lnTo>
                  <a:lnTo>
                    <a:pt x="101" y="67"/>
                  </a:lnTo>
                  <a:lnTo>
                    <a:pt x="107" y="81"/>
                  </a:lnTo>
                  <a:lnTo>
                    <a:pt x="115" y="94"/>
                  </a:lnTo>
                  <a:lnTo>
                    <a:pt x="124" y="105"/>
                  </a:lnTo>
                  <a:lnTo>
                    <a:pt x="122" y="1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BF35B1C0-EF54-2F42-AAB5-79509755A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3298"/>
              <a:ext cx="60" cy="133"/>
            </a:xfrm>
            <a:custGeom>
              <a:avLst/>
              <a:gdLst>
                <a:gd name="T0" fmla="*/ 112 w 119"/>
                <a:gd name="T1" fmla="*/ 117 h 266"/>
                <a:gd name="T2" fmla="*/ 105 w 119"/>
                <a:gd name="T3" fmla="*/ 134 h 266"/>
                <a:gd name="T4" fmla="*/ 103 w 119"/>
                <a:gd name="T5" fmla="*/ 148 h 266"/>
                <a:gd name="T6" fmla="*/ 109 w 119"/>
                <a:gd name="T7" fmla="*/ 178 h 266"/>
                <a:gd name="T8" fmla="*/ 117 w 119"/>
                <a:gd name="T9" fmla="*/ 207 h 266"/>
                <a:gd name="T10" fmla="*/ 119 w 119"/>
                <a:gd name="T11" fmla="*/ 230 h 266"/>
                <a:gd name="T12" fmla="*/ 118 w 119"/>
                <a:gd name="T13" fmla="*/ 237 h 266"/>
                <a:gd name="T14" fmla="*/ 112 w 119"/>
                <a:gd name="T15" fmla="*/ 255 h 266"/>
                <a:gd name="T16" fmla="*/ 101 w 119"/>
                <a:gd name="T17" fmla="*/ 263 h 266"/>
                <a:gd name="T18" fmla="*/ 91 w 119"/>
                <a:gd name="T19" fmla="*/ 266 h 266"/>
                <a:gd name="T20" fmla="*/ 78 w 119"/>
                <a:gd name="T21" fmla="*/ 262 h 266"/>
                <a:gd name="T22" fmla="*/ 66 w 119"/>
                <a:gd name="T23" fmla="*/ 253 h 266"/>
                <a:gd name="T24" fmla="*/ 41 w 119"/>
                <a:gd name="T25" fmla="*/ 229 h 266"/>
                <a:gd name="T26" fmla="*/ 32 w 119"/>
                <a:gd name="T27" fmla="*/ 216 h 266"/>
                <a:gd name="T28" fmla="*/ 26 w 119"/>
                <a:gd name="T29" fmla="*/ 206 h 266"/>
                <a:gd name="T30" fmla="*/ 12 w 119"/>
                <a:gd name="T31" fmla="*/ 166 h 266"/>
                <a:gd name="T32" fmla="*/ 3 w 119"/>
                <a:gd name="T33" fmla="*/ 124 h 266"/>
                <a:gd name="T34" fmla="*/ 1 w 119"/>
                <a:gd name="T35" fmla="*/ 105 h 266"/>
                <a:gd name="T36" fmla="*/ 0 w 119"/>
                <a:gd name="T37" fmla="*/ 84 h 266"/>
                <a:gd name="T38" fmla="*/ 1 w 119"/>
                <a:gd name="T39" fmla="*/ 56 h 266"/>
                <a:gd name="T40" fmla="*/ 4 w 119"/>
                <a:gd name="T41" fmla="*/ 39 h 266"/>
                <a:gd name="T42" fmla="*/ 12 w 119"/>
                <a:gd name="T43" fmla="*/ 24 h 266"/>
                <a:gd name="T44" fmla="*/ 18 w 119"/>
                <a:gd name="T45" fmla="*/ 16 h 266"/>
                <a:gd name="T46" fmla="*/ 32 w 119"/>
                <a:gd name="T47" fmla="*/ 7 h 266"/>
                <a:gd name="T48" fmla="*/ 49 w 119"/>
                <a:gd name="T49" fmla="*/ 1 h 266"/>
                <a:gd name="T50" fmla="*/ 64 w 119"/>
                <a:gd name="T51" fmla="*/ 1 h 266"/>
                <a:gd name="T52" fmla="*/ 71 w 119"/>
                <a:gd name="T53" fmla="*/ 5 h 266"/>
                <a:gd name="T54" fmla="*/ 76 w 119"/>
                <a:gd name="T55" fmla="*/ 11 h 266"/>
                <a:gd name="T56" fmla="*/ 78 w 119"/>
                <a:gd name="T57" fmla="*/ 11 h 266"/>
                <a:gd name="T58" fmla="*/ 87 w 119"/>
                <a:gd name="T59" fmla="*/ 52 h 266"/>
                <a:gd name="T60" fmla="*/ 98 w 119"/>
                <a:gd name="T61" fmla="*/ 84 h 266"/>
                <a:gd name="T62" fmla="*/ 105 w 119"/>
                <a:gd name="T63" fmla="*/ 100 h 266"/>
                <a:gd name="T64" fmla="*/ 112 w 119"/>
                <a:gd name="T65" fmla="*/ 1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266">
                  <a:moveTo>
                    <a:pt x="112" y="117"/>
                  </a:moveTo>
                  <a:lnTo>
                    <a:pt x="112" y="117"/>
                  </a:lnTo>
                  <a:lnTo>
                    <a:pt x="108" y="126"/>
                  </a:lnTo>
                  <a:lnTo>
                    <a:pt x="105" y="134"/>
                  </a:lnTo>
                  <a:lnTo>
                    <a:pt x="104" y="141"/>
                  </a:lnTo>
                  <a:lnTo>
                    <a:pt x="103" y="148"/>
                  </a:lnTo>
                  <a:lnTo>
                    <a:pt x="105" y="164"/>
                  </a:lnTo>
                  <a:lnTo>
                    <a:pt x="109" y="178"/>
                  </a:lnTo>
                  <a:lnTo>
                    <a:pt x="113" y="193"/>
                  </a:lnTo>
                  <a:lnTo>
                    <a:pt x="117" y="207"/>
                  </a:lnTo>
                  <a:lnTo>
                    <a:pt x="119" y="222"/>
                  </a:lnTo>
                  <a:lnTo>
                    <a:pt x="119" y="230"/>
                  </a:lnTo>
                  <a:lnTo>
                    <a:pt x="118" y="237"/>
                  </a:lnTo>
                  <a:lnTo>
                    <a:pt x="118" y="237"/>
                  </a:lnTo>
                  <a:lnTo>
                    <a:pt x="116" y="247"/>
                  </a:lnTo>
                  <a:lnTo>
                    <a:pt x="112" y="255"/>
                  </a:lnTo>
                  <a:lnTo>
                    <a:pt x="107" y="261"/>
                  </a:lnTo>
                  <a:lnTo>
                    <a:pt x="101" y="263"/>
                  </a:lnTo>
                  <a:lnTo>
                    <a:pt x="96" y="266"/>
                  </a:lnTo>
                  <a:lnTo>
                    <a:pt x="91" y="266"/>
                  </a:lnTo>
                  <a:lnTo>
                    <a:pt x="85" y="265"/>
                  </a:lnTo>
                  <a:lnTo>
                    <a:pt x="78" y="262"/>
                  </a:lnTo>
                  <a:lnTo>
                    <a:pt x="72" y="258"/>
                  </a:lnTo>
                  <a:lnTo>
                    <a:pt x="66" y="253"/>
                  </a:lnTo>
                  <a:lnTo>
                    <a:pt x="53" y="242"/>
                  </a:lnTo>
                  <a:lnTo>
                    <a:pt x="41" y="229"/>
                  </a:lnTo>
                  <a:lnTo>
                    <a:pt x="32" y="216"/>
                  </a:lnTo>
                  <a:lnTo>
                    <a:pt x="32" y="216"/>
                  </a:lnTo>
                  <a:lnTo>
                    <a:pt x="26" y="206"/>
                  </a:lnTo>
                  <a:lnTo>
                    <a:pt x="26" y="206"/>
                  </a:lnTo>
                  <a:lnTo>
                    <a:pt x="18" y="185"/>
                  </a:lnTo>
                  <a:lnTo>
                    <a:pt x="12" y="166"/>
                  </a:lnTo>
                  <a:lnTo>
                    <a:pt x="7" y="144"/>
                  </a:lnTo>
                  <a:lnTo>
                    <a:pt x="3" y="124"/>
                  </a:lnTo>
                  <a:lnTo>
                    <a:pt x="3" y="124"/>
                  </a:lnTo>
                  <a:lnTo>
                    <a:pt x="1" y="105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5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4" y="39"/>
                  </a:lnTo>
                  <a:lnTo>
                    <a:pt x="8" y="32"/>
                  </a:lnTo>
                  <a:lnTo>
                    <a:pt x="12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5" y="11"/>
                  </a:lnTo>
                  <a:lnTo>
                    <a:pt x="32" y="7"/>
                  </a:lnTo>
                  <a:lnTo>
                    <a:pt x="40" y="3"/>
                  </a:lnTo>
                  <a:lnTo>
                    <a:pt x="49" y="1"/>
                  </a:lnTo>
                  <a:lnTo>
                    <a:pt x="57" y="0"/>
                  </a:lnTo>
                  <a:lnTo>
                    <a:pt x="64" y="1"/>
                  </a:lnTo>
                  <a:lnTo>
                    <a:pt x="68" y="2"/>
                  </a:lnTo>
                  <a:lnTo>
                    <a:pt x="71" y="5"/>
                  </a:lnTo>
                  <a:lnTo>
                    <a:pt x="75" y="7"/>
                  </a:lnTo>
                  <a:lnTo>
                    <a:pt x="76" y="11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2" y="32"/>
                  </a:lnTo>
                  <a:lnTo>
                    <a:pt x="87" y="52"/>
                  </a:lnTo>
                  <a:lnTo>
                    <a:pt x="92" y="70"/>
                  </a:lnTo>
                  <a:lnTo>
                    <a:pt x="98" y="84"/>
                  </a:lnTo>
                  <a:lnTo>
                    <a:pt x="98" y="84"/>
                  </a:lnTo>
                  <a:lnTo>
                    <a:pt x="105" y="100"/>
                  </a:lnTo>
                  <a:lnTo>
                    <a:pt x="114" y="116"/>
                  </a:lnTo>
                  <a:lnTo>
                    <a:pt x="112" y="11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7" name="Freeform 203">
              <a:extLst>
                <a:ext uri="{FF2B5EF4-FFF2-40B4-BE49-F238E27FC236}">
                  <a16:creationId xmlns:a16="http://schemas.microsoft.com/office/drawing/2014/main" id="{01035CF3-65C9-65F7-0085-81CB88F61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6" y="3360"/>
              <a:ext cx="67" cy="111"/>
            </a:xfrm>
            <a:custGeom>
              <a:avLst/>
              <a:gdLst>
                <a:gd name="T0" fmla="*/ 133 w 133"/>
                <a:gd name="T1" fmla="*/ 92 h 223"/>
                <a:gd name="T2" fmla="*/ 19 w 133"/>
                <a:gd name="T3" fmla="*/ 223 h 223"/>
                <a:gd name="T4" fmla="*/ 15 w 133"/>
                <a:gd name="T5" fmla="*/ 219 h 223"/>
                <a:gd name="T6" fmla="*/ 15 w 133"/>
                <a:gd name="T7" fmla="*/ 219 h 223"/>
                <a:gd name="T8" fmla="*/ 10 w 133"/>
                <a:gd name="T9" fmla="*/ 216 h 223"/>
                <a:gd name="T10" fmla="*/ 6 w 133"/>
                <a:gd name="T11" fmla="*/ 212 h 223"/>
                <a:gd name="T12" fmla="*/ 4 w 133"/>
                <a:gd name="T13" fmla="*/ 207 h 223"/>
                <a:gd name="T14" fmla="*/ 1 w 133"/>
                <a:gd name="T15" fmla="*/ 201 h 223"/>
                <a:gd name="T16" fmla="*/ 0 w 133"/>
                <a:gd name="T17" fmla="*/ 195 h 223"/>
                <a:gd name="T18" fmla="*/ 0 w 133"/>
                <a:gd name="T19" fmla="*/ 186 h 223"/>
                <a:gd name="T20" fmla="*/ 0 w 133"/>
                <a:gd name="T21" fmla="*/ 169 h 223"/>
                <a:gd name="T22" fmla="*/ 1 w 133"/>
                <a:gd name="T23" fmla="*/ 151 h 223"/>
                <a:gd name="T24" fmla="*/ 5 w 133"/>
                <a:gd name="T25" fmla="*/ 133 h 223"/>
                <a:gd name="T26" fmla="*/ 10 w 133"/>
                <a:gd name="T27" fmla="*/ 109 h 223"/>
                <a:gd name="T28" fmla="*/ 10 w 133"/>
                <a:gd name="T29" fmla="*/ 109 h 223"/>
                <a:gd name="T30" fmla="*/ 17 w 133"/>
                <a:gd name="T31" fmla="*/ 91 h 223"/>
                <a:gd name="T32" fmla="*/ 24 w 133"/>
                <a:gd name="T33" fmla="*/ 74 h 223"/>
                <a:gd name="T34" fmla="*/ 35 w 133"/>
                <a:gd name="T35" fmla="*/ 59 h 223"/>
                <a:gd name="T36" fmla="*/ 45 w 133"/>
                <a:gd name="T37" fmla="*/ 46 h 223"/>
                <a:gd name="T38" fmla="*/ 58 w 133"/>
                <a:gd name="T39" fmla="*/ 33 h 223"/>
                <a:gd name="T40" fmla="*/ 70 w 133"/>
                <a:gd name="T41" fmla="*/ 22 h 223"/>
                <a:gd name="T42" fmla="*/ 86 w 133"/>
                <a:gd name="T43" fmla="*/ 11 h 223"/>
                <a:gd name="T44" fmla="*/ 101 w 133"/>
                <a:gd name="T45" fmla="*/ 0 h 223"/>
                <a:gd name="T46" fmla="*/ 104 w 133"/>
                <a:gd name="T47" fmla="*/ 0 h 223"/>
                <a:gd name="T48" fmla="*/ 104 w 133"/>
                <a:gd name="T49" fmla="*/ 0 h 223"/>
                <a:gd name="T50" fmla="*/ 108 w 133"/>
                <a:gd name="T51" fmla="*/ 20 h 223"/>
                <a:gd name="T52" fmla="*/ 113 w 133"/>
                <a:gd name="T53" fmla="*/ 42 h 223"/>
                <a:gd name="T54" fmla="*/ 119 w 133"/>
                <a:gd name="T55" fmla="*/ 61 h 223"/>
                <a:gd name="T56" fmla="*/ 127 w 133"/>
                <a:gd name="T57" fmla="*/ 82 h 223"/>
                <a:gd name="T58" fmla="*/ 127 w 133"/>
                <a:gd name="T59" fmla="*/ 82 h 223"/>
                <a:gd name="T60" fmla="*/ 133 w 133"/>
                <a:gd name="T61" fmla="*/ 92 h 223"/>
                <a:gd name="T62" fmla="*/ 133 w 133"/>
                <a:gd name="T63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223">
                  <a:moveTo>
                    <a:pt x="133" y="92"/>
                  </a:moveTo>
                  <a:lnTo>
                    <a:pt x="19" y="223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0" y="216"/>
                  </a:lnTo>
                  <a:lnTo>
                    <a:pt x="6" y="212"/>
                  </a:lnTo>
                  <a:lnTo>
                    <a:pt x="4" y="207"/>
                  </a:lnTo>
                  <a:lnTo>
                    <a:pt x="1" y="201"/>
                  </a:lnTo>
                  <a:lnTo>
                    <a:pt x="0" y="195"/>
                  </a:lnTo>
                  <a:lnTo>
                    <a:pt x="0" y="186"/>
                  </a:lnTo>
                  <a:lnTo>
                    <a:pt x="0" y="169"/>
                  </a:lnTo>
                  <a:lnTo>
                    <a:pt x="1" y="151"/>
                  </a:lnTo>
                  <a:lnTo>
                    <a:pt x="5" y="133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7" y="91"/>
                  </a:lnTo>
                  <a:lnTo>
                    <a:pt x="24" y="74"/>
                  </a:lnTo>
                  <a:lnTo>
                    <a:pt x="35" y="59"/>
                  </a:lnTo>
                  <a:lnTo>
                    <a:pt x="45" y="46"/>
                  </a:lnTo>
                  <a:lnTo>
                    <a:pt x="58" y="33"/>
                  </a:lnTo>
                  <a:lnTo>
                    <a:pt x="70" y="22"/>
                  </a:lnTo>
                  <a:lnTo>
                    <a:pt x="86" y="11"/>
                  </a:lnTo>
                  <a:lnTo>
                    <a:pt x="101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8" y="20"/>
                  </a:lnTo>
                  <a:lnTo>
                    <a:pt x="113" y="42"/>
                  </a:lnTo>
                  <a:lnTo>
                    <a:pt x="119" y="61"/>
                  </a:lnTo>
                  <a:lnTo>
                    <a:pt x="127" y="82"/>
                  </a:lnTo>
                  <a:lnTo>
                    <a:pt x="127" y="82"/>
                  </a:lnTo>
                  <a:lnTo>
                    <a:pt x="133" y="92"/>
                  </a:lnTo>
                  <a:lnTo>
                    <a:pt x="133" y="9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8" name="Freeform 204">
              <a:extLst>
                <a:ext uri="{FF2B5EF4-FFF2-40B4-BE49-F238E27FC236}">
                  <a16:creationId xmlns:a16="http://schemas.microsoft.com/office/drawing/2014/main" id="{09A4364A-4C9F-E5AE-8CF5-E4363A71F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" y="3977"/>
              <a:ext cx="245" cy="291"/>
            </a:xfrm>
            <a:custGeom>
              <a:avLst/>
              <a:gdLst>
                <a:gd name="T0" fmla="*/ 487 w 490"/>
                <a:gd name="T1" fmla="*/ 302 h 581"/>
                <a:gd name="T2" fmla="*/ 490 w 490"/>
                <a:gd name="T3" fmla="*/ 307 h 581"/>
                <a:gd name="T4" fmla="*/ 326 w 490"/>
                <a:gd name="T5" fmla="*/ 399 h 581"/>
                <a:gd name="T6" fmla="*/ 326 w 490"/>
                <a:gd name="T7" fmla="*/ 399 h 581"/>
                <a:gd name="T8" fmla="*/ 0 w 490"/>
                <a:gd name="T9" fmla="*/ 581 h 581"/>
                <a:gd name="T10" fmla="*/ 63 w 490"/>
                <a:gd name="T11" fmla="*/ 398 h 581"/>
                <a:gd name="T12" fmla="*/ 198 w 490"/>
                <a:gd name="T13" fmla="*/ 0 h 581"/>
                <a:gd name="T14" fmla="*/ 198 w 490"/>
                <a:gd name="T15" fmla="*/ 0 h 581"/>
                <a:gd name="T16" fmla="*/ 212 w 490"/>
                <a:gd name="T17" fmla="*/ 1 h 581"/>
                <a:gd name="T18" fmla="*/ 225 w 490"/>
                <a:gd name="T19" fmla="*/ 2 h 581"/>
                <a:gd name="T20" fmla="*/ 239 w 490"/>
                <a:gd name="T21" fmla="*/ 5 h 581"/>
                <a:gd name="T22" fmla="*/ 251 w 490"/>
                <a:gd name="T23" fmla="*/ 7 h 581"/>
                <a:gd name="T24" fmla="*/ 264 w 490"/>
                <a:gd name="T25" fmla="*/ 13 h 581"/>
                <a:gd name="T26" fmla="*/ 277 w 490"/>
                <a:gd name="T27" fmla="*/ 16 h 581"/>
                <a:gd name="T28" fmla="*/ 303 w 490"/>
                <a:gd name="T29" fmla="*/ 28 h 581"/>
                <a:gd name="T30" fmla="*/ 327 w 490"/>
                <a:gd name="T31" fmla="*/ 43 h 581"/>
                <a:gd name="T32" fmla="*/ 350 w 490"/>
                <a:gd name="T33" fmla="*/ 60 h 581"/>
                <a:gd name="T34" fmla="*/ 372 w 490"/>
                <a:gd name="T35" fmla="*/ 78 h 581"/>
                <a:gd name="T36" fmla="*/ 392 w 490"/>
                <a:gd name="T37" fmla="*/ 100 h 581"/>
                <a:gd name="T38" fmla="*/ 412 w 490"/>
                <a:gd name="T39" fmla="*/ 121 h 581"/>
                <a:gd name="T40" fmla="*/ 430 w 490"/>
                <a:gd name="T41" fmla="*/ 146 h 581"/>
                <a:gd name="T42" fmla="*/ 445 w 490"/>
                <a:gd name="T43" fmla="*/ 170 h 581"/>
                <a:gd name="T44" fmla="*/ 458 w 490"/>
                <a:gd name="T45" fmla="*/ 196 h 581"/>
                <a:gd name="T46" fmla="*/ 469 w 490"/>
                <a:gd name="T47" fmla="*/ 223 h 581"/>
                <a:gd name="T48" fmla="*/ 477 w 490"/>
                <a:gd name="T49" fmla="*/ 248 h 581"/>
                <a:gd name="T50" fmla="*/ 483 w 490"/>
                <a:gd name="T51" fmla="*/ 275 h 581"/>
                <a:gd name="T52" fmla="*/ 487 w 490"/>
                <a:gd name="T53" fmla="*/ 30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0" h="581">
                  <a:moveTo>
                    <a:pt x="487" y="302"/>
                  </a:moveTo>
                  <a:lnTo>
                    <a:pt x="490" y="307"/>
                  </a:lnTo>
                  <a:lnTo>
                    <a:pt x="326" y="399"/>
                  </a:lnTo>
                  <a:lnTo>
                    <a:pt x="326" y="399"/>
                  </a:lnTo>
                  <a:lnTo>
                    <a:pt x="0" y="581"/>
                  </a:lnTo>
                  <a:lnTo>
                    <a:pt x="63" y="398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2" y="1"/>
                  </a:lnTo>
                  <a:lnTo>
                    <a:pt x="225" y="2"/>
                  </a:lnTo>
                  <a:lnTo>
                    <a:pt x="239" y="5"/>
                  </a:lnTo>
                  <a:lnTo>
                    <a:pt x="251" y="7"/>
                  </a:lnTo>
                  <a:lnTo>
                    <a:pt x="264" y="13"/>
                  </a:lnTo>
                  <a:lnTo>
                    <a:pt x="277" y="16"/>
                  </a:lnTo>
                  <a:lnTo>
                    <a:pt x="303" y="28"/>
                  </a:lnTo>
                  <a:lnTo>
                    <a:pt x="327" y="43"/>
                  </a:lnTo>
                  <a:lnTo>
                    <a:pt x="350" y="60"/>
                  </a:lnTo>
                  <a:lnTo>
                    <a:pt x="372" y="78"/>
                  </a:lnTo>
                  <a:lnTo>
                    <a:pt x="392" y="100"/>
                  </a:lnTo>
                  <a:lnTo>
                    <a:pt x="412" y="121"/>
                  </a:lnTo>
                  <a:lnTo>
                    <a:pt x="430" y="146"/>
                  </a:lnTo>
                  <a:lnTo>
                    <a:pt x="445" y="170"/>
                  </a:lnTo>
                  <a:lnTo>
                    <a:pt x="458" y="196"/>
                  </a:lnTo>
                  <a:lnTo>
                    <a:pt x="469" y="223"/>
                  </a:lnTo>
                  <a:lnTo>
                    <a:pt x="477" y="248"/>
                  </a:lnTo>
                  <a:lnTo>
                    <a:pt x="483" y="275"/>
                  </a:lnTo>
                  <a:lnTo>
                    <a:pt x="48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9" name="Freeform 205">
              <a:extLst>
                <a:ext uri="{FF2B5EF4-FFF2-40B4-BE49-F238E27FC236}">
                  <a16:creationId xmlns:a16="http://schemas.microsoft.com/office/drawing/2014/main" id="{E1997ACF-A4B9-AEE4-01A7-05B506E1B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" y="3977"/>
              <a:ext cx="245" cy="291"/>
            </a:xfrm>
            <a:custGeom>
              <a:avLst/>
              <a:gdLst>
                <a:gd name="T0" fmla="*/ 487 w 490"/>
                <a:gd name="T1" fmla="*/ 302 h 581"/>
                <a:gd name="T2" fmla="*/ 490 w 490"/>
                <a:gd name="T3" fmla="*/ 307 h 581"/>
                <a:gd name="T4" fmla="*/ 326 w 490"/>
                <a:gd name="T5" fmla="*/ 399 h 581"/>
                <a:gd name="T6" fmla="*/ 326 w 490"/>
                <a:gd name="T7" fmla="*/ 399 h 581"/>
                <a:gd name="T8" fmla="*/ 0 w 490"/>
                <a:gd name="T9" fmla="*/ 581 h 581"/>
                <a:gd name="T10" fmla="*/ 63 w 490"/>
                <a:gd name="T11" fmla="*/ 398 h 581"/>
                <a:gd name="T12" fmla="*/ 198 w 490"/>
                <a:gd name="T13" fmla="*/ 0 h 581"/>
                <a:gd name="T14" fmla="*/ 198 w 490"/>
                <a:gd name="T15" fmla="*/ 0 h 581"/>
                <a:gd name="T16" fmla="*/ 212 w 490"/>
                <a:gd name="T17" fmla="*/ 1 h 581"/>
                <a:gd name="T18" fmla="*/ 225 w 490"/>
                <a:gd name="T19" fmla="*/ 2 h 581"/>
                <a:gd name="T20" fmla="*/ 239 w 490"/>
                <a:gd name="T21" fmla="*/ 5 h 581"/>
                <a:gd name="T22" fmla="*/ 251 w 490"/>
                <a:gd name="T23" fmla="*/ 7 h 581"/>
                <a:gd name="T24" fmla="*/ 264 w 490"/>
                <a:gd name="T25" fmla="*/ 13 h 581"/>
                <a:gd name="T26" fmla="*/ 277 w 490"/>
                <a:gd name="T27" fmla="*/ 16 h 581"/>
                <a:gd name="T28" fmla="*/ 303 w 490"/>
                <a:gd name="T29" fmla="*/ 28 h 581"/>
                <a:gd name="T30" fmla="*/ 327 w 490"/>
                <a:gd name="T31" fmla="*/ 43 h 581"/>
                <a:gd name="T32" fmla="*/ 350 w 490"/>
                <a:gd name="T33" fmla="*/ 60 h 581"/>
                <a:gd name="T34" fmla="*/ 372 w 490"/>
                <a:gd name="T35" fmla="*/ 78 h 581"/>
                <a:gd name="T36" fmla="*/ 392 w 490"/>
                <a:gd name="T37" fmla="*/ 100 h 581"/>
                <a:gd name="T38" fmla="*/ 412 w 490"/>
                <a:gd name="T39" fmla="*/ 121 h 581"/>
                <a:gd name="T40" fmla="*/ 430 w 490"/>
                <a:gd name="T41" fmla="*/ 146 h 581"/>
                <a:gd name="T42" fmla="*/ 445 w 490"/>
                <a:gd name="T43" fmla="*/ 170 h 581"/>
                <a:gd name="T44" fmla="*/ 458 w 490"/>
                <a:gd name="T45" fmla="*/ 196 h 581"/>
                <a:gd name="T46" fmla="*/ 469 w 490"/>
                <a:gd name="T47" fmla="*/ 223 h 581"/>
                <a:gd name="T48" fmla="*/ 477 w 490"/>
                <a:gd name="T49" fmla="*/ 248 h 581"/>
                <a:gd name="T50" fmla="*/ 483 w 490"/>
                <a:gd name="T51" fmla="*/ 275 h 581"/>
                <a:gd name="T52" fmla="*/ 487 w 490"/>
                <a:gd name="T53" fmla="*/ 30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0" h="581">
                  <a:moveTo>
                    <a:pt x="487" y="302"/>
                  </a:moveTo>
                  <a:lnTo>
                    <a:pt x="490" y="307"/>
                  </a:lnTo>
                  <a:lnTo>
                    <a:pt x="326" y="399"/>
                  </a:lnTo>
                  <a:lnTo>
                    <a:pt x="326" y="399"/>
                  </a:lnTo>
                  <a:lnTo>
                    <a:pt x="0" y="581"/>
                  </a:lnTo>
                  <a:lnTo>
                    <a:pt x="63" y="398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2" y="1"/>
                  </a:lnTo>
                  <a:lnTo>
                    <a:pt x="225" y="2"/>
                  </a:lnTo>
                  <a:lnTo>
                    <a:pt x="239" y="5"/>
                  </a:lnTo>
                  <a:lnTo>
                    <a:pt x="251" y="7"/>
                  </a:lnTo>
                  <a:lnTo>
                    <a:pt x="264" y="13"/>
                  </a:lnTo>
                  <a:lnTo>
                    <a:pt x="277" y="16"/>
                  </a:lnTo>
                  <a:lnTo>
                    <a:pt x="303" y="28"/>
                  </a:lnTo>
                  <a:lnTo>
                    <a:pt x="327" y="43"/>
                  </a:lnTo>
                  <a:lnTo>
                    <a:pt x="350" y="60"/>
                  </a:lnTo>
                  <a:lnTo>
                    <a:pt x="372" y="78"/>
                  </a:lnTo>
                  <a:lnTo>
                    <a:pt x="392" y="100"/>
                  </a:lnTo>
                  <a:lnTo>
                    <a:pt x="412" y="121"/>
                  </a:lnTo>
                  <a:lnTo>
                    <a:pt x="430" y="146"/>
                  </a:lnTo>
                  <a:lnTo>
                    <a:pt x="445" y="170"/>
                  </a:lnTo>
                  <a:lnTo>
                    <a:pt x="458" y="196"/>
                  </a:lnTo>
                  <a:lnTo>
                    <a:pt x="469" y="223"/>
                  </a:lnTo>
                  <a:lnTo>
                    <a:pt x="477" y="248"/>
                  </a:lnTo>
                  <a:lnTo>
                    <a:pt x="483" y="275"/>
                  </a:lnTo>
                  <a:lnTo>
                    <a:pt x="487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278" name="Picture 206">
              <a:extLst>
                <a:ext uri="{FF2B5EF4-FFF2-40B4-BE49-F238E27FC236}">
                  <a16:creationId xmlns:a16="http://schemas.microsoft.com/office/drawing/2014/main" id="{AD22B1C8-0856-272B-EE4E-0A38CC81B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" y="257"/>
              <a:ext cx="26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" name="Freeform 207">
              <a:extLst>
                <a:ext uri="{FF2B5EF4-FFF2-40B4-BE49-F238E27FC236}">
                  <a16:creationId xmlns:a16="http://schemas.microsoft.com/office/drawing/2014/main" id="{E2E408A9-2807-84D0-DAC4-89847A13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260"/>
              <a:ext cx="158" cy="88"/>
            </a:xfrm>
            <a:custGeom>
              <a:avLst/>
              <a:gdLst>
                <a:gd name="T0" fmla="*/ 2 w 317"/>
                <a:gd name="T1" fmla="*/ 0 h 176"/>
                <a:gd name="T2" fmla="*/ 0 w 317"/>
                <a:gd name="T3" fmla="*/ 0 h 176"/>
                <a:gd name="T4" fmla="*/ 0 w 317"/>
                <a:gd name="T5" fmla="*/ 0 h 176"/>
                <a:gd name="T6" fmla="*/ 38 w 317"/>
                <a:gd name="T7" fmla="*/ 18 h 176"/>
                <a:gd name="T8" fmla="*/ 73 w 317"/>
                <a:gd name="T9" fmla="*/ 37 h 176"/>
                <a:gd name="T10" fmla="*/ 145 w 317"/>
                <a:gd name="T11" fmla="*/ 77 h 176"/>
                <a:gd name="T12" fmla="*/ 145 w 317"/>
                <a:gd name="T13" fmla="*/ 77 h 176"/>
                <a:gd name="T14" fmla="*/ 232 w 317"/>
                <a:gd name="T15" fmla="*/ 126 h 176"/>
                <a:gd name="T16" fmla="*/ 275 w 317"/>
                <a:gd name="T17" fmla="*/ 150 h 176"/>
                <a:gd name="T18" fmla="*/ 317 w 317"/>
                <a:gd name="T19" fmla="*/ 176 h 176"/>
                <a:gd name="T20" fmla="*/ 317 w 317"/>
                <a:gd name="T21" fmla="*/ 176 h 176"/>
                <a:gd name="T22" fmla="*/ 275 w 317"/>
                <a:gd name="T23" fmla="*/ 149 h 176"/>
                <a:gd name="T24" fmla="*/ 230 w 317"/>
                <a:gd name="T25" fmla="*/ 123 h 176"/>
                <a:gd name="T26" fmla="*/ 141 w 317"/>
                <a:gd name="T27" fmla="*/ 74 h 176"/>
                <a:gd name="T28" fmla="*/ 141 w 317"/>
                <a:gd name="T29" fmla="*/ 74 h 176"/>
                <a:gd name="T30" fmla="*/ 72 w 317"/>
                <a:gd name="T31" fmla="*/ 36 h 176"/>
                <a:gd name="T32" fmla="*/ 38 w 317"/>
                <a:gd name="T33" fmla="*/ 17 h 176"/>
                <a:gd name="T34" fmla="*/ 2 w 317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176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" y="18"/>
                  </a:lnTo>
                  <a:lnTo>
                    <a:pt x="73" y="37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232" y="126"/>
                  </a:lnTo>
                  <a:lnTo>
                    <a:pt x="275" y="150"/>
                  </a:lnTo>
                  <a:lnTo>
                    <a:pt x="317" y="176"/>
                  </a:lnTo>
                  <a:lnTo>
                    <a:pt x="317" y="176"/>
                  </a:lnTo>
                  <a:lnTo>
                    <a:pt x="275" y="149"/>
                  </a:lnTo>
                  <a:lnTo>
                    <a:pt x="230" y="123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72" y="36"/>
                  </a:lnTo>
                  <a:lnTo>
                    <a:pt x="38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Freeform 208">
              <a:extLst>
                <a:ext uri="{FF2B5EF4-FFF2-40B4-BE49-F238E27FC236}">
                  <a16:creationId xmlns:a16="http://schemas.microsoft.com/office/drawing/2014/main" id="{7D63BA90-9D92-0B75-C54A-BE40D678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260"/>
              <a:ext cx="158" cy="88"/>
            </a:xfrm>
            <a:custGeom>
              <a:avLst/>
              <a:gdLst>
                <a:gd name="T0" fmla="*/ 2 w 317"/>
                <a:gd name="T1" fmla="*/ 0 h 176"/>
                <a:gd name="T2" fmla="*/ 0 w 317"/>
                <a:gd name="T3" fmla="*/ 0 h 176"/>
                <a:gd name="T4" fmla="*/ 0 w 317"/>
                <a:gd name="T5" fmla="*/ 0 h 176"/>
                <a:gd name="T6" fmla="*/ 38 w 317"/>
                <a:gd name="T7" fmla="*/ 18 h 176"/>
                <a:gd name="T8" fmla="*/ 73 w 317"/>
                <a:gd name="T9" fmla="*/ 37 h 176"/>
                <a:gd name="T10" fmla="*/ 145 w 317"/>
                <a:gd name="T11" fmla="*/ 77 h 176"/>
                <a:gd name="T12" fmla="*/ 145 w 317"/>
                <a:gd name="T13" fmla="*/ 77 h 176"/>
                <a:gd name="T14" fmla="*/ 232 w 317"/>
                <a:gd name="T15" fmla="*/ 126 h 176"/>
                <a:gd name="T16" fmla="*/ 275 w 317"/>
                <a:gd name="T17" fmla="*/ 150 h 176"/>
                <a:gd name="T18" fmla="*/ 317 w 317"/>
                <a:gd name="T19" fmla="*/ 176 h 176"/>
                <a:gd name="T20" fmla="*/ 317 w 317"/>
                <a:gd name="T21" fmla="*/ 176 h 176"/>
                <a:gd name="T22" fmla="*/ 275 w 317"/>
                <a:gd name="T23" fmla="*/ 149 h 176"/>
                <a:gd name="T24" fmla="*/ 230 w 317"/>
                <a:gd name="T25" fmla="*/ 123 h 176"/>
                <a:gd name="T26" fmla="*/ 141 w 317"/>
                <a:gd name="T27" fmla="*/ 74 h 176"/>
                <a:gd name="T28" fmla="*/ 141 w 317"/>
                <a:gd name="T29" fmla="*/ 74 h 176"/>
                <a:gd name="T30" fmla="*/ 72 w 317"/>
                <a:gd name="T31" fmla="*/ 36 h 176"/>
                <a:gd name="T32" fmla="*/ 38 w 317"/>
                <a:gd name="T33" fmla="*/ 17 h 176"/>
                <a:gd name="T34" fmla="*/ 2 w 317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176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" y="18"/>
                  </a:lnTo>
                  <a:lnTo>
                    <a:pt x="73" y="37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232" y="126"/>
                  </a:lnTo>
                  <a:lnTo>
                    <a:pt x="275" y="150"/>
                  </a:lnTo>
                  <a:lnTo>
                    <a:pt x="317" y="176"/>
                  </a:lnTo>
                  <a:lnTo>
                    <a:pt x="317" y="176"/>
                  </a:lnTo>
                  <a:lnTo>
                    <a:pt x="275" y="149"/>
                  </a:lnTo>
                  <a:lnTo>
                    <a:pt x="230" y="123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72" y="36"/>
                  </a:lnTo>
                  <a:lnTo>
                    <a:pt x="38" y="1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2" name="Freeform 209">
              <a:extLst>
                <a:ext uri="{FF2B5EF4-FFF2-40B4-BE49-F238E27FC236}">
                  <a16:creationId xmlns:a16="http://schemas.microsoft.com/office/drawing/2014/main" id="{AA16E9C3-C651-4E5C-83B6-AF1E7927C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4" y="260"/>
              <a:ext cx="741" cy="714"/>
            </a:xfrm>
            <a:custGeom>
              <a:avLst/>
              <a:gdLst>
                <a:gd name="T0" fmla="*/ 1349 w 1482"/>
                <a:gd name="T1" fmla="*/ 1018 h 1428"/>
                <a:gd name="T2" fmla="*/ 501 w 1482"/>
                <a:gd name="T3" fmla="*/ 3 h 1428"/>
                <a:gd name="T4" fmla="*/ 396 w 1482"/>
                <a:gd name="T5" fmla="*/ 15 h 1428"/>
                <a:gd name="T6" fmla="*/ 356 w 1482"/>
                <a:gd name="T7" fmla="*/ 28 h 1428"/>
                <a:gd name="T8" fmla="*/ 346 w 1482"/>
                <a:gd name="T9" fmla="*/ 40 h 1428"/>
                <a:gd name="T10" fmla="*/ 338 w 1482"/>
                <a:gd name="T11" fmla="*/ 71 h 1428"/>
                <a:gd name="T12" fmla="*/ 334 w 1482"/>
                <a:gd name="T13" fmla="*/ 131 h 1428"/>
                <a:gd name="T14" fmla="*/ 146 w 1482"/>
                <a:gd name="T15" fmla="*/ 393 h 1428"/>
                <a:gd name="T16" fmla="*/ 116 w 1482"/>
                <a:gd name="T17" fmla="*/ 411 h 1428"/>
                <a:gd name="T18" fmla="*/ 55 w 1482"/>
                <a:gd name="T19" fmla="*/ 441 h 1428"/>
                <a:gd name="T20" fmla="*/ 42 w 1482"/>
                <a:gd name="T21" fmla="*/ 451 h 1428"/>
                <a:gd name="T22" fmla="*/ 25 w 1482"/>
                <a:gd name="T23" fmla="*/ 482 h 1428"/>
                <a:gd name="T24" fmla="*/ 9 w 1482"/>
                <a:gd name="T25" fmla="*/ 552 h 1428"/>
                <a:gd name="T26" fmla="*/ 0 w 1482"/>
                <a:gd name="T27" fmla="*/ 619 h 1428"/>
                <a:gd name="T28" fmla="*/ 187 w 1482"/>
                <a:gd name="T29" fmla="*/ 702 h 1428"/>
                <a:gd name="T30" fmla="*/ 361 w 1482"/>
                <a:gd name="T31" fmla="*/ 805 h 1428"/>
                <a:gd name="T32" fmla="*/ 472 w 1482"/>
                <a:gd name="T33" fmla="*/ 883 h 1428"/>
                <a:gd name="T34" fmla="*/ 531 w 1482"/>
                <a:gd name="T35" fmla="*/ 927 h 1428"/>
                <a:gd name="T36" fmla="*/ 654 w 1482"/>
                <a:gd name="T37" fmla="*/ 1021 h 1428"/>
                <a:gd name="T38" fmla="*/ 716 w 1482"/>
                <a:gd name="T39" fmla="*/ 1074 h 1428"/>
                <a:gd name="T40" fmla="*/ 773 w 1482"/>
                <a:gd name="T41" fmla="*/ 1131 h 1428"/>
                <a:gd name="T42" fmla="*/ 808 w 1482"/>
                <a:gd name="T43" fmla="*/ 1172 h 1428"/>
                <a:gd name="T44" fmla="*/ 867 w 1482"/>
                <a:gd name="T45" fmla="*/ 1264 h 1428"/>
                <a:gd name="T46" fmla="*/ 917 w 1482"/>
                <a:gd name="T47" fmla="*/ 1362 h 1428"/>
                <a:gd name="T48" fmla="*/ 954 w 1482"/>
                <a:gd name="T49" fmla="*/ 1428 h 1428"/>
                <a:gd name="T50" fmla="*/ 987 w 1482"/>
                <a:gd name="T51" fmla="*/ 1427 h 1428"/>
                <a:gd name="T52" fmla="*/ 1043 w 1482"/>
                <a:gd name="T53" fmla="*/ 1412 h 1428"/>
                <a:gd name="T54" fmla="*/ 1099 w 1482"/>
                <a:gd name="T55" fmla="*/ 1386 h 1428"/>
                <a:gd name="T56" fmla="*/ 1119 w 1482"/>
                <a:gd name="T57" fmla="*/ 1372 h 1428"/>
                <a:gd name="T58" fmla="*/ 1135 w 1482"/>
                <a:gd name="T59" fmla="*/ 1344 h 1428"/>
                <a:gd name="T60" fmla="*/ 1157 w 1482"/>
                <a:gd name="T61" fmla="*/ 1271 h 1428"/>
                <a:gd name="T62" fmla="*/ 1349 w 1482"/>
                <a:gd name="T63" fmla="*/ 1018 h 1428"/>
                <a:gd name="T64" fmla="*/ 1379 w 1482"/>
                <a:gd name="T65" fmla="*/ 1018 h 1428"/>
                <a:gd name="T66" fmla="*/ 1415 w 1482"/>
                <a:gd name="T67" fmla="*/ 1015 h 1428"/>
                <a:gd name="T68" fmla="*/ 1450 w 1482"/>
                <a:gd name="T69" fmla="*/ 997 h 1428"/>
                <a:gd name="T70" fmla="*/ 1470 w 1482"/>
                <a:gd name="T71" fmla="*/ 968 h 1428"/>
                <a:gd name="T72" fmla="*/ 1479 w 1482"/>
                <a:gd name="T73" fmla="*/ 939 h 1428"/>
                <a:gd name="T74" fmla="*/ 1482 w 1482"/>
                <a:gd name="T75" fmla="*/ 879 h 1428"/>
                <a:gd name="T76" fmla="*/ 1474 w 1482"/>
                <a:gd name="T77" fmla="*/ 808 h 1428"/>
                <a:gd name="T78" fmla="*/ 1446 w 1482"/>
                <a:gd name="T79" fmla="*/ 770 h 1428"/>
                <a:gd name="T80" fmla="*/ 1337 w 1482"/>
                <a:gd name="T81" fmla="*/ 620 h 1428"/>
                <a:gd name="T82" fmla="*/ 1244 w 1482"/>
                <a:gd name="T83" fmla="*/ 516 h 1428"/>
                <a:gd name="T84" fmla="*/ 1162 w 1482"/>
                <a:gd name="T85" fmla="*/ 442 h 1428"/>
                <a:gd name="T86" fmla="*/ 1002 w 1482"/>
                <a:gd name="T87" fmla="*/ 301 h 1428"/>
                <a:gd name="T88" fmla="*/ 922 w 1482"/>
                <a:gd name="T89" fmla="*/ 234 h 1428"/>
                <a:gd name="T90" fmla="*/ 839 w 1482"/>
                <a:gd name="T91" fmla="*/ 176 h 1428"/>
                <a:gd name="T92" fmla="*/ 667 w 1482"/>
                <a:gd name="T93" fmla="*/ 77 h 1428"/>
                <a:gd name="T94" fmla="*/ 560 w 1482"/>
                <a:gd name="T95" fmla="*/ 1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428">
                  <a:moveTo>
                    <a:pt x="1349" y="1018"/>
                  </a:moveTo>
                  <a:lnTo>
                    <a:pt x="1349" y="1018"/>
                  </a:lnTo>
                  <a:lnTo>
                    <a:pt x="1349" y="1018"/>
                  </a:lnTo>
                  <a:close/>
                  <a:moveTo>
                    <a:pt x="522" y="0"/>
                  </a:moveTo>
                  <a:lnTo>
                    <a:pt x="522" y="0"/>
                  </a:lnTo>
                  <a:lnTo>
                    <a:pt x="501" y="3"/>
                  </a:lnTo>
                  <a:lnTo>
                    <a:pt x="452" y="6"/>
                  </a:lnTo>
                  <a:lnTo>
                    <a:pt x="422" y="10"/>
                  </a:lnTo>
                  <a:lnTo>
                    <a:pt x="396" y="15"/>
                  </a:lnTo>
                  <a:lnTo>
                    <a:pt x="372" y="22"/>
                  </a:lnTo>
                  <a:lnTo>
                    <a:pt x="363" y="24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51" y="33"/>
                  </a:lnTo>
                  <a:lnTo>
                    <a:pt x="346" y="40"/>
                  </a:lnTo>
                  <a:lnTo>
                    <a:pt x="343" y="49"/>
                  </a:lnTo>
                  <a:lnTo>
                    <a:pt x="339" y="59"/>
                  </a:lnTo>
                  <a:lnTo>
                    <a:pt x="338" y="71"/>
                  </a:lnTo>
                  <a:lnTo>
                    <a:pt x="335" y="82"/>
                  </a:lnTo>
                  <a:lnTo>
                    <a:pt x="334" y="108"/>
                  </a:lnTo>
                  <a:lnTo>
                    <a:pt x="334" y="131"/>
                  </a:lnTo>
                  <a:lnTo>
                    <a:pt x="335" y="151"/>
                  </a:lnTo>
                  <a:lnTo>
                    <a:pt x="337" y="170"/>
                  </a:lnTo>
                  <a:lnTo>
                    <a:pt x="146" y="393"/>
                  </a:lnTo>
                  <a:lnTo>
                    <a:pt x="146" y="393"/>
                  </a:lnTo>
                  <a:lnTo>
                    <a:pt x="138" y="398"/>
                  </a:lnTo>
                  <a:lnTo>
                    <a:pt x="116" y="411"/>
                  </a:lnTo>
                  <a:lnTo>
                    <a:pt x="87" y="427"/>
                  </a:lnTo>
                  <a:lnTo>
                    <a:pt x="71" y="434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48" y="445"/>
                  </a:lnTo>
                  <a:lnTo>
                    <a:pt x="42" y="451"/>
                  </a:lnTo>
                  <a:lnTo>
                    <a:pt x="35" y="460"/>
                  </a:lnTo>
                  <a:lnTo>
                    <a:pt x="30" y="470"/>
                  </a:lnTo>
                  <a:lnTo>
                    <a:pt x="25" y="482"/>
                  </a:lnTo>
                  <a:lnTo>
                    <a:pt x="21" y="495"/>
                  </a:lnTo>
                  <a:lnTo>
                    <a:pt x="14" y="523"/>
                  </a:lnTo>
                  <a:lnTo>
                    <a:pt x="9" y="552"/>
                  </a:lnTo>
                  <a:lnTo>
                    <a:pt x="5" y="579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64" y="644"/>
                  </a:lnTo>
                  <a:lnTo>
                    <a:pt x="125" y="673"/>
                  </a:lnTo>
                  <a:lnTo>
                    <a:pt x="187" y="702"/>
                  </a:lnTo>
                  <a:lnTo>
                    <a:pt x="246" y="734"/>
                  </a:lnTo>
                  <a:lnTo>
                    <a:pt x="305" y="769"/>
                  </a:lnTo>
                  <a:lnTo>
                    <a:pt x="361" y="805"/>
                  </a:lnTo>
                  <a:lnTo>
                    <a:pt x="417" y="843"/>
                  </a:lnTo>
                  <a:lnTo>
                    <a:pt x="472" y="883"/>
                  </a:lnTo>
                  <a:lnTo>
                    <a:pt x="472" y="883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531" y="927"/>
                  </a:lnTo>
                  <a:lnTo>
                    <a:pt x="531" y="927"/>
                  </a:lnTo>
                  <a:lnTo>
                    <a:pt x="593" y="974"/>
                  </a:lnTo>
                  <a:lnTo>
                    <a:pt x="654" y="1021"/>
                  </a:lnTo>
                  <a:lnTo>
                    <a:pt x="654" y="1021"/>
                  </a:lnTo>
                  <a:lnTo>
                    <a:pt x="695" y="1056"/>
                  </a:lnTo>
                  <a:lnTo>
                    <a:pt x="716" y="1074"/>
                  </a:lnTo>
                  <a:lnTo>
                    <a:pt x="736" y="1093"/>
                  </a:lnTo>
                  <a:lnTo>
                    <a:pt x="756" y="1112"/>
                  </a:lnTo>
                  <a:lnTo>
                    <a:pt x="773" y="1131"/>
                  </a:lnTo>
                  <a:lnTo>
                    <a:pt x="791" y="1152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829" y="1203"/>
                  </a:lnTo>
                  <a:lnTo>
                    <a:pt x="849" y="1234"/>
                  </a:lnTo>
                  <a:lnTo>
                    <a:pt x="867" y="1264"/>
                  </a:lnTo>
                  <a:lnTo>
                    <a:pt x="885" y="1296"/>
                  </a:lnTo>
                  <a:lnTo>
                    <a:pt x="900" y="1328"/>
                  </a:lnTo>
                  <a:lnTo>
                    <a:pt x="917" y="1362"/>
                  </a:lnTo>
                  <a:lnTo>
                    <a:pt x="946" y="1428"/>
                  </a:lnTo>
                  <a:lnTo>
                    <a:pt x="954" y="1428"/>
                  </a:lnTo>
                  <a:lnTo>
                    <a:pt x="954" y="1428"/>
                  </a:lnTo>
                  <a:lnTo>
                    <a:pt x="975" y="1428"/>
                  </a:lnTo>
                  <a:lnTo>
                    <a:pt x="975" y="1428"/>
                  </a:lnTo>
                  <a:lnTo>
                    <a:pt x="987" y="1427"/>
                  </a:lnTo>
                  <a:lnTo>
                    <a:pt x="1003" y="1423"/>
                  </a:lnTo>
                  <a:lnTo>
                    <a:pt x="1022" y="1418"/>
                  </a:lnTo>
                  <a:lnTo>
                    <a:pt x="1043" y="1412"/>
                  </a:lnTo>
                  <a:lnTo>
                    <a:pt x="1063" y="1404"/>
                  </a:lnTo>
                  <a:lnTo>
                    <a:pt x="1082" y="1395"/>
                  </a:lnTo>
                  <a:lnTo>
                    <a:pt x="1099" y="1386"/>
                  </a:lnTo>
                  <a:lnTo>
                    <a:pt x="1113" y="1377"/>
                  </a:lnTo>
                  <a:lnTo>
                    <a:pt x="1113" y="1377"/>
                  </a:lnTo>
                  <a:lnTo>
                    <a:pt x="1119" y="1372"/>
                  </a:lnTo>
                  <a:lnTo>
                    <a:pt x="1125" y="1364"/>
                  </a:lnTo>
                  <a:lnTo>
                    <a:pt x="1130" y="1354"/>
                  </a:lnTo>
                  <a:lnTo>
                    <a:pt x="1135" y="1344"/>
                  </a:lnTo>
                  <a:lnTo>
                    <a:pt x="1144" y="1321"/>
                  </a:lnTo>
                  <a:lnTo>
                    <a:pt x="1151" y="1295"/>
                  </a:lnTo>
                  <a:lnTo>
                    <a:pt x="1157" y="1271"/>
                  </a:lnTo>
                  <a:lnTo>
                    <a:pt x="1162" y="1250"/>
                  </a:lnTo>
                  <a:lnTo>
                    <a:pt x="1164" y="1230"/>
                  </a:lnTo>
                  <a:lnTo>
                    <a:pt x="1349" y="1018"/>
                  </a:lnTo>
                  <a:lnTo>
                    <a:pt x="1349" y="1018"/>
                  </a:lnTo>
                  <a:lnTo>
                    <a:pt x="1379" y="1018"/>
                  </a:lnTo>
                  <a:lnTo>
                    <a:pt x="1379" y="1018"/>
                  </a:lnTo>
                  <a:lnTo>
                    <a:pt x="1391" y="1018"/>
                  </a:lnTo>
                  <a:lnTo>
                    <a:pt x="1404" y="1017"/>
                  </a:lnTo>
                  <a:lnTo>
                    <a:pt x="1415" y="1015"/>
                  </a:lnTo>
                  <a:lnTo>
                    <a:pt x="1427" y="1011"/>
                  </a:lnTo>
                  <a:lnTo>
                    <a:pt x="1440" y="1004"/>
                  </a:lnTo>
                  <a:lnTo>
                    <a:pt x="1450" y="997"/>
                  </a:lnTo>
                  <a:lnTo>
                    <a:pt x="1460" y="984"/>
                  </a:lnTo>
                  <a:lnTo>
                    <a:pt x="1470" y="968"/>
                  </a:lnTo>
                  <a:lnTo>
                    <a:pt x="1470" y="968"/>
                  </a:lnTo>
                  <a:lnTo>
                    <a:pt x="1474" y="959"/>
                  </a:lnTo>
                  <a:lnTo>
                    <a:pt x="1477" y="949"/>
                  </a:lnTo>
                  <a:lnTo>
                    <a:pt x="1479" y="939"/>
                  </a:lnTo>
                  <a:lnTo>
                    <a:pt x="1481" y="927"/>
                  </a:lnTo>
                  <a:lnTo>
                    <a:pt x="1482" y="903"/>
                  </a:lnTo>
                  <a:lnTo>
                    <a:pt x="1482" y="879"/>
                  </a:lnTo>
                  <a:lnTo>
                    <a:pt x="1479" y="854"/>
                  </a:lnTo>
                  <a:lnTo>
                    <a:pt x="1478" y="834"/>
                  </a:lnTo>
                  <a:lnTo>
                    <a:pt x="1474" y="808"/>
                  </a:lnTo>
                  <a:lnTo>
                    <a:pt x="1474" y="807"/>
                  </a:lnTo>
                  <a:lnTo>
                    <a:pt x="1474" y="807"/>
                  </a:lnTo>
                  <a:lnTo>
                    <a:pt x="1446" y="770"/>
                  </a:lnTo>
                  <a:lnTo>
                    <a:pt x="1419" y="731"/>
                  </a:lnTo>
                  <a:lnTo>
                    <a:pt x="1365" y="657"/>
                  </a:lnTo>
                  <a:lnTo>
                    <a:pt x="1337" y="620"/>
                  </a:lnTo>
                  <a:lnTo>
                    <a:pt x="1308" y="584"/>
                  </a:lnTo>
                  <a:lnTo>
                    <a:pt x="1277" y="550"/>
                  </a:lnTo>
                  <a:lnTo>
                    <a:pt x="1244" y="516"/>
                  </a:lnTo>
                  <a:lnTo>
                    <a:pt x="1244" y="516"/>
                  </a:lnTo>
                  <a:lnTo>
                    <a:pt x="1203" y="479"/>
                  </a:lnTo>
                  <a:lnTo>
                    <a:pt x="1162" y="442"/>
                  </a:lnTo>
                  <a:lnTo>
                    <a:pt x="1077" y="370"/>
                  </a:lnTo>
                  <a:lnTo>
                    <a:pt x="1077" y="370"/>
                  </a:lnTo>
                  <a:lnTo>
                    <a:pt x="1002" y="301"/>
                  </a:lnTo>
                  <a:lnTo>
                    <a:pt x="963" y="267"/>
                  </a:lnTo>
                  <a:lnTo>
                    <a:pt x="922" y="234"/>
                  </a:lnTo>
                  <a:lnTo>
                    <a:pt x="922" y="234"/>
                  </a:lnTo>
                  <a:lnTo>
                    <a:pt x="881" y="204"/>
                  </a:lnTo>
                  <a:lnTo>
                    <a:pt x="839" y="176"/>
                  </a:lnTo>
                  <a:lnTo>
                    <a:pt x="839" y="176"/>
                  </a:lnTo>
                  <a:lnTo>
                    <a:pt x="797" y="150"/>
                  </a:lnTo>
                  <a:lnTo>
                    <a:pt x="754" y="126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595" y="37"/>
                  </a:lnTo>
                  <a:lnTo>
                    <a:pt x="560" y="18"/>
                  </a:lnTo>
                  <a:lnTo>
                    <a:pt x="522" y="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3" name="Freeform 210">
              <a:extLst>
                <a:ext uri="{FF2B5EF4-FFF2-40B4-BE49-F238E27FC236}">
                  <a16:creationId xmlns:a16="http://schemas.microsoft.com/office/drawing/2014/main" id="{A1300252-EDF5-BD0F-306A-62A858514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" y="7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4" name="Freeform 211">
              <a:extLst>
                <a:ext uri="{FF2B5EF4-FFF2-40B4-BE49-F238E27FC236}">
                  <a16:creationId xmlns:a16="http://schemas.microsoft.com/office/drawing/2014/main" id="{E3199267-FEBE-6C9D-33A1-BE0DFF952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1" cy="714"/>
            </a:xfrm>
            <a:custGeom>
              <a:avLst/>
              <a:gdLst>
                <a:gd name="T0" fmla="*/ 501 w 1482"/>
                <a:gd name="T1" fmla="*/ 3 h 1428"/>
                <a:gd name="T2" fmla="*/ 396 w 1482"/>
                <a:gd name="T3" fmla="*/ 15 h 1428"/>
                <a:gd name="T4" fmla="*/ 356 w 1482"/>
                <a:gd name="T5" fmla="*/ 28 h 1428"/>
                <a:gd name="T6" fmla="*/ 346 w 1482"/>
                <a:gd name="T7" fmla="*/ 40 h 1428"/>
                <a:gd name="T8" fmla="*/ 338 w 1482"/>
                <a:gd name="T9" fmla="*/ 71 h 1428"/>
                <a:gd name="T10" fmla="*/ 334 w 1482"/>
                <a:gd name="T11" fmla="*/ 131 h 1428"/>
                <a:gd name="T12" fmla="*/ 146 w 1482"/>
                <a:gd name="T13" fmla="*/ 393 h 1428"/>
                <a:gd name="T14" fmla="*/ 116 w 1482"/>
                <a:gd name="T15" fmla="*/ 411 h 1428"/>
                <a:gd name="T16" fmla="*/ 55 w 1482"/>
                <a:gd name="T17" fmla="*/ 441 h 1428"/>
                <a:gd name="T18" fmla="*/ 42 w 1482"/>
                <a:gd name="T19" fmla="*/ 451 h 1428"/>
                <a:gd name="T20" fmla="*/ 25 w 1482"/>
                <a:gd name="T21" fmla="*/ 482 h 1428"/>
                <a:gd name="T22" fmla="*/ 9 w 1482"/>
                <a:gd name="T23" fmla="*/ 552 h 1428"/>
                <a:gd name="T24" fmla="*/ 0 w 1482"/>
                <a:gd name="T25" fmla="*/ 619 h 1428"/>
                <a:gd name="T26" fmla="*/ 187 w 1482"/>
                <a:gd name="T27" fmla="*/ 702 h 1428"/>
                <a:gd name="T28" fmla="*/ 361 w 1482"/>
                <a:gd name="T29" fmla="*/ 805 h 1428"/>
                <a:gd name="T30" fmla="*/ 472 w 1482"/>
                <a:gd name="T31" fmla="*/ 883 h 1428"/>
                <a:gd name="T32" fmla="*/ 531 w 1482"/>
                <a:gd name="T33" fmla="*/ 927 h 1428"/>
                <a:gd name="T34" fmla="*/ 654 w 1482"/>
                <a:gd name="T35" fmla="*/ 1021 h 1428"/>
                <a:gd name="T36" fmla="*/ 716 w 1482"/>
                <a:gd name="T37" fmla="*/ 1074 h 1428"/>
                <a:gd name="T38" fmla="*/ 773 w 1482"/>
                <a:gd name="T39" fmla="*/ 1131 h 1428"/>
                <a:gd name="T40" fmla="*/ 808 w 1482"/>
                <a:gd name="T41" fmla="*/ 1172 h 1428"/>
                <a:gd name="T42" fmla="*/ 867 w 1482"/>
                <a:gd name="T43" fmla="*/ 1264 h 1428"/>
                <a:gd name="T44" fmla="*/ 917 w 1482"/>
                <a:gd name="T45" fmla="*/ 1362 h 1428"/>
                <a:gd name="T46" fmla="*/ 954 w 1482"/>
                <a:gd name="T47" fmla="*/ 1428 h 1428"/>
                <a:gd name="T48" fmla="*/ 987 w 1482"/>
                <a:gd name="T49" fmla="*/ 1427 h 1428"/>
                <a:gd name="T50" fmla="*/ 1043 w 1482"/>
                <a:gd name="T51" fmla="*/ 1412 h 1428"/>
                <a:gd name="T52" fmla="*/ 1099 w 1482"/>
                <a:gd name="T53" fmla="*/ 1386 h 1428"/>
                <a:gd name="T54" fmla="*/ 1119 w 1482"/>
                <a:gd name="T55" fmla="*/ 1372 h 1428"/>
                <a:gd name="T56" fmla="*/ 1135 w 1482"/>
                <a:gd name="T57" fmla="*/ 1344 h 1428"/>
                <a:gd name="T58" fmla="*/ 1157 w 1482"/>
                <a:gd name="T59" fmla="*/ 1271 h 1428"/>
                <a:gd name="T60" fmla="*/ 1349 w 1482"/>
                <a:gd name="T61" fmla="*/ 1018 h 1428"/>
                <a:gd name="T62" fmla="*/ 1379 w 1482"/>
                <a:gd name="T63" fmla="*/ 1018 h 1428"/>
                <a:gd name="T64" fmla="*/ 1415 w 1482"/>
                <a:gd name="T65" fmla="*/ 1015 h 1428"/>
                <a:gd name="T66" fmla="*/ 1450 w 1482"/>
                <a:gd name="T67" fmla="*/ 997 h 1428"/>
                <a:gd name="T68" fmla="*/ 1470 w 1482"/>
                <a:gd name="T69" fmla="*/ 968 h 1428"/>
                <a:gd name="T70" fmla="*/ 1479 w 1482"/>
                <a:gd name="T71" fmla="*/ 939 h 1428"/>
                <a:gd name="T72" fmla="*/ 1482 w 1482"/>
                <a:gd name="T73" fmla="*/ 879 h 1428"/>
                <a:gd name="T74" fmla="*/ 1474 w 1482"/>
                <a:gd name="T75" fmla="*/ 808 h 1428"/>
                <a:gd name="T76" fmla="*/ 1446 w 1482"/>
                <a:gd name="T77" fmla="*/ 770 h 1428"/>
                <a:gd name="T78" fmla="*/ 1337 w 1482"/>
                <a:gd name="T79" fmla="*/ 620 h 1428"/>
                <a:gd name="T80" fmla="*/ 1244 w 1482"/>
                <a:gd name="T81" fmla="*/ 516 h 1428"/>
                <a:gd name="T82" fmla="*/ 1162 w 1482"/>
                <a:gd name="T83" fmla="*/ 442 h 1428"/>
                <a:gd name="T84" fmla="*/ 1002 w 1482"/>
                <a:gd name="T85" fmla="*/ 301 h 1428"/>
                <a:gd name="T86" fmla="*/ 922 w 1482"/>
                <a:gd name="T87" fmla="*/ 234 h 1428"/>
                <a:gd name="T88" fmla="*/ 839 w 1482"/>
                <a:gd name="T89" fmla="*/ 176 h 1428"/>
                <a:gd name="T90" fmla="*/ 667 w 1482"/>
                <a:gd name="T91" fmla="*/ 77 h 1428"/>
                <a:gd name="T92" fmla="*/ 560 w 1482"/>
                <a:gd name="T93" fmla="*/ 1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82" h="1428">
                  <a:moveTo>
                    <a:pt x="522" y="0"/>
                  </a:moveTo>
                  <a:lnTo>
                    <a:pt x="522" y="0"/>
                  </a:lnTo>
                  <a:lnTo>
                    <a:pt x="501" y="3"/>
                  </a:lnTo>
                  <a:lnTo>
                    <a:pt x="452" y="6"/>
                  </a:lnTo>
                  <a:lnTo>
                    <a:pt x="422" y="10"/>
                  </a:lnTo>
                  <a:lnTo>
                    <a:pt x="396" y="15"/>
                  </a:lnTo>
                  <a:lnTo>
                    <a:pt x="372" y="22"/>
                  </a:lnTo>
                  <a:lnTo>
                    <a:pt x="363" y="24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51" y="33"/>
                  </a:lnTo>
                  <a:lnTo>
                    <a:pt x="346" y="40"/>
                  </a:lnTo>
                  <a:lnTo>
                    <a:pt x="343" y="49"/>
                  </a:lnTo>
                  <a:lnTo>
                    <a:pt x="339" y="59"/>
                  </a:lnTo>
                  <a:lnTo>
                    <a:pt x="338" y="71"/>
                  </a:lnTo>
                  <a:lnTo>
                    <a:pt x="335" y="82"/>
                  </a:lnTo>
                  <a:lnTo>
                    <a:pt x="334" y="108"/>
                  </a:lnTo>
                  <a:lnTo>
                    <a:pt x="334" y="131"/>
                  </a:lnTo>
                  <a:lnTo>
                    <a:pt x="335" y="151"/>
                  </a:lnTo>
                  <a:lnTo>
                    <a:pt x="337" y="170"/>
                  </a:lnTo>
                  <a:lnTo>
                    <a:pt x="146" y="393"/>
                  </a:lnTo>
                  <a:lnTo>
                    <a:pt x="146" y="393"/>
                  </a:lnTo>
                  <a:lnTo>
                    <a:pt x="138" y="398"/>
                  </a:lnTo>
                  <a:lnTo>
                    <a:pt x="116" y="411"/>
                  </a:lnTo>
                  <a:lnTo>
                    <a:pt x="87" y="427"/>
                  </a:lnTo>
                  <a:lnTo>
                    <a:pt x="71" y="434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48" y="445"/>
                  </a:lnTo>
                  <a:lnTo>
                    <a:pt x="42" y="451"/>
                  </a:lnTo>
                  <a:lnTo>
                    <a:pt x="35" y="460"/>
                  </a:lnTo>
                  <a:lnTo>
                    <a:pt x="30" y="470"/>
                  </a:lnTo>
                  <a:lnTo>
                    <a:pt x="25" y="482"/>
                  </a:lnTo>
                  <a:lnTo>
                    <a:pt x="21" y="495"/>
                  </a:lnTo>
                  <a:lnTo>
                    <a:pt x="14" y="523"/>
                  </a:lnTo>
                  <a:lnTo>
                    <a:pt x="9" y="552"/>
                  </a:lnTo>
                  <a:lnTo>
                    <a:pt x="5" y="579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64" y="644"/>
                  </a:lnTo>
                  <a:lnTo>
                    <a:pt x="125" y="673"/>
                  </a:lnTo>
                  <a:lnTo>
                    <a:pt x="187" y="702"/>
                  </a:lnTo>
                  <a:lnTo>
                    <a:pt x="246" y="734"/>
                  </a:lnTo>
                  <a:lnTo>
                    <a:pt x="305" y="769"/>
                  </a:lnTo>
                  <a:lnTo>
                    <a:pt x="361" y="805"/>
                  </a:lnTo>
                  <a:lnTo>
                    <a:pt x="417" y="843"/>
                  </a:lnTo>
                  <a:lnTo>
                    <a:pt x="472" y="883"/>
                  </a:lnTo>
                  <a:lnTo>
                    <a:pt x="472" y="883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531" y="927"/>
                  </a:lnTo>
                  <a:lnTo>
                    <a:pt x="531" y="927"/>
                  </a:lnTo>
                  <a:lnTo>
                    <a:pt x="593" y="974"/>
                  </a:lnTo>
                  <a:lnTo>
                    <a:pt x="654" y="1021"/>
                  </a:lnTo>
                  <a:lnTo>
                    <a:pt x="654" y="1021"/>
                  </a:lnTo>
                  <a:lnTo>
                    <a:pt x="695" y="1056"/>
                  </a:lnTo>
                  <a:lnTo>
                    <a:pt x="716" y="1074"/>
                  </a:lnTo>
                  <a:lnTo>
                    <a:pt x="736" y="1093"/>
                  </a:lnTo>
                  <a:lnTo>
                    <a:pt x="756" y="1112"/>
                  </a:lnTo>
                  <a:lnTo>
                    <a:pt x="773" y="1131"/>
                  </a:lnTo>
                  <a:lnTo>
                    <a:pt x="791" y="1152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829" y="1203"/>
                  </a:lnTo>
                  <a:lnTo>
                    <a:pt x="849" y="1234"/>
                  </a:lnTo>
                  <a:lnTo>
                    <a:pt x="867" y="1264"/>
                  </a:lnTo>
                  <a:lnTo>
                    <a:pt x="885" y="1296"/>
                  </a:lnTo>
                  <a:lnTo>
                    <a:pt x="900" y="1328"/>
                  </a:lnTo>
                  <a:lnTo>
                    <a:pt x="917" y="1362"/>
                  </a:lnTo>
                  <a:lnTo>
                    <a:pt x="946" y="1428"/>
                  </a:lnTo>
                  <a:lnTo>
                    <a:pt x="954" y="1428"/>
                  </a:lnTo>
                  <a:lnTo>
                    <a:pt x="954" y="1428"/>
                  </a:lnTo>
                  <a:lnTo>
                    <a:pt x="975" y="1428"/>
                  </a:lnTo>
                  <a:lnTo>
                    <a:pt x="975" y="1428"/>
                  </a:lnTo>
                  <a:lnTo>
                    <a:pt x="987" y="1427"/>
                  </a:lnTo>
                  <a:lnTo>
                    <a:pt x="1003" y="1423"/>
                  </a:lnTo>
                  <a:lnTo>
                    <a:pt x="1022" y="1418"/>
                  </a:lnTo>
                  <a:lnTo>
                    <a:pt x="1043" y="1412"/>
                  </a:lnTo>
                  <a:lnTo>
                    <a:pt x="1063" y="1404"/>
                  </a:lnTo>
                  <a:lnTo>
                    <a:pt x="1082" y="1395"/>
                  </a:lnTo>
                  <a:lnTo>
                    <a:pt x="1099" y="1386"/>
                  </a:lnTo>
                  <a:lnTo>
                    <a:pt x="1113" y="1377"/>
                  </a:lnTo>
                  <a:lnTo>
                    <a:pt x="1113" y="1377"/>
                  </a:lnTo>
                  <a:lnTo>
                    <a:pt x="1119" y="1372"/>
                  </a:lnTo>
                  <a:lnTo>
                    <a:pt x="1125" y="1364"/>
                  </a:lnTo>
                  <a:lnTo>
                    <a:pt x="1130" y="1354"/>
                  </a:lnTo>
                  <a:lnTo>
                    <a:pt x="1135" y="1344"/>
                  </a:lnTo>
                  <a:lnTo>
                    <a:pt x="1144" y="1321"/>
                  </a:lnTo>
                  <a:lnTo>
                    <a:pt x="1151" y="1295"/>
                  </a:lnTo>
                  <a:lnTo>
                    <a:pt x="1157" y="1271"/>
                  </a:lnTo>
                  <a:lnTo>
                    <a:pt x="1162" y="1250"/>
                  </a:lnTo>
                  <a:lnTo>
                    <a:pt x="1164" y="1230"/>
                  </a:lnTo>
                  <a:lnTo>
                    <a:pt x="1349" y="1018"/>
                  </a:lnTo>
                  <a:lnTo>
                    <a:pt x="1349" y="1018"/>
                  </a:lnTo>
                  <a:lnTo>
                    <a:pt x="1379" y="1018"/>
                  </a:lnTo>
                  <a:lnTo>
                    <a:pt x="1379" y="1018"/>
                  </a:lnTo>
                  <a:lnTo>
                    <a:pt x="1391" y="1018"/>
                  </a:lnTo>
                  <a:lnTo>
                    <a:pt x="1404" y="1017"/>
                  </a:lnTo>
                  <a:lnTo>
                    <a:pt x="1415" y="1015"/>
                  </a:lnTo>
                  <a:lnTo>
                    <a:pt x="1427" y="1011"/>
                  </a:lnTo>
                  <a:lnTo>
                    <a:pt x="1440" y="1004"/>
                  </a:lnTo>
                  <a:lnTo>
                    <a:pt x="1450" y="997"/>
                  </a:lnTo>
                  <a:lnTo>
                    <a:pt x="1460" y="984"/>
                  </a:lnTo>
                  <a:lnTo>
                    <a:pt x="1470" y="968"/>
                  </a:lnTo>
                  <a:lnTo>
                    <a:pt x="1470" y="968"/>
                  </a:lnTo>
                  <a:lnTo>
                    <a:pt x="1474" y="959"/>
                  </a:lnTo>
                  <a:lnTo>
                    <a:pt x="1477" y="949"/>
                  </a:lnTo>
                  <a:lnTo>
                    <a:pt x="1479" y="939"/>
                  </a:lnTo>
                  <a:lnTo>
                    <a:pt x="1481" y="927"/>
                  </a:lnTo>
                  <a:lnTo>
                    <a:pt x="1482" y="903"/>
                  </a:lnTo>
                  <a:lnTo>
                    <a:pt x="1482" y="879"/>
                  </a:lnTo>
                  <a:lnTo>
                    <a:pt x="1479" y="854"/>
                  </a:lnTo>
                  <a:lnTo>
                    <a:pt x="1478" y="834"/>
                  </a:lnTo>
                  <a:lnTo>
                    <a:pt x="1474" y="808"/>
                  </a:lnTo>
                  <a:lnTo>
                    <a:pt x="1474" y="807"/>
                  </a:lnTo>
                  <a:lnTo>
                    <a:pt x="1474" y="807"/>
                  </a:lnTo>
                  <a:lnTo>
                    <a:pt x="1446" y="770"/>
                  </a:lnTo>
                  <a:lnTo>
                    <a:pt x="1419" y="731"/>
                  </a:lnTo>
                  <a:lnTo>
                    <a:pt x="1365" y="657"/>
                  </a:lnTo>
                  <a:lnTo>
                    <a:pt x="1337" y="620"/>
                  </a:lnTo>
                  <a:lnTo>
                    <a:pt x="1308" y="584"/>
                  </a:lnTo>
                  <a:lnTo>
                    <a:pt x="1277" y="550"/>
                  </a:lnTo>
                  <a:lnTo>
                    <a:pt x="1244" y="516"/>
                  </a:lnTo>
                  <a:lnTo>
                    <a:pt x="1244" y="516"/>
                  </a:lnTo>
                  <a:lnTo>
                    <a:pt x="1203" y="479"/>
                  </a:lnTo>
                  <a:lnTo>
                    <a:pt x="1162" y="442"/>
                  </a:lnTo>
                  <a:lnTo>
                    <a:pt x="1077" y="370"/>
                  </a:lnTo>
                  <a:lnTo>
                    <a:pt x="1077" y="370"/>
                  </a:lnTo>
                  <a:lnTo>
                    <a:pt x="1002" y="301"/>
                  </a:lnTo>
                  <a:lnTo>
                    <a:pt x="963" y="267"/>
                  </a:lnTo>
                  <a:lnTo>
                    <a:pt x="922" y="234"/>
                  </a:lnTo>
                  <a:lnTo>
                    <a:pt x="922" y="234"/>
                  </a:lnTo>
                  <a:lnTo>
                    <a:pt x="881" y="204"/>
                  </a:lnTo>
                  <a:lnTo>
                    <a:pt x="839" y="176"/>
                  </a:lnTo>
                  <a:lnTo>
                    <a:pt x="839" y="176"/>
                  </a:lnTo>
                  <a:lnTo>
                    <a:pt x="797" y="150"/>
                  </a:lnTo>
                  <a:lnTo>
                    <a:pt x="754" y="126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595" y="37"/>
                  </a:lnTo>
                  <a:lnTo>
                    <a:pt x="560" y="18"/>
                  </a:lnTo>
                  <a:lnTo>
                    <a:pt x="522" y="0"/>
                  </a:lnTo>
                  <a:lnTo>
                    <a:pt x="5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Freeform 212">
              <a:extLst>
                <a:ext uri="{FF2B5EF4-FFF2-40B4-BE49-F238E27FC236}">
                  <a16:creationId xmlns:a16="http://schemas.microsoft.com/office/drawing/2014/main" id="{024888D9-0E45-6811-BB0A-ED516A04F0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0" y="701"/>
              <a:ext cx="237" cy="273"/>
            </a:xfrm>
            <a:custGeom>
              <a:avLst/>
              <a:gdLst>
                <a:gd name="T0" fmla="*/ 182 w 474"/>
                <a:gd name="T1" fmla="*/ 138 h 545"/>
                <a:gd name="T2" fmla="*/ 182 w 474"/>
                <a:gd name="T3" fmla="*/ 138 h 545"/>
                <a:gd name="T4" fmla="*/ 222 w 474"/>
                <a:gd name="T5" fmla="*/ 171 h 545"/>
                <a:gd name="T6" fmla="*/ 262 w 474"/>
                <a:gd name="T7" fmla="*/ 207 h 545"/>
                <a:gd name="T8" fmla="*/ 280 w 474"/>
                <a:gd name="T9" fmla="*/ 226 h 545"/>
                <a:gd name="T10" fmla="*/ 298 w 474"/>
                <a:gd name="T11" fmla="*/ 246 h 545"/>
                <a:gd name="T12" fmla="*/ 314 w 474"/>
                <a:gd name="T13" fmla="*/ 265 h 545"/>
                <a:gd name="T14" fmla="*/ 331 w 474"/>
                <a:gd name="T15" fmla="*/ 285 h 545"/>
                <a:gd name="T16" fmla="*/ 331 w 474"/>
                <a:gd name="T17" fmla="*/ 285 h 545"/>
                <a:gd name="T18" fmla="*/ 353 w 474"/>
                <a:gd name="T19" fmla="*/ 316 h 545"/>
                <a:gd name="T20" fmla="*/ 372 w 474"/>
                <a:gd name="T21" fmla="*/ 348 h 545"/>
                <a:gd name="T22" fmla="*/ 391 w 474"/>
                <a:gd name="T23" fmla="*/ 380 h 545"/>
                <a:gd name="T24" fmla="*/ 409 w 474"/>
                <a:gd name="T25" fmla="*/ 412 h 545"/>
                <a:gd name="T26" fmla="*/ 426 w 474"/>
                <a:gd name="T27" fmla="*/ 445 h 545"/>
                <a:gd name="T28" fmla="*/ 442 w 474"/>
                <a:gd name="T29" fmla="*/ 479 h 545"/>
                <a:gd name="T30" fmla="*/ 472 w 474"/>
                <a:gd name="T31" fmla="*/ 545 h 545"/>
                <a:gd name="T32" fmla="*/ 474 w 474"/>
                <a:gd name="T33" fmla="*/ 545 h 545"/>
                <a:gd name="T34" fmla="*/ 474 w 474"/>
                <a:gd name="T35" fmla="*/ 545 h 545"/>
                <a:gd name="T36" fmla="*/ 445 w 474"/>
                <a:gd name="T37" fmla="*/ 479 h 545"/>
                <a:gd name="T38" fmla="*/ 428 w 474"/>
                <a:gd name="T39" fmla="*/ 445 h 545"/>
                <a:gd name="T40" fmla="*/ 413 w 474"/>
                <a:gd name="T41" fmla="*/ 413 h 545"/>
                <a:gd name="T42" fmla="*/ 395 w 474"/>
                <a:gd name="T43" fmla="*/ 381 h 545"/>
                <a:gd name="T44" fmla="*/ 377 w 474"/>
                <a:gd name="T45" fmla="*/ 351 h 545"/>
                <a:gd name="T46" fmla="*/ 357 w 474"/>
                <a:gd name="T47" fmla="*/ 320 h 545"/>
                <a:gd name="T48" fmla="*/ 336 w 474"/>
                <a:gd name="T49" fmla="*/ 289 h 545"/>
                <a:gd name="T50" fmla="*/ 336 w 474"/>
                <a:gd name="T51" fmla="*/ 289 h 545"/>
                <a:gd name="T52" fmla="*/ 319 w 474"/>
                <a:gd name="T53" fmla="*/ 269 h 545"/>
                <a:gd name="T54" fmla="*/ 301 w 474"/>
                <a:gd name="T55" fmla="*/ 248 h 545"/>
                <a:gd name="T56" fmla="*/ 284 w 474"/>
                <a:gd name="T57" fmla="*/ 229 h 545"/>
                <a:gd name="T58" fmla="*/ 264 w 474"/>
                <a:gd name="T59" fmla="*/ 210 h 545"/>
                <a:gd name="T60" fmla="*/ 244 w 474"/>
                <a:gd name="T61" fmla="*/ 191 h 545"/>
                <a:gd name="T62" fmla="*/ 223 w 474"/>
                <a:gd name="T63" fmla="*/ 173 h 545"/>
                <a:gd name="T64" fmla="*/ 182 w 474"/>
                <a:gd name="T65" fmla="*/ 138 h 545"/>
                <a:gd name="T66" fmla="*/ 0 w 474"/>
                <a:gd name="T67" fmla="*/ 0 h 545"/>
                <a:gd name="T68" fmla="*/ 0 w 474"/>
                <a:gd name="T69" fmla="*/ 0 h 545"/>
                <a:gd name="T70" fmla="*/ 26 w 474"/>
                <a:gd name="T71" fmla="*/ 20 h 545"/>
                <a:gd name="T72" fmla="*/ 26 w 474"/>
                <a:gd name="T73" fmla="*/ 20 h 545"/>
                <a:gd name="T74" fmla="*/ 59 w 474"/>
                <a:gd name="T75" fmla="*/ 44 h 545"/>
                <a:gd name="T76" fmla="*/ 59 w 474"/>
                <a:gd name="T77" fmla="*/ 44 h 545"/>
                <a:gd name="T78" fmla="*/ 31 w 474"/>
                <a:gd name="T79" fmla="*/ 23 h 545"/>
                <a:gd name="T80" fmla="*/ 31 w 474"/>
                <a:gd name="T81" fmla="*/ 23 h 545"/>
                <a:gd name="T82" fmla="*/ 0 w 474"/>
                <a:gd name="T8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4" h="545">
                  <a:moveTo>
                    <a:pt x="182" y="138"/>
                  </a:moveTo>
                  <a:lnTo>
                    <a:pt x="182" y="138"/>
                  </a:lnTo>
                  <a:lnTo>
                    <a:pt x="222" y="171"/>
                  </a:lnTo>
                  <a:lnTo>
                    <a:pt x="262" y="207"/>
                  </a:lnTo>
                  <a:lnTo>
                    <a:pt x="280" y="226"/>
                  </a:lnTo>
                  <a:lnTo>
                    <a:pt x="298" y="246"/>
                  </a:lnTo>
                  <a:lnTo>
                    <a:pt x="314" y="265"/>
                  </a:lnTo>
                  <a:lnTo>
                    <a:pt x="331" y="285"/>
                  </a:lnTo>
                  <a:lnTo>
                    <a:pt x="331" y="285"/>
                  </a:lnTo>
                  <a:lnTo>
                    <a:pt x="353" y="316"/>
                  </a:lnTo>
                  <a:lnTo>
                    <a:pt x="372" y="348"/>
                  </a:lnTo>
                  <a:lnTo>
                    <a:pt x="391" y="380"/>
                  </a:lnTo>
                  <a:lnTo>
                    <a:pt x="409" y="412"/>
                  </a:lnTo>
                  <a:lnTo>
                    <a:pt x="426" y="445"/>
                  </a:lnTo>
                  <a:lnTo>
                    <a:pt x="442" y="479"/>
                  </a:lnTo>
                  <a:lnTo>
                    <a:pt x="472" y="545"/>
                  </a:lnTo>
                  <a:lnTo>
                    <a:pt x="474" y="545"/>
                  </a:lnTo>
                  <a:lnTo>
                    <a:pt x="474" y="545"/>
                  </a:lnTo>
                  <a:lnTo>
                    <a:pt x="445" y="479"/>
                  </a:lnTo>
                  <a:lnTo>
                    <a:pt x="428" y="445"/>
                  </a:lnTo>
                  <a:lnTo>
                    <a:pt x="413" y="413"/>
                  </a:lnTo>
                  <a:lnTo>
                    <a:pt x="395" y="381"/>
                  </a:lnTo>
                  <a:lnTo>
                    <a:pt x="377" y="351"/>
                  </a:lnTo>
                  <a:lnTo>
                    <a:pt x="357" y="320"/>
                  </a:lnTo>
                  <a:lnTo>
                    <a:pt x="336" y="289"/>
                  </a:lnTo>
                  <a:lnTo>
                    <a:pt x="336" y="289"/>
                  </a:lnTo>
                  <a:lnTo>
                    <a:pt x="319" y="269"/>
                  </a:lnTo>
                  <a:lnTo>
                    <a:pt x="301" y="248"/>
                  </a:lnTo>
                  <a:lnTo>
                    <a:pt x="284" y="229"/>
                  </a:lnTo>
                  <a:lnTo>
                    <a:pt x="264" y="210"/>
                  </a:lnTo>
                  <a:lnTo>
                    <a:pt x="244" y="191"/>
                  </a:lnTo>
                  <a:lnTo>
                    <a:pt x="223" y="173"/>
                  </a:lnTo>
                  <a:lnTo>
                    <a:pt x="182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9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6" name="Freeform 213">
              <a:extLst>
                <a:ext uri="{FF2B5EF4-FFF2-40B4-BE49-F238E27FC236}">
                  <a16:creationId xmlns:a16="http://schemas.microsoft.com/office/drawing/2014/main" id="{8923DE2F-EA50-42A0-2E73-8250B3A10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770"/>
              <a:ext cx="146" cy="204"/>
            </a:xfrm>
            <a:custGeom>
              <a:avLst/>
              <a:gdLst>
                <a:gd name="T0" fmla="*/ 0 w 292"/>
                <a:gd name="T1" fmla="*/ 0 h 407"/>
                <a:gd name="T2" fmla="*/ 0 w 292"/>
                <a:gd name="T3" fmla="*/ 0 h 407"/>
                <a:gd name="T4" fmla="*/ 40 w 292"/>
                <a:gd name="T5" fmla="*/ 33 h 407"/>
                <a:gd name="T6" fmla="*/ 80 w 292"/>
                <a:gd name="T7" fmla="*/ 69 h 407"/>
                <a:gd name="T8" fmla="*/ 98 w 292"/>
                <a:gd name="T9" fmla="*/ 88 h 407"/>
                <a:gd name="T10" fmla="*/ 116 w 292"/>
                <a:gd name="T11" fmla="*/ 108 h 407"/>
                <a:gd name="T12" fmla="*/ 132 w 292"/>
                <a:gd name="T13" fmla="*/ 127 h 407"/>
                <a:gd name="T14" fmla="*/ 149 w 292"/>
                <a:gd name="T15" fmla="*/ 147 h 407"/>
                <a:gd name="T16" fmla="*/ 149 w 292"/>
                <a:gd name="T17" fmla="*/ 147 h 407"/>
                <a:gd name="T18" fmla="*/ 171 w 292"/>
                <a:gd name="T19" fmla="*/ 178 h 407"/>
                <a:gd name="T20" fmla="*/ 190 w 292"/>
                <a:gd name="T21" fmla="*/ 210 h 407"/>
                <a:gd name="T22" fmla="*/ 209 w 292"/>
                <a:gd name="T23" fmla="*/ 242 h 407"/>
                <a:gd name="T24" fmla="*/ 227 w 292"/>
                <a:gd name="T25" fmla="*/ 274 h 407"/>
                <a:gd name="T26" fmla="*/ 244 w 292"/>
                <a:gd name="T27" fmla="*/ 307 h 407"/>
                <a:gd name="T28" fmla="*/ 260 w 292"/>
                <a:gd name="T29" fmla="*/ 341 h 407"/>
                <a:gd name="T30" fmla="*/ 290 w 292"/>
                <a:gd name="T31" fmla="*/ 407 h 407"/>
                <a:gd name="T32" fmla="*/ 292 w 292"/>
                <a:gd name="T33" fmla="*/ 407 h 407"/>
                <a:gd name="T34" fmla="*/ 292 w 292"/>
                <a:gd name="T35" fmla="*/ 407 h 407"/>
                <a:gd name="T36" fmla="*/ 263 w 292"/>
                <a:gd name="T37" fmla="*/ 341 h 407"/>
                <a:gd name="T38" fmla="*/ 246 w 292"/>
                <a:gd name="T39" fmla="*/ 307 h 407"/>
                <a:gd name="T40" fmla="*/ 231 w 292"/>
                <a:gd name="T41" fmla="*/ 275 h 407"/>
                <a:gd name="T42" fmla="*/ 213 w 292"/>
                <a:gd name="T43" fmla="*/ 243 h 407"/>
                <a:gd name="T44" fmla="*/ 195 w 292"/>
                <a:gd name="T45" fmla="*/ 213 h 407"/>
                <a:gd name="T46" fmla="*/ 175 w 292"/>
                <a:gd name="T47" fmla="*/ 182 h 407"/>
                <a:gd name="T48" fmla="*/ 154 w 292"/>
                <a:gd name="T49" fmla="*/ 151 h 407"/>
                <a:gd name="T50" fmla="*/ 154 w 292"/>
                <a:gd name="T51" fmla="*/ 151 h 407"/>
                <a:gd name="T52" fmla="*/ 137 w 292"/>
                <a:gd name="T53" fmla="*/ 131 h 407"/>
                <a:gd name="T54" fmla="*/ 119 w 292"/>
                <a:gd name="T55" fmla="*/ 110 h 407"/>
                <a:gd name="T56" fmla="*/ 102 w 292"/>
                <a:gd name="T57" fmla="*/ 91 h 407"/>
                <a:gd name="T58" fmla="*/ 82 w 292"/>
                <a:gd name="T59" fmla="*/ 72 h 407"/>
                <a:gd name="T60" fmla="*/ 62 w 292"/>
                <a:gd name="T61" fmla="*/ 53 h 407"/>
                <a:gd name="T62" fmla="*/ 41 w 292"/>
                <a:gd name="T63" fmla="*/ 35 h 407"/>
                <a:gd name="T64" fmla="*/ 0 w 292"/>
                <a:gd name="T6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2" h="407">
                  <a:moveTo>
                    <a:pt x="0" y="0"/>
                  </a:moveTo>
                  <a:lnTo>
                    <a:pt x="0" y="0"/>
                  </a:lnTo>
                  <a:lnTo>
                    <a:pt x="40" y="33"/>
                  </a:lnTo>
                  <a:lnTo>
                    <a:pt x="80" y="69"/>
                  </a:lnTo>
                  <a:lnTo>
                    <a:pt x="98" y="88"/>
                  </a:lnTo>
                  <a:lnTo>
                    <a:pt x="116" y="108"/>
                  </a:lnTo>
                  <a:lnTo>
                    <a:pt x="132" y="127"/>
                  </a:lnTo>
                  <a:lnTo>
                    <a:pt x="149" y="147"/>
                  </a:lnTo>
                  <a:lnTo>
                    <a:pt x="149" y="147"/>
                  </a:lnTo>
                  <a:lnTo>
                    <a:pt x="171" y="178"/>
                  </a:lnTo>
                  <a:lnTo>
                    <a:pt x="190" y="210"/>
                  </a:lnTo>
                  <a:lnTo>
                    <a:pt x="209" y="242"/>
                  </a:lnTo>
                  <a:lnTo>
                    <a:pt x="227" y="274"/>
                  </a:lnTo>
                  <a:lnTo>
                    <a:pt x="244" y="307"/>
                  </a:lnTo>
                  <a:lnTo>
                    <a:pt x="260" y="341"/>
                  </a:lnTo>
                  <a:lnTo>
                    <a:pt x="290" y="407"/>
                  </a:lnTo>
                  <a:lnTo>
                    <a:pt x="292" y="407"/>
                  </a:lnTo>
                  <a:lnTo>
                    <a:pt x="292" y="407"/>
                  </a:lnTo>
                  <a:lnTo>
                    <a:pt x="263" y="341"/>
                  </a:lnTo>
                  <a:lnTo>
                    <a:pt x="246" y="307"/>
                  </a:lnTo>
                  <a:lnTo>
                    <a:pt x="231" y="275"/>
                  </a:lnTo>
                  <a:lnTo>
                    <a:pt x="213" y="243"/>
                  </a:lnTo>
                  <a:lnTo>
                    <a:pt x="195" y="213"/>
                  </a:lnTo>
                  <a:lnTo>
                    <a:pt x="175" y="182"/>
                  </a:lnTo>
                  <a:lnTo>
                    <a:pt x="154" y="151"/>
                  </a:lnTo>
                  <a:lnTo>
                    <a:pt x="154" y="151"/>
                  </a:lnTo>
                  <a:lnTo>
                    <a:pt x="137" y="131"/>
                  </a:lnTo>
                  <a:lnTo>
                    <a:pt x="119" y="110"/>
                  </a:lnTo>
                  <a:lnTo>
                    <a:pt x="102" y="91"/>
                  </a:lnTo>
                  <a:lnTo>
                    <a:pt x="82" y="72"/>
                  </a:lnTo>
                  <a:lnTo>
                    <a:pt x="62" y="53"/>
                  </a:lnTo>
                  <a:lnTo>
                    <a:pt x="4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7" name="Freeform 214">
              <a:extLst>
                <a:ext uri="{FF2B5EF4-FFF2-40B4-BE49-F238E27FC236}">
                  <a16:creationId xmlns:a16="http://schemas.microsoft.com/office/drawing/2014/main" id="{DECE4259-174B-ACAA-3A9B-534F6BF9A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701"/>
              <a:ext cx="30" cy="23"/>
            </a:xfrm>
            <a:custGeom>
              <a:avLst/>
              <a:gdLst>
                <a:gd name="T0" fmla="*/ 0 w 59"/>
                <a:gd name="T1" fmla="*/ 0 h 44"/>
                <a:gd name="T2" fmla="*/ 0 w 59"/>
                <a:gd name="T3" fmla="*/ 0 h 44"/>
                <a:gd name="T4" fmla="*/ 26 w 59"/>
                <a:gd name="T5" fmla="*/ 20 h 44"/>
                <a:gd name="T6" fmla="*/ 26 w 59"/>
                <a:gd name="T7" fmla="*/ 20 h 44"/>
                <a:gd name="T8" fmla="*/ 59 w 59"/>
                <a:gd name="T9" fmla="*/ 44 h 44"/>
                <a:gd name="T10" fmla="*/ 59 w 59"/>
                <a:gd name="T11" fmla="*/ 44 h 44"/>
                <a:gd name="T12" fmla="*/ 31 w 59"/>
                <a:gd name="T13" fmla="*/ 23 h 44"/>
                <a:gd name="T14" fmla="*/ 31 w 59"/>
                <a:gd name="T15" fmla="*/ 23 h 44"/>
                <a:gd name="T16" fmla="*/ 0 w 59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4">
                  <a:moveTo>
                    <a:pt x="0" y="0"/>
                  </a:moveTo>
                  <a:lnTo>
                    <a:pt x="0" y="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Freeform 215">
              <a:extLst>
                <a:ext uri="{FF2B5EF4-FFF2-40B4-BE49-F238E27FC236}">
                  <a16:creationId xmlns:a16="http://schemas.microsoft.com/office/drawing/2014/main" id="{119DAC95-61D1-77D4-F81D-D141C6E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4"/>
              <a:ext cx="443" cy="256"/>
            </a:xfrm>
            <a:custGeom>
              <a:avLst/>
              <a:gdLst>
                <a:gd name="T0" fmla="*/ 650 w 885"/>
                <a:gd name="T1" fmla="*/ 0 h 512"/>
                <a:gd name="T2" fmla="*/ 650 w 885"/>
                <a:gd name="T3" fmla="*/ 0 h 512"/>
                <a:gd name="T4" fmla="*/ 625 w 885"/>
                <a:gd name="T5" fmla="*/ 1 h 512"/>
                <a:gd name="T6" fmla="*/ 598 w 885"/>
                <a:gd name="T7" fmla="*/ 2 h 512"/>
                <a:gd name="T8" fmla="*/ 573 w 885"/>
                <a:gd name="T9" fmla="*/ 5 h 512"/>
                <a:gd name="T10" fmla="*/ 549 w 885"/>
                <a:gd name="T11" fmla="*/ 9 h 512"/>
                <a:gd name="T12" fmla="*/ 503 w 885"/>
                <a:gd name="T13" fmla="*/ 16 h 512"/>
                <a:gd name="T14" fmla="*/ 463 w 885"/>
                <a:gd name="T15" fmla="*/ 27 h 512"/>
                <a:gd name="T16" fmla="*/ 430 w 885"/>
                <a:gd name="T17" fmla="*/ 37 h 512"/>
                <a:gd name="T18" fmla="*/ 406 w 885"/>
                <a:gd name="T19" fmla="*/ 45 h 512"/>
                <a:gd name="T20" fmla="*/ 384 w 885"/>
                <a:gd name="T21" fmla="*/ 53 h 512"/>
                <a:gd name="T22" fmla="*/ 0 w 885"/>
                <a:gd name="T23" fmla="*/ 510 h 512"/>
                <a:gd name="T24" fmla="*/ 0 w 885"/>
                <a:gd name="T25" fmla="*/ 510 h 512"/>
                <a:gd name="T26" fmla="*/ 5 w 885"/>
                <a:gd name="T27" fmla="*/ 512 h 512"/>
                <a:gd name="T28" fmla="*/ 389 w 885"/>
                <a:gd name="T29" fmla="*/ 56 h 512"/>
                <a:gd name="T30" fmla="*/ 389 w 885"/>
                <a:gd name="T31" fmla="*/ 56 h 512"/>
                <a:gd name="T32" fmla="*/ 409 w 885"/>
                <a:gd name="T33" fmla="*/ 48 h 512"/>
                <a:gd name="T34" fmla="*/ 435 w 885"/>
                <a:gd name="T35" fmla="*/ 39 h 512"/>
                <a:gd name="T36" fmla="*/ 468 w 885"/>
                <a:gd name="T37" fmla="*/ 29 h 512"/>
                <a:gd name="T38" fmla="*/ 508 w 885"/>
                <a:gd name="T39" fmla="*/ 20 h 512"/>
                <a:gd name="T40" fmla="*/ 553 w 885"/>
                <a:gd name="T41" fmla="*/ 11 h 512"/>
                <a:gd name="T42" fmla="*/ 577 w 885"/>
                <a:gd name="T43" fmla="*/ 7 h 512"/>
                <a:gd name="T44" fmla="*/ 603 w 885"/>
                <a:gd name="T45" fmla="*/ 5 h 512"/>
                <a:gd name="T46" fmla="*/ 629 w 885"/>
                <a:gd name="T47" fmla="*/ 4 h 512"/>
                <a:gd name="T48" fmla="*/ 655 w 885"/>
                <a:gd name="T49" fmla="*/ 4 h 512"/>
                <a:gd name="T50" fmla="*/ 655 w 885"/>
                <a:gd name="T51" fmla="*/ 4 h 512"/>
                <a:gd name="T52" fmla="*/ 684 w 885"/>
                <a:gd name="T53" fmla="*/ 4 h 512"/>
                <a:gd name="T54" fmla="*/ 713 w 885"/>
                <a:gd name="T55" fmla="*/ 6 h 512"/>
                <a:gd name="T56" fmla="*/ 743 w 885"/>
                <a:gd name="T57" fmla="*/ 10 h 512"/>
                <a:gd name="T58" fmla="*/ 772 w 885"/>
                <a:gd name="T59" fmla="*/ 16 h 512"/>
                <a:gd name="T60" fmla="*/ 800 w 885"/>
                <a:gd name="T61" fmla="*/ 24 h 512"/>
                <a:gd name="T62" fmla="*/ 830 w 885"/>
                <a:gd name="T63" fmla="*/ 34 h 512"/>
                <a:gd name="T64" fmla="*/ 858 w 885"/>
                <a:gd name="T65" fmla="*/ 47 h 512"/>
                <a:gd name="T66" fmla="*/ 885 w 885"/>
                <a:gd name="T67" fmla="*/ 62 h 512"/>
                <a:gd name="T68" fmla="*/ 885 w 885"/>
                <a:gd name="T69" fmla="*/ 62 h 512"/>
                <a:gd name="T70" fmla="*/ 857 w 885"/>
                <a:gd name="T71" fmla="*/ 47 h 512"/>
                <a:gd name="T72" fmla="*/ 828 w 885"/>
                <a:gd name="T73" fmla="*/ 33 h 512"/>
                <a:gd name="T74" fmla="*/ 799 w 885"/>
                <a:gd name="T75" fmla="*/ 23 h 512"/>
                <a:gd name="T76" fmla="*/ 770 w 885"/>
                <a:gd name="T77" fmla="*/ 14 h 512"/>
                <a:gd name="T78" fmla="*/ 740 w 885"/>
                <a:gd name="T79" fmla="*/ 7 h 512"/>
                <a:gd name="T80" fmla="*/ 709 w 885"/>
                <a:gd name="T81" fmla="*/ 4 h 512"/>
                <a:gd name="T82" fmla="*/ 680 w 885"/>
                <a:gd name="T83" fmla="*/ 1 h 512"/>
                <a:gd name="T84" fmla="*/ 650 w 885"/>
                <a:gd name="T8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5" h="512">
                  <a:moveTo>
                    <a:pt x="650" y="0"/>
                  </a:moveTo>
                  <a:lnTo>
                    <a:pt x="650" y="0"/>
                  </a:lnTo>
                  <a:lnTo>
                    <a:pt x="625" y="1"/>
                  </a:lnTo>
                  <a:lnTo>
                    <a:pt x="598" y="2"/>
                  </a:lnTo>
                  <a:lnTo>
                    <a:pt x="573" y="5"/>
                  </a:lnTo>
                  <a:lnTo>
                    <a:pt x="549" y="9"/>
                  </a:lnTo>
                  <a:lnTo>
                    <a:pt x="503" y="16"/>
                  </a:lnTo>
                  <a:lnTo>
                    <a:pt x="463" y="27"/>
                  </a:lnTo>
                  <a:lnTo>
                    <a:pt x="430" y="37"/>
                  </a:lnTo>
                  <a:lnTo>
                    <a:pt x="406" y="45"/>
                  </a:lnTo>
                  <a:lnTo>
                    <a:pt x="384" y="53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5" y="512"/>
                  </a:lnTo>
                  <a:lnTo>
                    <a:pt x="389" y="56"/>
                  </a:lnTo>
                  <a:lnTo>
                    <a:pt x="389" y="56"/>
                  </a:lnTo>
                  <a:lnTo>
                    <a:pt x="409" y="48"/>
                  </a:lnTo>
                  <a:lnTo>
                    <a:pt x="435" y="39"/>
                  </a:lnTo>
                  <a:lnTo>
                    <a:pt x="468" y="29"/>
                  </a:lnTo>
                  <a:lnTo>
                    <a:pt x="508" y="20"/>
                  </a:lnTo>
                  <a:lnTo>
                    <a:pt x="553" y="11"/>
                  </a:lnTo>
                  <a:lnTo>
                    <a:pt x="577" y="7"/>
                  </a:lnTo>
                  <a:lnTo>
                    <a:pt x="603" y="5"/>
                  </a:lnTo>
                  <a:lnTo>
                    <a:pt x="629" y="4"/>
                  </a:lnTo>
                  <a:lnTo>
                    <a:pt x="655" y="4"/>
                  </a:lnTo>
                  <a:lnTo>
                    <a:pt x="655" y="4"/>
                  </a:lnTo>
                  <a:lnTo>
                    <a:pt x="684" y="4"/>
                  </a:lnTo>
                  <a:lnTo>
                    <a:pt x="713" y="6"/>
                  </a:lnTo>
                  <a:lnTo>
                    <a:pt x="743" y="10"/>
                  </a:lnTo>
                  <a:lnTo>
                    <a:pt x="772" y="16"/>
                  </a:lnTo>
                  <a:lnTo>
                    <a:pt x="800" y="24"/>
                  </a:lnTo>
                  <a:lnTo>
                    <a:pt x="830" y="34"/>
                  </a:lnTo>
                  <a:lnTo>
                    <a:pt x="858" y="47"/>
                  </a:lnTo>
                  <a:lnTo>
                    <a:pt x="885" y="62"/>
                  </a:lnTo>
                  <a:lnTo>
                    <a:pt x="885" y="62"/>
                  </a:lnTo>
                  <a:lnTo>
                    <a:pt x="857" y="47"/>
                  </a:lnTo>
                  <a:lnTo>
                    <a:pt x="828" y="33"/>
                  </a:lnTo>
                  <a:lnTo>
                    <a:pt x="799" y="23"/>
                  </a:lnTo>
                  <a:lnTo>
                    <a:pt x="770" y="14"/>
                  </a:lnTo>
                  <a:lnTo>
                    <a:pt x="740" y="7"/>
                  </a:lnTo>
                  <a:lnTo>
                    <a:pt x="709" y="4"/>
                  </a:lnTo>
                  <a:lnTo>
                    <a:pt x="680" y="1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Freeform 216">
              <a:extLst>
                <a:ext uri="{FF2B5EF4-FFF2-40B4-BE49-F238E27FC236}">
                  <a16:creationId xmlns:a16="http://schemas.microsoft.com/office/drawing/2014/main" id="{9BB86EDF-FA93-82A6-C845-0552E2E12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4"/>
              <a:ext cx="443" cy="256"/>
            </a:xfrm>
            <a:custGeom>
              <a:avLst/>
              <a:gdLst>
                <a:gd name="T0" fmla="*/ 650 w 885"/>
                <a:gd name="T1" fmla="*/ 0 h 512"/>
                <a:gd name="T2" fmla="*/ 650 w 885"/>
                <a:gd name="T3" fmla="*/ 0 h 512"/>
                <a:gd name="T4" fmla="*/ 625 w 885"/>
                <a:gd name="T5" fmla="*/ 1 h 512"/>
                <a:gd name="T6" fmla="*/ 598 w 885"/>
                <a:gd name="T7" fmla="*/ 2 h 512"/>
                <a:gd name="T8" fmla="*/ 573 w 885"/>
                <a:gd name="T9" fmla="*/ 5 h 512"/>
                <a:gd name="T10" fmla="*/ 549 w 885"/>
                <a:gd name="T11" fmla="*/ 9 h 512"/>
                <a:gd name="T12" fmla="*/ 503 w 885"/>
                <a:gd name="T13" fmla="*/ 16 h 512"/>
                <a:gd name="T14" fmla="*/ 463 w 885"/>
                <a:gd name="T15" fmla="*/ 27 h 512"/>
                <a:gd name="T16" fmla="*/ 430 w 885"/>
                <a:gd name="T17" fmla="*/ 37 h 512"/>
                <a:gd name="T18" fmla="*/ 406 w 885"/>
                <a:gd name="T19" fmla="*/ 45 h 512"/>
                <a:gd name="T20" fmla="*/ 384 w 885"/>
                <a:gd name="T21" fmla="*/ 53 h 512"/>
                <a:gd name="T22" fmla="*/ 0 w 885"/>
                <a:gd name="T23" fmla="*/ 510 h 512"/>
                <a:gd name="T24" fmla="*/ 0 w 885"/>
                <a:gd name="T25" fmla="*/ 510 h 512"/>
                <a:gd name="T26" fmla="*/ 5 w 885"/>
                <a:gd name="T27" fmla="*/ 512 h 512"/>
                <a:gd name="T28" fmla="*/ 389 w 885"/>
                <a:gd name="T29" fmla="*/ 56 h 512"/>
                <a:gd name="T30" fmla="*/ 389 w 885"/>
                <a:gd name="T31" fmla="*/ 56 h 512"/>
                <a:gd name="T32" fmla="*/ 409 w 885"/>
                <a:gd name="T33" fmla="*/ 48 h 512"/>
                <a:gd name="T34" fmla="*/ 435 w 885"/>
                <a:gd name="T35" fmla="*/ 39 h 512"/>
                <a:gd name="T36" fmla="*/ 468 w 885"/>
                <a:gd name="T37" fmla="*/ 29 h 512"/>
                <a:gd name="T38" fmla="*/ 508 w 885"/>
                <a:gd name="T39" fmla="*/ 20 h 512"/>
                <a:gd name="T40" fmla="*/ 553 w 885"/>
                <a:gd name="T41" fmla="*/ 11 h 512"/>
                <a:gd name="T42" fmla="*/ 577 w 885"/>
                <a:gd name="T43" fmla="*/ 7 h 512"/>
                <a:gd name="T44" fmla="*/ 603 w 885"/>
                <a:gd name="T45" fmla="*/ 5 h 512"/>
                <a:gd name="T46" fmla="*/ 629 w 885"/>
                <a:gd name="T47" fmla="*/ 4 h 512"/>
                <a:gd name="T48" fmla="*/ 655 w 885"/>
                <a:gd name="T49" fmla="*/ 4 h 512"/>
                <a:gd name="T50" fmla="*/ 655 w 885"/>
                <a:gd name="T51" fmla="*/ 4 h 512"/>
                <a:gd name="T52" fmla="*/ 684 w 885"/>
                <a:gd name="T53" fmla="*/ 4 h 512"/>
                <a:gd name="T54" fmla="*/ 713 w 885"/>
                <a:gd name="T55" fmla="*/ 6 h 512"/>
                <a:gd name="T56" fmla="*/ 743 w 885"/>
                <a:gd name="T57" fmla="*/ 10 h 512"/>
                <a:gd name="T58" fmla="*/ 772 w 885"/>
                <a:gd name="T59" fmla="*/ 16 h 512"/>
                <a:gd name="T60" fmla="*/ 800 w 885"/>
                <a:gd name="T61" fmla="*/ 24 h 512"/>
                <a:gd name="T62" fmla="*/ 830 w 885"/>
                <a:gd name="T63" fmla="*/ 34 h 512"/>
                <a:gd name="T64" fmla="*/ 858 w 885"/>
                <a:gd name="T65" fmla="*/ 47 h 512"/>
                <a:gd name="T66" fmla="*/ 885 w 885"/>
                <a:gd name="T67" fmla="*/ 62 h 512"/>
                <a:gd name="T68" fmla="*/ 885 w 885"/>
                <a:gd name="T69" fmla="*/ 62 h 512"/>
                <a:gd name="T70" fmla="*/ 857 w 885"/>
                <a:gd name="T71" fmla="*/ 47 h 512"/>
                <a:gd name="T72" fmla="*/ 828 w 885"/>
                <a:gd name="T73" fmla="*/ 33 h 512"/>
                <a:gd name="T74" fmla="*/ 799 w 885"/>
                <a:gd name="T75" fmla="*/ 23 h 512"/>
                <a:gd name="T76" fmla="*/ 770 w 885"/>
                <a:gd name="T77" fmla="*/ 14 h 512"/>
                <a:gd name="T78" fmla="*/ 740 w 885"/>
                <a:gd name="T79" fmla="*/ 7 h 512"/>
                <a:gd name="T80" fmla="*/ 709 w 885"/>
                <a:gd name="T81" fmla="*/ 4 h 512"/>
                <a:gd name="T82" fmla="*/ 680 w 885"/>
                <a:gd name="T83" fmla="*/ 1 h 512"/>
                <a:gd name="T84" fmla="*/ 650 w 885"/>
                <a:gd name="T8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5" h="512">
                  <a:moveTo>
                    <a:pt x="650" y="0"/>
                  </a:moveTo>
                  <a:lnTo>
                    <a:pt x="650" y="0"/>
                  </a:lnTo>
                  <a:lnTo>
                    <a:pt x="625" y="1"/>
                  </a:lnTo>
                  <a:lnTo>
                    <a:pt x="598" y="2"/>
                  </a:lnTo>
                  <a:lnTo>
                    <a:pt x="573" y="5"/>
                  </a:lnTo>
                  <a:lnTo>
                    <a:pt x="549" y="9"/>
                  </a:lnTo>
                  <a:lnTo>
                    <a:pt x="503" y="16"/>
                  </a:lnTo>
                  <a:lnTo>
                    <a:pt x="463" y="27"/>
                  </a:lnTo>
                  <a:lnTo>
                    <a:pt x="430" y="37"/>
                  </a:lnTo>
                  <a:lnTo>
                    <a:pt x="406" y="45"/>
                  </a:lnTo>
                  <a:lnTo>
                    <a:pt x="384" y="53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5" y="512"/>
                  </a:lnTo>
                  <a:lnTo>
                    <a:pt x="389" y="56"/>
                  </a:lnTo>
                  <a:lnTo>
                    <a:pt x="389" y="56"/>
                  </a:lnTo>
                  <a:lnTo>
                    <a:pt x="409" y="48"/>
                  </a:lnTo>
                  <a:lnTo>
                    <a:pt x="435" y="39"/>
                  </a:lnTo>
                  <a:lnTo>
                    <a:pt x="468" y="29"/>
                  </a:lnTo>
                  <a:lnTo>
                    <a:pt x="508" y="20"/>
                  </a:lnTo>
                  <a:lnTo>
                    <a:pt x="553" y="11"/>
                  </a:lnTo>
                  <a:lnTo>
                    <a:pt x="577" y="7"/>
                  </a:lnTo>
                  <a:lnTo>
                    <a:pt x="603" y="5"/>
                  </a:lnTo>
                  <a:lnTo>
                    <a:pt x="629" y="4"/>
                  </a:lnTo>
                  <a:lnTo>
                    <a:pt x="655" y="4"/>
                  </a:lnTo>
                  <a:lnTo>
                    <a:pt x="655" y="4"/>
                  </a:lnTo>
                  <a:lnTo>
                    <a:pt x="684" y="4"/>
                  </a:lnTo>
                  <a:lnTo>
                    <a:pt x="713" y="6"/>
                  </a:lnTo>
                  <a:lnTo>
                    <a:pt x="743" y="10"/>
                  </a:lnTo>
                  <a:lnTo>
                    <a:pt x="772" y="16"/>
                  </a:lnTo>
                  <a:lnTo>
                    <a:pt x="800" y="24"/>
                  </a:lnTo>
                  <a:lnTo>
                    <a:pt x="830" y="34"/>
                  </a:lnTo>
                  <a:lnTo>
                    <a:pt x="858" y="47"/>
                  </a:lnTo>
                  <a:lnTo>
                    <a:pt x="885" y="62"/>
                  </a:lnTo>
                  <a:lnTo>
                    <a:pt x="885" y="62"/>
                  </a:lnTo>
                  <a:lnTo>
                    <a:pt x="857" y="47"/>
                  </a:lnTo>
                  <a:lnTo>
                    <a:pt x="828" y="33"/>
                  </a:lnTo>
                  <a:lnTo>
                    <a:pt x="799" y="23"/>
                  </a:lnTo>
                  <a:lnTo>
                    <a:pt x="770" y="14"/>
                  </a:lnTo>
                  <a:lnTo>
                    <a:pt x="740" y="7"/>
                  </a:lnTo>
                  <a:lnTo>
                    <a:pt x="709" y="4"/>
                  </a:lnTo>
                  <a:lnTo>
                    <a:pt x="680" y="1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Freeform 217">
              <a:extLst>
                <a:ext uri="{FF2B5EF4-FFF2-40B4-BE49-F238E27FC236}">
                  <a16:creationId xmlns:a16="http://schemas.microsoft.com/office/drawing/2014/main" id="{2A5FDEAD-5437-6767-051A-F8711B67E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6"/>
              <a:ext cx="681" cy="657"/>
            </a:xfrm>
            <a:custGeom>
              <a:avLst/>
              <a:gdLst>
                <a:gd name="T0" fmla="*/ 650 w 1363"/>
                <a:gd name="T1" fmla="*/ 0 h 1314"/>
                <a:gd name="T2" fmla="*/ 598 w 1363"/>
                <a:gd name="T3" fmla="*/ 1 h 1314"/>
                <a:gd name="T4" fmla="*/ 548 w 1363"/>
                <a:gd name="T5" fmla="*/ 7 h 1314"/>
                <a:gd name="T6" fmla="*/ 463 w 1363"/>
                <a:gd name="T7" fmla="*/ 25 h 1314"/>
                <a:gd name="T8" fmla="*/ 404 w 1363"/>
                <a:gd name="T9" fmla="*/ 44 h 1314"/>
                <a:gd name="T10" fmla="*/ 0 w 1363"/>
                <a:gd name="T11" fmla="*/ 508 h 1314"/>
                <a:gd name="T12" fmla="*/ 36 w 1363"/>
                <a:gd name="T13" fmla="*/ 525 h 1314"/>
                <a:gd name="T14" fmla="*/ 139 w 1363"/>
                <a:gd name="T15" fmla="*/ 582 h 1314"/>
                <a:gd name="T16" fmla="*/ 228 w 1363"/>
                <a:gd name="T17" fmla="*/ 631 h 1314"/>
                <a:gd name="T18" fmla="*/ 315 w 1363"/>
                <a:gd name="T19" fmla="*/ 684 h 1314"/>
                <a:gd name="T20" fmla="*/ 360 w 1363"/>
                <a:gd name="T21" fmla="*/ 713 h 1314"/>
                <a:gd name="T22" fmla="*/ 403 w 1363"/>
                <a:gd name="T23" fmla="*/ 745 h 1314"/>
                <a:gd name="T24" fmla="*/ 443 w 1363"/>
                <a:gd name="T25" fmla="*/ 777 h 1314"/>
                <a:gd name="T26" fmla="*/ 558 w 1363"/>
                <a:gd name="T27" fmla="*/ 881 h 1314"/>
                <a:gd name="T28" fmla="*/ 642 w 1363"/>
                <a:gd name="T29" fmla="*/ 954 h 1314"/>
                <a:gd name="T30" fmla="*/ 725 w 1363"/>
                <a:gd name="T31" fmla="*/ 1028 h 1314"/>
                <a:gd name="T32" fmla="*/ 757 w 1363"/>
                <a:gd name="T33" fmla="*/ 1060 h 1314"/>
                <a:gd name="T34" fmla="*/ 816 w 1363"/>
                <a:gd name="T35" fmla="*/ 1129 h 1314"/>
                <a:gd name="T36" fmla="*/ 898 w 1363"/>
                <a:gd name="T37" fmla="*/ 1239 h 1314"/>
                <a:gd name="T38" fmla="*/ 952 w 1363"/>
                <a:gd name="T39" fmla="*/ 1314 h 1314"/>
                <a:gd name="T40" fmla="*/ 1008 w 1363"/>
                <a:gd name="T41" fmla="*/ 1251 h 1314"/>
                <a:gd name="T42" fmla="*/ 1180 w 1363"/>
                <a:gd name="T43" fmla="*/ 1055 h 1314"/>
                <a:gd name="T44" fmla="*/ 1291 w 1363"/>
                <a:gd name="T45" fmla="*/ 919 h 1314"/>
                <a:gd name="T46" fmla="*/ 1331 w 1363"/>
                <a:gd name="T47" fmla="*/ 867 h 1314"/>
                <a:gd name="T48" fmla="*/ 1338 w 1363"/>
                <a:gd name="T49" fmla="*/ 854 h 1314"/>
                <a:gd name="T50" fmla="*/ 1350 w 1363"/>
                <a:gd name="T51" fmla="*/ 827 h 1314"/>
                <a:gd name="T52" fmla="*/ 1358 w 1363"/>
                <a:gd name="T53" fmla="*/ 799 h 1314"/>
                <a:gd name="T54" fmla="*/ 1362 w 1363"/>
                <a:gd name="T55" fmla="*/ 768 h 1314"/>
                <a:gd name="T56" fmla="*/ 1363 w 1363"/>
                <a:gd name="T57" fmla="*/ 721 h 1314"/>
                <a:gd name="T58" fmla="*/ 1354 w 1363"/>
                <a:gd name="T59" fmla="*/ 657 h 1314"/>
                <a:gd name="T60" fmla="*/ 1340 w 1363"/>
                <a:gd name="T61" fmla="*/ 598 h 1314"/>
                <a:gd name="T62" fmla="*/ 1317 w 1363"/>
                <a:gd name="T63" fmla="*/ 523 h 1314"/>
                <a:gd name="T64" fmla="*/ 1299 w 1363"/>
                <a:gd name="T65" fmla="*/ 481 h 1314"/>
                <a:gd name="T66" fmla="*/ 1268 w 1363"/>
                <a:gd name="T67" fmla="*/ 443 h 1314"/>
                <a:gd name="T68" fmla="*/ 1183 w 1363"/>
                <a:gd name="T69" fmla="*/ 345 h 1314"/>
                <a:gd name="T70" fmla="*/ 1094 w 1363"/>
                <a:gd name="T71" fmla="*/ 249 h 1314"/>
                <a:gd name="T72" fmla="*/ 1025 w 1363"/>
                <a:gd name="T73" fmla="*/ 181 h 1314"/>
                <a:gd name="T74" fmla="*/ 949 w 1363"/>
                <a:gd name="T75" fmla="*/ 114 h 1314"/>
                <a:gd name="T76" fmla="*/ 911 w 1363"/>
                <a:gd name="T77" fmla="*/ 82 h 1314"/>
                <a:gd name="T78" fmla="*/ 880 w 1363"/>
                <a:gd name="T79" fmla="*/ 58 h 1314"/>
                <a:gd name="T80" fmla="*/ 853 w 1363"/>
                <a:gd name="T81" fmla="*/ 43 h 1314"/>
                <a:gd name="T82" fmla="*/ 795 w 1363"/>
                <a:gd name="T83" fmla="*/ 20 h 1314"/>
                <a:gd name="T84" fmla="*/ 738 w 1363"/>
                <a:gd name="T85" fmla="*/ 6 h 1314"/>
                <a:gd name="T86" fmla="*/ 679 w 1363"/>
                <a:gd name="T87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3" h="1314">
                  <a:moveTo>
                    <a:pt x="650" y="0"/>
                  </a:moveTo>
                  <a:lnTo>
                    <a:pt x="650" y="0"/>
                  </a:lnTo>
                  <a:lnTo>
                    <a:pt x="624" y="0"/>
                  </a:lnTo>
                  <a:lnTo>
                    <a:pt x="598" y="1"/>
                  </a:lnTo>
                  <a:lnTo>
                    <a:pt x="572" y="3"/>
                  </a:lnTo>
                  <a:lnTo>
                    <a:pt x="548" y="7"/>
                  </a:lnTo>
                  <a:lnTo>
                    <a:pt x="503" y="16"/>
                  </a:lnTo>
                  <a:lnTo>
                    <a:pt x="463" y="25"/>
                  </a:lnTo>
                  <a:lnTo>
                    <a:pt x="430" y="35"/>
                  </a:lnTo>
                  <a:lnTo>
                    <a:pt x="404" y="44"/>
                  </a:lnTo>
                  <a:lnTo>
                    <a:pt x="384" y="52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36" y="525"/>
                  </a:lnTo>
                  <a:lnTo>
                    <a:pt x="70" y="544"/>
                  </a:lnTo>
                  <a:lnTo>
                    <a:pt x="139" y="582"/>
                  </a:lnTo>
                  <a:lnTo>
                    <a:pt x="139" y="582"/>
                  </a:lnTo>
                  <a:lnTo>
                    <a:pt x="228" y="631"/>
                  </a:lnTo>
                  <a:lnTo>
                    <a:pt x="273" y="657"/>
                  </a:lnTo>
                  <a:lnTo>
                    <a:pt x="315" y="684"/>
                  </a:lnTo>
                  <a:lnTo>
                    <a:pt x="315" y="684"/>
                  </a:lnTo>
                  <a:lnTo>
                    <a:pt x="360" y="713"/>
                  </a:lnTo>
                  <a:lnTo>
                    <a:pt x="381" y="728"/>
                  </a:lnTo>
                  <a:lnTo>
                    <a:pt x="403" y="745"/>
                  </a:lnTo>
                  <a:lnTo>
                    <a:pt x="403" y="745"/>
                  </a:lnTo>
                  <a:lnTo>
                    <a:pt x="443" y="777"/>
                  </a:lnTo>
                  <a:lnTo>
                    <a:pt x="481" y="812"/>
                  </a:lnTo>
                  <a:lnTo>
                    <a:pt x="558" y="881"/>
                  </a:lnTo>
                  <a:lnTo>
                    <a:pt x="558" y="881"/>
                  </a:lnTo>
                  <a:lnTo>
                    <a:pt x="642" y="954"/>
                  </a:lnTo>
                  <a:lnTo>
                    <a:pt x="684" y="990"/>
                  </a:lnTo>
                  <a:lnTo>
                    <a:pt x="725" y="1028"/>
                  </a:lnTo>
                  <a:lnTo>
                    <a:pt x="725" y="1028"/>
                  </a:lnTo>
                  <a:lnTo>
                    <a:pt x="757" y="1060"/>
                  </a:lnTo>
                  <a:lnTo>
                    <a:pt x="788" y="1095"/>
                  </a:lnTo>
                  <a:lnTo>
                    <a:pt x="816" y="1129"/>
                  </a:lnTo>
                  <a:lnTo>
                    <a:pt x="844" y="1165"/>
                  </a:lnTo>
                  <a:lnTo>
                    <a:pt x="898" y="1239"/>
                  </a:lnTo>
                  <a:lnTo>
                    <a:pt x="925" y="1277"/>
                  </a:lnTo>
                  <a:lnTo>
                    <a:pt x="952" y="1314"/>
                  </a:lnTo>
                  <a:lnTo>
                    <a:pt x="952" y="1314"/>
                  </a:lnTo>
                  <a:lnTo>
                    <a:pt x="1008" y="1251"/>
                  </a:lnTo>
                  <a:lnTo>
                    <a:pt x="1118" y="1127"/>
                  </a:lnTo>
                  <a:lnTo>
                    <a:pt x="1180" y="1055"/>
                  </a:lnTo>
                  <a:lnTo>
                    <a:pt x="1240" y="985"/>
                  </a:lnTo>
                  <a:lnTo>
                    <a:pt x="1291" y="919"/>
                  </a:lnTo>
                  <a:lnTo>
                    <a:pt x="1313" y="891"/>
                  </a:lnTo>
                  <a:lnTo>
                    <a:pt x="1331" y="867"/>
                  </a:lnTo>
                  <a:lnTo>
                    <a:pt x="1331" y="867"/>
                  </a:lnTo>
                  <a:lnTo>
                    <a:pt x="1338" y="854"/>
                  </a:lnTo>
                  <a:lnTo>
                    <a:pt x="1345" y="841"/>
                  </a:lnTo>
                  <a:lnTo>
                    <a:pt x="1350" y="827"/>
                  </a:lnTo>
                  <a:lnTo>
                    <a:pt x="1355" y="813"/>
                  </a:lnTo>
                  <a:lnTo>
                    <a:pt x="1358" y="799"/>
                  </a:lnTo>
                  <a:lnTo>
                    <a:pt x="1360" y="783"/>
                  </a:lnTo>
                  <a:lnTo>
                    <a:pt x="1362" y="768"/>
                  </a:lnTo>
                  <a:lnTo>
                    <a:pt x="1363" y="753"/>
                  </a:lnTo>
                  <a:lnTo>
                    <a:pt x="1363" y="721"/>
                  </a:lnTo>
                  <a:lnTo>
                    <a:pt x="1359" y="689"/>
                  </a:lnTo>
                  <a:lnTo>
                    <a:pt x="1354" y="657"/>
                  </a:lnTo>
                  <a:lnTo>
                    <a:pt x="1347" y="626"/>
                  </a:lnTo>
                  <a:lnTo>
                    <a:pt x="1340" y="598"/>
                  </a:lnTo>
                  <a:lnTo>
                    <a:pt x="1332" y="570"/>
                  </a:lnTo>
                  <a:lnTo>
                    <a:pt x="1317" y="523"/>
                  </a:lnTo>
                  <a:lnTo>
                    <a:pt x="1304" y="493"/>
                  </a:lnTo>
                  <a:lnTo>
                    <a:pt x="1299" y="481"/>
                  </a:lnTo>
                  <a:lnTo>
                    <a:pt x="1299" y="481"/>
                  </a:lnTo>
                  <a:lnTo>
                    <a:pt x="1268" y="443"/>
                  </a:lnTo>
                  <a:lnTo>
                    <a:pt x="1232" y="400"/>
                  </a:lnTo>
                  <a:lnTo>
                    <a:pt x="1183" y="345"/>
                  </a:lnTo>
                  <a:lnTo>
                    <a:pt x="1126" y="283"/>
                  </a:lnTo>
                  <a:lnTo>
                    <a:pt x="1094" y="249"/>
                  </a:lnTo>
                  <a:lnTo>
                    <a:pt x="1060" y="216"/>
                  </a:lnTo>
                  <a:lnTo>
                    <a:pt x="1025" y="181"/>
                  </a:lnTo>
                  <a:lnTo>
                    <a:pt x="987" y="147"/>
                  </a:lnTo>
                  <a:lnTo>
                    <a:pt x="949" y="114"/>
                  </a:lnTo>
                  <a:lnTo>
                    <a:pt x="911" y="82"/>
                  </a:lnTo>
                  <a:lnTo>
                    <a:pt x="911" y="82"/>
                  </a:lnTo>
                  <a:lnTo>
                    <a:pt x="895" y="70"/>
                  </a:lnTo>
                  <a:lnTo>
                    <a:pt x="880" y="58"/>
                  </a:lnTo>
                  <a:lnTo>
                    <a:pt x="880" y="58"/>
                  </a:lnTo>
                  <a:lnTo>
                    <a:pt x="853" y="43"/>
                  </a:lnTo>
                  <a:lnTo>
                    <a:pt x="825" y="30"/>
                  </a:lnTo>
                  <a:lnTo>
                    <a:pt x="795" y="20"/>
                  </a:lnTo>
                  <a:lnTo>
                    <a:pt x="767" y="12"/>
                  </a:lnTo>
                  <a:lnTo>
                    <a:pt x="738" y="6"/>
                  </a:lnTo>
                  <a:lnTo>
                    <a:pt x="708" y="2"/>
                  </a:lnTo>
                  <a:lnTo>
                    <a:pt x="679" y="0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FFA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Freeform 218">
              <a:extLst>
                <a:ext uri="{FF2B5EF4-FFF2-40B4-BE49-F238E27FC236}">
                  <a16:creationId xmlns:a16="http://schemas.microsoft.com/office/drawing/2014/main" id="{9BB5BBCE-3F7F-64A4-CBC2-1E6AD591D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6"/>
              <a:ext cx="681" cy="657"/>
            </a:xfrm>
            <a:custGeom>
              <a:avLst/>
              <a:gdLst>
                <a:gd name="T0" fmla="*/ 650 w 1363"/>
                <a:gd name="T1" fmla="*/ 0 h 1314"/>
                <a:gd name="T2" fmla="*/ 598 w 1363"/>
                <a:gd name="T3" fmla="*/ 1 h 1314"/>
                <a:gd name="T4" fmla="*/ 548 w 1363"/>
                <a:gd name="T5" fmla="*/ 7 h 1314"/>
                <a:gd name="T6" fmla="*/ 463 w 1363"/>
                <a:gd name="T7" fmla="*/ 25 h 1314"/>
                <a:gd name="T8" fmla="*/ 404 w 1363"/>
                <a:gd name="T9" fmla="*/ 44 h 1314"/>
                <a:gd name="T10" fmla="*/ 0 w 1363"/>
                <a:gd name="T11" fmla="*/ 508 h 1314"/>
                <a:gd name="T12" fmla="*/ 36 w 1363"/>
                <a:gd name="T13" fmla="*/ 525 h 1314"/>
                <a:gd name="T14" fmla="*/ 139 w 1363"/>
                <a:gd name="T15" fmla="*/ 582 h 1314"/>
                <a:gd name="T16" fmla="*/ 228 w 1363"/>
                <a:gd name="T17" fmla="*/ 631 h 1314"/>
                <a:gd name="T18" fmla="*/ 315 w 1363"/>
                <a:gd name="T19" fmla="*/ 684 h 1314"/>
                <a:gd name="T20" fmla="*/ 360 w 1363"/>
                <a:gd name="T21" fmla="*/ 713 h 1314"/>
                <a:gd name="T22" fmla="*/ 403 w 1363"/>
                <a:gd name="T23" fmla="*/ 745 h 1314"/>
                <a:gd name="T24" fmla="*/ 443 w 1363"/>
                <a:gd name="T25" fmla="*/ 777 h 1314"/>
                <a:gd name="T26" fmla="*/ 558 w 1363"/>
                <a:gd name="T27" fmla="*/ 881 h 1314"/>
                <a:gd name="T28" fmla="*/ 642 w 1363"/>
                <a:gd name="T29" fmla="*/ 954 h 1314"/>
                <a:gd name="T30" fmla="*/ 725 w 1363"/>
                <a:gd name="T31" fmla="*/ 1028 h 1314"/>
                <a:gd name="T32" fmla="*/ 757 w 1363"/>
                <a:gd name="T33" fmla="*/ 1060 h 1314"/>
                <a:gd name="T34" fmla="*/ 816 w 1363"/>
                <a:gd name="T35" fmla="*/ 1129 h 1314"/>
                <a:gd name="T36" fmla="*/ 898 w 1363"/>
                <a:gd name="T37" fmla="*/ 1239 h 1314"/>
                <a:gd name="T38" fmla="*/ 952 w 1363"/>
                <a:gd name="T39" fmla="*/ 1314 h 1314"/>
                <a:gd name="T40" fmla="*/ 1008 w 1363"/>
                <a:gd name="T41" fmla="*/ 1251 h 1314"/>
                <a:gd name="T42" fmla="*/ 1180 w 1363"/>
                <a:gd name="T43" fmla="*/ 1055 h 1314"/>
                <a:gd name="T44" fmla="*/ 1291 w 1363"/>
                <a:gd name="T45" fmla="*/ 919 h 1314"/>
                <a:gd name="T46" fmla="*/ 1331 w 1363"/>
                <a:gd name="T47" fmla="*/ 867 h 1314"/>
                <a:gd name="T48" fmla="*/ 1338 w 1363"/>
                <a:gd name="T49" fmla="*/ 854 h 1314"/>
                <a:gd name="T50" fmla="*/ 1350 w 1363"/>
                <a:gd name="T51" fmla="*/ 827 h 1314"/>
                <a:gd name="T52" fmla="*/ 1358 w 1363"/>
                <a:gd name="T53" fmla="*/ 799 h 1314"/>
                <a:gd name="T54" fmla="*/ 1362 w 1363"/>
                <a:gd name="T55" fmla="*/ 768 h 1314"/>
                <a:gd name="T56" fmla="*/ 1363 w 1363"/>
                <a:gd name="T57" fmla="*/ 721 h 1314"/>
                <a:gd name="T58" fmla="*/ 1354 w 1363"/>
                <a:gd name="T59" fmla="*/ 657 h 1314"/>
                <a:gd name="T60" fmla="*/ 1340 w 1363"/>
                <a:gd name="T61" fmla="*/ 598 h 1314"/>
                <a:gd name="T62" fmla="*/ 1317 w 1363"/>
                <a:gd name="T63" fmla="*/ 523 h 1314"/>
                <a:gd name="T64" fmla="*/ 1299 w 1363"/>
                <a:gd name="T65" fmla="*/ 481 h 1314"/>
                <a:gd name="T66" fmla="*/ 1268 w 1363"/>
                <a:gd name="T67" fmla="*/ 443 h 1314"/>
                <a:gd name="T68" fmla="*/ 1183 w 1363"/>
                <a:gd name="T69" fmla="*/ 345 h 1314"/>
                <a:gd name="T70" fmla="*/ 1094 w 1363"/>
                <a:gd name="T71" fmla="*/ 249 h 1314"/>
                <a:gd name="T72" fmla="*/ 1025 w 1363"/>
                <a:gd name="T73" fmla="*/ 181 h 1314"/>
                <a:gd name="T74" fmla="*/ 949 w 1363"/>
                <a:gd name="T75" fmla="*/ 114 h 1314"/>
                <a:gd name="T76" fmla="*/ 911 w 1363"/>
                <a:gd name="T77" fmla="*/ 82 h 1314"/>
                <a:gd name="T78" fmla="*/ 880 w 1363"/>
                <a:gd name="T79" fmla="*/ 58 h 1314"/>
                <a:gd name="T80" fmla="*/ 853 w 1363"/>
                <a:gd name="T81" fmla="*/ 43 h 1314"/>
                <a:gd name="T82" fmla="*/ 795 w 1363"/>
                <a:gd name="T83" fmla="*/ 20 h 1314"/>
                <a:gd name="T84" fmla="*/ 738 w 1363"/>
                <a:gd name="T85" fmla="*/ 6 h 1314"/>
                <a:gd name="T86" fmla="*/ 679 w 1363"/>
                <a:gd name="T87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3" h="1314">
                  <a:moveTo>
                    <a:pt x="650" y="0"/>
                  </a:moveTo>
                  <a:lnTo>
                    <a:pt x="650" y="0"/>
                  </a:lnTo>
                  <a:lnTo>
                    <a:pt x="624" y="0"/>
                  </a:lnTo>
                  <a:lnTo>
                    <a:pt x="598" y="1"/>
                  </a:lnTo>
                  <a:lnTo>
                    <a:pt x="572" y="3"/>
                  </a:lnTo>
                  <a:lnTo>
                    <a:pt x="548" y="7"/>
                  </a:lnTo>
                  <a:lnTo>
                    <a:pt x="503" y="16"/>
                  </a:lnTo>
                  <a:lnTo>
                    <a:pt x="463" y="25"/>
                  </a:lnTo>
                  <a:lnTo>
                    <a:pt x="430" y="35"/>
                  </a:lnTo>
                  <a:lnTo>
                    <a:pt x="404" y="44"/>
                  </a:lnTo>
                  <a:lnTo>
                    <a:pt x="384" y="52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36" y="525"/>
                  </a:lnTo>
                  <a:lnTo>
                    <a:pt x="70" y="544"/>
                  </a:lnTo>
                  <a:lnTo>
                    <a:pt x="139" y="582"/>
                  </a:lnTo>
                  <a:lnTo>
                    <a:pt x="139" y="582"/>
                  </a:lnTo>
                  <a:lnTo>
                    <a:pt x="228" y="631"/>
                  </a:lnTo>
                  <a:lnTo>
                    <a:pt x="273" y="657"/>
                  </a:lnTo>
                  <a:lnTo>
                    <a:pt x="315" y="684"/>
                  </a:lnTo>
                  <a:lnTo>
                    <a:pt x="315" y="684"/>
                  </a:lnTo>
                  <a:lnTo>
                    <a:pt x="360" y="713"/>
                  </a:lnTo>
                  <a:lnTo>
                    <a:pt x="381" y="728"/>
                  </a:lnTo>
                  <a:lnTo>
                    <a:pt x="403" y="745"/>
                  </a:lnTo>
                  <a:lnTo>
                    <a:pt x="403" y="745"/>
                  </a:lnTo>
                  <a:lnTo>
                    <a:pt x="443" y="777"/>
                  </a:lnTo>
                  <a:lnTo>
                    <a:pt x="481" y="812"/>
                  </a:lnTo>
                  <a:lnTo>
                    <a:pt x="558" y="881"/>
                  </a:lnTo>
                  <a:lnTo>
                    <a:pt x="558" y="881"/>
                  </a:lnTo>
                  <a:lnTo>
                    <a:pt x="642" y="954"/>
                  </a:lnTo>
                  <a:lnTo>
                    <a:pt x="684" y="990"/>
                  </a:lnTo>
                  <a:lnTo>
                    <a:pt x="725" y="1028"/>
                  </a:lnTo>
                  <a:lnTo>
                    <a:pt x="725" y="1028"/>
                  </a:lnTo>
                  <a:lnTo>
                    <a:pt x="757" y="1060"/>
                  </a:lnTo>
                  <a:lnTo>
                    <a:pt x="788" y="1095"/>
                  </a:lnTo>
                  <a:lnTo>
                    <a:pt x="816" y="1129"/>
                  </a:lnTo>
                  <a:lnTo>
                    <a:pt x="844" y="1165"/>
                  </a:lnTo>
                  <a:lnTo>
                    <a:pt x="898" y="1239"/>
                  </a:lnTo>
                  <a:lnTo>
                    <a:pt x="925" y="1277"/>
                  </a:lnTo>
                  <a:lnTo>
                    <a:pt x="952" y="1314"/>
                  </a:lnTo>
                  <a:lnTo>
                    <a:pt x="952" y="1314"/>
                  </a:lnTo>
                  <a:lnTo>
                    <a:pt x="1008" y="1251"/>
                  </a:lnTo>
                  <a:lnTo>
                    <a:pt x="1118" y="1127"/>
                  </a:lnTo>
                  <a:lnTo>
                    <a:pt x="1180" y="1055"/>
                  </a:lnTo>
                  <a:lnTo>
                    <a:pt x="1240" y="985"/>
                  </a:lnTo>
                  <a:lnTo>
                    <a:pt x="1291" y="919"/>
                  </a:lnTo>
                  <a:lnTo>
                    <a:pt x="1313" y="891"/>
                  </a:lnTo>
                  <a:lnTo>
                    <a:pt x="1331" y="867"/>
                  </a:lnTo>
                  <a:lnTo>
                    <a:pt x="1331" y="867"/>
                  </a:lnTo>
                  <a:lnTo>
                    <a:pt x="1338" y="854"/>
                  </a:lnTo>
                  <a:lnTo>
                    <a:pt x="1345" y="841"/>
                  </a:lnTo>
                  <a:lnTo>
                    <a:pt x="1350" y="827"/>
                  </a:lnTo>
                  <a:lnTo>
                    <a:pt x="1355" y="813"/>
                  </a:lnTo>
                  <a:lnTo>
                    <a:pt x="1358" y="799"/>
                  </a:lnTo>
                  <a:lnTo>
                    <a:pt x="1360" y="783"/>
                  </a:lnTo>
                  <a:lnTo>
                    <a:pt x="1362" y="768"/>
                  </a:lnTo>
                  <a:lnTo>
                    <a:pt x="1363" y="753"/>
                  </a:lnTo>
                  <a:lnTo>
                    <a:pt x="1363" y="721"/>
                  </a:lnTo>
                  <a:lnTo>
                    <a:pt x="1359" y="689"/>
                  </a:lnTo>
                  <a:lnTo>
                    <a:pt x="1354" y="657"/>
                  </a:lnTo>
                  <a:lnTo>
                    <a:pt x="1347" y="626"/>
                  </a:lnTo>
                  <a:lnTo>
                    <a:pt x="1340" y="598"/>
                  </a:lnTo>
                  <a:lnTo>
                    <a:pt x="1332" y="570"/>
                  </a:lnTo>
                  <a:lnTo>
                    <a:pt x="1317" y="523"/>
                  </a:lnTo>
                  <a:lnTo>
                    <a:pt x="1304" y="493"/>
                  </a:lnTo>
                  <a:lnTo>
                    <a:pt x="1299" y="481"/>
                  </a:lnTo>
                  <a:lnTo>
                    <a:pt x="1299" y="481"/>
                  </a:lnTo>
                  <a:lnTo>
                    <a:pt x="1268" y="443"/>
                  </a:lnTo>
                  <a:lnTo>
                    <a:pt x="1232" y="400"/>
                  </a:lnTo>
                  <a:lnTo>
                    <a:pt x="1183" y="345"/>
                  </a:lnTo>
                  <a:lnTo>
                    <a:pt x="1126" y="283"/>
                  </a:lnTo>
                  <a:lnTo>
                    <a:pt x="1094" y="249"/>
                  </a:lnTo>
                  <a:lnTo>
                    <a:pt x="1060" y="216"/>
                  </a:lnTo>
                  <a:lnTo>
                    <a:pt x="1025" y="181"/>
                  </a:lnTo>
                  <a:lnTo>
                    <a:pt x="987" y="147"/>
                  </a:lnTo>
                  <a:lnTo>
                    <a:pt x="949" y="114"/>
                  </a:lnTo>
                  <a:lnTo>
                    <a:pt x="911" y="82"/>
                  </a:lnTo>
                  <a:lnTo>
                    <a:pt x="911" y="82"/>
                  </a:lnTo>
                  <a:lnTo>
                    <a:pt x="895" y="70"/>
                  </a:lnTo>
                  <a:lnTo>
                    <a:pt x="880" y="58"/>
                  </a:lnTo>
                  <a:lnTo>
                    <a:pt x="880" y="58"/>
                  </a:lnTo>
                  <a:lnTo>
                    <a:pt x="853" y="43"/>
                  </a:lnTo>
                  <a:lnTo>
                    <a:pt x="825" y="30"/>
                  </a:lnTo>
                  <a:lnTo>
                    <a:pt x="795" y="20"/>
                  </a:lnTo>
                  <a:lnTo>
                    <a:pt x="767" y="12"/>
                  </a:lnTo>
                  <a:lnTo>
                    <a:pt x="738" y="6"/>
                  </a:lnTo>
                  <a:lnTo>
                    <a:pt x="708" y="2"/>
                  </a:lnTo>
                  <a:lnTo>
                    <a:pt x="679" y="0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Freeform 219">
              <a:extLst>
                <a:ext uri="{FF2B5EF4-FFF2-40B4-BE49-F238E27FC236}">
                  <a16:creationId xmlns:a16="http://schemas.microsoft.com/office/drawing/2014/main" id="{FA33AA4E-D290-25C7-3B5D-F84C2096C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" y="348"/>
              <a:ext cx="319" cy="316"/>
            </a:xfrm>
            <a:custGeom>
              <a:avLst/>
              <a:gdLst>
                <a:gd name="T0" fmla="*/ 0 w 637"/>
                <a:gd name="T1" fmla="*/ 0 h 631"/>
                <a:gd name="T2" fmla="*/ 0 w 637"/>
                <a:gd name="T3" fmla="*/ 0 h 631"/>
                <a:gd name="T4" fmla="*/ 42 w 637"/>
                <a:gd name="T5" fmla="*/ 28 h 631"/>
                <a:gd name="T6" fmla="*/ 83 w 637"/>
                <a:gd name="T7" fmla="*/ 58 h 631"/>
                <a:gd name="T8" fmla="*/ 83 w 637"/>
                <a:gd name="T9" fmla="*/ 58 h 631"/>
                <a:gd name="T10" fmla="*/ 124 w 637"/>
                <a:gd name="T11" fmla="*/ 91 h 631"/>
                <a:gd name="T12" fmla="*/ 163 w 637"/>
                <a:gd name="T13" fmla="*/ 125 h 631"/>
                <a:gd name="T14" fmla="*/ 238 w 637"/>
                <a:gd name="T15" fmla="*/ 194 h 631"/>
                <a:gd name="T16" fmla="*/ 238 w 637"/>
                <a:gd name="T17" fmla="*/ 194 h 631"/>
                <a:gd name="T18" fmla="*/ 323 w 637"/>
                <a:gd name="T19" fmla="*/ 266 h 631"/>
                <a:gd name="T20" fmla="*/ 364 w 637"/>
                <a:gd name="T21" fmla="*/ 303 h 631"/>
                <a:gd name="T22" fmla="*/ 405 w 637"/>
                <a:gd name="T23" fmla="*/ 340 h 631"/>
                <a:gd name="T24" fmla="*/ 405 w 637"/>
                <a:gd name="T25" fmla="*/ 340 h 631"/>
                <a:gd name="T26" fmla="*/ 438 w 637"/>
                <a:gd name="T27" fmla="*/ 374 h 631"/>
                <a:gd name="T28" fmla="*/ 469 w 637"/>
                <a:gd name="T29" fmla="*/ 408 h 631"/>
                <a:gd name="T30" fmla="*/ 498 w 637"/>
                <a:gd name="T31" fmla="*/ 444 h 631"/>
                <a:gd name="T32" fmla="*/ 526 w 637"/>
                <a:gd name="T33" fmla="*/ 481 h 631"/>
                <a:gd name="T34" fmla="*/ 580 w 637"/>
                <a:gd name="T35" fmla="*/ 555 h 631"/>
                <a:gd name="T36" fmla="*/ 607 w 637"/>
                <a:gd name="T37" fmla="*/ 594 h 631"/>
                <a:gd name="T38" fmla="*/ 635 w 637"/>
                <a:gd name="T39" fmla="*/ 631 h 631"/>
                <a:gd name="T40" fmla="*/ 635 w 637"/>
                <a:gd name="T41" fmla="*/ 631 h 631"/>
                <a:gd name="T42" fmla="*/ 635 w 637"/>
                <a:gd name="T43" fmla="*/ 631 h 631"/>
                <a:gd name="T44" fmla="*/ 637 w 637"/>
                <a:gd name="T45" fmla="*/ 630 h 631"/>
                <a:gd name="T46" fmla="*/ 637 w 637"/>
                <a:gd name="T47" fmla="*/ 630 h 631"/>
                <a:gd name="T48" fmla="*/ 610 w 637"/>
                <a:gd name="T49" fmla="*/ 593 h 631"/>
                <a:gd name="T50" fmla="*/ 583 w 637"/>
                <a:gd name="T51" fmla="*/ 555 h 631"/>
                <a:gd name="T52" fmla="*/ 529 w 637"/>
                <a:gd name="T53" fmla="*/ 481 h 631"/>
                <a:gd name="T54" fmla="*/ 501 w 637"/>
                <a:gd name="T55" fmla="*/ 445 h 631"/>
                <a:gd name="T56" fmla="*/ 473 w 637"/>
                <a:gd name="T57" fmla="*/ 411 h 631"/>
                <a:gd name="T58" fmla="*/ 442 w 637"/>
                <a:gd name="T59" fmla="*/ 376 h 631"/>
                <a:gd name="T60" fmla="*/ 410 w 637"/>
                <a:gd name="T61" fmla="*/ 344 h 631"/>
                <a:gd name="T62" fmla="*/ 410 w 637"/>
                <a:gd name="T63" fmla="*/ 344 h 631"/>
                <a:gd name="T64" fmla="*/ 369 w 637"/>
                <a:gd name="T65" fmla="*/ 306 h 631"/>
                <a:gd name="T66" fmla="*/ 327 w 637"/>
                <a:gd name="T67" fmla="*/ 270 h 631"/>
                <a:gd name="T68" fmla="*/ 243 w 637"/>
                <a:gd name="T69" fmla="*/ 197 h 631"/>
                <a:gd name="T70" fmla="*/ 243 w 637"/>
                <a:gd name="T71" fmla="*/ 197 h 631"/>
                <a:gd name="T72" fmla="*/ 166 w 637"/>
                <a:gd name="T73" fmla="*/ 128 h 631"/>
                <a:gd name="T74" fmla="*/ 128 w 637"/>
                <a:gd name="T75" fmla="*/ 93 h 631"/>
                <a:gd name="T76" fmla="*/ 88 w 637"/>
                <a:gd name="T77" fmla="*/ 61 h 631"/>
                <a:gd name="T78" fmla="*/ 88 w 637"/>
                <a:gd name="T79" fmla="*/ 61 h 631"/>
                <a:gd name="T80" fmla="*/ 66 w 637"/>
                <a:gd name="T81" fmla="*/ 44 h 631"/>
                <a:gd name="T82" fmla="*/ 45 w 637"/>
                <a:gd name="T83" fmla="*/ 29 h 631"/>
                <a:gd name="T84" fmla="*/ 0 w 637"/>
                <a:gd name="T8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7" h="631">
                  <a:moveTo>
                    <a:pt x="0" y="0"/>
                  </a:moveTo>
                  <a:lnTo>
                    <a:pt x="0" y="0"/>
                  </a:lnTo>
                  <a:lnTo>
                    <a:pt x="42" y="28"/>
                  </a:lnTo>
                  <a:lnTo>
                    <a:pt x="83" y="58"/>
                  </a:lnTo>
                  <a:lnTo>
                    <a:pt x="83" y="58"/>
                  </a:lnTo>
                  <a:lnTo>
                    <a:pt x="124" y="91"/>
                  </a:lnTo>
                  <a:lnTo>
                    <a:pt x="163" y="125"/>
                  </a:lnTo>
                  <a:lnTo>
                    <a:pt x="238" y="194"/>
                  </a:lnTo>
                  <a:lnTo>
                    <a:pt x="238" y="194"/>
                  </a:lnTo>
                  <a:lnTo>
                    <a:pt x="323" y="266"/>
                  </a:lnTo>
                  <a:lnTo>
                    <a:pt x="364" y="303"/>
                  </a:lnTo>
                  <a:lnTo>
                    <a:pt x="405" y="340"/>
                  </a:lnTo>
                  <a:lnTo>
                    <a:pt x="405" y="340"/>
                  </a:lnTo>
                  <a:lnTo>
                    <a:pt x="438" y="374"/>
                  </a:lnTo>
                  <a:lnTo>
                    <a:pt x="469" y="408"/>
                  </a:lnTo>
                  <a:lnTo>
                    <a:pt x="498" y="444"/>
                  </a:lnTo>
                  <a:lnTo>
                    <a:pt x="526" y="481"/>
                  </a:lnTo>
                  <a:lnTo>
                    <a:pt x="580" y="555"/>
                  </a:lnTo>
                  <a:lnTo>
                    <a:pt x="607" y="594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7" y="630"/>
                  </a:lnTo>
                  <a:lnTo>
                    <a:pt x="637" y="630"/>
                  </a:lnTo>
                  <a:lnTo>
                    <a:pt x="610" y="593"/>
                  </a:lnTo>
                  <a:lnTo>
                    <a:pt x="583" y="555"/>
                  </a:lnTo>
                  <a:lnTo>
                    <a:pt x="529" y="481"/>
                  </a:lnTo>
                  <a:lnTo>
                    <a:pt x="501" y="445"/>
                  </a:lnTo>
                  <a:lnTo>
                    <a:pt x="473" y="411"/>
                  </a:lnTo>
                  <a:lnTo>
                    <a:pt x="442" y="376"/>
                  </a:lnTo>
                  <a:lnTo>
                    <a:pt x="410" y="344"/>
                  </a:lnTo>
                  <a:lnTo>
                    <a:pt x="410" y="344"/>
                  </a:lnTo>
                  <a:lnTo>
                    <a:pt x="369" y="306"/>
                  </a:lnTo>
                  <a:lnTo>
                    <a:pt x="327" y="270"/>
                  </a:lnTo>
                  <a:lnTo>
                    <a:pt x="243" y="197"/>
                  </a:lnTo>
                  <a:lnTo>
                    <a:pt x="243" y="197"/>
                  </a:lnTo>
                  <a:lnTo>
                    <a:pt x="166" y="128"/>
                  </a:lnTo>
                  <a:lnTo>
                    <a:pt x="128" y="93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66" y="44"/>
                  </a:lnTo>
                  <a:lnTo>
                    <a:pt x="4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Freeform 220">
              <a:extLst>
                <a:ext uri="{FF2B5EF4-FFF2-40B4-BE49-F238E27FC236}">
                  <a16:creationId xmlns:a16="http://schemas.microsoft.com/office/drawing/2014/main" id="{01C2FEE4-56B5-26D0-AD33-15B73DBBE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" y="348"/>
              <a:ext cx="319" cy="316"/>
            </a:xfrm>
            <a:custGeom>
              <a:avLst/>
              <a:gdLst>
                <a:gd name="T0" fmla="*/ 0 w 637"/>
                <a:gd name="T1" fmla="*/ 0 h 631"/>
                <a:gd name="T2" fmla="*/ 0 w 637"/>
                <a:gd name="T3" fmla="*/ 0 h 631"/>
                <a:gd name="T4" fmla="*/ 42 w 637"/>
                <a:gd name="T5" fmla="*/ 28 h 631"/>
                <a:gd name="T6" fmla="*/ 83 w 637"/>
                <a:gd name="T7" fmla="*/ 58 h 631"/>
                <a:gd name="T8" fmla="*/ 83 w 637"/>
                <a:gd name="T9" fmla="*/ 58 h 631"/>
                <a:gd name="T10" fmla="*/ 124 w 637"/>
                <a:gd name="T11" fmla="*/ 91 h 631"/>
                <a:gd name="T12" fmla="*/ 163 w 637"/>
                <a:gd name="T13" fmla="*/ 125 h 631"/>
                <a:gd name="T14" fmla="*/ 238 w 637"/>
                <a:gd name="T15" fmla="*/ 194 h 631"/>
                <a:gd name="T16" fmla="*/ 238 w 637"/>
                <a:gd name="T17" fmla="*/ 194 h 631"/>
                <a:gd name="T18" fmla="*/ 323 w 637"/>
                <a:gd name="T19" fmla="*/ 266 h 631"/>
                <a:gd name="T20" fmla="*/ 364 w 637"/>
                <a:gd name="T21" fmla="*/ 303 h 631"/>
                <a:gd name="T22" fmla="*/ 405 w 637"/>
                <a:gd name="T23" fmla="*/ 340 h 631"/>
                <a:gd name="T24" fmla="*/ 405 w 637"/>
                <a:gd name="T25" fmla="*/ 340 h 631"/>
                <a:gd name="T26" fmla="*/ 438 w 637"/>
                <a:gd name="T27" fmla="*/ 374 h 631"/>
                <a:gd name="T28" fmla="*/ 469 w 637"/>
                <a:gd name="T29" fmla="*/ 408 h 631"/>
                <a:gd name="T30" fmla="*/ 498 w 637"/>
                <a:gd name="T31" fmla="*/ 444 h 631"/>
                <a:gd name="T32" fmla="*/ 526 w 637"/>
                <a:gd name="T33" fmla="*/ 481 h 631"/>
                <a:gd name="T34" fmla="*/ 580 w 637"/>
                <a:gd name="T35" fmla="*/ 555 h 631"/>
                <a:gd name="T36" fmla="*/ 607 w 637"/>
                <a:gd name="T37" fmla="*/ 594 h 631"/>
                <a:gd name="T38" fmla="*/ 635 w 637"/>
                <a:gd name="T39" fmla="*/ 631 h 631"/>
                <a:gd name="T40" fmla="*/ 635 w 637"/>
                <a:gd name="T41" fmla="*/ 631 h 631"/>
                <a:gd name="T42" fmla="*/ 635 w 637"/>
                <a:gd name="T43" fmla="*/ 631 h 631"/>
                <a:gd name="T44" fmla="*/ 637 w 637"/>
                <a:gd name="T45" fmla="*/ 630 h 631"/>
                <a:gd name="T46" fmla="*/ 637 w 637"/>
                <a:gd name="T47" fmla="*/ 630 h 631"/>
                <a:gd name="T48" fmla="*/ 610 w 637"/>
                <a:gd name="T49" fmla="*/ 593 h 631"/>
                <a:gd name="T50" fmla="*/ 583 w 637"/>
                <a:gd name="T51" fmla="*/ 555 h 631"/>
                <a:gd name="T52" fmla="*/ 529 w 637"/>
                <a:gd name="T53" fmla="*/ 481 h 631"/>
                <a:gd name="T54" fmla="*/ 501 w 637"/>
                <a:gd name="T55" fmla="*/ 445 h 631"/>
                <a:gd name="T56" fmla="*/ 473 w 637"/>
                <a:gd name="T57" fmla="*/ 411 h 631"/>
                <a:gd name="T58" fmla="*/ 442 w 637"/>
                <a:gd name="T59" fmla="*/ 376 h 631"/>
                <a:gd name="T60" fmla="*/ 410 w 637"/>
                <a:gd name="T61" fmla="*/ 344 h 631"/>
                <a:gd name="T62" fmla="*/ 410 w 637"/>
                <a:gd name="T63" fmla="*/ 344 h 631"/>
                <a:gd name="T64" fmla="*/ 369 w 637"/>
                <a:gd name="T65" fmla="*/ 306 h 631"/>
                <a:gd name="T66" fmla="*/ 327 w 637"/>
                <a:gd name="T67" fmla="*/ 270 h 631"/>
                <a:gd name="T68" fmla="*/ 243 w 637"/>
                <a:gd name="T69" fmla="*/ 197 h 631"/>
                <a:gd name="T70" fmla="*/ 243 w 637"/>
                <a:gd name="T71" fmla="*/ 197 h 631"/>
                <a:gd name="T72" fmla="*/ 166 w 637"/>
                <a:gd name="T73" fmla="*/ 128 h 631"/>
                <a:gd name="T74" fmla="*/ 128 w 637"/>
                <a:gd name="T75" fmla="*/ 93 h 631"/>
                <a:gd name="T76" fmla="*/ 88 w 637"/>
                <a:gd name="T77" fmla="*/ 61 h 631"/>
                <a:gd name="T78" fmla="*/ 88 w 637"/>
                <a:gd name="T79" fmla="*/ 61 h 631"/>
                <a:gd name="T80" fmla="*/ 66 w 637"/>
                <a:gd name="T81" fmla="*/ 44 h 631"/>
                <a:gd name="T82" fmla="*/ 45 w 637"/>
                <a:gd name="T83" fmla="*/ 29 h 631"/>
                <a:gd name="T84" fmla="*/ 0 w 637"/>
                <a:gd name="T8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7" h="631">
                  <a:moveTo>
                    <a:pt x="0" y="0"/>
                  </a:moveTo>
                  <a:lnTo>
                    <a:pt x="0" y="0"/>
                  </a:lnTo>
                  <a:lnTo>
                    <a:pt x="42" y="28"/>
                  </a:lnTo>
                  <a:lnTo>
                    <a:pt x="83" y="58"/>
                  </a:lnTo>
                  <a:lnTo>
                    <a:pt x="83" y="58"/>
                  </a:lnTo>
                  <a:lnTo>
                    <a:pt x="124" y="91"/>
                  </a:lnTo>
                  <a:lnTo>
                    <a:pt x="163" y="125"/>
                  </a:lnTo>
                  <a:lnTo>
                    <a:pt x="238" y="194"/>
                  </a:lnTo>
                  <a:lnTo>
                    <a:pt x="238" y="194"/>
                  </a:lnTo>
                  <a:lnTo>
                    <a:pt x="323" y="266"/>
                  </a:lnTo>
                  <a:lnTo>
                    <a:pt x="364" y="303"/>
                  </a:lnTo>
                  <a:lnTo>
                    <a:pt x="405" y="340"/>
                  </a:lnTo>
                  <a:lnTo>
                    <a:pt x="405" y="340"/>
                  </a:lnTo>
                  <a:lnTo>
                    <a:pt x="438" y="374"/>
                  </a:lnTo>
                  <a:lnTo>
                    <a:pt x="469" y="408"/>
                  </a:lnTo>
                  <a:lnTo>
                    <a:pt x="498" y="444"/>
                  </a:lnTo>
                  <a:lnTo>
                    <a:pt x="526" y="481"/>
                  </a:lnTo>
                  <a:lnTo>
                    <a:pt x="580" y="555"/>
                  </a:lnTo>
                  <a:lnTo>
                    <a:pt x="607" y="594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7" y="630"/>
                  </a:lnTo>
                  <a:lnTo>
                    <a:pt x="637" y="630"/>
                  </a:lnTo>
                  <a:lnTo>
                    <a:pt x="610" y="593"/>
                  </a:lnTo>
                  <a:lnTo>
                    <a:pt x="583" y="555"/>
                  </a:lnTo>
                  <a:lnTo>
                    <a:pt x="529" y="481"/>
                  </a:lnTo>
                  <a:lnTo>
                    <a:pt x="501" y="445"/>
                  </a:lnTo>
                  <a:lnTo>
                    <a:pt x="473" y="411"/>
                  </a:lnTo>
                  <a:lnTo>
                    <a:pt x="442" y="376"/>
                  </a:lnTo>
                  <a:lnTo>
                    <a:pt x="410" y="344"/>
                  </a:lnTo>
                  <a:lnTo>
                    <a:pt x="410" y="344"/>
                  </a:lnTo>
                  <a:lnTo>
                    <a:pt x="369" y="306"/>
                  </a:lnTo>
                  <a:lnTo>
                    <a:pt x="327" y="270"/>
                  </a:lnTo>
                  <a:lnTo>
                    <a:pt x="243" y="197"/>
                  </a:lnTo>
                  <a:lnTo>
                    <a:pt x="243" y="197"/>
                  </a:lnTo>
                  <a:lnTo>
                    <a:pt x="166" y="128"/>
                  </a:lnTo>
                  <a:lnTo>
                    <a:pt x="128" y="93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66" y="44"/>
                  </a:lnTo>
                  <a:lnTo>
                    <a:pt x="45" y="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Freeform 221">
              <a:extLst>
                <a:ext uri="{FF2B5EF4-FFF2-40B4-BE49-F238E27FC236}">
                  <a16:creationId xmlns:a16="http://schemas.microsoft.com/office/drawing/2014/main" id="{3A8E4072-1F95-F63A-8A8F-9C4D326A5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259"/>
              <a:ext cx="1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Freeform 222">
              <a:extLst>
                <a:ext uri="{FF2B5EF4-FFF2-40B4-BE49-F238E27FC236}">
                  <a16:creationId xmlns:a16="http://schemas.microsoft.com/office/drawing/2014/main" id="{2C0AC30F-0BCE-0213-992B-A5C5915DF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259"/>
              <a:ext cx="1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Rectangle 223">
              <a:extLst>
                <a:ext uri="{FF2B5EF4-FFF2-40B4-BE49-F238E27FC236}">
                  <a16:creationId xmlns:a16="http://schemas.microsoft.com/office/drawing/2014/main" id="{F382CF90-ABF6-4FD6-36B5-04C8F1415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66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Freeform 224">
              <a:extLst>
                <a:ext uri="{FF2B5EF4-FFF2-40B4-BE49-F238E27FC236}">
                  <a16:creationId xmlns:a16="http://schemas.microsoft.com/office/drawing/2014/main" id="{F3A336C7-EEBC-B891-5E77-C47307024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" y="664"/>
              <a:ext cx="0" cy="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Freeform 225">
              <a:extLst>
                <a:ext uri="{FF2B5EF4-FFF2-40B4-BE49-F238E27FC236}">
                  <a16:creationId xmlns:a16="http://schemas.microsoft.com/office/drawing/2014/main" id="{A09E4D0D-1F73-0670-1102-BA671B0CE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9" y="3515"/>
              <a:ext cx="690" cy="662"/>
            </a:xfrm>
            <a:custGeom>
              <a:avLst/>
              <a:gdLst>
                <a:gd name="T0" fmla="*/ 1351 w 1378"/>
                <a:gd name="T1" fmla="*/ 679 h 1323"/>
                <a:gd name="T2" fmla="*/ 1351 w 1378"/>
                <a:gd name="T3" fmla="*/ 679 h 1323"/>
                <a:gd name="T4" fmla="*/ 1351 w 1378"/>
                <a:gd name="T5" fmla="*/ 679 h 1323"/>
                <a:gd name="T6" fmla="*/ 1378 w 1378"/>
                <a:gd name="T7" fmla="*/ 676 h 1323"/>
                <a:gd name="T8" fmla="*/ 1351 w 1378"/>
                <a:gd name="T9" fmla="*/ 679 h 1323"/>
                <a:gd name="T10" fmla="*/ 1365 w 1378"/>
                <a:gd name="T11" fmla="*/ 679 h 1323"/>
                <a:gd name="T12" fmla="*/ 1378 w 1378"/>
                <a:gd name="T13" fmla="*/ 676 h 1323"/>
                <a:gd name="T14" fmla="*/ 1012 w 1378"/>
                <a:gd name="T15" fmla="*/ 434 h 1323"/>
                <a:gd name="T16" fmla="*/ 1012 w 1378"/>
                <a:gd name="T17" fmla="*/ 434 h 1323"/>
                <a:gd name="T18" fmla="*/ 1012 w 1378"/>
                <a:gd name="T19" fmla="*/ 434 h 1323"/>
                <a:gd name="T20" fmla="*/ 1141 w 1378"/>
                <a:gd name="T21" fmla="*/ 417 h 1323"/>
                <a:gd name="T22" fmla="*/ 1078 w 1378"/>
                <a:gd name="T23" fmla="*/ 429 h 1323"/>
                <a:gd name="T24" fmla="*/ 1012 w 1378"/>
                <a:gd name="T25" fmla="*/ 434 h 1323"/>
                <a:gd name="T26" fmla="*/ 1045 w 1378"/>
                <a:gd name="T27" fmla="*/ 433 h 1323"/>
                <a:gd name="T28" fmla="*/ 1111 w 1378"/>
                <a:gd name="T29" fmla="*/ 424 h 1323"/>
                <a:gd name="T30" fmla="*/ 1144 w 1378"/>
                <a:gd name="T31" fmla="*/ 416 h 1323"/>
                <a:gd name="T32" fmla="*/ 1141 w 1378"/>
                <a:gd name="T33" fmla="*/ 417 h 1323"/>
                <a:gd name="T34" fmla="*/ 1144 w 1378"/>
                <a:gd name="T35" fmla="*/ 416 h 1323"/>
                <a:gd name="T36" fmla="*/ 900 w 1378"/>
                <a:gd name="T37" fmla="*/ 410 h 1323"/>
                <a:gd name="T38" fmla="*/ 900 w 1378"/>
                <a:gd name="T39" fmla="*/ 410 h 1323"/>
                <a:gd name="T40" fmla="*/ 900 w 1378"/>
                <a:gd name="T41" fmla="*/ 410 h 1323"/>
                <a:gd name="T42" fmla="*/ 898 w 1378"/>
                <a:gd name="T43" fmla="*/ 408 h 1323"/>
                <a:gd name="T44" fmla="*/ 899 w 1378"/>
                <a:gd name="T45" fmla="*/ 408 h 1323"/>
                <a:gd name="T46" fmla="*/ 602 w 1378"/>
                <a:gd name="T47" fmla="*/ 206 h 1323"/>
                <a:gd name="T48" fmla="*/ 602 w 1378"/>
                <a:gd name="T49" fmla="*/ 206 h 1323"/>
                <a:gd name="T50" fmla="*/ 602 w 1378"/>
                <a:gd name="T51" fmla="*/ 206 h 1323"/>
                <a:gd name="T52" fmla="*/ 566 w 1378"/>
                <a:gd name="T53" fmla="*/ 204 h 1323"/>
                <a:gd name="T54" fmla="*/ 569 w 1378"/>
                <a:gd name="T55" fmla="*/ 204 h 1323"/>
                <a:gd name="T56" fmla="*/ 566 w 1378"/>
                <a:gd name="T57" fmla="*/ 204 h 1323"/>
                <a:gd name="T58" fmla="*/ 710 w 1378"/>
                <a:gd name="T59" fmla="*/ 195 h 1323"/>
                <a:gd name="T60" fmla="*/ 657 w 1378"/>
                <a:gd name="T61" fmla="*/ 202 h 1323"/>
                <a:gd name="T62" fmla="*/ 602 w 1378"/>
                <a:gd name="T63" fmla="*/ 206 h 1323"/>
                <a:gd name="T64" fmla="*/ 629 w 1378"/>
                <a:gd name="T65" fmla="*/ 205 h 1323"/>
                <a:gd name="T66" fmla="*/ 684 w 1378"/>
                <a:gd name="T67" fmla="*/ 198 h 1323"/>
                <a:gd name="T68" fmla="*/ 717 w 1378"/>
                <a:gd name="T69" fmla="*/ 193 h 1323"/>
                <a:gd name="T70" fmla="*/ 717 w 1378"/>
                <a:gd name="T71" fmla="*/ 193 h 1323"/>
                <a:gd name="T72" fmla="*/ 717 w 1378"/>
                <a:gd name="T73" fmla="*/ 193 h 1323"/>
                <a:gd name="T74" fmla="*/ 744 w 1378"/>
                <a:gd name="T75" fmla="*/ 184 h 1323"/>
                <a:gd name="T76" fmla="*/ 744 w 1378"/>
                <a:gd name="T77" fmla="*/ 184 h 1323"/>
                <a:gd name="T78" fmla="*/ 807 w 1378"/>
                <a:gd name="T79" fmla="*/ 168 h 1323"/>
                <a:gd name="T80" fmla="*/ 790 w 1378"/>
                <a:gd name="T81" fmla="*/ 169 h 1323"/>
                <a:gd name="T82" fmla="*/ 744 w 1378"/>
                <a:gd name="T83" fmla="*/ 184 h 1323"/>
                <a:gd name="T84" fmla="*/ 775 w 1378"/>
                <a:gd name="T85" fmla="*/ 174 h 1323"/>
                <a:gd name="T86" fmla="*/ 807 w 1378"/>
                <a:gd name="T87" fmla="*/ 168 h 1323"/>
                <a:gd name="T88" fmla="*/ 465 w 1378"/>
                <a:gd name="T89" fmla="*/ 0 h 1323"/>
                <a:gd name="T90" fmla="*/ 437 w 1378"/>
                <a:gd name="T91" fmla="*/ 38 h 1323"/>
                <a:gd name="T92" fmla="*/ 0 w 1378"/>
                <a:gd name="T93" fmla="*/ 1323 h 1323"/>
                <a:gd name="T94" fmla="*/ 6 w 1378"/>
                <a:gd name="T95" fmla="*/ 1323 h 1323"/>
                <a:gd name="T96" fmla="*/ 141 w 1378"/>
                <a:gd name="T97" fmla="*/ 925 h 1323"/>
                <a:gd name="T98" fmla="*/ 466 w 1378"/>
                <a:gd name="T99" fmla="*/ 13 h 1323"/>
                <a:gd name="T100" fmla="*/ 465 w 1378"/>
                <a:gd name="T101" fmla="*/ 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8" h="1323">
                  <a:moveTo>
                    <a:pt x="1351" y="679"/>
                  </a:move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close/>
                  <a:moveTo>
                    <a:pt x="1378" y="676"/>
                  </a:moveTo>
                  <a:lnTo>
                    <a:pt x="1378" y="676"/>
                  </a:lnTo>
                  <a:lnTo>
                    <a:pt x="1365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65" y="679"/>
                  </a:lnTo>
                  <a:lnTo>
                    <a:pt x="1378" y="676"/>
                  </a:lnTo>
                  <a:lnTo>
                    <a:pt x="1378" y="676"/>
                  </a:lnTo>
                  <a:close/>
                  <a:moveTo>
                    <a:pt x="1012" y="434"/>
                  </a:move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close/>
                  <a:moveTo>
                    <a:pt x="1141" y="417"/>
                  </a:moveTo>
                  <a:lnTo>
                    <a:pt x="1141" y="417"/>
                  </a:lnTo>
                  <a:lnTo>
                    <a:pt x="1111" y="424"/>
                  </a:lnTo>
                  <a:lnTo>
                    <a:pt x="1078" y="429"/>
                  </a:lnTo>
                  <a:lnTo>
                    <a:pt x="1045" y="433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45" y="433"/>
                  </a:lnTo>
                  <a:lnTo>
                    <a:pt x="1078" y="429"/>
                  </a:lnTo>
                  <a:lnTo>
                    <a:pt x="1111" y="424"/>
                  </a:lnTo>
                  <a:lnTo>
                    <a:pt x="1141" y="417"/>
                  </a:lnTo>
                  <a:close/>
                  <a:moveTo>
                    <a:pt x="1144" y="416"/>
                  </a:moveTo>
                  <a:lnTo>
                    <a:pt x="1144" y="416"/>
                  </a:lnTo>
                  <a:lnTo>
                    <a:pt x="1141" y="417"/>
                  </a:lnTo>
                  <a:lnTo>
                    <a:pt x="1141" y="417"/>
                  </a:lnTo>
                  <a:lnTo>
                    <a:pt x="1144" y="416"/>
                  </a:lnTo>
                  <a:lnTo>
                    <a:pt x="1144" y="416"/>
                  </a:lnTo>
                  <a:close/>
                  <a:moveTo>
                    <a:pt x="900" y="410"/>
                  </a:moveTo>
                  <a:lnTo>
                    <a:pt x="900" y="410"/>
                  </a:lnTo>
                  <a:lnTo>
                    <a:pt x="900" y="410"/>
                  </a:lnTo>
                  <a:lnTo>
                    <a:pt x="900" y="410"/>
                  </a:lnTo>
                  <a:lnTo>
                    <a:pt x="900" y="410"/>
                  </a:lnTo>
                  <a:close/>
                  <a:moveTo>
                    <a:pt x="898" y="408"/>
                  </a:moveTo>
                  <a:lnTo>
                    <a:pt x="898" y="408"/>
                  </a:lnTo>
                  <a:lnTo>
                    <a:pt x="899" y="408"/>
                  </a:lnTo>
                  <a:lnTo>
                    <a:pt x="899" y="408"/>
                  </a:lnTo>
                  <a:lnTo>
                    <a:pt x="898" y="408"/>
                  </a:lnTo>
                  <a:close/>
                  <a:moveTo>
                    <a:pt x="602" y="206"/>
                  </a:move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close/>
                  <a:moveTo>
                    <a:pt x="566" y="204"/>
                  </a:moveTo>
                  <a:lnTo>
                    <a:pt x="566" y="204"/>
                  </a:lnTo>
                  <a:lnTo>
                    <a:pt x="569" y="204"/>
                  </a:lnTo>
                  <a:lnTo>
                    <a:pt x="569" y="204"/>
                  </a:lnTo>
                  <a:lnTo>
                    <a:pt x="566" y="204"/>
                  </a:lnTo>
                  <a:close/>
                  <a:moveTo>
                    <a:pt x="710" y="195"/>
                  </a:moveTo>
                  <a:lnTo>
                    <a:pt x="710" y="195"/>
                  </a:lnTo>
                  <a:lnTo>
                    <a:pt x="684" y="198"/>
                  </a:lnTo>
                  <a:lnTo>
                    <a:pt x="657" y="202"/>
                  </a:lnTo>
                  <a:lnTo>
                    <a:pt x="629" y="205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29" y="205"/>
                  </a:lnTo>
                  <a:lnTo>
                    <a:pt x="657" y="202"/>
                  </a:lnTo>
                  <a:lnTo>
                    <a:pt x="684" y="198"/>
                  </a:lnTo>
                  <a:lnTo>
                    <a:pt x="710" y="195"/>
                  </a:lnTo>
                  <a:close/>
                  <a:moveTo>
                    <a:pt x="717" y="193"/>
                  </a:moveTo>
                  <a:lnTo>
                    <a:pt x="717" y="193"/>
                  </a:lnTo>
                  <a:lnTo>
                    <a:pt x="717" y="193"/>
                  </a:lnTo>
                  <a:lnTo>
                    <a:pt x="717" y="193"/>
                  </a:lnTo>
                  <a:lnTo>
                    <a:pt x="717" y="193"/>
                  </a:lnTo>
                  <a:close/>
                  <a:moveTo>
                    <a:pt x="744" y="184"/>
                  </a:moveTo>
                  <a:lnTo>
                    <a:pt x="744" y="184"/>
                  </a:lnTo>
                  <a:lnTo>
                    <a:pt x="744" y="184"/>
                  </a:lnTo>
                  <a:lnTo>
                    <a:pt x="744" y="184"/>
                  </a:lnTo>
                  <a:lnTo>
                    <a:pt x="744" y="184"/>
                  </a:lnTo>
                  <a:close/>
                  <a:moveTo>
                    <a:pt x="807" y="168"/>
                  </a:moveTo>
                  <a:lnTo>
                    <a:pt x="807" y="168"/>
                  </a:lnTo>
                  <a:lnTo>
                    <a:pt x="790" y="169"/>
                  </a:lnTo>
                  <a:lnTo>
                    <a:pt x="775" y="174"/>
                  </a:lnTo>
                  <a:lnTo>
                    <a:pt x="744" y="184"/>
                  </a:lnTo>
                  <a:lnTo>
                    <a:pt x="744" y="184"/>
                  </a:lnTo>
                  <a:lnTo>
                    <a:pt x="775" y="174"/>
                  </a:lnTo>
                  <a:lnTo>
                    <a:pt x="790" y="169"/>
                  </a:lnTo>
                  <a:lnTo>
                    <a:pt x="807" y="168"/>
                  </a:lnTo>
                  <a:lnTo>
                    <a:pt x="807" y="168"/>
                  </a:lnTo>
                  <a:close/>
                  <a:moveTo>
                    <a:pt x="465" y="0"/>
                  </a:moveTo>
                  <a:lnTo>
                    <a:pt x="451" y="22"/>
                  </a:lnTo>
                  <a:lnTo>
                    <a:pt x="437" y="3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6" y="1323"/>
                  </a:lnTo>
                  <a:lnTo>
                    <a:pt x="6" y="1323"/>
                  </a:lnTo>
                  <a:lnTo>
                    <a:pt x="141" y="925"/>
                  </a:lnTo>
                  <a:lnTo>
                    <a:pt x="141" y="925"/>
                  </a:lnTo>
                  <a:lnTo>
                    <a:pt x="442" y="42"/>
                  </a:lnTo>
                  <a:lnTo>
                    <a:pt x="466" y="13"/>
                  </a:lnTo>
                  <a:lnTo>
                    <a:pt x="466" y="1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Freeform 226">
              <a:extLst>
                <a:ext uri="{FF2B5EF4-FFF2-40B4-BE49-F238E27FC236}">
                  <a16:creationId xmlns:a16="http://schemas.microsoft.com/office/drawing/2014/main" id="{108F6172-709E-8266-51AC-FEB416FE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Freeform 227">
              <a:extLst>
                <a:ext uri="{FF2B5EF4-FFF2-40B4-BE49-F238E27FC236}">
                  <a16:creationId xmlns:a16="http://schemas.microsoft.com/office/drawing/2014/main" id="{89BB9713-3CFC-5AD8-72A1-0BF07AA4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853"/>
              <a:ext cx="14" cy="1"/>
            </a:xfrm>
            <a:custGeom>
              <a:avLst/>
              <a:gdLst>
                <a:gd name="T0" fmla="*/ 27 w 27"/>
                <a:gd name="T1" fmla="*/ 0 h 3"/>
                <a:gd name="T2" fmla="*/ 27 w 27"/>
                <a:gd name="T3" fmla="*/ 0 h 3"/>
                <a:gd name="T4" fmla="*/ 14 w 27"/>
                <a:gd name="T5" fmla="*/ 3 h 3"/>
                <a:gd name="T6" fmla="*/ 0 w 27"/>
                <a:gd name="T7" fmla="*/ 3 h 3"/>
                <a:gd name="T8" fmla="*/ 0 w 27"/>
                <a:gd name="T9" fmla="*/ 3 h 3"/>
                <a:gd name="T10" fmla="*/ 14 w 27"/>
                <a:gd name="T11" fmla="*/ 3 h 3"/>
                <a:gd name="T12" fmla="*/ 27 w 27"/>
                <a:gd name="T13" fmla="*/ 0 h 3"/>
                <a:gd name="T14" fmla="*/ 27 w 2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">
                  <a:moveTo>
                    <a:pt x="27" y="0"/>
                  </a:moveTo>
                  <a:lnTo>
                    <a:pt x="27" y="0"/>
                  </a:lnTo>
                  <a:lnTo>
                    <a:pt x="14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4" y="3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Freeform 228">
              <a:extLst>
                <a:ext uri="{FF2B5EF4-FFF2-40B4-BE49-F238E27FC236}">
                  <a16:creationId xmlns:a16="http://schemas.microsoft.com/office/drawing/2014/main" id="{12944444-1FBA-DB7E-6EE8-6E9DEFD9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37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2" name="Freeform 229">
              <a:extLst>
                <a:ext uri="{FF2B5EF4-FFF2-40B4-BE49-F238E27FC236}">
                  <a16:creationId xmlns:a16="http://schemas.microsoft.com/office/drawing/2014/main" id="{7B88BA80-FDA8-B814-16FA-B8E95A257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3724"/>
              <a:ext cx="65" cy="8"/>
            </a:xfrm>
            <a:custGeom>
              <a:avLst/>
              <a:gdLst>
                <a:gd name="T0" fmla="*/ 129 w 129"/>
                <a:gd name="T1" fmla="*/ 0 h 17"/>
                <a:gd name="T2" fmla="*/ 129 w 129"/>
                <a:gd name="T3" fmla="*/ 0 h 17"/>
                <a:gd name="T4" fmla="*/ 99 w 129"/>
                <a:gd name="T5" fmla="*/ 7 h 17"/>
                <a:gd name="T6" fmla="*/ 66 w 129"/>
                <a:gd name="T7" fmla="*/ 12 h 17"/>
                <a:gd name="T8" fmla="*/ 33 w 129"/>
                <a:gd name="T9" fmla="*/ 16 h 17"/>
                <a:gd name="T10" fmla="*/ 0 w 129"/>
                <a:gd name="T11" fmla="*/ 17 h 17"/>
                <a:gd name="T12" fmla="*/ 0 w 129"/>
                <a:gd name="T13" fmla="*/ 17 h 17"/>
                <a:gd name="T14" fmla="*/ 33 w 129"/>
                <a:gd name="T15" fmla="*/ 16 h 17"/>
                <a:gd name="T16" fmla="*/ 66 w 129"/>
                <a:gd name="T17" fmla="*/ 12 h 17"/>
                <a:gd name="T18" fmla="*/ 99 w 129"/>
                <a:gd name="T19" fmla="*/ 7 h 17"/>
                <a:gd name="T20" fmla="*/ 129 w 12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7">
                  <a:moveTo>
                    <a:pt x="129" y="0"/>
                  </a:moveTo>
                  <a:lnTo>
                    <a:pt x="129" y="0"/>
                  </a:lnTo>
                  <a:lnTo>
                    <a:pt x="99" y="7"/>
                  </a:lnTo>
                  <a:lnTo>
                    <a:pt x="66" y="12"/>
                  </a:lnTo>
                  <a:lnTo>
                    <a:pt x="33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33" y="16"/>
                  </a:lnTo>
                  <a:lnTo>
                    <a:pt x="66" y="12"/>
                  </a:lnTo>
                  <a:lnTo>
                    <a:pt x="99" y="7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3" name="Freeform 230">
              <a:extLst>
                <a:ext uri="{FF2B5EF4-FFF2-40B4-BE49-F238E27FC236}">
                  <a16:creationId xmlns:a16="http://schemas.microsoft.com/office/drawing/2014/main" id="{F84BA275-8996-ADAC-266E-410AE89B7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3723"/>
              <a:ext cx="1" cy="1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0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4" name="Rectangle 231">
              <a:extLst>
                <a:ext uri="{FF2B5EF4-FFF2-40B4-BE49-F238E27FC236}">
                  <a16:creationId xmlns:a16="http://schemas.microsoft.com/office/drawing/2014/main" id="{B8439EF5-7D21-92B8-F8D8-C4A00AAB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720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5" name="Rectangle 232">
              <a:extLst>
                <a:ext uri="{FF2B5EF4-FFF2-40B4-BE49-F238E27FC236}">
                  <a16:creationId xmlns:a16="http://schemas.microsoft.com/office/drawing/2014/main" id="{9044C1A0-BF7B-A588-50FB-478D8F93B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71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6" name="Freeform 233">
              <a:extLst>
                <a:ext uri="{FF2B5EF4-FFF2-40B4-BE49-F238E27FC236}">
                  <a16:creationId xmlns:a16="http://schemas.microsoft.com/office/drawing/2014/main" id="{CE484260-8A35-0E27-7776-CD3904231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6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7" name="Rectangle 234">
              <a:extLst>
                <a:ext uri="{FF2B5EF4-FFF2-40B4-BE49-F238E27FC236}">
                  <a16:creationId xmlns:a16="http://schemas.microsoft.com/office/drawing/2014/main" id="{35BC6FF9-55FA-3C71-B7E4-F13B9718A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361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8" name="Freeform 235">
              <a:extLst>
                <a:ext uri="{FF2B5EF4-FFF2-40B4-BE49-F238E27FC236}">
                  <a16:creationId xmlns:a16="http://schemas.microsoft.com/office/drawing/2014/main" id="{4E6D9DC2-4CA8-3C87-B541-78C38C3F7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612"/>
              <a:ext cx="54" cy="6"/>
            </a:xfrm>
            <a:custGeom>
              <a:avLst/>
              <a:gdLst>
                <a:gd name="T0" fmla="*/ 108 w 108"/>
                <a:gd name="T1" fmla="*/ 0 h 11"/>
                <a:gd name="T2" fmla="*/ 108 w 108"/>
                <a:gd name="T3" fmla="*/ 0 h 11"/>
                <a:gd name="T4" fmla="*/ 82 w 108"/>
                <a:gd name="T5" fmla="*/ 3 h 11"/>
                <a:gd name="T6" fmla="*/ 55 w 108"/>
                <a:gd name="T7" fmla="*/ 7 h 11"/>
                <a:gd name="T8" fmla="*/ 27 w 108"/>
                <a:gd name="T9" fmla="*/ 10 h 11"/>
                <a:gd name="T10" fmla="*/ 0 w 108"/>
                <a:gd name="T11" fmla="*/ 11 h 11"/>
                <a:gd name="T12" fmla="*/ 0 w 108"/>
                <a:gd name="T13" fmla="*/ 11 h 11"/>
                <a:gd name="T14" fmla="*/ 27 w 108"/>
                <a:gd name="T15" fmla="*/ 10 h 11"/>
                <a:gd name="T16" fmla="*/ 55 w 108"/>
                <a:gd name="T17" fmla="*/ 7 h 11"/>
                <a:gd name="T18" fmla="*/ 82 w 108"/>
                <a:gd name="T19" fmla="*/ 3 h 11"/>
                <a:gd name="T20" fmla="*/ 108 w 108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1">
                  <a:moveTo>
                    <a:pt x="108" y="0"/>
                  </a:moveTo>
                  <a:lnTo>
                    <a:pt x="108" y="0"/>
                  </a:lnTo>
                  <a:lnTo>
                    <a:pt x="82" y="3"/>
                  </a:lnTo>
                  <a:lnTo>
                    <a:pt x="55" y="7"/>
                  </a:lnTo>
                  <a:lnTo>
                    <a:pt x="27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7" y="10"/>
                  </a:lnTo>
                  <a:lnTo>
                    <a:pt x="55" y="7"/>
                  </a:lnTo>
                  <a:lnTo>
                    <a:pt x="82" y="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9" name="Rectangle 236">
              <a:extLst>
                <a:ext uri="{FF2B5EF4-FFF2-40B4-BE49-F238E27FC236}">
                  <a16:creationId xmlns:a16="http://schemas.microsoft.com/office/drawing/2014/main" id="{C89FBDF1-F66A-3ED9-E3C0-FC9142DB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61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0" name="Rectangle 237">
              <a:extLst>
                <a:ext uri="{FF2B5EF4-FFF2-40B4-BE49-F238E27FC236}">
                  <a16:creationId xmlns:a16="http://schemas.microsoft.com/office/drawing/2014/main" id="{787AA948-626B-044F-411A-46AD20A81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" y="360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3D446B4B-0DF0-F8DD-959A-99BE83639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3599"/>
              <a:ext cx="31" cy="8"/>
            </a:xfrm>
            <a:custGeom>
              <a:avLst/>
              <a:gdLst>
                <a:gd name="T0" fmla="*/ 63 w 63"/>
                <a:gd name="T1" fmla="*/ 0 h 16"/>
                <a:gd name="T2" fmla="*/ 63 w 63"/>
                <a:gd name="T3" fmla="*/ 0 h 16"/>
                <a:gd name="T4" fmla="*/ 46 w 63"/>
                <a:gd name="T5" fmla="*/ 1 h 16"/>
                <a:gd name="T6" fmla="*/ 31 w 63"/>
                <a:gd name="T7" fmla="*/ 6 h 16"/>
                <a:gd name="T8" fmla="*/ 0 w 63"/>
                <a:gd name="T9" fmla="*/ 16 h 16"/>
                <a:gd name="T10" fmla="*/ 0 w 63"/>
                <a:gd name="T11" fmla="*/ 16 h 16"/>
                <a:gd name="T12" fmla="*/ 31 w 63"/>
                <a:gd name="T13" fmla="*/ 6 h 16"/>
                <a:gd name="T14" fmla="*/ 46 w 63"/>
                <a:gd name="T15" fmla="*/ 1 h 16"/>
                <a:gd name="T16" fmla="*/ 63 w 63"/>
                <a:gd name="T17" fmla="*/ 0 h 16"/>
                <a:gd name="T18" fmla="*/ 63 w 63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6">
                  <a:moveTo>
                    <a:pt x="63" y="0"/>
                  </a:moveTo>
                  <a:lnTo>
                    <a:pt x="63" y="0"/>
                  </a:lnTo>
                  <a:lnTo>
                    <a:pt x="46" y="1"/>
                  </a:lnTo>
                  <a:lnTo>
                    <a:pt x="31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1" y="6"/>
                  </a:lnTo>
                  <a:lnTo>
                    <a:pt x="46" y="1"/>
                  </a:lnTo>
                  <a:lnTo>
                    <a:pt x="6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2" name="Freeform 239">
              <a:extLst>
                <a:ext uri="{FF2B5EF4-FFF2-40B4-BE49-F238E27FC236}">
                  <a16:creationId xmlns:a16="http://schemas.microsoft.com/office/drawing/2014/main" id="{2C469535-9570-253D-A374-235BF031C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" y="3515"/>
              <a:ext cx="234" cy="662"/>
            </a:xfrm>
            <a:custGeom>
              <a:avLst/>
              <a:gdLst>
                <a:gd name="T0" fmla="*/ 465 w 466"/>
                <a:gd name="T1" fmla="*/ 0 h 1323"/>
                <a:gd name="T2" fmla="*/ 451 w 466"/>
                <a:gd name="T3" fmla="*/ 22 h 1323"/>
                <a:gd name="T4" fmla="*/ 437 w 466"/>
                <a:gd name="T5" fmla="*/ 38 h 1323"/>
                <a:gd name="T6" fmla="*/ 0 w 466"/>
                <a:gd name="T7" fmla="*/ 1323 h 1323"/>
                <a:gd name="T8" fmla="*/ 0 w 466"/>
                <a:gd name="T9" fmla="*/ 1323 h 1323"/>
                <a:gd name="T10" fmla="*/ 6 w 466"/>
                <a:gd name="T11" fmla="*/ 1323 h 1323"/>
                <a:gd name="T12" fmla="*/ 6 w 466"/>
                <a:gd name="T13" fmla="*/ 1323 h 1323"/>
                <a:gd name="T14" fmla="*/ 141 w 466"/>
                <a:gd name="T15" fmla="*/ 925 h 1323"/>
                <a:gd name="T16" fmla="*/ 141 w 466"/>
                <a:gd name="T17" fmla="*/ 925 h 1323"/>
                <a:gd name="T18" fmla="*/ 442 w 466"/>
                <a:gd name="T19" fmla="*/ 42 h 1323"/>
                <a:gd name="T20" fmla="*/ 466 w 466"/>
                <a:gd name="T21" fmla="*/ 13 h 1323"/>
                <a:gd name="T22" fmla="*/ 466 w 466"/>
                <a:gd name="T23" fmla="*/ 13 h 1323"/>
                <a:gd name="T24" fmla="*/ 465 w 466"/>
                <a:gd name="T25" fmla="*/ 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6" h="1323">
                  <a:moveTo>
                    <a:pt x="465" y="0"/>
                  </a:moveTo>
                  <a:lnTo>
                    <a:pt x="451" y="22"/>
                  </a:lnTo>
                  <a:lnTo>
                    <a:pt x="437" y="3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6" y="1323"/>
                  </a:lnTo>
                  <a:lnTo>
                    <a:pt x="6" y="1323"/>
                  </a:lnTo>
                  <a:lnTo>
                    <a:pt x="141" y="925"/>
                  </a:lnTo>
                  <a:lnTo>
                    <a:pt x="141" y="925"/>
                  </a:lnTo>
                  <a:lnTo>
                    <a:pt x="442" y="42"/>
                  </a:lnTo>
                  <a:lnTo>
                    <a:pt x="466" y="13"/>
                  </a:lnTo>
                  <a:lnTo>
                    <a:pt x="466" y="13"/>
                  </a:lnTo>
                  <a:lnTo>
                    <a:pt x="4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3" name="Freeform 240">
              <a:extLst>
                <a:ext uri="{FF2B5EF4-FFF2-40B4-BE49-F238E27FC236}">
                  <a16:creationId xmlns:a16="http://schemas.microsoft.com/office/drawing/2014/main" id="{3BB2A64A-F066-338E-575B-8CEDE821EB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3" y="3598"/>
              <a:ext cx="429" cy="256"/>
            </a:xfrm>
            <a:custGeom>
              <a:avLst/>
              <a:gdLst>
                <a:gd name="T0" fmla="*/ 719 w 859"/>
                <a:gd name="T1" fmla="*/ 482 h 514"/>
                <a:gd name="T2" fmla="*/ 764 w 859"/>
                <a:gd name="T3" fmla="*/ 502 h 514"/>
                <a:gd name="T4" fmla="*/ 810 w 859"/>
                <a:gd name="T5" fmla="*/ 514 h 514"/>
                <a:gd name="T6" fmla="*/ 825 w 859"/>
                <a:gd name="T7" fmla="*/ 514 h 514"/>
                <a:gd name="T8" fmla="*/ 825 w 859"/>
                <a:gd name="T9" fmla="*/ 514 h 514"/>
                <a:gd name="T10" fmla="*/ 859 w 859"/>
                <a:gd name="T11" fmla="*/ 506 h 514"/>
                <a:gd name="T12" fmla="*/ 841 w 859"/>
                <a:gd name="T13" fmla="*/ 510 h 514"/>
                <a:gd name="T14" fmla="*/ 806 w 859"/>
                <a:gd name="T15" fmla="*/ 510 h 514"/>
                <a:gd name="T16" fmla="*/ 761 w 859"/>
                <a:gd name="T17" fmla="*/ 501 h 514"/>
                <a:gd name="T18" fmla="*/ 719 w 859"/>
                <a:gd name="T19" fmla="*/ 482 h 514"/>
                <a:gd name="T20" fmla="*/ 363 w 859"/>
                <a:gd name="T21" fmla="*/ 237 h 514"/>
                <a:gd name="T22" fmla="*/ 372 w 859"/>
                <a:gd name="T23" fmla="*/ 243 h 514"/>
                <a:gd name="T24" fmla="*/ 373 w 859"/>
                <a:gd name="T25" fmla="*/ 243 h 514"/>
                <a:gd name="T26" fmla="*/ 374 w 859"/>
                <a:gd name="T27" fmla="*/ 245 h 514"/>
                <a:gd name="T28" fmla="*/ 399 w 859"/>
                <a:gd name="T29" fmla="*/ 256 h 514"/>
                <a:gd name="T30" fmla="*/ 441 w 859"/>
                <a:gd name="T31" fmla="*/ 267 h 514"/>
                <a:gd name="T32" fmla="*/ 486 w 859"/>
                <a:gd name="T33" fmla="*/ 269 h 514"/>
                <a:gd name="T34" fmla="*/ 486 w 859"/>
                <a:gd name="T35" fmla="*/ 269 h 514"/>
                <a:gd name="T36" fmla="*/ 552 w 859"/>
                <a:gd name="T37" fmla="*/ 264 h 514"/>
                <a:gd name="T38" fmla="*/ 615 w 859"/>
                <a:gd name="T39" fmla="*/ 252 h 514"/>
                <a:gd name="T40" fmla="*/ 618 w 859"/>
                <a:gd name="T41" fmla="*/ 251 h 514"/>
                <a:gd name="T42" fmla="*/ 617 w 859"/>
                <a:gd name="T43" fmla="*/ 247 h 514"/>
                <a:gd name="T44" fmla="*/ 517 w 859"/>
                <a:gd name="T45" fmla="*/ 265 h 514"/>
                <a:gd name="T46" fmla="*/ 481 w 859"/>
                <a:gd name="T47" fmla="*/ 267 h 514"/>
                <a:gd name="T48" fmla="*/ 421 w 859"/>
                <a:gd name="T49" fmla="*/ 260 h 514"/>
                <a:gd name="T50" fmla="*/ 380 w 859"/>
                <a:gd name="T51" fmla="*/ 246 h 514"/>
                <a:gd name="T52" fmla="*/ 363 w 859"/>
                <a:gd name="T53" fmla="*/ 237 h 514"/>
                <a:gd name="T54" fmla="*/ 266 w 859"/>
                <a:gd name="T55" fmla="*/ 0 h 514"/>
                <a:gd name="T56" fmla="*/ 230 w 859"/>
                <a:gd name="T57" fmla="*/ 10 h 514"/>
                <a:gd name="T58" fmla="*/ 182 w 859"/>
                <a:gd name="T59" fmla="*/ 26 h 514"/>
                <a:gd name="T60" fmla="*/ 128 w 859"/>
                <a:gd name="T61" fmla="*/ 33 h 514"/>
                <a:gd name="T62" fmla="*/ 71 w 859"/>
                <a:gd name="T63" fmla="*/ 37 h 514"/>
                <a:gd name="T64" fmla="*/ 36 w 859"/>
                <a:gd name="T65" fmla="*/ 36 h 514"/>
                <a:gd name="T66" fmla="*/ 8 w 859"/>
                <a:gd name="T67" fmla="*/ 28 h 514"/>
                <a:gd name="T68" fmla="*/ 9 w 859"/>
                <a:gd name="T69" fmla="*/ 30 h 514"/>
                <a:gd name="T70" fmla="*/ 40 w 859"/>
                <a:gd name="T71" fmla="*/ 39 h 514"/>
                <a:gd name="T72" fmla="*/ 43 w 859"/>
                <a:gd name="T73" fmla="*/ 39 h 514"/>
                <a:gd name="T74" fmla="*/ 76 w 859"/>
                <a:gd name="T75" fmla="*/ 41 h 514"/>
                <a:gd name="T76" fmla="*/ 76 w 859"/>
                <a:gd name="T77" fmla="*/ 41 h 514"/>
                <a:gd name="T78" fmla="*/ 103 w 859"/>
                <a:gd name="T79" fmla="*/ 40 h 514"/>
                <a:gd name="T80" fmla="*/ 184 w 859"/>
                <a:gd name="T81" fmla="*/ 30 h 514"/>
                <a:gd name="T82" fmla="*/ 187 w 859"/>
                <a:gd name="T83" fmla="*/ 28 h 514"/>
                <a:gd name="T84" fmla="*/ 191 w 859"/>
                <a:gd name="T85" fmla="*/ 28 h 514"/>
                <a:gd name="T86" fmla="*/ 218 w 859"/>
                <a:gd name="T87" fmla="*/ 19 h 514"/>
                <a:gd name="T88" fmla="*/ 218 w 859"/>
                <a:gd name="T89" fmla="*/ 19 h 514"/>
                <a:gd name="T90" fmla="*/ 249 w 859"/>
                <a:gd name="T91" fmla="*/ 9 h 514"/>
                <a:gd name="T92" fmla="*/ 281 w 859"/>
                <a:gd name="T93" fmla="*/ 3 h 514"/>
                <a:gd name="T94" fmla="*/ 277 w 859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9" h="514">
                  <a:moveTo>
                    <a:pt x="705" y="474"/>
                  </a:moveTo>
                  <a:lnTo>
                    <a:pt x="705" y="474"/>
                  </a:lnTo>
                  <a:lnTo>
                    <a:pt x="719" y="482"/>
                  </a:lnTo>
                  <a:lnTo>
                    <a:pt x="733" y="489"/>
                  </a:lnTo>
                  <a:lnTo>
                    <a:pt x="749" y="497"/>
                  </a:lnTo>
                  <a:lnTo>
                    <a:pt x="764" y="502"/>
                  </a:lnTo>
                  <a:lnTo>
                    <a:pt x="779" y="507"/>
                  </a:lnTo>
                  <a:lnTo>
                    <a:pt x="795" y="511"/>
                  </a:lnTo>
                  <a:lnTo>
                    <a:pt x="810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39" y="514"/>
                  </a:lnTo>
                  <a:lnTo>
                    <a:pt x="852" y="511"/>
                  </a:lnTo>
                  <a:lnTo>
                    <a:pt x="859" y="506"/>
                  </a:lnTo>
                  <a:lnTo>
                    <a:pt x="859" y="506"/>
                  </a:lnTo>
                  <a:lnTo>
                    <a:pt x="850" y="509"/>
                  </a:lnTo>
                  <a:lnTo>
                    <a:pt x="841" y="510"/>
                  </a:lnTo>
                  <a:lnTo>
                    <a:pt x="822" y="511"/>
                  </a:lnTo>
                  <a:lnTo>
                    <a:pt x="822" y="511"/>
                  </a:lnTo>
                  <a:lnTo>
                    <a:pt x="806" y="510"/>
                  </a:lnTo>
                  <a:lnTo>
                    <a:pt x="792" y="509"/>
                  </a:lnTo>
                  <a:lnTo>
                    <a:pt x="777" y="505"/>
                  </a:lnTo>
                  <a:lnTo>
                    <a:pt x="761" y="501"/>
                  </a:lnTo>
                  <a:lnTo>
                    <a:pt x="747" y="496"/>
                  </a:lnTo>
                  <a:lnTo>
                    <a:pt x="733" y="489"/>
                  </a:lnTo>
                  <a:lnTo>
                    <a:pt x="719" y="482"/>
                  </a:lnTo>
                  <a:lnTo>
                    <a:pt x="705" y="474"/>
                  </a:lnTo>
                  <a:close/>
                  <a:moveTo>
                    <a:pt x="363" y="237"/>
                  </a:moveTo>
                  <a:lnTo>
                    <a:pt x="363" y="237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3" y="243"/>
                  </a:lnTo>
                  <a:lnTo>
                    <a:pt x="373" y="243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86" y="251"/>
                  </a:lnTo>
                  <a:lnTo>
                    <a:pt x="399" y="256"/>
                  </a:lnTo>
                  <a:lnTo>
                    <a:pt x="413" y="260"/>
                  </a:lnTo>
                  <a:lnTo>
                    <a:pt x="426" y="264"/>
                  </a:lnTo>
                  <a:lnTo>
                    <a:pt x="441" y="267"/>
                  </a:lnTo>
                  <a:lnTo>
                    <a:pt x="455" y="268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519" y="268"/>
                  </a:lnTo>
                  <a:lnTo>
                    <a:pt x="552" y="264"/>
                  </a:lnTo>
                  <a:lnTo>
                    <a:pt x="585" y="259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8" y="251"/>
                  </a:lnTo>
                  <a:lnTo>
                    <a:pt x="618" y="251"/>
                  </a:lnTo>
                  <a:lnTo>
                    <a:pt x="617" y="247"/>
                  </a:lnTo>
                  <a:lnTo>
                    <a:pt x="617" y="247"/>
                  </a:lnTo>
                  <a:lnTo>
                    <a:pt x="586" y="255"/>
                  </a:lnTo>
                  <a:lnTo>
                    <a:pt x="552" y="260"/>
                  </a:lnTo>
                  <a:lnTo>
                    <a:pt x="517" y="265"/>
                  </a:lnTo>
                  <a:lnTo>
                    <a:pt x="499" y="265"/>
                  </a:lnTo>
                  <a:lnTo>
                    <a:pt x="481" y="267"/>
                  </a:lnTo>
                  <a:lnTo>
                    <a:pt x="481" y="267"/>
                  </a:lnTo>
                  <a:lnTo>
                    <a:pt x="450" y="265"/>
                  </a:lnTo>
                  <a:lnTo>
                    <a:pt x="435" y="263"/>
                  </a:lnTo>
                  <a:lnTo>
                    <a:pt x="421" y="260"/>
                  </a:lnTo>
                  <a:lnTo>
                    <a:pt x="405" y="256"/>
                  </a:lnTo>
                  <a:lnTo>
                    <a:pt x="392" y="252"/>
                  </a:lnTo>
                  <a:lnTo>
                    <a:pt x="380" y="246"/>
                  </a:lnTo>
                  <a:lnTo>
                    <a:pt x="367" y="240"/>
                  </a:lnTo>
                  <a:lnTo>
                    <a:pt x="367" y="240"/>
                  </a:lnTo>
                  <a:lnTo>
                    <a:pt x="363" y="237"/>
                  </a:lnTo>
                  <a:close/>
                  <a:moveTo>
                    <a:pt x="277" y="0"/>
                  </a:moveTo>
                  <a:lnTo>
                    <a:pt x="277" y="0"/>
                  </a:lnTo>
                  <a:lnTo>
                    <a:pt x="266" y="0"/>
                  </a:lnTo>
                  <a:lnTo>
                    <a:pt x="253" y="3"/>
                  </a:lnTo>
                  <a:lnTo>
                    <a:pt x="241" y="6"/>
                  </a:lnTo>
                  <a:lnTo>
                    <a:pt x="230" y="10"/>
                  </a:lnTo>
                  <a:lnTo>
                    <a:pt x="207" y="19"/>
                  </a:lnTo>
                  <a:lnTo>
                    <a:pt x="194" y="23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57" y="30"/>
                  </a:lnTo>
                  <a:lnTo>
                    <a:pt x="128" y="33"/>
                  </a:lnTo>
                  <a:lnTo>
                    <a:pt x="99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53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6" y="33"/>
                  </a:lnTo>
                  <a:lnTo>
                    <a:pt x="17" y="31"/>
                  </a:lnTo>
                  <a:lnTo>
                    <a:pt x="8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0"/>
                  </a:lnTo>
                  <a:lnTo>
                    <a:pt x="18" y="33"/>
                  </a:lnTo>
                  <a:lnTo>
                    <a:pt x="28" y="36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3" y="39"/>
                  </a:lnTo>
                  <a:lnTo>
                    <a:pt x="43" y="39"/>
                  </a:lnTo>
                  <a:lnTo>
                    <a:pt x="58" y="40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103" y="40"/>
                  </a:lnTo>
                  <a:lnTo>
                    <a:pt x="131" y="37"/>
                  </a:lnTo>
                  <a:lnTo>
                    <a:pt x="158" y="33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204" y="24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49" y="9"/>
                  </a:lnTo>
                  <a:lnTo>
                    <a:pt x="264" y="4"/>
                  </a:lnTo>
                  <a:lnTo>
                    <a:pt x="281" y="3"/>
                  </a:lnTo>
                  <a:lnTo>
                    <a:pt x="281" y="3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CC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4" name="Freeform 241">
              <a:extLst>
                <a:ext uri="{FF2B5EF4-FFF2-40B4-BE49-F238E27FC236}">
                  <a16:creationId xmlns:a16="http://schemas.microsoft.com/office/drawing/2014/main" id="{46D10EB7-94B4-F305-AB1D-B34B8AC0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3835"/>
              <a:ext cx="77" cy="19"/>
            </a:xfrm>
            <a:custGeom>
              <a:avLst/>
              <a:gdLst>
                <a:gd name="T0" fmla="*/ 0 w 154"/>
                <a:gd name="T1" fmla="*/ 0 h 40"/>
                <a:gd name="T2" fmla="*/ 0 w 154"/>
                <a:gd name="T3" fmla="*/ 0 h 40"/>
                <a:gd name="T4" fmla="*/ 14 w 154"/>
                <a:gd name="T5" fmla="*/ 8 h 40"/>
                <a:gd name="T6" fmla="*/ 28 w 154"/>
                <a:gd name="T7" fmla="*/ 15 h 40"/>
                <a:gd name="T8" fmla="*/ 44 w 154"/>
                <a:gd name="T9" fmla="*/ 23 h 40"/>
                <a:gd name="T10" fmla="*/ 59 w 154"/>
                <a:gd name="T11" fmla="*/ 28 h 40"/>
                <a:gd name="T12" fmla="*/ 74 w 154"/>
                <a:gd name="T13" fmla="*/ 33 h 40"/>
                <a:gd name="T14" fmla="*/ 90 w 154"/>
                <a:gd name="T15" fmla="*/ 37 h 40"/>
                <a:gd name="T16" fmla="*/ 105 w 154"/>
                <a:gd name="T17" fmla="*/ 40 h 40"/>
                <a:gd name="T18" fmla="*/ 120 w 154"/>
                <a:gd name="T19" fmla="*/ 40 h 40"/>
                <a:gd name="T20" fmla="*/ 120 w 154"/>
                <a:gd name="T21" fmla="*/ 40 h 40"/>
                <a:gd name="T22" fmla="*/ 120 w 154"/>
                <a:gd name="T23" fmla="*/ 40 h 40"/>
                <a:gd name="T24" fmla="*/ 120 w 154"/>
                <a:gd name="T25" fmla="*/ 40 h 40"/>
                <a:gd name="T26" fmla="*/ 120 w 154"/>
                <a:gd name="T27" fmla="*/ 40 h 40"/>
                <a:gd name="T28" fmla="*/ 120 w 154"/>
                <a:gd name="T29" fmla="*/ 40 h 40"/>
                <a:gd name="T30" fmla="*/ 134 w 154"/>
                <a:gd name="T31" fmla="*/ 40 h 40"/>
                <a:gd name="T32" fmla="*/ 147 w 154"/>
                <a:gd name="T33" fmla="*/ 37 h 40"/>
                <a:gd name="T34" fmla="*/ 154 w 154"/>
                <a:gd name="T35" fmla="*/ 32 h 40"/>
                <a:gd name="T36" fmla="*/ 154 w 154"/>
                <a:gd name="T37" fmla="*/ 32 h 40"/>
                <a:gd name="T38" fmla="*/ 145 w 154"/>
                <a:gd name="T39" fmla="*/ 35 h 40"/>
                <a:gd name="T40" fmla="*/ 136 w 154"/>
                <a:gd name="T41" fmla="*/ 36 h 40"/>
                <a:gd name="T42" fmla="*/ 117 w 154"/>
                <a:gd name="T43" fmla="*/ 37 h 40"/>
                <a:gd name="T44" fmla="*/ 117 w 154"/>
                <a:gd name="T45" fmla="*/ 37 h 40"/>
                <a:gd name="T46" fmla="*/ 101 w 154"/>
                <a:gd name="T47" fmla="*/ 36 h 40"/>
                <a:gd name="T48" fmla="*/ 87 w 154"/>
                <a:gd name="T49" fmla="*/ 35 h 40"/>
                <a:gd name="T50" fmla="*/ 72 w 154"/>
                <a:gd name="T51" fmla="*/ 31 h 40"/>
                <a:gd name="T52" fmla="*/ 56 w 154"/>
                <a:gd name="T53" fmla="*/ 27 h 40"/>
                <a:gd name="T54" fmla="*/ 42 w 154"/>
                <a:gd name="T55" fmla="*/ 22 h 40"/>
                <a:gd name="T56" fmla="*/ 28 w 154"/>
                <a:gd name="T57" fmla="*/ 15 h 40"/>
                <a:gd name="T58" fmla="*/ 14 w 154"/>
                <a:gd name="T59" fmla="*/ 8 h 40"/>
                <a:gd name="T60" fmla="*/ 0 w 15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4" h="40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28" y="15"/>
                  </a:lnTo>
                  <a:lnTo>
                    <a:pt x="44" y="23"/>
                  </a:lnTo>
                  <a:lnTo>
                    <a:pt x="59" y="28"/>
                  </a:lnTo>
                  <a:lnTo>
                    <a:pt x="74" y="33"/>
                  </a:lnTo>
                  <a:lnTo>
                    <a:pt x="90" y="37"/>
                  </a:lnTo>
                  <a:lnTo>
                    <a:pt x="105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34" y="40"/>
                  </a:lnTo>
                  <a:lnTo>
                    <a:pt x="147" y="37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145" y="35"/>
                  </a:lnTo>
                  <a:lnTo>
                    <a:pt x="136" y="36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01" y="36"/>
                  </a:lnTo>
                  <a:lnTo>
                    <a:pt x="87" y="35"/>
                  </a:lnTo>
                  <a:lnTo>
                    <a:pt x="72" y="31"/>
                  </a:lnTo>
                  <a:lnTo>
                    <a:pt x="56" y="27"/>
                  </a:lnTo>
                  <a:lnTo>
                    <a:pt x="42" y="22"/>
                  </a:lnTo>
                  <a:lnTo>
                    <a:pt x="28" y="15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5" name="Freeform 242">
              <a:extLst>
                <a:ext uri="{FF2B5EF4-FFF2-40B4-BE49-F238E27FC236}">
                  <a16:creationId xmlns:a16="http://schemas.microsoft.com/office/drawing/2014/main" id="{A8DE8E78-0FCD-85BE-BD55-16558442C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716"/>
              <a:ext cx="127" cy="16"/>
            </a:xfrm>
            <a:custGeom>
              <a:avLst/>
              <a:gdLst>
                <a:gd name="T0" fmla="*/ 0 w 255"/>
                <a:gd name="T1" fmla="*/ 0 h 32"/>
                <a:gd name="T2" fmla="*/ 0 w 255"/>
                <a:gd name="T3" fmla="*/ 0 h 32"/>
                <a:gd name="T4" fmla="*/ 9 w 255"/>
                <a:gd name="T5" fmla="*/ 6 h 32"/>
                <a:gd name="T6" fmla="*/ 9 w 255"/>
                <a:gd name="T7" fmla="*/ 6 h 32"/>
                <a:gd name="T8" fmla="*/ 9 w 255"/>
                <a:gd name="T9" fmla="*/ 6 h 32"/>
                <a:gd name="T10" fmla="*/ 9 w 255"/>
                <a:gd name="T11" fmla="*/ 6 h 32"/>
                <a:gd name="T12" fmla="*/ 10 w 255"/>
                <a:gd name="T13" fmla="*/ 6 h 32"/>
                <a:gd name="T14" fmla="*/ 10 w 255"/>
                <a:gd name="T15" fmla="*/ 6 h 32"/>
                <a:gd name="T16" fmla="*/ 11 w 255"/>
                <a:gd name="T17" fmla="*/ 8 h 32"/>
                <a:gd name="T18" fmla="*/ 11 w 255"/>
                <a:gd name="T19" fmla="*/ 8 h 32"/>
                <a:gd name="T20" fmla="*/ 11 w 255"/>
                <a:gd name="T21" fmla="*/ 8 h 32"/>
                <a:gd name="T22" fmla="*/ 11 w 255"/>
                <a:gd name="T23" fmla="*/ 8 h 32"/>
                <a:gd name="T24" fmla="*/ 23 w 255"/>
                <a:gd name="T25" fmla="*/ 14 h 32"/>
                <a:gd name="T26" fmla="*/ 36 w 255"/>
                <a:gd name="T27" fmla="*/ 19 h 32"/>
                <a:gd name="T28" fmla="*/ 50 w 255"/>
                <a:gd name="T29" fmla="*/ 23 h 32"/>
                <a:gd name="T30" fmla="*/ 63 w 255"/>
                <a:gd name="T31" fmla="*/ 27 h 32"/>
                <a:gd name="T32" fmla="*/ 78 w 255"/>
                <a:gd name="T33" fmla="*/ 30 h 32"/>
                <a:gd name="T34" fmla="*/ 92 w 255"/>
                <a:gd name="T35" fmla="*/ 31 h 32"/>
                <a:gd name="T36" fmla="*/ 123 w 255"/>
                <a:gd name="T37" fmla="*/ 32 h 32"/>
                <a:gd name="T38" fmla="*/ 123 w 255"/>
                <a:gd name="T39" fmla="*/ 32 h 32"/>
                <a:gd name="T40" fmla="*/ 123 w 255"/>
                <a:gd name="T41" fmla="*/ 32 h 32"/>
                <a:gd name="T42" fmla="*/ 123 w 255"/>
                <a:gd name="T43" fmla="*/ 32 h 32"/>
                <a:gd name="T44" fmla="*/ 123 w 255"/>
                <a:gd name="T45" fmla="*/ 32 h 32"/>
                <a:gd name="T46" fmla="*/ 123 w 255"/>
                <a:gd name="T47" fmla="*/ 32 h 32"/>
                <a:gd name="T48" fmla="*/ 156 w 255"/>
                <a:gd name="T49" fmla="*/ 31 h 32"/>
                <a:gd name="T50" fmla="*/ 189 w 255"/>
                <a:gd name="T51" fmla="*/ 27 h 32"/>
                <a:gd name="T52" fmla="*/ 222 w 255"/>
                <a:gd name="T53" fmla="*/ 22 h 32"/>
                <a:gd name="T54" fmla="*/ 252 w 255"/>
                <a:gd name="T55" fmla="*/ 15 h 32"/>
                <a:gd name="T56" fmla="*/ 252 w 255"/>
                <a:gd name="T57" fmla="*/ 15 h 32"/>
                <a:gd name="T58" fmla="*/ 252 w 255"/>
                <a:gd name="T59" fmla="*/ 15 h 32"/>
                <a:gd name="T60" fmla="*/ 252 w 255"/>
                <a:gd name="T61" fmla="*/ 15 h 32"/>
                <a:gd name="T62" fmla="*/ 255 w 255"/>
                <a:gd name="T63" fmla="*/ 14 h 32"/>
                <a:gd name="T64" fmla="*/ 255 w 255"/>
                <a:gd name="T65" fmla="*/ 14 h 32"/>
                <a:gd name="T66" fmla="*/ 254 w 255"/>
                <a:gd name="T67" fmla="*/ 10 h 32"/>
                <a:gd name="T68" fmla="*/ 254 w 255"/>
                <a:gd name="T69" fmla="*/ 10 h 32"/>
                <a:gd name="T70" fmla="*/ 223 w 255"/>
                <a:gd name="T71" fmla="*/ 18 h 32"/>
                <a:gd name="T72" fmla="*/ 189 w 255"/>
                <a:gd name="T73" fmla="*/ 23 h 32"/>
                <a:gd name="T74" fmla="*/ 154 w 255"/>
                <a:gd name="T75" fmla="*/ 28 h 32"/>
                <a:gd name="T76" fmla="*/ 136 w 255"/>
                <a:gd name="T77" fmla="*/ 28 h 32"/>
                <a:gd name="T78" fmla="*/ 118 w 255"/>
                <a:gd name="T79" fmla="*/ 30 h 32"/>
                <a:gd name="T80" fmla="*/ 118 w 255"/>
                <a:gd name="T81" fmla="*/ 30 h 32"/>
                <a:gd name="T82" fmla="*/ 87 w 255"/>
                <a:gd name="T83" fmla="*/ 28 h 32"/>
                <a:gd name="T84" fmla="*/ 72 w 255"/>
                <a:gd name="T85" fmla="*/ 26 h 32"/>
                <a:gd name="T86" fmla="*/ 58 w 255"/>
                <a:gd name="T87" fmla="*/ 23 h 32"/>
                <a:gd name="T88" fmla="*/ 42 w 255"/>
                <a:gd name="T89" fmla="*/ 19 h 32"/>
                <a:gd name="T90" fmla="*/ 29 w 255"/>
                <a:gd name="T91" fmla="*/ 15 h 32"/>
                <a:gd name="T92" fmla="*/ 17 w 255"/>
                <a:gd name="T93" fmla="*/ 9 h 32"/>
                <a:gd name="T94" fmla="*/ 4 w 255"/>
                <a:gd name="T95" fmla="*/ 3 h 32"/>
                <a:gd name="T96" fmla="*/ 4 w 255"/>
                <a:gd name="T97" fmla="*/ 3 h 32"/>
                <a:gd name="T98" fmla="*/ 0 w 255"/>
                <a:gd name="T9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5" h="32">
                  <a:moveTo>
                    <a:pt x="0" y="0"/>
                  </a:moveTo>
                  <a:lnTo>
                    <a:pt x="0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19"/>
                  </a:lnTo>
                  <a:lnTo>
                    <a:pt x="50" y="23"/>
                  </a:lnTo>
                  <a:lnTo>
                    <a:pt x="63" y="27"/>
                  </a:lnTo>
                  <a:lnTo>
                    <a:pt x="78" y="30"/>
                  </a:lnTo>
                  <a:lnTo>
                    <a:pt x="92" y="3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56" y="31"/>
                  </a:lnTo>
                  <a:lnTo>
                    <a:pt x="189" y="27"/>
                  </a:lnTo>
                  <a:lnTo>
                    <a:pt x="222" y="22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4" y="10"/>
                  </a:lnTo>
                  <a:lnTo>
                    <a:pt x="254" y="10"/>
                  </a:lnTo>
                  <a:lnTo>
                    <a:pt x="223" y="18"/>
                  </a:lnTo>
                  <a:lnTo>
                    <a:pt x="189" y="23"/>
                  </a:lnTo>
                  <a:lnTo>
                    <a:pt x="154" y="28"/>
                  </a:lnTo>
                  <a:lnTo>
                    <a:pt x="136" y="28"/>
                  </a:lnTo>
                  <a:lnTo>
                    <a:pt x="118" y="30"/>
                  </a:lnTo>
                  <a:lnTo>
                    <a:pt x="118" y="30"/>
                  </a:lnTo>
                  <a:lnTo>
                    <a:pt x="87" y="28"/>
                  </a:lnTo>
                  <a:lnTo>
                    <a:pt x="72" y="26"/>
                  </a:lnTo>
                  <a:lnTo>
                    <a:pt x="58" y="23"/>
                  </a:lnTo>
                  <a:lnTo>
                    <a:pt x="42" y="19"/>
                  </a:lnTo>
                  <a:lnTo>
                    <a:pt x="29" y="15"/>
                  </a:lnTo>
                  <a:lnTo>
                    <a:pt x="17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6" name="Freeform 243">
              <a:extLst>
                <a:ext uri="{FF2B5EF4-FFF2-40B4-BE49-F238E27FC236}">
                  <a16:creationId xmlns:a16="http://schemas.microsoft.com/office/drawing/2014/main" id="{E8583EFB-EEF4-DB9E-4145-8721A527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3598"/>
              <a:ext cx="140" cy="20"/>
            </a:xfrm>
            <a:custGeom>
              <a:avLst/>
              <a:gdLst>
                <a:gd name="T0" fmla="*/ 277 w 281"/>
                <a:gd name="T1" fmla="*/ 0 h 41"/>
                <a:gd name="T2" fmla="*/ 277 w 281"/>
                <a:gd name="T3" fmla="*/ 0 h 41"/>
                <a:gd name="T4" fmla="*/ 266 w 281"/>
                <a:gd name="T5" fmla="*/ 0 h 41"/>
                <a:gd name="T6" fmla="*/ 253 w 281"/>
                <a:gd name="T7" fmla="*/ 3 h 41"/>
                <a:gd name="T8" fmla="*/ 241 w 281"/>
                <a:gd name="T9" fmla="*/ 6 h 41"/>
                <a:gd name="T10" fmla="*/ 230 w 281"/>
                <a:gd name="T11" fmla="*/ 10 h 41"/>
                <a:gd name="T12" fmla="*/ 207 w 281"/>
                <a:gd name="T13" fmla="*/ 19 h 41"/>
                <a:gd name="T14" fmla="*/ 194 w 281"/>
                <a:gd name="T15" fmla="*/ 23 h 41"/>
                <a:gd name="T16" fmla="*/ 182 w 281"/>
                <a:gd name="T17" fmla="*/ 26 h 41"/>
                <a:gd name="T18" fmla="*/ 182 w 281"/>
                <a:gd name="T19" fmla="*/ 26 h 41"/>
                <a:gd name="T20" fmla="*/ 157 w 281"/>
                <a:gd name="T21" fmla="*/ 30 h 41"/>
                <a:gd name="T22" fmla="*/ 128 w 281"/>
                <a:gd name="T23" fmla="*/ 33 h 41"/>
                <a:gd name="T24" fmla="*/ 99 w 281"/>
                <a:gd name="T25" fmla="*/ 37 h 41"/>
                <a:gd name="T26" fmla="*/ 71 w 281"/>
                <a:gd name="T27" fmla="*/ 37 h 41"/>
                <a:gd name="T28" fmla="*/ 71 w 281"/>
                <a:gd name="T29" fmla="*/ 37 h 41"/>
                <a:gd name="T30" fmla="*/ 53 w 281"/>
                <a:gd name="T31" fmla="*/ 37 h 41"/>
                <a:gd name="T32" fmla="*/ 36 w 281"/>
                <a:gd name="T33" fmla="*/ 36 h 41"/>
                <a:gd name="T34" fmla="*/ 36 w 281"/>
                <a:gd name="T35" fmla="*/ 36 h 41"/>
                <a:gd name="T36" fmla="*/ 26 w 281"/>
                <a:gd name="T37" fmla="*/ 33 h 41"/>
                <a:gd name="T38" fmla="*/ 17 w 281"/>
                <a:gd name="T39" fmla="*/ 31 h 41"/>
                <a:gd name="T40" fmla="*/ 8 w 281"/>
                <a:gd name="T41" fmla="*/ 28 h 41"/>
                <a:gd name="T42" fmla="*/ 0 w 281"/>
                <a:gd name="T43" fmla="*/ 24 h 41"/>
                <a:gd name="T44" fmla="*/ 0 w 281"/>
                <a:gd name="T45" fmla="*/ 24 h 41"/>
                <a:gd name="T46" fmla="*/ 9 w 281"/>
                <a:gd name="T47" fmla="*/ 30 h 41"/>
                <a:gd name="T48" fmla="*/ 18 w 281"/>
                <a:gd name="T49" fmla="*/ 33 h 41"/>
                <a:gd name="T50" fmla="*/ 28 w 281"/>
                <a:gd name="T51" fmla="*/ 36 h 41"/>
                <a:gd name="T52" fmla="*/ 40 w 281"/>
                <a:gd name="T53" fmla="*/ 39 h 41"/>
                <a:gd name="T54" fmla="*/ 40 w 281"/>
                <a:gd name="T55" fmla="*/ 39 h 41"/>
                <a:gd name="T56" fmla="*/ 40 w 281"/>
                <a:gd name="T57" fmla="*/ 39 h 41"/>
                <a:gd name="T58" fmla="*/ 43 w 281"/>
                <a:gd name="T59" fmla="*/ 39 h 41"/>
                <a:gd name="T60" fmla="*/ 43 w 281"/>
                <a:gd name="T61" fmla="*/ 39 h 41"/>
                <a:gd name="T62" fmla="*/ 58 w 281"/>
                <a:gd name="T63" fmla="*/ 40 h 41"/>
                <a:gd name="T64" fmla="*/ 76 w 281"/>
                <a:gd name="T65" fmla="*/ 41 h 41"/>
                <a:gd name="T66" fmla="*/ 76 w 281"/>
                <a:gd name="T67" fmla="*/ 41 h 41"/>
                <a:gd name="T68" fmla="*/ 76 w 281"/>
                <a:gd name="T69" fmla="*/ 41 h 41"/>
                <a:gd name="T70" fmla="*/ 76 w 281"/>
                <a:gd name="T71" fmla="*/ 41 h 41"/>
                <a:gd name="T72" fmla="*/ 76 w 281"/>
                <a:gd name="T73" fmla="*/ 41 h 41"/>
                <a:gd name="T74" fmla="*/ 76 w 281"/>
                <a:gd name="T75" fmla="*/ 41 h 41"/>
                <a:gd name="T76" fmla="*/ 103 w 281"/>
                <a:gd name="T77" fmla="*/ 40 h 41"/>
                <a:gd name="T78" fmla="*/ 131 w 281"/>
                <a:gd name="T79" fmla="*/ 37 h 41"/>
                <a:gd name="T80" fmla="*/ 158 w 281"/>
                <a:gd name="T81" fmla="*/ 33 h 41"/>
                <a:gd name="T82" fmla="*/ 184 w 281"/>
                <a:gd name="T83" fmla="*/ 30 h 41"/>
                <a:gd name="T84" fmla="*/ 184 w 281"/>
                <a:gd name="T85" fmla="*/ 30 h 41"/>
                <a:gd name="T86" fmla="*/ 187 w 281"/>
                <a:gd name="T87" fmla="*/ 28 h 41"/>
                <a:gd name="T88" fmla="*/ 187 w 281"/>
                <a:gd name="T89" fmla="*/ 28 h 41"/>
                <a:gd name="T90" fmla="*/ 191 w 281"/>
                <a:gd name="T91" fmla="*/ 28 h 41"/>
                <a:gd name="T92" fmla="*/ 191 w 281"/>
                <a:gd name="T93" fmla="*/ 28 h 41"/>
                <a:gd name="T94" fmla="*/ 191 w 281"/>
                <a:gd name="T95" fmla="*/ 28 h 41"/>
                <a:gd name="T96" fmla="*/ 191 w 281"/>
                <a:gd name="T97" fmla="*/ 28 h 41"/>
                <a:gd name="T98" fmla="*/ 204 w 281"/>
                <a:gd name="T99" fmla="*/ 24 h 41"/>
                <a:gd name="T100" fmla="*/ 218 w 281"/>
                <a:gd name="T101" fmla="*/ 19 h 41"/>
                <a:gd name="T102" fmla="*/ 218 w 281"/>
                <a:gd name="T103" fmla="*/ 19 h 41"/>
                <a:gd name="T104" fmla="*/ 218 w 281"/>
                <a:gd name="T105" fmla="*/ 19 h 41"/>
                <a:gd name="T106" fmla="*/ 218 w 281"/>
                <a:gd name="T107" fmla="*/ 19 h 41"/>
                <a:gd name="T108" fmla="*/ 218 w 281"/>
                <a:gd name="T109" fmla="*/ 19 h 41"/>
                <a:gd name="T110" fmla="*/ 218 w 281"/>
                <a:gd name="T111" fmla="*/ 19 h 41"/>
                <a:gd name="T112" fmla="*/ 249 w 281"/>
                <a:gd name="T113" fmla="*/ 9 h 41"/>
                <a:gd name="T114" fmla="*/ 264 w 281"/>
                <a:gd name="T115" fmla="*/ 4 h 41"/>
                <a:gd name="T116" fmla="*/ 281 w 281"/>
                <a:gd name="T117" fmla="*/ 3 h 41"/>
                <a:gd name="T118" fmla="*/ 281 w 281"/>
                <a:gd name="T119" fmla="*/ 3 h 41"/>
                <a:gd name="T120" fmla="*/ 281 w 281"/>
                <a:gd name="T121" fmla="*/ 0 h 41"/>
                <a:gd name="T122" fmla="*/ 281 w 281"/>
                <a:gd name="T123" fmla="*/ 0 h 41"/>
                <a:gd name="T124" fmla="*/ 277 w 281"/>
                <a:gd name="T1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" h="41">
                  <a:moveTo>
                    <a:pt x="277" y="0"/>
                  </a:moveTo>
                  <a:lnTo>
                    <a:pt x="277" y="0"/>
                  </a:lnTo>
                  <a:lnTo>
                    <a:pt x="266" y="0"/>
                  </a:lnTo>
                  <a:lnTo>
                    <a:pt x="253" y="3"/>
                  </a:lnTo>
                  <a:lnTo>
                    <a:pt x="241" y="6"/>
                  </a:lnTo>
                  <a:lnTo>
                    <a:pt x="230" y="10"/>
                  </a:lnTo>
                  <a:lnTo>
                    <a:pt x="207" y="19"/>
                  </a:lnTo>
                  <a:lnTo>
                    <a:pt x="194" y="23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57" y="30"/>
                  </a:lnTo>
                  <a:lnTo>
                    <a:pt x="128" y="33"/>
                  </a:lnTo>
                  <a:lnTo>
                    <a:pt x="99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53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6" y="33"/>
                  </a:lnTo>
                  <a:lnTo>
                    <a:pt x="17" y="31"/>
                  </a:lnTo>
                  <a:lnTo>
                    <a:pt x="8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0"/>
                  </a:lnTo>
                  <a:lnTo>
                    <a:pt x="18" y="33"/>
                  </a:lnTo>
                  <a:lnTo>
                    <a:pt x="28" y="36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3" y="39"/>
                  </a:lnTo>
                  <a:lnTo>
                    <a:pt x="43" y="39"/>
                  </a:lnTo>
                  <a:lnTo>
                    <a:pt x="58" y="40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103" y="40"/>
                  </a:lnTo>
                  <a:lnTo>
                    <a:pt x="131" y="37"/>
                  </a:lnTo>
                  <a:lnTo>
                    <a:pt x="158" y="33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204" y="24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49" y="9"/>
                  </a:lnTo>
                  <a:lnTo>
                    <a:pt x="264" y="4"/>
                  </a:lnTo>
                  <a:lnTo>
                    <a:pt x="281" y="3"/>
                  </a:lnTo>
                  <a:lnTo>
                    <a:pt x="281" y="3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7" name="Freeform 244">
              <a:extLst>
                <a:ext uri="{FF2B5EF4-FFF2-40B4-BE49-F238E27FC236}">
                  <a16:creationId xmlns:a16="http://schemas.microsoft.com/office/drawing/2014/main" id="{40AF8D50-E8CD-0B28-F82E-F36B5C1CD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21"/>
              <a:ext cx="619" cy="608"/>
            </a:xfrm>
            <a:custGeom>
              <a:avLst/>
              <a:gdLst>
                <a:gd name="T0" fmla="*/ 0 w 1237"/>
                <a:gd name="T1" fmla="*/ 912 h 1215"/>
                <a:gd name="T2" fmla="*/ 27 w 1237"/>
                <a:gd name="T3" fmla="*/ 914 h 1215"/>
                <a:gd name="T4" fmla="*/ 66 w 1237"/>
                <a:gd name="T5" fmla="*/ 925 h 1215"/>
                <a:gd name="T6" fmla="*/ 129 w 1237"/>
                <a:gd name="T7" fmla="*/ 955 h 1215"/>
                <a:gd name="T8" fmla="*/ 194 w 1237"/>
                <a:gd name="T9" fmla="*/ 1012 h 1215"/>
                <a:gd name="T10" fmla="*/ 247 w 1237"/>
                <a:gd name="T11" fmla="*/ 1082 h 1215"/>
                <a:gd name="T12" fmla="*/ 279 w 1237"/>
                <a:gd name="T13" fmla="*/ 1160 h 1215"/>
                <a:gd name="T14" fmla="*/ 289 w 1237"/>
                <a:gd name="T15" fmla="*/ 1215 h 1215"/>
                <a:gd name="T16" fmla="*/ 1237 w 1237"/>
                <a:gd name="T17" fmla="*/ 663 h 1215"/>
                <a:gd name="T18" fmla="*/ 1210 w 1237"/>
                <a:gd name="T19" fmla="*/ 666 h 1215"/>
                <a:gd name="T20" fmla="*/ 1210 w 1237"/>
                <a:gd name="T21" fmla="*/ 666 h 1215"/>
                <a:gd name="T22" fmla="*/ 1210 w 1237"/>
                <a:gd name="T23" fmla="*/ 666 h 1215"/>
                <a:gd name="T24" fmla="*/ 1164 w 1237"/>
                <a:gd name="T25" fmla="*/ 659 h 1215"/>
                <a:gd name="T26" fmla="*/ 1118 w 1237"/>
                <a:gd name="T27" fmla="*/ 641 h 1215"/>
                <a:gd name="T28" fmla="*/ 1090 w 1237"/>
                <a:gd name="T29" fmla="*/ 626 h 1215"/>
                <a:gd name="T30" fmla="*/ 1050 w 1237"/>
                <a:gd name="T31" fmla="*/ 595 h 1215"/>
                <a:gd name="T32" fmla="*/ 1031 w 1237"/>
                <a:gd name="T33" fmla="*/ 575 h 1215"/>
                <a:gd name="T34" fmla="*/ 1011 w 1237"/>
                <a:gd name="T35" fmla="*/ 541 h 1215"/>
                <a:gd name="T36" fmla="*/ 996 w 1237"/>
                <a:gd name="T37" fmla="*/ 506 h 1215"/>
                <a:gd name="T38" fmla="*/ 994 w 1237"/>
                <a:gd name="T39" fmla="*/ 483 h 1215"/>
                <a:gd name="T40" fmla="*/ 1003 w 1237"/>
                <a:gd name="T41" fmla="*/ 425 h 1215"/>
                <a:gd name="T42" fmla="*/ 1003 w 1237"/>
                <a:gd name="T43" fmla="*/ 403 h 1215"/>
                <a:gd name="T44" fmla="*/ 1000 w 1237"/>
                <a:gd name="T45" fmla="*/ 404 h 1215"/>
                <a:gd name="T46" fmla="*/ 937 w 1237"/>
                <a:gd name="T47" fmla="*/ 416 h 1215"/>
                <a:gd name="T48" fmla="*/ 871 w 1237"/>
                <a:gd name="T49" fmla="*/ 421 h 1215"/>
                <a:gd name="T50" fmla="*/ 871 w 1237"/>
                <a:gd name="T51" fmla="*/ 421 h 1215"/>
                <a:gd name="T52" fmla="*/ 840 w 1237"/>
                <a:gd name="T53" fmla="*/ 420 h 1215"/>
                <a:gd name="T54" fmla="*/ 798 w 1237"/>
                <a:gd name="T55" fmla="*/ 412 h 1215"/>
                <a:gd name="T56" fmla="*/ 759 w 1237"/>
                <a:gd name="T57" fmla="*/ 397 h 1215"/>
                <a:gd name="T58" fmla="*/ 759 w 1237"/>
                <a:gd name="T59" fmla="*/ 397 h 1215"/>
                <a:gd name="T60" fmla="*/ 757 w 1237"/>
                <a:gd name="T61" fmla="*/ 395 h 1215"/>
                <a:gd name="T62" fmla="*/ 757 w 1237"/>
                <a:gd name="T63" fmla="*/ 395 h 1215"/>
                <a:gd name="T64" fmla="*/ 732 w 1237"/>
                <a:gd name="T65" fmla="*/ 379 h 1215"/>
                <a:gd name="T66" fmla="*/ 695 w 1237"/>
                <a:gd name="T67" fmla="*/ 343 h 1215"/>
                <a:gd name="T68" fmla="*/ 670 w 1237"/>
                <a:gd name="T69" fmla="*/ 301 h 1215"/>
                <a:gd name="T70" fmla="*/ 657 w 1237"/>
                <a:gd name="T71" fmla="*/ 253 h 1215"/>
                <a:gd name="T72" fmla="*/ 654 w 1237"/>
                <a:gd name="T73" fmla="*/ 205 h 1215"/>
                <a:gd name="T74" fmla="*/ 666 w 1237"/>
                <a:gd name="T75" fmla="*/ 155 h 1215"/>
                <a:gd name="T76" fmla="*/ 634 w 1237"/>
                <a:gd name="T77" fmla="*/ 161 h 1215"/>
                <a:gd name="T78" fmla="*/ 603 w 1237"/>
                <a:gd name="T79" fmla="*/ 171 h 1215"/>
                <a:gd name="T80" fmla="*/ 603 w 1237"/>
                <a:gd name="T81" fmla="*/ 171 h 1215"/>
                <a:gd name="T82" fmla="*/ 576 w 1237"/>
                <a:gd name="T83" fmla="*/ 180 h 1215"/>
                <a:gd name="T84" fmla="*/ 572 w 1237"/>
                <a:gd name="T85" fmla="*/ 180 h 1215"/>
                <a:gd name="T86" fmla="*/ 569 w 1237"/>
                <a:gd name="T87" fmla="*/ 182 h 1215"/>
                <a:gd name="T88" fmla="*/ 488 w 1237"/>
                <a:gd name="T89" fmla="*/ 192 h 1215"/>
                <a:gd name="T90" fmla="*/ 461 w 1237"/>
                <a:gd name="T91" fmla="*/ 193 h 1215"/>
                <a:gd name="T92" fmla="*/ 461 w 1237"/>
                <a:gd name="T93" fmla="*/ 193 h 1215"/>
                <a:gd name="T94" fmla="*/ 428 w 1237"/>
                <a:gd name="T95" fmla="*/ 191 h 1215"/>
                <a:gd name="T96" fmla="*/ 425 w 1237"/>
                <a:gd name="T97" fmla="*/ 191 h 1215"/>
                <a:gd name="T98" fmla="*/ 403 w 1237"/>
                <a:gd name="T99" fmla="*/ 185 h 1215"/>
                <a:gd name="T100" fmla="*/ 385 w 1237"/>
                <a:gd name="T101" fmla="*/ 176 h 1215"/>
                <a:gd name="T102" fmla="*/ 361 w 1237"/>
                <a:gd name="T103" fmla="*/ 153 h 1215"/>
                <a:gd name="T104" fmla="*/ 344 w 1237"/>
                <a:gd name="T105" fmla="*/ 123 h 1215"/>
                <a:gd name="T106" fmla="*/ 334 w 1237"/>
                <a:gd name="T107" fmla="*/ 74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7" h="1215">
                  <a:moveTo>
                    <a:pt x="325" y="0"/>
                  </a:moveTo>
                  <a:lnTo>
                    <a:pt x="301" y="29"/>
                  </a:lnTo>
                  <a:lnTo>
                    <a:pt x="0" y="912"/>
                  </a:lnTo>
                  <a:lnTo>
                    <a:pt x="0" y="912"/>
                  </a:lnTo>
                  <a:lnTo>
                    <a:pt x="14" y="913"/>
                  </a:lnTo>
                  <a:lnTo>
                    <a:pt x="27" y="914"/>
                  </a:lnTo>
                  <a:lnTo>
                    <a:pt x="41" y="917"/>
                  </a:lnTo>
                  <a:lnTo>
                    <a:pt x="53" y="919"/>
                  </a:lnTo>
                  <a:lnTo>
                    <a:pt x="66" y="925"/>
                  </a:lnTo>
                  <a:lnTo>
                    <a:pt x="79" y="928"/>
                  </a:lnTo>
                  <a:lnTo>
                    <a:pt x="105" y="940"/>
                  </a:lnTo>
                  <a:lnTo>
                    <a:pt x="129" y="955"/>
                  </a:lnTo>
                  <a:lnTo>
                    <a:pt x="152" y="972"/>
                  </a:lnTo>
                  <a:lnTo>
                    <a:pt x="174" y="990"/>
                  </a:lnTo>
                  <a:lnTo>
                    <a:pt x="194" y="1012"/>
                  </a:lnTo>
                  <a:lnTo>
                    <a:pt x="214" y="1033"/>
                  </a:lnTo>
                  <a:lnTo>
                    <a:pt x="232" y="1058"/>
                  </a:lnTo>
                  <a:lnTo>
                    <a:pt x="247" y="1082"/>
                  </a:lnTo>
                  <a:lnTo>
                    <a:pt x="260" y="1108"/>
                  </a:lnTo>
                  <a:lnTo>
                    <a:pt x="271" y="1135"/>
                  </a:lnTo>
                  <a:lnTo>
                    <a:pt x="279" y="1160"/>
                  </a:lnTo>
                  <a:lnTo>
                    <a:pt x="285" y="1187"/>
                  </a:lnTo>
                  <a:lnTo>
                    <a:pt x="289" y="1214"/>
                  </a:lnTo>
                  <a:lnTo>
                    <a:pt x="289" y="1215"/>
                  </a:lnTo>
                  <a:lnTo>
                    <a:pt x="1203" y="703"/>
                  </a:lnTo>
                  <a:lnTo>
                    <a:pt x="1226" y="675"/>
                  </a:lnTo>
                  <a:lnTo>
                    <a:pt x="1237" y="663"/>
                  </a:lnTo>
                  <a:lnTo>
                    <a:pt x="1237" y="663"/>
                  </a:lnTo>
                  <a:lnTo>
                    <a:pt x="1224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195" y="666"/>
                  </a:lnTo>
                  <a:lnTo>
                    <a:pt x="1180" y="663"/>
                  </a:lnTo>
                  <a:lnTo>
                    <a:pt x="1164" y="659"/>
                  </a:lnTo>
                  <a:lnTo>
                    <a:pt x="1149" y="654"/>
                  </a:lnTo>
                  <a:lnTo>
                    <a:pt x="1134" y="649"/>
                  </a:lnTo>
                  <a:lnTo>
                    <a:pt x="1118" y="641"/>
                  </a:lnTo>
                  <a:lnTo>
                    <a:pt x="1104" y="634"/>
                  </a:lnTo>
                  <a:lnTo>
                    <a:pt x="1090" y="626"/>
                  </a:lnTo>
                  <a:lnTo>
                    <a:pt x="1090" y="626"/>
                  </a:lnTo>
                  <a:lnTo>
                    <a:pt x="1076" y="616"/>
                  </a:lnTo>
                  <a:lnTo>
                    <a:pt x="1063" y="606"/>
                  </a:lnTo>
                  <a:lnTo>
                    <a:pt x="1050" y="595"/>
                  </a:lnTo>
                  <a:lnTo>
                    <a:pt x="1040" y="584"/>
                  </a:lnTo>
                  <a:lnTo>
                    <a:pt x="1040" y="584"/>
                  </a:lnTo>
                  <a:lnTo>
                    <a:pt x="1031" y="575"/>
                  </a:lnTo>
                  <a:lnTo>
                    <a:pt x="1023" y="565"/>
                  </a:lnTo>
                  <a:lnTo>
                    <a:pt x="1017" y="553"/>
                  </a:lnTo>
                  <a:lnTo>
                    <a:pt x="1011" y="541"/>
                  </a:lnTo>
                  <a:lnTo>
                    <a:pt x="1005" y="530"/>
                  </a:lnTo>
                  <a:lnTo>
                    <a:pt x="1000" y="517"/>
                  </a:lnTo>
                  <a:lnTo>
                    <a:pt x="996" y="506"/>
                  </a:lnTo>
                  <a:lnTo>
                    <a:pt x="994" y="493"/>
                  </a:lnTo>
                  <a:lnTo>
                    <a:pt x="994" y="493"/>
                  </a:lnTo>
                  <a:lnTo>
                    <a:pt x="994" y="483"/>
                  </a:lnTo>
                  <a:lnTo>
                    <a:pt x="994" y="471"/>
                  </a:lnTo>
                  <a:lnTo>
                    <a:pt x="999" y="448"/>
                  </a:lnTo>
                  <a:lnTo>
                    <a:pt x="1003" y="425"/>
                  </a:lnTo>
                  <a:lnTo>
                    <a:pt x="1004" y="413"/>
                  </a:lnTo>
                  <a:lnTo>
                    <a:pt x="1003" y="403"/>
                  </a:lnTo>
                  <a:lnTo>
                    <a:pt x="1003" y="403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970" y="411"/>
                  </a:lnTo>
                  <a:lnTo>
                    <a:pt x="937" y="416"/>
                  </a:lnTo>
                  <a:lnTo>
                    <a:pt x="904" y="420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40" y="420"/>
                  </a:lnTo>
                  <a:lnTo>
                    <a:pt x="826" y="419"/>
                  </a:lnTo>
                  <a:lnTo>
                    <a:pt x="811" y="416"/>
                  </a:lnTo>
                  <a:lnTo>
                    <a:pt x="798" y="412"/>
                  </a:lnTo>
                  <a:lnTo>
                    <a:pt x="784" y="408"/>
                  </a:lnTo>
                  <a:lnTo>
                    <a:pt x="771" y="403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8" y="395"/>
                  </a:lnTo>
                  <a:lnTo>
                    <a:pt x="758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48" y="389"/>
                  </a:lnTo>
                  <a:lnTo>
                    <a:pt x="748" y="389"/>
                  </a:lnTo>
                  <a:lnTo>
                    <a:pt x="732" y="379"/>
                  </a:lnTo>
                  <a:lnTo>
                    <a:pt x="720" y="369"/>
                  </a:lnTo>
                  <a:lnTo>
                    <a:pt x="707" y="356"/>
                  </a:lnTo>
                  <a:lnTo>
                    <a:pt x="695" y="343"/>
                  </a:lnTo>
                  <a:lnTo>
                    <a:pt x="686" y="330"/>
                  </a:lnTo>
                  <a:lnTo>
                    <a:pt x="677" y="316"/>
                  </a:lnTo>
                  <a:lnTo>
                    <a:pt x="670" y="301"/>
                  </a:lnTo>
                  <a:lnTo>
                    <a:pt x="665" y="285"/>
                  </a:lnTo>
                  <a:lnTo>
                    <a:pt x="659" y="270"/>
                  </a:lnTo>
                  <a:lnTo>
                    <a:pt x="657" y="253"/>
                  </a:lnTo>
                  <a:lnTo>
                    <a:pt x="654" y="238"/>
                  </a:lnTo>
                  <a:lnTo>
                    <a:pt x="654" y="221"/>
                  </a:lnTo>
                  <a:lnTo>
                    <a:pt x="654" y="205"/>
                  </a:lnTo>
                  <a:lnTo>
                    <a:pt x="657" y="188"/>
                  </a:lnTo>
                  <a:lnTo>
                    <a:pt x="661" y="171"/>
                  </a:lnTo>
                  <a:lnTo>
                    <a:pt x="666" y="155"/>
                  </a:lnTo>
                  <a:lnTo>
                    <a:pt x="666" y="155"/>
                  </a:lnTo>
                  <a:lnTo>
                    <a:pt x="649" y="156"/>
                  </a:lnTo>
                  <a:lnTo>
                    <a:pt x="634" y="16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589" y="176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2" y="180"/>
                  </a:lnTo>
                  <a:lnTo>
                    <a:pt x="572" y="180"/>
                  </a:lnTo>
                  <a:lnTo>
                    <a:pt x="569" y="182"/>
                  </a:lnTo>
                  <a:lnTo>
                    <a:pt x="569" y="182"/>
                  </a:lnTo>
                  <a:lnTo>
                    <a:pt x="543" y="185"/>
                  </a:lnTo>
                  <a:lnTo>
                    <a:pt x="516" y="189"/>
                  </a:lnTo>
                  <a:lnTo>
                    <a:pt x="488" y="192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43" y="192"/>
                  </a:lnTo>
                  <a:lnTo>
                    <a:pt x="428" y="191"/>
                  </a:lnTo>
                  <a:lnTo>
                    <a:pt x="428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13" y="188"/>
                  </a:lnTo>
                  <a:lnTo>
                    <a:pt x="403" y="185"/>
                  </a:lnTo>
                  <a:lnTo>
                    <a:pt x="394" y="182"/>
                  </a:lnTo>
                  <a:lnTo>
                    <a:pt x="385" y="176"/>
                  </a:lnTo>
                  <a:lnTo>
                    <a:pt x="385" y="176"/>
                  </a:lnTo>
                  <a:lnTo>
                    <a:pt x="376" y="169"/>
                  </a:lnTo>
                  <a:lnTo>
                    <a:pt x="367" y="162"/>
                  </a:lnTo>
                  <a:lnTo>
                    <a:pt x="361" y="153"/>
                  </a:lnTo>
                  <a:lnTo>
                    <a:pt x="355" y="143"/>
                  </a:lnTo>
                  <a:lnTo>
                    <a:pt x="349" y="133"/>
                  </a:lnTo>
                  <a:lnTo>
                    <a:pt x="344" y="123"/>
                  </a:lnTo>
                  <a:lnTo>
                    <a:pt x="342" y="111"/>
                  </a:lnTo>
                  <a:lnTo>
                    <a:pt x="338" y="100"/>
                  </a:lnTo>
                  <a:lnTo>
                    <a:pt x="334" y="74"/>
                  </a:lnTo>
                  <a:lnTo>
                    <a:pt x="330" y="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8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8" name="Freeform 245">
              <a:extLst>
                <a:ext uri="{FF2B5EF4-FFF2-40B4-BE49-F238E27FC236}">
                  <a16:creationId xmlns:a16="http://schemas.microsoft.com/office/drawing/2014/main" id="{0DD1C7A5-3B00-93CD-4389-D544CB406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21"/>
              <a:ext cx="619" cy="608"/>
            </a:xfrm>
            <a:custGeom>
              <a:avLst/>
              <a:gdLst>
                <a:gd name="T0" fmla="*/ 0 w 1237"/>
                <a:gd name="T1" fmla="*/ 912 h 1215"/>
                <a:gd name="T2" fmla="*/ 27 w 1237"/>
                <a:gd name="T3" fmla="*/ 914 h 1215"/>
                <a:gd name="T4" fmla="*/ 66 w 1237"/>
                <a:gd name="T5" fmla="*/ 925 h 1215"/>
                <a:gd name="T6" fmla="*/ 129 w 1237"/>
                <a:gd name="T7" fmla="*/ 955 h 1215"/>
                <a:gd name="T8" fmla="*/ 194 w 1237"/>
                <a:gd name="T9" fmla="*/ 1012 h 1215"/>
                <a:gd name="T10" fmla="*/ 247 w 1237"/>
                <a:gd name="T11" fmla="*/ 1082 h 1215"/>
                <a:gd name="T12" fmla="*/ 279 w 1237"/>
                <a:gd name="T13" fmla="*/ 1160 h 1215"/>
                <a:gd name="T14" fmla="*/ 289 w 1237"/>
                <a:gd name="T15" fmla="*/ 1215 h 1215"/>
                <a:gd name="T16" fmla="*/ 1237 w 1237"/>
                <a:gd name="T17" fmla="*/ 663 h 1215"/>
                <a:gd name="T18" fmla="*/ 1210 w 1237"/>
                <a:gd name="T19" fmla="*/ 666 h 1215"/>
                <a:gd name="T20" fmla="*/ 1210 w 1237"/>
                <a:gd name="T21" fmla="*/ 666 h 1215"/>
                <a:gd name="T22" fmla="*/ 1210 w 1237"/>
                <a:gd name="T23" fmla="*/ 666 h 1215"/>
                <a:gd name="T24" fmla="*/ 1164 w 1237"/>
                <a:gd name="T25" fmla="*/ 659 h 1215"/>
                <a:gd name="T26" fmla="*/ 1118 w 1237"/>
                <a:gd name="T27" fmla="*/ 641 h 1215"/>
                <a:gd name="T28" fmla="*/ 1090 w 1237"/>
                <a:gd name="T29" fmla="*/ 626 h 1215"/>
                <a:gd name="T30" fmla="*/ 1050 w 1237"/>
                <a:gd name="T31" fmla="*/ 595 h 1215"/>
                <a:gd name="T32" fmla="*/ 1031 w 1237"/>
                <a:gd name="T33" fmla="*/ 575 h 1215"/>
                <a:gd name="T34" fmla="*/ 1011 w 1237"/>
                <a:gd name="T35" fmla="*/ 541 h 1215"/>
                <a:gd name="T36" fmla="*/ 996 w 1237"/>
                <a:gd name="T37" fmla="*/ 506 h 1215"/>
                <a:gd name="T38" fmla="*/ 994 w 1237"/>
                <a:gd name="T39" fmla="*/ 483 h 1215"/>
                <a:gd name="T40" fmla="*/ 1003 w 1237"/>
                <a:gd name="T41" fmla="*/ 425 h 1215"/>
                <a:gd name="T42" fmla="*/ 1003 w 1237"/>
                <a:gd name="T43" fmla="*/ 403 h 1215"/>
                <a:gd name="T44" fmla="*/ 1000 w 1237"/>
                <a:gd name="T45" fmla="*/ 404 h 1215"/>
                <a:gd name="T46" fmla="*/ 937 w 1237"/>
                <a:gd name="T47" fmla="*/ 416 h 1215"/>
                <a:gd name="T48" fmla="*/ 871 w 1237"/>
                <a:gd name="T49" fmla="*/ 421 h 1215"/>
                <a:gd name="T50" fmla="*/ 871 w 1237"/>
                <a:gd name="T51" fmla="*/ 421 h 1215"/>
                <a:gd name="T52" fmla="*/ 840 w 1237"/>
                <a:gd name="T53" fmla="*/ 420 h 1215"/>
                <a:gd name="T54" fmla="*/ 798 w 1237"/>
                <a:gd name="T55" fmla="*/ 412 h 1215"/>
                <a:gd name="T56" fmla="*/ 759 w 1237"/>
                <a:gd name="T57" fmla="*/ 397 h 1215"/>
                <a:gd name="T58" fmla="*/ 759 w 1237"/>
                <a:gd name="T59" fmla="*/ 397 h 1215"/>
                <a:gd name="T60" fmla="*/ 757 w 1237"/>
                <a:gd name="T61" fmla="*/ 395 h 1215"/>
                <a:gd name="T62" fmla="*/ 757 w 1237"/>
                <a:gd name="T63" fmla="*/ 395 h 1215"/>
                <a:gd name="T64" fmla="*/ 732 w 1237"/>
                <a:gd name="T65" fmla="*/ 379 h 1215"/>
                <a:gd name="T66" fmla="*/ 695 w 1237"/>
                <a:gd name="T67" fmla="*/ 343 h 1215"/>
                <a:gd name="T68" fmla="*/ 670 w 1237"/>
                <a:gd name="T69" fmla="*/ 301 h 1215"/>
                <a:gd name="T70" fmla="*/ 657 w 1237"/>
                <a:gd name="T71" fmla="*/ 253 h 1215"/>
                <a:gd name="T72" fmla="*/ 654 w 1237"/>
                <a:gd name="T73" fmla="*/ 205 h 1215"/>
                <a:gd name="T74" fmla="*/ 666 w 1237"/>
                <a:gd name="T75" fmla="*/ 155 h 1215"/>
                <a:gd name="T76" fmla="*/ 634 w 1237"/>
                <a:gd name="T77" fmla="*/ 161 h 1215"/>
                <a:gd name="T78" fmla="*/ 603 w 1237"/>
                <a:gd name="T79" fmla="*/ 171 h 1215"/>
                <a:gd name="T80" fmla="*/ 603 w 1237"/>
                <a:gd name="T81" fmla="*/ 171 h 1215"/>
                <a:gd name="T82" fmla="*/ 576 w 1237"/>
                <a:gd name="T83" fmla="*/ 180 h 1215"/>
                <a:gd name="T84" fmla="*/ 572 w 1237"/>
                <a:gd name="T85" fmla="*/ 180 h 1215"/>
                <a:gd name="T86" fmla="*/ 569 w 1237"/>
                <a:gd name="T87" fmla="*/ 182 h 1215"/>
                <a:gd name="T88" fmla="*/ 488 w 1237"/>
                <a:gd name="T89" fmla="*/ 192 h 1215"/>
                <a:gd name="T90" fmla="*/ 461 w 1237"/>
                <a:gd name="T91" fmla="*/ 193 h 1215"/>
                <a:gd name="T92" fmla="*/ 461 w 1237"/>
                <a:gd name="T93" fmla="*/ 193 h 1215"/>
                <a:gd name="T94" fmla="*/ 428 w 1237"/>
                <a:gd name="T95" fmla="*/ 191 h 1215"/>
                <a:gd name="T96" fmla="*/ 425 w 1237"/>
                <a:gd name="T97" fmla="*/ 191 h 1215"/>
                <a:gd name="T98" fmla="*/ 403 w 1237"/>
                <a:gd name="T99" fmla="*/ 185 h 1215"/>
                <a:gd name="T100" fmla="*/ 385 w 1237"/>
                <a:gd name="T101" fmla="*/ 176 h 1215"/>
                <a:gd name="T102" fmla="*/ 361 w 1237"/>
                <a:gd name="T103" fmla="*/ 153 h 1215"/>
                <a:gd name="T104" fmla="*/ 344 w 1237"/>
                <a:gd name="T105" fmla="*/ 123 h 1215"/>
                <a:gd name="T106" fmla="*/ 334 w 1237"/>
                <a:gd name="T107" fmla="*/ 74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7" h="1215">
                  <a:moveTo>
                    <a:pt x="325" y="0"/>
                  </a:moveTo>
                  <a:lnTo>
                    <a:pt x="301" y="29"/>
                  </a:lnTo>
                  <a:lnTo>
                    <a:pt x="0" y="912"/>
                  </a:lnTo>
                  <a:lnTo>
                    <a:pt x="0" y="912"/>
                  </a:lnTo>
                  <a:lnTo>
                    <a:pt x="14" y="913"/>
                  </a:lnTo>
                  <a:lnTo>
                    <a:pt x="27" y="914"/>
                  </a:lnTo>
                  <a:lnTo>
                    <a:pt x="41" y="917"/>
                  </a:lnTo>
                  <a:lnTo>
                    <a:pt x="53" y="919"/>
                  </a:lnTo>
                  <a:lnTo>
                    <a:pt x="66" y="925"/>
                  </a:lnTo>
                  <a:lnTo>
                    <a:pt x="79" y="928"/>
                  </a:lnTo>
                  <a:lnTo>
                    <a:pt x="105" y="940"/>
                  </a:lnTo>
                  <a:lnTo>
                    <a:pt x="129" y="955"/>
                  </a:lnTo>
                  <a:lnTo>
                    <a:pt x="152" y="972"/>
                  </a:lnTo>
                  <a:lnTo>
                    <a:pt x="174" y="990"/>
                  </a:lnTo>
                  <a:lnTo>
                    <a:pt x="194" y="1012"/>
                  </a:lnTo>
                  <a:lnTo>
                    <a:pt x="214" y="1033"/>
                  </a:lnTo>
                  <a:lnTo>
                    <a:pt x="232" y="1058"/>
                  </a:lnTo>
                  <a:lnTo>
                    <a:pt x="247" y="1082"/>
                  </a:lnTo>
                  <a:lnTo>
                    <a:pt x="260" y="1108"/>
                  </a:lnTo>
                  <a:lnTo>
                    <a:pt x="271" y="1135"/>
                  </a:lnTo>
                  <a:lnTo>
                    <a:pt x="279" y="1160"/>
                  </a:lnTo>
                  <a:lnTo>
                    <a:pt x="285" y="1187"/>
                  </a:lnTo>
                  <a:lnTo>
                    <a:pt x="289" y="1214"/>
                  </a:lnTo>
                  <a:lnTo>
                    <a:pt x="289" y="1215"/>
                  </a:lnTo>
                  <a:lnTo>
                    <a:pt x="1203" y="703"/>
                  </a:lnTo>
                  <a:lnTo>
                    <a:pt x="1226" y="675"/>
                  </a:lnTo>
                  <a:lnTo>
                    <a:pt x="1237" y="663"/>
                  </a:lnTo>
                  <a:lnTo>
                    <a:pt x="1237" y="663"/>
                  </a:lnTo>
                  <a:lnTo>
                    <a:pt x="1224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195" y="666"/>
                  </a:lnTo>
                  <a:lnTo>
                    <a:pt x="1180" y="663"/>
                  </a:lnTo>
                  <a:lnTo>
                    <a:pt x="1164" y="659"/>
                  </a:lnTo>
                  <a:lnTo>
                    <a:pt x="1149" y="654"/>
                  </a:lnTo>
                  <a:lnTo>
                    <a:pt x="1134" y="649"/>
                  </a:lnTo>
                  <a:lnTo>
                    <a:pt x="1118" y="641"/>
                  </a:lnTo>
                  <a:lnTo>
                    <a:pt x="1104" y="634"/>
                  </a:lnTo>
                  <a:lnTo>
                    <a:pt x="1090" y="626"/>
                  </a:lnTo>
                  <a:lnTo>
                    <a:pt x="1090" y="626"/>
                  </a:lnTo>
                  <a:lnTo>
                    <a:pt x="1076" y="616"/>
                  </a:lnTo>
                  <a:lnTo>
                    <a:pt x="1063" y="606"/>
                  </a:lnTo>
                  <a:lnTo>
                    <a:pt x="1050" y="595"/>
                  </a:lnTo>
                  <a:lnTo>
                    <a:pt x="1040" y="584"/>
                  </a:lnTo>
                  <a:lnTo>
                    <a:pt x="1040" y="584"/>
                  </a:lnTo>
                  <a:lnTo>
                    <a:pt x="1031" y="575"/>
                  </a:lnTo>
                  <a:lnTo>
                    <a:pt x="1023" y="565"/>
                  </a:lnTo>
                  <a:lnTo>
                    <a:pt x="1017" y="553"/>
                  </a:lnTo>
                  <a:lnTo>
                    <a:pt x="1011" y="541"/>
                  </a:lnTo>
                  <a:lnTo>
                    <a:pt x="1005" y="530"/>
                  </a:lnTo>
                  <a:lnTo>
                    <a:pt x="1000" y="517"/>
                  </a:lnTo>
                  <a:lnTo>
                    <a:pt x="996" y="506"/>
                  </a:lnTo>
                  <a:lnTo>
                    <a:pt x="994" y="493"/>
                  </a:lnTo>
                  <a:lnTo>
                    <a:pt x="994" y="493"/>
                  </a:lnTo>
                  <a:lnTo>
                    <a:pt x="994" y="483"/>
                  </a:lnTo>
                  <a:lnTo>
                    <a:pt x="994" y="471"/>
                  </a:lnTo>
                  <a:lnTo>
                    <a:pt x="999" y="448"/>
                  </a:lnTo>
                  <a:lnTo>
                    <a:pt x="1003" y="425"/>
                  </a:lnTo>
                  <a:lnTo>
                    <a:pt x="1004" y="413"/>
                  </a:lnTo>
                  <a:lnTo>
                    <a:pt x="1003" y="403"/>
                  </a:lnTo>
                  <a:lnTo>
                    <a:pt x="1003" y="403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970" y="411"/>
                  </a:lnTo>
                  <a:lnTo>
                    <a:pt x="937" y="416"/>
                  </a:lnTo>
                  <a:lnTo>
                    <a:pt x="904" y="420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40" y="420"/>
                  </a:lnTo>
                  <a:lnTo>
                    <a:pt x="826" y="419"/>
                  </a:lnTo>
                  <a:lnTo>
                    <a:pt x="811" y="416"/>
                  </a:lnTo>
                  <a:lnTo>
                    <a:pt x="798" y="412"/>
                  </a:lnTo>
                  <a:lnTo>
                    <a:pt x="784" y="408"/>
                  </a:lnTo>
                  <a:lnTo>
                    <a:pt x="771" y="403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8" y="395"/>
                  </a:lnTo>
                  <a:lnTo>
                    <a:pt x="758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48" y="389"/>
                  </a:lnTo>
                  <a:lnTo>
                    <a:pt x="748" y="389"/>
                  </a:lnTo>
                  <a:lnTo>
                    <a:pt x="732" y="379"/>
                  </a:lnTo>
                  <a:lnTo>
                    <a:pt x="720" y="369"/>
                  </a:lnTo>
                  <a:lnTo>
                    <a:pt x="707" y="356"/>
                  </a:lnTo>
                  <a:lnTo>
                    <a:pt x="695" y="343"/>
                  </a:lnTo>
                  <a:lnTo>
                    <a:pt x="686" y="330"/>
                  </a:lnTo>
                  <a:lnTo>
                    <a:pt x="677" y="316"/>
                  </a:lnTo>
                  <a:lnTo>
                    <a:pt x="670" y="301"/>
                  </a:lnTo>
                  <a:lnTo>
                    <a:pt x="665" y="285"/>
                  </a:lnTo>
                  <a:lnTo>
                    <a:pt x="659" y="270"/>
                  </a:lnTo>
                  <a:lnTo>
                    <a:pt x="657" y="253"/>
                  </a:lnTo>
                  <a:lnTo>
                    <a:pt x="654" y="238"/>
                  </a:lnTo>
                  <a:lnTo>
                    <a:pt x="654" y="221"/>
                  </a:lnTo>
                  <a:lnTo>
                    <a:pt x="654" y="205"/>
                  </a:lnTo>
                  <a:lnTo>
                    <a:pt x="657" y="188"/>
                  </a:lnTo>
                  <a:lnTo>
                    <a:pt x="661" y="171"/>
                  </a:lnTo>
                  <a:lnTo>
                    <a:pt x="666" y="155"/>
                  </a:lnTo>
                  <a:lnTo>
                    <a:pt x="666" y="155"/>
                  </a:lnTo>
                  <a:lnTo>
                    <a:pt x="649" y="156"/>
                  </a:lnTo>
                  <a:lnTo>
                    <a:pt x="634" y="16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589" y="176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2" y="180"/>
                  </a:lnTo>
                  <a:lnTo>
                    <a:pt x="572" y="180"/>
                  </a:lnTo>
                  <a:lnTo>
                    <a:pt x="569" y="182"/>
                  </a:lnTo>
                  <a:lnTo>
                    <a:pt x="569" y="182"/>
                  </a:lnTo>
                  <a:lnTo>
                    <a:pt x="543" y="185"/>
                  </a:lnTo>
                  <a:lnTo>
                    <a:pt x="516" y="189"/>
                  </a:lnTo>
                  <a:lnTo>
                    <a:pt x="488" y="192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43" y="192"/>
                  </a:lnTo>
                  <a:lnTo>
                    <a:pt x="428" y="191"/>
                  </a:lnTo>
                  <a:lnTo>
                    <a:pt x="428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13" y="188"/>
                  </a:lnTo>
                  <a:lnTo>
                    <a:pt x="403" y="185"/>
                  </a:lnTo>
                  <a:lnTo>
                    <a:pt x="394" y="182"/>
                  </a:lnTo>
                  <a:lnTo>
                    <a:pt x="385" y="176"/>
                  </a:lnTo>
                  <a:lnTo>
                    <a:pt x="385" y="176"/>
                  </a:lnTo>
                  <a:lnTo>
                    <a:pt x="376" y="169"/>
                  </a:lnTo>
                  <a:lnTo>
                    <a:pt x="367" y="162"/>
                  </a:lnTo>
                  <a:lnTo>
                    <a:pt x="361" y="153"/>
                  </a:lnTo>
                  <a:lnTo>
                    <a:pt x="355" y="143"/>
                  </a:lnTo>
                  <a:lnTo>
                    <a:pt x="349" y="133"/>
                  </a:lnTo>
                  <a:lnTo>
                    <a:pt x="344" y="123"/>
                  </a:lnTo>
                  <a:lnTo>
                    <a:pt x="342" y="111"/>
                  </a:lnTo>
                  <a:lnTo>
                    <a:pt x="338" y="100"/>
                  </a:lnTo>
                  <a:lnTo>
                    <a:pt x="334" y="74"/>
                  </a:lnTo>
                  <a:lnTo>
                    <a:pt x="330" y="48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9" name="Freeform 246">
              <a:extLst>
                <a:ext uri="{FF2B5EF4-FFF2-40B4-BE49-F238E27FC236}">
                  <a16:creationId xmlns:a16="http://schemas.microsoft.com/office/drawing/2014/main" id="{3501D90D-72F0-BE36-3DDB-7003E763D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4177"/>
              <a:ext cx="34" cy="90"/>
            </a:xfrm>
            <a:custGeom>
              <a:avLst/>
              <a:gdLst>
                <a:gd name="T0" fmla="*/ 62 w 68"/>
                <a:gd name="T1" fmla="*/ 0 h 181"/>
                <a:gd name="T2" fmla="*/ 0 w 68"/>
                <a:gd name="T3" fmla="*/ 181 h 181"/>
                <a:gd name="T4" fmla="*/ 8 w 68"/>
                <a:gd name="T5" fmla="*/ 177 h 181"/>
                <a:gd name="T6" fmla="*/ 68 w 68"/>
                <a:gd name="T7" fmla="*/ 0 h 181"/>
                <a:gd name="T8" fmla="*/ 68 w 68"/>
                <a:gd name="T9" fmla="*/ 0 h 181"/>
                <a:gd name="T10" fmla="*/ 62 w 68"/>
                <a:gd name="T1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81">
                  <a:moveTo>
                    <a:pt x="62" y="0"/>
                  </a:moveTo>
                  <a:lnTo>
                    <a:pt x="0" y="181"/>
                  </a:lnTo>
                  <a:lnTo>
                    <a:pt x="8" y="177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0" name="Freeform 247">
              <a:extLst>
                <a:ext uri="{FF2B5EF4-FFF2-40B4-BE49-F238E27FC236}">
                  <a16:creationId xmlns:a16="http://schemas.microsoft.com/office/drawing/2014/main" id="{7CBDA0E8-DD5D-5F24-C29C-7BBA49F26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4177"/>
              <a:ext cx="34" cy="90"/>
            </a:xfrm>
            <a:custGeom>
              <a:avLst/>
              <a:gdLst>
                <a:gd name="T0" fmla="*/ 62 w 68"/>
                <a:gd name="T1" fmla="*/ 0 h 181"/>
                <a:gd name="T2" fmla="*/ 0 w 68"/>
                <a:gd name="T3" fmla="*/ 181 h 181"/>
                <a:gd name="T4" fmla="*/ 8 w 68"/>
                <a:gd name="T5" fmla="*/ 177 h 181"/>
                <a:gd name="T6" fmla="*/ 68 w 68"/>
                <a:gd name="T7" fmla="*/ 0 h 181"/>
                <a:gd name="T8" fmla="*/ 68 w 68"/>
                <a:gd name="T9" fmla="*/ 0 h 181"/>
                <a:gd name="T10" fmla="*/ 62 w 68"/>
                <a:gd name="T1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81">
                  <a:moveTo>
                    <a:pt x="62" y="0"/>
                  </a:moveTo>
                  <a:lnTo>
                    <a:pt x="0" y="181"/>
                  </a:lnTo>
                  <a:lnTo>
                    <a:pt x="8" y="177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1" name="Freeform 248">
              <a:extLst>
                <a:ext uri="{FF2B5EF4-FFF2-40B4-BE49-F238E27FC236}">
                  <a16:creationId xmlns:a16="http://schemas.microsoft.com/office/drawing/2014/main" id="{649D4E8E-7BBC-E098-2F6F-A1365CB2E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3977"/>
              <a:ext cx="243" cy="288"/>
            </a:xfrm>
            <a:custGeom>
              <a:avLst/>
              <a:gdLst>
                <a:gd name="T0" fmla="*/ 195 w 484"/>
                <a:gd name="T1" fmla="*/ 0 h 575"/>
                <a:gd name="T2" fmla="*/ 60 w 484"/>
                <a:gd name="T3" fmla="*/ 398 h 575"/>
                <a:gd name="T4" fmla="*/ 0 w 484"/>
                <a:gd name="T5" fmla="*/ 575 h 575"/>
                <a:gd name="T6" fmla="*/ 484 w 484"/>
                <a:gd name="T7" fmla="*/ 303 h 575"/>
                <a:gd name="T8" fmla="*/ 484 w 484"/>
                <a:gd name="T9" fmla="*/ 302 h 575"/>
                <a:gd name="T10" fmla="*/ 484 w 484"/>
                <a:gd name="T11" fmla="*/ 302 h 575"/>
                <a:gd name="T12" fmla="*/ 480 w 484"/>
                <a:gd name="T13" fmla="*/ 275 h 575"/>
                <a:gd name="T14" fmla="*/ 474 w 484"/>
                <a:gd name="T15" fmla="*/ 248 h 575"/>
                <a:gd name="T16" fmla="*/ 466 w 484"/>
                <a:gd name="T17" fmla="*/ 223 h 575"/>
                <a:gd name="T18" fmla="*/ 455 w 484"/>
                <a:gd name="T19" fmla="*/ 196 h 575"/>
                <a:gd name="T20" fmla="*/ 442 w 484"/>
                <a:gd name="T21" fmla="*/ 170 h 575"/>
                <a:gd name="T22" fmla="*/ 427 w 484"/>
                <a:gd name="T23" fmla="*/ 146 h 575"/>
                <a:gd name="T24" fmla="*/ 409 w 484"/>
                <a:gd name="T25" fmla="*/ 121 h 575"/>
                <a:gd name="T26" fmla="*/ 389 w 484"/>
                <a:gd name="T27" fmla="*/ 100 h 575"/>
                <a:gd name="T28" fmla="*/ 369 w 484"/>
                <a:gd name="T29" fmla="*/ 78 h 575"/>
                <a:gd name="T30" fmla="*/ 347 w 484"/>
                <a:gd name="T31" fmla="*/ 60 h 575"/>
                <a:gd name="T32" fmla="*/ 324 w 484"/>
                <a:gd name="T33" fmla="*/ 43 h 575"/>
                <a:gd name="T34" fmla="*/ 300 w 484"/>
                <a:gd name="T35" fmla="*/ 28 h 575"/>
                <a:gd name="T36" fmla="*/ 274 w 484"/>
                <a:gd name="T37" fmla="*/ 16 h 575"/>
                <a:gd name="T38" fmla="*/ 261 w 484"/>
                <a:gd name="T39" fmla="*/ 13 h 575"/>
                <a:gd name="T40" fmla="*/ 248 w 484"/>
                <a:gd name="T41" fmla="*/ 7 h 575"/>
                <a:gd name="T42" fmla="*/ 236 w 484"/>
                <a:gd name="T43" fmla="*/ 5 h 575"/>
                <a:gd name="T44" fmla="*/ 222 w 484"/>
                <a:gd name="T45" fmla="*/ 2 h 575"/>
                <a:gd name="T46" fmla="*/ 209 w 484"/>
                <a:gd name="T47" fmla="*/ 1 h 575"/>
                <a:gd name="T48" fmla="*/ 195 w 484"/>
                <a:gd name="T49" fmla="*/ 0 h 575"/>
                <a:gd name="T50" fmla="*/ 195 w 484"/>
                <a:gd name="T51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4" h="575">
                  <a:moveTo>
                    <a:pt x="195" y="0"/>
                  </a:moveTo>
                  <a:lnTo>
                    <a:pt x="60" y="398"/>
                  </a:lnTo>
                  <a:lnTo>
                    <a:pt x="0" y="575"/>
                  </a:lnTo>
                  <a:lnTo>
                    <a:pt x="484" y="303"/>
                  </a:lnTo>
                  <a:lnTo>
                    <a:pt x="484" y="302"/>
                  </a:lnTo>
                  <a:lnTo>
                    <a:pt x="484" y="302"/>
                  </a:lnTo>
                  <a:lnTo>
                    <a:pt x="480" y="275"/>
                  </a:lnTo>
                  <a:lnTo>
                    <a:pt x="474" y="248"/>
                  </a:lnTo>
                  <a:lnTo>
                    <a:pt x="466" y="223"/>
                  </a:lnTo>
                  <a:lnTo>
                    <a:pt x="455" y="196"/>
                  </a:lnTo>
                  <a:lnTo>
                    <a:pt x="442" y="170"/>
                  </a:lnTo>
                  <a:lnTo>
                    <a:pt x="427" y="146"/>
                  </a:lnTo>
                  <a:lnTo>
                    <a:pt x="409" y="121"/>
                  </a:lnTo>
                  <a:lnTo>
                    <a:pt x="389" y="100"/>
                  </a:lnTo>
                  <a:lnTo>
                    <a:pt x="369" y="78"/>
                  </a:lnTo>
                  <a:lnTo>
                    <a:pt x="347" y="60"/>
                  </a:lnTo>
                  <a:lnTo>
                    <a:pt x="324" y="43"/>
                  </a:lnTo>
                  <a:lnTo>
                    <a:pt x="300" y="28"/>
                  </a:lnTo>
                  <a:lnTo>
                    <a:pt x="274" y="16"/>
                  </a:lnTo>
                  <a:lnTo>
                    <a:pt x="261" y="13"/>
                  </a:lnTo>
                  <a:lnTo>
                    <a:pt x="248" y="7"/>
                  </a:lnTo>
                  <a:lnTo>
                    <a:pt x="236" y="5"/>
                  </a:lnTo>
                  <a:lnTo>
                    <a:pt x="222" y="2"/>
                  </a:lnTo>
                  <a:lnTo>
                    <a:pt x="209" y="1"/>
                  </a:lnTo>
                  <a:lnTo>
                    <a:pt x="195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2" name="Freeform 249">
              <a:extLst>
                <a:ext uri="{FF2B5EF4-FFF2-40B4-BE49-F238E27FC236}">
                  <a16:creationId xmlns:a16="http://schemas.microsoft.com/office/drawing/2014/main" id="{B20ABBBF-C681-9CE0-AAFF-7CFAC91E8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3977"/>
              <a:ext cx="243" cy="288"/>
            </a:xfrm>
            <a:custGeom>
              <a:avLst/>
              <a:gdLst>
                <a:gd name="T0" fmla="*/ 195 w 484"/>
                <a:gd name="T1" fmla="*/ 0 h 575"/>
                <a:gd name="T2" fmla="*/ 60 w 484"/>
                <a:gd name="T3" fmla="*/ 398 h 575"/>
                <a:gd name="T4" fmla="*/ 0 w 484"/>
                <a:gd name="T5" fmla="*/ 575 h 575"/>
                <a:gd name="T6" fmla="*/ 484 w 484"/>
                <a:gd name="T7" fmla="*/ 303 h 575"/>
                <a:gd name="T8" fmla="*/ 484 w 484"/>
                <a:gd name="T9" fmla="*/ 302 h 575"/>
                <a:gd name="T10" fmla="*/ 484 w 484"/>
                <a:gd name="T11" fmla="*/ 302 h 575"/>
                <a:gd name="T12" fmla="*/ 480 w 484"/>
                <a:gd name="T13" fmla="*/ 275 h 575"/>
                <a:gd name="T14" fmla="*/ 474 w 484"/>
                <a:gd name="T15" fmla="*/ 248 h 575"/>
                <a:gd name="T16" fmla="*/ 466 w 484"/>
                <a:gd name="T17" fmla="*/ 223 h 575"/>
                <a:gd name="T18" fmla="*/ 455 w 484"/>
                <a:gd name="T19" fmla="*/ 196 h 575"/>
                <a:gd name="T20" fmla="*/ 442 w 484"/>
                <a:gd name="T21" fmla="*/ 170 h 575"/>
                <a:gd name="T22" fmla="*/ 427 w 484"/>
                <a:gd name="T23" fmla="*/ 146 h 575"/>
                <a:gd name="T24" fmla="*/ 409 w 484"/>
                <a:gd name="T25" fmla="*/ 121 h 575"/>
                <a:gd name="T26" fmla="*/ 389 w 484"/>
                <a:gd name="T27" fmla="*/ 100 h 575"/>
                <a:gd name="T28" fmla="*/ 369 w 484"/>
                <a:gd name="T29" fmla="*/ 78 h 575"/>
                <a:gd name="T30" fmla="*/ 347 w 484"/>
                <a:gd name="T31" fmla="*/ 60 h 575"/>
                <a:gd name="T32" fmla="*/ 324 w 484"/>
                <a:gd name="T33" fmla="*/ 43 h 575"/>
                <a:gd name="T34" fmla="*/ 300 w 484"/>
                <a:gd name="T35" fmla="*/ 28 h 575"/>
                <a:gd name="T36" fmla="*/ 274 w 484"/>
                <a:gd name="T37" fmla="*/ 16 h 575"/>
                <a:gd name="T38" fmla="*/ 261 w 484"/>
                <a:gd name="T39" fmla="*/ 13 h 575"/>
                <a:gd name="T40" fmla="*/ 248 w 484"/>
                <a:gd name="T41" fmla="*/ 7 h 575"/>
                <a:gd name="T42" fmla="*/ 236 w 484"/>
                <a:gd name="T43" fmla="*/ 5 h 575"/>
                <a:gd name="T44" fmla="*/ 222 w 484"/>
                <a:gd name="T45" fmla="*/ 2 h 575"/>
                <a:gd name="T46" fmla="*/ 209 w 484"/>
                <a:gd name="T47" fmla="*/ 1 h 575"/>
                <a:gd name="T48" fmla="*/ 195 w 484"/>
                <a:gd name="T49" fmla="*/ 0 h 575"/>
                <a:gd name="T50" fmla="*/ 195 w 484"/>
                <a:gd name="T51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4" h="575">
                  <a:moveTo>
                    <a:pt x="195" y="0"/>
                  </a:moveTo>
                  <a:lnTo>
                    <a:pt x="60" y="398"/>
                  </a:lnTo>
                  <a:lnTo>
                    <a:pt x="0" y="575"/>
                  </a:lnTo>
                  <a:lnTo>
                    <a:pt x="484" y="303"/>
                  </a:lnTo>
                  <a:lnTo>
                    <a:pt x="484" y="302"/>
                  </a:lnTo>
                  <a:lnTo>
                    <a:pt x="484" y="302"/>
                  </a:lnTo>
                  <a:lnTo>
                    <a:pt x="480" y="275"/>
                  </a:lnTo>
                  <a:lnTo>
                    <a:pt x="474" y="248"/>
                  </a:lnTo>
                  <a:lnTo>
                    <a:pt x="466" y="223"/>
                  </a:lnTo>
                  <a:lnTo>
                    <a:pt x="455" y="196"/>
                  </a:lnTo>
                  <a:lnTo>
                    <a:pt x="442" y="170"/>
                  </a:lnTo>
                  <a:lnTo>
                    <a:pt x="427" y="146"/>
                  </a:lnTo>
                  <a:lnTo>
                    <a:pt x="409" y="121"/>
                  </a:lnTo>
                  <a:lnTo>
                    <a:pt x="389" y="100"/>
                  </a:lnTo>
                  <a:lnTo>
                    <a:pt x="369" y="78"/>
                  </a:lnTo>
                  <a:lnTo>
                    <a:pt x="347" y="60"/>
                  </a:lnTo>
                  <a:lnTo>
                    <a:pt x="324" y="43"/>
                  </a:lnTo>
                  <a:lnTo>
                    <a:pt x="300" y="28"/>
                  </a:lnTo>
                  <a:lnTo>
                    <a:pt x="274" y="16"/>
                  </a:lnTo>
                  <a:lnTo>
                    <a:pt x="261" y="13"/>
                  </a:lnTo>
                  <a:lnTo>
                    <a:pt x="248" y="7"/>
                  </a:lnTo>
                  <a:lnTo>
                    <a:pt x="236" y="5"/>
                  </a:lnTo>
                  <a:lnTo>
                    <a:pt x="222" y="2"/>
                  </a:lnTo>
                  <a:lnTo>
                    <a:pt x="209" y="1"/>
                  </a:lnTo>
                  <a:lnTo>
                    <a:pt x="195" y="0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3" name="Freeform 250">
              <a:extLst>
                <a:ext uri="{FF2B5EF4-FFF2-40B4-BE49-F238E27FC236}">
                  <a16:creationId xmlns:a16="http://schemas.microsoft.com/office/drawing/2014/main" id="{41B95154-80DA-8D9E-0CCA-41F0C704F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329"/>
              <a:ext cx="90" cy="443"/>
            </a:xfrm>
            <a:custGeom>
              <a:avLst/>
              <a:gdLst>
                <a:gd name="T0" fmla="*/ 112 w 181"/>
                <a:gd name="T1" fmla="*/ 0 h 886"/>
                <a:gd name="T2" fmla="*/ 85 w 181"/>
                <a:gd name="T3" fmla="*/ 25 h 886"/>
                <a:gd name="T4" fmla="*/ 85 w 181"/>
                <a:gd name="T5" fmla="*/ 25 h 886"/>
                <a:gd name="T6" fmla="*/ 83 w 181"/>
                <a:gd name="T7" fmla="*/ 39 h 886"/>
                <a:gd name="T8" fmla="*/ 82 w 181"/>
                <a:gd name="T9" fmla="*/ 52 h 886"/>
                <a:gd name="T10" fmla="*/ 80 w 181"/>
                <a:gd name="T11" fmla="*/ 64 h 886"/>
                <a:gd name="T12" fmla="*/ 74 w 181"/>
                <a:gd name="T13" fmla="*/ 79 h 886"/>
                <a:gd name="T14" fmla="*/ 66 w 181"/>
                <a:gd name="T15" fmla="*/ 104 h 886"/>
                <a:gd name="T16" fmla="*/ 58 w 181"/>
                <a:gd name="T17" fmla="*/ 128 h 886"/>
                <a:gd name="T18" fmla="*/ 58 w 181"/>
                <a:gd name="T19" fmla="*/ 128 h 886"/>
                <a:gd name="T20" fmla="*/ 51 w 181"/>
                <a:gd name="T21" fmla="*/ 167 h 886"/>
                <a:gd name="T22" fmla="*/ 45 w 181"/>
                <a:gd name="T23" fmla="*/ 205 h 886"/>
                <a:gd name="T24" fmla="*/ 39 w 181"/>
                <a:gd name="T25" fmla="*/ 245 h 886"/>
                <a:gd name="T26" fmla="*/ 32 w 181"/>
                <a:gd name="T27" fmla="*/ 283 h 886"/>
                <a:gd name="T28" fmla="*/ 32 w 181"/>
                <a:gd name="T29" fmla="*/ 283 h 886"/>
                <a:gd name="T30" fmla="*/ 27 w 181"/>
                <a:gd name="T31" fmla="*/ 318 h 886"/>
                <a:gd name="T32" fmla="*/ 23 w 181"/>
                <a:gd name="T33" fmla="*/ 353 h 886"/>
                <a:gd name="T34" fmla="*/ 21 w 181"/>
                <a:gd name="T35" fmla="*/ 388 h 886"/>
                <a:gd name="T36" fmla="*/ 19 w 181"/>
                <a:gd name="T37" fmla="*/ 423 h 886"/>
                <a:gd name="T38" fmla="*/ 17 w 181"/>
                <a:gd name="T39" fmla="*/ 492 h 886"/>
                <a:gd name="T40" fmla="*/ 16 w 181"/>
                <a:gd name="T41" fmla="*/ 528 h 886"/>
                <a:gd name="T42" fmla="*/ 13 w 181"/>
                <a:gd name="T43" fmla="*/ 563 h 886"/>
                <a:gd name="T44" fmla="*/ 13 w 181"/>
                <a:gd name="T45" fmla="*/ 563 h 886"/>
                <a:gd name="T46" fmla="*/ 7 w 181"/>
                <a:gd name="T47" fmla="*/ 636 h 886"/>
                <a:gd name="T48" fmla="*/ 1 w 181"/>
                <a:gd name="T49" fmla="*/ 711 h 886"/>
                <a:gd name="T50" fmla="*/ 0 w 181"/>
                <a:gd name="T51" fmla="*/ 748 h 886"/>
                <a:gd name="T52" fmla="*/ 0 w 181"/>
                <a:gd name="T53" fmla="*/ 786 h 886"/>
                <a:gd name="T54" fmla="*/ 1 w 181"/>
                <a:gd name="T55" fmla="*/ 824 h 886"/>
                <a:gd name="T56" fmla="*/ 5 w 181"/>
                <a:gd name="T57" fmla="*/ 860 h 886"/>
                <a:gd name="T58" fmla="*/ 9 w 181"/>
                <a:gd name="T59" fmla="*/ 886 h 886"/>
                <a:gd name="T60" fmla="*/ 9 w 181"/>
                <a:gd name="T61" fmla="*/ 886 h 886"/>
                <a:gd name="T62" fmla="*/ 36 w 181"/>
                <a:gd name="T63" fmla="*/ 855 h 886"/>
                <a:gd name="T64" fmla="*/ 66 w 181"/>
                <a:gd name="T65" fmla="*/ 824 h 886"/>
                <a:gd name="T66" fmla="*/ 94 w 181"/>
                <a:gd name="T67" fmla="*/ 795 h 886"/>
                <a:gd name="T68" fmla="*/ 122 w 181"/>
                <a:gd name="T69" fmla="*/ 763 h 886"/>
                <a:gd name="T70" fmla="*/ 122 w 181"/>
                <a:gd name="T71" fmla="*/ 763 h 886"/>
                <a:gd name="T72" fmla="*/ 140 w 181"/>
                <a:gd name="T73" fmla="*/ 745 h 886"/>
                <a:gd name="T74" fmla="*/ 158 w 181"/>
                <a:gd name="T75" fmla="*/ 725 h 886"/>
                <a:gd name="T76" fmla="*/ 165 w 181"/>
                <a:gd name="T77" fmla="*/ 715 h 886"/>
                <a:gd name="T78" fmla="*/ 173 w 181"/>
                <a:gd name="T79" fmla="*/ 704 h 886"/>
                <a:gd name="T80" fmla="*/ 178 w 181"/>
                <a:gd name="T81" fmla="*/ 692 h 886"/>
                <a:gd name="T82" fmla="*/ 181 w 181"/>
                <a:gd name="T83" fmla="*/ 679 h 886"/>
                <a:gd name="T84" fmla="*/ 178 w 181"/>
                <a:gd name="T85" fmla="*/ 657 h 886"/>
                <a:gd name="T86" fmla="*/ 178 w 181"/>
                <a:gd name="T87" fmla="*/ 657 h 886"/>
                <a:gd name="T88" fmla="*/ 173 w 181"/>
                <a:gd name="T89" fmla="*/ 590 h 886"/>
                <a:gd name="T90" fmla="*/ 168 w 181"/>
                <a:gd name="T91" fmla="*/ 528 h 886"/>
                <a:gd name="T92" fmla="*/ 162 w 181"/>
                <a:gd name="T93" fmla="*/ 422 h 886"/>
                <a:gd name="T94" fmla="*/ 156 w 181"/>
                <a:gd name="T95" fmla="*/ 339 h 886"/>
                <a:gd name="T96" fmla="*/ 154 w 181"/>
                <a:gd name="T97" fmla="*/ 304 h 886"/>
                <a:gd name="T98" fmla="*/ 150 w 181"/>
                <a:gd name="T99" fmla="*/ 276 h 886"/>
                <a:gd name="T100" fmla="*/ 150 w 181"/>
                <a:gd name="T101" fmla="*/ 276 h 886"/>
                <a:gd name="T102" fmla="*/ 136 w 181"/>
                <a:gd name="T103" fmla="*/ 181 h 886"/>
                <a:gd name="T104" fmla="*/ 123 w 181"/>
                <a:gd name="T105" fmla="*/ 96 h 886"/>
                <a:gd name="T106" fmla="*/ 112 w 181"/>
                <a:gd name="T107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886">
                  <a:moveTo>
                    <a:pt x="112" y="0"/>
                  </a:moveTo>
                  <a:lnTo>
                    <a:pt x="85" y="25"/>
                  </a:lnTo>
                  <a:lnTo>
                    <a:pt x="85" y="25"/>
                  </a:lnTo>
                  <a:lnTo>
                    <a:pt x="83" y="39"/>
                  </a:lnTo>
                  <a:lnTo>
                    <a:pt x="82" y="52"/>
                  </a:lnTo>
                  <a:lnTo>
                    <a:pt x="80" y="64"/>
                  </a:lnTo>
                  <a:lnTo>
                    <a:pt x="74" y="79"/>
                  </a:lnTo>
                  <a:lnTo>
                    <a:pt x="66" y="104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51" y="167"/>
                  </a:lnTo>
                  <a:lnTo>
                    <a:pt x="45" y="205"/>
                  </a:lnTo>
                  <a:lnTo>
                    <a:pt x="39" y="245"/>
                  </a:lnTo>
                  <a:lnTo>
                    <a:pt x="32" y="283"/>
                  </a:lnTo>
                  <a:lnTo>
                    <a:pt x="32" y="283"/>
                  </a:lnTo>
                  <a:lnTo>
                    <a:pt x="27" y="318"/>
                  </a:lnTo>
                  <a:lnTo>
                    <a:pt x="23" y="353"/>
                  </a:lnTo>
                  <a:lnTo>
                    <a:pt x="21" y="388"/>
                  </a:lnTo>
                  <a:lnTo>
                    <a:pt x="19" y="423"/>
                  </a:lnTo>
                  <a:lnTo>
                    <a:pt x="17" y="492"/>
                  </a:lnTo>
                  <a:lnTo>
                    <a:pt x="16" y="528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7" y="636"/>
                  </a:lnTo>
                  <a:lnTo>
                    <a:pt x="1" y="711"/>
                  </a:lnTo>
                  <a:lnTo>
                    <a:pt x="0" y="748"/>
                  </a:lnTo>
                  <a:lnTo>
                    <a:pt x="0" y="786"/>
                  </a:lnTo>
                  <a:lnTo>
                    <a:pt x="1" y="824"/>
                  </a:lnTo>
                  <a:lnTo>
                    <a:pt x="5" y="860"/>
                  </a:lnTo>
                  <a:lnTo>
                    <a:pt x="9" y="886"/>
                  </a:lnTo>
                  <a:lnTo>
                    <a:pt x="9" y="886"/>
                  </a:lnTo>
                  <a:lnTo>
                    <a:pt x="36" y="855"/>
                  </a:lnTo>
                  <a:lnTo>
                    <a:pt x="66" y="824"/>
                  </a:lnTo>
                  <a:lnTo>
                    <a:pt x="94" y="795"/>
                  </a:lnTo>
                  <a:lnTo>
                    <a:pt x="122" y="763"/>
                  </a:lnTo>
                  <a:lnTo>
                    <a:pt x="122" y="763"/>
                  </a:lnTo>
                  <a:lnTo>
                    <a:pt x="140" y="745"/>
                  </a:lnTo>
                  <a:lnTo>
                    <a:pt x="158" y="725"/>
                  </a:lnTo>
                  <a:lnTo>
                    <a:pt x="165" y="715"/>
                  </a:lnTo>
                  <a:lnTo>
                    <a:pt x="173" y="704"/>
                  </a:lnTo>
                  <a:lnTo>
                    <a:pt x="178" y="692"/>
                  </a:lnTo>
                  <a:lnTo>
                    <a:pt x="181" y="679"/>
                  </a:lnTo>
                  <a:lnTo>
                    <a:pt x="178" y="657"/>
                  </a:lnTo>
                  <a:lnTo>
                    <a:pt x="178" y="657"/>
                  </a:lnTo>
                  <a:lnTo>
                    <a:pt x="173" y="590"/>
                  </a:lnTo>
                  <a:lnTo>
                    <a:pt x="168" y="528"/>
                  </a:lnTo>
                  <a:lnTo>
                    <a:pt x="162" y="422"/>
                  </a:lnTo>
                  <a:lnTo>
                    <a:pt x="156" y="339"/>
                  </a:lnTo>
                  <a:lnTo>
                    <a:pt x="154" y="304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36" y="181"/>
                  </a:lnTo>
                  <a:lnTo>
                    <a:pt x="123" y="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4" name="Freeform 251">
              <a:extLst>
                <a:ext uri="{FF2B5EF4-FFF2-40B4-BE49-F238E27FC236}">
                  <a16:creationId xmlns:a16="http://schemas.microsoft.com/office/drawing/2014/main" id="{FEFF877F-DF1E-B119-95D8-5FE090282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329"/>
              <a:ext cx="90" cy="443"/>
            </a:xfrm>
            <a:custGeom>
              <a:avLst/>
              <a:gdLst>
                <a:gd name="T0" fmla="*/ 112 w 181"/>
                <a:gd name="T1" fmla="*/ 0 h 886"/>
                <a:gd name="T2" fmla="*/ 85 w 181"/>
                <a:gd name="T3" fmla="*/ 25 h 886"/>
                <a:gd name="T4" fmla="*/ 85 w 181"/>
                <a:gd name="T5" fmla="*/ 25 h 886"/>
                <a:gd name="T6" fmla="*/ 83 w 181"/>
                <a:gd name="T7" fmla="*/ 39 h 886"/>
                <a:gd name="T8" fmla="*/ 82 w 181"/>
                <a:gd name="T9" fmla="*/ 52 h 886"/>
                <a:gd name="T10" fmla="*/ 80 w 181"/>
                <a:gd name="T11" fmla="*/ 64 h 886"/>
                <a:gd name="T12" fmla="*/ 74 w 181"/>
                <a:gd name="T13" fmla="*/ 79 h 886"/>
                <a:gd name="T14" fmla="*/ 66 w 181"/>
                <a:gd name="T15" fmla="*/ 104 h 886"/>
                <a:gd name="T16" fmla="*/ 58 w 181"/>
                <a:gd name="T17" fmla="*/ 128 h 886"/>
                <a:gd name="T18" fmla="*/ 58 w 181"/>
                <a:gd name="T19" fmla="*/ 128 h 886"/>
                <a:gd name="T20" fmla="*/ 51 w 181"/>
                <a:gd name="T21" fmla="*/ 167 h 886"/>
                <a:gd name="T22" fmla="*/ 45 w 181"/>
                <a:gd name="T23" fmla="*/ 205 h 886"/>
                <a:gd name="T24" fmla="*/ 39 w 181"/>
                <a:gd name="T25" fmla="*/ 245 h 886"/>
                <a:gd name="T26" fmla="*/ 32 w 181"/>
                <a:gd name="T27" fmla="*/ 283 h 886"/>
                <a:gd name="T28" fmla="*/ 32 w 181"/>
                <a:gd name="T29" fmla="*/ 283 h 886"/>
                <a:gd name="T30" fmla="*/ 27 w 181"/>
                <a:gd name="T31" fmla="*/ 318 h 886"/>
                <a:gd name="T32" fmla="*/ 23 w 181"/>
                <a:gd name="T33" fmla="*/ 353 h 886"/>
                <a:gd name="T34" fmla="*/ 21 w 181"/>
                <a:gd name="T35" fmla="*/ 388 h 886"/>
                <a:gd name="T36" fmla="*/ 19 w 181"/>
                <a:gd name="T37" fmla="*/ 423 h 886"/>
                <a:gd name="T38" fmla="*/ 17 w 181"/>
                <a:gd name="T39" fmla="*/ 492 h 886"/>
                <a:gd name="T40" fmla="*/ 16 w 181"/>
                <a:gd name="T41" fmla="*/ 528 h 886"/>
                <a:gd name="T42" fmla="*/ 13 w 181"/>
                <a:gd name="T43" fmla="*/ 563 h 886"/>
                <a:gd name="T44" fmla="*/ 13 w 181"/>
                <a:gd name="T45" fmla="*/ 563 h 886"/>
                <a:gd name="T46" fmla="*/ 7 w 181"/>
                <a:gd name="T47" fmla="*/ 636 h 886"/>
                <a:gd name="T48" fmla="*/ 1 w 181"/>
                <a:gd name="T49" fmla="*/ 711 h 886"/>
                <a:gd name="T50" fmla="*/ 0 w 181"/>
                <a:gd name="T51" fmla="*/ 748 h 886"/>
                <a:gd name="T52" fmla="*/ 0 w 181"/>
                <a:gd name="T53" fmla="*/ 786 h 886"/>
                <a:gd name="T54" fmla="*/ 1 w 181"/>
                <a:gd name="T55" fmla="*/ 824 h 886"/>
                <a:gd name="T56" fmla="*/ 5 w 181"/>
                <a:gd name="T57" fmla="*/ 860 h 886"/>
                <a:gd name="T58" fmla="*/ 9 w 181"/>
                <a:gd name="T59" fmla="*/ 886 h 886"/>
                <a:gd name="T60" fmla="*/ 9 w 181"/>
                <a:gd name="T61" fmla="*/ 886 h 886"/>
                <a:gd name="T62" fmla="*/ 36 w 181"/>
                <a:gd name="T63" fmla="*/ 855 h 886"/>
                <a:gd name="T64" fmla="*/ 66 w 181"/>
                <a:gd name="T65" fmla="*/ 824 h 886"/>
                <a:gd name="T66" fmla="*/ 94 w 181"/>
                <a:gd name="T67" fmla="*/ 795 h 886"/>
                <a:gd name="T68" fmla="*/ 122 w 181"/>
                <a:gd name="T69" fmla="*/ 763 h 886"/>
                <a:gd name="T70" fmla="*/ 122 w 181"/>
                <a:gd name="T71" fmla="*/ 763 h 886"/>
                <a:gd name="T72" fmla="*/ 140 w 181"/>
                <a:gd name="T73" fmla="*/ 745 h 886"/>
                <a:gd name="T74" fmla="*/ 158 w 181"/>
                <a:gd name="T75" fmla="*/ 725 h 886"/>
                <a:gd name="T76" fmla="*/ 165 w 181"/>
                <a:gd name="T77" fmla="*/ 715 h 886"/>
                <a:gd name="T78" fmla="*/ 173 w 181"/>
                <a:gd name="T79" fmla="*/ 704 h 886"/>
                <a:gd name="T80" fmla="*/ 178 w 181"/>
                <a:gd name="T81" fmla="*/ 692 h 886"/>
                <a:gd name="T82" fmla="*/ 181 w 181"/>
                <a:gd name="T83" fmla="*/ 679 h 886"/>
                <a:gd name="T84" fmla="*/ 178 w 181"/>
                <a:gd name="T85" fmla="*/ 657 h 886"/>
                <a:gd name="T86" fmla="*/ 178 w 181"/>
                <a:gd name="T87" fmla="*/ 657 h 886"/>
                <a:gd name="T88" fmla="*/ 173 w 181"/>
                <a:gd name="T89" fmla="*/ 590 h 886"/>
                <a:gd name="T90" fmla="*/ 168 w 181"/>
                <a:gd name="T91" fmla="*/ 528 h 886"/>
                <a:gd name="T92" fmla="*/ 162 w 181"/>
                <a:gd name="T93" fmla="*/ 422 h 886"/>
                <a:gd name="T94" fmla="*/ 156 w 181"/>
                <a:gd name="T95" fmla="*/ 339 h 886"/>
                <a:gd name="T96" fmla="*/ 154 w 181"/>
                <a:gd name="T97" fmla="*/ 304 h 886"/>
                <a:gd name="T98" fmla="*/ 150 w 181"/>
                <a:gd name="T99" fmla="*/ 276 h 886"/>
                <a:gd name="T100" fmla="*/ 150 w 181"/>
                <a:gd name="T101" fmla="*/ 276 h 886"/>
                <a:gd name="T102" fmla="*/ 136 w 181"/>
                <a:gd name="T103" fmla="*/ 181 h 886"/>
                <a:gd name="T104" fmla="*/ 123 w 181"/>
                <a:gd name="T105" fmla="*/ 96 h 886"/>
                <a:gd name="T106" fmla="*/ 112 w 181"/>
                <a:gd name="T107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886">
                  <a:moveTo>
                    <a:pt x="112" y="0"/>
                  </a:moveTo>
                  <a:lnTo>
                    <a:pt x="85" y="25"/>
                  </a:lnTo>
                  <a:lnTo>
                    <a:pt x="85" y="25"/>
                  </a:lnTo>
                  <a:lnTo>
                    <a:pt x="83" y="39"/>
                  </a:lnTo>
                  <a:lnTo>
                    <a:pt x="82" y="52"/>
                  </a:lnTo>
                  <a:lnTo>
                    <a:pt x="80" y="64"/>
                  </a:lnTo>
                  <a:lnTo>
                    <a:pt x="74" y="79"/>
                  </a:lnTo>
                  <a:lnTo>
                    <a:pt x="66" y="104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51" y="167"/>
                  </a:lnTo>
                  <a:lnTo>
                    <a:pt x="45" y="205"/>
                  </a:lnTo>
                  <a:lnTo>
                    <a:pt x="39" y="245"/>
                  </a:lnTo>
                  <a:lnTo>
                    <a:pt x="32" y="283"/>
                  </a:lnTo>
                  <a:lnTo>
                    <a:pt x="32" y="283"/>
                  </a:lnTo>
                  <a:lnTo>
                    <a:pt x="27" y="318"/>
                  </a:lnTo>
                  <a:lnTo>
                    <a:pt x="23" y="353"/>
                  </a:lnTo>
                  <a:lnTo>
                    <a:pt x="21" y="388"/>
                  </a:lnTo>
                  <a:lnTo>
                    <a:pt x="19" y="423"/>
                  </a:lnTo>
                  <a:lnTo>
                    <a:pt x="17" y="492"/>
                  </a:lnTo>
                  <a:lnTo>
                    <a:pt x="16" y="528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7" y="636"/>
                  </a:lnTo>
                  <a:lnTo>
                    <a:pt x="1" y="711"/>
                  </a:lnTo>
                  <a:lnTo>
                    <a:pt x="0" y="748"/>
                  </a:lnTo>
                  <a:lnTo>
                    <a:pt x="0" y="786"/>
                  </a:lnTo>
                  <a:lnTo>
                    <a:pt x="1" y="824"/>
                  </a:lnTo>
                  <a:lnTo>
                    <a:pt x="5" y="860"/>
                  </a:lnTo>
                  <a:lnTo>
                    <a:pt x="9" y="886"/>
                  </a:lnTo>
                  <a:lnTo>
                    <a:pt x="9" y="886"/>
                  </a:lnTo>
                  <a:lnTo>
                    <a:pt x="36" y="855"/>
                  </a:lnTo>
                  <a:lnTo>
                    <a:pt x="66" y="824"/>
                  </a:lnTo>
                  <a:lnTo>
                    <a:pt x="94" y="795"/>
                  </a:lnTo>
                  <a:lnTo>
                    <a:pt x="122" y="763"/>
                  </a:lnTo>
                  <a:lnTo>
                    <a:pt x="122" y="763"/>
                  </a:lnTo>
                  <a:lnTo>
                    <a:pt x="140" y="745"/>
                  </a:lnTo>
                  <a:lnTo>
                    <a:pt x="158" y="725"/>
                  </a:lnTo>
                  <a:lnTo>
                    <a:pt x="165" y="715"/>
                  </a:lnTo>
                  <a:lnTo>
                    <a:pt x="173" y="704"/>
                  </a:lnTo>
                  <a:lnTo>
                    <a:pt x="178" y="692"/>
                  </a:lnTo>
                  <a:lnTo>
                    <a:pt x="181" y="679"/>
                  </a:lnTo>
                  <a:lnTo>
                    <a:pt x="178" y="657"/>
                  </a:lnTo>
                  <a:lnTo>
                    <a:pt x="178" y="657"/>
                  </a:lnTo>
                  <a:lnTo>
                    <a:pt x="173" y="590"/>
                  </a:lnTo>
                  <a:lnTo>
                    <a:pt x="168" y="528"/>
                  </a:lnTo>
                  <a:lnTo>
                    <a:pt x="162" y="422"/>
                  </a:lnTo>
                  <a:lnTo>
                    <a:pt x="156" y="339"/>
                  </a:lnTo>
                  <a:lnTo>
                    <a:pt x="154" y="304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36" y="181"/>
                  </a:lnTo>
                  <a:lnTo>
                    <a:pt x="123" y="96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5" name="Freeform 252">
              <a:extLst>
                <a:ext uri="{FF2B5EF4-FFF2-40B4-BE49-F238E27FC236}">
                  <a16:creationId xmlns:a16="http://schemas.microsoft.com/office/drawing/2014/main" id="{B7C203E5-E6A4-383F-7253-CD37B1B1ED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2" y="3915"/>
              <a:ext cx="229" cy="292"/>
            </a:xfrm>
            <a:custGeom>
              <a:avLst/>
              <a:gdLst>
                <a:gd name="T0" fmla="*/ 447 w 457"/>
                <a:gd name="T1" fmla="*/ 574 h 585"/>
                <a:gd name="T2" fmla="*/ 447 w 457"/>
                <a:gd name="T3" fmla="*/ 574 h 585"/>
                <a:gd name="T4" fmla="*/ 438 w 457"/>
                <a:gd name="T5" fmla="*/ 574 h 585"/>
                <a:gd name="T6" fmla="*/ 457 w 457"/>
                <a:gd name="T7" fmla="*/ 585 h 585"/>
                <a:gd name="T8" fmla="*/ 457 w 457"/>
                <a:gd name="T9" fmla="*/ 585 h 585"/>
                <a:gd name="T10" fmla="*/ 447 w 457"/>
                <a:gd name="T11" fmla="*/ 574 h 585"/>
                <a:gd name="T12" fmla="*/ 0 w 457"/>
                <a:gd name="T13" fmla="*/ 0 h 585"/>
                <a:gd name="T14" fmla="*/ 1 w 457"/>
                <a:gd name="T15" fmla="*/ 3 h 585"/>
                <a:gd name="T16" fmla="*/ 1 w 457"/>
                <a:gd name="T17" fmla="*/ 3 h 585"/>
                <a:gd name="T18" fmla="*/ 62 w 457"/>
                <a:gd name="T19" fmla="*/ 15 h 585"/>
                <a:gd name="T20" fmla="*/ 94 w 457"/>
                <a:gd name="T21" fmla="*/ 21 h 585"/>
                <a:gd name="T22" fmla="*/ 124 w 457"/>
                <a:gd name="T23" fmla="*/ 27 h 585"/>
                <a:gd name="T24" fmla="*/ 156 w 457"/>
                <a:gd name="T25" fmla="*/ 36 h 585"/>
                <a:gd name="T26" fmla="*/ 186 w 457"/>
                <a:gd name="T27" fmla="*/ 47 h 585"/>
                <a:gd name="T28" fmla="*/ 213 w 457"/>
                <a:gd name="T29" fmla="*/ 58 h 585"/>
                <a:gd name="T30" fmla="*/ 227 w 457"/>
                <a:gd name="T31" fmla="*/ 64 h 585"/>
                <a:gd name="T32" fmla="*/ 238 w 457"/>
                <a:gd name="T33" fmla="*/ 72 h 585"/>
                <a:gd name="T34" fmla="*/ 238 w 457"/>
                <a:gd name="T35" fmla="*/ 72 h 585"/>
                <a:gd name="T36" fmla="*/ 227 w 457"/>
                <a:gd name="T37" fmla="*/ 64 h 585"/>
                <a:gd name="T38" fmla="*/ 214 w 457"/>
                <a:gd name="T39" fmla="*/ 57 h 585"/>
                <a:gd name="T40" fmla="*/ 186 w 457"/>
                <a:gd name="T41" fmla="*/ 45 h 585"/>
                <a:gd name="T42" fmla="*/ 156 w 457"/>
                <a:gd name="T43" fmla="*/ 35 h 585"/>
                <a:gd name="T44" fmla="*/ 126 w 457"/>
                <a:gd name="T45" fmla="*/ 26 h 585"/>
                <a:gd name="T46" fmla="*/ 94 w 457"/>
                <a:gd name="T47" fmla="*/ 18 h 585"/>
                <a:gd name="T48" fmla="*/ 62 w 457"/>
                <a:gd name="T49" fmla="*/ 12 h 585"/>
                <a:gd name="T50" fmla="*/ 0 w 457"/>
                <a:gd name="T5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7" h="585">
                  <a:moveTo>
                    <a:pt x="447" y="574"/>
                  </a:moveTo>
                  <a:lnTo>
                    <a:pt x="447" y="574"/>
                  </a:lnTo>
                  <a:lnTo>
                    <a:pt x="438" y="574"/>
                  </a:lnTo>
                  <a:lnTo>
                    <a:pt x="457" y="585"/>
                  </a:lnTo>
                  <a:lnTo>
                    <a:pt x="457" y="585"/>
                  </a:lnTo>
                  <a:lnTo>
                    <a:pt x="447" y="574"/>
                  </a:lnTo>
                  <a:close/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62" y="15"/>
                  </a:lnTo>
                  <a:lnTo>
                    <a:pt x="94" y="21"/>
                  </a:lnTo>
                  <a:lnTo>
                    <a:pt x="124" y="27"/>
                  </a:lnTo>
                  <a:lnTo>
                    <a:pt x="156" y="36"/>
                  </a:lnTo>
                  <a:lnTo>
                    <a:pt x="186" y="47"/>
                  </a:lnTo>
                  <a:lnTo>
                    <a:pt x="213" y="58"/>
                  </a:lnTo>
                  <a:lnTo>
                    <a:pt x="227" y="64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27" y="64"/>
                  </a:lnTo>
                  <a:lnTo>
                    <a:pt x="214" y="57"/>
                  </a:lnTo>
                  <a:lnTo>
                    <a:pt x="186" y="45"/>
                  </a:lnTo>
                  <a:lnTo>
                    <a:pt x="156" y="35"/>
                  </a:lnTo>
                  <a:lnTo>
                    <a:pt x="126" y="26"/>
                  </a:lnTo>
                  <a:lnTo>
                    <a:pt x="94" y="18"/>
                  </a:lnTo>
                  <a:lnTo>
                    <a:pt x="6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4" name="Freeform 253">
              <a:extLst>
                <a:ext uri="{FF2B5EF4-FFF2-40B4-BE49-F238E27FC236}">
                  <a16:creationId xmlns:a16="http://schemas.microsoft.com/office/drawing/2014/main" id="{37F04C3A-62B8-A988-8B08-54987D577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" y="4202"/>
              <a:ext cx="10" cy="5"/>
            </a:xfrm>
            <a:custGeom>
              <a:avLst/>
              <a:gdLst>
                <a:gd name="T0" fmla="*/ 9 w 19"/>
                <a:gd name="T1" fmla="*/ 0 h 11"/>
                <a:gd name="T2" fmla="*/ 9 w 19"/>
                <a:gd name="T3" fmla="*/ 0 h 11"/>
                <a:gd name="T4" fmla="*/ 0 w 19"/>
                <a:gd name="T5" fmla="*/ 0 h 11"/>
                <a:gd name="T6" fmla="*/ 19 w 19"/>
                <a:gd name="T7" fmla="*/ 11 h 11"/>
                <a:gd name="T8" fmla="*/ 19 w 19"/>
                <a:gd name="T9" fmla="*/ 11 h 11"/>
                <a:gd name="T10" fmla="*/ 9 w 19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5" name="Freeform 254">
              <a:extLst>
                <a:ext uri="{FF2B5EF4-FFF2-40B4-BE49-F238E27FC236}">
                  <a16:creationId xmlns:a16="http://schemas.microsoft.com/office/drawing/2014/main" id="{0CF26F96-D021-AB6E-288E-E1C31FBED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3915"/>
              <a:ext cx="119" cy="36"/>
            </a:xfrm>
            <a:custGeom>
              <a:avLst/>
              <a:gdLst>
                <a:gd name="T0" fmla="*/ 0 w 238"/>
                <a:gd name="T1" fmla="*/ 0 h 72"/>
                <a:gd name="T2" fmla="*/ 1 w 238"/>
                <a:gd name="T3" fmla="*/ 3 h 72"/>
                <a:gd name="T4" fmla="*/ 1 w 238"/>
                <a:gd name="T5" fmla="*/ 3 h 72"/>
                <a:gd name="T6" fmla="*/ 62 w 238"/>
                <a:gd name="T7" fmla="*/ 15 h 72"/>
                <a:gd name="T8" fmla="*/ 94 w 238"/>
                <a:gd name="T9" fmla="*/ 21 h 72"/>
                <a:gd name="T10" fmla="*/ 124 w 238"/>
                <a:gd name="T11" fmla="*/ 27 h 72"/>
                <a:gd name="T12" fmla="*/ 156 w 238"/>
                <a:gd name="T13" fmla="*/ 36 h 72"/>
                <a:gd name="T14" fmla="*/ 186 w 238"/>
                <a:gd name="T15" fmla="*/ 47 h 72"/>
                <a:gd name="T16" fmla="*/ 213 w 238"/>
                <a:gd name="T17" fmla="*/ 58 h 72"/>
                <a:gd name="T18" fmla="*/ 227 w 238"/>
                <a:gd name="T19" fmla="*/ 64 h 72"/>
                <a:gd name="T20" fmla="*/ 238 w 238"/>
                <a:gd name="T21" fmla="*/ 72 h 72"/>
                <a:gd name="T22" fmla="*/ 238 w 238"/>
                <a:gd name="T23" fmla="*/ 72 h 72"/>
                <a:gd name="T24" fmla="*/ 227 w 238"/>
                <a:gd name="T25" fmla="*/ 64 h 72"/>
                <a:gd name="T26" fmla="*/ 214 w 238"/>
                <a:gd name="T27" fmla="*/ 57 h 72"/>
                <a:gd name="T28" fmla="*/ 186 w 238"/>
                <a:gd name="T29" fmla="*/ 45 h 72"/>
                <a:gd name="T30" fmla="*/ 156 w 238"/>
                <a:gd name="T31" fmla="*/ 35 h 72"/>
                <a:gd name="T32" fmla="*/ 126 w 238"/>
                <a:gd name="T33" fmla="*/ 26 h 72"/>
                <a:gd name="T34" fmla="*/ 94 w 238"/>
                <a:gd name="T35" fmla="*/ 18 h 72"/>
                <a:gd name="T36" fmla="*/ 62 w 238"/>
                <a:gd name="T37" fmla="*/ 12 h 72"/>
                <a:gd name="T38" fmla="*/ 0 w 238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72"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62" y="15"/>
                  </a:lnTo>
                  <a:lnTo>
                    <a:pt x="94" y="21"/>
                  </a:lnTo>
                  <a:lnTo>
                    <a:pt x="124" y="27"/>
                  </a:lnTo>
                  <a:lnTo>
                    <a:pt x="156" y="36"/>
                  </a:lnTo>
                  <a:lnTo>
                    <a:pt x="186" y="47"/>
                  </a:lnTo>
                  <a:lnTo>
                    <a:pt x="213" y="58"/>
                  </a:lnTo>
                  <a:lnTo>
                    <a:pt x="227" y="64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27" y="64"/>
                  </a:lnTo>
                  <a:lnTo>
                    <a:pt x="214" y="57"/>
                  </a:lnTo>
                  <a:lnTo>
                    <a:pt x="186" y="45"/>
                  </a:lnTo>
                  <a:lnTo>
                    <a:pt x="156" y="35"/>
                  </a:lnTo>
                  <a:lnTo>
                    <a:pt x="126" y="26"/>
                  </a:lnTo>
                  <a:lnTo>
                    <a:pt x="94" y="18"/>
                  </a:lnTo>
                  <a:lnTo>
                    <a:pt x="62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6" name="Freeform 255">
              <a:extLst>
                <a:ext uri="{FF2B5EF4-FFF2-40B4-BE49-F238E27FC236}">
                  <a16:creationId xmlns:a16="http://schemas.microsoft.com/office/drawing/2014/main" id="{4F15D398-BDF0-85C8-FE71-9545C1073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" y="3917"/>
              <a:ext cx="223" cy="285"/>
            </a:xfrm>
            <a:custGeom>
              <a:avLst/>
              <a:gdLst>
                <a:gd name="T0" fmla="*/ 0 w 446"/>
                <a:gd name="T1" fmla="*/ 0 h 571"/>
                <a:gd name="T2" fmla="*/ 7 w 446"/>
                <a:gd name="T3" fmla="*/ 20 h 571"/>
                <a:gd name="T4" fmla="*/ 7 w 446"/>
                <a:gd name="T5" fmla="*/ 20 h 571"/>
                <a:gd name="T6" fmla="*/ 25 w 446"/>
                <a:gd name="T7" fmla="*/ 61 h 571"/>
                <a:gd name="T8" fmla="*/ 43 w 446"/>
                <a:gd name="T9" fmla="*/ 104 h 571"/>
                <a:gd name="T10" fmla="*/ 62 w 446"/>
                <a:gd name="T11" fmla="*/ 146 h 571"/>
                <a:gd name="T12" fmla="*/ 72 w 446"/>
                <a:gd name="T13" fmla="*/ 167 h 571"/>
                <a:gd name="T14" fmla="*/ 84 w 446"/>
                <a:gd name="T15" fmla="*/ 187 h 571"/>
                <a:gd name="T16" fmla="*/ 84 w 446"/>
                <a:gd name="T17" fmla="*/ 187 h 571"/>
                <a:gd name="T18" fmla="*/ 112 w 446"/>
                <a:gd name="T19" fmla="*/ 229 h 571"/>
                <a:gd name="T20" fmla="*/ 141 w 446"/>
                <a:gd name="T21" fmla="*/ 272 h 571"/>
                <a:gd name="T22" fmla="*/ 202 w 446"/>
                <a:gd name="T23" fmla="*/ 354 h 571"/>
                <a:gd name="T24" fmla="*/ 202 w 446"/>
                <a:gd name="T25" fmla="*/ 354 h 571"/>
                <a:gd name="T26" fmla="*/ 221 w 446"/>
                <a:gd name="T27" fmla="*/ 380 h 571"/>
                <a:gd name="T28" fmla="*/ 241 w 446"/>
                <a:gd name="T29" fmla="*/ 409 h 571"/>
                <a:gd name="T30" fmla="*/ 263 w 446"/>
                <a:gd name="T31" fmla="*/ 434 h 571"/>
                <a:gd name="T32" fmla="*/ 286 w 446"/>
                <a:gd name="T33" fmla="*/ 460 h 571"/>
                <a:gd name="T34" fmla="*/ 310 w 446"/>
                <a:gd name="T35" fmla="*/ 484 h 571"/>
                <a:gd name="T36" fmla="*/ 336 w 446"/>
                <a:gd name="T37" fmla="*/ 507 h 571"/>
                <a:gd name="T38" fmla="*/ 363 w 446"/>
                <a:gd name="T39" fmla="*/ 528 h 571"/>
                <a:gd name="T40" fmla="*/ 377 w 446"/>
                <a:gd name="T41" fmla="*/ 537 h 571"/>
                <a:gd name="T42" fmla="*/ 391 w 446"/>
                <a:gd name="T43" fmla="*/ 546 h 571"/>
                <a:gd name="T44" fmla="*/ 437 w 446"/>
                <a:gd name="T45" fmla="*/ 571 h 571"/>
                <a:gd name="T46" fmla="*/ 437 w 446"/>
                <a:gd name="T47" fmla="*/ 571 h 571"/>
                <a:gd name="T48" fmla="*/ 446 w 446"/>
                <a:gd name="T49" fmla="*/ 571 h 571"/>
                <a:gd name="T50" fmla="*/ 446 w 446"/>
                <a:gd name="T51" fmla="*/ 571 h 571"/>
                <a:gd name="T52" fmla="*/ 433 w 446"/>
                <a:gd name="T53" fmla="*/ 553 h 571"/>
                <a:gd name="T54" fmla="*/ 419 w 446"/>
                <a:gd name="T55" fmla="*/ 535 h 571"/>
                <a:gd name="T56" fmla="*/ 405 w 446"/>
                <a:gd name="T57" fmla="*/ 515 h 571"/>
                <a:gd name="T58" fmla="*/ 392 w 446"/>
                <a:gd name="T59" fmla="*/ 494 h 571"/>
                <a:gd name="T60" fmla="*/ 380 w 446"/>
                <a:gd name="T61" fmla="*/ 471 h 571"/>
                <a:gd name="T62" fmla="*/ 366 w 446"/>
                <a:gd name="T63" fmla="*/ 446 h 571"/>
                <a:gd name="T64" fmla="*/ 353 w 446"/>
                <a:gd name="T65" fmla="*/ 419 h 571"/>
                <a:gd name="T66" fmla="*/ 340 w 446"/>
                <a:gd name="T67" fmla="*/ 391 h 571"/>
                <a:gd name="T68" fmla="*/ 327 w 446"/>
                <a:gd name="T69" fmla="*/ 360 h 571"/>
                <a:gd name="T70" fmla="*/ 314 w 446"/>
                <a:gd name="T71" fmla="*/ 328 h 571"/>
                <a:gd name="T72" fmla="*/ 303 w 446"/>
                <a:gd name="T73" fmla="*/ 293 h 571"/>
                <a:gd name="T74" fmla="*/ 291 w 446"/>
                <a:gd name="T75" fmla="*/ 256 h 571"/>
                <a:gd name="T76" fmla="*/ 280 w 446"/>
                <a:gd name="T77" fmla="*/ 218 h 571"/>
                <a:gd name="T78" fmla="*/ 268 w 446"/>
                <a:gd name="T79" fmla="*/ 177 h 571"/>
                <a:gd name="T80" fmla="*/ 257 w 446"/>
                <a:gd name="T81" fmla="*/ 133 h 571"/>
                <a:gd name="T82" fmla="*/ 246 w 446"/>
                <a:gd name="T83" fmla="*/ 88 h 571"/>
                <a:gd name="T84" fmla="*/ 243 w 446"/>
                <a:gd name="T85" fmla="*/ 72 h 571"/>
                <a:gd name="T86" fmla="*/ 243 w 446"/>
                <a:gd name="T87" fmla="*/ 72 h 571"/>
                <a:gd name="T88" fmla="*/ 237 w 446"/>
                <a:gd name="T89" fmla="*/ 69 h 571"/>
                <a:gd name="T90" fmla="*/ 237 w 446"/>
                <a:gd name="T91" fmla="*/ 69 h 571"/>
                <a:gd name="T92" fmla="*/ 226 w 446"/>
                <a:gd name="T93" fmla="*/ 61 h 571"/>
                <a:gd name="T94" fmla="*/ 212 w 446"/>
                <a:gd name="T95" fmla="*/ 55 h 571"/>
                <a:gd name="T96" fmla="*/ 185 w 446"/>
                <a:gd name="T97" fmla="*/ 44 h 571"/>
                <a:gd name="T98" fmla="*/ 155 w 446"/>
                <a:gd name="T99" fmla="*/ 33 h 571"/>
                <a:gd name="T100" fmla="*/ 123 w 446"/>
                <a:gd name="T101" fmla="*/ 24 h 571"/>
                <a:gd name="T102" fmla="*/ 93 w 446"/>
                <a:gd name="T103" fmla="*/ 18 h 571"/>
                <a:gd name="T104" fmla="*/ 61 w 446"/>
                <a:gd name="T105" fmla="*/ 12 h 571"/>
                <a:gd name="T106" fmla="*/ 0 w 446"/>
                <a:gd name="T107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571">
                  <a:moveTo>
                    <a:pt x="0" y="0"/>
                  </a:moveTo>
                  <a:lnTo>
                    <a:pt x="7" y="20"/>
                  </a:lnTo>
                  <a:lnTo>
                    <a:pt x="7" y="20"/>
                  </a:lnTo>
                  <a:lnTo>
                    <a:pt x="25" y="61"/>
                  </a:lnTo>
                  <a:lnTo>
                    <a:pt x="43" y="104"/>
                  </a:lnTo>
                  <a:lnTo>
                    <a:pt x="62" y="146"/>
                  </a:lnTo>
                  <a:lnTo>
                    <a:pt x="72" y="167"/>
                  </a:lnTo>
                  <a:lnTo>
                    <a:pt x="84" y="187"/>
                  </a:lnTo>
                  <a:lnTo>
                    <a:pt x="84" y="187"/>
                  </a:lnTo>
                  <a:lnTo>
                    <a:pt x="112" y="229"/>
                  </a:lnTo>
                  <a:lnTo>
                    <a:pt x="141" y="272"/>
                  </a:lnTo>
                  <a:lnTo>
                    <a:pt x="202" y="354"/>
                  </a:lnTo>
                  <a:lnTo>
                    <a:pt x="202" y="354"/>
                  </a:lnTo>
                  <a:lnTo>
                    <a:pt x="221" y="380"/>
                  </a:lnTo>
                  <a:lnTo>
                    <a:pt x="241" y="409"/>
                  </a:lnTo>
                  <a:lnTo>
                    <a:pt x="263" y="434"/>
                  </a:lnTo>
                  <a:lnTo>
                    <a:pt x="286" y="460"/>
                  </a:lnTo>
                  <a:lnTo>
                    <a:pt x="310" y="484"/>
                  </a:lnTo>
                  <a:lnTo>
                    <a:pt x="336" y="507"/>
                  </a:lnTo>
                  <a:lnTo>
                    <a:pt x="363" y="528"/>
                  </a:lnTo>
                  <a:lnTo>
                    <a:pt x="377" y="537"/>
                  </a:lnTo>
                  <a:lnTo>
                    <a:pt x="391" y="546"/>
                  </a:lnTo>
                  <a:lnTo>
                    <a:pt x="437" y="571"/>
                  </a:lnTo>
                  <a:lnTo>
                    <a:pt x="437" y="571"/>
                  </a:lnTo>
                  <a:lnTo>
                    <a:pt x="446" y="571"/>
                  </a:lnTo>
                  <a:lnTo>
                    <a:pt x="446" y="571"/>
                  </a:lnTo>
                  <a:lnTo>
                    <a:pt x="433" y="553"/>
                  </a:lnTo>
                  <a:lnTo>
                    <a:pt x="419" y="535"/>
                  </a:lnTo>
                  <a:lnTo>
                    <a:pt x="405" y="515"/>
                  </a:lnTo>
                  <a:lnTo>
                    <a:pt x="392" y="494"/>
                  </a:lnTo>
                  <a:lnTo>
                    <a:pt x="380" y="471"/>
                  </a:lnTo>
                  <a:lnTo>
                    <a:pt x="366" y="446"/>
                  </a:lnTo>
                  <a:lnTo>
                    <a:pt x="353" y="419"/>
                  </a:lnTo>
                  <a:lnTo>
                    <a:pt x="340" y="391"/>
                  </a:lnTo>
                  <a:lnTo>
                    <a:pt x="327" y="360"/>
                  </a:lnTo>
                  <a:lnTo>
                    <a:pt x="314" y="328"/>
                  </a:lnTo>
                  <a:lnTo>
                    <a:pt x="303" y="293"/>
                  </a:lnTo>
                  <a:lnTo>
                    <a:pt x="291" y="256"/>
                  </a:lnTo>
                  <a:lnTo>
                    <a:pt x="280" y="218"/>
                  </a:lnTo>
                  <a:lnTo>
                    <a:pt x="268" y="177"/>
                  </a:lnTo>
                  <a:lnTo>
                    <a:pt x="257" y="133"/>
                  </a:lnTo>
                  <a:lnTo>
                    <a:pt x="246" y="88"/>
                  </a:lnTo>
                  <a:lnTo>
                    <a:pt x="243" y="72"/>
                  </a:lnTo>
                  <a:lnTo>
                    <a:pt x="243" y="72"/>
                  </a:lnTo>
                  <a:lnTo>
                    <a:pt x="237" y="69"/>
                  </a:lnTo>
                  <a:lnTo>
                    <a:pt x="237" y="69"/>
                  </a:lnTo>
                  <a:lnTo>
                    <a:pt x="226" y="61"/>
                  </a:lnTo>
                  <a:lnTo>
                    <a:pt x="212" y="55"/>
                  </a:lnTo>
                  <a:lnTo>
                    <a:pt x="185" y="44"/>
                  </a:lnTo>
                  <a:lnTo>
                    <a:pt x="155" y="33"/>
                  </a:lnTo>
                  <a:lnTo>
                    <a:pt x="123" y="24"/>
                  </a:lnTo>
                  <a:lnTo>
                    <a:pt x="93" y="18"/>
                  </a:lnTo>
                  <a:lnTo>
                    <a:pt x="6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7" name="Freeform 256">
              <a:extLst>
                <a:ext uri="{FF2B5EF4-FFF2-40B4-BE49-F238E27FC236}">
                  <a16:creationId xmlns:a16="http://schemas.microsoft.com/office/drawing/2014/main" id="{352F19CA-22D4-8801-A57E-63030A42B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" y="3917"/>
              <a:ext cx="223" cy="285"/>
            </a:xfrm>
            <a:custGeom>
              <a:avLst/>
              <a:gdLst>
                <a:gd name="T0" fmla="*/ 0 w 446"/>
                <a:gd name="T1" fmla="*/ 0 h 571"/>
                <a:gd name="T2" fmla="*/ 7 w 446"/>
                <a:gd name="T3" fmla="*/ 20 h 571"/>
                <a:gd name="T4" fmla="*/ 7 w 446"/>
                <a:gd name="T5" fmla="*/ 20 h 571"/>
                <a:gd name="T6" fmla="*/ 25 w 446"/>
                <a:gd name="T7" fmla="*/ 61 h 571"/>
                <a:gd name="T8" fmla="*/ 43 w 446"/>
                <a:gd name="T9" fmla="*/ 104 h 571"/>
                <a:gd name="T10" fmla="*/ 62 w 446"/>
                <a:gd name="T11" fmla="*/ 146 h 571"/>
                <a:gd name="T12" fmla="*/ 72 w 446"/>
                <a:gd name="T13" fmla="*/ 167 h 571"/>
                <a:gd name="T14" fmla="*/ 84 w 446"/>
                <a:gd name="T15" fmla="*/ 187 h 571"/>
                <a:gd name="T16" fmla="*/ 84 w 446"/>
                <a:gd name="T17" fmla="*/ 187 h 571"/>
                <a:gd name="T18" fmla="*/ 112 w 446"/>
                <a:gd name="T19" fmla="*/ 229 h 571"/>
                <a:gd name="T20" fmla="*/ 141 w 446"/>
                <a:gd name="T21" fmla="*/ 272 h 571"/>
                <a:gd name="T22" fmla="*/ 202 w 446"/>
                <a:gd name="T23" fmla="*/ 354 h 571"/>
                <a:gd name="T24" fmla="*/ 202 w 446"/>
                <a:gd name="T25" fmla="*/ 354 h 571"/>
                <a:gd name="T26" fmla="*/ 221 w 446"/>
                <a:gd name="T27" fmla="*/ 380 h 571"/>
                <a:gd name="T28" fmla="*/ 241 w 446"/>
                <a:gd name="T29" fmla="*/ 409 h 571"/>
                <a:gd name="T30" fmla="*/ 263 w 446"/>
                <a:gd name="T31" fmla="*/ 434 h 571"/>
                <a:gd name="T32" fmla="*/ 286 w 446"/>
                <a:gd name="T33" fmla="*/ 460 h 571"/>
                <a:gd name="T34" fmla="*/ 310 w 446"/>
                <a:gd name="T35" fmla="*/ 484 h 571"/>
                <a:gd name="T36" fmla="*/ 336 w 446"/>
                <a:gd name="T37" fmla="*/ 507 h 571"/>
                <a:gd name="T38" fmla="*/ 363 w 446"/>
                <a:gd name="T39" fmla="*/ 528 h 571"/>
                <a:gd name="T40" fmla="*/ 377 w 446"/>
                <a:gd name="T41" fmla="*/ 537 h 571"/>
                <a:gd name="T42" fmla="*/ 391 w 446"/>
                <a:gd name="T43" fmla="*/ 546 h 571"/>
                <a:gd name="T44" fmla="*/ 437 w 446"/>
                <a:gd name="T45" fmla="*/ 571 h 571"/>
                <a:gd name="T46" fmla="*/ 437 w 446"/>
                <a:gd name="T47" fmla="*/ 571 h 571"/>
                <a:gd name="T48" fmla="*/ 446 w 446"/>
                <a:gd name="T49" fmla="*/ 571 h 571"/>
                <a:gd name="T50" fmla="*/ 446 w 446"/>
                <a:gd name="T51" fmla="*/ 571 h 571"/>
                <a:gd name="T52" fmla="*/ 433 w 446"/>
                <a:gd name="T53" fmla="*/ 553 h 571"/>
                <a:gd name="T54" fmla="*/ 419 w 446"/>
                <a:gd name="T55" fmla="*/ 535 h 571"/>
                <a:gd name="T56" fmla="*/ 405 w 446"/>
                <a:gd name="T57" fmla="*/ 515 h 571"/>
                <a:gd name="T58" fmla="*/ 392 w 446"/>
                <a:gd name="T59" fmla="*/ 494 h 571"/>
                <a:gd name="T60" fmla="*/ 380 w 446"/>
                <a:gd name="T61" fmla="*/ 471 h 571"/>
                <a:gd name="T62" fmla="*/ 366 w 446"/>
                <a:gd name="T63" fmla="*/ 446 h 571"/>
                <a:gd name="T64" fmla="*/ 353 w 446"/>
                <a:gd name="T65" fmla="*/ 419 h 571"/>
                <a:gd name="T66" fmla="*/ 340 w 446"/>
                <a:gd name="T67" fmla="*/ 391 h 571"/>
                <a:gd name="T68" fmla="*/ 327 w 446"/>
                <a:gd name="T69" fmla="*/ 360 h 571"/>
                <a:gd name="T70" fmla="*/ 314 w 446"/>
                <a:gd name="T71" fmla="*/ 328 h 571"/>
                <a:gd name="T72" fmla="*/ 303 w 446"/>
                <a:gd name="T73" fmla="*/ 293 h 571"/>
                <a:gd name="T74" fmla="*/ 291 w 446"/>
                <a:gd name="T75" fmla="*/ 256 h 571"/>
                <a:gd name="T76" fmla="*/ 280 w 446"/>
                <a:gd name="T77" fmla="*/ 218 h 571"/>
                <a:gd name="T78" fmla="*/ 268 w 446"/>
                <a:gd name="T79" fmla="*/ 177 h 571"/>
                <a:gd name="T80" fmla="*/ 257 w 446"/>
                <a:gd name="T81" fmla="*/ 133 h 571"/>
                <a:gd name="T82" fmla="*/ 246 w 446"/>
                <a:gd name="T83" fmla="*/ 88 h 571"/>
                <a:gd name="T84" fmla="*/ 243 w 446"/>
                <a:gd name="T85" fmla="*/ 72 h 571"/>
                <a:gd name="T86" fmla="*/ 243 w 446"/>
                <a:gd name="T87" fmla="*/ 72 h 571"/>
                <a:gd name="T88" fmla="*/ 237 w 446"/>
                <a:gd name="T89" fmla="*/ 69 h 571"/>
                <a:gd name="T90" fmla="*/ 237 w 446"/>
                <a:gd name="T91" fmla="*/ 69 h 571"/>
                <a:gd name="T92" fmla="*/ 226 w 446"/>
                <a:gd name="T93" fmla="*/ 61 h 571"/>
                <a:gd name="T94" fmla="*/ 212 w 446"/>
                <a:gd name="T95" fmla="*/ 55 h 571"/>
                <a:gd name="T96" fmla="*/ 185 w 446"/>
                <a:gd name="T97" fmla="*/ 44 h 571"/>
                <a:gd name="T98" fmla="*/ 155 w 446"/>
                <a:gd name="T99" fmla="*/ 33 h 571"/>
                <a:gd name="T100" fmla="*/ 123 w 446"/>
                <a:gd name="T101" fmla="*/ 24 h 571"/>
                <a:gd name="T102" fmla="*/ 93 w 446"/>
                <a:gd name="T103" fmla="*/ 18 h 571"/>
                <a:gd name="T104" fmla="*/ 61 w 446"/>
                <a:gd name="T105" fmla="*/ 12 h 571"/>
                <a:gd name="T106" fmla="*/ 0 w 446"/>
                <a:gd name="T107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571">
                  <a:moveTo>
                    <a:pt x="0" y="0"/>
                  </a:moveTo>
                  <a:lnTo>
                    <a:pt x="7" y="20"/>
                  </a:lnTo>
                  <a:lnTo>
                    <a:pt x="7" y="20"/>
                  </a:lnTo>
                  <a:lnTo>
                    <a:pt x="25" y="61"/>
                  </a:lnTo>
                  <a:lnTo>
                    <a:pt x="43" y="104"/>
                  </a:lnTo>
                  <a:lnTo>
                    <a:pt x="62" y="146"/>
                  </a:lnTo>
                  <a:lnTo>
                    <a:pt x="72" y="167"/>
                  </a:lnTo>
                  <a:lnTo>
                    <a:pt x="84" y="187"/>
                  </a:lnTo>
                  <a:lnTo>
                    <a:pt x="84" y="187"/>
                  </a:lnTo>
                  <a:lnTo>
                    <a:pt x="112" y="229"/>
                  </a:lnTo>
                  <a:lnTo>
                    <a:pt x="141" y="272"/>
                  </a:lnTo>
                  <a:lnTo>
                    <a:pt x="202" y="354"/>
                  </a:lnTo>
                  <a:lnTo>
                    <a:pt x="202" y="354"/>
                  </a:lnTo>
                  <a:lnTo>
                    <a:pt x="221" y="380"/>
                  </a:lnTo>
                  <a:lnTo>
                    <a:pt x="241" y="409"/>
                  </a:lnTo>
                  <a:lnTo>
                    <a:pt x="263" y="434"/>
                  </a:lnTo>
                  <a:lnTo>
                    <a:pt x="286" y="460"/>
                  </a:lnTo>
                  <a:lnTo>
                    <a:pt x="310" y="484"/>
                  </a:lnTo>
                  <a:lnTo>
                    <a:pt x="336" y="507"/>
                  </a:lnTo>
                  <a:lnTo>
                    <a:pt x="363" y="528"/>
                  </a:lnTo>
                  <a:lnTo>
                    <a:pt x="377" y="537"/>
                  </a:lnTo>
                  <a:lnTo>
                    <a:pt x="391" y="546"/>
                  </a:lnTo>
                  <a:lnTo>
                    <a:pt x="437" y="571"/>
                  </a:lnTo>
                  <a:lnTo>
                    <a:pt x="437" y="571"/>
                  </a:lnTo>
                  <a:lnTo>
                    <a:pt x="446" y="571"/>
                  </a:lnTo>
                  <a:lnTo>
                    <a:pt x="446" y="571"/>
                  </a:lnTo>
                  <a:lnTo>
                    <a:pt x="433" y="553"/>
                  </a:lnTo>
                  <a:lnTo>
                    <a:pt x="419" y="535"/>
                  </a:lnTo>
                  <a:lnTo>
                    <a:pt x="405" y="515"/>
                  </a:lnTo>
                  <a:lnTo>
                    <a:pt x="392" y="494"/>
                  </a:lnTo>
                  <a:lnTo>
                    <a:pt x="380" y="471"/>
                  </a:lnTo>
                  <a:lnTo>
                    <a:pt x="366" y="446"/>
                  </a:lnTo>
                  <a:lnTo>
                    <a:pt x="353" y="419"/>
                  </a:lnTo>
                  <a:lnTo>
                    <a:pt x="340" y="391"/>
                  </a:lnTo>
                  <a:lnTo>
                    <a:pt x="327" y="360"/>
                  </a:lnTo>
                  <a:lnTo>
                    <a:pt x="314" y="328"/>
                  </a:lnTo>
                  <a:lnTo>
                    <a:pt x="303" y="293"/>
                  </a:lnTo>
                  <a:lnTo>
                    <a:pt x="291" y="256"/>
                  </a:lnTo>
                  <a:lnTo>
                    <a:pt x="280" y="218"/>
                  </a:lnTo>
                  <a:lnTo>
                    <a:pt x="268" y="177"/>
                  </a:lnTo>
                  <a:lnTo>
                    <a:pt x="257" y="133"/>
                  </a:lnTo>
                  <a:lnTo>
                    <a:pt x="246" y="88"/>
                  </a:lnTo>
                  <a:lnTo>
                    <a:pt x="243" y="72"/>
                  </a:lnTo>
                  <a:lnTo>
                    <a:pt x="243" y="72"/>
                  </a:lnTo>
                  <a:lnTo>
                    <a:pt x="237" y="69"/>
                  </a:lnTo>
                  <a:lnTo>
                    <a:pt x="237" y="69"/>
                  </a:lnTo>
                  <a:lnTo>
                    <a:pt x="226" y="61"/>
                  </a:lnTo>
                  <a:lnTo>
                    <a:pt x="212" y="55"/>
                  </a:lnTo>
                  <a:lnTo>
                    <a:pt x="185" y="44"/>
                  </a:lnTo>
                  <a:lnTo>
                    <a:pt x="155" y="33"/>
                  </a:lnTo>
                  <a:lnTo>
                    <a:pt x="123" y="24"/>
                  </a:lnTo>
                  <a:lnTo>
                    <a:pt x="93" y="18"/>
                  </a:lnTo>
                  <a:lnTo>
                    <a:pt x="61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8" name="Freeform 257">
              <a:extLst>
                <a:ext uri="{FF2B5EF4-FFF2-40B4-BE49-F238E27FC236}">
                  <a16:creationId xmlns:a16="http://schemas.microsoft.com/office/drawing/2014/main" id="{0F5A2F03-8628-287E-DF7B-9B5FCA67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656"/>
              <a:ext cx="71" cy="393"/>
            </a:xfrm>
            <a:custGeom>
              <a:avLst/>
              <a:gdLst>
                <a:gd name="T0" fmla="*/ 40 w 141"/>
                <a:gd name="T1" fmla="*/ 0 h 787"/>
                <a:gd name="T2" fmla="*/ 40 w 141"/>
                <a:gd name="T3" fmla="*/ 0 h 787"/>
                <a:gd name="T4" fmla="*/ 35 w 141"/>
                <a:gd name="T5" fmla="*/ 44 h 787"/>
                <a:gd name="T6" fmla="*/ 30 w 141"/>
                <a:gd name="T7" fmla="*/ 92 h 787"/>
                <a:gd name="T8" fmla="*/ 26 w 141"/>
                <a:gd name="T9" fmla="*/ 158 h 787"/>
                <a:gd name="T10" fmla="*/ 26 w 141"/>
                <a:gd name="T11" fmla="*/ 158 h 787"/>
                <a:gd name="T12" fmla="*/ 20 w 141"/>
                <a:gd name="T13" fmla="*/ 237 h 787"/>
                <a:gd name="T14" fmla="*/ 11 w 141"/>
                <a:gd name="T15" fmla="*/ 331 h 787"/>
                <a:gd name="T16" fmla="*/ 8 w 141"/>
                <a:gd name="T17" fmla="*/ 384 h 787"/>
                <a:gd name="T18" fmla="*/ 6 w 141"/>
                <a:gd name="T19" fmla="*/ 441 h 787"/>
                <a:gd name="T20" fmla="*/ 6 w 141"/>
                <a:gd name="T21" fmla="*/ 501 h 787"/>
                <a:gd name="T22" fmla="*/ 8 w 141"/>
                <a:gd name="T23" fmla="*/ 565 h 787"/>
                <a:gd name="T24" fmla="*/ 8 w 141"/>
                <a:gd name="T25" fmla="*/ 565 h 787"/>
                <a:gd name="T26" fmla="*/ 8 w 141"/>
                <a:gd name="T27" fmla="*/ 600 h 787"/>
                <a:gd name="T28" fmla="*/ 8 w 141"/>
                <a:gd name="T29" fmla="*/ 642 h 787"/>
                <a:gd name="T30" fmla="*/ 6 w 141"/>
                <a:gd name="T31" fmla="*/ 691 h 787"/>
                <a:gd name="T32" fmla="*/ 2 w 141"/>
                <a:gd name="T33" fmla="*/ 744 h 787"/>
                <a:gd name="T34" fmla="*/ 0 w 141"/>
                <a:gd name="T35" fmla="*/ 758 h 787"/>
                <a:gd name="T36" fmla="*/ 0 w 141"/>
                <a:gd name="T37" fmla="*/ 758 h 787"/>
                <a:gd name="T38" fmla="*/ 6 w 141"/>
                <a:gd name="T39" fmla="*/ 761 h 787"/>
                <a:gd name="T40" fmla="*/ 21 w 141"/>
                <a:gd name="T41" fmla="*/ 766 h 787"/>
                <a:gd name="T42" fmla="*/ 35 w 141"/>
                <a:gd name="T43" fmla="*/ 770 h 787"/>
                <a:gd name="T44" fmla="*/ 54 w 141"/>
                <a:gd name="T45" fmla="*/ 774 h 787"/>
                <a:gd name="T46" fmla="*/ 79 w 141"/>
                <a:gd name="T47" fmla="*/ 778 h 787"/>
                <a:gd name="T48" fmla="*/ 111 w 141"/>
                <a:gd name="T49" fmla="*/ 783 h 787"/>
                <a:gd name="T50" fmla="*/ 111 w 141"/>
                <a:gd name="T51" fmla="*/ 783 h 787"/>
                <a:gd name="T52" fmla="*/ 141 w 141"/>
                <a:gd name="T53" fmla="*/ 787 h 787"/>
                <a:gd name="T54" fmla="*/ 130 w 141"/>
                <a:gd name="T55" fmla="*/ 747 h 787"/>
                <a:gd name="T56" fmla="*/ 130 w 141"/>
                <a:gd name="T57" fmla="*/ 747 h 787"/>
                <a:gd name="T58" fmla="*/ 112 w 141"/>
                <a:gd name="T59" fmla="*/ 660 h 787"/>
                <a:gd name="T60" fmla="*/ 96 w 141"/>
                <a:gd name="T61" fmla="*/ 573 h 787"/>
                <a:gd name="T62" fmla="*/ 84 w 141"/>
                <a:gd name="T63" fmla="*/ 486 h 787"/>
                <a:gd name="T64" fmla="*/ 72 w 141"/>
                <a:gd name="T65" fmla="*/ 397 h 787"/>
                <a:gd name="T66" fmla="*/ 63 w 141"/>
                <a:gd name="T67" fmla="*/ 309 h 787"/>
                <a:gd name="T68" fmla="*/ 57 w 141"/>
                <a:gd name="T69" fmla="*/ 220 h 787"/>
                <a:gd name="T70" fmla="*/ 54 w 141"/>
                <a:gd name="T71" fmla="*/ 131 h 787"/>
                <a:gd name="T72" fmla="*/ 53 w 141"/>
                <a:gd name="T73" fmla="*/ 41 h 787"/>
                <a:gd name="T74" fmla="*/ 40 w 141"/>
                <a:gd name="T75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787">
                  <a:moveTo>
                    <a:pt x="40" y="0"/>
                  </a:moveTo>
                  <a:lnTo>
                    <a:pt x="40" y="0"/>
                  </a:lnTo>
                  <a:lnTo>
                    <a:pt x="35" y="44"/>
                  </a:lnTo>
                  <a:lnTo>
                    <a:pt x="30" y="9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0" y="237"/>
                  </a:lnTo>
                  <a:lnTo>
                    <a:pt x="11" y="331"/>
                  </a:lnTo>
                  <a:lnTo>
                    <a:pt x="8" y="384"/>
                  </a:lnTo>
                  <a:lnTo>
                    <a:pt x="6" y="441"/>
                  </a:lnTo>
                  <a:lnTo>
                    <a:pt x="6" y="501"/>
                  </a:lnTo>
                  <a:lnTo>
                    <a:pt x="8" y="565"/>
                  </a:lnTo>
                  <a:lnTo>
                    <a:pt x="8" y="565"/>
                  </a:lnTo>
                  <a:lnTo>
                    <a:pt x="8" y="600"/>
                  </a:lnTo>
                  <a:lnTo>
                    <a:pt x="8" y="642"/>
                  </a:lnTo>
                  <a:lnTo>
                    <a:pt x="6" y="691"/>
                  </a:lnTo>
                  <a:lnTo>
                    <a:pt x="2" y="74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6" y="761"/>
                  </a:lnTo>
                  <a:lnTo>
                    <a:pt x="21" y="766"/>
                  </a:lnTo>
                  <a:lnTo>
                    <a:pt x="35" y="770"/>
                  </a:lnTo>
                  <a:lnTo>
                    <a:pt x="54" y="774"/>
                  </a:lnTo>
                  <a:lnTo>
                    <a:pt x="79" y="778"/>
                  </a:lnTo>
                  <a:lnTo>
                    <a:pt x="111" y="783"/>
                  </a:lnTo>
                  <a:lnTo>
                    <a:pt x="111" y="783"/>
                  </a:lnTo>
                  <a:lnTo>
                    <a:pt x="141" y="787"/>
                  </a:lnTo>
                  <a:lnTo>
                    <a:pt x="130" y="747"/>
                  </a:lnTo>
                  <a:lnTo>
                    <a:pt x="130" y="747"/>
                  </a:lnTo>
                  <a:lnTo>
                    <a:pt x="112" y="660"/>
                  </a:lnTo>
                  <a:lnTo>
                    <a:pt x="96" y="573"/>
                  </a:lnTo>
                  <a:lnTo>
                    <a:pt x="84" y="486"/>
                  </a:lnTo>
                  <a:lnTo>
                    <a:pt x="72" y="397"/>
                  </a:lnTo>
                  <a:lnTo>
                    <a:pt x="63" y="309"/>
                  </a:lnTo>
                  <a:lnTo>
                    <a:pt x="57" y="220"/>
                  </a:lnTo>
                  <a:lnTo>
                    <a:pt x="54" y="131"/>
                  </a:lnTo>
                  <a:lnTo>
                    <a:pt x="53" y="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9" name="Freeform 258">
              <a:extLst>
                <a:ext uri="{FF2B5EF4-FFF2-40B4-BE49-F238E27FC236}">
                  <a16:creationId xmlns:a16="http://schemas.microsoft.com/office/drawing/2014/main" id="{264F7F59-7F15-4E17-23A3-0BAD4D144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656"/>
              <a:ext cx="71" cy="393"/>
            </a:xfrm>
            <a:custGeom>
              <a:avLst/>
              <a:gdLst>
                <a:gd name="T0" fmla="*/ 40 w 141"/>
                <a:gd name="T1" fmla="*/ 0 h 787"/>
                <a:gd name="T2" fmla="*/ 40 w 141"/>
                <a:gd name="T3" fmla="*/ 0 h 787"/>
                <a:gd name="T4" fmla="*/ 35 w 141"/>
                <a:gd name="T5" fmla="*/ 44 h 787"/>
                <a:gd name="T6" fmla="*/ 30 w 141"/>
                <a:gd name="T7" fmla="*/ 92 h 787"/>
                <a:gd name="T8" fmla="*/ 26 w 141"/>
                <a:gd name="T9" fmla="*/ 158 h 787"/>
                <a:gd name="T10" fmla="*/ 26 w 141"/>
                <a:gd name="T11" fmla="*/ 158 h 787"/>
                <a:gd name="T12" fmla="*/ 20 w 141"/>
                <a:gd name="T13" fmla="*/ 237 h 787"/>
                <a:gd name="T14" fmla="*/ 11 w 141"/>
                <a:gd name="T15" fmla="*/ 331 h 787"/>
                <a:gd name="T16" fmla="*/ 8 w 141"/>
                <a:gd name="T17" fmla="*/ 384 h 787"/>
                <a:gd name="T18" fmla="*/ 6 w 141"/>
                <a:gd name="T19" fmla="*/ 441 h 787"/>
                <a:gd name="T20" fmla="*/ 6 w 141"/>
                <a:gd name="T21" fmla="*/ 501 h 787"/>
                <a:gd name="T22" fmla="*/ 8 w 141"/>
                <a:gd name="T23" fmla="*/ 565 h 787"/>
                <a:gd name="T24" fmla="*/ 8 w 141"/>
                <a:gd name="T25" fmla="*/ 565 h 787"/>
                <a:gd name="T26" fmla="*/ 8 w 141"/>
                <a:gd name="T27" fmla="*/ 600 h 787"/>
                <a:gd name="T28" fmla="*/ 8 w 141"/>
                <a:gd name="T29" fmla="*/ 642 h 787"/>
                <a:gd name="T30" fmla="*/ 6 w 141"/>
                <a:gd name="T31" fmla="*/ 691 h 787"/>
                <a:gd name="T32" fmla="*/ 2 w 141"/>
                <a:gd name="T33" fmla="*/ 744 h 787"/>
                <a:gd name="T34" fmla="*/ 0 w 141"/>
                <a:gd name="T35" fmla="*/ 758 h 787"/>
                <a:gd name="T36" fmla="*/ 0 w 141"/>
                <a:gd name="T37" fmla="*/ 758 h 787"/>
                <a:gd name="T38" fmla="*/ 6 w 141"/>
                <a:gd name="T39" fmla="*/ 761 h 787"/>
                <a:gd name="T40" fmla="*/ 21 w 141"/>
                <a:gd name="T41" fmla="*/ 766 h 787"/>
                <a:gd name="T42" fmla="*/ 35 w 141"/>
                <a:gd name="T43" fmla="*/ 770 h 787"/>
                <a:gd name="T44" fmla="*/ 54 w 141"/>
                <a:gd name="T45" fmla="*/ 774 h 787"/>
                <a:gd name="T46" fmla="*/ 79 w 141"/>
                <a:gd name="T47" fmla="*/ 778 h 787"/>
                <a:gd name="T48" fmla="*/ 111 w 141"/>
                <a:gd name="T49" fmla="*/ 783 h 787"/>
                <a:gd name="T50" fmla="*/ 111 w 141"/>
                <a:gd name="T51" fmla="*/ 783 h 787"/>
                <a:gd name="T52" fmla="*/ 141 w 141"/>
                <a:gd name="T53" fmla="*/ 787 h 787"/>
                <a:gd name="T54" fmla="*/ 130 w 141"/>
                <a:gd name="T55" fmla="*/ 747 h 787"/>
                <a:gd name="T56" fmla="*/ 130 w 141"/>
                <a:gd name="T57" fmla="*/ 747 h 787"/>
                <a:gd name="T58" fmla="*/ 112 w 141"/>
                <a:gd name="T59" fmla="*/ 660 h 787"/>
                <a:gd name="T60" fmla="*/ 96 w 141"/>
                <a:gd name="T61" fmla="*/ 573 h 787"/>
                <a:gd name="T62" fmla="*/ 84 w 141"/>
                <a:gd name="T63" fmla="*/ 486 h 787"/>
                <a:gd name="T64" fmla="*/ 72 w 141"/>
                <a:gd name="T65" fmla="*/ 397 h 787"/>
                <a:gd name="T66" fmla="*/ 63 w 141"/>
                <a:gd name="T67" fmla="*/ 309 h 787"/>
                <a:gd name="T68" fmla="*/ 57 w 141"/>
                <a:gd name="T69" fmla="*/ 220 h 787"/>
                <a:gd name="T70" fmla="*/ 54 w 141"/>
                <a:gd name="T71" fmla="*/ 131 h 787"/>
                <a:gd name="T72" fmla="*/ 53 w 141"/>
                <a:gd name="T73" fmla="*/ 41 h 787"/>
                <a:gd name="T74" fmla="*/ 40 w 141"/>
                <a:gd name="T75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787">
                  <a:moveTo>
                    <a:pt x="40" y="0"/>
                  </a:moveTo>
                  <a:lnTo>
                    <a:pt x="40" y="0"/>
                  </a:lnTo>
                  <a:lnTo>
                    <a:pt x="35" y="44"/>
                  </a:lnTo>
                  <a:lnTo>
                    <a:pt x="30" y="9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0" y="237"/>
                  </a:lnTo>
                  <a:lnTo>
                    <a:pt x="11" y="331"/>
                  </a:lnTo>
                  <a:lnTo>
                    <a:pt x="8" y="384"/>
                  </a:lnTo>
                  <a:lnTo>
                    <a:pt x="6" y="441"/>
                  </a:lnTo>
                  <a:lnTo>
                    <a:pt x="6" y="501"/>
                  </a:lnTo>
                  <a:lnTo>
                    <a:pt x="8" y="565"/>
                  </a:lnTo>
                  <a:lnTo>
                    <a:pt x="8" y="565"/>
                  </a:lnTo>
                  <a:lnTo>
                    <a:pt x="8" y="600"/>
                  </a:lnTo>
                  <a:lnTo>
                    <a:pt x="8" y="642"/>
                  </a:lnTo>
                  <a:lnTo>
                    <a:pt x="6" y="691"/>
                  </a:lnTo>
                  <a:lnTo>
                    <a:pt x="2" y="74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6" y="761"/>
                  </a:lnTo>
                  <a:lnTo>
                    <a:pt x="21" y="766"/>
                  </a:lnTo>
                  <a:lnTo>
                    <a:pt x="35" y="770"/>
                  </a:lnTo>
                  <a:lnTo>
                    <a:pt x="54" y="774"/>
                  </a:lnTo>
                  <a:lnTo>
                    <a:pt x="79" y="778"/>
                  </a:lnTo>
                  <a:lnTo>
                    <a:pt x="111" y="783"/>
                  </a:lnTo>
                  <a:lnTo>
                    <a:pt x="111" y="783"/>
                  </a:lnTo>
                  <a:lnTo>
                    <a:pt x="141" y="787"/>
                  </a:lnTo>
                  <a:lnTo>
                    <a:pt x="130" y="747"/>
                  </a:lnTo>
                  <a:lnTo>
                    <a:pt x="130" y="747"/>
                  </a:lnTo>
                  <a:lnTo>
                    <a:pt x="112" y="660"/>
                  </a:lnTo>
                  <a:lnTo>
                    <a:pt x="96" y="573"/>
                  </a:lnTo>
                  <a:lnTo>
                    <a:pt x="84" y="486"/>
                  </a:lnTo>
                  <a:lnTo>
                    <a:pt x="72" y="397"/>
                  </a:lnTo>
                  <a:lnTo>
                    <a:pt x="63" y="309"/>
                  </a:lnTo>
                  <a:lnTo>
                    <a:pt x="57" y="220"/>
                  </a:lnTo>
                  <a:lnTo>
                    <a:pt x="54" y="131"/>
                  </a:lnTo>
                  <a:lnTo>
                    <a:pt x="53" y="4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0" name="Freeform 259">
              <a:extLst>
                <a:ext uri="{FF2B5EF4-FFF2-40B4-BE49-F238E27FC236}">
                  <a16:creationId xmlns:a16="http://schemas.microsoft.com/office/drawing/2014/main" id="{8FFF4DCA-D0F4-B79C-04E4-421A9E344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2732"/>
              <a:ext cx="331" cy="511"/>
            </a:xfrm>
            <a:custGeom>
              <a:avLst/>
              <a:gdLst>
                <a:gd name="T0" fmla="*/ 664 w 664"/>
                <a:gd name="T1" fmla="*/ 0 h 1024"/>
                <a:gd name="T2" fmla="*/ 663 w 664"/>
                <a:gd name="T3" fmla="*/ 7 h 1024"/>
                <a:gd name="T4" fmla="*/ 650 w 664"/>
                <a:gd name="T5" fmla="*/ 85 h 1024"/>
                <a:gd name="T6" fmla="*/ 623 w 664"/>
                <a:gd name="T7" fmla="*/ 171 h 1024"/>
                <a:gd name="T8" fmla="*/ 605 w 664"/>
                <a:gd name="T9" fmla="*/ 215 h 1024"/>
                <a:gd name="T10" fmla="*/ 584 w 664"/>
                <a:gd name="T11" fmla="*/ 258 h 1024"/>
                <a:gd name="T12" fmla="*/ 560 w 664"/>
                <a:gd name="T13" fmla="*/ 299 h 1024"/>
                <a:gd name="T14" fmla="*/ 533 w 664"/>
                <a:gd name="T15" fmla="*/ 337 h 1024"/>
                <a:gd name="T16" fmla="*/ 423 w 664"/>
                <a:gd name="T17" fmla="*/ 475 h 1024"/>
                <a:gd name="T18" fmla="*/ 280 w 664"/>
                <a:gd name="T19" fmla="*/ 652 h 1024"/>
                <a:gd name="T20" fmla="*/ 172 w 664"/>
                <a:gd name="T21" fmla="*/ 777 h 1024"/>
                <a:gd name="T22" fmla="*/ 110 w 664"/>
                <a:gd name="T23" fmla="*/ 842 h 1024"/>
                <a:gd name="T24" fmla="*/ 63 w 664"/>
                <a:gd name="T25" fmla="*/ 884 h 1024"/>
                <a:gd name="T26" fmla="*/ 45 w 664"/>
                <a:gd name="T27" fmla="*/ 896 h 1024"/>
                <a:gd name="T28" fmla="*/ 22 w 664"/>
                <a:gd name="T29" fmla="*/ 908 h 1024"/>
                <a:gd name="T30" fmla="*/ 3 w 664"/>
                <a:gd name="T31" fmla="*/ 920 h 1024"/>
                <a:gd name="T32" fmla="*/ 0 w 664"/>
                <a:gd name="T33" fmla="*/ 921 h 1024"/>
                <a:gd name="T34" fmla="*/ 25 w 664"/>
                <a:gd name="T35" fmla="*/ 971 h 1024"/>
                <a:gd name="T36" fmla="*/ 35 w 664"/>
                <a:gd name="T37" fmla="*/ 1002 h 1024"/>
                <a:gd name="T38" fmla="*/ 39 w 664"/>
                <a:gd name="T39" fmla="*/ 1020 h 1024"/>
                <a:gd name="T40" fmla="*/ 43 w 664"/>
                <a:gd name="T41" fmla="*/ 1020 h 1024"/>
                <a:gd name="T42" fmla="*/ 41 w 664"/>
                <a:gd name="T43" fmla="*/ 1007 h 1024"/>
                <a:gd name="T44" fmla="*/ 30 w 664"/>
                <a:gd name="T45" fmla="*/ 975 h 1024"/>
                <a:gd name="T46" fmla="*/ 9 w 664"/>
                <a:gd name="T47" fmla="*/ 931 h 1024"/>
                <a:gd name="T48" fmla="*/ 3 w 664"/>
                <a:gd name="T49" fmla="*/ 920 h 1024"/>
                <a:gd name="T50" fmla="*/ 45 w 664"/>
                <a:gd name="T51" fmla="*/ 896 h 1024"/>
                <a:gd name="T52" fmla="*/ 54 w 664"/>
                <a:gd name="T53" fmla="*/ 892 h 1024"/>
                <a:gd name="T54" fmla="*/ 85 w 664"/>
                <a:gd name="T55" fmla="*/ 866 h 1024"/>
                <a:gd name="T56" fmla="*/ 140 w 664"/>
                <a:gd name="T57" fmla="*/ 811 h 1024"/>
                <a:gd name="T58" fmla="*/ 207 w 664"/>
                <a:gd name="T59" fmla="*/ 737 h 1024"/>
                <a:gd name="T60" fmla="*/ 353 w 664"/>
                <a:gd name="T61" fmla="*/ 563 h 1024"/>
                <a:gd name="T62" fmla="*/ 533 w 664"/>
                <a:gd name="T63" fmla="*/ 337 h 1024"/>
                <a:gd name="T64" fmla="*/ 547 w 664"/>
                <a:gd name="T65" fmla="*/ 318 h 1024"/>
                <a:gd name="T66" fmla="*/ 573 w 664"/>
                <a:gd name="T67" fmla="*/ 278 h 1024"/>
                <a:gd name="T68" fmla="*/ 595 w 664"/>
                <a:gd name="T69" fmla="*/ 237 h 1024"/>
                <a:gd name="T70" fmla="*/ 615 w 664"/>
                <a:gd name="T71" fmla="*/ 194 h 1024"/>
                <a:gd name="T72" fmla="*/ 638 w 664"/>
                <a:gd name="T73" fmla="*/ 127 h 1024"/>
                <a:gd name="T74" fmla="*/ 658 w 664"/>
                <a:gd name="T75" fmla="*/ 44 h 1024"/>
                <a:gd name="T76" fmla="*/ 663 w 664"/>
                <a:gd name="T77" fmla="*/ 7 h 1024"/>
                <a:gd name="T78" fmla="*/ 664 w 664"/>
                <a:gd name="T7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4" h="1024">
                  <a:moveTo>
                    <a:pt x="664" y="0"/>
                  </a:moveTo>
                  <a:lnTo>
                    <a:pt x="664" y="0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58" y="44"/>
                  </a:lnTo>
                  <a:lnTo>
                    <a:pt x="650" y="85"/>
                  </a:lnTo>
                  <a:lnTo>
                    <a:pt x="638" y="127"/>
                  </a:lnTo>
                  <a:lnTo>
                    <a:pt x="623" y="171"/>
                  </a:lnTo>
                  <a:lnTo>
                    <a:pt x="615" y="194"/>
                  </a:lnTo>
                  <a:lnTo>
                    <a:pt x="605" y="215"/>
                  </a:lnTo>
                  <a:lnTo>
                    <a:pt x="595" y="237"/>
                  </a:lnTo>
                  <a:lnTo>
                    <a:pt x="584" y="258"/>
                  </a:lnTo>
                  <a:lnTo>
                    <a:pt x="573" y="278"/>
                  </a:lnTo>
                  <a:lnTo>
                    <a:pt x="560" y="299"/>
                  </a:lnTo>
                  <a:lnTo>
                    <a:pt x="547" y="318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423" y="475"/>
                  </a:lnTo>
                  <a:lnTo>
                    <a:pt x="353" y="563"/>
                  </a:lnTo>
                  <a:lnTo>
                    <a:pt x="280" y="652"/>
                  </a:lnTo>
                  <a:lnTo>
                    <a:pt x="207" y="737"/>
                  </a:lnTo>
                  <a:lnTo>
                    <a:pt x="172" y="777"/>
                  </a:lnTo>
                  <a:lnTo>
                    <a:pt x="140" y="811"/>
                  </a:lnTo>
                  <a:lnTo>
                    <a:pt x="110" y="842"/>
                  </a:lnTo>
                  <a:lnTo>
                    <a:pt x="85" y="866"/>
                  </a:lnTo>
                  <a:lnTo>
                    <a:pt x="63" y="884"/>
                  </a:lnTo>
                  <a:lnTo>
                    <a:pt x="54" y="892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22" y="908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0" y="942"/>
                  </a:lnTo>
                  <a:lnTo>
                    <a:pt x="25" y="971"/>
                  </a:lnTo>
                  <a:lnTo>
                    <a:pt x="31" y="987"/>
                  </a:lnTo>
                  <a:lnTo>
                    <a:pt x="35" y="1002"/>
                  </a:lnTo>
                  <a:lnTo>
                    <a:pt x="39" y="1015"/>
                  </a:lnTo>
                  <a:lnTo>
                    <a:pt x="39" y="1020"/>
                  </a:lnTo>
                  <a:lnTo>
                    <a:pt x="37" y="1024"/>
                  </a:lnTo>
                  <a:lnTo>
                    <a:pt x="43" y="1020"/>
                  </a:lnTo>
                  <a:lnTo>
                    <a:pt x="43" y="1020"/>
                  </a:lnTo>
                  <a:lnTo>
                    <a:pt x="41" y="1007"/>
                  </a:lnTo>
                  <a:lnTo>
                    <a:pt x="36" y="992"/>
                  </a:lnTo>
                  <a:lnTo>
                    <a:pt x="30" y="975"/>
                  </a:lnTo>
                  <a:lnTo>
                    <a:pt x="22" y="958"/>
                  </a:lnTo>
                  <a:lnTo>
                    <a:pt x="9" y="931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22" y="908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54" y="892"/>
                  </a:lnTo>
                  <a:lnTo>
                    <a:pt x="63" y="884"/>
                  </a:lnTo>
                  <a:lnTo>
                    <a:pt x="85" y="866"/>
                  </a:lnTo>
                  <a:lnTo>
                    <a:pt x="110" y="842"/>
                  </a:lnTo>
                  <a:lnTo>
                    <a:pt x="140" y="811"/>
                  </a:lnTo>
                  <a:lnTo>
                    <a:pt x="172" y="777"/>
                  </a:lnTo>
                  <a:lnTo>
                    <a:pt x="207" y="737"/>
                  </a:lnTo>
                  <a:lnTo>
                    <a:pt x="280" y="652"/>
                  </a:lnTo>
                  <a:lnTo>
                    <a:pt x="353" y="563"/>
                  </a:lnTo>
                  <a:lnTo>
                    <a:pt x="423" y="475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547" y="318"/>
                  </a:lnTo>
                  <a:lnTo>
                    <a:pt x="560" y="299"/>
                  </a:lnTo>
                  <a:lnTo>
                    <a:pt x="573" y="278"/>
                  </a:lnTo>
                  <a:lnTo>
                    <a:pt x="584" y="258"/>
                  </a:lnTo>
                  <a:lnTo>
                    <a:pt x="595" y="237"/>
                  </a:lnTo>
                  <a:lnTo>
                    <a:pt x="605" y="215"/>
                  </a:lnTo>
                  <a:lnTo>
                    <a:pt x="615" y="194"/>
                  </a:lnTo>
                  <a:lnTo>
                    <a:pt x="623" y="171"/>
                  </a:lnTo>
                  <a:lnTo>
                    <a:pt x="638" y="127"/>
                  </a:lnTo>
                  <a:lnTo>
                    <a:pt x="650" y="85"/>
                  </a:lnTo>
                  <a:lnTo>
                    <a:pt x="658" y="44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64" y="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1" name="Freeform 260">
              <a:extLst>
                <a:ext uri="{FF2B5EF4-FFF2-40B4-BE49-F238E27FC236}">
                  <a16:creationId xmlns:a16="http://schemas.microsoft.com/office/drawing/2014/main" id="{617235A7-0081-6E73-99F3-40A09A76A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2732"/>
              <a:ext cx="331" cy="511"/>
            </a:xfrm>
            <a:custGeom>
              <a:avLst/>
              <a:gdLst>
                <a:gd name="T0" fmla="*/ 664 w 664"/>
                <a:gd name="T1" fmla="*/ 0 h 1024"/>
                <a:gd name="T2" fmla="*/ 663 w 664"/>
                <a:gd name="T3" fmla="*/ 7 h 1024"/>
                <a:gd name="T4" fmla="*/ 650 w 664"/>
                <a:gd name="T5" fmla="*/ 85 h 1024"/>
                <a:gd name="T6" fmla="*/ 623 w 664"/>
                <a:gd name="T7" fmla="*/ 171 h 1024"/>
                <a:gd name="T8" fmla="*/ 605 w 664"/>
                <a:gd name="T9" fmla="*/ 215 h 1024"/>
                <a:gd name="T10" fmla="*/ 584 w 664"/>
                <a:gd name="T11" fmla="*/ 258 h 1024"/>
                <a:gd name="T12" fmla="*/ 560 w 664"/>
                <a:gd name="T13" fmla="*/ 299 h 1024"/>
                <a:gd name="T14" fmla="*/ 533 w 664"/>
                <a:gd name="T15" fmla="*/ 337 h 1024"/>
                <a:gd name="T16" fmla="*/ 423 w 664"/>
                <a:gd name="T17" fmla="*/ 475 h 1024"/>
                <a:gd name="T18" fmla="*/ 280 w 664"/>
                <a:gd name="T19" fmla="*/ 652 h 1024"/>
                <a:gd name="T20" fmla="*/ 172 w 664"/>
                <a:gd name="T21" fmla="*/ 777 h 1024"/>
                <a:gd name="T22" fmla="*/ 110 w 664"/>
                <a:gd name="T23" fmla="*/ 842 h 1024"/>
                <a:gd name="T24" fmla="*/ 63 w 664"/>
                <a:gd name="T25" fmla="*/ 884 h 1024"/>
                <a:gd name="T26" fmla="*/ 45 w 664"/>
                <a:gd name="T27" fmla="*/ 896 h 1024"/>
                <a:gd name="T28" fmla="*/ 22 w 664"/>
                <a:gd name="T29" fmla="*/ 908 h 1024"/>
                <a:gd name="T30" fmla="*/ 3 w 664"/>
                <a:gd name="T31" fmla="*/ 920 h 1024"/>
                <a:gd name="T32" fmla="*/ 0 w 664"/>
                <a:gd name="T33" fmla="*/ 921 h 1024"/>
                <a:gd name="T34" fmla="*/ 25 w 664"/>
                <a:gd name="T35" fmla="*/ 971 h 1024"/>
                <a:gd name="T36" fmla="*/ 35 w 664"/>
                <a:gd name="T37" fmla="*/ 1002 h 1024"/>
                <a:gd name="T38" fmla="*/ 39 w 664"/>
                <a:gd name="T39" fmla="*/ 1020 h 1024"/>
                <a:gd name="T40" fmla="*/ 43 w 664"/>
                <a:gd name="T41" fmla="*/ 1020 h 1024"/>
                <a:gd name="T42" fmla="*/ 41 w 664"/>
                <a:gd name="T43" fmla="*/ 1007 h 1024"/>
                <a:gd name="T44" fmla="*/ 30 w 664"/>
                <a:gd name="T45" fmla="*/ 975 h 1024"/>
                <a:gd name="T46" fmla="*/ 9 w 664"/>
                <a:gd name="T47" fmla="*/ 931 h 1024"/>
                <a:gd name="T48" fmla="*/ 3 w 664"/>
                <a:gd name="T49" fmla="*/ 920 h 1024"/>
                <a:gd name="T50" fmla="*/ 45 w 664"/>
                <a:gd name="T51" fmla="*/ 896 h 1024"/>
                <a:gd name="T52" fmla="*/ 54 w 664"/>
                <a:gd name="T53" fmla="*/ 892 h 1024"/>
                <a:gd name="T54" fmla="*/ 85 w 664"/>
                <a:gd name="T55" fmla="*/ 866 h 1024"/>
                <a:gd name="T56" fmla="*/ 140 w 664"/>
                <a:gd name="T57" fmla="*/ 811 h 1024"/>
                <a:gd name="T58" fmla="*/ 207 w 664"/>
                <a:gd name="T59" fmla="*/ 737 h 1024"/>
                <a:gd name="T60" fmla="*/ 353 w 664"/>
                <a:gd name="T61" fmla="*/ 563 h 1024"/>
                <a:gd name="T62" fmla="*/ 533 w 664"/>
                <a:gd name="T63" fmla="*/ 337 h 1024"/>
                <a:gd name="T64" fmla="*/ 547 w 664"/>
                <a:gd name="T65" fmla="*/ 318 h 1024"/>
                <a:gd name="T66" fmla="*/ 573 w 664"/>
                <a:gd name="T67" fmla="*/ 278 h 1024"/>
                <a:gd name="T68" fmla="*/ 595 w 664"/>
                <a:gd name="T69" fmla="*/ 237 h 1024"/>
                <a:gd name="T70" fmla="*/ 615 w 664"/>
                <a:gd name="T71" fmla="*/ 194 h 1024"/>
                <a:gd name="T72" fmla="*/ 638 w 664"/>
                <a:gd name="T73" fmla="*/ 127 h 1024"/>
                <a:gd name="T74" fmla="*/ 658 w 664"/>
                <a:gd name="T75" fmla="*/ 44 h 1024"/>
                <a:gd name="T76" fmla="*/ 663 w 664"/>
                <a:gd name="T77" fmla="*/ 7 h 1024"/>
                <a:gd name="T78" fmla="*/ 664 w 664"/>
                <a:gd name="T7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4" h="1024">
                  <a:moveTo>
                    <a:pt x="664" y="0"/>
                  </a:moveTo>
                  <a:lnTo>
                    <a:pt x="664" y="0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58" y="44"/>
                  </a:lnTo>
                  <a:lnTo>
                    <a:pt x="650" y="85"/>
                  </a:lnTo>
                  <a:lnTo>
                    <a:pt x="638" y="127"/>
                  </a:lnTo>
                  <a:lnTo>
                    <a:pt x="623" y="171"/>
                  </a:lnTo>
                  <a:lnTo>
                    <a:pt x="615" y="194"/>
                  </a:lnTo>
                  <a:lnTo>
                    <a:pt x="605" y="215"/>
                  </a:lnTo>
                  <a:lnTo>
                    <a:pt x="595" y="237"/>
                  </a:lnTo>
                  <a:lnTo>
                    <a:pt x="584" y="258"/>
                  </a:lnTo>
                  <a:lnTo>
                    <a:pt x="573" y="278"/>
                  </a:lnTo>
                  <a:lnTo>
                    <a:pt x="560" y="299"/>
                  </a:lnTo>
                  <a:lnTo>
                    <a:pt x="547" y="318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423" y="475"/>
                  </a:lnTo>
                  <a:lnTo>
                    <a:pt x="353" y="563"/>
                  </a:lnTo>
                  <a:lnTo>
                    <a:pt x="280" y="652"/>
                  </a:lnTo>
                  <a:lnTo>
                    <a:pt x="207" y="737"/>
                  </a:lnTo>
                  <a:lnTo>
                    <a:pt x="172" y="777"/>
                  </a:lnTo>
                  <a:lnTo>
                    <a:pt x="140" y="811"/>
                  </a:lnTo>
                  <a:lnTo>
                    <a:pt x="110" y="842"/>
                  </a:lnTo>
                  <a:lnTo>
                    <a:pt x="85" y="866"/>
                  </a:lnTo>
                  <a:lnTo>
                    <a:pt x="63" y="884"/>
                  </a:lnTo>
                  <a:lnTo>
                    <a:pt x="54" y="892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22" y="908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0" y="942"/>
                  </a:lnTo>
                  <a:lnTo>
                    <a:pt x="25" y="971"/>
                  </a:lnTo>
                  <a:lnTo>
                    <a:pt x="31" y="987"/>
                  </a:lnTo>
                  <a:lnTo>
                    <a:pt x="35" y="1002"/>
                  </a:lnTo>
                  <a:lnTo>
                    <a:pt x="39" y="1015"/>
                  </a:lnTo>
                  <a:lnTo>
                    <a:pt x="39" y="1020"/>
                  </a:lnTo>
                  <a:lnTo>
                    <a:pt x="37" y="1024"/>
                  </a:lnTo>
                  <a:lnTo>
                    <a:pt x="43" y="1020"/>
                  </a:lnTo>
                  <a:lnTo>
                    <a:pt x="43" y="1020"/>
                  </a:lnTo>
                  <a:lnTo>
                    <a:pt x="41" y="1007"/>
                  </a:lnTo>
                  <a:lnTo>
                    <a:pt x="36" y="992"/>
                  </a:lnTo>
                  <a:lnTo>
                    <a:pt x="30" y="975"/>
                  </a:lnTo>
                  <a:lnTo>
                    <a:pt x="22" y="958"/>
                  </a:lnTo>
                  <a:lnTo>
                    <a:pt x="9" y="931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22" y="908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54" y="892"/>
                  </a:lnTo>
                  <a:lnTo>
                    <a:pt x="63" y="884"/>
                  </a:lnTo>
                  <a:lnTo>
                    <a:pt x="85" y="866"/>
                  </a:lnTo>
                  <a:lnTo>
                    <a:pt x="110" y="842"/>
                  </a:lnTo>
                  <a:lnTo>
                    <a:pt x="140" y="811"/>
                  </a:lnTo>
                  <a:lnTo>
                    <a:pt x="172" y="777"/>
                  </a:lnTo>
                  <a:lnTo>
                    <a:pt x="207" y="737"/>
                  </a:lnTo>
                  <a:lnTo>
                    <a:pt x="280" y="652"/>
                  </a:lnTo>
                  <a:lnTo>
                    <a:pt x="353" y="563"/>
                  </a:lnTo>
                  <a:lnTo>
                    <a:pt x="423" y="475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547" y="318"/>
                  </a:lnTo>
                  <a:lnTo>
                    <a:pt x="560" y="299"/>
                  </a:lnTo>
                  <a:lnTo>
                    <a:pt x="573" y="278"/>
                  </a:lnTo>
                  <a:lnTo>
                    <a:pt x="584" y="258"/>
                  </a:lnTo>
                  <a:lnTo>
                    <a:pt x="595" y="237"/>
                  </a:lnTo>
                  <a:lnTo>
                    <a:pt x="605" y="215"/>
                  </a:lnTo>
                  <a:lnTo>
                    <a:pt x="615" y="194"/>
                  </a:lnTo>
                  <a:lnTo>
                    <a:pt x="623" y="171"/>
                  </a:lnTo>
                  <a:lnTo>
                    <a:pt x="638" y="127"/>
                  </a:lnTo>
                  <a:lnTo>
                    <a:pt x="650" y="85"/>
                  </a:lnTo>
                  <a:lnTo>
                    <a:pt x="658" y="44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64" y="7"/>
                  </a:lnTo>
                  <a:lnTo>
                    <a:pt x="6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2" name="Freeform 261">
              <a:extLst>
                <a:ext uri="{FF2B5EF4-FFF2-40B4-BE49-F238E27FC236}">
                  <a16:creationId xmlns:a16="http://schemas.microsoft.com/office/drawing/2014/main" id="{7B9562AB-A4CD-A6FE-81B3-B26503173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735"/>
              <a:ext cx="333" cy="506"/>
            </a:xfrm>
            <a:custGeom>
              <a:avLst/>
              <a:gdLst>
                <a:gd name="T0" fmla="*/ 660 w 666"/>
                <a:gd name="T1" fmla="*/ 0 h 1013"/>
                <a:gd name="T2" fmla="*/ 647 w 666"/>
                <a:gd name="T3" fmla="*/ 78 h 1013"/>
                <a:gd name="T4" fmla="*/ 620 w 666"/>
                <a:gd name="T5" fmla="*/ 164 h 1013"/>
                <a:gd name="T6" fmla="*/ 602 w 666"/>
                <a:gd name="T7" fmla="*/ 208 h 1013"/>
                <a:gd name="T8" fmla="*/ 581 w 666"/>
                <a:gd name="T9" fmla="*/ 251 h 1013"/>
                <a:gd name="T10" fmla="*/ 557 w 666"/>
                <a:gd name="T11" fmla="*/ 292 h 1013"/>
                <a:gd name="T12" fmla="*/ 530 w 666"/>
                <a:gd name="T13" fmla="*/ 330 h 1013"/>
                <a:gd name="T14" fmla="*/ 420 w 666"/>
                <a:gd name="T15" fmla="*/ 468 h 1013"/>
                <a:gd name="T16" fmla="*/ 277 w 666"/>
                <a:gd name="T17" fmla="*/ 645 h 1013"/>
                <a:gd name="T18" fmla="*/ 169 w 666"/>
                <a:gd name="T19" fmla="*/ 770 h 1013"/>
                <a:gd name="T20" fmla="*/ 107 w 666"/>
                <a:gd name="T21" fmla="*/ 835 h 1013"/>
                <a:gd name="T22" fmla="*/ 60 w 666"/>
                <a:gd name="T23" fmla="*/ 877 h 1013"/>
                <a:gd name="T24" fmla="*/ 42 w 666"/>
                <a:gd name="T25" fmla="*/ 889 h 1013"/>
                <a:gd name="T26" fmla="*/ 19 w 666"/>
                <a:gd name="T27" fmla="*/ 901 h 1013"/>
                <a:gd name="T28" fmla="*/ 0 w 666"/>
                <a:gd name="T29" fmla="*/ 913 h 1013"/>
                <a:gd name="T30" fmla="*/ 19 w 666"/>
                <a:gd name="T31" fmla="*/ 951 h 1013"/>
                <a:gd name="T32" fmla="*/ 33 w 666"/>
                <a:gd name="T33" fmla="*/ 985 h 1013"/>
                <a:gd name="T34" fmla="*/ 40 w 666"/>
                <a:gd name="T35" fmla="*/ 1013 h 1013"/>
                <a:gd name="T36" fmla="*/ 56 w 666"/>
                <a:gd name="T37" fmla="*/ 1003 h 1013"/>
                <a:gd name="T38" fmla="*/ 109 w 666"/>
                <a:gd name="T39" fmla="*/ 953 h 1013"/>
                <a:gd name="T40" fmla="*/ 164 w 666"/>
                <a:gd name="T41" fmla="*/ 894 h 1013"/>
                <a:gd name="T42" fmla="*/ 215 w 666"/>
                <a:gd name="T43" fmla="*/ 834 h 1013"/>
                <a:gd name="T44" fmla="*/ 259 w 666"/>
                <a:gd name="T45" fmla="*/ 777 h 1013"/>
                <a:gd name="T46" fmla="*/ 335 w 666"/>
                <a:gd name="T47" fmla="*/ 668 h 1013"/>
                <a:gd name="T48" fmla="*/ 416 w 666"/>
                <a:gd name="T49" fmla="*/ 562 h 1013"/>
                <a:gd name="T50" fmla="*/ 442 w 666"/>
                <a:gd name="T51" fmla="*/ 529 h 1013"/>
                <a:gd name="T52" fmla="*/ 488 w 666"/>
                <a:gd name="T53" fmla="*/ 463 h 1013"/>
                <a:gd name="T54" fmla="*/ 530 w 666"/>
                <a:gd name="T55" fmla="*/ 394 h 1013"/>
                <a:gd name="T56" fmla="*/ 588 w 666"/>
                <a:gd name="T57" fmla="*/ 285 h 1013"/>
                <a:gd name="T58" fmla="*/ 616 w 666"/>
                <a:gd name="T59" fmla="*/ 228 h 1013"/>
                <a:gd name="T60" fmla="*/ 643 w 666"/>
                <a:gd name="T61" fmla="*/ 164 h 1013"/>
                <a:gd name="T62" fmla="*/ 657 w 666"/>
                <a:gd name="T63" fmla="*/ 114 h 1013"/>
                <a:gd name="T64" fmla="*/ 663 w 666"/>
                <a:gd name="T65" fmla="*/ 80 h 1013"/>
                <a:gd name="T66" fmla="*/ 666 w 666"/>
                <a:gd name="T67" fmla="*/ 48 h 1013"/>
                <a:gd name="T68" fmla="*/ 661 w 666"/>
                <a:gd name="T69" fmla="*/ 0 h 1013"/>
                <a:gd name="T70" fmla="*/ 660 w 666"/>
                <a:gd name="T71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1013">
                  <a:moveTo>
                    <a:pt x="660" y="0"/>
                  </a:moveTo>
                  <a:lnTo>
                    <a:pt x="660" y="0"/>
                  </a:lnTo>
                  <a:lnTo>
                    <a:pt x="655" y="37"/>
                  </a:lnTo>
                  <a:lnTo>
                    <a:pt x="647" y="78"/>
                  </a:lnTo>
                  <a:lnTo>
                    <a:pt x="635" y="120"/>
                  </a:lnTo>
                  <a:lnTo>
                    <a:pt x="620" y="164"/>
                  </a:lnTo>
                  <a:lnTo>
                    <a:pt x="612" y="187"/>
                  </a:lnTo>
                  <a:lnTo>
                    <a:pt x="602" y="208"/>
                  </a:lnTo>
                  <a:lnTo>
                    <a:pt x="592" y="230"/>
                  </a:lnTo>
                  <a:lnTo>
                    <a:pt x="581" y="251"/>
                  </a:lnTo>
                  <a:lnTo>
                    <a:pt x="570" y="271"/>
                  </a:lnTo>
                  <a:lnTo>
                    <a:pt x="557" y="292"/>
                  </a:lnTo>
                  <a:lnTo>
                    <a:pt x="544" y="311"/>
                  </a:lnTo>
                  <a:lnTo>
                    <a:pt x="530" y="330"/>
                  </a:lnTo>
                  <a:lnTo>
                    <a:pt x="530" y="330"/>
                  </a:lnTo>
                  <a:lnTo>
                    <a:pt x="420" y="468"/>
                  </a:lnTo>
                  <a:lnTo>
                    <a:pt x="350" y="556"/>
                  </a:lnTo>
                  <a:lnTo>
                    <a:pt x="277" y="645"/>
                  </a:lnTo>
                  <a:lnTo>
                    <a:pt x="204" y="730"/>
                  </a:lnTo>
                  <a:lnTo>
                    <a:pt x="169" y="770"/>
                  </a:lnTo>
                  <a:lnTo>
                    <a:pt x="137" y="804"/>
                  </a:lnTo>
                  <a:lnTo>
                    <a:pt x="107" y="835"/>
                  </a:lnTo>
                  <a:lnTo>
                    <a:pt x="82" y="859"/>
                  </a:lnTo>
                  <a:lnTo>
                    <a:pt x="60" y="877"/>
                  </a:lnTo>
                  <a:lnTo>
                    <a:pt x="51" y="885"/>
                  </a:lnTo>
                  <a:lnTo>
                    <a:pt x="42" y="889"/>
                  </a:lnTo>
                  <a:lnTo>
                    <a:pt x="42" y="889"/>
                  </a:lnTo>
                  <a:lnTo>
                    <a:pt x="19" y="901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6" y="924"/>
                  </a:lnTo>
                  <a:lnTo>
                    <a:pt x="19" y="951"/>
                  </a:lnTo>
                  <a:lnTo>
                    <a:pt x="27" y="968"/>
                  </a:lnTo>
                  <a:lnTo>
                    <a:pt x="33" y="985"/>
                  </a:lnTo>
                  <a:lnTo>
                    <a:pt x="38" y="1000"/>
                  </a:lnTo>
                  <a:lnTo>
                    <a:pt x="40" y="1013"/>
                  </a:lnTo>
                  <a:lnTo>
                    <a:pt x="56" y="1003"/>
                  </a:lnTo>
                  <a:lnTo>
                    <a:pt x="56" y="1003"/>
                  </a:lnTo>
                  <a:lnTo>
                    <a:pt x="82" y="980"/>
                  </a:lnTo>
                  <a:lnTo>
                    <a:pt x="109" y="953"/>
                  </a:lnTo>
                  <a:lnTo>
                    <a:pt x="137" y="924"/>
                  </a:lnTo>
                  <a:lnTo>
                    <a:pt x="164" y="894"/>
                  </a:lnTo>
                  <a:lnTo>
                    <a:pt x="189" y="864"/>
                  </a:lnTo>
                  <a:lnTo>
                    <a:pt x="215" y="834"/>
                  </a:lnTo>
                  <a:lnTo>
                    <a:pt x="259" y="777"/>
                  </a:lnTo>
                  <a:lnTo>
                    <a:pt x="259" y="777"/>
                  </a:lnTo>
                  <a:lnTo>
                    <a:pt x="298" y="721"/>
                  </a:lnTo>
                  <a:lnTo>
                    <a:pt x="335" y="668"/>
                  </a:lnTo>
                  <a:lnTo>
                    <a:pt x="373" y="617"/>
                  </a:lnTo>
                  <a:lnTo>
                    <a:pt x="416" y="562"/>
                  </a:lnTo>
                  <a:lnTo>
                    <a:pt x="416" y="562"/>
                  </a:lnTo>
                  <a:lnTo>
                    <a:pt x="442" y="529"/>
                  </a:lnTo>
                  <a:lnTo>
                    <a:pt x="466" y="497"/>
                  </a:lnTo>
                  <a:lnTo>
                    <a:pt x="488" y="463"/>
                  </a:lnTo>
                  <a:lnTo>
                    <a:pt x="510" y="429"/>
                  </a:lnTo>
                  <a:lnTo>
                    <a:pt x="530" y="394"/>
                  </a:lnTo>
                  <a:lnTo>
                    <a:pt x="549" y="358"/>
                  </a:lnTo>
                  <a:lnTo>
                    <a:pt x="588" y="285"/>
                  </a:lnTo>
                  <a:lnTo>
                    <a:pt x="588" y="285"/>
                  </a:lnTo>
                  <a:lnTo>
                    <a:pt x="616" y="228"/>
                  </a:lnTo>
                  <a:lnTo>
                    <a:pt x="630" y="196"/>
                  </a:lnTo>
                  <a:lnTo>
                    <a:pt x="643" y="164"/>
                  </a:lnTo>
                  <a:lnTo>
                    <a:pt x="653" y="130"/>
                  </a:lnTo>
                  <a:lnTo>
                    <a:pt x="657" y="114"/>
                  </a:lnTo>
                  <a:lnTo>
                    <a:pt x="661" y="97"/>
                  </a:lnTo>
                  <a:lnTo>
                    <a:pt x="663" y="80"/>
                  </a:lnTo>
                  <a:lnTo>
                    <a:pt x="666" y="64"/>
                  </a:lnTo>
                  <a:lnTo>
                    <a:pt x="666" y="48"/>
                  </a:lnTo>
                  <a:lnTo>
                    <a:pt x="666" y="32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3" name="Freeform 262">
              <a:extLst>
                <a:ext uri="{FF2B5EF4-FFF2-40B4-BE49-F238E27FC236}">
                  <a16:creationId xmlns:a16="http://schemas.microsoft.com/office/drawing/2014/main" id="{03C08B24-AFA0-C697-9746-4795A093A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735"/>
              <a:ext cx="333" cy="506"/>
            </a:xfrm>
            <a:custGeom>
              <a:avLst/>
              <a:gdLst>
                <a:gd name="T0" fmla="*/ 660 w 666"/>
                <a:gd name="T1" fmla="*/ 0 h 1013"/>
                <a:gd name="T2" fmla="*/ 647 w 666"/>
                <a:gd name="T3" fmla="*/ 78 h 1013"/>
                <a:gd name="T4" fmla="*/ 620 w 666"/>
                <a:gd name="T5" fmla="*/ 164 h 1013"/>
                <a:gd name="T6" fmla="*/ 602 w 666"/>
                <a:gd name="T7" fmla="*/ 208 h 1013"/>
                <a:gd name="T8" fmla="*/ 581 w 666"/>
                <a:gd name="T9" fmla="*/ 251 h 1013"/>
                <a:gd name="T10" fmla="*/ 557 w 666"/>
                <a:gd name="T11" fmla="*/ 292 h 1013"/>
                <a:gd name="T12" fmla="*/ 530 w 666"/>
                <a:gd name="T13" fmla="*/ 330 h 1013"/>
                <a:gd name="T14" fmla="*/ 420 w 666"/>
                <a:gd name="T15" fmla="*/ 468 h 1013"/>
                <a:gd name="T16" fmla="*/ 277 w 666"/>
                <a:gd name="T17" fmla="*/ 645 h 1013"/>
                <a:gd name="T18" fmla="*/ 169 w 666"/>
                <a:gd name="T19" fmla="*/ 770 h 1013"/>
                <a:gd name="T20" fmla="*/ 107 w 666"/>
                <a:gd name="T21" fmla="*/ 835 h 1013"/>
                <a:gd name="T22" fmla="*/ 60 w 666"/>
                <a:gd name="T23" fmla="*/ 877 h 1013"/>
                <a:gd name="T24" fmla="*/ 42 w 666"/>
                <a:gd name="T25" fmla="*/ 889 h 1013"/>
                <a:gd name="T26" fmla="*/ 19 w 666"/>
                <a:gd name="T27" fmla="*/ 901 h 1013"/>
                <a:gd name="T28" fmla="*/ 0 w 666"/>
                <a:gd name="T29" fmla="*/ 913 h 1013"/>
                <a:gd name="T30" fmla="*/ 19 w 666"/>
                <a:gd name="T31" fmla="*/ 951 h 1013"/>
                <a:gd name="T32" fmla="*/ 33 w 666"/>
                <a:gd name="T33" fmla="*/ 985 h 1013"/>
                <a:gd name="T34" fmla="*/ 40 w 666"/>
                <a:gd name="T35" fmla="*/ 1013 h 1013"/>
                <a:gd name="T36" fmla="*/ 56 w 666"/>
                <a:gd name="T37" fmla="*/ 1003 h 1013"/>
                <a:gd name="T38" fmla="*/ 109 w 666"/>
                <a:gd name="T39" fmla="*/ 953 h 1013"/>
                <a:gd name="T40" fmla="*/ 164 w 666"/>
                <a:gd name="T41" fmla="*/ 894 h 1013"/>
                <a:gd name="T42" fmla="*/ 215 w 666"/>
                <a:gd name="T43" fmla="*/ 834 h 1013"/>
                <a:gd name="T44" fmla="*/ 259 w 666"/>
                <a:gd name="T45" fmla="*/ 777 h 1013"/>
                <a:gd name="T46" fmla="*/ 335 w 666"/>
                <a:gd name="T47" fmla="*/ 668 h 1013"/>
                <a:gd name="T48" fmla="*/ 416 w 666"/>
                <a:gd name="T49" fmla="*/ 562 h 1013"/>
                <a:gd name="T50" fmla="*/ 442 w 666"/>
                <a:gd name="T51" fmla="*/ 529 h 1013"/>
                <a:gd name="T52" fmla="*/ 488 w 666"/>
                <a:gd name="T53" fmla="*/ 463 h 1013"/>
                <a:gd name="T54" fmla="*/ 530 w 666"/>
                <a:gd name="T55" fmla="*/ 394 h 1013"/>
                <a:gd name="T56" fmla="*/ 588 w 666"/>
                <a:gd name="T57" fmla="*/ 285 h 1013"/>
                <a:gd name="T58" fmla="*/ 616 w 666"/>
                <a:gd name="T59" fmla="*/ 228 h 1013"/>
                <a:gd name="T60" fmla="*/ 643 w 666"/>
                <a:gd name="T61" fmla="*/ 164 h 1013"/>
                <a:gd name="T62" fmla="*/ 657 w 666"/>
                <a:gd name="T63" fmla="*/ 114 h 1013"/>
                <a:gd name="T64" fmla="*/ 663 w 666"/>
                <a:gd name="T65" fmla="*/ 80 h 1013"/>
                <a:gd name="T66" fmla="*/ 666 w 666"/>
                <a:gd name="T67" fmla="*/ 48 h 1013"/>
                <a:gd name="T68" fmla="*/ 661 w 666"/>
                <a:gd name="T69" fmla="*/ 0 h 1013"/>
                <a:gd name="T70" fmla="*/ 660 w 666"/>
                <a:gd name="T71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1013">
                  <a:moveTo>
                    <a:pt x="660" y="0"/>
                  </a:moveTo>
                  <a:lnTo>
                    <a:pt x="660" y="0"/>
                  </a:lnTo>
                  <a:lnTo>
                    <a:pt x="655" y="37"/>
                  </a:lnTo>
                  <a:lnTo>
                    <a:pt x="647" y="78"/>
                  </a:lnTo>
                  <a:lnTo>
                    <a:pt x="635" y="120"/>
                  </a:lnTo>
                  <a:lnTo>
                    <a:pt x="620" y="164"/>
                  </a:lnTo>
                  <a:lnTo>
                    <a:pt x="612" y="187"/>
                  </a:lnTo>
                  <a:lnTo>
                    <a:pt x="602" y="208"/>
                  </a:lnTo>
                  <a:lnTo>
                    <a:pt x="592" y="230"/>
                  </a:lnTo>
                  <a:lnTo>
                    <a:pt x="581" y="251"/>
                  </a:lnTo>
                  <a:lnTo>
                    <a:pt x="570" y="271"/>
                  </a:lnTo>
                  <a:lnTo>
                    <a:pt x="557" y="292"/>
                  </a:lnTo>
                  <a:lnTo>
                    <a:pt x="544" y="311"/>
                  </a:lnTo>
                  <a:lnTo>
                    <a:pt x="530" y="330"/>
                  </a:lnTo>
                  <a:lnTo>
                    <a:pt x="530" y="330"/>
                  </a:lnTo>
                  <a:lnTo>
                    <a:pt x="420" y="468"/>
                  </a:lnTo>
                  <a:lnTo>
                    <a:pt x="350" y="556"/>
                  </a:lnTo>
                  <a:lnTo>
                    <a:pt x="277" y="645"/>
                  </a:lnTo>
                  <a:lnTo>
                    <a:pt x="204" y="730"/>
                  </a:lnTo>
                  <a:lnTo>
                    <a:pt x="169" y="770"/>
                  </a:lnTo>
                  <a:lnTo>
                    <a:pt x="137" y="804"/>
                  </a:lnTo>
                  <a:lnTo>
                    <a:pt x="107" y="835"/>
                  </a:lnTo>
                  <a:lnTo>
                    <a:pt x="82" y="859"/>
                  </a:lnTo>
                  <a:lnTo>
                    <a:pt x="60" y="877"/>
                  </a:lnTo>
                  <a:lnTo>
                    <a:pt x="51" y="885"/>
                  </a:lnTo>
                  <a:lnTo>
                    <a:pt x="42" y="889"/>
                  </a:lnTo>
                  <a:lnTo>
                    <a:pt x="42" y="889"/>
                  </a:lnTo>
                  <a:lnTo>
                    <a:pt x="19" y="901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6" y="924"/>
                  </a:lnTo>
                  <a:lnTo>
                    <a:pt x="19" y="951"/>
                  </a:lnTo>
                  <a:lnTo>
                    <a:pt x="27" y="968"/>
                  </a:lnTo>
                  <a:lnTo>
                    <a:pt x="33" y="985"/>
                  </a:lnTo>
                  <a:lnTo>
                    <a:pt x="38" y="1000"/>
                  </a:lnTo>
                  <a:lnTo>
                    <a:pt x="40" y="1013"/>
                  </a:lnTo>
                  <a:lnTo>
                    <a:pt x="56" y="1003"/>
                  </a:lnTo>
                  <a:lnTo>
                    <a:pt x="56" y="1003"/>
                  </a:lnTo>
                  <a:lnTo>
                    <a:pt x="82" y="980"/>
                  </a:lnTo>
                  <a:lnTo>
                    <a:pt x="109" y="953"/>
                  </a:lnTo>
                  <a:lnTo>
                    <a:pt x="137" y="924"/>
                  </a:lnTo>
                  <a:lnTo>
                    <a:pt x="164" y="894"/>
                  </a:lnTo>
                  <a:lnTo>
                    <a:pt x="189" y="864"/>
                  </a:lnTo>
                  <a:lnTo>
                    <a:pt x="215" y="834"/>
                  </a:lnTo>
                  <a:lnTo>
                    <a:pt x="259" y="777"/>
                  </a:lnTo>
                  <a:lnTo>
                    <a:pt x="259" y="777"/>
                  </a:lnTo>
                  <a:lnTo>
                    <a:pt x="298" y="721"/>
                  </a:lnTo>
                  <a:lnTo>
                    <a:pt x="335" y="668"/>
                  </a:lnTo>
                  <a:lnTo>
                    <a:pt x="373" y="617"/>
                  </a:lnTo>
                  <a:lnTo>
                    <a:pt x="416" y="562"/>
                  </a:lnTo>
                  <a:lnTo>
                    <a:pt x="416" y="562"/>
                  </a:lnTo>
                  <a:lnTo>
                    <a:pt x="442" y="529"/>
                  </a:lnTo>
                  <a:lnTo>
                    <a:pt x="466" y="497"/>
                  </a:lnTo>
                  <a:lnTo>
                    <a:pt x="488" y="463"/>
                  </a:lnTo>
                  <a:lnTo>
                    <a:pt x="510" y="429"/>
                  </a:lnTo>
                  <a:lnTo>
                    <a:pt x="530" y="394"/>
                  </a:lnTo>
                  <a:lnTo>
                    <a:pt x="549" y="358"/>
                  </a:lnTo>
                  <a:lnTo>
                    <a:pt x="588" y="285"/>
                  </a:lnTo>
                  <a:lnTo>
                    <a:pt x="588" y="285"/>
                  </a:lnTo>
                  <a:lnTo>
                    <a:pt x="616" y="228"/>
                  </a:lnTo>
                  <a:lnTo>
                    <a:pt x="630" y="196"/>
                  </a:lnTo>
                  <a:lnTo>
                    <a:pt x="643" y="164"/>
                  </a:lnTo>
                  <a:lnTo>
                    <a:pt x="653" y="130"/>
                  </a:lnTo>
                  <a:lnTo>
                    <a:pt x="657" y="114"/>
                  </a:lnTo>
                  <a:lnTo>
                    <a:pt x="661" y="97"/>
                  </a:lnTo>
                  <a:lnTo>
                    <a:pt x="663" y="80"/>
                  </a:lnTo>
                  <a:lnTo>
                    <a:pt x="666" y="64"/>
                  </a:lnTo>
                  <a:lnTo>
                    <a:pt x="666" y="48"/>
                  </a:lnTo>
                  <a:lnTo>
                    <a:pt x="666" y="32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4" name="Freeform 263">
              <a:extLst>
                <a:ext uri="{FF2B5EF4-FFF2-40B4-BE49-F238E27FC236}">
                  <a16:creationId xmlns:a16="http://schemas.microsoft.com/office/drawing/2014/main" id="{8A6E3C36-DB0A-7CDF-D8EA-F9CB5A800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718"/>
              <a:ext cx="333" cy="474"/>
            </a:xfrm>
            <a:custGeom>
              <a:avLst/>
              <a:gdLst>
                <a:gd name="T0" fmla="*/ 662 w 666"/>
                <a:gd name="T1" fmla="*/ 0 h 948"/>
                <a:gd name="T2" fmla="*/ 660 w 666"/>
                <a:gd name="T3" fmla="*/ 39 h 948"/>
                <a:gd name="T4" fmla="*/ 653 w 666"/>
                <a:gd name="T5" fmla="*/ 81 h 948"/>
                <a:gd name="T6" fmla="*/ 642 w 666"/>
                <a:gd name="T7" fmla="*/ 127 h 948"/>
                <a:gd name="T8" fmla="*/ 627 w 666"/>
                <a:gd name="T9" fmla="*/ 176 h 948"/>
                <a:gd name="T10" fmla="*/ 610 w 666"/>
                <a:gd name="T11" fmla="*/ 225 h 948"/>
                <a:gd name="T12" fmla="*/ 586 w 666"/>
                <a:gd name="T13" fmla="*/ 272 h 948"/>
                <a:gd name="T14" fmla="*/ 561 w 666"/>
                <a:gd name="T15" fmla="*/ 318 h 948"/>
                <a:gd name="T16" fmla="*/ 531 w 666"/>
                <a:gd name="T17" fmla="*/ 360 h 948"/>
                <a:gd name="T18" fmla="*/ 420 w 666"/>
                <a:gd name="T19" fmla="*/ 500 h 948"/>
                <a:gd name="T20" fmla="*/ 276 w 666"/>
                <a:gd name="T21" fmla="*/ 677 h 948"/>
                <a:gd name="T22" fmla="*/ 170 w 666"/>
                <a:gd name="T23" fmla="*/ 800 h 948"/>
                <a:gd name="T24" fmla="*/ 109 w 666"/>
                <a:gd name="T25" fmla="*/ 865 h 948"/>
                <a:gd name="T26" fmla="*/ 60 w 666"/>
                <a:gd name="T27" fmla="*/ 909 h 948"/>
                <a:gd name="T28" fmla="*/ 43 w 666"/>
                <a:gd name="T29" fmla="*/ 920 h 948"/>
                <a:gd name="T30" fmla="*/ 25 w 666"/>
                <a:gd name="T31" fmla="*/ 929 h 948"/>
                <a:gd name="T32" fmla="*/ 0 w 666"/>
                <a:gd name="T33" fmla="*/ 944 h 948"/>
                <a:gd name="T34" fmla="*/ 2 w 666"/>
                <a:gd name="T35" fmla="*/ 948 h 948"/>
                <a:gd name="T36" fmla="*/ 5 w 666"/>
                <a:gd name="T37" fmla="*/ 947 h 948"/>
                <a:gd name="T38" fmla="*/ 24 w 666"/>
                <a:gd name="T39" fmla="*/ 935 h 948"/>
                <a:gd name="T40" fmla="*/ 47 w 666"/>
                <a:gd name="T41" fmla="*/ 923 h 948"/>
                <a:gd name="T42" fmla="*/ 65 w 666"/>
                <a:gd name="T43" fmla="*/ 911 h 948"/>
                <a:gd name="T44" fmla="*/ 112 w 666"/>
                <a:gd name="T45" fmla="*/ 869 h 948"/>
                <a:gd name="T46" fmla="*/ 174 w 666"/>
                <a:gd name="T47" fmla="*/ 804 h 948"/>
                <a:gd name="T48" fmla="*/ 282 w 666"/>
                <a:gd name="T49" fmla="*/ 679 h 948"/>
                <a:gd name="T50" fmla="*/ 425 w 666"/>
                <a:gd name="T51" fmla="*/ 502 h 948"/>
                <a:gd name="T52" fmla="*/ 535 w 666"/>
                <a:gd name="T53" fmla="*/ 364 h 948"/>
                <a:gd name="T54" fmla="*/ 562 w 666"/>
                <a:gd name="T55" fmla="*/ 326 h 948"/>
                <a:gd name="T56" fmla="*/ 586 w 666"/>
                <a:gd name="T57" fmla="*/ 285 h 948"/>
                <a:gd name="T58" fmla="*/ 607 w 666"/>
                <a:gd name="T59" fmla="*/ 242 h 948"/>
                <a:gd name="T60" fmla="*/ 625 w 666"/>
                <a:gd name="T61" fmla="*/ 198 h 948"/>
                <a:gd name="T62" fmla="*/ 652 w 666"/>
                <a:gd name="T63" fmla="*/ 112 h 948"/>
                <a:gd name="T64" fmla="*/ 665 w 666"/>
                <a:gd name="T65" fmla="*/ 34 h 948"/>
                <a:gd name="T66" fmla="*/ 666 w 666"/>
                <a:gd name="T67" fmla="*/ 2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948">
                  <a:moveTo>
                    <a:pt x="662" y="0"/>
                  </a:moveTo>
                  <a:lnTo>
                    <a:pt x="662" y="0"/>
                  </a:lnTo>
                  <a:lnTo>
                    <a:pt x="661" y="18"/>
                  </a:lnTo>
                  <a:lnTo>
                    <a:pt x="660" y="39"/>
                  </a:lnTo>
                  <a:lnTo>
                    <a:pt x="657" y="59"/>
                  </a:lnTo>
                  <a:lnTo>
                    <a:pt x="653" y="81"/>
                  </a:lnTo>
                  <a:lnTo>
                    <a:pt x="648" y="104"/>
                  </a:lnTo>
                  <a:lnTo>
                    <a:pt x="642" y="127"/>
                  </a:lnTo>
                  <a:lnTo>
                    <a:pt x="635" y="151"/>
                  </a:lnTo>
                  <a:lnTo>
                    <a:pt x="627" y="176"/>
                  </a:lnTo>
                  <a:lnTo>
                    <a:pt x="619" y="200"/>
                  </a:lnTo>
                  <a:lnTo>
                    <a:pt x="610" y="225"/>
                  </a:lnTo>
                  <a:lnTo>
                    <a:pt x="598" y="249"/>
                  </a:lnTo>
                  <a:lnTo>
                    <a:pt x="586" y="272"/>
                  </a:lnTo>
                  <a:lnTo>
                    <a:pt x="574" y="296"/>
                  </a:lnTo>
                  <a:lnTo>
                    <a:pt x="561" y="318"/>
                  </a:lnTo>
                  <a:lnTo>
                    <a:pt x="547" y="340"/>
                  </a:lnTo>
                  <a:lnTo>
                    <a:pt x="531" y="360"/>
                  </a:lnTo>
                  <a:lnTo>
                    <a:pt x="531" y="360"/>
                  </a:lnTo>
                  <a:lnTo>
                    <a:pt x="420" y="500"/>
                  </a:lnTo>
                  <a:lnTo>
                    <a:pt x="351" y="587"/>
                  </a:lnTo>
                  <a:lnTo>
                    <a:pt x="276" y="677"/>
                  </a:lnTo>
                  <a:lnTo>
                    <a:pt x="203" y="761"/>
                  </a:lnTo>
                  <a:lnTo>
                    <a:pt x="170" y="800"/>
                  </a:lnTo>
                  <a:lnTo>
                    <a:pt x="138" y="836"/>
                  </a:lnTo>
                  <a:lnTo>
                    <a:pt x="109" y="865"/>
                  </a:lnTo>
                  <a:lnTo>
                    <a:pt x="82" y="891"/>
                  </a:lnTo>
                  <a:lnTo>
                    <a:pt x="60" y="909"/>
                  </a:lnTo>
                  <a:lnTo>
                    <a:pt x="51" y="915"/>
                  </a:lnTo>
                  <a:lnTo>
                    <a:pt x="43" y="920"/>
                  </a:lnTo>
                  <a:lnTo>
                    <a:pt x="43" y="920"/>
                  </a:lnTo>
                  <a:lnTo>
                    <a:pt x="25" y="929"/>
                  </a:lnTo>
                  <a:lnTo>
                    <a:pt x="10" y="938"/>
                  </a:lnTo>
                  <a:lnTo>
                    <a:pt x="0" y="944"/>
                  </a:lnTo>
                  <a:lnTo>
                    <a:pt x="0" y="944"/>
                  </a:lnTo>
                  <a:lnTo>
                    <a:pt x="2" y="948"/>
                  </a:lnTo>
                  <a:lnTo>
                    <a:pt x="2" y="948"/>
                  </a:lnTo>
                  <a:lnTo>
                    <a:pt x="5" y="947"/>
                  </a:lnTo>
                  <a:lnTo>
                    <a:pt x="5" y="947"/>
                  </a:lnTo>
                  <a:lnTo>
                    <a:pt x="24" y="935"/>
                  </a:lnTo>
                  <a:lnTo>
                    <a:pt x="47" y="923"/>
                  </a:lnTo>
                  <a:lnTo>
                    <a:pt x="47" y="923"/>
                  </a:lnTo>
                  <a:lnTo>
                    <a:pt x="56" y="919"/>
                  </a:lnTo>
                  <a:lnTo>
                    <a:pt x="65" y="911"/>
                  </a:lnTo>
                  <a:lnTo>
                    <a:pt x="87" y="893"/>
                  </a:lnTo>
                  <a:lnTo>
                    <a:pt x="112" y="869"/>
                  </a:lnTo>
                  <a:lnTo>
                    <a:pt x="142" y="838"/>
                  </a:lnTo>
                  <a:lnTo>
                    <a:pt x="174" y="804"/>
                  </a:lnTo>
                  <a:lnTo>
                    <a:pt x="209" y="764"/>
                  </a:lnTo>
                  <a:lnTo>
                    <a:pt x="282" y="679"/>
                  </a:lnTo>
                  <a:lnTo>
                    <a:pt x="355" y="590"/>
                  </a:lnTo>
                  <a:lnTo>
                    <a:pt x="425" y="502"/>
                  </a:lnTo>
                  <a:lnTo>
                    <a:pt x="535" y="364"/>
                  </a:lnTo>
                  <a:lnTo>
                    <a:pt x="535" y="364"/>
                  </a:lnTo>
                  <a:lnTo>
                    <a:pt x="549" y="345"/>
                  </a:lnTo>
                  <a:lnTo>
                    <a:pt x="562" y="326"/>
                  </a:lnTo>
                  <a:lnTo>
                    <a:pt x="575" y="305"/>
                  </a:lnTo>
                  <a:lnTo>
                    <a:pt x="586" y="285"/>
                  </a:lnTo>
                  <a:lnTo>
                    <a:pt x="597" y="264"/>
                  </a:lnTo>
                  <a:lnTo>
                    <a:pt x="607" y="242"/>
                  </a:lnTo>
                  <a:lnTo>
                    <a:pt x="617" y="221"/>
                  </a:lnTo>
                  <a:lnTo>
                    <a:pt x="625" y="198"/>
                  </a:lnTo>
                  <a:lnTo>
                    <a:pt x="640" y="154"/>
                  </a:lnTo>
                  <a:lnTo>
                    <a:pt x="652" y="112"/>
                  </a:lnTo>
                  <a:lnTo>
                    <a:pt x="660" y="71"/>
                  </a:lnTo>
                  <a:lnTo>
                    <a:pt x="665" y="34"/>
                  </a:lnTo>
                  <a:lnTo>
                    <a:pt x="665" y="34"/>
                  </a:lnTo>
                  <a:lnTo>
                    <a:pt x="666" y="27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5" name="Freeform 264">
              <a:extLst>
                <a:ext uri="{FF2B5EF4-FFF2-40B4-BE49-F238E27FC236}">
                  <a16:creationId xmlns:a16="http://schemas.microsoft.com/office/drawing/2014/main" id="{9792D728-47B9-DA17-1AB6-2A63FD4A3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718"/>
              <a:ext cx="333" cy="474"/>
            </a:xfrm>
            <a:custGeom>
              <a:avLst/>
              <a:gdLst>
                <a:gd name="T0" fmla="*/ 662 w 666"/>
                <a:gd name="T1" fmla="*/ 0 h 948"/>
                <a:gd name="T2" fmla="*/ 660 w 666"/>
                <a:gd name="T3" fmla="*/ 39 h 948"/>
                <a:gd name="T4" fmla="*/ 653 w 666"/>
                <a:gd name="T5" fmla="*/ 81 h 948"/>
                <a:gd name="T6" fmla="*/ 642 w 666"/>
                <a:gd name="T7" fmla="*/ 127 h 948"/>
                <a:gd name="T8" fmla="*/ 627 w 666"/>
                <a:gd name="T9" fmla="*/ 176 h 948"/>
                <a:gd name="T10" fmla="*/ 610 w 666"/>
                <a:gd name="T11" fmla="*/ 225 h 948"/>
                <a:gd name="T12" fmla="*/ 586 w 666"/>
                <a:gd name="T13" fmla="*/ 272 h 948"/>
                <a:gd name="T14" fmla="*/ 561 w 666"/>
                <a:gd name="T15" fmla="*/ 318 h 948"/>
                <a:gd name="T16" fmla="*/ 531 w 666"/>
                <a:gd name="T17" fmla="*/ 360 h 948"/>
                <a:gd name="T18" fmla="*/ 420 w 666"/>
                <a:gd name="T19" fmla="*/ 500 h 948"/>
                <a:gd name="T20" fmla="*/ 276 w 666"/>
                <a:gd name="T21" fmla="*/ 677 h 948"/>
                <a:gd name="T22" fmla="*/ 170 w 666"/>
                <a:gd name="T23" fmla="*/ 800 h 948"/>
                <a:gd name="T24" fmla="*/ 109 w 666"/>
                <a:gd name="T25" fmla="*/ 865 h 948"/>
                <a:gd name="T26" fmla="*/ 60 w 666"/>
                <a:gd name="T27" fmla="*/ 909 h 948"/>
                <a:gd name="T28" fmla="*/ 43 w 666"/>
                <a:gd name="T29" fmla="*/ 920 h 948"/>
                <a:gd name="T30" fmla="*/ 25 w 666"/>
                <a:gd name="T31" fmla="*/ 929 h 948"/>
                <a:gd name="T32" fmla="*/ 0 w 666"/>
                <a:gd name="T33" fmla="*/ 944 h 948"/>
                <a:gd name="T34" fmla="*/ 2 w 666"/>
                <a:gd name="T35" fmla="*/ 948 h 948"/>
                <a:gd name="T36" fmla="*/ 5 w 666"/>
                <a:gd name="T37" fmla="*/ 947 h 948"/>
                <a:gd name="T38" fmla="*/ 24 w 666"/>
                <a:gd name="T39" fmla="*/ 935 h 948"/>
                <a:gd name="T40" fmla="*/ 47 w 666"/>
                <a:gd name="T41" fmla="*/ 923 h 948"/>
                <a:gd name="T42" fmla="*/ 65 w 666"/>
                <a:gd name="T43" fmla="*/ 911 h 948"/>
                <a:gd name="T44" fmla="*/ 112 w 666"/>
                <a:gd name="T45" fmla="*/ 869 h 948"/>
                <a:gd name="T46" fmla="*/ 174 w 666"/>
                <a:gd name="T47" fmla="*/ 804 h 948"/>
                <a:gd name="T48" fmla="*/ 282 w 666"/>
                <a:gd name="T49" fmla="*/ 679 h 948"/>
                <a:gd name="T50" fmla="*/ 425 w 666"/>
                <a:gd name="T51" fmla="*/ 502 h 948"/>
                <a:gd name="T52" fmla="*/ 535 w 666"/>
                <a:gd name="T53" fmla="*/ 364 h 948"/>
                <a:gd name="T54" fmla="*/ 562 w 666"/>
                <a:gd name="T55" fmla="*/ 326 h 948"/>
                <a:gd name="T56" fmla="*/ 586 w 666"/>
                <a:gd name="T57" fmla="*/ 285 h 948"/>
                <a:gd name="T58" fmla="*/ 607 w 666"/>
                <a:gd name="T59" fmla="*/ 242 h 948"/>
                <a:gd name="T60" fmla="*/ 625 w 666"/>
                <a:gd name="T61" fmla="*/ 198 h 948"/>
                <a:gd name="T62" fmla="*/ 652 w 666"/>
                <a:gd name="T63" fmla="*/ 112 h 948"/>
                <a:gd name="T64" fmla="*/ 665 w 666"/>
                <a:gd name="T65" fmla="*/ 34 h 948"/>
                <a:gd name="T66" fmla="*/ 666 w 666"/>
                <a:gd name="T67" fmla="*/ 2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948">
                  <a:moveTo>
                    <a:pt x="662" y="0"/>
                  </a:moveTo>
                  <a:lnTo>
                    <a:pt x="662" y="0"/>
                  </a:lnTo>
                  <a:lnTo>
                    <a:pt x="661" y="18"/>
                  </a:lnTo>
                  <a:lnTo>
                    <a:pt x="660" y="39"/>
                  </a:lnTo>
                  <a:lnTo>
                    <a:pt x="657" y="59"/>
                  </a:lnTo>
                  <a:lnTo>
                    <a:pt x="653" y="81"/>
                  </a:lnTo>
                  <a:lnTo>
                    <a:pt x="648" y="104"/>
                  </a:lnTo>
                  <a:lnTo>
                    <a:pt x="642" y="127"/>
                  </a:lnTo>
                  <a:lnTo>
                    <a:pt x="635" y="151"/>
                  </a:lnTo>
                  <a:lnTo>
                    <a:pt x="627" y="176"/>
                  </a:lnTo>
                  <a:lnTo>
                    <a:pt x="619" y="200"/>
                  </a:lnTo>
                  <a:lnTo>
                    <a:pt x="610" y="225"/>
                  </a:lnTo>
                  <a:lnTo>
                    <a:pt x="598" y="249"/>
                  </a:lnTo>
                  <a:lnTo>
                    <a:pt x="586" y="272"/>
                  </a:lnTo>
                  <a:lnTo>
                    <a:pt x="574" y="296"/>
                  </a:lnTo>
                  <a:lnTo>
                    <a:pt x="561" y="318"/>
                  </a:lnTo>
                  <a:lnTo>
                    <a:pt x="547" y="340"/>
                  </a:lnTo>
                  <a:lnTo>
                    <a:pt x="531" y="360"/>
                  </a:lnTo>
                  <a:lnTo>
                    <a:pt x="531" y="360"/>
                  </a:lnTo>
                  <a:lnTo>
                    <a:pt x="420" y="500"/>
                  </a:lnTo>
                  <a:lnTo>
                    <a:pt x="351" y="587"/>
                  </a:lnTo>
                  <a:lnTo>
                    <a:pt x="276" y="677"/>
                  </a:lnTo>
                  <a:lnTo>
                    <a:pt x="203" y="761"/>
                  </a:lnTo>
                  <a:lnTo>
                    <a:pt x="170" y="800"/>
                  </a:lnTo>
                  <a:lnTo>
                    <a:pt x="138" y="836"/>
                  </a:lnTo>
                  <a:lnTo>
                    <a:pt x="109" y="865"/>
                  </a:lnTo>
                  <a:lnTo>
                    <a:pt x="82" y="891"/>
                  </a:lnTo>
                  <a:lnTo>
                    <a:pt x="60" y="909"/>
                  </a:lnTo>
                  <a:lnTo>
                    <a:pt x="51" y="915"/>
                  </a:lnTo>
                  <a:lnTo>
                    <a:pt x="43" y="920"/>
                  </a:lnTo>
                  <a:lnTo>
                    <a:pt x="43" y="920"/>
                  </a:lnTo>
                  <a:lnTo>
                    <a:pt x="25" y="929"/>
                  </a:lnTo>
                  <a:lnTo>
                    <a:pt x="10" y="938"/>
                  </a:lnTo>
                  <a:lnTo>
                    <a:pt x="0" y="944"/>
                  </a:lnTo>
                  <a:lnTo>
                    <a:pt x="0" y="944"/>
                  </a:lnTo>
                  <a:lnTo>
                    <a:pt x="2" y="948"/>
                  </a:lnTo>
                  <a:lnTo>
                    <a:pt x="2" y="948"/>
                  </a:lnTo>
                  <a:lnTo>
                    <a:pt x="5" y="947"/>
                  </a:lnTo>
                  <a:lnTo>
                    <a:pt x="5" y="947"/>
                  </a:lnTo>
                  <a:lnTo>
                    <a:pt x="24" y="935"/>
                  </a:lnTo>
                  <a:lnTo>
                    <a:pt x="47" y="923"/>
                  </a:lnTo>
                  <a:lnTo>
                    <a:pt x="47" y="923"/>
                  </a:lnTo>
                  <a:lnTo>
                    <a:pt x="56" y="919"/>
                  </a:lnTo>
                  <a:lnTo>
                    <a:pt x="65" y="911"/>
                  </a:lnTo>
                  <a:lnTo>
                    <a:pt x="87" y="893"/>
                  </a:lnTo>
                  <a:lnTo>
                    <a:pt x="112" y="869"/>
                  </a:lnTo>
                  <a:lnTo>
                    <a:pt x="142" y="838"/>
                  </a:lnTo>
                  <a:lnTo>
                    <a:pt x="174" y="804"/>
                  </a:lnTo>
                  <a:lnTo>
                    <a:pt x="209" y="764"/>
                  </a:lnTo>
                  <a:lnTo>
                    <a:pt x="282" y="679"/>
                  </a:lnTo>
                  <a:lnTo>
                    <a:pt x="355" y="590"/>
                  </a:lnTo>
                  <a:lnTo>
                    <a:pt x="425" y="502"/>
                  </a:lnTo>
                  <a:lnTo>
                    <a:pt x="535" y="364"/>
                  </a:lnTo>
                  <a:lnTo>
                    <a:pt x="535" y="364"/>
                  </a:lnTo>
                  <a:lnTo>
                    <a:pt x="549" y="345"/>
                  </a:lnTo>
                  <a:lnTo>
                    <a:pt x="562" y="326"/>
                  </a:lnTo>
                  <a:lnTo>
                    <a:pt x="575" y="305"/>
                  </a:lnTo>
                  <a:lnTo>
                    <a:pt x="586" y="285"/>
                  </a:lnTo>
                  <a:lnTo>
                    <a:pt x="597" y="264"/>
                  </a:lnTo>
                  <a:lnTo>
                    <a:pt x="607" y="242"/>
                  </a:lnTo>
                  <a:lnTo>
                    <a:pt x="617" y="221"/>
                  </a:lnTo>
                  <a:lnTo>
                    <a:pt x="625" y="198"/>
                  </a:lnTo>
                  <a:lnTo>
                    <a:pt x="640" y="154"/>
                  </a:lnTo>
                  <a:lnTo>
                    <a:pt x="652" y="112"/>
                  </a:lnTo>
                  <a:lnTo>
                    <a:pt x="660" y="71"/>
                  </a:lnTo>
                  <a:lnTo>
                    <a:pt x="665" y="34"/>
                  </a:lnTo>
                  <a:lnTo>
                    <a:pt x="665" y="34"/>
                  </a:lnTo>
                  <a:lnTo>
                    <a:pt x="666" y="27"/>
                  </a:lnTo>
                  <a:lnTo>
                    <a:pt x="6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6" name="Freeform 265">
              <a:extLst>
                <a:ext uri="{FF2B5EF4-FFF2-40B4-BE49-F238E27FC236}">
                  <a16:creationId xmlns:a16="http://schemas.microsoft.com/office/drawing/2014/main" id="{4792DA53-8EB0-1A27-842C-EAD04715A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2538"/>
              <a:ext cx="987" cy="844"/>
            </a:xfrm>
            <a:custGeom>
              <a:avLst/>
              <a:gdLst>
                <a:gd name="T0" fmla="*/ 125 w 1975"/>
                <a:gd name="T1" fmla="*/ 1520 h 1687"/>
                <a:gd name="T2" fmla="*/ 39 w 1975"/>
                <a:gd name="T3" fmla="*/ 1422 h 1687"/>
                <a:gd name="T4" fmla="*/ 16 w 1975"/>
                <a:gd name="T5" fmla="*/ 1358 h 1687"/>
                <a:gd name="T6" fmla="*/ 32 w 1975"/>
                <a:gd name="T7" fmla="*/ 1342 h 1687"/>
                <a:gd name="T8" fmla="*/ 102 w 1975"/>
                <a:gd name="T9" fmla="*/ 1370 h 1687"/>
                <a:gd name="T10" fmla="*/ 245 w 1975"/>
                <a:gd name="T11" fmla="*/ 1488 h 1687"/>
                <a:gd name="T12" fmla="*/ 354 w 1975"/>
                <a:gd name="T13" fmla="*/ 1559 h 1687"/>
                <a:gd name="T14" fmla="*/ 457 w 1975"/>
                <a:gd name="T15" fmla="*/ 1598 h 1687"/>
                <a:gd name="T16" fmla="*/ 498 w 1975"/>
                <a:gd name="T17" fmla="*/ 1596 h 1687"/>
                <a:gd name="T18" fmla="*/ 513 w 1975"/>
                <a:gd name="T19" fmla="*/ 1557 h 1687"/>
                <a:gd name="T20" fmla="*/ 490 w 1975"/>
                <a:gd name="T21" fmla="*/ 1443 h 1687"/>
                <a:gd name="T22" fmla="*/ 486 w 1975"/>
                <a:gd name="T23" fmla="*/ 1370 h 1687"/>
                <a:gd name="T24" fmla="*/ 518 w 1975"/>
                <a:gd name="T25" fmla="*/ 1365 h 1687"/>
                <a:gd name="T26" fmla="*/ 622 w 1975"/>
                <a:gd name="T27" fmla="*/ 1498 h 1687"/>
                <a:gd name="T28" fmla="*/ 723 w 1975"/>
                <a:gd name="T29" fmla="*/ 1617 h 1687"/>
                <a:gd name="T30" fmla="*/ 818 w 1975"/>
                <a:gd name="T31" fmla="*/ 1671 h 1687"/>
                <a:gd name="T32" fmla="*/ 906 w 1975"/>
                <a:gd name="T33" fmla="*/ 1686 h 1687"/>
                <a:gd name="T34" fmla="*/ 1356 w 1975"/>
                <a:gd name="T35" fmla="*/ 1600 h 1687"/>
                <a:gd name="T36" fmla="*/ 1678 w 1975"/>
                <a:gd name="T37" fmla="*/ 1516 h 1687"/>
                <a:gd name="T38" fmla="*/ 1829 w 1975"/>
                <a:gd name="T39" fmla="*/ 1454 h 1687"/>
                <a:gd name="T40" fmla="*/ 1918 w 1975"/>
                <a:gd name="T41" fmla="*/ 1385 h 1687"/>
                <a:gd name="T42" fmla="*/ 1965 w 1975"/>
                <a:gd name="T43" fmla="*/ 1304 h 1687"/>
                <a:gd name="T44" fmla="*/ 1974 w 1975"/>
                <a:gd name="T45" fmla="*/ 1204 h 1687"/>
                <a:gd name="T46" fmla="*/ 1926 w 1975"/>
                <a:gd name="T47" fmla="*/ 911 h 1687"/>
                <a:gd name="T48" fmla="*/ 1876 w 1975"/>
                <a:gd name="T49" fmla="*/ 615 h 1687"/>
                <a:gd name="T50" fmla="*/ 1865 w 1975"/>
                <a:gd name="T51" fmla="*/ 94 h 1687"/>
                <a:gd name="T52" fmla="*/ 1863 w 1975"/>
                <a:gd name="T53" fmla="*/ 0 h 1687"/>
                <a:gd name="T54" fmla="*/ 1849 w 1975"/>
                <a:gd name="T55" fmla="*/ 90 h 1687"/>
                <a:gd name="T56" fmla="*/ 1858 w 1975"/>
                <a:gd name="T57" fmla="*/ 586 h 1687"/>
                <a:gd name="T58" fmla="*/ 1922 w 1975"/>
                <a:gd name="T59" fmla="*/ 979 h 1687"/>
                <a:gd name="T60" fmla="*/ 1959 w 1975"/>
                <a:gd name="T61" fmla="*/ 1206 h 1687"/>
                <a:gd name="T62" fmla="*/ 1945 w 1975"/>
                <a:gd name="T63" fmla="*/ 1313 h 1687"/>
                <a:gd name="T64" fmla="*/ 1885 w 1975"/>
                <a:gd name="T65" fmla="*/ 1397 h 1687"/>
                <a:gd name="T66" fmla="*/ 1801 w 1975"/>
                <a:gd name="T67" fmla="*/ 1452 h 1687"/>
                <a:gd name="T68" fmla="*/ 1592 w 1975"/>
                <a:gd name="T69" fmla="*/ 1526 h 1687"/>
                <a:gd name="T70" fmla="*/ 1196 w 1975"/>
                <a:gd name="T71" fmla="*/ 1617 h 1687"/>
                <a:gd name="T72" fmla="*/ 890 w 1975"/>
                <a:gd name="T73" fmla="*/ 1673 h 1687"/>
                <a:gd name="T74" fmla="*/ 795 w 1975"/>
                <a:gd name="T75" fmla="*/ 1646 h 1687"/>
                <a:gd name="T76" fmla="*/ 691 w 1975"/>
                <a:gd name="T77" fmla="*/ 1566 h 1687"/>
                <a:gd name="T78" fmla="*/ 592 w 1975"/>
                <a:gd name="T79" fmla="*/ 1429 h 1687"/>
                <a:gd name="T80" fmla="*/ 527 w 1975"/>
                <a:gd name="T81" fmla="*/ 1351 h 1687"/>
                <a:gd name="T82" fmla="*/ 481 w 1975"/>
                <a:gd name="T83" fmla="*/ 1351 h 1687"/>
                <a:gd name="T84" fmla="*/ 468 w 1975"/>
                <a:gd name="T85" fmla="*/ 1411 h 1687"/>
                <a:gd name="T86" fmla="*/ 491 w 1975"/>
                <a:gd name="T87" fmla="*/ 1516 h 1687"/>
                <a:gd name="T88" fmla="*/ 495 w 1975"/>
                <a:gd name="T89" fmla="*/ 1572 h 1687"/>
                <a:gd name="T90" fmla="*/ 476 w 1975"/>
                <a:gd name="T91" fmla="*/ 1585 h 1687"/>
                <a:gd name="T92" fmla="*/ 390 w 1975"/>
                <a:gd name="T93" fmla="*/ 1557 h 1687"/>
                <a:gd name="T94" fmla="*/ 248 w 1975"/>
                <a:gd name="T95" fmla="*/ 1471 h 1687"/>
                <a:gd name="T96" fmla="*/ 106 w 1975"/>
                <a:gd name="T97" fmla="*/ 1353 h 1687"/>
                <a:gd name="T98" fmla="*/ 35 w 1975"/>
                <a:gd name="T99" fmla="*/ 1329 h 1687"/>
                <a:gd name="T100" fmla="*/ 3 w 1975"/>
                <a:gd name="T101" fmla="*/ 1348 h 1687"/>
                <a:gd name="T102" fmla="*/ 8 w 1975"/>
                <a:gd name="T103" fmla="*/ 1399 h 1687"/>
                <a:gd name="T104" fmla="*/ 97 w 1975"/>
                <a:gd name="T105" fmla="*/ 1513 h 1687"/>
                <a:gd name="T106" fmla="*/ 285 w 1975"/>
                <a:gd name="T107" fmla="*/ 1680 h 1687"/>
                <a:gd name="T108" fmla="*/ 298 w 1975"/>
                <a:gd name="T109" fmla="*/ 1675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75" h="1687">
                  <a:moveTo>
                    <a:pt x="295" y="1669"/>
                  </a:moveTo>
                  <a:lnTo>
                    <a:pt x="295" y="1669"/>
                  </a:lnTo>
                  <a:lnTo>
                    <a:pt x="252" y="1634"/>
                  </a:lnTo>
                  <a:lnTo>
                    <a:pt x="208" y="1596"/>
                  </a:lnTo>
                  <a:lnTo>
                    <a:pt x="166" y="1559"/>
                  </a:lnTo>
                  <a:lnTo>
                    <a:pt x="125" y="1520"/>
                  </a:lnTo>
                  <a:lnTo>
                    <a:pt x="125" y="1520"/>
                  </a:lnTo>
                  <a:lnTo>
                    <a:pt x="88" y="1481"/>
                  </a:lnTo>
                  <a:lnTo>
                    <a:pt x="70" y="1462"/>
                  </a:lnTo>
                  <a:lnTo>
                    <a:pt x="53" y="1440"/>
                  </a:lnTo>
                  <a:lnTo>
                    <a:pt x="53" y="1440"/>
                  </a:lnTo>
                  <a:lnTo>
                    <a:pt x="39" y="1422"/>
                  </a:lnTo>
                  <a:lnTo>
                    <a:pt x="31" y="1409"/>
                  </a:lnTo>
                  <a:lnTo>
                    <a:pt x="24" y="1397"/>
                  </a:lnTo>
                  <a:lnTo>
                    <a:pt x="18" y="1383"/>
                  </a:lnTo>
                  <a:lnTo>
                    <a:pt x="15" y="1370"/>
                  </a:lnTo>
                  <a:lnTo>
                    <a:pt x="15" y="1363"/>
                  </a:lnTo>
                  <a:lnTo>
                    <a:pt x="16" y="1358"/>
                  </a:lnTo>
                  <a:lnTo>
                    <a:pt x="17" y="1353"/>
                  </a:lnTo>
                  <a:lnTo>
                    <a:pt x="21" y="1348"/>
                  </a:lnTo>
                  <a:lnTo>
                    <a:pt x="21" y="1348"/>
                  </a:lnTo>
                  <a:lnTo>
                    <a:pt x="24" y="1345"/>
                  </a:lnTo>
                  <a:lnTo>
                    <a:pt x="26" y="1344"/>
                  </a:lnTo>
                  <a:lnTo>
                    <a:pt x="32" y="1342"/>
                  </a:lnTo>
                  <a:lnTo>
                    <a:pt x="41" y="1343"/>
                  </a:lnTo>
                  <a:lnTo>
                    <a:pt x="49" y="1344"/>
                  </a:lnTo>
                  <a:lnTo>
                    <a:pt x="66" y="1351"/>
                  </a:lnTo>
                  <a:lnTo>
                    <a:pt x="79" y="1356"/>
                  </a:lnTo>
                  <a:lnTo>
                    <a:pt x="79" y="1356"/>
                  </a:lnTo>
                  <a:lnTo>
                    <a:pt x="102" y="1370"/>
                  </a:lnTo>
                  <a:lnTo>
                    <a:pt x="123" y="1385"/>
                  </a:lnTo>
                  <a:lnTo>
                    <a:pt x="144" y="1402"/>
                  </a:lnTo>
                  <a:lnTo>
                    <a:pt x="164" y="1418"/>
                  </a:lnTo>
                  <a:lnTo>
                    <a:pt x="164" y="1418"/>
                  </a:lnTo>
                  <a:lnTo>
                    <a:pt x="204" y="1453"/>
                  </a:lnTo>
                  <a:lnTo>
                    <a:pt x="245" y="1488"/>
                  </a:lnTo>
                  <a:lnTo>
                    <a:pt x="266" y="1504"/>
                  </a:lnTo>
                  <a:lnTo>
                    <a:pt x="287" y="1520"/>
                  </a:lnTo>
                  <a:lnTo>
                    <a:pt x="309" y="1534"/>
                  </a:lnTo>
                  <a:lnTo>
                    <a:pt x="332" y="1548"/>
                  </a:lnTo>
                  <a:lnTo>
                    <a:pt x="332" y="1548"/>
                  </a:lnTo>
                  <a:lnTo>
                    <a:pt x="354" y="1559"/>
                  </a:lnTo>
                  <a:lnTo>
                    <a:pt x="377" y="1570"/>
                  </a:lnTo>
                  <a:lnTo>
                    <a:pt x="399" y="1579"/>
                  </a:lnTo>
                  <a:lnTo>
                    <a:pt x="422" y="1587"/>
                  </a:lnTo>
                  <a:lnTo>
                    <a:pt x="422" y="1587"/>
                  </a:lnTo>
                  <a:lnTo>
                    <a:pt x="440" y="1593"/>
                  </a:lnTo>
                  <a:lnTo>
                    <a:pt x="457" y="1598"/>
                  </a:lnTo>
                  <a:lnTo>
                    <a:pt x="466" y="1600"/>
                  </a:lnTo>
                  <a:lnTo>
                    <a:pt x="473" y="1600"/>
                  </a:lnTo>
                  <a:lnTo>
                    <a:pt x="482" y="1600"/>
                  </a:lnTo>
                  <a:lnTo>
                    <a:pt x="491" y="1599"/>
                  </a:lnTo>
                  <a:lnTo>
                    <a:pt x="491" y="1599"/>
                  </a:lnTo>
                  <a:lnTo>
                    <a:pt x="498" y="1596"/>
                  </a:lnTo>
                  <a:lnTo>
                    <a:pt x="501" y="1594"/>
                  </a:lnTo>
                  <a:lnTo>
                    <a:pt x="505" y="1589"/>
                  </a:lnTo>
                  <a:lnTo>
                    <a:pt x="509" y="1584"/>
                  </a:lnTo>
                  <a:lnTo>
                    <a:pt x="510" y="1579"/>
                  </a:lnTo>
                  <a:lnTo>
                    <a:pt x="512" y="1572"/>
                  </a:lnTo>
                  <a:lnTo>
                    <a:pt x="513" y="1557"/>
                  </a:lnTo>
                  <a:lnTo>
                    <a:pt x="512" y="1541"/>
                  </a:lnTo>
                  <a:lnTo>
                    <a:pt x="509" y="1527"/>
                  </a:lnTo>
                  <a:lnTo>
                    <a:pt x="504" y="1504"/>
                  </a:lnTo>
                  <a:lnTo>
                    <a:pt x="504" y="1504"/>
                  </a:lnTo>
                  <a:lnTo>
                    <a:pt x="496" y="1473"/>
                  </a:lnTo>
                  <a:lnTo>
                    <a:pt x="490" y="1443"/>
                  </a:lnTo>
                  <a:lnTo>
                    <a:pt x="487" y="1427"/>
                  </a:lnTo>
                  <a:lnTo>
                    <a:pt x="485" y="1412"/>
                  </a:lnTo>
                  <a:lnTo>
                    <a:pt x="485" y="1397"/>
                  </a:lnTo>
                  <a:lnTo>
                    <a:pt x="485" y="1381"/>
                  </a:lnTo>
                  <a:lnTo>
                    <a:pt x="485" y="1381"/>
                  </a:lnTo>
                  <a:lnTo>
                    <a:pt x="486" y="1370"/>
                  </a:lnTo>
                  <a:lnTo>
                    <a:pt x="490" y="1362"/>
                  </a:lnTo>
                  <a:lnTo>
                    <a:pt x="494" y="1358"/>
                  </a:lnTo>
                  <a:lnTo>
                    <a:pt x="499" y="1357"/>
                  </a:lnTo>
                  <a:lnTo>
                    <a:pt x="504" y="1357"/>
                  </a:lnTo>
                  <a:lnTo>
                    <a:pt x="512" y="1361"/>
                  </a:lnTo>
                  <a:lnTo>
                    <a:pt x="518" y="1365"/>
                  </a:lnTo>
                  <a:lnTo>
                    <a:pt x="526" y="1371"/>
                  </a:lnTo>
                  <a:lnTo>
                    <a:pt x="540" y="1385"/>
                  </a:lnTo>
                  <a:lnTo>
                    <a:pt x="554" y="1402"/>
                  </a:lnTo>
                  <a:lnTo>
                    <a:pt x="572" y="1425"/>
                  </a:lnTo>
                  <a:lnTo>
                    <a:pt x="572" y="1425"/>
                  </a:lnTo>
                  <a:lnTo>
                    <a:pt x="622" y="1498"/>
                  </a:lnTo>
                  <a:lnTo>
                    <a:pt x="647" y="1535"/>
                  </a:lnTo>
                  <a:lnTo>
                    <a:pt x="662" y="1552"/>
                  </a:lnTo>
                  <a:lnTo>
                    <a:pt x="676" y="1570"/>
                  </a:lnTo>
                  <a:lnTo>
                    <a:pt x="691" y="1586"/>
                  </a:lnTo>
                  <a:lnTo>
                    <a:pt x="706" y="1602"/>
                  </a:lnTo>
                  <a:lnTo>
                    <a:pt x="723" y="1617"/>
                  </a:lnTo>
                  <a:lnTo>
                    <a:pt x="740" y="1631"/>
                  </a:lnTo>
                  <a:lnTo>
                    <a:pt x="758" y="1643"/>
                  </a:lnTo>
                  <a:lnTo>
                    <a:pt x="777" y="1654"/>
                  </a:lnTo>
                  <a:lnTo>
                    <a:pt x="797" y="1663"/>
                  </a:lnTo>
                  <a:lnTo>
                    <a:pt x="818" y="1671"/>
                  </a:lnTo>
                  <a:lnTo>
                    <a:pt x="818" y="1671"/>
                  </a:lnTo>
                  <a:lnTo>
                    <a:pt x="840" y="1678"/>
                  </a:lnTo>
                  <a:lnTo>
                    <a:pt x="861" y="1684"/>
                  </a:lnTo>
                  <a:lnTo>
                    <a:pt x="873" y="1686"/>
                  </a:lnTo>
                  <a:lnTo>
                    <a:pt x="884" y="1687"/>
                  </a:lnTo>
                  <a:lnTo>
                    <a:pt x="896" y="1687"/>
                  </a:lnTo>
                  <a:lnTo>
                    <a:pt x="906" y="1686"/>
                  </a:lnTo>
                  <a:lnTo>
                    <a:pt x="906" y="1686"/>
                  </a:lnTo>
                  <a:lnTo>
                    <a:pt x="970" y="1675"/>
                  </a:lnTo>
                  <a:lnTo>
                    <a:pt x="970" y="1675"/>
                  </a:lnTo>
                  <a:lnTo>
                    <a:pt x="1100" y="1650"/>
                  </a:lnTo>
                  <a:lnTo>
                    <a:pt x="1228" y="1626"/>
                  </a:lnTo>
                  <a:lnTo>
                    <a:pt x="1356" y="1600"/>
                  </a:lnTo>
                  <a:lnTo>
                    <a:pt x="1484" y="1572"/>
                  </a:lnTo>
                  <a:lnTo>
                    <a:pt x="1484" y="1572"/>
                  </a:lnTo>
                  <a:lnTo>
                    <a:pt x="1533" y="1559"/>
                  </a:lnTo>
                  <a:lnTo>
                    <a:pt x="1581" y="1547"/>
                  </a:lnTo>
                  <a:lnTo>
                    <a:pt x="1629" y="1531"/>
                  </a:lnTo>
                  <a:lnTo>
                    <a:pt x="1678" y="1516"/>
                  </a:lnTo>
                  <a:lnTo>
                    <a:pt x="1678" y="1516"/>
                  </a:lnTo>
                  <a:lnTo>
                    <a:pt x="1708" y="1506"/>
                  </a:lnTo>
                  <a:lnTo>
                    <a:pt x="1739" y="1494"/>
                  </a:lnTo>
                  <a:lnTo>
                    <a:pt x="1770" y="1482"/>
                  </a:lnTo>
                  <a:lnTo>
                    <a:pt x="1799" y="1470"/>
                  </a:lnTo>
                  <a:lnTo>
                    <a:pt x="1829" y="1454"/>
                  </a:lnTo>
                  <a:lnTo>
                    <a:pt x="1857" y="1436"/>
                  </a:lnTo>
                  <a:lnTo>
                    <a:pt x="1883" y="1418"/>
                  </a:lnTo>
                  <a:lnTo>
                    <a:pt x="1895" y="1407"/>
                  </a:lnTo>
                  <a:lnTo>
                    <a:pt x="1908" y="1397"/>
                  </a:lnTo>
                  <a:lnTo>
                    <a:pt x="1908" y="1397"/>
                  </a:lnTo>
                  <a:lnTo>
                    <a:pt x="1918" y="1385"/>
                  </a:lnTo>
                  <a:lnTo>
                    <a:pt x="1929" y="1372"/>
                  </a:lnTo>
                  <a:lnTo>
                    <a:pt x="1938" y="1359"/>
                  </a:lnTo>
                  <a:lnTo>
                    <a:pt x="1947" y="1347"/>
                  </a:lnTo>
                  <a:lnTo>
                    <a:pt x="1953" y="1333"/>
                  </a:lnTo>
                  <a:lnTo>
                    <a:pt x="1959" y="1318"/>
                  </a:lnTo>
                  <a:lnTo>
                    <a:pt x="1965" y="1304"/>
                  </a:lnTo>
                  <a:lnTo>
                    <a:pt x="1970" y="1289"/>
                  </a:lnTo>
                  <a:lnTo>
                    <a:pt x="1970" y="1289"/>
                  </a:lnTo>
                  <a:lnTo>
                    <a:pt x="1974" y="1269"/>
                  </a:lnTo>
                  <a:lnTo>
                    <a:pt x="1975" y="1247"/>
                  </a:lnTo>
                  <a:lnTo>
                    <a:pt x="1975" y="1226"/>
                  </a:lnTo>
                  <a:lnTo>
                    <a:pt x="1974" y="1204"/>
                  </a:lnTo>
                  <a:lnTo>
                    <a:pt x="1968" y="1162"/>
                  </a:lnTo>
                  <a:lnTo>
                    <a:pt x="1962" y="1120"/>
                  </a:lnTo>
                  <a:lnTo>
                    <a:pt x="1962" y="1120"/>
                  </a:lnTo>
                  <a:lnTo>
                    <a:pt x="1954" y="1067"/>
                  </a:lnTo>
                  <a:lnTo>
                    <a:pt x="1945" y="1016"/>
                  </a:lnTo>
                  <a:lnTo>
                    <a:pt x="1926" y="911"/>
                  </a:lnTo>
                  <a:lnTo>
                    <a:pt x="1906" y="806"/>
                  </a:lnTo>
                  <a:lnTo>
                    <a:pt x="1897" y="755"/>
                  </a:lnTo>
                  <a:lnTo>
                    <a:pt x="1888" y="702"/>
                  </a:lnTo>
                  <a:lnTo>
                    <a:pt x="1888" y="702"/>
                  </a:lnTo>
                  <a:lnTo>
                    <a:pt x="1883" y="659"/>
                  </a:lnTo>
                  <a:lnTo>
                    <a:pt x="1876" y="615"/>
                  </a:lnTo>
                  <a:lnTo>
                    <a:pt x="1868" y="529"/>
                  </a:lnTo>
                  <a:lnTo>
                    <a:pt x="1863" y="442"/>
                  </a:lnTo>
                  <a:lnTo>
                    <a:pt x="1859" y="355"/>
                  </a:lnTo>
                  <a:lnTo>
                    <a:pt x="1859" y="268"/>
                  </a:lnTo>
                  <a:lnTo>
                    <a:pt x="1861" y="181"/>
                  </a:lnTo>
                  <a:lnTo>
                    <a:pt x="1865" y="94"/>
                  </a:lnTo>
                  <a:lnTo>
                    <a:pt x="1871" y="8"/>
                  </a:lnTo>
                  <a:lnTo>
                    <a:pt x="1871" y="8"/>
                  </a:lnTo>
                  <a:lnTo>
                    <a:pt x="1870" y="4"/>
                  </a:lnTo>
                  <a:lnTo>
                    <a:pt x="1868" y="2"/>
                  </a:lnTo>
                  <a:lnTo>
                    <a:pt x="1866" y="0"/>
                  </a:lnTo>
                  <a:lnTo>
                    <a:pt x="1863" y="0"/>
                  </a:lnTo>
                  <a:lnTo>
                    <a:pt x="1861" y="0"/>
                  </a:lnTo>
                  <a:lnTo>
                    <a:pt x="1858" y="2"/>
                  </a:lnTo>
                  <a:lnTo>
                    <a:pt x="1856" y="4"/>
                  </a:lnTo>
                  <a:lnTo>
                    <a:pt x="1856" y="8"/>
                  </a:lnTo>
                  <a:lnTo>
                    <a:pt x="1856" y="8"/>
                  </a:lnTo>
                  <a:lnTo>
                    <a:pt x="1849" y="90"/>
                  </a:lnTo>
                  <a:lnTo>
                    <a:pt x="1847" y="172"/>
                  </a:lnTo>
                  <a:lnTo>
                    <a:pt x="1844" y="255"/>
                  </a:lnTo>
                  <a:lnTo>
                    <a:pt x="1844" y="339"/>
                  </a:lnTo>
                  <a:lnTo>
                    <a:pt x="1847" y="421"/>
                  </a:lnTo>
                  <a:lnTo>
                    <a:pt x="1852" y="504"/>
                  </a:lnTo>
                  <a:lnTo>
                    <a:pt x="1858" y="586"/>
                  </a:lnTo>
                  <a:lnTo>
                    <a:pt x="1867" y="668"/>
                  </a:lnTo>
                  <a:lnTo>
                    <a:pt x="1867" y="668"/>
                  </a:lnTo>
                  <a:lnTo>
                    <a:pt x="1875" y="720"/>
                  </a:lnTo>
                  <a:lnTo>
                    <a:pt x="1884" y="772"/>
                  </a:lnTo>
                  <a:lnTo>
                    <a:pt x="1903" y="875"/>
                  </a:lnTo>
                  <a:lnTo>
                    <a:pt x="1922" y="979"/>
                  </a:lnTo>
                  <a:lnTo>
                    <a:pt x="1941" y="1083"/>
                  </a:lnTo>
                  <a:lnTo>
                    <a:pt x="1941" y="1083"/>
                  </a:lnTo>
                  <a:lnTo>
                    <a:pt x="1949" y="1131"/>
                  </a:lnTo>
                  <a:lnTo>
                    <a:pt x="1953" y="1156"/>
                  </a:lnTo>
                  <a:lnTo>
                    <a:pt x="1957" y="1180"/>
                  </a:lnTo>
                  <a:lnTo>
                    <a:pt x="1959" y="1206"/>
                  </a:lnTo>
                  <a:lnTo>
                    <a:pt x="1959" y="1230"/>
                  </a:lnTo>
                  <a:lnTo>
                    <a:pt x="1959" y="1254"/>
                  </a:lnTo>
                  <a:lnTo>
                    <a:pt x="1956" y="1279"/>
                  </a:lnTo>
                  <a:lnTo>
                    <a:pt x="1956" y="1279"/>
                  </a:lnTo>
                  <a:lnTo>
                    <a:pt x="1952" y="1297"/>
                  </a:lnTo>
                  <a:lnTo>
                    <a:pt x="1945" y="1313"/>
                  </a:lnTo>
                  <a:lnTo>
                    <a:pt x="1939" y="1329"/>
                  </a:lnTo>
                  <a:lnTo>
                    <a:pt x="1930" y="1343"/>
                  </a:lnTo>
                  <a:lnTo>
                    <a:pt x="1921" y="1358"/>
                  </a:lnTo>
                  <a:lnTo>
                    <a:pt x="1909" y="1371"/>
                  </a:lnTo>
                  <a:lnTo>
                    <a:pt x="1898" y="1384"/>
                  </a:lnTo>
                  <a:lnTo>
                    <a:pt x="1885" y="1397"/>
                  </a:lnTo>
                  <a:lnTo>
                    <a:pt x="1885" y="1397"/>
                  </a:lnTo>
                  <a:lnTo>
                    <a:pt x="1872" y="1407"/>
                  </a:lnTo>
                  <a:lnTo>
                    <a:pt x="1858" y="1417"/>
                  </a:lnTo>
                  <a:lnTo>
                    <a:pt x="1845" y="1427"/>
                  </a:lnTo>
                  <a:lnTo>
                    <a:pt x="1830" y="1436"/>
                  </a:lnTo>
                  <a:lnTo>
                    <a:pt x="1801" y="1452"/>
                  </a:lnTo>
                  <a:lnTo>
                    <a:pt x="1769" y="1467"/>
                  </a:lnTo>
                  <a:lnTo>
                    <a:pt x="1738" y="1480"/>
                  </a:lnTo>
                  <a:lnTo>
                    <a:pt x="1704" y="1491"/>
                  </a:lnTo>
                  <a:lnTo>
                    <a:pt x="1640" y="1512"/>
                  </a:lnTo>
                  <a:lnTo>
                    <a:pt x="1640" y="1512"/>
                  </a:lnTo>
                  <a:lnTo>
                    <a:pt x="1592" y="1526"/>
                  </a:lnTo>
                  <a:lnTo>
                    <a:pt x="1544" y="1540"/>
                  </a:lnTo>
                  <a:lnTo>
                    <a:pt x="1496" y="1553"/>
                  </a:lnTo>
                  <a:lnTo>
                    <a:pt x="1446" y="1564"/>
                  </a:lnTo>
                  <a:lnTo>
                    <a:pt x="1446" y="1564"/>
                  </a:lnTo>
                  <a:lnTo>
                    <a:pt x="1321" y="1591"/>
                  </a:lnTo>
                  <a:lnTo>
                    <a:pt x="1196" y="1617"/>
                  </a:lnTo>
                  <a:lnTo>
                    <a:pt x="1069" y="1641"/>
                  </a:lnTo>
                  <a:lnTo>
                    <a:pt x="943" y="1664"/>
                  </a:lnTo>
                  <a:lnTo>
                    <a:pt x="943" y="1664"/>
                  </a:lnTo>
                  <a:lnTo>
                    <a:pt x="895" y="1673"/>
                  </a:lnTo>
                  <a:lnTo>
                    <a:pt x="895" y="1673"/>
                  </a:lnTo>
                  <a:lnTo>
                    <a:pt x="890" y="1673"/>
                  </a:lnTo>
                  <a:lnTo>
                    <a:pt x="883" y="1673"/>
                  </a:lnTo>
                  <a:lnTo>
                    <a:pt x="869" y="1669"/>
                  </a:lnTo>
                  <a:lnTo>
                    <a:pt x="843" y="1662"/>
                  </a:lnTo>
                  <a:lnTo>
                    <a:pt x="843" y="1662"/>
                  </a:lnTo>
                  <a:lnTo>
                    <a:pt x="819" y="1655"/>
                  </a:lnTo>
                  <a:lnTo>
                    <a:pt x="795" y="1646"/>
                  </a:lnTo>
                  <a:lnTo>
                    <a:pt x="772" y="1635"/>
                  </a:lnTo>
                  <a:lnTo>
                    <a:pt x="750" y="1621"/>
                  </a:lnTo>
                  <a:lnTo>
                    <a:pt x="750" y="1621"/>
                  </a:lnTo>
                  <a:lnTo>
                    <a:pt x="729" y="1604"/>
                  </a:lnTo>
                  <a:lnTo>
                    <a:pt x="709" y="1586"/>
                  </a:lnTo>
                  <a:lnTo>
                    <a:pt x="691" y="1566"/>
                  </a:lnTo>
                  <a:lnTo>
                    <a:pt x="674" y="1544"/>
                  </a:lnTo>
                  <a:lnTo>
                    <a:pt x="658" y="1522"/>
                  </a:lnTo>
                  <a:lnTo>
                    <a:pt x="642" y="1499"/>
                  </a:lnTo>
                  <a:lnTo>
                    <a:pt x="612" y="1456"/>
                  </a:lnTo>
                  <a:lnTo>
                    <a:pt x="612" y="1456"/>
                  </a:lnTo>
                  <a:lnTo>
                    <a:pt x="592" y="1429"/>
                  </a:lnTo>
                  <a:lnTo>
                    <a:pt x="573" y="1400"/>
                  </a:lnTo>
                  <a:lnTo>
                    <a:pt x="563" y="1386"/>
                  </a:lnTo>
                  <a:lnTo>
                    <a:pt x="553" y="1374"/>
                  </a:lnTo>
                  <a:lnTo>
                    <a:pt x="540" y="1362"/>
                  </a:lnTo>
                  <a:lnTo>
                    <a:pt x="527" y="1351"/>
                  </a:lnTo>
                  <a:lnTo>
                    <a:pt x="527" y="1351"/>
                  </a:lnTo>
                  <a:lnTo>
                    <a:pt x="519" y="1345"/>
                  </a:lnTo>
                  <a:lnTo>
                    <a:pt x="510" y="1342"/>
                  </a:lnTo>
                  <a:lnTo>
                    <a:pt x="503" y="1340"/>
                  </a:lnTo>
                  <a:lnTo>
                    <a:pt x="494" y="1342"/>
                  </a:lnTo>
                  <a:lnTo>
                    <a:pt x="487" y="1345"/>
                  </a:lnTo>
                  <a:lnTo>
                    <a:pt x="481" y="1351"/>
                  </a:lnTo>
                  <a:lnTo>
                    <a:pt x="476" y="1357"/>
                  </a:lnTo>
                  <a:lnTo>
                    <a:pt x="472" y="1367"/>
                  </a:lnTo>
                  <a:lnTo>
                    <a:pt x="472" y="1367"/>
                  </a:lnTo>
                  <a:lnTo>
                    <a:pt x="469" y="1381"/>
                  </a:lnTo>
                  <a:lnTo>
                    <a:pt x="468" y="1395"/>
                  </a:lnTo>
                  <a:lnTo>
                    <a:pt x="468" y="1411"/>
                  </a:lnTo>
                  <a:lnTo>
                    <a:pt x="471" y="1425"/>
                  </a:lnTo>
                  <a:lnTo>
                    <a:pt x="477" y="1456"/>
                  </a:lnTo>
                  <a:lnTo>
                    <a:pt x="483" y="1482"/>
                  </a:lnTo>
                  <a:lnTo>
                    <a:pt x="483" y="1482"/>
                  </a:lnTo>
                  <a:lnTo>
                    <a:pt x="489" y="1506"/>
                  </a:lnTo>
                  <a:lnTo>
                    <a:pt x="491" y="1516"/>
                  </a:lnTo>
                  <a:lnTo>
                    <a:pt x="492" y="1527"/>
                  </a:lnTo>
                  <a:lnTo>
                    <a:pt x="492" y="1527"/>
                  </a:lnTo>
                  <a:lnTo>
                    <a:pt x="495" y="1547"/>
                  </a:lnTo>
                  <a:lnTo>
                    <a:pt x="496" y="1567"/>
                  </a:lnTo>
                  <a:lnTo>
                    <a:pt x="496" y="1567"/>
                  </a:lnTo>
                  <a:lnTo>
                    <a:pt x="495" y="1572"/>
                  </a:lnTo>
                  <a:lnTo>
                    <a:pt x="494" y="1576"/>
                  </a:lnTo>
                  <a:lnTo>
                    <a:pt x="492" y="1579"/>
                  </a:lnTo>
                  <a:lnTo>
                    <a:pt x="490" y="1581"/>
                  </a:lnTo>
                  <a:lnTo>
                    <a:pt x="486" y="1584"/>
                  </a:lnTo>
                  <a:lnTo>
                    <a:pt x="483" y="1585"/>
                  </a:lnTo>
                  <a:lnTo>
                    <a:pt x="476" y="1585"/>
                  </a:lnTo>
                  <a:lnTo>
                    <a:pt x="467" y="1584"/>
                  </a:lnTo>
                  <a:lnTo>
                    <a:pt x="458" y="1582"/>
                  </a:lnTo>
                  <a:lnTo>
                    <a:pt x="442" y="1577"/>
                  </a:lnTo>
                  <a:lnTo>
                    <a:pt x="442" y="1577"/>
                  </a:lnTo>
                  <a:lnTo>
                    <a:pt x="416" y="1567"/>
                  </a:lnTo>
                  <a:lnTo>
                    <a:pt x="390" y="1557"/>
                  </a:lnTo>
                  <a:lnTo>
                    <a:pt x="364" y="1545"/>
                  </a:lnTo>
                  <a:lnTo>
                    <a:pt x="340" y="1534"/>
                  </a:lnTo>
                  <a:lnTo>
                    <a:pt x="316" y="1520"/>
                  </a:lnTo>
                  <a:lnTo>
                    <a:pt x="293" y="1504"/>
                  </a:lnTo>
                  <a:lnTo>
                    <a:pt x="270" y="1489"/>
                  </a:lnTo>
                  <a:lnTo>
                    <a:pt x="248" y="1471"/>
                  </a:lnTo>
                  <a:lnTo>
                    <a:pt x="248" y="1471"/>
                  </a:lnTo>
                  <a:lnTo>
                    <a:pt x="208" y="1436"/>
                  </a:lnTo>
                  <a:lnTo>
                    <a:pt x="168" y="1400"/>
                  </a:lnTo>
                  <a:lnTo>
                    <a:pt x="148" y="1384"/>
                  </a:lnTo>
                  <a:lnTo>
                    <a:pt x="127" y="1368"/>
                  </a:lnTo>
                  <a:lnTo>
                    <a:pt x="106" y="1353"/>
                  </a:lnTo>
                  <a:lnTo>
                    <a:pt x="82" y="1340"/>
                  </a:lnTo>
                  <a:lnTo>
                    <a:pt x="82" y="1340"/>
                  </a:lnTo>
                  <a:lnTo>
                    <a:pt x="72" y="1336"/>
                  </a:lnTo>
                  <a:lnTo>
                    <a:pt x="61" y="1333"/>
                  </a:lnTo>
                  <a:lnTo>
                    <a:pt x="48" y="1329"/>
                  </a:lnTo>
                  <a:lnTo>
                    <a:pt x="35" y="1329"/>
                  </a:lnTo>
                  <a:lnTo>
                    <a:pt x="22" y="1330"/>
                  </a:lnTo>
                  <a:lnTo>
                    <a:pt x="17" y="1331"/>
                  </a:lnTo>
                  <a:lnTo>
                    <a:pt x="12" y="1334"/>
                  </a:lnTo>
                  <a:lnTo>
                    <a:pt x="8" y="1338"/>
                  </a:lnTo>
                  <a:lnTo>
                    <a:pt x="6" y="1343"/>
                  </a:lnTo>
                  <a:lnTo>
                    <a:pt x="3" y="1348"/>
                  </a:lnTo>
                  <a:lnTo>
                    <a:pt x="2" y="1356"/>
                  </a:lnTo>
                  <a:lnTo>
                    <a:pt x="2" y="1356"/>
                  </a:lnTo>
                  <a:lnTo>
                    <a:pt x="0" y="1366"/>
                  </a:lnTo>
                  <a:lnTo>
                    <a:pt x="2" y="1377"/>
                  </a:lnTo>
                  <a:lnTo>
                    <a:pt x="4" y="1389"/>
                  </a:lnTo>
                  <a:lnTo>
                    <a:pt x="8" y="1399"/>
                  </a:lnTo>
                  <a:lnTo>
                    <a:pt x="13" y="1411"/>
                  </a:lnTo>
                  <a:lnTo>
                    <a:pt x="18" y="1421"/>
                  </a:lnTo>
                  <a:lnTo>
                    <a:pt x="32" y="1443"/>
                  </a:lnTo>
                  <a:lnTo>
                    <a:pt x="48" y="1462"/>
                  </a:lnTo>
                  <a:lnTo>
                    <a:pt x="65" y="1480"/>
                  </a:lnTo>
                  <a:lnTo>
                    <a:pt x="97" y="1513"/>
                  </a:lnTo>
                  <a:lnTo>
                    <a:pt x="97" y="1513"/>
                  </a:lnTo>
                  <a:lnTo>
                    <a:pt x="141" y="1557"/>
                  </a:lnTo>
                  <a:lnTo>
                    <a:pt x="188" y="1599"/>
                  </a:lnTo>
                  <a:lnTo>
                    <a:pt x="235" y="1640"/>
                  </a:lnTo>
                  <a:lnTo>
                    <a:pt x="285" y="1680"/>
                  </a:lnTo>
                  <a:lnTo>
                    <a:pt x="285" y="1680"/>
                  </a:lnTo>
                  <a:lnTo>
                    <a:pt x="287" y="1682"/>
                  </a:lnTo>
                  <a:lnTo>
                    <a:pt x="290" y="1682"/>
                  </a:lnTo>
                  <a:lnTo>
                    <a:pt x="293" y="1681"/>
                  </a:lnTo>
                  <a:lnTo>
                    <a:pt x="295" y="1680"/>
                  </a:lnTo>
                  <a:lnTo>
                    <a:pt x="298" y="1677"/>
                  </a:lnTo>
                  <a:lnTo>
                    <a:pt x="298" y="1675"/>
                  </a:lnTo>
                  <a:lnTo>
                    <a:pt x="298" y="1672"/>
                  </a:lnTo>
                  <a:lnTo>
                    <a:pt x="295" y="1669"/>
                  </a:lnTo>
                  <a:lnTo>
                    <a:pt x="295" y="16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7" name="Freeform 266">
              <a:extLst>
                <a:ext uri="{FF2B5EF4-FFF2-40B4-BE49-F238E27FC236}">
                  <a16:creationId xmlns:a16="http://schemas.microsoft.com/office/drawing/2014/main" id="{283E3665-AF50-3093-E2C0-7F8F6D2F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3253"/>
              <a:ext cx="175" cy="160"/>
            </a:xfrm>
            <a:custGeom>
              <a:avLst/>
              <a:gdLst>
                <a:gd name="T0" fmla="*/ 298 w 350"/>
                <a:gd name="T1" fmla="*/ 154 h 320"/>
                <a:gd name="T2" fmla="*/ 271 w 350"/>
                <a:gd name="T3" fmla="*/ 128 h 320"/>
                <a:gd name="T4" fmla="*/ 240 w 350"/>
                <a:gd name="T5" fmla="*/ 106 h 320"/>
                <a:gd name="T6" fmla="*/ 176 w 350"/>
                <a:gd name="T7" fmla="*/ 68 h 320"/>
                <a:gd name="T8" fmla="*/ 151 w 350"/>
                <a:gd name="T9" fmla="*/ 52 h 320"/>
                <a:gd name="T10" fmla="*/ 103 w 350"/>
                <a:gd name="T11" fmla="*/ 19 h 320"/>
                <a:gd name="T12" fmla="*/ 77 w 350"/>
                <a:gd name="T13" fmla="*/ 6 h 320"/>
                <a:gd name="T14" fmla="*/ 67 w 350"/>
                <a:gd name="T15" fmla="*/ 3 h 320"/>
                <a:gd name="T16" fmla="*/ 45 w 350"/>
                <a:gd name="T17" fmla="*/ 0 h 320"/>
                <a:gd name="T18" fmla="*/ 26 w 350"/>
                <a:gd name="T19" fmla="*/ 5 h 320"/>
                <a:gd name="T20" fmla="*/ 9 w 350"/>
                <a:gd name="T21" fmla="*/ 18 h 320"/>
                <a:gd name="T22" fmla="*/ 4 w 350"/>
                <a:gd name="T23" fmla="*/ 28 h 320"/>
                <a:gd name="T24" fmla="*/ 0 w 350"/>
                <a:gd name="T25" fmla="*/ 42 h 320"/>
                <a:gd name="T26" fmla="*/ 2 w 350"/>
                <a:gd name="T27" fmla="*/ 56 h 320"/>
                <a:gd name="T28" fmla="*/ 13 w 350"/>
                <a:gd name="T29" fmla="*/ 83 h 320"/>
                <a:gd name="T30" fmla="*/ 26 w 350"/>
                <a:gd name="T31" fmla="*/ 102 h 320"/>
                <a:gd name="T32" fmla="*/ 59 w 350"/>
                <a:gd name="T33" fmla="*/ 140 h 320"/>
                <a:gd name="T34" fmla="*/ 96 w 350"/>
                <a:gd name="T35" fmla="*/ 172 h 320"/>
                <a:gd name="T36" fmla="*/ 157 w 350"/>
                <a:gd name="T37" fmla="*/ 215 h 320"/>
                <a:gd name="T38" fmla="*/ 200 w 350"/>
                <a:gd name="T39" fmla="*/ 243 h 320"/>
                <a:gd name="T40" fmla="*/ 291 w 350"/>
                <a:gd name="T41" fmla="*/ 295 h 320"/>
                <a:gd name="T42" fmla="*/ 339 w 350"/>
                <a:gd name="T43" fmla="*/ 319 h 320"/>
                <a:gd name="T44" fmla="*/ 345 w 350"/>
                <a:gd name="T45" fmla="*/ 319 h 320"/>
                <a:gd name="T46" fmla="*/ 349 w 350"/>
                <a:gd name="T47" fmla="*/ 315 h 320"/>
                <a:gd name="T48" fmla="*/ 350 w 350"/>
                <a:gd name="T49" fmla="*/ 310 h 320"/>
                <a:gd name="T50" fmla="*/ 346 w 350"/>
                <a:gd name="T51" fmla="*/ 306 h 320"/>
                <a:gd name="T52" fmla="*/ 306 w 350"/>
                <a:gd name="T53" fmla="*/ 286 h 320"/>
                <a:gd name="T54" fmla="*/ 228 w 350"/>
                <a:gd name="T55" fmla="*/ 243 h 320"/>
                <a:gd name="T56" fmla="*/ 153 w 350"/>
                <a:gd name="T57" fmla="*/ 195 h 320"/>
                <a:gd name="T58" fmla="*/ 84 w 350"/>
                <a:gd name="T59" fmla="*/ 140 h 320"/>
                <a:gd name="T60" fmla="*/ 52 w 350"/>
                <a:gd name="T61" fmla="*/ 109 h 320"/>
                <a:gd name="T62" fmla="*/ 40 w 350"/>
                <a:gd name="T63" fmla="*/ 96 h 320"/>
                <a:gd name="T64" fmla="*/ 22 w 350"/>
                <a:gd name="T65" fmla="*/ 68 h 320"/>
                <a:gd name="T66" fmla="*/ 16 w 350"/>
                <a:gd name="T67" fmla="*/ 51 h 320"/>
                <a:gd name="T68" fmla="*/ 16 w 350"/>
                <a:gd name="T69" fmla="*/ 43 h 320"/>
                <a:gd name="T70" fmla="*/ 21 w 350"/>
                <a:gd name="T71" fmla="*/ 29 h 320"/>
                <a:gd name="T72" fmla="*/ 26 w 350"/>
                <a:gd name="T73" fmla="*/ 23 h 320"/>
                <a:gd name="T74" fmla="*/ 40 w 350"/>
                <a:gd name="T75" fmla="*/ 15 h 320"/>
                <a:gd name="T76" fmla="*/ 57 w 350"/>
                <a:gd name="T77" fmla="*/ 15 h 320"/>
                <a:gd name="T78" fmla="*/ 73 w 350"/>
                <a:gd name="T79" fmla="*/ 20 h 320"/>
                <a:gd name="T80" fmla="*/ 87 w 350"/>
                <a:gd name="T81" fmla="*/ 28 h 320"/>
                <a:gd name="T82" fmla="*/ 128 w 350"/>
                <a:gd name="T83" fmla="*/ 54 h 320"/>
                <a:gd name="T84" fmla="*/ 168 w 350"/>
                <a:gd name="T85" fmla="*/ 81 h 320"/>
                <a:gd name="T86" fmla="*/ 199 w 350"/>
                <a:gd name="T87" fmla="*/ 100 h 320"/>
                <a:gd name="T88" fmla="*/ 246 w 350"/>
                <a:gd name="T89" fmla="*/ 129 h 320"/>
                <a:gd name="T90" fmla="*/ 274 w 350"/>
                <a:gd name="T91" fmla="*/ 152 h 320"/>
                <a:gd name="T92" fmla="*/ 287 w 350"/>
                <a:gd name="T93" fmla="*/ 165 h 320"/>
                <a:gd name="T94" fmla="*/ 292 w 350"/>
                <a:gd name="T95" fmla="*/ 168 h 320"/>
                <a:gd name="T96" fmla="*/ 298 w 350"/>
                <a:gd name="T97" fmla="*/ 165 h 320"/>
                <a:gd name="T98" fmla="*/ 300 w 350"/>
                <a:gd name="T99" fmla="*/ 160 h 320"/>
                <a:gd name="T100" fmla="*/ 298 w 350"/>
                <a:gd name="T101" fmla="*/ 15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320">
                  <a:moveTo>
                    <a:pt x="298" y="154"/>
                  </a:moveTo>
                  <a:lnTo>
                    <a:pt x="298" y="154"/>
                  </a:lnTo>
                  <a:lnTo>
                    <a:pt x="285" y="141"/>
                  </a:lnTo>
                  <a:lnTo>
                    <a:pt x="271" y="128"/>
                  </a:lnTo>
                  <a:lnTo>
                    <a:pt x="255" y="118"/>
                  </a:lnTo>
                  <a:lnTo>
                    <a:pt x="240" y="106"/>
                  </a:lnTo>
                  <a:lnTo>
                    <a:pt x="208" y="87"/>
                  </a:lnTo>
                  <a:lnTo>
                    <a:pt x="176" y="68"/>
                  </a:lnTo>
                  <a:lnTo>
                    <a:pt x="176" y="68"/>
                  </a:lnTo>
                  <a:lnTo>
                    <a:pt x="151" y="52"/>
                  </a:lnTo>
                  <a:lnTo>
                    <a:pt x="127" y="35"/>
                  </a:lnTo>
                  <a:lnTo>
                    <a:pt x="103" y="19"/>
                  </a:lnTo>
                  <a:lnTo>
                    <a:pt x="90" y="11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67" y="3"/>
                  </a:lnTo>
                  <a:lnTo>
                    <a:pt x="57" y="1"/>
                  </a:lnTo>
                  <a:lnTo>
                    <a:pt x="45" y="0"/>
                  </a:lnTo>
                  <a:lnTo>
                    <a:pt x="35" y="3"/>
                  </a:lnTo>
                  <a:lnTo>
                    <a:pt x="26" y="5"/>
                  </a:lnTo>
                  <a:lnTo>
                    <a:pt x="17" y="10"/>
                  </a:lnTo>
                  <a:lnTo>
                    <a:pt x="9" y="1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70"/>
                  </a:lnTo>
                  <a:lnTo>
                    <a:pt x="13" y="83"/>
                  </a:lnTo>
                  <a:lnTo>
                    <a:pt x="13" y="83"/>
                  </a:lnTo>
                  <a:lnTo>
                    <a:pt x="26" y="102"/>
                  </a:lnTo>
                  <a:lnTo>
                    <a:pt x="41" y="122"/>
                  </a:lnTo>
                  <a:lnTo>
                    <a:pt x="59" y="140"/>
                  </a:lnTo>
                  <a:lnTo>
                    <a:pt x="77" y="156"/>
                  </a:lnTo>
                  <a:lnTo>
                    <a:pt x="96" y="172"/>
                  </a:lnTo>
                  <a:lnTo>
                    <a:pt x="117" y="187"/>
                  </a:lnTo>
                  <a:lnTo>
                    <a:pt x="157" y="215"/>
                  </a:lnTo>
                  <a:lnTo>
                    <a:pt x="157" y="215"/>
                  </a:lnTo>
                  <a:lnTo>
                    <a:pt x="200" y="243"/>
                  </a:lnTo>
                  <a:lnTo>
                    <a:pt x="245" y="270"/>
                  </a:lnTo>
                  <a:lnTo>
                    <a:pt x="291" y="295"/>
                  </a:lnTo>
                  <a:lnTo>
                    <a:pt x="339" y="319"/>
                  </a:lnTo>
                  <a:lnTo>
                    <a:pt x="339" y="319"/>
                  </a:lnTo>
                  <a:lnTo>
                    <a:pt x="341" y="320"/>
                  </a:lnTo>
                  <a:lnTo>
                    <a:pt x="345" y="319"/>
                  </a:lnTo>
                  <a:lnTo>
                    <a:pt x="347" y="318"/>
                  </a:lnTo>
                  <a:lnTo>
                    <a:pt x="349" y="315"/>
                  </a:lnTo>
                  <a:lnTo>
                    <a:pt x="350" y="312"/>
                  </a:lnTo>
                  <a:lnTo>
                    <a:pt x="350" y="310"/>
                  </a:lnTo>
                  <a:lnTo>
                    <a:pt x="349" y="307"/>
                  </a:lnTo>
                  <a:lnTo>
                    <a:pt x="346" y="306"/>
                  </a:lnTo>
                  <a:lnTo>
                    <a:pt x="346" y="306"/>
                  </a:lnTo>
                  <a:lnTo>
                    <a:pt x="306" y="286"/>
                  </a:lnTo>
                  <a:lnTo>
                    <a:pt x="267" y="265"/>
                  </a:lnTo>
                  <a:lnTo>
                    <a:pt x="228" y="243"/>
                  </a:lnTo>
                  <a:lnTo>
                    <a:pt x="190" y="220"/>
                  </a:lnTo>
                  <a:lnTo>
                    <a:pt x="153" y="195"/>
                  </a:lnTo>
                  <a:lnTo>
                    <a:pt x="117" y="169"/>
                  </a:lnTo>
                  <a:lnTo>
                    <a:pt x="84" y="140"/>
                  </a:lnTo>
                  <a:lnTo>
                    <a:pt x="67" y="124"/>
                  </a:lnTo>
                  <a:lnTo>
                    <a:pt x="52" y="109"/>
                  </a:lnTo>
                  <a:lnTo>
                    <a:pt x="52" y="109"/>
                  </a:lnTo>
                  <a:lnTo>
                    <a:pt x="40" y="96"/>
                  </a:lnTo>
                  <a:lnTo>
                    <a:pt x="30" y="82"/>
                  </a:lnTo>
                  <a:lnTo>
                    <a:pt x="22" y="68"/>
                  </a:lnTo>
                  <a:lnTo>
                    <a:pt x="18" y="60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6" y="43"/>
                  </a:lnTo>
                  <a:lnTo>
                    <a:pt x="17" y="36"/>
                  </a:lnTo>
                  <a:lnTo>
                    <a:pt x="21" y="29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2" y="18"/>
                  </a:lnTo>
                  <a:lnTo>
                    <a:pt x="40" y="15"/>
                  </a:lnTo>
                  <a:lnTo>
                    <a:pt x="48" y="15"/>
                  </a:lnTo>
                  <a:lnTo>
                    <a:pt x="57" y="15"/>
                  </a:lnTo>
                  <a:lnTo>
                    <a:pt x="66" y="18"/>
                  </a:lnTo>
                  <a:lnTo>
                    <a:pt x="73" y="20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108" y="40"/>
                  </a:lnTo>
                  <a:lnTo>
                    <a:pt x="128" y="54"/>
                  </a:lnTo>
                  <a:lnTo>
                    <a:pt x="148" y="68"/>
                  </a:lnTo>
                  <a:lnTo>
                    <a:pt x="168" y="81"/>
                  </a:lnTo>
                  <a:lnTo>
                    <a:pt x="168" y="81"/>
                  </a:lnTo>
                  <a:lnTo>
                    <a:pt x="199" y="100"/>
                  </a:lnTo>
                  <a:lnTo>
                    <a:pt x="231" y="119"/>
                  </a:lnTo>
                  <a:lnTo>
                    <a:pt x="246" y="129"/>
                  </a:lnTo>
                  <a:lnTo>
                    <a:pt x="260" y="140"/>
                  </a:lnTo>
                  <a:lnTo>
                    <a:pt x="274" y="152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0" y="166"/>
                  </a:lnTo>
                  <a:lnTo>
                    <a:pt x="292" y="168"/>
                  </a:lnTo>
                  <a:lnTo>
                    <a:pt x="295" y="166"/>
                  </a:lnTo>
                  <a:lnTo>
                    <a:pt x="298" y="165"/>
                  </a:lnTo>
                  <a:lnTo>
                    <a:pt x="299" y="163"/>
                  </a:lnTo>
                  <a:lnTo>
                    <a:pt x="300" y="160"/>
                  </a:lnTo>
                  <a:lnTo>
                    <a:pt x="300" y="156"/>
                  </a:lnTo>
                  <a:lnTo>
                    <a:pt x="298" y="154"/>
                  </a:lnTo>
                  <a:lnTo>
                    <a:pt x="298" y="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9" name="Freeform 267">
              <a:extLst>
                <a:ext uri="{FF2B5EF4-FFF2-40B4-BE49-F238E27FC236}">
                  <a16:creationId xmlns:a16="http://schemas.microsoft.com/office/drawing/2014/main" id="{4D8B2C10-BC44-5C81-4177-B912EC9B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2652"/>
              <a:ext cx="1365" cy="883"/>
            </a:xfrm>
            <a:custGeom>
              <a:avLst/>
              <a:gdLst>
                <a:gd name="T0" fmla="*/ 46 w 2729"/>
                <a:gd name="T1" fmla="*/ 1348 h 1766"/>
                <a:gd name="T2" fmla="*/ 10 w 2729"/>
                <a:gd name="T3" fmla="*/ 1365 h 1766"/>
                <a:gd name="T4" fmla="*/ 0 w 2729"/>
                <a:gd name="T5" fmla="*/ 1390 h 1766"/>
                <a:gd name="T6" fmla="*/ 14 w 2729"/>
                <a:gd name="T7" fmla="*/ 1431 h 1766"/>
                <a:gd name="T8" fmla="*/ 101 w 2729"/>
                <a:gd name="T9" fmla="*/ 1489 h 1766"/>
                <a:gd name="T10" fmla="*/ 273 w 2729"/>
                <a:gd name="T11" fmla="*/ 1571 h 1766"/>
                <a:gd name="T12" fmla="*/ 318 w 2729"/>
                <a:gd name="T13" fmla="*/ 1605 h 1766"/>
                <a:gd name="T14" fmla="*/ 320 w 2729"/>
                <a:gd name="T15" fmla="*/ 1627 h 1766"/>
                <a:gd name="T16" fmla="*/ 277 w 2729"/>
                <a:gd name="T17" fmla="*/ 1631 h 1766"/>
                <a:gd name="T18" fmla="*/ 186 w 2729"/>
                <a:gd name="T19" fmla="*/ 1614 h 1766"/>
                <a:gd name="T20" fmla="*/ 100 w 2729"/>
                <a:gd name="T21" fmla="*/ 1614 h 1766"/>
                <a:gd name="T22" fmla="*/ 86 w 2729"/>
                <a:gd name="T23" fmla="*/ 1634 h 1766"/>
                <a:gd name="T24" fmla="*/ 90 w 2729"/>
                <a:gd name="T25" fmla="*/ 1658 h 1766"/>
                <a:gd name="T26" fmla="*/ 136 w 2729"/>
                <a:gd name="T27" fmla="*/ 1696 h 1766"/>
                <a:gd name="T28" fmla="*/ 207 w 2729"/>
                <a:gd name="T29" fmla="*/ 1722 h 1766"/>
                <a:gd name="T30" fmla="*/ 377 w 2729"/>
                <a:gd name="T31" fmla="*/ 1746 h 1766"/>
                <a:gd name="T32" fmla="*/ 739 w 2729"/>
                <a:gd name="T33" fmla="*/ 1753 h 1766"/>
                <a:gd name="T34" fmla="*/ 1308 w 2729"/>
                <a:gd name="T35" fmla="*/ 1764 h 1766"/>
                <a:gd name="T36" fmla="*/ 1923 w 2729"/>
                <a:gd name="T37" fmla="*/ 1763 h 1766"/>
                <a:gd name="T38" fmla="*/ 2139 w 2729"/>
                <a:gd name="T39" fmla="*/ 1749 h 1766"/>
                <a:gd name="T40" fmla="*/ 2364 w 2729"/>
                <a:gd name="T41" fmla="*/ 1705 h 1766"/>
                <a:gd name="T42" fmla="*/ 2469 w 2729"/>
                <a:gd name="T43" fmla="*/ 1666 h 1766"/>
                <a:gd name="T44" fmla="*/ 2562 w 2729"/>
                <a:gd name="T45" fmla="*/ 1600 h 1766"/>
                <a:gd name="T46" fmla="*/ 2592 w 2729"/>
                <a:gd name="T47" fmla="*/ 1550 h 1766"/>
                <a:gd name="T48" fmla="*/ 2616 w 2729"/>
                <a:gd name="T49" fmla="*/ 1416 h 1766"/>
                <a:gd name="T50" fmla="*/ 2679 w 2729"/>
                <a:gd name="T51" fmla="*/ 905 h 1766"/>
                <a:gd name="T52" fmla="*/ 2697 w 2729"/>
                <a:gd name="T53" fmla="*/ 632 h 1766"/>
                <a:gd name="T54" fmla="*/ 2699 w 2729"/>
                <a:gd name="T55" fmla="*/ 348 h 1766"/>
                <a:gd name="T56" fmla="*/ 2729 w 2729"/>
                <a:gd name="T57" fmla="*/ 13 h 1766"/>
                <a:gd name="T58" fmla="*/ 2728 w 2729"/>
                <a:gd name="T59" fmla="*/ 4 h 1766"/>
                <a:gd name="T60" fmla="*/ 2715 w 2729"/>
                <a:gd name="T61" fmla="*/ 3 h 1766"/>
                <a:gd name="T62" fmla="*/ 2698 w 2729"/>
                <a:gd name="T63" fmla="*/ 153 h 1766"/>
                <a:gd name="T64" fmla="*/ 2679 w 2729"/>
                <a:gd name="T65" fmla="*/ 460 h 1766"/>
                <a:gd name="T66" fmla="*/ 2681 w 2729"/>
                <a:gd name="T67" fmla="*/ 645 h 1766"/>
                <a:gd name="T68" fmla="*/ 2658 w 2729"/>
                <a:gd name="T69" fmla="*/ 952 h 1766"/>
                <a:gd name="T70" fmla="*/ 2603 w 2729"/>
                <a:gd name="T71" fmla="*/ 1389 h 1766"/>
                <a:gd name="T72" fmla="*/ 2575 w 2729"/>
                <a:gd name="T73" fmla="*/ 1545 h 1766"/>
                <a:gd name="T74" fmla="*/ 2544 w 2729"/>
                <a:gd name="T75" fmla="*/ 1596 h 1766"/>
                <a:gd name="T76" fmla="*/ 2453 w 2729"/>
                <a:gd name="T77" fmla="*/ 1657 h 1766"/>
                <a:gd name="T78" fmla="*/ 2347 w 2729"/>
                <a:gd name="T79" fmla="*/ 1695 h 1766"/>
                <a:gd name="T80" fmla="*/ 2123 w 2729"/>
                <a:gd name="T81" fmla="*/ 1735 h 1766"/>
                <a:gd name="T82" fmla="*/ 1884 w 2729"/>
                <a:gd name="T83" fmla="*/ 1749 h 1766"/>
                <a:gd name="T84" fmla="*/ 1248 w 2729"/>
                <a:gd name="T85" fmla="*/ 1748 h 1766"/>
                <a:gd name="T86" fmla="*/ 678 w 2729"/>
                <a:gd name="T87" fmla="*/ 1736 h 1766"/>
                <a:gd name="T88" fmla="*/ 312 w 2729"/>
                <a:gd name="T89" fmla="*/ 1725 h 1766"/>
                <a:gd name="T90" fmla="*/ 206 w 2729"/>
                <a:gd name="T91" fmla="*/ 1705 h 1766"/>
                <a:gd name="T92" fmla="*/ 137 w 2729"/>
                <a:gd name="T93" fmla="*/ 1678 h 1766"/>
                <a:gd name="T94" fmla="*/ 104 w 2729"/>
                <a:gd name="T95" fmla="*/ 1652 h 1766"/>
                <a:gd name="T96" fmla="*/ 114 w 2729"/>
                <a:gd name="T97" fmla="*/ 1625 h 1766"/>
                <a:gd name="T98" fmla="*/ 164 w 2729"/>
                <a:gd name="T99" fmla="*/ 1626 h 1766"/>
                <a:gd name="T100" fmla="*/ 232 w 2729"/>
                <a:gd name="T101" fmla="*/ 1641 h 1766"/>
                <a:gd name="T102" fmla="*/ 318 w 2729"/>
                <a:gd name="T103" fmla="*/ 1644 h 1766"/>
                <a:gd name="T104" fmla="*/ 338 w 2729"/>
                <a:gd name="T105" fmla="*/ 1630 h 1766"/>
                <a:gd name="T106" fmla="*/ 337 w 2729"/>
                <a:gd name="T107" fmla="*/ 1607 h 1766"/>
                <a:gd name="T108" fmla="*/ 282 w 2729"/>
                <a:gd name="T109" fmla="*/ 1557 h 1766"/>
                <a:gd name="T110" fmla="*/ 145 w 2729"/>
                <a:gd name="T111" fmla="*/ 1493 h 1766"/>
                <a:gd name="T112" fmla="*/ 45 w 2729"/>
                <a:gd name="T113" fmla="*/ 1439 h 1766"/>
                <a:gd name="T114" fmla="*/ 16 w 2729"/>
                <a:gd name="T115" fmla="*/ 1403 h 1766"/>
                <a:gd name="T116" fmla="*/ 20 w 2729"/>
                <a:gd name="T117" fmla="*/ 1376 h 1766"/>
                <a:gd name="T118" fmla="*/ 68 w 2729"/>
                <a:gd name="T119" fmla="*/ 1365 h 1766"/>
                <a:gd name="T120" fmla="*/ 88 w 2729"/>
                <a:gd name="T121" fmla="*/ 1367 h 1766"/>
                <a:gd name="T122" fmla="*/ 87 w 2729"/>
                <a:gd name="T123" fmla="*/ 135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29" h="1766">
                  <a:moveTo>
                    <a:pt x="87" y="1354"/>
                  </a:moveTo>
                  <a:lnTo>
                    <a:pt x="87" y="1354"/>
                  </a:lnTo>
                  <a:lnTo>
                    <a:pt x="74" y="1351"/>
                  </a:lnTo>
                  <a:lnTo>
                    <a:pt x="60" y="1348"/>
                  </a:lnTo>
                  <a:lnTo>
                    <a:pt x="46" y="1348"/>
                  </a:lnTo>
                  <a:lnTo>
                    <a:pt x="32" y="1351"/>
                  </a:lnTo>
                  <a:lnTo>
                    <a:pt x="27" y="1353"/>
                  </a:lnTo>
                  <a:lnTo>
                    <a:pt x="20" y="1356"/>
                  </a:lnTo>
                  <a:lnTo>
                    <a:pt x="15" y="1359"/>
                  </a:lnTo>
                  <a:lnTo>
                    <a:pt x="10" y="1365"/>
                  </a:lnTo>
                  <a:lnTo>
                    <a:pt x="6" y="1370"/>
                  </a:lnTo>
                  <a:lnTo>
                    <a:pt x="4" y="1375"/>
                  </a:lnTo>
                  <a:lnTo>
                    <a:pt x="1" y="1383"/>
                  </a:lnTo>
                  <a:lnTo>
                    <a:pt x="0" y="1390"/>
                  </a:lnTo>
                  <a:lnTo>
                    <a:pt x="0" y="1390"/>
                  </a:lnTo>
                  <a:lnTo>
                    <a:pt x="0" y="1399"/>
                  </a:lnTo>
                  <a:lnTo>
                    <a:pt x="1" y="1408"/>
                  </a:lnTo>
                  <a:lnTo>
                    <a:pt x="4" y="1416"/>
                  </a:lnTo>
                  <a:lnTo>
                    <a:pt x="9" y="1425"/>
                  </a:lnTo>
                  <a:lnTo>
                    <a:pt x="14" y="1431"/>
                  </a:lnTo>
                  <a:lnTo>
                    <a:pt x="20" y="1439"/>
                  </a:lnTo>
                  <a:lnTo>
                    <a:pt x="36" y="1452"/>
                  </a:lnTo>
                  <a:lnTo>
                    <a:pt x="52" y="1463"/>
                  </a:lnTo>
                  <a:lnTo>
                    <a:pt x="69" y="1474"/>
                  </a:lnTo>
                  <a:lnTo>
                    <a:pt x="101" y="1489"/>
                  </a:lnTo>
                  <a:lnTo>
                    <a:pt x="101" y="1489"/>
                  </a:lnTo>
                  <a:lnTo>
                    <a:pt x="188" y="1527"/>
                  </a:lnTo>
                  <a:lnTo>
                    <a:pt x="232" y="1548"/>
                  </a:lnTo>
                  <a:lnTo>
                    <a:pt x="252" y="1559"/>
                  </a:lnTo>
                  <a:lnTo>
                    <a:pt x="273" y="1571"/>
                  </a:lnTo>
                  <a:lnTo>
                    <a:pt x="273" y="1571"/>
                  </a:lnTo>
                  <a:lnTo>
                    <a:pt x="287" y="1580"/>
                  </a:lnTo>
                  <a:lnTo>
                    <a:pt x="297" y="1588"/>
                  </a:lnTo>
                  <a:lnTo>
                    <a:pt x="307" y="1596"/>
                  </a:lnTo>
                  <a:lnTo>
                    <a:pt x="318" y="1605"/>
                  </a:lnTo>
                  <a:lnTo>
                    <a:pt x="324" y="1614"/>
                  </a:lnTo>
                  <a:lnTo>
                    <a:pt x="325" y="1618"/>
                  </a:lnTo>
                  <a:lnTo>
                    <a:pt x="325" y="1622"/>
                  </a:lnTo>
                  <a:lnTo>
                    <a:pt x="323" y="1625"/>
                  </a:lnTo>
                  <a:lnTo>
                    <a:pt x="320" y="1627"/>
                  </a:lnTo>
                  <a:lnTo>
                    <a:pt x="320" y="1627"/>
                  </a:lnTo>
                  <a:lnTo>
                    <a:pt x="314" y="1628"/>
                  </a:lnTo>
                  <a:lnTo>
                    <a:pt x="306" y="1630"/>
                  </a:lnTo>
                  <a:lnTo>
                    <a:pt x="292" y="1631"/>
                  </a:lnTo>
                  <a:lnTo>
                    <a:pt x="277" y="1631"/>
                  </a:lnTo>
                  <a:lnTo>
                    <a:pt x="262" y="1630"/>
                  </a:lnTo>
                  <a:lnTo>
                    <a:pt x="262" y="1630"/>
                  </a:lnTo>
                  <a:lnTo>
                    <a:pt x="245" y="1626"/>
                  </a:lnTo>
                  <a:lnTo>
                    <a:pt x="218" y="1621"/>
                  </a:lnTo>
                  <a:lnTo>
                    <a:pt x="186" y="1614"/>
                  </a:lnTo>
                  <a:lnTo>
                    <a:pt x="154" y="1609"/>
                  </a:lnTo>
                  <a:lnTo>
                    <a:pt x="138" y="1609"/>
                  </a:lnTo>
                  <a:lnTo>
                    <a:pt x="123" y="1609"/>
                  </a:lnTo>
                  <a:lnTo>
                    <a:pt x="110" y="1611"/>
                  </a:lnTo>
                  <a:lnTo>
                    <a:pt x="100" y="1614"/>
                  </a:lnTo>
                  <a:lnTo>
                    <a:pt x="96" y="1617"/>
                  </a:lnTo>
                  <a:lnTo>
                    <a:pt x="92" y="1620"/>
                  </a:lnTo>
                  <a:lnTo>
                    <a:pt x="88" y="1623"/>
                  </a:lnTo>
                  <a:lnTo>
                    <a:pt x="87" y="1628"/>
                  </a:lnTo>
                  <a:lnTo>
                    <a:pt x="86" y="1634"/>
                  </a:lnTo>
                  <a:lnTo>
                    <a:pt x="84" y="1639"/>
                  </a:lnTo>
                  <a:lnTo>
                    <a:pt x="86" y="1645"/>
                  </a:lnTo>
                  <a:lnTo>
                    <a:pt x="87" y="1652"/>
                  </a:lnTo>
                  <a:lnTo>
                    <a:pt x="87" y="1652"/>
                  </a:lnTo>
                  <a:lnTo>
                    <a:pt x="90" y="1658"/>
                  </a:lnTo>
                  <a:lnTo>
                    <a:pt x="92" y="1663"/>
                  </a:lnTo>
                  <a:lnTo>
                    <a:pt x="101" y="1673"/>
                  </a:lnTo>
                  <a:lnTo>
                    <a:pt x="111" y="1682"/>
                  </a:lnTo>
                  <a:lnTo>
                    <a:pt x="123" y="1690"/>
                  </a:lnTo>
                  <a:lnTo>
                    <a:pt x="136" y="1696"/>
                  </a:lnTo>
                  <a:lnTo>
                    <a:pt x="148" y="1703"/>
                  </a:lnTo>
                  <a:lnTo>
                    <a:pt x="173" y="1712"/>
                  </a:lnTo>
                  <a:lnTo>
                    <a:pt x="173" y="1712"/>
                  </a:lnTo>
                  <a:lnTo>
                    <a:pt x="189" y="1717"/>
                  </a:lnTo>
                  <a:lnTo>
                    <a:pt x="207" y="1722"/>
                  </a:lnTo>
                  <a:lnTo>
                    <a:pt x="243" y="1730"/>
                  </a:lnTo>
                  <a:lnTo>
                    <a:pt x="279" y="1736"/>
                  </a:lnTo>
                  <a:lnTo>
                    <a:pt x="316" y="1741"/>
                  </a:lnTo>
                  <a:lnTo>
                    <a:pt x="316" y="1741"/>
                  </a:lnTo>
                  <a:lnTo>
                    <a:pt x="377" y="1746"/>
                  </a:lnTo>
                  <a:lnTo>
                    <a:pt x="437" y="1750"/>
                  </a:lnTo>
                  <a:lnTo>
                    <a:pt x="497" y="1751"/>
                  </a:lnTo>
                  <a:lnTo>
                    <a:pt x="557" y="1753"/>
                  </a:lnTo>
                  <a:lnTo>
                    <a:pt x="678" y="1751"/>
                  </a:lnTo>
                  <a:lnTo>
                    <a:pt x="739" y="1753"/>
                  </a:lnTo>
                  <a:lnTo>
                    <a:pt x="799" y="1753"/>
                  </a:lnTo>
                  <a:lnTo>
                    <a:pt x="799" y="1753"/>
                  </a:lnTo>
                  <a:lnTo>
                    <a:pt x="1053" y="1759"/>
                  </a:lnTo>
                  <a:lnTo>
                    <a:pt x="1308" y="1764"/>
                  </a:lnTo>
                  <a:lnTo>
                    <a:pt x="1308" y="1764"/>
                  </a:lnTo>
                  <a:lnTo>
                    <a:pt x="1564" y="1766"/>
                  </a:lnTo>
                  <a:lnTo>
                    <a:pt x="1692" y="1766"/>
                  </a:lnTo>
                  <a:lnTo>
                    <a:pt x="1819" y="1764"/>
                  </a:lnTo>
                  <a:lnTo>
                    <a:pt x="1819" y="1764"/>
                  </a:lnTo>
                  <a:lnTo>
                    <a:pt x="1923" y="1763"/>
                  </a:lnTo>
                  <a:lnTo>
                    <a:pt x="1975" y="1762"/>
                  </a:lnTo>
                  <a:lnTo>
                    <a:pt x="2027" y="1759"/>
                  </a:lnTo>
                  <a:lnTo>
                    <a:pt x="2027" y="1759"/>
                  </a:lnTo>
                  <a:lnTo>
                    <a:pt x="2083" y="1754"/>
                  </a:lnTo>
                  <a:lnTo>
                    <a:pt x="2139" y="1749"/>
                  </a:lnTo>
                  <a:lnTo>
                    <a:pt x="2196" y="1741"/>
                  </a:lnTo>
                  <a:lnTo>
                    <a:pt x="2252" y="1732"/>
                  </a:lnTo>
                  <a:lnTo>
                    <a:pt x="2309" y="1721"/>
                  </a:lnTo>
                  <a:lnTo>
                    <a:pt x="2335" y="1713"/>
                  </a:lnTo>
                  <a:lnTo>
                    <a:pt x="2364" y="1705"/>
                  </a:lnTo>
                  <a:lnTo>
                    <a:pt x="2391" y="1696"/>
                  </a:lnTo>
                  <a:lnTo>
                    <a:pt x="2417" y="1687"/>
                  </a:lnTo>
                  <a:lnTo>
                    <a:pt x="2443" y="1677"/>
                  </a:lnTo>
                  <a:lnTo>
                    <a:pt x="2469" y="1666"/>
                  </a:lnTo>
                  <a:lnTo>
                    <a:pt x="2469" y="1666"/>
                  </a:lnTo>
                  <a:lnTo>
                    <a:pt x="2489" y="1655"/>
                  </a:lnTo>
                  <a:lnTo>
                    <a:pt x="2510" y="1644"/>
                  </a:lnTo>
                  <a:lnTo>
                    <a:pt x="2529" y="1631"/>
                  </a:lnTo>
                  <a:lnTo>
                    <a:pt x="2547" y="1616"/>
                  </a:lnTo>
                  <a:lnTo>
                    <a:pt x="2562" y="1600"/>
                  </a:lnTo>
                  <a:lnTo>
                    <a:pt x="2570" y="1591"/>
                  </a:lnTo>
                  <a:lnTo>
                    <a:pt x="2576" y="1581"/>
                  </a:lnTo>
                  <a:lnTo>
                    <a:pt x="2583" y="1572"/>
                  </a:lnTo>
                  <a:lnTo>
                    <a:pt x="2588" y="1562"/>
                  </a:lnTo>
                  <a:lnTo>
                    <a:pt x="2592" y="1550"/>
                  </a:lnTo>
                  <a:lnTo>
                    <a:pt x="2594" y="1539"/>
                  </a:lnTo>
                  <a:lnTo>
                    <a:pt x="2594" y="1539"/>
                  </a:lnTo>
                  <a:lnTo>
                    <a:pt x="2601" y="1508"/>
                  </a:lnTo>
                  <a:lnTo>
                    <a:pt x="2606" y="1477"/>
                  </a:lnTo>
                  <a:lnTo>
                    <a:pt x="2616" y="1416"/>
                  </a:lnTo>
                  <a:lnTo>
                    <a:pt x="2631" y="1290"/>
                  </a:lnTo>
                  <a:lnTo>
                    <a:pt x="2631" y="1290"/>
                  </a:lnTo>
                  <a:lnTo>
                    <a:pt x="2652" y="1137"/>
                  </a:lnTo>
                  <a:lnTo>
                    <a:pt x="2670" y="982"/>
                  </a:lnTo>
                  <a:lnTo>
                    <a:pt x="2679" y="905"/>
                  </a:lnTo>
                  <a:lnTo>
                    <a:pt x="2685" y="828"/>
                  </a:lnTo>
                  <a:lnTo>
                    <a:pt x="2692" y="750"/>
                  </a:lnTo>
                  <a:lnTo>
                    <a:pt x="2695" y="673"/>
                  </a:lnTo>
                  <a:lnTo>
                    <a:pt x="2695" y="673"/>
                  </a:lnTo>
                  <a:lnTo>
                    <a:pt x="2697" y="632"/>
                  </a:lnTo>
                  <a:lnTo>
                    <a:pt x="2697" y="591"/>
                  </a:lnTo>
                  <a:lnTo>
                    <a:pt x="2697" y="510"/>
                  </a:lnTo>
                  <a:lnTo>
                    <a:pt x="2697" y="428"/>
                  </a:lnTo>
                  <a:lnTo>
                    <a:pt x="2697" y="387"/>
                  </a:lnTo>
                  <a:lnTo>
                    <a:pt x="2699" y="348"/>
                  </a:lnTo>
                  <a:lnTo>
                    <a:pt x="2699" y="348"/>
                  </a:lnTo>
                  <a:lnTo>
                    <a:pt x="2704" y="264"/>
                  </a:lnTo>
                  <a:lnTo>
                    <a:pt x="2711" y="180"/>
                  </a:lnTo>
                  <a:lnTo>
                    <a:pt x="2719" y="96"/>
                  </a:lnTo>
                  <a:lnTo>
                    <a:pt x="2729" y="13"/>
                  </a:lnTo>
                  <a:lnTo>
                    <a:pt x="2729" y="13"/>
                  </a:lnTo>
                  <a:lnTo>
                    <a:pt x="2729" y="9"/>
                  </a:lnTo>
                  <a:lnTo>
                    <a:pt x="2729" y="9"/>
                  </a:lnTo>
                  <a:lnTo>
                    <a:pt x="2729" y="7"/>
                  </a:lnTo>
                  <a:lnTo>
                    <a:pt x="2728" y="4"/>
                  </a:lnTo>
                  <a:lnTo>
                    <a:pt x="2725" y="2"/>
                  </a:lnTo>
                  <a:lnTo>
                    <a:pt x="2722" y="0"/>
                  </a:lnTo>
                  <a:lnTo>
                    <a:pt x="2720" y="0"/>
                  </a:lnTo>
                  <a:lnTo>
                    <a:pt x="2717" y="0"/>
                  </a:lnTo>
                  <a:lnTo>
                    <a:pt x="2715" y="3"/>
                  </a:lnTo>
                  <a:lnTo>
                    <a:pt x="2715" y="6"/>
                  </a:lnTo>
                  <a:lnTo>
                    <a:pt x="2715" y="6"/>
                  </a:lnTo>
                  <a:lnTo>
                    <a:pt x="2710" y="43"/>
                  </a:lnTo>
                  <a:lnTo>
                    <a:pt x="2706" y="80"/>
                  </a:lnTo>
                  <a:lnTo>
                    <a:pt x="2698" y="153"/>
                  </a:lnTo>
                  <a:lnTo>
                    <a:pt x="2688" y="301"/>
                  </a:lnTo>
                  <a:lnTo>
                    <a:pt x="2688" y="301"/>
                  </a:lnTo>
                  <a:lnTo>
                    <a:pt x="2684" y="354"/>
                  </a:lnTo>
                  <a:lnTo>
                    <a:pt x="2680" y="408"/>
                  </a:lnTo>
                  <a:lnTo>
                    <a:pt x="2679" y="460"/>
                  </a:lnTo>
                  <a:lnTo>
                    <a:pt x="2679" y="514"/>
                  </a:lnTo>
                  <a:lnTo>
                    <a:pt x="2679" y="514"/>
                  </a:lnTo>
                  <a:lnTo>
                    <a:pt x="2681" y="579"/>
                  </a:lnTo>
                  <a:lnTo>
                    <a:pt x="2681" y="611"/>
                  </a:lnTo>
                  <a:lnTo>
                    <a:pt x="2681" y="645"/>
                  </a:lnTo>
                  <a:lnTo>
                    <a:pt x="2681" y="645"/>
                  </a:lnTo>
                  <a:lnTo>
                    <a:pt x="2678" y="722"/>
                  </a:lnTo>
                  <a:lnTo>
                    <a:pt x="2672" y="798"/>
                  </a:lnTo>
                  <a:lnTo>
                    <a:pt x="2666" y="875"/>
                  </a:lnTo>
                  <a:lnTo>
                    <a:pt x="2658" y="952"/>
                  </a:lnTo>
                  <a:lnTo>
                    <a:pt x="2651" y="1028"/>
                  </a:lnTo>
                  <a:lnTo>
                    <a:pt x="2640" y="1105"/>
                  </a:lnTo>
                  <a:lnTo>
                    <a:pt x="2621" y="1257"/>
                  </a:lnTo>
                  <a:lnTo>
                    <a:pt x="2621" y="1257"/>
                  </a:lnTo>
                  <a:lnTo>
                    <a:pt x="2603" y="1389"/>
                  </a:lnTo>
                  <a:lnTo>
                    <a:pt x="2593" y="1456"/>
                  </a:lnTo>
                  <a:lnTo>
                    <a:pt x="2583" y="1521"/>
                  </a:lnTo>
                  <a:lnTo>
                    <a:pt x="2583" y="1521"/>
                  </a:lnTo>
                  <a:lnTo>
                    <a:pt x="2579" y="1534"/>
                  </a:lnTo>
                  <a:lnTo>
                    <a:pt x="2575" y="1545"/>
                  </a:lnTo>
                  <a:lnTo>
                    <a:pt x="2571" y="1557"/>
                  </a:lnTo>
                  <a:lnTo>
                    <a:pt x="2565" y="1568"/>
                  </a:lnTo>
                  <a:lnTo>
                    <a:pt x="2560" y="1577"/>
                  </a:lnTo>
                  <a:lnTo>
                    <a:pt x="2552" y="1588"/>
                  </a:lnTo>
                  <a:lnTo>
                    <a:pt x="2544" y="1596"/>
                  </a:lnTo>
                  <a:lnTo>
                    <a:pt x="2535" y="1604"/>
                  </a:lnTo>
                  <a:lnTo>
                    <a:pt x="2517" y="1620"/>
                  </a:lnTo>
                  <a:lnTo>
                    <a:pt x="2497" y="1634"/>
                  </a:lnTo>
                  <a:lnTo>
                    <a:pt x="2475" y="1645"/>
                  </a:lnTo>
                  <a:lnTo>
                    <a:pt x="2453" y="1657"/>
                  </a:lnTo>
                  <a:lnTo>
                    <a:pt x="2453" y="1657"/>
                  </a:lnTo>
                  <a:lnTo>
                    <a:pt x="2428" y="1667"/>
                  </a:lnTo>
                  <a:lnTo>
                    <a:pt x="2401" y="1677"/>
                  </a:lnTo>
                  <a:lnTo>
                    <a:pt x="2374" y="1686"/>
                  </a:lnTo>
                  <a:lnTo>
                    <a:pt x="2347" y="1695"/>
                  </a:lnTo>
                  <a:lnTo>
                    <a:pt x="2320" y="1703"/>
                  </a:lnTo>
                  <a:lnTo>
                    <a:pt x="2292" y="1709"/>
                  </a:lnTo>
                  <a:lnTo>
                    <a:pt x="2236" y="1719"/>
                  </a:lnTo>
                  <a:lnTo>
                    <a:pt x="2179" y="1728"/>
                  </a:lnTo>
                  <a:lnTo>
                    <a:pt x="2123" y="1735"/>
                  </a:lnTo>
                  <a:lnTo>
                    <a:pt x="2065" y="1740"/>
                  </a:lnTo>
                  <a:lnTo>
                    <a:pt x="2010" y="1744"/>
                  </a:lnTo>
                  <a:lnTo>
                    <a:pt x="2010" y="1744"/>
                  </a:lnTo>
                  <a:lnTo>
                    <a:pt x="1947" y="1748"/>
                  </a:lnTo>
                  <a:lnTo>
                    <a:pt x="1884" y="1749"/>
                  </a:lnTo>
                  <a:lnTo>
                    <a:pt x="1758" y="1750"/>
                  </a:lnTo>
                  <a:lnTo>
                    <a:pt x="1758" y="1750"/>
                  </a:lnTo>
                  <a:lnTo>
                    <a:pt x="1631" y="1750"/>
                  </a:lnTo>
                  <a:lnTo>
                    <a:pt x="1503" y="1750"/>
                  </a:lnTo>
                  <a:lnTo>
                    <a:pt x="1248" y="1748"/>
                  </a:lnTo>
                  <a:lnTo>
                    <a:pt x="1248" y="1748"/>
                  </a:lnTo>
                  <a:lnTo>
                    <a:pt x="993" y="1742"/>
                  </a:lnTo>
                  <a:lnTo>
                    <a:pt x="738" y="1736"/>
                  </a:lnTo>
                  <a:lnTo>
                    <a:pt x="738" y="1736"/>
                  </a:lnTo>
                  <a:lnTo>
                    <a:pt x="678" y="1736"/>
                  </a:lnTo>
                  <a:lnTo>
                    <a:pt x="616" y="1735"/>
                  </a:lnTo>
                  <a:lnTo>
                    <a:pt x="496" y="1735"/>
                  </a:lnTo>
                  <a:lnTo>
                    <a:pt x="434" y="1734"/>
                  </a:lnTo>
                  <a:lnTo>
                    <a:pt x="374" y="1730"/>
                  </a:lnTo>
                  <a:lnTo>
                    <a:pt x="312" y="1725"/>
                  </a:lnTo>
                  <a:lnTo>
                    <a:pt x="283" y="1721"/>
                  </a:lnTo>
                  <a:lnTo>
                    <a:pt x="252" y="1717"/>
                  </a:lnTo>
                  <a:lnTo>
                    <a:pt x="252" y="1717"/>
                  </a:lnTo>
                  <a:lnTo>
                    <a:pt x="229" y="1712"/>
                  </a:lnTo>
                  <a:lnTo>
                    <a:pt x="206" y="1705"/>
                  </a:lnTo>
                  <a:lnTo>
                    <a:pt x="184" y="1699"/>
                  </a:lnTo>
                  <a:lnTo>
                    <a:pt x="161" y="1691"/>
                  </a:lnTo>
                  <a:lnTo>
                    <a:pt x="161" y="1691"/>
                  </a:lnTo>
                  <a:lnTo>
                    <a:pt x="148" y="1685"/>
                  </a:lnTo>
                  <a:lnTo>
                    <a:pt x="137" y="1678"/>
                  </a:lnTo>
                  <a:lnTo>
                    <a:pt x="124" y="1672"/>
                  </a:lnTo>
                  <a:lnTo>
                    <a:pt x="114" y="1663"/>
                  </a:lnTo>
                  <a:lnTo>
                    <a:pt x="114" y="1663"/>
                  </a:lnTo>
                  <a:lnTo>
                    <a:pt x="107" y="1658"/>
                  </a:lnTo>
                  <a:lnTo>
                    <a:pt x="104" y="1652"/>
                  </a:lnTo>
                  <a:lnTo>
                    <a:pt x="102" y="1645"/>
                  </a:lnTo>
                  <a:lnTo>
                    <a:pt x="102" y="1639"/>
                  </a:lnTo>
                  <a:lnTo>
                    <a:pt x="104" y="1634"/>
                  </a:lnTo>
                  <a:lnTo>
                    <a:pt x="107" y="1628"/>
                  </a:lnTo>
                  <a:lnTo>
                    <a:pt x="114" y="1625"/>
                  </a:lnTo>
                  <a:lnTo>
                    <a:pt x="123" y="1623"/>
                  </a:lnTo>
                  <a:lnTo>
                    <a:pt x="123" y="1623"/>
                  </a:lnTo>
                  <a:lnTo>
                    <a:pt x="137" y="1622"/>
                  </a:lnTo>
                  <a:lnTo>
                    <a:pt x="150" y="1623"/>
                  </a:lnTo>
                  <a:lnTo>
                    <a:pt x="164" y="1626"/>
                  </a:lnTo>
                  <a:lnTo>
                    <a:pt x="178" y="1628"/>
                  </a:lnTo>
                  <a:lnTo>
                    <a:pt x="205" y="1635"/>
                  </a:lnTo>
                  <a:lnTo>
                    <a:pt x="218" y="1639"/>
                  </a:lnTo>
                  <a:lnTo>
                    <a:pt x="232" y="1641"/>
                  </a:lnTo>
                  <a:lnTo>
                    <a:pt x="232" y="1641"/>
                  </a:lnTo>
                  <a:lnTo>
                    <a:pt x="252" y="1644"/>
                  </a:lnTo>
                  <a:lnTo>
                    <a:pt x="274" y="1645"/>
                  </a:lnTo>
                  <a:lnTo>
                    <a:pt x="296" y="1645"/>
                  </a:lnTo>
                  <a:lnTo>
                    <a:pt x="307" y="1645"/>
                  </a:lnTo>
                  <a:lnTo>
                    <a:pt x="318" y="1644"/>
                  </a:lnTo>
                  <a:lnTo>
                    <a:pt x="318" y="1644"/>
                  </a:lnTo>
                  <a:lnTo>
                    <a:pt x="324" y="1641"/>
                  </a:lnTo>
                  <a:lnTo>
                    <a:pt x="330" y="1639"/>
                  </a:lnTo>
                  <a:lnTo>
                    <a:pt x="336" y="1635"/>
                  </a:lnTo>
                  <a:lnTo>
                    <a:pt x="338" y="1630"/>
                  </a:lnTo>
                  <a:lnTo>
                    <a:pt x="341" y="1625"/>
                  </a:lnTo>
                  <a:lnTo>
                    <a:pt x="341" y="1620"/>
                  </a:lnTo>
                  <a:lnTo>
                    <a:pt x="339" y="1613"/>
                  </a:lnTo>
                  <a:lnTo>
                    <a:pt x="337" y="1607"/>
                  </a:lnTo>
                  <a:lnTo>
                    <a:pt x="337" y="1607"/>
                  </a:lnTo>
                  <a:lnTo>
                    <a:pt x="332" y="1599"/>
                  </a:lnTo>
                  <a:lnTo>
                    <a:pt x="327" y="1591"/>
                  </a:lnTo>
                  <a:lnTo>
                    <a:pt x="314" y="1579"/>
                  </a:lnTo>
                  <a:lnTo>
                    <a:pt x="298" y="1567"/>
                  </a:lnTo>
                  <a:lnTo>
                    <a:pt x="282" y="1557"/>
                  </a:lnTo>
                  <a:lnTo>
                    <a:pt x="264" y="1547"/>
                  </a:lnTo>
                  <a:lnTo>
                    <a:pt x="247" y="1539"/>
                  </a:lnTo>
                  <a:lnTo>
                    <a:pt x="214" y="1523"/>
                  </a:lnTo>
                  <a:lnTo>
                    <a:pt x="214" y="1523"/>
                  </a:lnTo>
                  <a:lnTo>
                    <a:pt x="145" y="1493"/>
                  </a:lnTo>
                  <a:lnTo>
                    <a:pt x="110" y="1476"/>
                  </a:lnTo>
                  <a:lnTo>
                    <a:pt x="77" y="1459"/>
                  </a:lnTo>
                  <a:lnTo>
                    <a:pt x="77" y="1459"/>
                  </a:lnTo>
                  <a:lnTo>
                    <a:pt x="60" y="1450"/>
                  </a:lnTo>
                  <a:lnTo>
                    <a:pt x="45" y="1439"/>
                  </a:lnTo>
                  <a:lnTo>
                    <a:pt x="32" y="1426"/>
                  </a:lnTo>
                  <a:lnTo>
                    <a:pt x="25" y="1418"/>
                  </a:lnTo>
                  <a:lnTo>
                    <a:pt x="20" y="1411"/>
                  </a:lnTo>
                  <a:lnTo>
                    <a:pt x="20" y="1411"/>
                  </a:lnTo>
                  <a:lnTo>
                    <a:pt x="16" y="1403"/>
                  </a:lnTo>
                  <a:lnTo>
                    <a:pt x="14" y="1397"/>
                  </a:lnTo>
                  <a:lnTo>
                    <a:pt x="14" y="1390"/>
                  </a:lnTo>
                  <a:lnTo>
                    <a:pt x="15" y="1385"/>
                  </a:lnTo>
                  <a:lnTo>
                    <a:pt x="18" y="1380"/>
                  </a:lnTo>
                  <a:lnTo>
                    <a:pt x="20" y="1376"/>
                  </a:lnTo>
                  <a:lnTo>
                    <a:pt x="24" y="1372"/>
                  </a:lnTo>
                  <a:lnTo>
                    <a:pt x="29" y="1370"/>
                  </a:lnTo>
                  <a:lnTo>
                    <a:pt x="42" y="1365"/>
                  </a:lnTo>
                  <a:lnTo>
                    <a:pt x="55" y="1363"/>
                  </a:lnTo>
                  <a:lnTo>
                    <a:pt x="68" y="1365"/>
                  </a:lnTo>
                  <a:lnTo>
                    <a:pt x="79" y="1368"/>
                  </a:lnTo>
                  <a:lnTo>
                    <a:pt x="79" y="1368"/>
                  </a:lnTo>
                  <a:lnTo>
                    <a:pt x="83" y="1368"/>
                  </a:lnTo>
                  <a:lnTo>
                    <a:pt x="86" y="1368"/>
                  </a:lnTo>
                  <a:lnTo>
                    <a:pt x="88" y="1367"/>
                  </a:lnTo>
                  <a:lnTo>
                    <a:pt x="90" y="1365"/>
                  </a:lnTo>
                  <a:lnTo>
                    <a:pt x="91" y="1362"/>
                  </a:lnTo>
                  <a:lnTo>
                    <a:pt x="91" y="1359"/>
                  </a:lnTo>
                  <a:lnTo>
                    <a:pt x="90" y="1357"/>
                  </a:lnTo>
                  <a:lnTo>
                    <a:pt x="87" y="1354"/>
                  </a:lnTo>
                  <a:lnTo>
                    <a:pt x="87" y="13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0" name="Freeform 268">
              <a:extLst>
                <a:ext uri="{FF2B5EF4-FFF2-40B4-BE49-F238E27FC236}">
                  <a16:creationId xmlns:a16="http://schemas.microsoft.com/office/drawing/2014/main" id="{5A67834A-FFAC-832C-1E00-7CD9B71D8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3174"/>
              <a:ext cx="103" cy="143"/>
            </a:xfrm>
            <a:custGeom>
              <a:avLst/>
              <a:gdLst>
                <a:gd name="T0" fmla="*/ 177 w 205"/>
                <a:gd name="T1" fmla="*/ 21 h 286"/>
                <a:gd name="T2" fmla="*/ 135 w 205"/>
                <a:gd name="T3" fmla="*/ 7 h 286"/>
                <a:gd name="T4" fmla="*/ 92 w 205"/>
                <a:gd name="T5" fmla="*/ 0 h 286"/>
                <a:gd name="T6" fmla="*/ 53 w 205"/>
                <a:gd name="T7" fmla="*/ 7 h 286"/>
                <a:gd name="T8" fmla="*/ 21 w 205"/>
                <a:gd name="T9" fmla="*/ 31 h 286"/>
                <a:gd name="T10" fmla="*/ 7 w 205"/>
                <a:gd name="T11" fmla="*/ 58 h 286"/>
                <a:gd name="T12" fmla="*/ 0 w 205"/>
                <a:gd name="T13" fmla="*/ 95 h 286"/>
                <a:gd name="T14" fmla="*/ 4 w 205"/>
                <a:gd name="T15" fmla="*/ 135 h 286"/>
                <a:gd name="T16" fmla="*/ 19 w 205"/>
                <a:gd name="T17" fmla="*/ 187 h 286"/>
                <a:gd name="T18" fmla="*/ 58 w 205"/>
                <a:gd name="T19" fmla="*/ 254 h 286"/>
                <a:gd name="T20" fmla="*/ 72 w 205"/>
                <a:gd name="T21" fmla="*/ 268 h 286"/>
                <a:gd name="T22" fmla="*/ 98 w 205"/>
                <a:gd name="T23" fmla="*/ 283 h 286"/>
                <a:gd name="T24" fmla="*/ 127 w 205"/>
                <a:gd name="T25" fmla="*/ 285 h 286"/>
                <a:gd name="T26" fmla="*/ 139 w 205"/>
                <a:gd name="T27" fmla="*/ 277 h 286"/>
                <a:gd name="T28" fmla="*/ 145 w 205"/>
                <a:gd name="T29" fmla="*/ 258 h 286"/>
                <a:gd name="T30" fmla="*/ 144 w 205"/>
                <a:gd name="T31" fmla="*/ 237 h 286"/>
                <a:gd name="T32" fmla="*/ 121 w 205"/>
                <a:gd name="T33" fmla="*/ 168 h 286"/>
                <a:gd name="T34" fmla="*/ 115 w 205"/>
                <a:gd name="T35" fmla="*/ 139 h 286"/>
                <a:gd name="T36" fmla="*/ 122 w 205"/>
                <a:gd name="T37" fmla="*/ 112 h 286"/>
                <a:gd name="T38" fmla="*/ 135 w 205"/>
                <a:gd name="T39" fmla="*/ 95 h 286"/>
                <a:gd name="T40" fmla="*/ 153 w 205"/>
                <a:gd name="T41" fmla="*/ 87 h 286"/>
                <a:gd name="T42" fmla="*/ 169 w 205"/>
                <a:gd name="T43" fmla="*/ 86 h 286"/>
                <a:gd name="T44" fmla="*/ 177 w 205"/>
                <a:gd name="T45" fmla="*/ 81 h 286"/>
                <a:gd name="T46" fmla="*/ 174 w 205"/>
                <a:gd name="T47" fmla="*/ 73 h 286"/>
                <a:gd name="T48" fmla="*/ 169 w 205"/>
                <a:gd name="T49" fmla="*/ 71 h 286"/>
                <a:gd name="T50" fmla="*/ 144 w 205"/>
                <a:gd name="T51" fmla="*/ 73 h 286"/>
                <a:gd name="T52" fmla="*/ 123 w 205"/>
                <a:gd name="T53" fmla="*/ 84 h 286"/>
                <a:gd name="T54" fmla="*/ 110 w 205"/>
                <a:gd name="T55" fmla="*/ 100 h 286"/>
                <a:gd name="T56" fmla="*/ 103 w 205"/>
                <a:gd name="T57" fmla="*/ 122 h 286"/>
                <a:gd name="T58" fmla="*/ 101 w 205"/>
                <a:gd name="T59" fmla="*/ 155 h 286"/>
                <a:gd name="T60" fmla="*/ 117 w 205"/>
                <a:gd name="T61" fmla="*/ 200 h 286"/>
                <a:gd name="T62" fmla="*/ 130 w 205"/>
                <a:gd name="T63" fmla="*/ 246 h 286"/>
                <a:gd name="T64" fmla="*/ 127 w 205"/>
                <a:gd name="T65" fmla="*/ 266 h 286"/>
                <a:gd name="T66" fmla="*/ 119 w 205"/>
                <a:gd name="T67" fmla="*/ 271 h 286"/>
                <a:gd name="T68" fmla="*/ 100 w 205"/>
                <a:gd name="T69" fmla="*/ 269 h 286"/>
                <a:gd name="T70" fmla="*/ 74 w 205"/>
                <a:gd name="T71" fmla="*/ 250 h 286"/>
                <a:gd name="T72" fmla="*/ 46 w 205"/>
                <a:gd name="T73" fmla="*/ 205 h 286"/>
                <a:gd name="T74" fmla="*/ 28 w 205"/>
                <a:gd name="T75" fmla="*/ 161 h 286"/>
                <a:gd name="T76" fmla="*/ 18 w 205"/>
                <a:gd name="T77" fmla="*/ 113 h 286"/>
                <a:gd name="T78" fmla="*/ 18 w 205"/>
                <a:gd name="T79" fmla="*/ 75 h 286"/>
                <a:gd name="T80" fmla="*/ 33 w 205"/>
                <a:gd name="T81" fmla="*/ 40 h 286"/>
                <a:gd name="T82" fmla="*/ 53 w 205"/>
                <a:gd name="T83" fmla="*/ 23 h 286"/>
                <a:gd name="T84" fmla="*/ 78 w 205"/>
                <a:gd name="T85" fmla="*/ 14 h 286"/>
                <a:gd name="T86" fmla="*/ 105 w 205"/>
                <a:gd name="T87" fmla="*/ 14 h 286"/>
                <a:gd name="T88" fmla="*/ 162 w 205"/>
                <a:gd name="T89" fmla="*/ 30 h 286"/>
                <a:gd name="T90" fmla="*/ 194 w 205"/>
                <a:gd name="T91" fmla="*/ 46 h 286"/>
                <a:gd name="T92" fmla="*/ 201 w 205"/>
                <a:gd name="T93" fmla="*/ 45 h 286"/>
                <a:gd name="T94" fmla="*/ 205 w 205"/>
                <a:gd name="T95" fmla="*/ 38 h 286"/>
                <a:gd name="T96" fmla="*/ 201 w 205"/>
                <a:gd name="T97" fmla="*/ 3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" h="286">
                  <a:moveTo>
                    <a:pt x="201" y="34"/>
                  </a:moveTo>
                  <a:lnTo>
                    <a:pt x="201" y="34"/>
                  </a:lnTo>
                  <a:lnTo>
                    <a:pt x="177" y="21"/>
                  </a:lnTo>
                  <a:lnTo>
                    <a:pt x="163" y="16"/>
                  </a:lnTo>
                  <a:lnTo>
                    <a:pt x="149" y="11"/>
                  </a:lnTo>
                  <a:lnTo>
                    <a:pt x="135" y="7"/>
                  </a:lnTo>
                  <a:lnTo>
                    <a:pt x="121" y="3"/>
                  </a:lnTo>
                  <a:lnTo>
                    <a:pt x="106" y="2"/>
                  </a:lnTo>
                  <a:lnTo>
                    <a:pt x="92" y="0"/>
                  </a:lnTo>
                  <a:lnTo>
                    <a:pt x="78" y="2"/>
                  </a:lnTo>
                  <a:lnTo>
                    <a:pt x="66" y="3"/>
                  </a:lnTo>
                  <a:lnTo>
                    <a:pt x="53" y="7"/>
                  </a:lnTo>
                  <a:lnTo>
                    <a:pt x="41" y="13"/>
                  </a:lnTo>
                  <a:lnTo>
                    <a:pt x="30" y="21"/>
                  </a:lnTo>
                  <a:lnTo>
                    <a:pt x="21" y="31"/>
                  </a:lnTo>
                  <a:lnTo>
                    <a:pt x="13" y="43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3" y="70"/>
                  </a:lnTo>
                  <a:lnTo>
                    <a:pt x="1" y="82"/>
                  </a:lnTo>
                  <a:lnTo>
                    <a:pt x="0" y="95"/>
                  </a:lnTo>
                  <a:lnTo>
                    <a:pt x="0" y="108"/>
                  </a:lnTo>
                  <a:lnTo>
                    <a:pt x="1" y="121"/>
                  </a:lnTo>
                  <a:lnTo>
                    <a:pt x="4" y="135"/>
                  </a:lnTo>
                  <a:lnTo>
                    <a:pt x="7" y="148"/>
                  </a:lnTo>
                  <a:lnTo>
                    <a:pt x="10" y="162"/>
                  </a:lnTo>
                  <a:lnTo>
                    <a:pt x="19" y="187"/>
                  </a:lnTo>
                  <a:lnTo>
                    <a:pt x="31" y="212"/>
                  </a:lnTo>
                  <a:lnTo>
                    <a:pt x="45" y="235"/>
                  </a:lnTo>
                  <a:lnTo>
                    <a:pt x="58" y="254"/>
                  </a:lnTo>
                  <a:lnTo>
                    <a:pt x="58" y="254"/>
                  </a:lnTo>
                  <a:lnTo>
                    <a:pt x="64" y="262"/>
                  </a:lnTo>
                  <a:lnTo>
                    <a:pt x="72" y="268"/>
                  </a:lnTo>
                  <a:lnTo>
                    <a:pt x="80" y="275"/>
                  </a:lnTo>
                  <a:lnTo>
                    <a:pt x="89" y="280"/>
                  </a:lnTo>
                  <a:lnTo>
                    <a:pt x="98" y="283"/>
                  </a:lnTo>
                  <a:lnTo>
                    <a:pt x="108" y="286"/>
                  </a:lnTo>
                  <a:lnTo>
                    <a:pt x="118" y="286"/>
                  </a:lnTo>
                  <a:lnTo>
                    <a:pt x="127" y="285"/>
                  </a:lnTo>
                  <a:lnTo>
                    <a:pt x="127" y="285"/>
                  </a:lnTo>
                  <a:lnTo>
                    <a:pt x="133" y="282"/>
                  </a:lnTo>
                  <a:lnTo>
                    <a:pt x="139" y="277"/>
                  </a:lnTo>
                  <a:lnTo>
                    <a:pt x="142" y="272"/>
                  </a:lnTo>
                  <a:lnTo>
                    <a:pt x="144" y="266"/>
                  </a:lnTo>
                  <a:lnTo>
                    <a:pt x="145" y="258"/>
                  </a:lnTo>
                  <a:lnTo>
                    <a:pt x="145" y="250"/>
                  </a:lnTo>
                  <a:lnTo>
                    <a:pt x="144" y="237"/>
                  </a:lnTo>
                  <a:lnTo>
                    <a:pt x="144" y="237"/>
                  </a:lnTo>
                  <a:lnTo>
                    <a:pt x="139" y="219"/>
                  </a:lnTo>
                  <a:lnTo>
                    <a:pt x="133" y="203"/>
                  </a:lnTo>
                  <a:lnTo>
                    <a:pt x="121" y="168"/>
                  </a:lnTo>
                  <a:lnTo>
                    <a:pt x="121" y="168"/>
                  </a:lnTo>
                  <a:lnTo>
                    <a:pt x="115" y="154"/>
                  </a:lnTo>
                  <a:lnTo>
                    <a:pt x="115" y="139"/>
                  </a:lnTo>
                  <a:lnTo>
                    <a:pt x="117" y="125"/>
                  </a:lnTo>
                  <a:lnTo>
                    <a:pt x="119" y="117"/>
                  </a:lnTo>
                  <a:lnTo>
                    <a:pt x="122" y="112"/>
                  </a:lnTo>
                  <a:lnTo>
                    <a:pt x="126" y="105"/>
                  </a:lnTo>
                  <a:lnTo>
                    <a:pt x="130" y="100"/>
                  </a:lnTo>
                  <a:lnTo>
                    <a:pt x="135" y="95"/>
                  </a:lnTo>
                  <a:lnTo>
                    <a:pt x="140" y="91"/>
                  </a:lnTo>
                  <a:lnTo>
                    <a:pt x="146" y="89"/>
                  </a:lnTo>
                  <a:lnTo>
                    <a:pt x="153" y="87"/>
                  </a:lnTo>
                  <a:lnTo>
                    <a:pt x="162" y="86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73" y="85"/>
                  </a:lnTo>
                  <a:lnTo>
                    <a:pt x="174" y="84"/>
                  </a:lnTo>
                  <a:lnTo>
                    <a:pt x="177" y="81"/>
                  </a:lnTo>
                  <a:lnTo>
                    <a:pt x="177" y="79"/>
                  </a:lnTo>
                  <a:lnTo>
                    <a:pt x="177" y="76"/>
                  </a:lnTo>
                  <a:lnTo>
                    <a:pt x="174" y="73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9" y="71"/>
                  </a:lnTo>
                  <a:lnTo>
                    <a:pt x="160" y="71"/>
                  </a:lnTo>
                  <a:lnTo>
                    <a:pt x="151" y="71"/>
                  </a:lnTo>
                  <a:lnTo>
                    <a:pt x="144" y="73"/>
                  </a:lnTo>
                  <a:lnTo>
                    <a:pt x="136" y="76"/>
                  </a:lnTo>
                  <a:lnTo>
                    <a:pt x="130" y="80"/>
                  </a:lnTo>
                  <a:lnTo>
                    <a:pt x="123" y="84"/>
                  </a:lnTo>
                  <a:lnTo>
                    <a:pt x="118" y="89"/>
                  </a:lnTo>
                  <a:lnTo>
                    <a:pt x="114" y="94"/>
                  </a:lnTo>
                  <a:lnTo>
                    <a:pt x="110" y="100"/>
                  </a:lnTo>
                  <a:lnTo>
                    <a:pt x="106" y="107"/>
                  </a:lnTo>
                  <a:lnTo>
                    <a:pt x="104" y="114"/>
                  </a:lnTo>
                  <a:lnTo>
                    <a:pt x="103" y="122"/>
                  </a:lnTo>
                  <a:lnTo>
                    <a:pt x="100" y="139"/>
                  </a:lnTo>
                  <a:lnTo>
                    <a:pt x="101" y="155"/>
                  </a:lnTo>
                  <a:lnTo>
                    <a:pt x="101" y="155"/>
                  </a:lnTo>
                  <a:lnTo>
                    <a:pt x="104" y="166"/>
                  </a:lnTo>
                  <a:lnTo>
                    <a:pt x="110" y="181"/>
                  </a:lnTo>
                  <a:lnTo>
                    <a:pt x="117" y="200"/>
                  </a:lnTo>
                  <a:lnTo>
                    <a:pt x="123" y="219"/>
                  </a:lnTo>
                  <a:lnTo>
                    <a:pt x="128" y="237"/>
                  </a:lnTo>
                  <a:lnTo>
                    <a:pt x="130" y="246"/>
                  </a:lnTo>
                  <a:lnTo>
                    <a:pt x="130" y="254"/>
                  </a:lnTo>
                  <a:lnTo>
                    <a:pt x="128" y="260"/>
                  </a:lnTo>
                  <a:lnTo>
                    <a:pt x="127" y="266"/>
                  </a:lnTo>
                  <a:lnTo>
                    <a:pt x="123" y="269"/>
                  </a:lnTo>
                  <a:lnTo>
                    <a:pt x="119" y="271"/>
                  </a:lnTo>
                  <a:lnTo>
                    <a:pt x="119" y="271"/>
                  </a:lnTo>
                  <a:lnTo>
                    <a:pt x="112" y="271"/>
                  </a:lnTo>
                  <a:lnTo>
                    <a:pt x="105" y="271"/>
                  </a:lnTo>
                  <a:lnTo>
                    <a:pt x="100" y="269"/>
                  </a:lnTo>
                  <a:lnTo>
                    <a:pt x="94" y="267"/>
                  </a:lnTo>
                  <a:lnTo>
                    <a:pt x="83" y="259"/>
                  </a:lnTo>
                  <a:lnTo>
                    <a:pt x="74" y="250"/>
                  </a:lnTo>
                  <a:lnTo>
                    <a:pt x="66" y="239"/>
                  </a:lnTo>
                  <a:lnTo>
                    <a:pt x="58" y="227"/>
                  </a:lnTo>
                  <a:lnTo>
                    <a:pt x="46" y="205"/>
                  </a:lnTo>
                  <a:lnTo>
                    <a:pt x="46" y="205"/>
                  </a:lnTo>
                  <a:lnTo>
                    <a:pt x="36" y="184"/>
                  </a:lnTo>
                  <a:lnTo>
                    <a:pt x="28" y="161"/>
                  </a:lnTo>
                  <a:lnTo>
                    <a:pt x="22" y="136"/>
                  </a:lnTo>
                  <a:lnTo>
                    <a:pt x="18" y="113"/>
                  </a:lnTo>
                  <a:lnTo>
                    <a:pt x="18" y="113"/>
                  </a:lnTo>
                  <a:lnTo>
                    <a:pt x="17" y="100"/>
                  </a:lnTo>
                  <a:lnTo>
                    <a:pt x="17" y="87"/>
                  </a:lnTo>
                  <a:lnTo>
                    <a:pt x="18" y="75"/>
                  </a:lnTo>
                  <a:lnTo>
                    <a:pt x="22" y="62"/>
                  </a:lnTo>
                  <a:lnTo>
                    <a:pt x="26" y="50"/>
                  </a:lnTo>
                  <a:lnTo>
                    <a:pt x="33" y="40"/>
                  </a:lnTo>
                  <a:lnTo>
                    <a:pt x="41" y="31"/>
                  </a:lnTo>
                  <a:lnTo>
                    <a:pt x="53" y="23"/>
                  </a:lnTo>
                  <a:lnTo>
                    <a:pt x="53" y="23"/>
                  </a:lnTo>
                  <a:lnTo>
                    <a:pt x="60" y="20"/>
                  </a:lnTo>
                  <a:lnTo>
                    <a:pt x="69" y="17"/>
                  </a:lnTo>
                  <a:lnTo>
                    <a:pt x="78" y="14"/>
                  </a:lnTo>
                  <a:lnTo>
                    <a:pt x="87" y="14"/>
                  </a:lnTo>
                  <a:lnTo>
                    <a:pt x="96" y="13"/>
                  </a:lnTo>
                  <a:lnTo>
                    <a:pt x="105" y="14"/>
                  </a:lnTo>
                  <a:lnTo>
                    <a:pt x="124" y="18"/>
                  </a:lnTo>
                  <a:lnTo>
                    <a:pt x="144" y="23"/>
                  </a:lnTo>
                  <a:lnTo>
                    <a:pt x="162" y="30"/>
                  </a:lnTo>
                  <a:lnTo>
                    <a:pt x="178" y="39"/>
                  </a:lnTo>
                  <a:lnTo>
                    <a:pt x="194" y="46"/>
                  </a:lnTo>
                  <a:lnTo>
                    <a:pt x="194" y="46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1" y="45"/>
                  </a:lnTo>
                  <a:lnTo>
                    <a:pt x="204" y="44"/>
                  </a:lnTo>
                  <a:lnTo>
                    <a:pt x="205" y="41"/>
                  </a:lnTo>
                  <a:lnTo>
                    <a:pt x="205" y="38"/>
                  </a:lnTo>
                  <a:lnTo>
                    <a:pt x="204" y="35"/>
                  </a:lnTo>
                  <a:lnTo>
                    <a:pt x="201" y="34"/>
                  </a:lnTo>
                  <a:lnTo>
                    <a:pt x="20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1" name="Freeform 269">
              <a:extLst>
                <a:ext uri="{FF2B5EF4-FFF2-40B4-BE49-F238E27FC236}">
                  <a16:creationId xmlns:a16="http://schemas.microsoft.com/office/drawing/2014/main" id="{343A4C5F-9F34-013D-4F0B-80B140098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3242"/>
              <a:ext cx="78" cy="138"/>
            </a:xfrm>
            <a:custGeom>
              <a:avLst/>
              <a:gdLst>
                <a:gd name="T0" fmla="*/ 81 w 155"/>
                <a:gd name="T1" fmla="*/ 1 h 276"/>
                <a:gd name="T2" fmla="*/ 62 w 155"/>
                <a:gd name="T3" fmla="*/ 0 h 276"/>
                <a:gd name="T4" fmla="*/ 46 w 155"/>
                <a:gd name="T5" fmla="*/ 1 h 276"/>
                <a:gd name="T6" fmla="*/ 34 w 155"/>
                <a:gd name="T7" fmla="*/ 7 h 276"/>
                <a:gd name="T8" fmla="*/ 22 w 155"/>
                <a:gd name="T9" fmla="*/ 14 h 276"/>
                <a:gd name="T10" fmla="*/ 14 w 155"/>
                <a:gd name="T11" fmla="*/ 25 h 276"/>
                <a:gd name="T12" fmla="*/ 4 w 155"/>
                <a:gd name="T13" fmla="*/ 50 h 276"/>
                <a:gd name="T14" fmla="*/ 0 w 155"/>
                <a:gd name="T15" fmla="*/ 81 h 276"/>
                <a:gd name="T16" fmla="*/ 2 w 155"/>
                <a:gd name="T17" fmla="*/ 114 h 276"/>
                <a:gd name="T18" fmla="*/ 11 w 155"/>
                <a:gd name="T19" fmla="*/ 163 h 276"/>
                <a:gd name="T20" fmla="*/ 19 w 155"/>
                <a:gd name="T21" fmla="*/ 188 h 276"/>
                <a:gd name="T22" fmla="*/ 34 w 155"/>
                <a:gd name="T23" fmla="*/ 220 h 276"/>
                <a:gd name="T24" fmla="*/ 57 w 155"/>
                <a:gd name="T25" fmla="*/ 253 h 276"/>
                <a:gd name="T26" fmla="*/ 71 w 155"/>
                <a:gd name="T27" fmla="*/ 265 h 276"/>
                <a:gd name="T28" fmla="*/ 86 w 155"/>
                <a:gd name="T29" fmla="*/ 273 h 276"/>
                <a:gd name="T30" fmla="*/ 103 w 155"/>
                <a:gd name="T31" fmla="*/ 276 h 276"/>
                <a:gd name="T32" fmla="*/ 121 w 155"/>
                <a:gd name="T33" fmla="*/ 270 h 276"/>
                <a:gd name="T34" fmla="*/ 132 w 155"/>
                <a:gd name="T35" fmla="*/ 264 h 276"/>
                <a:gd name="T36" fmla="*/ 146 w 155"/>
                <a:gd name="T37" fmla="*/ 249 h 276"/>
                <a:gd name="T38" fmla="*/ 154 w 155"/>
                <a:gd name="T39" fmla="*/ 231 h 276"/>
                <a:gd name="T40" fmla="*/ 155 w 155"/>
                <a:gd name="T41" fmla="*/ 210 h 276"/>
                <a:gd name="T42" fmla="*/ 149 w 155"/>
                <a:gd name="T43" fmla="*/ 178 h 276"/>
                <a:gd name="T44" fmla="*/ 139 w 155"/>
                <a:gd name="T45" fmla="*/ 133 h 276"/>
                <a:gd name="T46" fmla="*/ 136 w 155"/>
                <a:gd name="T47" fmla="*/ 112 h 276"/>
                <a:gd name="T48" fmla="*/ 135 w 155"/>
                <a:gd name="T49" fmla="*/ 110 h 276"/>
                <a:gd name="T50" fmla="*/ 128 w 155"/>
                <a:gd name="T51" fmla="*/ 108 h 276"/>
                <a:gd name="T52" fmla="*/ 121 w 155"/>
                <a:gd name="T53" fmla="*/ 110 h 276"/>
                <a:gd name="T54" fmla="*/ 121 w 155"/>
                <a:gd name="T55" fmla="*/ 112 h 276"/>
                <a:gd name="T56" fmla="*/ 122 w 155"/>
                <a:gd name="T57" fmla="*/ 128 h 276"/>
                <a:gd name="T58" fmla="*/ 136 w 155"/>
                <a:gd name="T59" fmla="*/ 182 h 276"/>
                <a:gd name="T60" fmla="*/ 141 w 155"/>
                <a:gd name="T61" fmla="*/ 209 h 276"/>
                <a:gd name="T62" fmla="*/ 140 w 155"/>
                <a:gd name="T63" fmla="*/ 226 h 276"/>
                <a:gd name="T64" fmla="*/ 134 w 155"/>
                <a:gd name="T65" fmla="*/ 241 h 276"/>
                <a:gd name="T66" fmla="*/ 128 w 155"/>
                <a:gd name="T67" fmla="*/ 247 h 276"/>
                <a:gd name="T68" fmla="*/ 112 w 155"/>
                <a:gd name="T69" fmla="*/ 259 h 276"/>
                <a:gd name="T70" fmla="*/ 96 w 155"/>
                <a:gd name="T71" fmla="*/ 260 h 276"/>
                <a:gd name="T72" fmla="*/ 81 w 155"/>
                <a:gd name="T73" fmla="*/ 254 h 276"/>
                <a:gd name="T74" fmla="*/ 67 w 155"/>
                <a:gd name="T75" fmla="*/ 240 h 276"/>
                <a:gd name="T76" fmla="*/ 54 w 155"/>
                <a:gd name="T77" fmla="*/ 223 h 276"/>
                <a:gd name="T78" fmla="*/ 36 w 155"/>
                <a:gd name="T79" fmla="*/ 188 h 276"/>
                <a:gd name="T80" fmla="*/ 31 w 155"/>
                <a:gd name="T81" fmla="*/ 173 h 276"/>
                <a:gd name="T82" fmla="*/ 18 w 155"/>
                <a:gd name="T83" fmla="*/ 127 h 276"/>
                <a:gd name="T84" fmla="*/ 14 w 155"/>
                <a:gd name="T85" fmla="*/ 85 h 276"/>
                <a:gd name="T86" fmla="*/ 17 w 155"/>
                <a:gd name="T87" fmla="*/ 59 h 276"/>
                <a:gd name="T88" fmla="*/ 25 w 155"/>
                <a:gd name="T89" fmla="*/ 36 h 276"/>
                <a:gd name="T90" fmla="*/ 39 w 155"/>
                <a:gd name="T91" fmla="*/ 21 h 276"/>
                <a:gd name="T92" fmla="*/ 49 w 155"/>
                <a:gd name="T93" fmla="*/ 17 h 276"/>
                <a:gd name="T94" fmla="*/ 62 w 155"/>
                <a:gd name="T95" fmla="*/ 14 h 276"/>
                <a:gd name="T96" fmla="*/ 77 w 155"/>
                <a:gd name="T97" fmla="*/ 16 h 276"/>
                <a:gd name="T98" fmla="*/ 82 w 155"/>
                <a:gd name="T99" fmla="*/ 14 h 276"/>
                <a:gd name="T100" fmla="*/ 86 w 155"/>
                <a:gd name="T101" fmla="*/ 10 h 276"/>
                <a:gd name="T102" fmla="*/ 86 w 155"/>
                <a:gd name="T103" fmla="*/ 5 h 276"/>
                <a:gd name="T104" fmla="*/ 81 w 155"/>
                <a:gd name="T105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" h="276">
                  <a:moveTo>
                    <a:pt x="81" y="1"/>
                  </a:moveTo>
                  <a:lnTo>
                    <a:pt x="81" y="1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6" y="1"/>
                  </a:lnTo>
                  <a:lnTo>
                    <a:pt x="39" y="4"/>
                  </a:lnTo>
                  <a:lnTo>
                    <a:pt x="34" y="7"/>
                  </a:lnTo>
                  <a:lnTo>
                    <a:pt x="27" y="10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5"/>
                  </a:lnTo>
                  <a:lnTo>
                    <a:pt x="8" y="36"/>
                  </a:lnTo>
                  <a:lnTo>
                    <a:pt x="4" y="50"/>
                  </a:lnTo>
                  <a:lnTo>
                    <a:pt x="2" y="65"/>
                  </a:lnTo>
                  <a:lnTo>
                    <a:pt x="0" y="81"/>
                  </a:lnTo>
                  <a:lnTo>
                    <a:pt x="0" y="98"/>
                  </a:lnTo>
                  <a:lnTo>
                    <a:pt x="2" y="114"/>
                  </a:lnTo>
                  <a:lnTo>
                    <a:pt x="4" y="131"/>
                  </a:lnTo>
                  <a:lnTo>
                    <a:pt x="11" y="163"/>
                  </a:lnTo>
                  <a:lnTo>
                    <a:pt x="19" y="188"/>
                  </a:lnTo>
                  <a:lnTo>
                    <a:pt x="19" y="188"/>
                  </a:lnTo>
                  <a:lnTo>
                    <a:pt x="26" y="204"/>
                  </a:lnTo>
                  <a:lnTo>
                    <a:pt x="34" y="220"/>
                  </a:lnTo>
                  <a:lnTo>
                    <a:pt x="44" y="237"/>
                  </a:lnTo>
                  <a:lnTo>
                    <a:pt x="57" y="253"/>
                  </a:lnTo>
                  <a:lnTo>
                    <a:pt x="63" y="259"/>
                  </a:lnTo>
                  <a:lnTo>
                    <a:pt x="71" y="265"/>
                  </a:lnTo>
                  <a:lnTo>
                    <a:pt x="78" y="269"/>
                  </a:lnTo>
                  <a:lnTo>
                    <a:pt x="86" y="273"/>
                  </a:lnTo>
                  <a:lnTo>
                    <a:pt x="94" y="276"/>
                  </a:lnTo>
                  <a:lnTo>
                    <a:pt x="103" y="276"/>
                  </a:lnTo>
                  <a:lnTo>
                    <a:pt x="112" y="274"/>
                  </a:lnTo>
                  <a:lnTo>
                    <a:pt x="121" y="270"/>
                  </a:lnTo>
                  <a:lnTo>
                    <a:pt x="121" y="270"/>
                  </a:lnTo>
                  <a:lnTo>
                    <a:pt x="132" y="264"/>
                  </a:lnTo>
                  <a:lnTo>
                    <a:pt x="140" y="256"/>
                  </a:lnTo>
                  <a:lnTo>
                    <a:pt x="146" y="249"/>
                  </a:lnTo>
                  <a:lnTo>
                    <a:pt x="151" y="240"/>
                  </a:lnTo>
                  <a:lnTo>
                    <a:pt x="154" y="231"/>
                  </a:lnTo>
                  <a:lnTo>
                    <a:pt x="155" y="220"/>
                  </a:lnTo>
                  <a:lnTo>
                    <a:pt x="155" y="210"/>
                  </a:lnTo>
                  <a:lnTo>
                    <a:pt x="154" y="200"/>
                  </a:lnTo>
                  <a:lnTo>
                    <a:pt x="149" y="178"/>
                  </a:lnTo>
                  <a:lnTo>
                    <a:pt x="142" y="155"/>
                  </a:lnTo>
                  <a:lnTo>
                    <a:pt x="139" y="133"/>
                  </a:lnTo>
                  <a:lnTo>
                    <a:pt x="136" y="122"/>
                  </a:lnTo>
                  <a:lnTo>
                    <a:pt x="136" y="112"/>
                  </a:lnTo>
                  <a:lnTo>
                    <a:pt x="136" y="112"/>
                  </a:lnTo>
                  <a:lnTo>
                    <a:pt x="135" y="110"/>
                  </a:lnTo>
                  <a:lnTo>
                    <a:pt x="134" y="109"/>
                  </a:lnTo>
                  <a:lnTo>
                    <a:pt x="128" y="108"/>
                  </a:lnTo>
                  <a:lnTo>
                    <a:pt x="123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21" y="112"/>
                  </a:lnTo>
                  <a:lnTo>
                    <a:pt x="121" y="119"/>
                  </a:lnTo>
                  <a:lnTo>
                    <a:pt x="122" y="128"/>
                  </a:lnTo>
                  <a:lnTo>
                    <a:pt x="126" y="145"/>
                  </a:lnTo>
                  <a:lnTo>
                    <a:pt x="136" y="182"/>
                  </a:lnTo>
                  <a:lnTo>
                    <a:pt x="140" y="200"/>
                  </a:lnTo>
                  <a:lnTo>
                    <a:pt x="141" y="209"/>
                  </a:lnTo>
                  <a:lnTo>
                    <a:pt x="141" y="218"/>
                  </a:lnTo>
                  <a:lnTo>
                    <a:pt x="140" y="226"/>
                  </a:lnTo>
                  <a:lnTo>
                    <a:pt x="137" y="233"/>
                  </a:lnTo>
                  <a:lnTo>
                    <a:pt x="134" y="241"/>
                  </a:lnTo>
                  <a:lnTo>
                    <a:pt x="128" y="247"/>
                  </a:lnTo>
                  <a:lnTo>
                    <a:pt x="128" y="247"/>
                  </a:lnTo>
                  <a:lnTo>
                    <a:pt x="121" y="255"/>
                  </a:lnTo>
                  <a:lnTo>
                    <a:pt x="112" y="259"/>
                  </a:lnTo>
                  <a:lnTo>
                    <a:pt x="104" y="261"/>
                  </a:lnTo>
                  <a:lnTo>
                    <a:pt x="96" y="260"/>
                  </a:lnTo>
                  <a:lnTo>
                    <a:pt x="89" y="258"/>
                  </a:lnTo>
                  <a:lnTo>
                    <a:pt x="81" y="254"/>
                  </a:lnTo>
                  <a:lnTo>
                    <a:pt x="73" y="247"/>
                  </a:lnTo>
                  <a:lnTo>
                    <a:pt x="67" y="240"/>
                  </a:lnTo>
                  <a:lnTo>
                    <a:pt x="60" y="232"/>
                  </a:lnTo>
                  <a:lnTo>
                    <a:pt x="54" y="223"/>
                  </a:lnTo>
                  <a:lnTo>
                    <a:pt x="44" y="205"/>
                  </a:lnTo>
                  <a:lnTo>
                    <a:pt x="36" y="188"/>
                  </a:lnTo>
                  <a:lnTo>
                    <a:pt x="31" y="173"/>
                  </a:lnTo>
                  <a:lnTo>
                    <a:pt x="31" y="173"/>
                  </a:lnTo>
                  <a:lnTo>
                    <a:pt x="25" y="153"/>
                  </a:lnTo>
                  <a:lnTo>
                    <a:pt x="18" y="127"/>
                  </a:lnTo>
                  <a:lnTo>
                    <a:pt x="16" y="99"/>
                  </a:lnTo>
                  <a:lnTo>
                    <a:pt x="14" y="85"/>
                  </a:lnTo>
                  <a:lnTo>
                    <a:pt x="14" y="72"/>
                  </a:lnTo>
                  <a:lnTo>
                    <a:pt x="17" y="59"/>
                  </a:lnTo>
                  <a:lnTo>
                    <a:pt x="19" y="46"/>
                  </a:lnTo>
                  <a:lnTo>
                    <a:pt x="25" y="36"/>
                  </a:lnTo>
                  <a:lnTo>
                    <a:pt x="31" y="28"/>
                  </a:lnTo>
                  <a:lnTo>
                    <a:pt x="39" y="21"/>
                  </a:lnTo>
                  <a:lnTo>
                    <a:pt x="44" y="18"/>
                  </a:lnTo>
                  <a:lnTo>
                    <a:pt x="49" y="17"/>
                  </a:lnTo>
                  <a:lnTo>
                    <a:pt x="55" y="16"/>
                  </a:lnTo>
                  <a:lnTo>
                    <a:pt x="62" y="14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80" y="16"/>
                  </a:lnTo>
                  <a:lnTo>
                    <a:pt x="82" y="14"/>
                  </a:lnTo>
                  <a:lnTo>
                    <a:pt x="85" y="13"/>
                  </a:lnTo>
                  <a:lnTo>
                    <a:pt x="86" y="10"/>
                  </a:lnTo>
                  <a:lnTo>
                    <a:pt x="86" y="7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2" name="Freeform 270">
              <a:extLst>
                <a:ext uri="{FF2B5EF4-FFF2-40B4-BE49-F238E27FC236}">
                  <a16:creationId xmlns:a16="http://schemas.microsoft.com/office/drawing/2014/main" id="{73C87D36-A216-DC11-37F3-2F5471B5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3292"/>
              <a:ext cx="68" cy="141"/>
            </a:xfrm>
            <a:custGeom>
              <a:avLst/>
              <a:gdLst>
                <a:gd name="T0" fmla="*/ 92 w 136"/>
                <a:gd name="T1" fmla="*/ 15 h 282"/>
                <a:gd name="T2" fmla="*/ 82 w 136"/>
                <a:gd name="T3" fmla="*/ 5 h 282"/>
                <a:gd name="T4" fmla="*/ 69 w 136"/>
                <a:gd name="T5" fmla="*/ 0 h 282"/>
                <a:gd name="T6" fmla="*/ 56 w 136"/>
                <a:gd name="T7" fmla="*/ 1 h 282"/>
                <a:gd name="T8" fmla="*/ 44 w 136"/>
                <a:gd name="T9" fmla="*/ 6 h 282"/>
                <a:gd name="T10" fmla="*/ 21 w 136"/>
                <a:gd name="T11" fmla="*/ 24 h 282"/>
                <a:gd name="T12" fmla="*/ 5 w 136"/>
                <a:gd name="T13" fmla="*/ 47 h 282"/>
                <a:gd name="T14" fmla="*/ 3 w 136"/>
                <a:gd name="T15" fmla="*/ 58 h 282"/>
                <a:gd name="T16" fmla="*/ 0 w 136"/>
                <a:gd name="T17" fmla="*/ 82 h 282"/>
                <a:gd name="T18" fmla="*/ 3 w 136"/>
                <a:gd name="T19" fmla="*/ 118 h 282"/>
                <a:gd name="T20" fmla="*/ 5 w 136"/>
                <a:gd name="T21" fmla="*/ 140 h 282"/>
                <a:gd name="T22" fmla="*/ 17 w 136"/>
                <a:gd name="T23" fmla="*/ 186 h 282"/>
                <a:gd name="T24" fmla="*/ 30 w 136"/>
                <a:gd name="T25" fmla="*/ 219 h 282"/>
                <a:gd name="T26" fmla="*/ 35 w 136"/>
                <a:gd name="T27" fmla="*/ 229 h 282"/>
                <a:gd name="T28" fmla="*/ 50 w 136"/>
                <a:gd name="T29" fmla="*/ 250 h 282"/>
                <a:gd name="T30" fmla="*/ 69 w 136"/>
                <a:gd name="T31" fmla="*/ 269 h 282"/>
                <a:gd name="T32" fmla="*/ 86 w 136"/>
                <a:gd name="T33" fmla="*/ 279 h 282"/>
                <a:gd name="T34" fmla="*/ 97 w 136"/>
                <a:gd name="T35" fmla="*/ 282 h 282"/>
                <a:gd name="T36" fmla="*/ 110 w 136"/>
                <a:gd name="T37" fmla="*/ 281 h 282"/>
                <a:gd name="T38" fmla="*/ 117 w 136"/>
                <a:gd name="T39" fmla="*/ 279 h 282"/>
                <a:gd name="T40" fmla="*/ 127 w 136"/>
                <a:gd name="T41" fmla="*/ 270 h 282"/>
                <a:gd name="T42" fmla="*/ 133 w 136"/>
                <a:gd name="T43" fmla="*/ 256 h 282"/>
                <a:gd name="T44" fmla="*/ 136 w 136"/>
                <a:gd name="T45" fmla="*/ 241 h 282"/>
                <a:gd name="T46" fmla="*/ 136 w 136"/>
                <a:gd name="T47" fmla="*/ 227 h 282"/>
                <a:gd name="T48" fmla="*/ 131 w 136"/>
                <a:gd name="T49" fmla="*/ 202 h 282"/>
                <a:gd name="T50" fmla="*/ 122 w 136"/>
                <a:gd name="T51" fmla="*/ 167 h 282"/>
                <a:gd name="T52" fmla="*/ 123 w 136"/>
                <a:gd name="T53" fmla="*/ 144 h 282"/>
                <a:gd name="T54" fmla="*/ 128 w 136"/>
                <a:gd name="T55" fmla="*/ 131 h 282"/>
                <a:gd name="T56" fmla="*/ 128 w 136"/>
                <a:gd name="T57" fmla="*/ 128 h 282"/>
                <a:gd name="T58" fmla="*/ 127 w 136"/>
                <a:gd name="T59" fmla="*/ 122 h 282"/>
                <a:gd name="T60" fmla="*/ 122 w 136"/>
                <a:gd name="T61" fmla="*/ 119 h 282"/>
                <a:gd name="T62" fmla="*/ 117 w 136"/>
                <a:gd name="T63" fmla="*/ 120 h 282"/>
                <a:gd name="T64" fmla="*/ 114 w 136"/>
                <a:gd name="T65" fmla="*/ 123 h 282"/>
                <a:gd name="T66" fmla="*/ 106 w 136"/>
                <a:gd name="T67" fmla="*/ 145 h 282"/>
                <a:gd name="T68" fmla="*/ 106 w 136"/>
                <a:gd name="T69" fmla="*/ 165 h 282"/>
                <a:gd name="T70" fmla="*/ 110 w 136"/>
                <a:gd name="T71" fmla="*/ 187 h 282"/>
                <a:gd name="T72" fmla="*/ 117 w 136"/>
                <a:gd name="T73" fmla="*/ 209 h 282"/>
                <a:gd name="T74" fmla="*/ 121 w 136"/>
                <a:gd name="T75" fmla="*/ 233 h 282"/>
                <a:gd name="T76" fmla="*/ 118 w 136"/>
                <a:gd name="T77" fmla="*/ 252 h 282"/>
                <a:gd name="T78" fmla="*/ 113 w 136"/>
                <a:gd name="T79" fmla="*/ 263 h 282"/>
                <a:gd name="T80" fmla="*/ 106 w 136"/>
                <a:gd name="T81" fmla="*/ 267 h 282"/>
                <a:gd name="T82" fmla="*/ 101 w 136"/>
                <a:gd name="T83" fmla="*/ 268 h 282"/>
                <a:gd name="T84" fmla="*/ 91 w 136"/>
                <a:gd name="T85" fmla="*/ 265 h 282"/>
                <a:gd name="T86" fmla="*/ 80 w 136"/>
                <a:gd name="T87" fmla="*/ 258 h 282"/>
                <a:gd name="T88" fmla="*/ 63 w 136"/>
                <a:gd name="T89" fmla="*/ 241 h 282"/>
                <a:gd name="T90" fmla="*/ 54 w 136"/>
                <a:gd name="T91" fmla="*/ 229 h 282"/>
                <a:gd name="T92" fmla="*/ 39 w 136"/>
                <a:gd name="T93" fmla="*/ 202 h 282"/>
                <a:gd name="T94" fmla="*/ 28 w 136"/>
                <a:gd name="T95" fmla="*/ 174 h 282"/>
                <a:gd name="T96" fmla="*/ 19 w 136"/>
                <a:gd name="T97" fmla="*/ 129 h 282"/>
                <a:gd name="T98" fmla="*/ 18 w 136"/>
                <a:gd name="T99" fmla="*/ 113 h 282"/>
                <a:gd name="T100" fmla="*/ 18 w 136"/>
                <a:gd name="T101" fmla="*/ 64 h 282"/>
                <a:gd name="T102" fmla="*/ 21 w 136"/>
                <a:gd name="T103" fmla="*/ 53 h 282"/>
                <a:gd name="T104" fmla="*/ 31 w 136"/>
                <a:gd name="T105" fmla="*/ 33 h 282"/>
                <a:gd name="T106" fmla="*/ 40 w 136"/>
                <a:gd name="T107" fmla="*/ 26 h 282"/>
                <a:gd name="T108" fmla="*/ 54 w 136"/>
                <a:gd name="T109" fmla="*/ 18 h 282"/>
                <a:gd name="T110" fmla="*/ 65 w 136"/>
                <a:gd name="T111" fmla="*/ 17 h 282"/>
                <a:gd name="T112" fmla="*/ 74 w 136"/>
                <a:gd name="T113" fmla="*/ 19 h 282"/>
                <a:gd name="T114" fmla="*/ 78 w 136"/>
                <a:gd name="T115" fmla="*/ 24 h 282"/>
                <a:gd name="T116" fmla="*/ 83 w 136"/>
                <a:gd name="T117" fmla="*/ 27 h 282"/>
                <a:gd name="T118" fmla="*/ 90 w 136"/>
                <a:gd name="T119" fmla="*/ 26 h 282"/>
                <a:gd name="T120" fmla="*/ 92 w 136"/>
                <a:gd name="T121" fmla="*/ 22 h 282"/>
                <a:gd name="T122" fmla="*/ 92 w 136"/>
                <a:gd name="T123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282">
                  <a:moveTo>
                    <a:pt x="92" y="15"/>
                  </a:moveTo>
                  <a:lnTo>
                    <a:pt x="92" y="15"/>
                  </a:lnTo>
                  <a:lnTo>
                    <a:pt x="87" y="10"/>
                  </a:lnTo>
                  <a:lnTo>
                    <a:pt x="82" y="5"/>
                  </a:lnTo>
                  <a:lnTo>
                    <a:pt x="76" y="3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6" y="1"/>
                  </a:lnTo>
                  <a:lnTo>
                    <a:pt x="50" y="4"/>
                  </a:lnTo>
                  <a:lnTo>
                    <a:pt x="44" y="6"/>
                  </a:lnTo>
                  <a:lnTo>
                    <a:pt x="31" y="14"/>
                  </a:lnTo>
                  <a:lnTo>
                    <a:pt x="21" y="24"/>
                  </a:lnTo>
                  <a:lnTo>
                    <a:pt x="12" y="3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3" y="58"/>
                  </a:lnTo>
                  <a:lnTo>
                    <a:pt x="1" y="69"/>
                  </a:lnTo>
                  <a:lnTo>
                    <a:pt x="0" y="82"/>
                  </a:lnTo>
                  <a:lnTo>
                    <a:pt x="0" y="94"/>
                  </a:lnTo>
                  <a:lnTo>
                    <a:pt x="3" y="118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10" y="163"/>
                  </a:lnTo>
                  <a:lnTo>
                    <a:pt x="17" y="186"/>
                  </a:lnTo>
                  <a:lnTo>
                    <a:pt x="24" y="209"/>
                  </a:lnTo>
                  <a:lnTo>
                    <a:pt x="30" y="219"/>
                  </a:lnTo>
                  <a:lnTo>
                    <a:pt x="35" y="229"/>
                  </a:lnTo>
                  <a:lnTo>
                    <a:pt x="35" y="229"/>
                  </a:lnTo>
                  <a:lnTo>
                    <a:pt x="41" y="240"/>
                  </a:lnTo>
                  <a:lnTo>
                    <a:pt x="50" y="250"/>
                  </a:lnTo>
                  <a:lnTo>
                    <a:pt x="59" y="260"/>
                  </a:lnTo>
                  <a:lnTo>
                    <a:pt x="69" y="269"/>
                  </a:lnTo>
                  <a:lnTo>
                    <a:pt x="80" y="277"/>
                  </a:lnTo>
                  <a:lnTo>
                    <a:pt x="86" y="279"/>
                  </a:lnTo>
                  <a:lnTo>
                    <a:pt x="92" y="281"/>
                  </a:lnTo>
                  <a:lnTo>
                    <a:pt x="97" y="282"/>
                  </a:lnTo>
                  <a:lnTo>
                    <a:pt x="104" y="282"/>
                  </a:lnTo>
                  <a:lnTo>
                    <a:pt x="110" y="281"/>
                  </a:lnTo>
                  <a:lnTo>
                    <a:pt x="117" y="279"/>
                  </a:lnTo>
                  <a:lnTo>
                    <a:pt x="117" y="279"/>
                  </a:lnTo>
                  <a:lnTo>
                    <a:pt x="122" y="275"/>
                  </a:lnTo>
                  <a:lnTo>
                    <a:pt x="127" y="270"/>
                  </a:lnTo>
                  <a:lnTo>
                    <a:pt x="131" y="263"/>
                  </a:lnTo>
                  <a:lnTo>
                    <a:pt x="133" y="256"/>
                  </a:lnTo>
                  <a:lnTo>
                    <a:pt x="135" y="249"/>
                  </a:lnTo>
                  <a:lnTo>
                    <a:pt x="136" y="241"/>
                  </a:lnTo>
                  <a:lnTo>
                    <a:pt x="136" y="227"/>
                  </a:lnTo>
                  <a:lnTo>
                    <a:pt x="136" y="227"/>
                  </a:lnTo>
                  <a:lnTo>
                    <a:pt x="135" y="214"/>
                  </a:lnTo>
                  <a:lnTo>
                    <a:pt x="131" y="202"/>
                  </a:lnTo>
                  <a:lnTo>
                    <a:pt x="124" y="178"/>
                  </a:lnTo>
                  <a:lnTo>
                    <a:pt x="122" y="167"/>
                  </a:lnTo>
                  <a:lnTo>
                    <a:pt x="121" y="155"/>
                  </a:lnTo>
                  <a:lnTo>
                    <a:pt x="123" y="144"/>
                  </a:lnTo>
                  <a:lnTo>
                    <a:pt x="124" y="137"/>
                  </a:lnTo>
                  <a:lnTo>
                    <a:pt x="128" y="131"/>
                  </a:lnTo>
                  <a:lnTo>
                    <a:pt x="128" y="131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7" y="122"/>
                  </a:lnTo>
                  <a:lnTo>
                    <a:pt x="124" y="120"/>
                  </a:lnTo>
                  <a:lnTo>
                    <a:pt x="122" y="119"/>
                  </a:lnTo>
                  <a:lnTo>
                    <a:pt x="119" y="119"/>
                  </a:lnTo>
                  <a:lnTo>
                    <a:pt x="117" y="120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09" y="135"/>
                  </a:lnTo>
                  <a:lnTo>
                    <a:pt x="106" y="145"/>
                  </a:lnTo>
                  <a:lnTo>
                    <a:pt x="106" y="155"/>
                  </a:lnTo>
                  <a:lnTo>
                    <a:pt x="106" y="165"/>
                  </a:lnTo>
                  <a:lnTo>
                    <a:pt x="108" y="177"/>
                  </a:lnTo>
                  <a:lnTo>
                    <a:pt x="110" y="187"/>
                  </a:lnTo>
                  <a:lnTo>
                    <a:pt x="117" y="209"/>
                  </a:lnTo>
                  <a:lnTo>
                    <a:pt x="117" y="209"/>
                  </a:lnTo>
                  <a:lnTo>
                    <a:pt x="119" y="224"/>
                  </a:lnTo>
                  <a:lnTo>
                    <a:pt x="121" y="233"/>
                  </a:lnTo>
                  <a:lnTo>
                    <a:pt x="121" y="243"/>
                  </a:lnTo>
                  <a:lnTo>
                    <a:pt x="118" y="252"/>
                  </a:lnTo>
                  <a:lnTo>
                    <a:pt x="115" y="260"/>
                  </a:lnTo>
                  <a:lnTo>
                    <a:pt x="113" y="263"/>
                  </a:lnTo>
                  <a:lnTo>
                    <a:pt x="109" y="265"/>
                  </a:lnTo>
                  <a:lnTo>
                    <a:pt x="106" y="267"/>
                  </a:lnTo>
                  <a:lnTo>
                    <a:pt x="101" y="268"/>
                  </a:lnTo>
                  <a:lnTo>
                    <a:pt x="101" y="268"/>
                  </a:lnTo>
                  <a:lnTo>
                    <a:pt x="96" y="267"/>
                  </a:lnTo>
                  <a:lnTo>
                    <a:pt x="91" y="265"/>
                  </a:lnTo>
                  <a:lnTo>
                    <a:pt x="85" y="261"/>
                  </a:lnTo>
                  <a:lnTo>
                    <a:pt x="80" y="258"/>
                  </a:lnTo>
                  <a:lnTo>
                    <a:pt x="71" y="249"/>
                  </a:lnTo>
                  <a:lnTo>
                    <a:pt x="63" y="241"/>
                  </a:lnTo>
                  <a:lnTo>
                    <a:pt x="63" y="241"/>
                  </a:lnTo>
                  <a:lnTo>
                    <a:pt x="54" y="229"/>
                  </a:lnTo>
                  <a:lnTo>
                    <a:pt x="45" y="217"/>
                  </a:lnTo>
                  <a:lnTo>
                    <a:pt x="39" y="202"/>
                  </a:lnTo>
                  <a:lnTo>
                    <a:pt x="33" y="188"/>
                  </a:lnTo>
                  <a:lnTo>
                    <a:pt x="28" y="174"/>
                  </a:lnTo>
                  <a:lnTo>
                    <a:pt x="24" y="159"/>
                  </a:lnTo>
                  <a:lnTo>
                    <a:pt x="19" y="129"/>
                  </a:lnTo>
                  <a:lnTo>
                    <a:pt x="19" y="129"/>
                  </a:lnTo>
                  <a:lnTo>
                    <a:pt x="18" y="113"/>
                  </a:lnTo>
                  <a:lnTo>
                    <a:pt x="17" y="9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1" y="53"/>
                  </a:lnTo>
                  <a:lnTo>
                    <a:pt x="24" y="42"/>
                  </a:lnTo>
                  <a:lnTo>
                    <a:pt x="31" y="33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9" y="21"/>
                  </a:lnTo>
                  <a:lnTo>
                    <a:pt x="54" y="18"/>
                  </a:lnTo>
                  <a:lnTo>
                    <a:pt x="59" y="17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4" y="19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1" y="26"/>
                  </a:lnTo>
                  <a:lnTo>
                    <a:pt x="83" y="27"/>
                  </a:lnTo>
                  <a:lnTo>
                    <a:pt x="87" y="27"/>
                  </a:lnTo>
                  <a:lnTo>
                    <a:pt x="90" y="26"/>
                  </a:lnTo>
                  <a:lnTo>
                    <a:pt x="91" y="24"/>
                  </a:lnTo>
                  <a:lnTo>
                    <a:pt x="92" y="22"/>
                  </a:lnTo>
                  <a:lnTo>
                    <a:pt x="94" y="19"/>
                  </a:lnTo>
                  <a:lnTo>
                    <a:pt x="92" y="15"/>
                  </a:lnTo>
                  <a:lnTo>
                    <a:pt x="9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3" name="Freeform 271">
              <a:extLst>
                <a:ext uri="{FF2B5EF4-FFF2-40B4-BE49-F238E27FC236}">
                  <a16:creationId xmlns:a16="http://schemas.microsoft.com/office/drawing/2014/main" id="{29011B85-7DDC-6B30-20DD-05BDDF6C6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401"/>
              <a:ext cx="1016" cy="870"/>
            </a:xfrm>
            <a:custGeom>
              <a:avLst/>
              <a:gdLst>
                <a:gd name="T0" fmla="*/ 726 w 2033"/>
                <a:gd name="T1" fmla="*/ 1 h 1739"/>
                <a:gd name="T2" fmla="*/ 500 w 2033"/>
                <a:gd name="T3" fmla="*/ 261 h 1739"/>
                <a:gd name="T4" fmla="*/ 494 w 2033"/>
                <a:gd name="T5" fmla="*/ 271 h 1739"/>
                <a:gd name="T6" fmla="*/ 484 w 2033"/>
                <a:gd name="T7" fmla="*/ 309 h 1739"/>
                <a:gd name="T8" fmla="*/ 440 w 2033"/>
                <a:gd name="T9" fmla="*/ 437 h 1739"/>
                <a:gd name="T10" fmla="*/ 138 w 2033"/>
                <a:gd name="T11" fmla="*/ 1326 h 1739"/>
                <a:gd name="T12" fmla="*/ 1 w 2033"/>
                <a:gd name="T13" fmla="*/ 1729 h 1739"/>
                <a:gd name="T14" fmla="*/ 0 w 2033"/>
                <a:gd name="T15" fmla="*/ 1732 h 1739"/>
                <a:gd name="T16" fmla="*/ 3 w 2033"/>
                <a:gd name="T17" fmla="*/ 1738 h 1739"/>
                <a:gd name="T18" fmla="*/ 11 w 2033"/>
                <a:gd name="T19" fmla="*/ 1738 h 1739"/>
                <a:gd name="T20" fmla="*/ 554 w 2033"/>
                <a:gd name="T21" fmla="*/ 1433 h 1739"/>
                <a:gd name="T22" fmla="*/ 1328 w 2033"/>
                <a:gd name="T23" fmla="*/ 999 h 1739"/>
                <a:gd name="T24" fmla="*/ 1356 w 2033"/>
                <a:gd name="T25" fmla="*/ 984 h 1739"/>
                <a:gd name="T26" fmla="*/ 1399 w 2033"/>
                <a:gd name="T27" fmla="*/ 961 h 1739"/>
                <a:gd name="T28" fmla="*/ 1423 w 2033"/>
                <a:gd name="T29" fmla="*/ 941 h 1739"/>
                <a:gd name="T30" fmla="*/ 1434 w 2033"/>
                <a:gd name="T31" fmla="*/ 930 h 1739"/>
                <a:gd name="T32" fmla="*/ 1689 w 2033"/>
                <a:gd name="T33" fmla="*/ 634 h 1739"/>
                <a:gd name="T34" fmla="*/ 2030 w 2033"/>
                <a:gd name="T35" fmla="*/ 238 h 1739"/>
                <a:gd name="T36" fmla="*/ 2033 w 2033"/>
                <a:gd name="T37" fmla="*/ 232 h 1739"/>
                <a:gd name="T38" fmla="*/ 2030 w 2033"/>
                <a:gd name="T39" fmla="*/ 227 h 1739"/>
                <a:gd name="T40" fmla="*/ 2025 w 2033"/>
                <a:gd name="T41" fmla="*/ 224 h 1739"/>
                <a:gd name="T42" fmla="*/ 2020 w 2033"/>
                <a:gd name="T43" fmla="*/ 227 h 1739"/>
                <a:gd name="T44" fmla="*/ 1519 w 2033"/>
                <a:gd name="T45" fmla="*/ 808 h 1739"/>
                <a:gd name="T46" fmla="*/ 1420 w 2033"/>
                <a:gd name="T47" fmla="*/ 921 h 1739"/>
                <a:gd name="T48" fmla="*/ 1409 w 2033"/>
                <a:gd name="T49" fmla="*/ 935 h 1739"/>
                <a:gd name="T50" fmla="*/ 1396 w 2033"/>
                <a:gd name="T51" fmla="*/ 944 h 1739"/>
                <a:gd name="T52" fmla="*/ 1162 w 2033"/>
                <a:gd name="T53" fmla="*/ 1075 h 1739"/>
                <a:gd name="T54" fmla="*/ 324 w 2033"/>
                <a:gd name="T55" fmla="*/ 1546 h 1739"/>
                <a:gd name="T56" fmla="*/ 3 w 2033"/>
                <a:gd name="T57" fmla="*/ 1725 h 1739"/>
                <a:gd name="T58" fmla="*/ 15 w 2033"/>
                <a:gd name="T59" fmla="*/ 1734 h 1739"/>
                <a:gd name="T60" fmla="*/ 220 w 2033"/>
                <a:gd name="T61" fmla="*/ 1131 h 1739"/>
                <a:gd name="T62" fmla="*/ 494 w 2033"/>
                <a:gd name="T63" fmla="*/ 325 h 1739"/>
                <a:gd name="T64" fmla="*/ 512 w 2033"/>
                <a:gd name="T65" fmla="*/ 274 h 1739"/>
                <a:gd name="T66" fmla="*/ 512 w 2033"/>
                <a:gd name="T67" fmla="*/ 270 h 1739"/>
                <a:gd name="T68" fmla="*/ 544 w 2033"/>
                <a:gd name="T69" fmla="*/ 236 h 1739"/>
                <a:gd name="T70" fmla="*/ 738 w 2033"/>
                <a:gd name="T71" fmla="*/ 13 h 1739"/>
                <a:gd name="T72" fmla="*/ 739 w 2033"/>
                <a:gd name="T73" fmla="*/ 10 h 1739"/>
                <a:gd name="T74" fmla="*/ 739 w 2033"/>
                <a:gd name="T75" fmla="*/ 4 h 1739"/>
                <a:gd name="T76" fmla="*/ 734 w 2033"/>
                <a:gd name="T77" fmla="*/ 0 h 1739"/>
                <a:gd name="T78" fmla="*/ 729 w 2033"/>
                <a:gd name="T79" fmla="*/ 0 h 1739"/>
                <a:gd name="T80" fmla="*/ 726 w 2033"/>
                <a:gd name="T81" fmla="*/ 1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3" h="1739">
                  <a:moveTo>
                    <a:pt x="726" y="1"/>
                  </a:moveTo>
                  <a:lnTo>
                    <a:pt x="726" y="1"/>
                  </a:lnTo>
                  <a:lnTo>
                    <a:pt x="500" y="261"/>
                  </a:lnTo>
                  <a:lnTo>
                    <a:pt x="500" y="261"/>
                  </a:lnTo>
                  <a:lnTo>
                    <a:pt x="498" y="265"/>
                  </a:lnTo>
                  <a:lnTo>
                    <a:pt x="494" y="271"/>
                  </a:lnTo>
                  <a:lnTo>
                    <a:pt x="490" y="284"/>
                  </a:lnTo>
                  <a:lnTo>
                    <a:pt x="484" y="309"/>
                  </a:lnTo>
                  <a:lnTo>
                    <a:pt x="484" y="309"/>
                  </a:lnTo>
                  <a:lnTo>
                    <a:pt x="440" y="437"/>
                  </a:lnTo>
                  <a:lnTo>
                    <a:pt x="440" y="437"/>
                  </a:lnTo>
                  <a:lnTo>
                    <a:pt x="138" y="1326"/>
                  </a:lnTo>
                  <a:lnTo>
                    <a:pt x="138" y="1326"/>
                  </a:lnTo>
                  <a:lnTo>
                    <a:pt x="1" y="1729"/>
                  </a:lnTo>
                  <a:lnTo>
                    <a:pt x="1" y="1729"/>
                  </a:lnTo>
                  <a:lnTo>
                    <a:pt x="0" y="1732"/>
                  </a:lnTo>
                  <a:lnTo>
                    <a:pt x="1" y="1734"/>
                  </a:lnTo>
                  <a:lnTo>
                    <a:pt x="3" y="1738"/>
                  </a:lnTo>
                  <a:lnTo>
                    <a:pt x="7" y="1739"/>
                  </a:lnTo>
                  <a:lnTo>
                    <a:pt x="11" y="1738"/>
                  </a:lnTo>
                  <a:lnTo>
                    <a:pt x="11" y="1738"/>
                  </a:lnTo>
                  <a:lnTo>
                    <a:pt x="554" y="1433"/>
                  </a:lnTo>
                  <a:lnTo>
                    <a:pt x="554" y="1433"/>
                  </a:lnTo>
                  <a:lnTo>
                    <a:pt x="1328" y="999"/>
                  </a:lnTo>
                  <a:lnTo>
                    <a:pt x="1328" y="999"/>
                  </a:lnTo>
                  <a:lnTo>
                    <a:pt x="1356" y="984"/>
                  </a:lnTo>
                  <a:lnTo>
                    <a:pt x="1385" y="968"/>
                  </a:lnTo>
                  <a:lnTo>
                    <a:pt x="1399" y="961"/>
                  </a:lnTo>
                  <a:lnTo>
                    <a:pt x="1411" y="952"/>
                  </a:lnTo>
                  <a:lnTo>
                    <a:pt x="1423" y="941"/>
                  </a:lnTo>
                  <a:lnTo>
                    <a:pt x="1434" y="930"/>
                  </a:lnTo>
                  <a:lnTo>
                    <a:pt x="1434" y="930"/>
                  </a:lnTo>
                  <a:lnTo>
                    <a:pt x="1689" y="634"/>
                  </a:lnTo>
                  <a:lnTo>
                    <a:pt x="1689" y="634"/>
                  </a:lnTo>
                  <a:lnTo>
                    <a:pt x="2030" y="238"/>
                  </a:lnTo>
                  <a:lnTo>
                    <a:pt x="2030" y="238"/>
                  </a:lnTo>
                  <a:lnTo>
                    <a:pt x="2032" y="234"/>
                  </a:lnTo>
                  <a:lnTo>
                    <a:pt x="2033" y="232"/>
                  </a:lnTo>
                  <a:lnTo>
                    <a:pt x="2032" y="229"/>
                  </a:lnTo>
                  <a:lnTo>
                    <a:pt x="2030" y="227"/>
                  </a:lnTo>
                  <a:lnTo>
                    <a:pt x="2028" y="225"/>
                  </a:lnTo>
                  <a:lnTo>
                    <a:pt x="2025" y="224"/>
                  </a:lnTo>
                  <a:lnTo>
                    <a:pt x="2023" y="225"/>
                  </a:lnTo>
                  <a:lnTo>
                    <a:pt x="2020" y="227"/>
                  </a:lnTo>
                  <a:lnTo>
                    <a:pt x="2020" y="227"/>
                  </a:lnTo>
                  <a:lnTo>
                    <a:pt x="1519" y="808"/>
                  </a:lnTo>
                  <a:lnTo>
                    <a:pt x="1519" y="808"/>
                  </a:lnTo>
                  <a:lnTo>
                    <a:pt x="1420" y="921"/>
                  </a:lnTo>
                  <a:lnTo>
                    <a:pt x="1420" y="921"/>
                  </a:lnTo>
                  <a:lnTo>
                    <a:pt x="1409" y="935"/>
                  </a:lnTo>
                  <a:lnTo>
                    <a:pt x="1404" y="939"/>
                  </a:lnTo>
                  <a:lnTo>
                    <a:pt x="1396" y="944"/>
                  </a:lnTo>
                  <a:lnTo>
                    <a:pt x="1396" y="944"/>
                  </a:lnTo>
                  <a:lnTo>
                    <a:pt x="1162" y="1075"/>
                  </a:lnTo>
                  <a:lnTo>
                    <a:pt x="1162" y="1075"/>
                  </a:lnTo>
                  <a:lnTo>
                    <a:pt x="324" y="1546"/>
                  </a:lnTo>
                  <a:lnTo>
                    <a:pt x="324" y="1546"/>
                  </a:lnTo>
                  <a:lnTo>
                    <a:pt x="3" y="1725"/>
                  </a:lnTo>
                  <a:lnTo>
                    <a:pt x="3" y="1725"/>
                  </a:lnTo>
                  <a:lnTo>
                    <a:pt x="15" y="1734"/>
                  </a:lnTo>
                  <a:lnTo>
                    <a:pt x="15" y="1734"/>
                  </a:lnTo>
                  <a:lnTo>
                    <a:pt x="220" y="1131"/>
                  </a:lnTo>
                  <a:lnTo>
                    <a:pt x="220" y="1131"/>
                  </a:lnTo>
                  <a:lnTo>
                    <a:pt x="494" y="325"/>
                  </a:lnTo>
                  <a:lnTo>
                    <a:pt x="494" y="325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12" y="270"/>
                  </a:lnTo>
                  <a:lnTo>
                    <a:pt x="512" y="270"/>
                  </a:lnTo>
                  <a:lnTo>
                    <a:pt x="544" y="236"/>
                  </a:lnTo>
                  <a:lnTo>
                    <a:pt x="544" y="236"/>
                  </a:lnTo>
                  <a:lnTo>
                    <a:pt x="738" y="13"/>
                  </a:lnTo>
                  <a:lnTo>
                    <a:pt x="738" y="13"/>
                  </a:lnTo>
                  <a:lnTo>
                    <a:pt x="739" y="10"/>
                  </a:lnTo>
                  <a:lnTo>
                    <a:pt x="739" y="6"/>
                  </a:lnTo>
                  <a:lnTo>
                    <a:pt x="739" y="4"/>
                  </a:lnTo>
                  <a:lnTo>
                    <a:pt x="736" y="1"/>
                  </a:lnTo>
                  <a:lnTo>
                    <a:pt x="734" y="0"/>
                  </a:lnTo>
                  <a:lnTo>
                    <a:pt x="731" y="0"/>
                  </a:lnTo>
                  <a:lnTo>
                    <a:pt x="729" y="0"/>
                  </a:lnTo>
                  <a:lnTo>
                    <a:pt x="726" y="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4" name="Freeform 272">
              <a:extLst>
                <a:ext uri="{FF2B5EF4-FFF2-40B4-BE49-F238E27FC236}">
                  <a16:creationId xmlns:a16="http://schemas.microsoft.com/office/drawing/2014/main" id="{65EA032B-017D-DD9B-35F7-6A41A6354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" y="3355"/>
              <a:ext cx="59" cy="117"/>
            </a:xfrm>
            <a:custGeom>
              <a:avLst/>
              <a:gdLst>
                <a:gd name="T0" fmla="*/ 106 w 118"/>
                <a:gd name="T1" fmla="*/ 1 h 234"/>
                <a:gd name="T2" fmla="*/ 106 w 118"/>
                <a:gd name="T3" fmla="*/ 1 h 234"/>
                <a:gd name="T4" fmla="*/ 90 w 118"/>
                <a:gd name="T5" fmla="*/ 12 h 234"/>
                <a:gd name="T6" fmla="*/ 73 w 118"/>
                <a:gd name="T7" fmla="*/ 27 h 234"/>
                <a:gd name="T8" fmla="*/ 59 w 118"/>
                <a:gd name="T9" fmla="*/ 39 h 234"/>
                <a:gd name="T10" fmla="*/ 45 w 118"/>
                <a:gd name="T11" fmla="*/ 55 h 234"/>
                <a:gd name="T12" fmla="*/ 33 w 118"/>
                <a:gd name="T13" fmla="*/ 70 h 234"/>
                <a:gd name="T14" fmla="*/ 23 w 118"/>
                <a:gd name="T15" fmla="*/ 88 h 234"/>
                <a:gd name="T16" fmla="*/ 15 w 118"/>
                <a:gd name="T17" fmla="*/ 106 h 234"/>
                <a:gd name="T18" fmla="*/ 9 w 118"/>
                <a:gd name="T19" fmla="*/ 126 h 234"/>
                <a:gd name="T20" fmla="*/ 9 w 118"/>
                <a:gd name="T21" fmla="*/ 126 h 234"/>
                <a:gd name="T22" fmla="*/ 4 w 118"/>
                <a:gd name="T23" fmla="*/ 153 h 234"/>
                <a:gd name="T24" fmla="*/ 1 w 118"/>
                <a:gd name="T25" fmla="*/ 169 h 234"/>
                <a:gd name="T26" fmla="*/ 0 w 118"/>
                <a:gd name="T27" fmla="*/ 185 h 234"/>
                <a:gd name="T28" fmla="*/ 0 w 118"/>
                <a:gd name="T29" fmla="*/ 201 h 234"/>
                <a:gd name="T30" fmla="*/ 2 w 118"/>
                <a:gd name="T31" fmla="*/ 208 h 234"/>
                <a:gd name="T32" fmla="*/ 4 w 118"/>
                <a:gd name="T33" fmla="*/ 215 h 234"/>
                <a:gd name="T34" fmla="*/ 8 w 118"/>
                <a:gd name="T35" fmla="*/ 221 h 234"/>
                <a:gd name="T36" fmla="*/ 11 w 118"/>
                <a:gd name="T37" fmla="*/ 226 h 234"/>
                <a:gd name="T38" fmla="*/ 17 w 118"/>
                <a:gd name="T39" fmla="*/ 230 h 234"/>
                <a:gd name="T40" fmla="*/ 22 w 118"/>
                <a:gd name="T41" fmla="*/ 234 h 234"/>
                <a:gd name="T42" fmla="*/ 22 w 118"/>
                <a:gd name="T43" fmla="*/ 234 h 234"/>
                <a:gd name="T44" fmla="*/ 26 w 118"/>
                <a:gd name="T45" fmla="*/ 234 h 234"/>
                <a:gd name="T46" fmla="*/ 28 w 118"/>
                <a:gd name="T47" fmla="*/ 233 h 234"/>
                <a:gd name="T48" fmla="*/ 29 w 118"/>
                <a:gd name="T49" fmla="*/ 231 h 234"/>
                <a:gd name="T50" fmla="*/ 31 w 118"/>
                <a:gd name="T51" fmla="*/ 229 h 234"/>
                <a:gd name="T52" fmla="*/ 32 w 118"/>
                <a:gd name="T53" fmla="*/ 226 h 234"/>
                <a:gd name="T54" fmla="*/ 31 w 118"/>
                <a:gd name="T55" fmla="*/ 222 h 234"/>
                <a:gd name="T56" fmla="*/ 29 w 118"/>
                <a:gd name="T57" fmla="*/ 220 h 234"/>
                <a:gd name="T58" fmla="*/ 27 w 118"/>
                <a:gd name="T59" fmla="*/ 219 h 234"/>
                <a:gd name="T60" fmla="*/ 27 w 118"/>
                <a:gd name="T61" fmla="*/ 219 h 234"/>
                <a:gd name="T62" fmla="*/ 22 w 118"/>
                <a:gd name="T63" fmla="*/ 216 h 234"/>
                <a:gd name="T64" fmla="*/ 19 w 118"/>
                <a:gd name="T65" fmla="*/ 212 h 234"/>
                <a:gd name="T66" fmla="*/ 17 w 118"/>
                <a:gd name="T67" fmla="*/ 208 h 234"/>
                <a:gd name="T68" fmla="*/ 15 w 118"/>
                <a:gd name="T69" fmla="*/ 202 h 234"/>
                <a:gd name="T70" fmla="*/ 14 w 118"/>
                <a:gd name="T71" fmla="*/ 189 h 234"/>
                <a:gd name="T72" fmla="*/ 15 w 118"/>
                <a:gd name="T73" fmla="*/ 174 h 234"/>
                <a:gd name="T74" fmla="*/ 18 w 118"/>
                <a:gd name="T75" fmla="*/ 158 h 234"/>
                <a:gd name="T76" fmla="*/ 20 w 118"/>
                <a:gd name="T77" fmla="*/ 144 h 234"/>
                <a:gd name="T78" fmla="*/ 26 w 118"/>
                <a:gd name="T79" fmla="*/ 124 h 234"/>
                <a:gd name="T80" fmla="*/ 26 w 118"/>
                <a:gd name="T81" fmla="*/ 124 h 234"/>
                <a:gd name="T82" fmla="*/ 32 w 118"/>
                <a:gd name="T83" fmla="*/ 106 h 234"/>
                <a:gd name="T84" fmla="*/ 40 w 118"/>
                <a:gd name="T85" fmla="*/ 89 h 234"/>
                <a:gd name="T86" fmla="*/ 49 w 118"/>
                <a:gd name="T87" fmla="*/ 74 h 234"/>
                <a:gd name="T88" fmla="*/ 59 w 118"/>
                <a:gd name="T89" fmla="*/ 61 h 234"/>
                <a:gd name="T90" fmla="*/ 72 w 118"/>
                <a:gd name="T91" fmla="*/ 48 h 234"/>
                <a:gd name="T92" fmla="*/ 84 w 118"/>
                <a:gd name="T93" fmla="*/ 35 h 234"/>
                <a:gd name="T94" fmla="*/ 99 w 118"/>
                <a:gd name="T95" fmla="*/ 25 h 234"/>
                <a:gd name="T96" fmla="*/ 114 w 118"/>
                <a:gd name="T97" fmla="*/ 14 h 234"/>
                <a:gd name="T98" fmla="*/ 114 w 118"/>
                <a:gd name="T99" fmla="*/ 14 h 234"/>
                <a:gd name="T100" fmla="*/ 116 w 118"/>
                <a:gd name="T101" fmla="*/ 11 h 234"/>
                <a:gd name="T102" fmla="*/ 118 w 118"/>
                <a:gd name="T103" fmla="*/ 9 h 234"/>
                <a:gd name="T104" fmla="*/ 118 w 118"/>
                <a:gd name="T105" fmla="*/ 6 h 234"/>
                <a:gd name="T106" fmla="*/ 116 w 118"/>
                <a:gd name="T107" fmla="*/ 3 h 234"/>
                <a:gd name="T108" fmla="*/ 115 w 118"/>
                <a:gd name="T109" fmla="*/ 1 h 234"/>
                <a:gd name="T110" fmla="*/ 113 w 118"/>
                <a:gd name="T111" fmla="*/ 0 h 234"/>
                <a:gd name="T112" fmla="*/ 110 w 118"/>
                <a:gd name="T113" fmla="*/ 0 h 234"/>
                <a:gd name="T114" fmla="*/ 106 w 118"/>
                <a:gd name="T115" fmla="*/ 1 h 234"/>
                <a:gd name="T116" fmla="*/ 106 w 118"/>
                <a:gd name="T11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34">
                  <a:moveTo>
                    <a:pt x="106" y="1"/>
                  </a:moveTo>
                  <a:lnTo>
                    <a:pt x="106" y="1"/>
                  </a:lnTo>
                  <a:lnTo>
                    <a:pt x="90" y="12"/>
                  </a:lnTo>
                  <a:lnTo>
                    <a:pt x="73" y="27"/>
                  </a:lnTo>
                  <a:lnTo>
                    <a:pt x="59" y="39"/>
                  </a:lnTo>
                  <a:lnTo>
                    <a:pt x="45" y="55"/>
                  </a:lnTo>
                  <a:lnTo>
                    <a:pt x="33" y="70"/>
                  </a:lnTo>
                  <a:lnTo>
                    <a:pt x="23" y="88"/>
                  </a:lnTo>
                  <a:lnTo>
                    <a:pt x="15" y="106"/>
                  </a:lnTo>
                  <a:lnTo>
                    <a:pt x="9" y="126"/>
                  </a:lnTo>
                  <a:lnTo>
                    <a:pt x="9" y="126"/>
                  </a:lnTo>
                  <a:lnTo>
                    <a:pt x="4" y="153"/>
                  </a:lnTo>
                  <a:lnTo>
                    <a:pt x="1" y="169"/>
                  </a:lnTo>
                  <a:lnTo>
                    <a:pt x="0" y="185"/>
                  </a:lnTo>
                  <a:lnTo>
                    <a:pt x="0" y="201"/>
                  </a:lnTo>
                  <a:lnTo>
                    <a:pt x="2" y="208"/>
                  </a:lnTo>
                  <a:lnTo>
                    <a:pt x="4" y="215"/>
                  </a:lnTo>
                  <a:lnTo>
                    <a:pt x="8" y="221"/>
                  </a:lnTo>
                  <a:lnTo>
                    <a:pt x="11" y="226"/>
                  </a:lnTo>
                  <a:lnTo>
                    <a:pt x="17" y="23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26" y="234"/>
                  </a:lnTo>
                  <a:lnTo>
                    <a:pt x="28" y="233"/>
                  </a:lnTo>
                  <a:lnTo>
                    <a:pt x="29" y="231"/>
                  </a:lnTo>
                  <a:lnTo>
                    <a:pt x="31" y="229"/>
                  </a:lnTo>
                  <a:lnTo>
                    <a:pt x="32" y="226"/>
                  </a:lnTo>
                  <a:lnTo>
                    <a:pt x="31" y="222"/>
                  </a:lnTo>
                  <a:lnTo>
                    <a:pt x="29" y="220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22" y="216"/>
                  </a:lnTo>
                  <a:lnTo>
                    <a:pt x="19" y="212"/>
                  </a:lnTo>
                  <a:lnTo>
                    <a:pt x="17" y="208"/>
                  </a:lnTo>
                  <a:lnTo>
                    <a:pt x="15" y="202"/>
                  </a:lnTo>
                  <a:lnTo>
                    <a:pt x="14" y="189"/>
                  </a:lnTo>
                  <a:lnTo>
                    <a:pt x="15" y="174"/>
                  </a:lnTo>
                  <a:lnTo>
                    <a:pt x="18" y="158"/>
                  </a:lnTo>
                  <a:lnTo>
                    <a:pt x="20" y="144"/>
                  </a:lnTo>
                  <a:lnTo>
                    <a:pt x="26" y="124"/>
                  </a:lnTo>
                  <a:lnTo>
                    <a:pt x="26" y="124"/>
                  </a:lnTo>
                  <a:lnTo>
                    <a:pt x="32" y="106"/>
                  </a:lnTo>
                  <a:lnTo>
                    <a:pt x="40" y="89"/>
                  </a:lnTo>
                  <a:lnTo>
                    <a:pt x="49" y="74"/>
                  </a:lnTo>
                  <a:lnTo>
                    <a:pt x="59" y="61"/>
                  </a:lnTo>
                  <a:lnTo>
                    <a:pt x="72" y="48"/>
                  </a:lnTo>
                  <a:lnTo>
                    <a:pt x="84" y="35"/>
                  </a:lnTo>
                  <a:lnTo>
                    <a:pt x="99" y="25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16" y="11"/>
                  </a:lnTo>
                  <a:lnTo>
                    <a:pt x="118" y="9"/>
                  </a:lnTo>
                  <a:lnTo>
                    <a:pt x="118" y="6"/>
                  </a:lnTo>
                  <a:lnTo>
                    <a:pt x="116" y="3"/>
                  </a:lnTo>
                  <a:lnTo>
                    <a:pt x="115" y="1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5" name="Freeform 273">
              <a:extLst>
                <a:ext uri="{FF2B5EF4-FFF2-40B4-BE49-F238E27FC236}">
                  <a16:creationId xmlns:a16="http://schemas.microsoft.com/office/drawing/2014/main" id="{33998A86-D1B1-9970-A435-2FF6476ED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0"/>
              <a:ext cx="3077" cy="3333"/>
            </a:xfrm>
            <a:custGeom>
              <a:avLst/>
              <a:gdLst>
                <a:gd name="T0" fmla="*/ 2257 w 6154"/>
                <a:gd name="T1" fmla="*/ 3638 h 6666"/>
                <a:gd name="T2" fmla="*/ 4250 w 6154"/>
                <a:gd name="T3" fmla="*/ 1161 h 6666"/>
                <a:gd name="T4" fmla="*/ 4280 w 6154"/>
                <a:gd name="T5" fmla="*/ 1021 h 6666"/>
                <a:gd name="T6" fmla="*/ 4347 w 6154"/>
                <a:gd name="T7" fmla="*/ 947 h 6666"/>
                <a:gd name="T8" fmla="*/ 4589 w 6154"/>
                <a:gd name="T9" fmla="*/ 701 h 6666"/>
                <a:gd name="T10" fmla="*/ 4598 w 6154"/>
                <a:gd name="T11" fmla="*/ 597 h 6666"/>
                <a:gd name="T12" fmla="*/ 4667 w 6154"/>
                <a:gd name="T13" fmla="*/ 537 h 6666"/>
                <a:gd name="T14" fmla="*/ 4783 w 6154"/>
                <a:gd name="T15" fmla="*/ 523 h 6666"/>
                <a:gd name="T16" fmla="*/ 5167 w 6154"/>
                <a:gd name="T17" fmla="*/ 68 h 6666"/>
                <a:gd name="T18" fmla="*/ 5368 w 6154"/>
                <a:gd name="T19" fmla="*/ 19 h 6666"/>
                <a:gd name="T20" fmla="*/ 5586 w 6154"/>
                <a:gd name="T21" fmla="*/ 41 h 6666"/>
                <a:gd name="T22" fmla="*/ 5808 w 6154"/>
                <a:gd name="T23" fmla="*/ 204 h 6666"/>
                <a:gd name="T24" fmla="*/ 6072 w 6154"/>
                <a:gd name="T25" fmla="*/ 493 h 6666"/>
                <a:gd name="T26" fmla="*/ 6125 w 6154"/>
                <a:gd name="T27" fmla="*/ 649 h 6666"/>
                <a:gd name="T28" fmla="*/ 6125 w 6154"/>
                <a:gd name="T29" fmla="*/ 831 h 6666"/>
                <a:gd name="T30" fmla="*/ 5966 w 6154"/>
                <a:gd name="T31" fmla="*/ 1052 h 6666"/>
                <a:gd name="T32" fmla="*/ 5727 w 6154"/>
                <a:gd name="T33" fmla="*/ 1331 h 6666"/>
                <a:gd name="T34" fmla="*/ 5722 w 6154"/>
                <a:gd name="T35" fmla="*/ 1485 h 6666"/>
                <a:gd name="T36" fmla="*/ 5633 w 6154"/>
                <a:gd name="T37" fmla="*/ 1532 h 6666"/>
                <a:gd name="T38" fmla="*/ 5603 w 6154"/>
                <a:gd name="T39" fmla="*/ 1547 h 6666"/>
                <a:gd name="T40" fmla="*/ 5421 w 6154"/>
                <a:gd name="T41" fmla="*/ 1746 h 6666"/>
                <a:gd name="T42" fmla="*/ 5375 w 6154"/>
                <a:gd name="T43" fmla="*/ 1882 h 6666"/>
                <a:gd name="T44" fmla="*/ 5239 w 6154"/>
                <a:gd name="T45" fmla="*/ 1941 h 6666"/>
                <a:gd name="T46" fmla="*/ 5136 w 6154"/>
                <a:gd name="T47" fmla="*/ 2019 h 6666"/>
                <a:gd name="T48" fmla="*/ 2906 w 6154"/>
                <a:gd name="T49" fmla="*/ 4706 h 6666"/>
                <a:gd name="T50" fmla="*/ 2875 w 6154"/>
                <a:gd name="T51" fmla="*/ 4732 h 6666"/>
                <a:gd name="T52" fmla="*/ 2662 w 6154"/>
                <a:gd name="T53" fmla="*/ 4842 h 6666"/>
                <a:gd name="T54" fmla="*/ 2498 w 6154"/>
                <a:gd name="T55" fmla="*/ 5093 h 6666"/>
                <a:gd name="T56" fmla="*/ 2394 w 6154"/>
                <a:gd name="T57" fmla="*/ 5286 h 6666"/>
                <a:gd name="T58" fmla="*/ 1384 w 6154"/>
                <a:gd name="T59" fmla="*/ 6599 h 6666"/>
                <a:gd name="T60" fmla="*/ 1349 w 6154"/>
                <a:gd name="T61" fmla="*/ 6666 h 6666"/>
                <a:gd name="T62" fmla="*/ 2339 w 6154"/>
                <a:gd name="T63" fmla="*/ 5389 h 6666"/>
                <a:gd name="T64" fmla="*/ 2506 w 6154"/>
                <a:gd name="T65" fmla="*/ 5120 h 6666"/>
                <a:gd name="T66" fmla="*/ 2639 w 6154"/>
                <a:gd name="T67" fmla="*/ 4887 h 6666"/>
                <a:gd name="T68" fmla="*/ 2811 w 6154"/>
                <a:gd name="T69" fmla="*/ 4775 h 6666"/>
                <a:gd name="T70" fmla="*/ 2998 w 6154"/>
                <a:gd name="T71" fmla="*/ 4619 h 6666"/>
                <a:gd name="T72" fmla="*/ 5205 w 6154"/>
                <a:gd name="T73" fmla="*/ 1961 h 6666"/>
                <a:gd name="T74" fmla="*/ 5223 w 6154"/>
                <a:gd name="T75" fmla="*/ 1959 h 6666"/>
                <a:gd name="T76" fmla="*/ 5381 w 6154"/>
                <a:gd name="T77" fmla="*/ 1901 h 6666"/>
                <a:gd name="T78" fmla="*/ 5430 w 6154"/>
                <a:gd name="T79" fmla="*/ 1763 h 6666"/>
                <a:gd name="T80" fmla="*/ 5615 w 6154"/>
                <a:gd name="T81" fmla="*/ 1542 h 6666"/>
                <a:gd name="T82" fmla="*/ 5599 w 6154"/>
                <a:gd name="T83" fmla="*/ 1541 h 6666"/>
                <a:gd name="T84" fmla="*/ 5681 w 6154"/>
                <a:gd name="T85" fmla="*/ 1540 h 6666"/>
                <a:gd name="T86" fmla="*/ 5735 w 6154"/>
                <a:gd name="T87" fmla="*/ 1492 h 6666"/>
                <a:gd name="T88" fmla="*/ 5742 w 6154"/>
                <a:gd name="T89" fmla="*/ 1335 h 6666"/>
                <a:gd name="T90" fmla="*/ 5878 w 6154"/>
                <a:gd name="T91" fmla="*/ 1176 h 6666"/>
                <a:gd name="T92" fmla="*/ 6132 w 6154"/>
                <a:gd name="T93" fmla="*/ 861 h 6666"/>
                <a:gd name="T94" fmla="*/ 6146 w 6154"/>
                <a:gd name="T95" fmla="*/ 670 h 6666"/>
                <a:gd name="T96" fmla="*/ 6088 w 6154"/>
                <a:gd name="T97" fmla="*/ 488 h 6666"/>
                <a:gd name="T98" fmla="*/ 5819 w 6154"/>
                <a:gd name="T99" fmla="*/ 192 h 6666"/>
                <a:gd name="T100" fmla="*/ 5599 w 6154"/>
                <a:gd name="T101" fmla="*/ 29 h 6666"/>
                <a:gd name="T102" fmla="*/ 5377 w 6154"/>
                <a:gd name="T103" fmla="*/ 3 h 6666"/>
                <a:gd name="T104" fmla="*/ 5170 w 6154"/>
                <a:gd name="T105" fmla="*/ 50 h 6666"/>
                <a:gd name="T106" fmla="*/ 4772 w 6154"/>
                <a:gd name="T107" fmla="*/ 512 h 6666"/>
                <a:gd name="T108" fmla="*/ 4649 w 6154"/>
                <a:gd name="T109" fmla="*/ 523 h 6666"/>
                <a:gd name="T110" fmla="*/ 4587 w 6154"/>
                <a:gd name="T111" fmla="*/ 571 h 6666"/>
                <a:gd name="T112" fmla="*/ 4583 w 6154"/>
                <a:gd name="T113" fmla="*/ 687 h 6666"/>
                <a:gd name="T114" fmla="*/ 4382 w 6154"/>
                <a:gd name="T115" fmla="*/ 916 h 6666"/>
                <a:gd name="T116" fmla="*/ 4278 w 6154"/>
                <a:gd name="T117" fmla="*/ 984 h 6666"/>
                <a:gd name="T118" fmla="*/ 4246 w 6154"/>
                <a:gd name="T119" fmla="*/ 1141 h 6666"/>
                <a:gd name="T120" fmla="*/ 4205 w 6154"/>
                <a:gd name="T121" fmla="*/ 1193 h 6666"/>
                <a:gd name="T122" fmla="*/ 1626 w 6154"/>
                <a:gd name="T123" fmla="*/ 4397 h 6666"/>
                <a:gd name="T124" fmla="*/ 0 w 6154"/>
                <a:gd name="T125" fmla="*/ 6421 h 6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54" h="6666">
                  <a:moveTo>
                    <a:pt x="11" y="6429"/>
                  </a:moveTo>
                  <a:lnTo>
                    <a:pt x="11" y="6429"/>
                  </a:lnTo>
                  <a:lnTo>
                    <a:pt x="207" y="6184"/>
                  </a:lnTo>
                  <a:lnTo>
                    <a:pt x="207" y="6184"/>
                  </a:lnTo>
                  <a:lnTo>
                    <a:pt x="721" y="5547"/>
                  </a:lnTo>
                  <a:lnTo>
                    <a:pt x="721" y="5547"/>
                  </a:lnTo>
                  <a:lnTo>
                    <a:pt x="1443" y="4651"/>
                  </a:lnTo>
                  <a:lnTo>
                    <a:pt x="1443" y="4651"/>
                  </a:lnTo>
                  <a:lnTo>
                    <a:pt x="2257" y="3638"/>
                  </a:lnTo>
                  <a:lnTo>
                    <a:pt x="2257" y="3638"/>
                  </a:lnTo>
                  <a:lnTo>
                    <a:pt x="3056" y="2645"/>
                  </a:lnTo>
                  <a:lnTo>
                    <a:pt x="3056" y="2645"/>
                  </a:lnTo>
                  <a:lnTo>
                    <a:pt x="3727" y="1811"/>
                  </a:lnTo>
                  <a:lnTo>
                    <a:pt x="3727" y="1811"/>
                  </a:lnTo>
                  <a:lnTo>
                    <a:pt x="4159" y="1275"/>
                  </a:lnTo>
                  <a:lnTo>
                    <a:pt x="4159" y="1275"/>
                  </a:lnTo>
                  <a:lnTo>
                    <a:pt x="4250" y="1161"/>
                  </a:lnTo>
                  <a:lnTo>
                    <a:pt x="4250" y="1161"/>
                  </a:lnTo>
                  <a:lnTo>
                    <a:pt x="4255" y="1154"/>
                  </a:lnTo>
                  <a:lnTo>
                    <a:pt x="4259" y="1149"/>
                  </a:lnTo>
                  <a:lnTo>
                    <a:pt x="4261" y="1143"/>
                  </a:lnTo>
                  <a:lnTo>
                    <a:pt x="4262" y="1134"/>
                  </a:lnTo>
                  <a:lnTo>
                    <a:pt x="4262" y="1134"/>
                  </a:lnTo>
                  <a:lnTo>
                    <a:pt x="4265" y="1096"/>
                  </a:lnTo>
                  <a:lnTo>
                    <a:pt x="4271" y="1058"/>
                  </a:lnTo>
                  <a:lnTo>
                    <a:pt x="4275" y="1040"/>
                  </a:lnTo>
                  <a:lnTo>
                    <a:pt x="4280" y="1021"/>
                  </a:lnTo>
                  <a:lnTo>
                    <a:pt x="4286" y="1003"/>
                  </a:lnTo>
                  <a:lnTo>
                    <a:pt x="4293" y="986"/>
                  </a:lnTo>
                  <a:lnTo>
                    <a:pt x="4293" y="986"/>
                  </a:lnTo>
                  <a:lnTo>
                    <a:pt x="4297" y="979"/>
                  </a:lnTo>
                  <a:lnTo>
                    <a:pt x="4302" y="972"/>
                  </a:lnTo>
                  <a:lnTo>
                    <a:pt x="4309" y="967"/>
                  </a:lnTo>
                  <a:lnTo>
                    <a:pt x="4315" y="962"/>
                  </a:lnTo>
                  <a:lnTo>
                    <a:pt x="4330" y="954"/>
                  </a:lnTo>
                  <a:lnTo>
                    <a:pt x="4347" y="947"/>
                  </a:lnTo>
                  <a:lnTo>
                    <a:pt x="4364" y="940"/>
                  </a:lnTo>
                  <a:lnTo>
                    <a:pt x="4380" y="934"/>
                  </a:lnTo>
                  <a:lnTo>
                    <a:pt x="4396" y="925"/>
                  </a:lnTo>
                  <a:lnTo>
                    <a:pt x="4402" y="920"/>
                  </a:lnTo>
                  <a:lnTo>
                    <a:pt x="4407" y="913"/>
                  </a:lnTo>
                  <a:lnTo>
                    <a:pt x="4407" y="913"/>
                  </a:lnTo>
                  <a:lnTo>
                    <a:pt x="4578" y="715"/>
                  </a:lnTo>
                  <a:lnTo>
                    <a:pt x="4578" y="715"/>
                  </a:lnTo>
                  <a:lnTo>
                    <a:pt x="4589" y="701"/>
                  </a:lnTo>
                  <a:lnTo>
                    <a:pt x="4592" y="696"/>
                  </a:lnTo>
                  <a:lnTo>
                    <a:pt x="4594" y="690"/>
                  </a:lnTo>
                  <a:lnTo>
                    <a:pt x="4596" y="684"/>
                  </a:lnTo>
                  <a:lnTo>
                    <a:pt x="4597" y="678"/>
                  </a:lnTo>
                  <a:lnTo>
                    <a:pt x="4597" y="660"/>
                  </a:lnTo>
                  <a:lnTo>
                    <a:pt x="4597" y="660"/>
                  </a:lnTo>
                  <a:lnTo>
                    <a:pt x="4596" y="638"/>
                  </a:lnTo>
                  <a:lnTo>
                    <a:pt x="4597" y="617"/>
                  </a:lnTo>
                  <a:lnTo>
                    <a:pt x="4598" y="597"/>
                  </a:lnTo>
                  <a:lnTo>
                    <a:pt x="4602" y="576"/>
                  </a:lnTo>
                  <a:lnTo>
                    <a:pt x="4602" y="576"/>
                  </a:lnTo>
                  <a:lnTo>
                    <a:pt x="4606" y="566"/>
                  </a:lnTo>
                  <a:lnTo>
                    <a:pt x="4611" y="557"/>
                  </a:lnTo>
                  <a:lnTo>
                    <a:pt x="4619" y="551"/>
                  </a:lnTo>
                  <a:lnTo>
                    <a:pt x="4626" y="547"/>
                  </a:lnTo>
                  <a:lnTo>
                    <a:pt x="4637" y="543"/>
                  </a:lnTo>
                  <a:lnTo>
                    <a:pt x="4647" y="541"/>
                  </a:lnTo>
                  <a:lnTo>
                    <a:pt x="4667" y="537"/>
                  </a:lnTo>
                  <a:lnTo>
                    <a:pt x="4667" y="537"/>
                  </a:lnTo>
                  <a:lnTo>
                    <a:pt x="4689" y="534"/>
                  </a:lnTo>
                  <a:lnTo>
                    <a:pt x="4711" y="530"/>
                  </a:lnTo>
                  <a:lnTo>
                    <a:pt x="4754" y="526"/>
                  </a:lnTo>
                  <a:lnTo>
                    <a:pt x="4754" y="526"/>
                  </a:lnTo>
                  <a:lnTo>
                    <a:pt x="4769" y="526"/>
                  </a:lnTo>
                  <a:lnTo>
                    <a:pt x="4778" y="525"/>
                  </a:lnTo>
                  <a:lnTo>
                    <a:pt x="4780" y="524"/>
                  </a:lnTo>
                  <a:lnTo>
                    <a:pt x="4783" y="523"/>
                  </a:lnTo>
                  <a:lnTo>
                    <a:pt x="4783" y="523"/>
                  </a:lnTo>
                  <a:lnTo>
                    <a:pt x="4822" y="477"/>
                  </a:lnTo>
                  <a:lnTo>
                    <a:pt x="4822" y="477"/>
                  </a:lnTo>
                  <a:lnTo>
                    <a:pt x="5013" y="250"/>
                  </a:lnTo>
                  <a:lnTo>
                    <a:pt x="5013" y="250"/>
                  </a:lnTo>
                  <a:lnTo>
                    <a:pt x="5162" y="73"/>
                  </a:lnTo>
                  <a:lnTo>
                    <a:pt x="5162" y="73"/>
                  </a:lnTo>
                  <a:lnTo>
                    <a:pt x="5166" y="68"/>
                  </a:lnTo>
                  <a:lnTo>
                    <a:pt x="5167" y="68"/>
                  </a:lnTo>
                  <a:lnTo>
                    <a:pt x="5167" y="68"/>
                  </a:lnTo>
                  <a:lnTo>
                    <a:pt x="5186" y="60"/>
                  </a:lnTo>
                  <a:lnTo>
                    <a:pt x="5205" y="54"/>
                  </a:lnTo>
                  <a:lnTo>
                    <a:pt x="5205" y="54"/>
                  </a:lnTo>
                  <a:lnTo>
                    <a:pt x="5245" y="42"/>
                  </a:lnTo>
                  <a:lnTo>
                    <a:pt x="5286" y="32"/>
                  </a:lnTo>
                  <a:lnTo>
                    <a:pt x="5327" y="24"/>
                  </a:lnTo>
                  <a:lnTo>
                    <a:pt x="5368" y="19"/>
                  </a:lnTo>
                  <a:lnTo>
                    <a:pt x="5368" y="19"/>
                  </a:lnTo>
                  <a:lnTo>
                    <a:pt x="5396" y="17"/>
                  </a:lnTo>
                  <a:lnTo>
                    <a:pt x="5423" y="15"/>
                  </a:lnTo>
                  <a:lnTo>
                    <a:pt x="5451" y="17"/>
                  </a:lnTo>
                  <a:lnTo>
                    <a:pt x="5478" y="18"/>
                  </a:lnTo>
                  <a:lnTo>
                    <a:pt x="5505" y="22"/>
                  </a:lnTo>
                  <a:lnTo>
                    <a:pt x="5533" y="27"/>
                  </a:lnTo>
                  <a:lnTo>
                    <a:pt x="5560" y="33"/>
                  </a:lnTo>
                  <a:lnTo>
                    <a:pt x="5586" y="41"/>
                  </a:lnTo>
                  <a:lnTo>
                    <a:pt x="5586" y="41"/>
                  </a:lnTo>
                  <a:lnTo>
                    <a:pt x="5603" y="47"/>
                  </a:lnTo>
                  <a:lnTo>
                    <a:pt x="5618" y="55"/>
                  </a:lnTo>
                  <a:lnTo>
                    <a:pt x="5633" y="63"/>
                  </a:lnTo>
                  <a:lnTo>
                    <a:pt x="5649" y="70"/>
                  </a:lnTo>
                  <a:lnTo>
                    <a:pt x="5677" y="90"/>
                  </a:lnTo>
                  <a:lnTo>
                    <a:pt x="5705" y="111"/>
                  </a:lnTo>
                  <a:lnTo>
                    <a:pt x="5732" y="133"/>
                  </a:lnTo>
                  <a:lnTo>
                    <a:pt x="5758" y="156"/>
                  </a:lnTo>
                  <a:lnTo>
                    <a:pt x="5808" y="204"/>
                  </a:lnTo>
                  <a:lnTo>
                    <a:pt x="5808" y="204"/>
                  </a:lnTo>
                  <a:lnTo>
                    <a:pt x="5842" y="238"/>
                  </a:lnTo>
                  <a:lnTo>
                    <a:pt x="5877" y="273"/>
                  </a:lnTo>
                  <a:lnTo>
                    <a:pt x="5911" y="307"/>
                  </a:lnTo>
                  <a:lnTo>
                    <a:pt x="5945" y="343"/>
                  </a:lnTo>
                  <a:lnTo>
                    <a:pt x="5978" y="380"/>
                  </a:lnTo>
                  <a:lnTo>
                    <a:pt x="6010" y="418"/>
                  </a:lnTo>
                  <a:lnTo>
                    <a:pt x="6041" y="455"/>
                  </a:lnTo>
                  <a:lnTo>
                    <a:pt x="6072" y="493"/>
                  </a:lnTo>
                  <a:lnTo>
                    <a:pt x="6072" y="493"/>
                  </a:lnTo>
                  <a:lnTo>
                    <a:pt x="6075" y="498"/>
                  </a:lnTo>
                  <a:lnTo>
                    <a:pt x="6079" y="506"/>
                  </a:lnTo>
                  <a:lnTo>
                    <a:pt x="6087" y="523"/>
                  </a:lnTo>
                  <a:lnTo>
                    <a:pt x="6100" y="557"/>
                  </a:lnTo>
                  <a:lnTo>
                    <a:pt x="6100" y="557"/>
                  </a:lnTo>
                  <a:lnTo>
                    <a:pt x="6114" y="603"/>
                  </a:lnTo>
                  <a:lnTo>
                    <a:pt x="6120" y="626"/>
                  </a:lnTo>
                  <a:lnTo>
                    <a:pt x="6125" y="649"/>
                  </a:lnTo>
                  <a:lnTo>
                    <a:pt x="6130" y="672"/>
                  </a:lnTo>
                  <a:lnTo>
                    <a:pt x="6134" y="696"/>
                  </a:lnTo>
                  <a:lnTo>
                    <a:pt x="6137" y="720"/>
                  </a:lnTo>
                  <a:lnTo>
                    <a:pt x="6138" y="743"/>
                  </a:lnTo>
                  <a:lnTo>
                    <a:pt x="6138" y="743"/>
                  </a:lnTo>
                  <a:lnTo>
                    <a:pt x="6138" y="767"/>
                  </a:lnTo>
                  <a:lnTo>
                    <a:pt x="6136" y="789"/>
                  </a:lnTo>
                  <a:lnTo>
                    <a:pt x="6132" y="811"/>
                  </a:lnTo>
                  <a:lnTo>
                    <a:pt x="6125" y="831"/>
                  </a:lnTo>
                  <a:lnTo>
                    <a:pt x="6118" y="852"/>
                  </a:lnTo>
                  <a:lnTo>
                    <a:pt x="6107" y="871"/>
                  </a:lnTo>
                  <a:lnTo>
                    <a:pt x="6096" y="890"/>
                  </a:lnTo>
                  <a:lnTo>
                    <a:pt x="6082" y="909"/>
                  </a:lnTo>
                  <a:lnTo>
                    <a:pt x="6082" y="909"/>
                  </a:lnTo>
                  <a:lnTo>
                    <a:pt x="6054" y="945"/>
                  </a:lnTo>
                  <a:lnTo>
                    <a:pt x="6025" y="981"/>
                  </a:lnTo>
                  <a:lnTo>
                    <a:pt x="5966" y="1052"/>
                  </a:lnTo>
                  <a:lnTo>
                    <a:pt x="5966" y="1052"/>
                  </a:lnTo>
                  <a:lnTo>
                    <a:pt x="5911" y="1114"/>
                  </a:lnTo>
                  <a:lnTo>
                    <a:pt x="5858" y="1177"/>
                  </a:lnTo>
                  <a:lnTo>
                    <a:pt x="5746" y="1301"/>
                  </a:lnTo>
                  <a:lnTo>
                    <a:pt x="5746" y="1301"/>
                  </a:lnTo>
                  <a:lnTo>
                    <a:pt x="5736" y="1312"/>
                  </a:lnTo>
                  <a:lnTo>
                    <a:pt x="5732" y="1317"/>
                  </a:lnTo>
                  <a:lnTo>
                    <a:pt x="5729" y="1321"/>
                  </a:lnTo>
                  <a:lnTo>
                    <a:pt x="5728" y="1326"/>
                  </a:lnTo>
                  <a:lnTo>
                    <a:pt x="5727" y="1331"/>
                  </a:lnTo>
                  <a:lnTo>
                    <a:pt x="5728" y="1346"/>
                  </a:lnTo>
                  <a:lnTo>
                    <a:pt x="5728" y="1346"/>
                  </a:lnTo>
                  <a:lnTo>
                    <a:pt x="5732" y="1373"/>
                  </a:lnTo>
                  <a:lnTo>
                    <a:pt x="5733" y="1401"/>
                  </a:lnTo>
                  <a:lnTo>
                    <a:pt x="5733" y="1431"/>
                  </a:lnTo>
                  <a:lnTo>
                    <a:pt x="5732" y="1445"/>
                  </a:lnTo>
                  <a:lnTo>
                    <a:pt x="5729" y="1459"/>
                  </a:lnTo>
                  <a:lnTo>
                    <a:pt x="5726" y="1472"/>
                  </a:lnTo>
                  <a:lnTo>
                    <a:pt x="5722" y="1485"/>
                  </a:lnTo>
                  <a:lnTo>
                    <a:pt x="5715" y="1496"/>
                  </a:lnTo>
                  <a:lnTo>
                    <a:pt x="5708" y="1506"/>
                  </a:lnTo>
                  <a:lnTo>
                    <a:pt x="5697" y="1515"/>
                  </a:lnTo>
                  <a:lnTo>
                    <a:pt x="5686" y="1523"/>
                  </a:lnTo>
                  <a:lnTo>
                    <a:pt x="5673" y="1528"/>
                  </a:lnTo>
                  <a:lnTo>
                    <a:pt x="5658" y="1531"/>
                  </a:lnTo>
                  <a:lnTo>
                    <a:pt x="5658" y="1531"/>
                  </a:lnTo>
                  <a:lnTo>
                    <a:pt x="5646" y="1532"/>
                  </a:lnTo>
                  <a:lnTo>
                    <a:pt x="5633" y="1532"/>
                  </a:lnTo>
                  <a:lnTo>
                    <a:pt x="5606" y="1532"/>
                  </a:lnTo>
                  <a:lnTo>
                    <a:pt x="5606" y="1532"/>
                  </a:lnTo>
                  <a:lnTo>
                    <a:pt x="5603" y="1533"/>
                  </a:lnTo>
                  <a:lnTo>
                    <a:pt x="5601" y="1535"/>
                  </a:lnTo>
                  <a:lnTo>
                    <a:pt x="5599" y="1537"/>
                  </a:lnTo>
                  <a:lnTo>
                    <a:pt x="5599" y="1541"/>
                  </a:lnTo>
                  <a:lnTo>
                    <a:pt x="5599" y="1544"/>
                  </a:lnTo>
                  <a:lnTo>
                    <a:pt x="5601" y="1546"/>
                  </a:lnTo>
                  <a:lnTo>
                    <a:pt x="5603" y="1547"/>
                  </a:lnTo>
                  <a:lnTo>
                    <a:pt x="5606" y="1549"/>
                  </a:lnTo>
                  <a:lnTo>
                    <a:pt x="5608" y="1549"/>
                  </a:lnTo>
                  <a:lnTo>
                    <a:pt x="5608" y="1549"/>
                  </a:lnTo>
                  <a:lnTo>
                    <a:pt x="5603" y="1535"/>
                  </a:lnTo>
                  <a:lnTo>
                    <a:pt x="5603" y="1535"/>
                  </a:lnTo>
                  <a:lnTo>
                    <a:pt x="5441" y="1720"/>
                  </a:lnTo>
                  <a:lnTo>
                    <a:pt x="5441" y="1720"/>
                  </a:lnTo>
                  <a:lnTo>
                    <a:pt x="5428" y="1734"/>
                  </a:lnTo>
                  <a:lnTo>
                    <a:pt x="5421" y="1746"/>
                  </a:lnTo>
                  <a:lnTo>
                    <a:pt x="5416" y="1760"/>
                  </a:lnTo>
                  <a:lnTo>
                    <a:pt x="5410" y="1778"/>
                  </a:lnTo>
                  <a:lnTo>
                    <a:pt x="5410" y="1778"/>
                  </a:lnTo>
                  <a:lnTo>
                    <a:pt x="5401" y="1819"/>
                  </a:lnTo>
                  <a:lnTo>
                    <a:pt x="5395" y="1839"/>
                  </a:lnTo>
                  <a:lnTo>
                    <a:pt x="5389" y="1859"/>
                  </a:lnTo>
                  <a:lnTo>
                    <a:pt x="5389" y="1859"/>
                  </a:lnTo>
                  <a:lnTo>
                    <a:pt x="5382" y="1871"/>
                  </a:lnTo>
                  <a:lnTo>
                    <a:pt x="5375" y="1882"/>
                  </a:lnTo>
                  <a:lnTo>
                    <a:pt x="5366" y="1892"/>
                  </a:lnTo>
                  <a:lnTo>
                    <a:pt x="5355" y="1900"/>
                  </a:lnTo>
                  <a:lnTo>
                    <a:pt x="5345" y="1906"/>
                  </a:lnTo>
                  <a:lnTo>
                    <a:pt x="5332" y="1912"/>
                  </a:lnTo>
                  <a:lnTo>
                    <a:pt x="5308" y="1923"/>
                  </a:lnTo>
                  <a:lnTo>
                    <a:pt x="5308" y="1923"/>
                  </a:lnTo>
                  <a:lnTo>
                    <a:pt x="5285" y="1930"/>
                  </a:lnTo>
                  <a:lnTo>
                    <a:pt x="5262" y="1937"/>
                  </a:lnTo>
                  <a:lnTo>
                    <a:pt x="5239" y="1941"/>
                  </a:lnTo>
                  <a:lnTo>
                    <a:pt x="5216" y="1943"/>
                  </a:lnTo>
                  <a:lnTo>
                    <a:pt x="5216" y="1943"/>
                  </a:lnTo>
                  <a:lnTo>
                    <a:pt x="5207" y="1942"/>
                  </a:lnTo>
                  <a:lnTo>
                    <a:pt x="5202" y="1943"/>
                  </a:lnTo>
                  <a:lnTo>
                    <a:pt x="5198" y="1946"/>
                  </a:lnTo>
                  <a:lnTo>
                    <a:pt x="5198" y="1946"/>
                  </a:lnTo>
                  <a:lnTo>
                    <a:pt x="5189" y="1956"/>
                  </a:lnTo>
                  <a:lnTo>
                    <a:pt x="5189" y="1956"/>
                  </a:lnTo>
                  <a:lnTo>
                    <a:pt x="5136" y="2019"/>
                  </a:lnTo>
                  <a:lnTo>
                    <a:pt x="5136" y="2019"/>
                  </a:lnTo>
                  <a:lnTo>
                    <a:pt x="4578" y="2693"/>
                  </a:lnTo>
                  <a:lnTo>
                    <a:pt x="4578" y="2693"/>
                  </a:lnTo>
                  <a:lnTo>
                    <a:pt x="3756" y="3681"/>
                  </a:lnTo>
                  <a:lnTo>
                    <a:pt x="3756" y="3681"/>
                  </a:lnTo>
                  <a:lnTo>
                    <a:pt x="3072" y="4505"/>
                  </a:lnTo>
                  <a:lnTo>
                    <a:pt x="3072" y="4505"/>
                  </a:lnTo>
                  <a:lnTo>
                    <a:pt x="2906" y="4706"/>
                  </a:lnTo>
                  <a:lnTo>
                    <a:pt x="2906" y="4706"/>
                  </a:lnTo>
                  <a:lnTo>
                    <a:pt x="2890" y="4724"/>
                  </a:lnTo>
                  <a:lnTo>
                    <a:pt x="2890" y="4724"/>
                  </a:lnTo>
                  <a:lnTo>
                    <a:pt x="2888" y="4728"/>
                  </a:lnTo>
                  <a:lnTo>
                    <a:pt x="2888" y="4728"/>
                  </a:lnTo>
                  <a:lnTo>
                    <a:pt x="2888" y="4728"/>
                  </a:lnTo>
                  <a:lnTo>
                    <a:pt x="2890" y="4727"/>
                  </a:lnTo>
                  <a:lnTo>
                    <a:pt x="2890" y="4727"/>
                  </a:lnTo>
                  <a:lnTo>
                    <a:pt x="2875" y="4732"/>
                  </a:lnTo>
                  <a:lnTo>
                    <a:pt x="2875" y="4732"/>
                  </a:lnTo>
                  <a:lnTo>
                    <a:pt x="2838" y="4747"/>
                  </a:lnTo>
                  <a:lnTo>
                    <a:pt x="2799" y="4763"/>
                  </a:lnTo>
                  <a:lnTo>
                    <a:pt x="2762" y="4781"/>
                  </a:lnTo>
                  <a:lnTo>
                    <a:pt x="2726" y="4798"/>
                  </a:lnTo>
                  <a:lnTo>
                    <a:pt x="2726" y="4798"/>
                  </a:lnTo>
                  <a:lnTo>
                    <a:pt x="2708" y="4809"/>
                  </a:lnTo>
                  <a:lnTo>
                    <a:pt x="2692" y="4819"/>
                  </a:lnTo>
                  <a:lnTo>
                    <a:pt x="2676" y="4830"/>
                  </a:lnTo>
                  <a:lnTo>
                    <a:pt x="2662" y="4842"/>
                  </a:lnTo>
                  <a:lnTo>
                    <a:pt x="2648" y="4855"/>
                  </a:lnTo>
                  <a:lnTo>
                    <a:pt x="2635" y="4869"/>
                  </a:lnTo>
                  <a:lnTo>
                    <a:pt x="2623" y="4884"/>
                  </a:lnTo>
                  <a:lnTo>
                    <a:pt x="2611" y="4900"/>
                  </a:lnTo>
                  <a:lnTo>
                    <a:pt x="2611" y="4900"/>
                  </a:lnTo>
                  <a:lnTo>
                    <a:pt x="2580" y="4947"/>
                  </a:lnTo>
                  <a:lnTo>
                    <a:pt x="2551" y="4994"/>
                  </a:lnTo>
                  <a:lnTo>
                    <a:pt x="2524" y="5043"/>
                  </a:lnTo>
                  <a:lnTo>
                    <a:pt x="2498" y="5093"/>
                  </a:lnTo>
                  <a:lnTo>
                    <a:pt x="2498" y="5093"/>
                  </a:lnTo>
                  <a:lnTo>
                    <a:pt x="2484" y="5124"/>
                  </a:lnTo>
                  <a:lnTo>
                    <a:pt x="2471" y="5155"/>
                  </a:lnTo>
                  <a:lnTo>
                    <a:pt x="2457" y="5185"/>
                  </a:lnTo>
                  <a:lnTo>
                    <a:pt x="2450" y="5201"/>
                  </a:lnTo>
                  <a:lnTo>
                    <a:pt x="2441" y="5215"/>
                  </a:lnTo>
                  <a:lnTo>
                    <a:pt x="2441" y="5215"/>
                  </a:lnTo>
                  <a:lnTo>
                    <a:pt x="2418" y="5251"/>
                  </a:lnTo>
                  <a:lnTo>
                    <a:pt x="2394" y="5286"/>
                  </a:lnTo>
                  <a:lnTo>
                    <a:pt x="2369" y="5321"/>
                  </a:lnTo>
                  <a:lnTo>
                    <a:pt x="2343" y="5356"/>
                  </a:lnTo>
                  <a:lnTo>
                    <a:pt x="2292" y="5424"/>
                  </a:lnTo>
                  <a:lnTo>
                    <a:pt x="2238" y="5491"/>
                  </a:lnTo>
                  <a:lnTo>
                    <a:pt x="2238" y="5491"/>
                  </a:lnTo>
                  <a:lnTo>
                    <a:pt x="2156" y="5598"/>
                  </a:lnTo>
                  <a:lnTo>
                    <a:pt x="2073" y="5704"/>
                  </a:lnTo>
                  <a:lnTo>
                    <a:pt x="2073" y="5704"/>
                  </a:lnTo>
                  <a:lnTo>
                    <a:pt x="1384" y="6599"/>
                  </a:lnTo>
                  <a:lnTo>
                    <a:pt x="1384" y="6599"/>
                  </a:lnTo>
                  <a:lnTo>
                    <a:pt x="1340" y="6655"/>
                  </a:lnTo>
                  <a:lnTo>
                    <a:pt x="1340" y="6655"/>
                  </a:lnTo>
                  <a:lnTo>
                    <a:pt x="1339" y="6657"/>
                  </a:lnTo>
                  <a:lnTo>
                    <a:pt x="1339" y="6660"/>
                  </a:lnTo>
                  <a:lnTo>
                    <a:pt x="1340" y="6662"/>
                  </a:lnTo>
                  <a:lnTo>
                    <a:pt x="1343" y="6665"/>
                  </a:lnTo>
                  <a:lnTo>
                    <a:pt x="1345" y="6665"/>
                  </a:lnTo>
                  <a:lnTo>
                    <a:pt x="1349" y="6666"/>
                  </a:lnTo>
                  <a:lnTo>
                    <a:pt x="1352" y="6665"/>
                  </a:lnTo>
                  <a:lnTo>
                    <a:pt x="1354" y="6662"/>
                  </a:lnTo>
                  <a:lnTo>
                    <a:pt x="1354" y="6662"/>
                  </a:lnTo>
                  <a:lnTo>
                    <a:pt x="1942" y="5899"/>
                  </a:lnTo>
                  <a:lnTo>
                    <a:pt x="1942" y="5899"/>
                  </a:lnTo>
                  <a:lnTo>
                    <a:pt x="2195" y="5571"/>
                  </a:lnTo>
                  <a:lnTo>
                    <a:pt x="2195" y="5571"/>
                  </a:lnTo>
                  <a:lnTo>
                    <a:pt x="2265" y="5481"/>
                  </a:lnTo>
                  <a:lnTo>
                    <a:pt x="2339" y="5389"/>
                  </a:lnTo>
                  <a:lnTo>
                    <a:pt x="2375" y="5340"/>
                  </a:lnTo>
                  <a:lnTo>
                    <a:pt x="2410" y="5292"/>
                  </a:lnTo>
                  <a:lnTo>
                    <a:pt x="2443" y="5243"/>
                  </a:lnTo>
                  <a:lnTo>
                    <a:pt x="2459" y="5217"/>
                  </a:lnTo>
                  <a:lnTo>
                    <a:pt x="2473" y="5193"/>
                  </a:lnTo>
                  <a:lnTo>
                    <a:pt x="2473" y="5193"/>
                  </a:lnTo>
                  <a:lnTo>
                    <a:pt x="2482" y="5175"/>
                  </a:lnTo>
                  <a:lnTo>
                    <a:pt x="2491" y="5156"/>
                  </a:lnTo>
                  <a:lnTo>
                    <a:pt x="2506" y="5120"/>
                  </a:lnTo>
                  <a:lnTo>
                    <a:pt x="2523" y="5082"/>
                  </a:lnTo>
                  <a:lnTo>
                    <a:pt x="2530" y="5064"/>
                  </a:lnTo>
                  <a:lnTo>
                    <a:pt x="2541" y="5046"/>
                  </a:lnTo>
                  <a:lnTo>
                    <a:pt x="2541" y="5046"/>
                  </a:lnTo>
                  <a:lnTo>
                    <a:pt x="2566" y="5000"/>
                  </a:lnTo>
                  <a:lnTo>
                    <a:pt x="2593" y="4952"/>
                  </a:lnTo>
                  <a:lnTo>
                    <a:pt x="2608" y="4930"/>
                  </a:lnTo>
                  <a:lnTo>
                    <a:pt x="2624" y="4909"/>
                  </a:lnTo>
                  <a:lnTo>
                    <a:pt x="2639" y="4887"/>
                  </a:lnTo>
                  <a:lnTo>
                    <a:pt x="2656" y="4866"/>
                  </a:lnTo>
                  <a:lnTo>
                    <a:pt x="2656" y="4866"/>
                  </a:lnTo>
                  <a:lnTo>
                    <a:pt x="2671" y="4851"/>
                  </a:lnTo>
                  <a:lnTo>
                    <a:pt x="2689" y="4837"/>
                  </a:lnTo>
                  <a:lnTo>
                    <a:pt x="2708" y="4824"/>
                  </a:lnTo>
                  <a:lnTo>
                    <a:pt x="2729" y="4813"/>
                  </a:lnTo>
                  <a:lnTo>
                    <a:pt x="2749" y="4802"/>
                  </a:lnTo>
                  <a:lnTo>
                    <a:pt x="2770" y="4793"/>
                  </a:lnTo>
                  <a:lnTo>
                    <a:pt x="2811" y="4775"/>
                  </a:lnTo>
                  <a:lnTo>
                    <a:pt x="2811" y="4775"/>
                  </a:lnTo>
                  <a:lnTo>
                    <a:pt x="2844" y="4760"/>
                  </a:lnTo>
                  <a:lnTo>
                    <a:pt x="2880" y="4747"/>
                  </a:lnTo>
                  <a:lnTo>
                    <a:pt x="2880" y="4747"/>
                  </a:lnTo>
                  <a:lnTo>
                    <a:pt x="2889" y="4743"/>
                  </a:lnTo>
                  <a:lnTo>
                    <a:pt x="2894" y="4742"/>
                  </a:lnTo>
                  <a:lnTo>
                    <a:pt x="2898" y="4740"/>
                  </a:lnTo>
                  <a:lnTo>
                    <a:pt x="2898" y="4740"/>
                  </a:lnTo>
                  <a:lnTo>
                    <a:pt x="2998" y="4619"/>
                  </a:lnTo>
                  <a:lnTo>
                    <a:pt x="2998" y="4619"/>
                  </a:lnTo>
                  <a:lnTo>
                    <a:pt x="3606" y="3885"/>
                  </a:lnTo>
                  <a:lnTo>
                    <a:pt x="3606" y="3885"/>
                  </a:lnTo>
                  <a:lnTo>
                    <a:pt x="4433" y="2891"/>
                  </a:lnTo>
                  <a:lnTo>
                    <a:pt x="4433" y="2891"/>
                  </a:lnTo>
                  <a:lnTo>
                    <a:pt x="5076" y="2116"/>
                  </a:lnTo>
                  <a:lnTo>
                    <a:pt x="5076" y="2116"/>
                  </a:lnTo>
                  <a:lnTo>
                    <a:pt x="5205" y="1961"/>
                  </a:lnTo>
                  <a:lnTo>
                    <a:pt x="5205" y="1961"/>
                  </a:lnTo>
                  <a:lnTo>
                    <a:pt x="5208" y="1956"/>
                  </a:lnTo>
                  <a:lnTo>
                    <a:pt x="5209" y="1956"/>
                  </a:lnTo>
                  <a:lnTo>
                    <a:pt x="5209" y="1956"/>
                  </a:lnTo>
                  <a:lnTo>
                    <a:pt x="5205" y="1957"/>
                  </a:lnTo>
                  <a:lnTo>
                    <a:pt x="5204" y="1959"/>
                  </a:lnTo>
                  <a:lnTo>
                    <a:pt x="5204" y="1959"/>
                  </a:lnTo>
                  <a:lnTo>
                    <a:pt x="5204" y="1959"/>
                  </a:lnTo>
                  <a:lnTo>
                    <a:pt x="5223" y="1959"/>
                  </a:lnTo>
                  <a:lnTo>
                    <a:pt x="5223" y="1959"/>
                  </a:lnTo>
                  <a:lnTo>
                    <a:pt x="5243" y="1957"/>
                  </a:lnTo>
                  <a:lnTo>
                    <a:pt x="5263" y="1955"/>
                  </a:lnTo>
                  <a:lnTo>
                    <a:pt x="5285" y="1950"/>
                  </a:lnTo>
                  <a:lnTo>
                    <a:pt x="5307" y="1942"/>
                  </a:lnTo>
                  <a:lnTo>
                    <a:pt x="5327" y="1934"/>
                  </a:lnTo>
                  <a:lnTo>
                    <a:pt x="5346" y="1924"/>
                  </a:lnTo>
                  <a:lnTo>
                    <a:pt x="5364" y="1914"/>
                  </a:lnTo>
                  <a:lnTo>
                    <a:pt x="5381" y="1901"/>
                  </a:lnTo>
                  <a:lnTo>
                    <a:pt x="5381" y="1901"/>
                  </a:lnTo>
                  <a:lnTo>
                    <a:pt x="5387" y="1896"/>
                  </a:lnTo>
                  <a:lnTo>
                    <a:pt x="5392" y="1888"/>
                  </a:lnTo>
                  <a:lnTo>
                    <a:pt x="5398" y="1882"/>
                  </a:lnTo>
                  <a:lnTo>
                    <a:pt x="5401" y="1873"/>
                  </a:lnTo>
                  <a:lnTo>
                    <a:pt x="5409" y="1856"/>
                  </a:lnTo>
                  <a:lnTo>
                    <a:pt x="5414" y="1837"/>
                  </a:lnTo>
                  <a:lnTo>
                    <a:pt x="5419" y="1818"/>
                  </a:lnTo>
                  <a:lnTo>
                    <a:pt x="5423" y="1797"/>
                  </a:lnTo>
                  <a:lnTo>
                    <a:pt x="5430" y="1763"/>
                  </a:lnTo>
                  <a:lnTo>
                    <a:pt x="5430" y="1763"/>
                  </a:lnTo>
                  <a:lnTo>
                    <a:pt x="5431" y="1755"/>
                  </a:lnTo>
                  <a:lnTo>
                    <a:pt x="5437" y="1747"/>
                  </a:lnTo>
                  <a:lnTo>
                    <a:pt x="5437" y="1747"/>
                  </a:lnTo>
                  <a:lnTo>
                    <a:pt x="5476" y="1704"/>
                  </a:lnTo>
                  <a:lnTo>
                    <a:pt x="5476" y="1704"/>
                  </a:lnTo>
                  <a:lnTo>
                    <a:pt x="5614" y="1546"/>
                  </a:lnTo>
                  <a:lnTo>
                    <a:pt x="5614" y="1546"/>
                  </a:lnTo>
                  <a:lnTo>
                    <a:pt x="5615" y="1542"/>
                  </a:lnTo>
                  <a:lnTo>
                    <a:pt x="5615" y="1537"/>
                  </a:lnTo>
                  <a:lnTo>
                    <a:pt x="5613" y="1535"/>
                  </a:lnTo>
                  <a:lnTo>
                    <a:pt x="5608" y="1533"/>
                  </a:lnTo>
                  <a:lnTo>
                    <a:pt x="5606" y="1533"/>
                  </a:lnTo>
                  <a:lnTo>
                    <a:pt x="5606" y="1533"/>
                  </a:lnTo>
                  <a:lnTo>
                    <a:pt x="5603" y="1533"/>
                  </a:lnTo>
                  <a:lnTo>
                    <a:pt x="5601" y="1536"/>
                  </a:lnTo>
                  <a:lnTo>
                    <a:pt x="5599" y="1538"/>
                  </a:lnTo>
                  <a:lnTo>
                    <a:pt x="5599" y="1541"/>
                  </a:lnTo>
                  <a:lnTo>
                    <a:pt x="5599" y="1544"/>
                  </a:lnTo>
                  <a:lnTo>
                    <a:pt x="5601" y="1545"/>
                  </a:lnTo>
                  <a:lnTo>
                    <a:pt x="5603" y="1547"/>
                  </a:lnTo>
                  <a:lnTo>
                    <a:pt x="5606" y="1547"/>
                  </a:lnTo>
                  <a:lnTo>
                    <a:pt x="5606" y="1547"/>
                  </a:lnTo>
                  <a:lnTo>
                    <a:pt x="5627" y="1547"/>
                  </a:lnTo>
                  <a:lnTo>
                    <a:pt x="5646" y="1546"/>
                  </a:lnTo>
                  <a:lnTo>
                    <a:pt x="5664" y="1544"/>
                  </a:lnTo>
                  <a:lnTo>
                    <a:pt x="5681" y="1540"/>
                  </a:lnTo>
                  <a:lnTo>
                    <a:pt x="5688" y="1537"/>
                  </a:lnTo>
                  <a:lnTo>
                    <a:pt x="5696" y="1533"/>
                  </a:lnTo>
                  <a:lnTo>
                    <a:pt x="5704" y="1528"/>
                  </a:lnTo>
                  <a:lnTo>
                    <a:pt x="5710" y="1523"/>
                  </a:lnTo>
                  <a:lnTo>
                    <a:pt x="5717" y="1518"/>
                  </a:lnTo>
                  <a:lnTo>
                    <a:pt x="5723" y="1510"/>
                  </a:lnTo>
                  <a:lnTo>
                    <a:pt x="5729" y="1503"/>
                  </a:lnTo>
                  <a:lnTo>
                    <a:pt x="5735" y="1492"/>
                  </a:lnTo>
                  <a:lnTo>
                    <a:pt x="5735" y="1492"/>
                  </a:lnTo>
                  <a:lnTo>
                    <a:pt x="5740" y="1485"/>
                  </a:lnTo>
                  <a:lnTo>
                    <a:pt x="5742" y="1476"/>
                  </a:lnTo>
                  <a:lnTo>
                    <a:pt x="5747" y="1456"/>
                  </a:lnTo>
                  <a:lnTo>
                    <a:pt x="5750" y="1436"/>
                  </a:lnTo>
                  <a:lnTo>
                    <a:pt x="5750" y="1415"/>
                  </a:lnTo>
                  <a:lnTo>
                    <a:pt x="5749" y="1394"/>
                  </a:lnTo>
                  <a:lnTo>
                    <a:pt x="5747" y="1373"/>
                  </a:lnTo>
                  <a:lnTo>
                    <a:pt x="5742" y="1335"/>
                  </a:lnTo>
                  <a:lnTo>
                    <a:pt x="5742" y="1335"/>
                  </a:lnTo>
                  <a:lnTo>
                    <a:pt x="5741" y="1327"/>
                  </a:lnTo>
                  <a:lnTo>
                    <a:pt x="5741" y="1328"/>
                  </a:lnTo>
                  <a:lnTo>
                    <a:pt x="5738" y="1332"/>
                  </a:lnTo>
                  <a:lnTo>
                    <a:pt x="5738" y="1332"/>
                  </a:lnTo>
                  <a:lnTo>
                    <a:pt x="5744" y="1326"/>
                  </a:lnTo>
                  <a:lnTo>
                    <a:pt x="5744" y="1326"/>
                  </a:lnTo>
                  <a:lnTo>
                    <a:pt x="5773" y="1294"/>
                  </a:lnTo>
                  <a:lnTo>
                    <a:pt x="5773" y="1294"/>
                  </a:lnTo>
                  <a:lnTo>
                    <a:pt x="5878" y="1176"/>
                  </a:lnTo>
                  <a:lnTo>
                    <a:pt x="5878" y="1176"/>
                  </a:lnTo>
                  <a:lnTo>
                    <a:pt x="5938" y="1108"/>
                  </a:lnTo>
                  <a:lnTo>
                    <a:pt x="5997" y="1040"/>
                  </a:lnTo>
                  <a:lnTo>
                    <a:pt x="6055" y="970"/>
                  </a:lnTo>
                  <a:lnTo>
                    <a:pt x="6082" y="935"/>
                  </a:lnTo>
                  <a:lnTo>
                    <a:pt x="6109" y="899"/>
                  </a:lnTo>
                  <a:lnTo>
                    <a:pt x="6109" y="899"/>
                  </a:lnTo>
                  <a:lnTo>
                    <a:pt x="6121" y="880"/>
                  </a:lnTo>
                  <a:lnTo>
                    <a:pt x="6132" y="861"/>
                  </a:lnTo>
                  <a:lnTo>
                    <a:pt x="6139" y="840"/>
                  </a:lnTo>
                  <a:lnTo>
                    <a:pt x="6146" y="820"/>
                  </a:lnTo>
                  <a:lnTo>
                    <a:pt x="6150" y="799"/>
                  </a:lnTo>
                  <a:lnTo>
                    <a:pt x="6152" y="779"/>
                  </a:lnTo>
                  <a:lnTo>
                    <a:pt x="6154" y="757"/>
                  </a:lnTo>
                  <a:lnTo>
                    <a:pt x="6154" y="735"/>
                  </a:lnTo>
                  <a:lnTo>
                    <a:pt x="6152" y="713"/>
                  </a:lnTo>
                  <a:lnTo>
                    <a:pt x="6150" y="692"/>
                  </a:lnTo>
                  <a:lnTo>
                    <a:pt x="6146" y="670"/>
                  </a:lnTo>
                  <a:lnTo>
                    <a:pt x="6142" y="648"/>
                  </a:lnTo>
                  <a:lnTo>
                    <a:pt x="6130" y="606"/>
                  </a:lnTo>
                  <a:lnTo>
                    <a:pt x="6118" y="565"/>
                  </a:lnTo>
                  <a:lnTo>
                    <a:pt x="6118" y="565"/>
                  </a:lnTo>
                  <a:lnTo>
                    <a:pt x="6106" y="525"/>
                  </a:lnTo>
                  <a:lnTo>
                    <a:pt x="6097" y="505"/>
                  </a:lnTo>
                  <a:lnTo>
                    <a:pt x="6093" y="496"/>
                  </a:lnTo>
                  <a:lnTo>
                    <a:pt x="6088" y="488"/>
                  </a:lnTo>
                  <a:lnTo>
                    <a:pt x="6088" y="488"/>
                  </a:lnTo>
                  <a:lnTo>
                    <a:pt x="6056" y="448"/>
                  </a:lnTo>
                  <a:lnTo>
                    <a:pt x="6023" y="410"/>
                  </a:lnTo>
                  <a:lnTo>
                    <a:pt x="6023" y="410"/>
                  </a:lnTo>
                  <a:lnTo>
                    <a:pt x="5984" y="366"/>
                  </a:lnTo>
                  <a:lnTo>
                    <a:pt x="5946" y="323"/>
                  </a:lnTo>
                  <a:lnTo>
                    <a:pt x="5906" y="281"/>
                  </a:lnTo>
                  <a:lnTo>
                    <a:pt x="5865" y="240"/>
                  </a:lnTo>
                  <a:lnTo>
                    <a:pt x="5865" y="240"/>
                  </a:lnTo>
                  <a:lnTo>
                    <a:pt x="5819" y="192"/>
                  </a:lnTo>
                  <a:lnTo>
                    <a:pt x="5770" y="146"/>
                  </a:lnTo>
                  <a:lnTo>
                    <a:pt x="5745" y="124"/>
                  </a:lnTo>
                  <a:lnTo>
                    <a:pt x="5719" y="102"/>
                  </a:lnTo>
                  <a:lnTo>
                    <a:pt x="5694" y="83"/>
                  </a:lnTo>
                  <a:lnTo>
                    <a:pt x="5667" y="64"/>
                  </a:lnTo>
                  <a:lnTo>
                    <a:pt x="5667" y="64"/>
                  </a:lnTo>
                  <a:lnTo>
                    <a:pt x="5645" y="51"/>
                  </a:lnTo>
                  <a:lnTo>
                    <a:pt x="5622" y="40"/>
                  </a:lnTo>
                  <a:lnTo>
                    <a:pt x="5599" y="29"/>
                  </a:lnTo>
                  <a:lnTo>
                    <a:pt x="5576" y="22"/>
                  </a:lnTo>
                  <a:lnTo>
                    <a:pt x="5551" y="14"/>
                  </a:lnTo>
                  <a:lnTo>
                    <a:pt x="5527" y="9"/>
                  </a:lnTo>
                  <a:lnTo>
                    <a:pt x="5503" y="5"/>
                  </a:lnTo>
                  <a:lnTo>
                    <a:pt x="5478" y="3"/>
                  </a:lnTo>
                  <a:lnTo>
                    <a:pt x="5453" y="1"/>
                  </a:lnTo>
                  <a:lnTo>
                    <a:pt x="5427" y="0"/>
                  </a:lnTo>
                  <a:lnTo>
                    <a:pt x="5403" y="1"/>
                  </a:lnTo>
                  <a:lnTo>
                    <a:pt x="5377" y="3"/>
                  </a:lnTo>
                  <a:lnTo>
                    <a:pt x="5351" y="5"/>
                  </a:lnTo>
                  <a:lnTo>
                    <a:pt x="5327" y="9"/>
                  </a:lnTo>
                  <a:lnTo>
                    <a:pt x="5278" y="18"/>
                  </a:lnTo>
                  <a:lnTo>
                    <a:pt x="5278" y="18"/>
                  </a:lnTo>
                  <a:lnTo>
                    <a:pt x="5241" y="26"/>
                  </a:lnTo>
                  <a:lnTo>
                    <a:pt x="5223" y="29"/>
                  </a:lnTo>
                  <a:lnTo>
                    <a:pt x="5204" y="35"/>
                  </a:lnTo>
                  <a:lnTo>
                    <a:pt x="5186" y="42"/>
                  </a:lnTo>
                  <a:lnTo>
                    <a:pt x="5170" y="50"/>
                  </a:lnTo>
                  <a:lnTo>
                    <a:pt x="5154" y="60"/>
                  </a:lnTo>
                  <a:lnTo>
                    <a:pt x="5148" y="67"/>
                  </a:lnTo>
                  <a:lnTo>
                    <a:pt x="5141" y="73"/>
                  </a:lnTo>
                  <a:lnTo>
                    <a:pt x="5141" y="73"/>
                  </a:lnTo>
                  <a:lnTo>
                    <a:pt x="4794" y="485"/>
                  </a:lnTo>
                  <a:lnTo>
                    <a:pt x="4794" y="485"/>
                  </a:lnTo>
                  <a:lnTo>
                    <a:pt x="4775" y="507"/>
                  </a:lnTo>
                  <a:lnTo>
                    <a:pt x="4775" y="507"/>
                  </a:lnTo>
                  <a:lnTo>
                    <a:pt x="4772" y="512"/>
                  </a:lnTo>
                  <a:lnTo>
                    <a:pt x="4772" y="512"/>
                  </a:lnTo>
                  <a:lnTo>
                    <a:pt x="4774" y="510"/>
                  </a:lnTo>
                  <a:lnTo>
                    <a:pt x="4772" y="509"/>
                  </a:lnTo>
                  <a:lnTo>
                    <a:pt x="4763" y="511"/>
                  </a:lnTo>
                  <a:lnTo>
                    <a:pt x="4763" y="511"/>
                  </a:lnTo>
                  <a:lnTo>
                    <a:pt x="4726" y="514"/>
                  </a:lnTo>
                  <a:lnTo>
                    <a:pt x="4688" y="516"/>
                  </a:lnTo>
                  <a:lnTo>
                    <a:pt x="4669" y="519"/>
                  </a:lnTo>
                  <a:lnTo>
                    <a:pt x="4649" y="523"/>
                  </a:lnTo>
                  <a:lnTo>
                    <a:pt x="4631" y="528"/>
                  </a:lnTo>
                  <a:lnTo>
                    <a:pt x="4614" y="535"/>
                  </a:lnTo>
                  <a:lnTo>
                    <a:pt x="4614" y="535"/>
                  </a:lnTo>
                  <a:lnTo>
                    <a:pt x="4607" y="539"/>
                  </a:lnTo>
                  <a:lnTo>
                    <a:pt x="4601" y="543"/>
                  </a:lnTo>
                  <a:lnTo>
                    <a:pt x="4597" y="550"/>
                  </a:lnTo>
                  <a:lnTo>
                    <a:pt x="4592" y="556"/>
                  </a:lnTo>
                  <a:lnTo>
                    <a:pt x="4589" y="564"/>
                  </a:lnTo>
                  <a:lnTo>
                    <a:pt x="4587" y="571"/>
                  </a:lnTo>
                  <a:lnTo>
                    <a:pt x="4583" y="588"/>
                  </a:lnTo>
                  <a:lnTo>
                    <a:pt x="4580" y="605"/>
                  </a:lnTo>
                  <a:lnTo>
                    <a:pt x="4580" y="623"/>
                  </a:lnTo>
                  <a:lnTo>
                    <a:pt x="4581" y="653"/>
                  </a:lnTo>
                  <a:lnTo>
                    <a:pt x="4581" y="653"/>
                  </a:lnTo>
                  <a:lnTo>
                    <a:pt x="4583" y="681"/>
                  </a:lnTo>
                  <a:lnTo>
                    <a:pt x="4583" y="681"/>
                  </a:lnTo>
                  <a:lnTo>
                    <a:pt x="4583" y="685"/>
                  </a:lnTo>
                  <a:lnTo>
                    <a:pt x="4583" y="687"/>
                  </a:lnTo>
                  <a:lnTo>
                    <a:pt x="4584" y="687"/>
                  </a:lnTo>
                  <a:lnTo>
                    <a:pt x="4584" y="684"/>
                  </a:lnTo>
                  <a:lnTo>
                    <a:pt x="4584" y="684"/>
                  </a:lnTo>
                  <a:lnTo>
                    <a:pt x="4557" y="715"/>
                  </a:lnTo>
                  <a:lnTo>
                    <a:pt x="4557" y="715"/>
                  </a:lnTo>
                  <a:lnTo>
                    <a:pt x="4394" y="904"/>
                  </a:lnTo>
                  <a:lnTo>
                    <a:pt x="4394" y="904"/>
                  </a:lnTo>
                  <a:lnTo>
                    <a:pt x="4389" y="911"/>
                  </a:lnTo>
                  <a:lnTo>
                    <a:pt x="4382" y="916"/>
                  </a:lnTo>
                  <a:lnTo>
                    <a:pt x="4362" y="926"/>
                  </a:lnTo>
                  <a:lnTo>
                    <a:pt x="4324" y="944"/>
                  </a:lnTo>
                  <a:lnTo>
                    <a:pt x="4324" y="944"/>
                  </a:lnTo>
                  <a:lnTo>
                    <a:pt x="4309" y="950"/>
                  </a:lnTo>
                  <a:lnTo>
                    <a:pt x="4296" y="958"/>
                  </a:lnTo>
                  <a:lnTo>
                    <a:pt x="4291" y="963"/>
                  </a:lnTo>
                  <a:lnTo>
                    <a:pt x="4287" y="968"/>
                  </a:lnTo>
                  <a:lnTo>
                    <a:pt x="4282" y="975"/>
                  </a:lnTo>
                  <a:lnTo>
                    <a:pt x="4278" y="984"/>
                  </a:lnTo>
                  <a:lnTo>
                    <a:pt x="4278" y="984"/>
                  </a:lnTo>
                  <a:lnTo>
                    <a:pt x="4271" y="999"/>
                  </a:lnTo>
                  <a:lnTo>
                    <a:pt x="4265" y="1017"/>
                  </a:lnTo>
                  <a:lnTo>
                    <a:pt x="4261" y="1034"/>
                  </a:lnTo>
                  <a:lnTo>
                    <a:pt x="4257" y="1052"/>
                  </a:lnTo>
                  <a:lnTo>
                    <a:pt x="4252" y="1088"/>
                  </a:lnTo>
                  <a:lnTo>
                    <a:pt x="4247" y="1123"/>
                  </a:lnTo>
                  <a:lnTo>
                    <a:pt x="4247" y="1123"/>
                  </a:lnTo>
                  <a:lnTo>
                    <a:pt x="4246" y="1141"/>
                  </a:lnTo>
                  <a:lnTo>
                    <a:pt x="4246" y="1141"/>
                  </a:lnTo>
                  <a:lnTo>
                    <a:pt x="4246" y="1143"/>
                  </a:lnTo>
                  <a:lnTo>
                    <a:pt x="4248" y="1139"/>
                  </a:lnTo>
                  <a:lnTo>
                    <a:pt x="4248" y="1139"/>
                  </a:lnTo>
                  <a:lnTo>
                    <a:pt x="4246" y="1140"/>
                  </a:lnTo>
                  <a:lnTo>
                    <a:pt x="4246" y="1140"/>
                  </a:lnTo>
                  <a:lnTo>
                    <a:pt x="4238" y="1150"/>
                  </a:lnTo>
                  <a:lnTo>
                    <a:pt x="4238" y="1150"/>
                  </a:lnTo>
                  <a:lnTo>
                    <a:pt x="4205" y="1193"/>
                  </a:lnTo>
                  <a:lnTo>
                    <a:pt x="4205" y="1193"/>
                  </a:lnTo>
                  <a:lnTo>
                    <a:pt x="3849" y="1636"/>
                  </a:lnTo>
                  <a:lnTo>
                    <a:pt x="3849" y="1636"/>
                  </a:lnTo>
                  <a:lnTo>
                    <a:pt x="3226" y="2409"/>
                  </a:lnTo>
                  <a:lnTo>
                    <a:pt x="3226" y="2409"/>
                  </a:lnTo>
                  <a:lnTo>
                    <a:pt x="2448" y="3377"/>
                  </a:lnTo>
                  <a:lnTo>
                    <a:pt x="2448" y="3377"/>
                  </a:lnTo>
                  <a:lnTo>
                    <a:pt x="1626" y="4397"/>
                  </a:lnTo>
                  <a:lnTo>
                    <a:pt x="1626" y="4397"/>
                  </a:lnTo>
                  <a:lnTo>
                    <a:pt x="872" y="5334"/>
                  </a:lnTo>
                  <a:lnTo>
                    <a:pt x="872" y="5334"/>
                  </a:lnTo>
                  <a:lnTo>
                    <a:pt x="298" y="6049"/>
                  </a:lnTo>
                  <a:lnTo>
                    <a:pt x="298" y="6049"/>
                  </a:lnTo>
                  <a:lnTo>
                    <a:pt x="14" y="6402"/>
                  </a:lnTo>
                  <a:lnTo>
                    <a:pt x="14" y="6402"/>
                  </a:lnTo>
                  <a:lnTo>
                    <a:pt x="1" y="6418"/>
                  </a:lnTo>
                  <a:lnTo>
                    <a:pt x="1" y="6418"/>
                  </a:lnTo>
                  <a:lnTo>
                    <a:pt x="0" y="6421"/>
                  </a:lnTo>
                  <a:lnTo>
                    <a:pt x="0" y="6424"/>
                  </a:lnTo>
                  <a:lnTo>
                    <a:pt x="0" y="6427"/>
                  </a:lnTo>
                  <a:lnTo>
                    <a:pt x="2" y="6429"/>
                  </a:lnTo>
                  <a:lnTo>
                    <a:pt x="4" y="6430"/>
                  </a:lnTo>
                  <a:lnTo>
                    <a:pt x="6" y="6432"/>
                  </a:lnTo>
                  <a:lnTo>
                    <a:pt x="9" y="6430"/>
                  </a:lnTo>
                  <a:lnTo>
                    <a:pt x="11" y="6429"/>
                  </a:lnTo>
                  <a:lnTo>
                    <a:pt x="11" y="6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6" name="Freeform 274">
              <a:extLst>
                <a:ext uri="{FF2B5EF4-FFF2-40B4-BE49-F238E27FC236}">
                  <a16:creationId xmlns:a16="http://schemas.microsoft.com/office/drawing/2014/main" id="{D3985257-7796-E4AD-5D52-4694F6E89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3321"/>
              <a:ext cx="76" cy="215"/>
            </a:xfrm>
            <a:custGeom>
              <a:avLst/>
              <a:gdLst>
                <a:gd name="T0" fmla="*/ 17 w 152"/>
                <a:gd name="T1" fmla="*/ 5 h 430"/>
                <a:gd name="T2" fmla="*/ 17 w 152"/>
                <a:gd name="T3" fmla="*/ 5 h 430"/>
                <a:gd name="T4" fmla="*/ 9 w 152"/>
                <a:gd name="T5" fmla="*/ 33 h 430"/>
                <a:gd name="T6" fmla="*/ 4 w 152"/>
                <a:gd name="T7" fmla="*/ 61 h 430"/>
                <a:gd name="T8" fmla="*/ 0 w 152"/>
                <a:gd name="T9" fmla="*/ 89 h 430"/>
                <a:gd name="T10" fmla="*/ 0 w 152"/>
                <a:gd name="T11" fmla="*/ 119 h 430"/>
                <a:gd name="T12" fmla="*/ 2 w 152"/>
                <a:gd name="T13" fmla="*/ 147 h 430"/>
                <a:gd name="T14" fmla="*/ 4 w 152"/>
                <a:gd name="T15" fmla="*/ 175 h 430"/>
                <a:gd name="T16" fmla="*/ 11 w 152"/>
                <a:gd name="T17" fmla="*/ 205 h 430"/>
                <a:gd name="T18" fmla="*/ 20 w 152"/>
                <a:gd name="T19" fmla="*/ 232 h 430"/>
                <a:gd name="T20" fmla="*/ 20 w 152"/>
                <a:gd name="T21" fmla="*/ 232 h 430"/>
                <a:gd name="T22" fmla="*/ 31 w 152"/>
                <a:gd name="T23" fmla="*/ 258 h 430"/>
                <a:gd name="T24" fmla="*/ 43 w 152"/>
                <a:gd name="T25" fmla="*/ 284 h 430"/>
                <a:gd name="T26" fmla="*/ 57 w 152"/>
                <a:gd name="T27" fmla="*/ 310 h 430"/>
                <a:gd name="T28" fmla="*/ 72 w 152"/>
                <a:gd name="T29" fmla="*/ 334 h 430"/>
                <a:gd name="T30" fmla="*/ 88 w 152"/>
                <a:gd name="T31" fmla="*/ 358 h 430"/>
                <a:gd name="T32" fmla="*/ 104 w 152"/>
                <a:gd name="T33" fmla="*/ 381 h 430"/>
                <a:gd name="T34" fmla="*/ 139 w 152"/>
                <a:gd name="T35" fmla="*/ 428 h 430"/>
                <a:gd name="T36" fmla="*/ 139 w 152"/>
                <a:gd name="T37" fmla="*/ 428 h 430"/>
                <a:gd name="T38" fmla="*/ 141 w 152"/>
                <a:gd name="T39" fmla="*/ 430 h 430"/>
                <a:gd name="T40" fmla="*/ 144 w 152"/>
                <a:gd name="T41" fmla="*/ 430 h 430"/>
                <a:gd name="T42" fmla="*/ 146 w 152"/>
                <a:gd name="T43" fmla="*/ 430 h 430"/>
                <a:gd name="T44" fmla="*/ 149 w 152"/>
                <a:gd name="T45" fmla="*/ 428 h 430"/>
                <a:gd name="T46" fmla="*/ 150 w 152"/>
                <a:gd name="T47" fmla="*/ 425 h 430"/>
                <a:gd name="T48" fmla="*/ 152 w 152"/>
                <a:gd name="T49" fmla="*/ 422 h 430"/>
                <a:gd name="T50" fmla="*/ 152 w 152"/>
                <a:gd name="T51" fmla="*/ 420 h 430"/>
                <a:gd name="T52" fmla="*/ 150 w 152"/>
                <a:gd name="T53" fmla="*/ 416 h 430"/>
                <a:gd name="T54" fmla="*/ 150 w 152"/>
                <a:gd name="T55" fmla="*/ 416 h 430"/>
                <a:gd name="T56" fmla="*/ 117 w 152"/>
                <a:gd name="T57" fmla="*/ 372 h 430"/>
                <a:gd name="T58" fmla="*/ 100 w 152"/>
                <a:gd name="T59" fmla="*/ 349 h 430"/>
                <a:gd name="T60" fmla="*/ 86 w 152"/>
                <a:gd name="T61" fmla="*/ 326 h 430"/>
                <a:gd name="T62" fmla="*/ 71 w 152"/>
                <a:gd name="T63" fmla="*/ 302 h 430"/>
                <a:gd name="T64" fmla="*/ 58 w 152"/>
                <a:gd name="T65" fmla="*/ 278 h 430"/>
                <a:gd name="T66" fmla="*/ 45 w 152"/>
                <a:gd name="T67" fmla="*/ 253 h 430"/>
                <a:gd name="T68" fmla="*/ 35 w 152"/>
                <a:gd name="T69" fmla="*/ 228 h 430"/>
                <a:gd name="T70" fmla="*/ 35 w 152"/>
                <a:gd name="T71" fmla="*/ 228 h 430"/>
                <a:gd name="T72" fmla="*/ 26 w 152"/>
                <a:gd name="T73" fmla="*/ 201 h 430"/>
                <a:gd name="T74" fmla="*/ 20 w 152"/>
                <a:gd name="T75" fmla="*/ 174 h 430"/>
                <a:gd name="T76" fmla="*/ 16 w 152"/>
                <a:gd name="T77" fmla="*/ 147 h 430"/>
                <a:gd name="T78" fmla="*/ 14 w 152"/>
                <a:gd name="T79" fmla="*/ 119 h 430"/>
                <a:gd name="T80" fmla="*/ 16 w 152"/>
                <a:gd name="T81" fmla="*/ 91 h 430"/>
                <a:gd name="T82" fmla="*/ 20 w 152"/>
                <a:gd name="T83" fmla="*/ 62 h 430"/>
                <a:gd name="T84" fmla="*/ 25 w 152"/>
                <a:gd name="T85" fmla="*/ 36 h 430"/>
                <a:gd name="T86" fmla="*/ 32 w 152"/>
                <a:gd name="T87" fmla="*/ 9 h 430"/>
                <a:gd name="T88" fmla="*/ 32 w 152"/>
                <a:gd name="T89" fmla="*/ 9 h 430"/>
                <a:gd name="T90" fmla="*/ 32 w 152"/>
                <a:gd name="T91" fmla="*/ 5 h 430"/>
                <a:gd name="T92" fmla="*/ 31 w 152"/>
                <a:gd name="T93" fmla="*/ 2 h 430"/>
                <a:gd name="T94" fmla="*/ 29 w 152"/>
                <a:gd name="T95" fmla="*/ 1 h 430"/>
                <a:gd name="T96" fmla="*/ 26 w 152"/>
                <a:gd name="T97" fmla="*/ 0 h 430"/>
                <a:gd name="T98" fmla="*/ 23 w 152"/>
                <a:gd name="T99" fmla="*/ 0 h 430"/>
                <a:gd name="T100" fmla="*/ 21 w 152"/>
                <a:gd name="T101" fmla="*/ 0 h 430"/>
                <a:gd name="T102" fmla="*/ 18 w 152"/>
                <a:gd name="T103" fmla="*/ 1 h 430"/>
                <a:gd name="T104" fmla="*/ 17 w 152"/>
                <a:gd name="T105" fmla="*/ 5 h 430"/>
                <a:gd name="T106" fmla="*/ 17 w 152"/>
                <a:gd name="T107" fmla="*/ 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" h="430">
                  <a:moveTo>
                    <a:pt x="17" y="5"/>
                  </a:moveTo>
                  <a:lnTo>
                    <a:pt x="17" y="5"/>
                  </a:lnTo>
                  <a:lnTo>
                    <a:pt x="9" y="33"/>
                  </a:lnTo>
                  <a:lnTo>
                    <a:pt x="4" y="61"/>
                  </a:lnTo>
                  <a:lnTo>
                    <a:pt x="0" y="89"/>
                  </a:lnTo>
                  <a:lnTo>
                    <a:pt x="0" y="119"/>
                  </a:lnTo>
                  <a:lnTo>
                    <a:pt x="2" y="147"/>
                  </a:lnTo>
                  <a:lnTo>
                    <a:pt x="4" y="175"/>
                  </a:lnTo>
                  <a:lnTo>
                    <a:pt x="11" y="205"/>
                  </a:lnTo>
                  <a:lnTo>
                    <a:pt x="20" y="232"/>
                  </a:lnTo>
                  <a:lnTo>
                    <a:pt x="20" y="232"/>
                  </a:lnTo>
                  <a:lnTo>
                    <a:pt x="31" y="258"/>
                  </a:lnTo>
                  <a:lnTo>
                    <a:pt x="43" y="284"/>
                  </a:lnTo>
                  <a:lnTo>
                    <a:pt x="57" y="310"/>
                  </a:lnTo>
                  <a:lnTo>
                    <a:pt x="72" y="334"/>
                  </a:lnTo>
                  <a:lnTo>
                    <a:pt x="88" y="358"/>
                  </a:lnTo>
                  <a:lnTo>
                    <a:pt x="104" y="381"/>
                  </a:lnTo>
                  <a:lnTo>
                    <a:pt x="139" y="428"/>
                  </a:lnTo>
                  <a:lnTo>
                    <a:pt x="139" y="428"/>
                  </a:lnTo>
                  <a:lnTo>
                    <a:pt x="141" y="430"/>
                  </a:lnTo>
                  <a:lnTo>
                    <a:pt x="144" y="430"/>
                  </a:lnTo>
                  <a:lnTo>
                    <a:pt x="146" y="430"/>
                  </a:lnTo>
                  <a:lnTo>
                    <a:pt x="149" y="428"/>
                  </a:lnTo>
                  <a:lnTo>
                    <a:pt x="150" y="425"/>
                  </a:lnTo>
                  <a:lnTo>
                    <a:pt x="152" y="422"/>
                  </a:lnTo>
                  <a:lnTo>
                    <a:pt x="152" y="420"/>
                  </a:lnTo>
                  <a:lnTo>
                    <a:pt x="150" y="416"/>
                  </a:lnTo>
                  <a:lnTo>
                    <a:pt x="150" y="416"/>
                  </a:lnTo>
                  <a:lnTo>
                    <a:pt x="117" y="372"/>
                  </a:lnTo>
                  <a:lnTo>
                    <a:pt x="100" y="349"/>
                  </a:lnTo>
                  <a:lnTo>
                    <a:pt x="86" y="326"/>
                  </a:lnTo>
                  <a:lnTo>
                    <a:pt x="71" y="302"/>
                  </a:lnTo>
                  <a:lnTo>
                    <a:pt x="58" y="278"/>
                  </a:lnTo>
                  <a:lnTo>
                    <a:pt x="45" y="253"/>
                  </a:lnTo>
                  <a:lnTo>
                    <a:pt x="35" y="228"/>
                  </a:lnTo>
                  <a:lnTo>
                    <a:pt x="35" y="228"/>
                  </a:lnTo>
                  <a:lnTo>
                    <a:pt x="26" y="201"/>
                  </a:lnTo>
                  <a:lnTo>
                    <a:pt x="20" y="174"/>
                  </a:lnTo>
                  <a:lnTo>
                    <a:pt x="16" y="147"/>
                  </a:lnTo>
                  <a:lnTo>
                    <a:pt x="14" y="119"/>
                  </a:lnTo>
                  <a:lnTo>
                    <a:pt x="16" y="91"/>
                  </a:lnTo>
                  <a:lnTo>
                    <a:pt x="20" y="62"/>
                  </a:lnTo>
                  <a:lnTo>
                    <a:pt x="25" y="36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2" y="5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7" name="Freeform 275">
              <a:extLst>
                <a:ext uri="{FF2B5EF4-FFF2-40B4-BE49-F238E27FC236}">
                  <a16:creationId xmlns:a16="http://schemas.microsoft.com/office/drawing/2014/main" id="{46C42D34-AF9F-ADA3-C1CA-537418943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2299"/>
              <a:ext cx="858" cy="905"/>
            </a:xfrm>
            <a:custGeom>
              <a:avLst/>
              <a:gdLst>
                <a:gd name="T0" fmla="*/ 164 w 1716"/>
                <a:gd name="T1" fmla="*/ 46 h 1810"/>
                <a:gd name="T2" fmla="*/ 346 w 1716"/>
                <a:gd name="T3" fmla="*/ 101 h 1810"/>
                <a:gd name="T4" fmla="*/ 419 w 1716"/>
                <a:gd name="T5" fmla="*/ 135 h 1810"/>
                <a:gd name="T6" fmla="*/ 1049 w 1716"/>
                <a:gd name="T7" fmla="*/ 470 h 1810"/>
                <a:gd name="T8" fmla="*/ 1370 w 1716"/>
                <a:gd name="T9" fmla="*/ 636 h 1810"/>
                <a:gd name="T10" fmla="*/ 1479 w 1716"/>
                <a:gd name="T11" fmla="*/ 686 h 1810"/>
                <a:gd name="T12" fmla="*/ 1576 w 1716"/>
                <a:gd name="T13" fmla="*/ 719 h 1810"/>
                <a:gd name="T14" fmla="*/ 1653 w 1716"/>
                <a:gd name="T15" fmla="*/ 746 h 1810"/>
                <a:gd name="T16" fmla="*/ 1688 w 1716"/>
                <a:gd name="T17" fmla="*/ 777 h 1810"/>
                <a:gd name="T18" fmla="*/ 1701 w 1716"/>
                <a:gd name="T19" fmla="*/ 819 h 1810"/>
                <a:gd name="T20" fmla="*/ 1694 w 1716"/>
                <a:gd name="T21" fmla="*/ 894 h 1810"/>
                <a:gd name="T22" fmla="*/ 1676 w 1716"/>
                <a:gd name="T23" fmla="*/ 977 h 1810"/>
                <a:gd name="T24" fmla="*/ 1633 w 1716"/>
                <a:gd name="T25" fmla="*/ 1091 h 1810"/>
                <a:gd name="T26" fmla="*/ 1552 w 1716"/>
                <a:gd name="T27" fmla="*/ 1217 h 1810"/>
                <a:gd name="T28" fmla="*/ 1383 w 1716"/>
                <a:gd name="T29" fmla="*/ 1425 h 1810"/>
                <a:gd name="T30" fmla="*/ 1242 w 1716"/>
                <a:gd name="T31" fmla="*/ 1594 h 1810"/>
                <a:gd name="T32" fmla="*/ 1134 w 1716"/>
                <a:gd name="T33" fmla="*/ 1710 h 1810"/>
                <a:gd name="T34" fmla="*/ 1078 w 1716"/>
                <a:gd name="T35" fmla="*/ 1755 h 1810"/>
                <a:gd name="T36" fmla="*/ 1010 w 1716"/>
                <a:gd name="T37" fmla="*/ 1790 h 1810"/>
                <a:gd name="T38" fmla="*/ 982 w 1716"/>
                <a:gd name="T39" fmla="*/ 1795 h 1810"/>
                <a:gd name="T40" fmla="*/ 936 w 1716"/>
                <a:gd name="T41" fmla="*/ 1776 h 1810"/>
                <a:gd name="T42" fmla="*/ 873 w 1716"/>
                <a:gd name="T43" fmla="*/ 1731 h 1810"/>
                <a:gd name="T44" fmla="*/ 810 w 1716"/>
                <a:gd name="T45" fmla="*/ 1685 h 1810"/>
                <a:gd name="T46" fmla="*/ 686 w 1716"/>
                <a:gd name="T47" fmla="*/ 1621 h 1810"/>
                <a:gd name="T48" fmla="*/ 472 w 1716"/>
                <a:gd name="T49" fmla="*/ 1523 h 1810"/>
                <a:gd name="T50" fmla="*/ 407 w 1716"/>
                <a:gd name="T51" fmla="*/ 1500 h 1810"/>
                <a:gd name="T52" fmla="*/ 300 w 1716"/>
                <a:gd name="T53" fmla="*/ 1482 h 1810"/>
                <a:gd name="T54" fmla="*/ 236 w 1716"/>
                <a:gd name="T55" fmla="*/ 1465 h 1810"/>
                <a:gd name="T56" fmla="*/ 229 w 1716"/>
                <a:gd name="T57" fmla="*/ 1465 h 1810"/>
                <a:gd name="T58" fmla="*/ 227 w 1716"/>
                <a:gd name="T59" fmla="*/ 1477 h 1810"/>
                <a:gd name="T60" fmla="*/ 248 w 1716"/>
                <a:gd name="T61" fmla="*/ 1487 h 1810"/>
                <a:gd name="T62" fmla="*/ 312 w 1716"/>
                <a:gd name="T63" fmla="*/ 1498 h 1810"/>
                <a:gd name="T64" fmla="*/ 410 w 1716"/>
                <a:gd name="T65" fmla="*/ 1518 h 1810"/>
                <a:gd name="T66" fmla="*/ 485 w 1716"/>
                <a:gd name="T67" fmla="*/ 1544 h 1810"/>
                <a:gd name="T68" fmla="*/ 694 w 1716"/>
                <a:gd name="T69" fmla="*/ 1641 h 1810"/>
                <a:gd name="T70" fmla="*/ 795 w 1716"/>
                <a:gd name="T71" fmla="*/ 1694 h 1810"/>
                <a:gd name="T72" fmla="*/ 922 w 1716"/>
                <a:gd name="T73" fmla="*/ 1785 h 1810"/>
                <a:gd name="T74" fmla="*/ 960 w 1716"/>
                <a:gd name="T75" fmla="*/ 1804 h 1810"/>
                <a:gd name="T76" fmla="*/ 1014 w 1716"/>
                <a:gd name="T77" fmla="*/ 1806 h 1810"/>
                <a:gd name="T78" fmla="*/ 1073 w 1716"/>
                <a:gd name="T79" fmla="*/ 1775 h 1810"/>
                <a:gd name="T80" fmla="*/ 1151 w 1716"/>
                <a:gd name="T81" fmla="*/ 1714 h 1810"/>
                <a:gd name="T82" fmla="*/ 1237 w 1716"/>
                <a:gd name="T83" fmla="*/ 1624 h 1810"/>
                <a:gd name="T84" fmla="*/ 1471 w 1716"/>
                <a:gd name="T85" fmla="*/ 1342 h 1810"/>
                <a:gd name="T86" fmla="*/ 1608 w 1716"/>
                <a:gd name="T87" fmla="*/ 1161 h 1810"/>
                <a:gd name="T88" fmla="*/ 1678 w 1716"/>
                <a:gd name="T89" fmla="*/ 1018 h 1810"/>
                <a:gd name="T90" fmla="*/ 1706 w 1716"/>
                <a:gd name="T91" fmla="*/ 915 h 1810"/>
                <a:gd name="T92" fmla="*/ 1716 w 1716"/>
                <a:gd name="T93" fmla="*/ 832 h 1810"/>
                <a:gd name="T94" fmla="*/ 1705 w 1716"/>
                <a:gd name="T95" fmla="*/ 780 h 1810"/>
                <a:gd name="T96" fmla="*/ 1670 w 1716"/>
                <a:gd name="T97" fmla="*/ 739 h 1810"/>
                <a:gd name="T98" fmla="*/ 1623 w 1716"/>
                <a:gd name="T99" fmla="*/ 716 h 1810"/>
                <a:gd name="T100" fmla="*/ 1538 w 1716"/>
                <a:gd name="T101" fmla="*/ 691 h 1810"/>
                <a:gd name="T102" fmla="*/ 1438 w 1716"/>
                <a:gd name="T103" fmla="*/ 652 h 1810"/>
                <a:gd name="T104" fmla="*/ 1268 w 1716"/>
                <a:gd name="T105" fmla="*/ 567 h 1810"/>
                <a:gd name="T106" fmla="*/ 774 w 1716"/>
                <a:gd name="T107" fmla="*/ 307 h 1810"/>
                <a:gd name="T108" fmla="*/ 393 w 1716"/>
                <a:gd name="T109" fmla="*/ 105 h 1810"/>
                <a:gd name="T110" fmla="*/ 259 w 1716"/>
                <a:gd name="T111" fmla="*/ 57 h 1810"/>
                <a:gd name="T112" fmla="*/ 107 w 1716"/>
                <a:gd name="T113" fmla="*/ 19 h 1810"/>
                <a:gd name="T114" fmla="*/ 7 w 1716"/>
                <a:gd name="T115" fmla="*/ 0 h 1810"/>
                <a:gd name="T116" fmla="*/ 0 w 1716"/>
                <a:gd name="T117" fmla="*/ 9 h 1810"/>
                <a:gd name="T118" fmla="*/ 6 w 1716"/>
                <a:gd name="T119" fmla="*/ 14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1810">
                  <a:moveTo>
                    <a:pt x="6" y="14"/>
                  </a:moveTo>
                  <a:lnTo>
                    <a:pt x="6" y="14"/>
                  </a:lnTo>
                  <a:lnTo>
                    <a:pt x="112" y="34"/>
                  </a:lnTo>
                  <a:lnTo>
                    <a:pt x="164" y="46"/>
                  </a:lnTo>
                  <a:lnTo>
                    <a:pt x="217" y="60"/>
                  </a:lnTo>
                  <a:lnTo>
                    <a:pt x="270" y="74"/>
                  </a:lnTo>
                  <a:lnTo>
                    <a:pt x="321" y="92"/>
                  </a:lnTo>
                  <a:lnTo>
                    <a:pt x="346" y="101"/>
                  </a:lnTo>
                  <a:lnTo>
                    <a:pt x="371" y="112"/>
                  </a:lnTo>
                  <a:lnTo>
                    <a:pt x="395" y="123"/>
                  </a:lnTo>
                  <a:lnTo>
                    <a:pt x="419" y="135"/>
                  </a:lnTo>
                  <a:lnTo>
                    <a:pt x="419" y="135"/>
                  </a:lnTo>
                  <a:lnTo>
                    <a:pt x="613" y="238"/>
                  </a:lnTo>
                  <a:lnTo>
                    <a:pt x="806" y="342"/>
                  </a:lnTo>
                  <a:lnTo>
                    <a:pt x="806" y="342"/>
                  </a:lnTo>
                  <a:lnTo>
                    <a:pt x="1049" y="470"/>
                  </a:lnTo>
                  <a:lnTo>
                    <a:pt x="1170" y="534"/>
                  </a:lnTo>
                  <a:lnTo>
                    <a:pt x="1293" y="597"/>
                  </a:lnTo>
                  <a:lnTo>
                    <a:pt x="1293" y="597"/>
                  </a:lnTo>
                  <a:lnTo>
                    <a:pt x="1370" y="636"/>
                  </a:lnTo>
                  <a:lnTo>
                    <a:pt x="1409" y="655"/>
                  </a:lnTo>
                  <a:lnTo>
                    <a:pt x="1447" y="673"/>
                  </a:lnTo>
                  <a:lnTo>
                    <a:pt x="1447" y="673"/>
                  </a:lnTo>
                  <a:lnTo>
                    <a:pt x="1479" y="686"/>
                  </a:lnTo>
                  <a:lnTo>
                    <a:pt x="1511" y="699"/>
                  </a:lnTo>
                  <a:lnTo>
                    <a:pt x="1543" y="709"/>
                  </a:lnTo>
                  <a:lnTo>
                    <a:pt x="1576" y="719"/>
                  </a:lnTo>
                  <a:lnTo>
                    <a:pt x="1576" y="719"/>
                  </a:lnTo>
                  <a:lnTo>
                    <a:pt x="1607" y="728"/>
                  </a:lnTo>
                  <a:lnTo>
                    <a:pt x="1623" y="734"/>
                  </a:lnTo>
                  <a:lnTo>
                    <a:pt x="1638" y="739"/>
                  </a:lnTo>
                  <a:lnTo>
                    <a:pt x="1653" y="746"/>
                  </a:lnTo>
                  <a:lnTo>
                    <a:pt x="1666" y="754"/>
                  </a:lnTo>
                  <a:lnTo>
                    <a:pt x="1678" y="764"/>
                  </a:lnTo>
                  <a:lnTo>
                    <a:pt x="1684" y="771"/>
                  </a:lnTo>
                  <a:lnTo>
                    <a:pt x="1688" y="777"/>
                  </a:lnTo>
                  <a:lnTo>
                    <a:pt x="1688" y="777"/>
                  </a:lnTo>
                  <a:lnTo>
                    <a:pt x="1694" y="790"/>
                  </a:lnTo>
                  <a:lnTo>
                    <a:pt x="1698" y="804"/>
                  </a:lnTo>
                  <a:lnTo>
                    <a:pt x="1701" y="819"/>
                  </a:lnTo>
                  <a:lnTo>
                    <a:pt x="1701" y="835"/>
                  </a:lnTo>
                  <a:lnTo>
                    <a:pt x="1699" y="850"/>
                  </a:lnTo>
                  <a:lnTo>
                    <a:pt x="1698" y="866"/>
                  </a:lnTo>
                  <a:lnTo>
                    <a:pt x="1694" y="894"/>
                  </a:lnTo>
                  <a:lnTo>
                    <a:pt x="1694" y="894"/>
                  </a:lnTo>
                  <a:lnTo>
                    <a:pt x="1690" y="914"/>
                  </a:lnTo>
                  <a:lnTo>
                    <a:pt x="1687" y="935"/>
                  </a:lnTo>
                  <a:lnTo>
                    <a:pt x="1676" y="977"/>
                  </a:lnTo>
                  <a:lnTo>
                    <a:pt x="1662" y="1017"/>
                  </a:lnTo>
                  <a:lnTo>
                    <a:pt x="1648" y="1056"/>
                  </a:lnTo>
                  <a:lnTo>
                    <a:pt x="1648" y="1056"/>
                  </a:lnTo>
                  <a:lnTo>
                    <a:pt x="1633" y="1091"/>
                  </a:lnTo>
                  <a:lnTo>
                    <a:pt x="1615" y="1124"/>
                  </a:lnTo>
                  <a:lnTo>
                    <a:pt x="1594" y="1155"/>
                  </a:lnTo>
                  <a:lnTo>
                    <a:pt x="1574" y="1186"/>
                  </a:lnTo>
                  <a:lnTo>
                    <a:pt x="1552" y="1217"/>
                  </a:lnTo>
                  <a:lnTo>
                    <a:pt x="1529" y="1246"/>
                  </a:lnTo>
                  <a:lnTo>
                    <a:pt x="1482" y="1304"/>
                  </a:lnTo>
                  <a:lnTo>
                    <a:pt x="1482" y="1304"/>
                  </a:lnTo>
                  <a:lnTo>
                    <a:pt x="1383" y="1425"/>
                  </a:lnTo>
                  <a:lnTo>
                    <a:pt x="1334" y="1487"/>
                  </a:lnTo>
                  <a:lnTo>
                    <a:pt x="1283" y="1547"/>
                  </a:lnTo>
                  <a:lnTo>
                    <a:pt x="1283" y="1547"/>
                  </a:lnTo>
                  <a:lnTo>
                    <a:pt x="1242" y="1594"/>
                  </a:lnTo>
                  <a:lnTo>
                    <a:pt x="1201" y="1642"/>
                  </a:lnTo>
                  <a:lnTo>
                    <a:pt x="1179" y="1665"/>
                  </a:lnTo>
                  <a:lnTo>
                    <a:pt x="1157" y="1688"/>
                  </a:lnTo>
                  <a:lnTo>
                    <a:pt x="1134" y="1710"/>
                  </a:lnTo>
                  <a:lnTo>
                    <a:pt x="1111" y="1730"/>
                  </a:lnTo>
                  <a:lnTo>
                    <a:pt x="1111" y="1730"/>
                  </a:lnTo>
                  <a:lnTo>
                    <a:pt x="1095" y="1743"/>
                  </a:lnTo>
                  <a:lnTo>
                    <a:pt x="1078" y="1755"/>
                  </a:lnTo>
                  <a:lnTo>
                    <a:pt x="1041" y="1774"/>
                  </a:lnTo>
                  <a:lnTo>
                    <a:pt x="1041" y="1774"/>
                  </a:lnTo>
                  <a:lnTo>
                    <a:pt x="1020" y="1787"/>
                  </a:lnTo>
                  <a:lnTo>
                    <a:pt x="1010" y="1790"/>
                  </a:lnTo>
                  <a:lnTo>
                    <a:pt x="999" y="1794"/>
                  </a:lnTo>
                  <a:lnTo>
                    <a:pt x="999" y="1794"/>
                  </a:lnTo>
                  <a:lnTo>
                    <a:pt x="990" y="1795"/>
                  </a:lnTo>
                  <a:lnTo>
                    <a:pt x="982" y="1795"/>
                  </a:lnTo>
                  <a:lnTo>
                    <a:pt x="973" y="1793"/>
                  </a:lnTo>
                  <a:lnTo>
                    <a:pt x="965" y="1790"/>
                  </a:lnTo>
                  <a:lnTo>
                    <a:pt x="950" y="1784"/>
                  </a:lnTo>
                  <a:lnTo>
                    <a:pt x="936" y="1776"/>
                  </a:lnTo>
                  <a:lnTo>
                    <a:pt x="936" y="1776"/>
                  </a:lnTo>
                  <a:lnTo>
                    <a:pt x="920" y="1765"/>
                  </a:lnTo>
                  <a:lnTo>
                    <a:pt x="904" y="1755"/>
                  </a:lnTo>
                  <a:lnTo>
                    <a:pt x="873" y="1731"/>
                  </a:lnTo>
                  <a:lnTo>
                    <a:pt x="842" y="1707"/>
                  </a:lnTo>
                  <a:lnTo>
                    <a:pt x="827" y="1697"/>
                  </a:lnTo>
                  <a:lnTo>
                    <a:pt x="810" y="1685"/>
                  </a:lnTo>
                  <a:lnTo>
                    <a:pt x="810" y="1685"/>
                  </a:lnTo>
                  <a:lnTo>
                    <a:pt x="781" y="1667"/>
                  </a:lnTo>
                  <a:lnTo>
                    <a:pt x="750" y="1652"/>
                  </a:lnTo>
                  <a:lnTo>
                    <a:pt x="718" y="1635"/>
                  </a:lnTo>
                  <a:lnTo>
                    <a:pt x="686" y="1621"/>
                  </a:lnTo>
                  <a:lnTo>
                    <a:pt x="686" y="1621"/>
                  </a:lnTo>
                  <a:lnTo>
                    <a:pt x="522" y="1546"/>
                  </a:lnTo>
                  <a:lnTo>
                    <a:pt x="522" y="1546"/>
                  </a:lnTo>
                  <a:lnTo>
                    <a:pt x="472" y="1523"/>
                  </a:lnTo>
                  <a:lnTo>
                    <a:pt x="448" y="1512"/>
                  </a:lnTo>
                  <a:lnTo>
                    <a:pt x="422" y="1503"/>
                  </a:lnTo>
                  <a:lnTo>
                    <a:pt x="422" y="1503"/>
                  </a:lnTo>
                  <a:lnTo>
                    <a:pt x="407" y="1500"/>
                  </a:lnTo>
                  <a:lnTo>
                    <a:pt x="391" y="1496"/>
                  </a:lnTo>
                  <a:lnTo>
                    <a:pt x="362" y="1491"/>
                  </a:lnTo>
                  <a:lnTo>
                    <a:pt x="300" y="1482"/>
                  </a:lnTo>
                  <a:lnTo>
                    <a:pt x="300" y="1482"/>
                  </a:lnTo>
                  <a:lnTo>
                    <a:pt x="268" y="1477"/>
                  </a:lnTo>
                  <a:lnTo>
                    <a:pt x="252" y="1471"/>
                  </a:lnTo>
                  <a:lnTo>
                    <a:pt x="244" y="1469"/>
                  </a:lnTo>
                  <a:lnTo>
                    <a:pt x="236" y="1465"/>
                  </a:lnTo>
                  <a:lnTo>
                    <a:pt x="236" y="1465"/>
                  </a:lnTo>
                  <a:lnTo>
                    <a:pt x="234" y="1464"/>
                  </a:lnTo>
                  <a:lnTo>
                    <a:pt x="231" y="1464"/>
                  </a:lnTo>
                  <a:lnTo>
                    <a:pt x="229" y="1465"/>
                  </a:lnTo>
                  <a:lnTo>
                    <a:pt x="227" y="1468"/>
                  </a:lnTo>
                  <a:lnTo>
                    <a:pt x="226" y="1470"/>
                  </a:lnTo>
                  <a:lnTo>
                    <a:pt x="226" y="1473"/>
                  </a:lnTo>
                  <a:lnTo>
                    <a:pt x="227" y="1477"/>
                  </a:lnTo>
                  <a:lnTo>
                    <a:pt x="229" y="1478"/>
                  </a:lnTo>
                  <a:lnTo>
                    <a:pt x="229" y="1478"/>
                  </a:lnTo>
                  <a:lnTo>
                    <a:pt x="238" y="1483"/>
                  </a:lnTo>
                  <a:lnTo>
                    <a:pt x="248" y="1487"/>
                  </a:lnTo>
                  <a:lnTo>
                    <a:pt x="258" y="1489"/>
                  </a:lnTo>
                  <a:lnTo>
                    <a:pt x="270" y="1492"/>
                  </a:lnTo>
                  <a:lnTo>
                    <a:pt x="291" y="1496"/>
                  </a:lnTo>
                  <a:lnTo>
                    <a:pt x="312" y="1498"/>
                  </a:lnTo>
                  <a:lnTo>
                    <a:pt x="312" y="1498"/>
                  </a:lnTo>
                  <a:lnTo>
                    <a:pt x="345" y="1503"/>
                  </a:lnTo>
                  <a:lnTo>
                    <a:pt x="378" y="1510"/>
                  </a:lnTo>
                  <a:lnTo>
                    <a:pt x="410" y="1518"/>
                  </a:lnTo>
                  <a:lnTo>
                    <a:pt x="427" y="1521"/>
                  </a:lnTo>
                  <a:lnTo>
                    <a:pt x="443" y="1528"/>
                  </a:lnTo>
                  <a:lnTo>
                    <a:pt x="443" y="1528"/>
                  </a:lnTo>
                  <a:lnTo>
                    <a:pt x="485" y="1544"/>
                  </a:lnTo>
                  <a:lnTo>
                    <a:pt x="527" y="1564"/>
                  </a:lnTo>
                  <a:lnTo>
                    <a:pt x="609" y="1602"/>
                  </a:lnTo>
                  <a:lnTo>
                    <a:pt x="609" y="1602"/>
                  </a:lnTo>
                  <a:lnTo>
                    <a:pt x="694" y="1641"/>
                  </a:lnTo>
                  <a:lnTo>
                    <a:pt x="735" y="1661"/>
                  </a:lnTo>
                  <a:lnTo>
                    <a:pt x="776" y="1683"/>
                  </a:lnTo>
                  <a:lnTo>
                    <a:pt x="776" y="1683"/>
                  </a:lnTo>
                  <a:lnTo>
                    <a:pt x="795" y="1694"/>
                  </a:lnTo>
                  <a:lnTo>
                    <a:pt x="814" y="1707"/>
                  </a:lnTo>
                  <a:lnTo>
                    <a:pt x="850" y="1733"/>
                  </a:lnTo>
                  <a:lnTo>
                    <a:pt x="886" y="1758"/>
                  </a:lnTo>
                  <a:lnTo>
                    <a:pt x="922" y="1785"/>
                  </a:lnTo>
                  <a:lnTo>
                    <a:pt x="922" y="1785"/>
                  </a:lnTo>
                  <a:lnTo>
                    <a:pt x="935" y="1793"/>
                  </a:lnTo>
                  <a:lnTo>
                    <a:pt x="947" y="1799"/>
                  </a:lnTo>
                  <a:lnTo>
                    <a:pt x="960" y="1804"/>
                  </a:lnTo>
                  <a:lnTo>
                    <a:pt x="973" y="1808"/>
                  </a:lnTo>
                  <a:lnTo>
                    <a:pt x="987" y="1810"/>
                  </a:lnTo>
                  <a:lnTo>
                    <a:pt x="1000" y="1808"/>
                  </a:lnTo>
                  <a:lnTo>
                    <a:pt x="1014" y="1806"/>
                  </a:lnTo>
                  <a:lnTo>
                    <a:pt x="1028" y="1799"/>
                  </a:lnTo>
                  <a:lnTo>
                    <a:pt x="1028" y="1799"/>
                  </a:lnTo>
                  <a:lnTo>
                    <a:pt x="1051" y="1788"/>
                  </a:lnTo>
                  <a:lnTo>
                    <a:pt x="1073" y="1775"/>
                  </a:lnTo>
                  <a:lnTo>
                    <a:pt x="1093" y="1761"/>
                  </a:lnTo>
                  <a:lnTo>
                    <a:pt x="1114" y="1746"/>
                  </a:lnTo>
                  <a:lnTo>
                    <a:pt x="1133" y="1730"/>
                  </a:lnTo>
                  <a:lnTo>
                    <a:pt x="1151" y="1714"/>
                  </a:lnTo>
                  <a:lnTo>
                    <a:pt x="1170" y="1696"/>
                  </a:lnTo>
                  <a:lnTo>
                    <a:pt x="1188" y="1678"/>
                  </a:lnTo>
                  <a:lnTo>
                    <a:pt x="1188" y="1678"/>
                  </a:lnTo>
                  <a:lnTo>
                    <a:pt x="1237" y="1624"/>
                  </a:lnTo>
                  <a:lnTo>
                    <a:pt x="1286" y="1569"/>
                  </a:lnTo>
                  <a:lnTo>
                    <a:pt x="1333" y="1514"/>
                  </a:lnTo>
                  <a:lnTo>
                    <a:pt x="1379" y="1456"/>
                  </a:lnTo>
                  <a:lnTo>
                    <a:pt x="1471" y="1342"/>
                  </a:lnTo>
                  <a:lnTo>
                    <a:pt x="1561" y="1228"/>
                  </a:lnTo>
                  <a:lnTo>
                    <a:pt x="1561" y="1228"/>
                  </a:lnTo>
                  <a:lnTo>
                    <a:pt x="1587" y="1195"/>
                  </a:lnTo>
                  <a:lnTo>
                    <a:pt x="1608" y="1161"/>
                  </a:lnTo>
                  <a:lnTo>
                    <a:pt x="1629" y="1128"/>
                  </a:lnTo>
                  <a:lnTo>
                    <a:pt x="1647" y="1092"/>
                  </a:lnTo>
                  <a:lnTo>
                    <a:pt x="1664" y="1056"/>
                  </a:lnTo>
                  <a:lnTo>
                    <a:pt x="1678" y="1018"/>
                  </a:lnTo>
                  <a:lnTo>
                    <a:pt x="1690" y="980"/>
                  </a:lnTo>
                  <a:lnTo>
                    <a:pt x="1701" y="941"/>
                  </a:lnTo>
                  <a:lnTo>
                    <a:pt x="1701" y="941"/>
                  </a:lnTo>
                  <a:lnTo>
                    <a:pt x="1706" y="915"/>
                  </a:lnTo>
                  <a:lnTo>
                    <a:pt x="1711" y="889"/>
                  </a:lnTo>
                  <a:lnTo>
                    <a:pt x="1715" y="860"/>
                  </a:lnTo>
                  <a:lnTo>
                    <a:pt x="1716" y="845"/>
                  </a:lnTo>
                  <a:lnTo>
                    <a:pt x="1716" y="832"/>
                  </a:lnTo>
                  <a:lnTo>
                    <a:pt x="1715" y="818"/>
                  </a:lnTo>
                  <a:lnTo>
                    <a:pt x="1712" y="804"/>
                  </a:lnTo>
                  <a:lnTo>
                    <a:pt x="1710" y="791"/>
                  </a:lnTo>
                  <a:lnTo>
                    <a:pt x="1705" y="780"/>
                  </a:lnTo>
                  <a:lnTo>
                    <a:pt x="1699" y="768"/>
                  </a:lnTo>
                  <a:lnTo>
                    <a:pt x="1692" y="757"/>
                  </a:lnTo>
                  <a:lnTo>
                    <a:pt x="1681" y="748"/>
                  </a:lnTo>
                  <a:lnTo>
                    <a:pt x="1670" y="739"/>
                  </a:lnTo>
                  <a:lnTo>
                    <a:pt x="1670" y="739"/>
                  </a:lnTo>
                  <a:lnTo>
                    <a:pt x="1656" y="730"/>
                  </a:lnTo>
                  <a:lnTo>
                    <a:pt x="1639" y="722"/>
                  </a:lnTo>
                  <a:lnTo>
                    <a:pt x="1623" y="716"/>
                  </a:lnTo>
                  <a:lnTo>
                    <a:pt x="1606" y="711"/>
                  </a:lnTo>
                  <a:lnTo>
                    <a:pt x="1571" y="702"/>
                  </a:lnTo>
                  <a:lnTo>
                    <a:pt x="1538" y="691"/>
                  </a:lnTo>
                  <a:lnTo>
                    <a:pt x="1538" y="691"/>
                  </a:lnTo>
                  <a:lnTo>
                    <a:pt x="1512" y="682"/>
                  </a:lnTo>
                  <a:lnTo>
                    <a:pt x="1487" y="673"/>
                  </a:lnTo>
                  <a:lnTo>
                    <a:pt x="1462" y="663"/>
                  </a:lnTo>
                  <a:lnTo>
                    <a:pt x="1438" y="652"/>
                  </a:lnTo>
                  <a:lnTo>
                    <a:pt x="1438" y="652"/>
                  </a:lnTo>
                  <a:lnTo>
                    <a:pt x="1352" y="611"/>
                  </a:lnTo>
                  <a:lnTo>
                    <a:pt x="1268" y="567"/>
                  </a:lnTo>
                  <a:lnTo>
                    <a:pt x="1268" y="567"/>
                  </a:lnTo>
                  <a:lnTo>
                    <a:pt x="1143" y="503"/>
                  </a:lnTo>
                  <a:lnTo>
                    <a:pt x="1020" y="438"/>
                  </a:lnTo>
                  <a:lnTo>
                    <a:pt x="774" y="307"/>
                  </a:lnTo>
                  <a:lnTo>
                    <a:pt x="774" y="307"/>
                  </a:lnTo>
                  <a:lnTo>
                    <a:pt x="596" y="211"/>
                  </a:lnTo>
                  <a:lnTo>
                    <a:pt x="418" y="116"/>
                  </a:lnTo>
                  <a:lnTo>
                    <a:pt x="418" y="116"/>
                  </a:lnTo>
                  <a:lnTo>
                    <a:pt x="393" y="105"/>
                  </a:lnTo>
                  <a:lnTo>
                    <a:pt x="366" y="93"/>
                  </a:lnTo>
                  <a:lnTo>
                    <a:pt x="340" y="83"/>
                  </a:lnTo>
                  <a:lnTo>
                    <a:pt x="313" y="74"/>
                  </a:lnTo>
                  <a:lnTo>
                    <a:pt x="259" y="57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156" y="30"/>
                  </a:lnTo>
                  <a:lnTo>
                    <a:pt x="107" y="19"/>
                  </a:lnTo>
                  <a:lnTo>
                    <a:pt x="58" y="9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8" name="Freeform 276">
              <a:extLst>
                <a:ext uri="{FF2B5EF4-FFF2-40B4-BE49-F238E27FC236}">
                  <a16:creationId xmlns:a16="http://schemas.microsoft.com/office/drawing/2014/main" id="{3A9D0F0E-A4A0-974B-AD30-72BD952C3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2730"/>
              <a:ext cx="2208" cy="1547"/>
            </a:xfrm>
            <a:custGeom>
              <a:avLst/>
              <a:gdLst>
                <a:gd name="T0" fmla="*/ 355 w 4415"/>
                <a:gd name="T1" fmla="*/ 113 h 3095"/>
                <a:gd name="T2" fmla="*/ 611 w 4415"/>
                <a:gd name="T3" fmla="*/ 300 h 3095"/>
                <a:gd name="T4" fmla="*/ 869 w 4415"/>
                <a:gd name="T5" fmla="*/ 595 h 3095"/>
                <a:gd name="T6" fmla="*/ 939 w 4415"/>
                <a:gd name="T7" fmla="*/ 778 h 3095"/>
                <a:gd name="T8" fmla="*/ 957 w 4415"/>
                <a:gd name="T9" fmla="*/ 1502 h 3095"/>
                <a:gd name="T10" fmla="*/ 933 w 4415"/>
                <a:gd name="T11" fmla="*/ 2158 h 3095"/>
                <a:gd name="T12" fmla="*/ 954 w 4415"/>
                <a:gd name="T13" fmla="*/ 2384 h 3095"/>
                <a:gd name="T14" fmla="*/ 1068 w 4415"/>
                <a:gd name="T15" fmla="*/ 2388 h 3095"/>
                <a:gd name="T16" fmla="*/ 1467 w 4415"/>
                <a:gd name="T17" fmla="*/ 2382 h 3095"/>
                <a:gd name="T18" fmla="*/ 1865 w 4415"/>
                <a:gd name="T19" fmla="*/ 2497 h 3095"/>
                <a:gd name="T20" fmla="*/ 2300 w 4415"/>
                <a:gd name="T21" fmla="*/ 2597 h 3095"/>
                <a:gd name="T22" fmla="*/ 3025 w 4415"/>
                <a:gd name="T23" fmla="*/ 2671 h 3095"/>
                <a:gd name="T24" fmla="*/ 3195 w 4415"/>
                <a:gd name="T25" fmla="*/ 2597 h 3095"/>
                <a:gd name="T26" fmla="*/ 3391 w 4415"/>
                <a:gd name="T27" fmla="*/ 2464 h 3095"/>
                <a:gd name="T28" fmla="*/ 3531 w 4415"/>
                <a:gd name="T29" fmla="*/ 2483 h 3095"/>
                <a:gd name="T30" fmla="*/ 3698 w 4415"/>
                <a:gd name="T31" fmla="*/ 2652 h 3095"/>
                <a:gd name="T32" fmla="*/ 3919 w 4415"/>
                <a:gd name="T33" fmla="*/ 2752 h 3095"/>
                <a:gd name="T34" fmla="*/ 4255 w 4415"/>
                <a:gd name="T35" fmla="*/ 2851 h 3095"/>
                <a:gd name="T36" fmla="*/ 4393 w 4415"/>
                <a:gd name="T37" fmla="*/ 2972 h 3095"/>
                <a:gd name="T38" fmla="*/ 4366 w 4415"/>
                <a:gd name="T39" fmla="*/ 3017 h 3095"/>
                <a:gd name="T40" fmla="*/ 4058 w 4415"/>
                <a:gd name="T41" fmla="*/ 3036 h 3095"/>
                <a:gd name="T42" fmla="*/ 2887 w 4415"/>
                <a:gd name="T43" fmla="*/ 3034 h 3095"/>
                <a:gd name="T44" fmla="*/ 1389 w 4415"/>
                <a:gd name="T45" fmla="*/ 3063 h 3095"/>
                <a:gd name="T46" fmla="*/ 547 w 4415"/>
                <a:gd name="T47" fmla="*/ 3058 h 3095"/>
                <a:gd name="T48" fmla="*/ 359 w 4415"/>
                <a:gd name="T49" fmla="*/ 2918 h 3095"/>
                <a:gd name="T50" fmla="*/ 225 w 4415"/>
                <a:gd name="T51" fmla="*/ 2639 h 3095"/>
                <a:gd name="T52" fmla="*/ 100 w 4415"/>
                <a:gd name="T53" fmla="*/ 2011 h 3095"/>
                <a:gd name="T54" fmla="*/ 52 w 4415"/>
                <a:gd name="T55" fmla="*/ 1472 h 3095"/>
                <a:gd name="T56" fmla="*/ 9 w 4415"/>
                <a:gd name="T57" fmla="*/ 1192 h 3095"/>
                <a:gd name="T58" fmla="*/ 18 w 4415"/>
                <a:gd name="T59" fmla="*/ 1343 h 3095"/>
                <a:gd name="T60" fmla="*/ 69 w 4415"/>
                <a:gd name="T61" fmla="*/ 1868 h 3095"/>
                <a:gd name="T62" fmla="*/ 186 w 4415"/>
                <a:gd name="T63" fmla="*/ 2557 h 3095"/>
                <a:gd name="T64" fmla="*/ 332 w 4415"/>
                <a:gd name="T65" fmla="*/ 2907 h 3095"/>
                <a:gd name="T66" fmla="*/ 547 w 4415"/>
                <a:gd name="T67" fmla="*/ 3073 h 3095"/>
                <a:gd name="T68" fmla="*/ 1139 w 4415"/>
                <a:gd name="T69" fmla="*/ 3086 h 3095"/>
                <a:gd name="T70" fmla="*/ 2739 w 4415"/>
                <a:gd name="T71" fmla="*/ 3050 h 3095"/>
                <a:gd name="T72" fmla="*/ 3870 w 4415"/>
                <a:gd name="T73" fmla="*/ 3053 h 3095"/>
                <a:gd name="T74" fmla="*/ 4364 w 4415"/>
                <a:gd name="T75" fmla="*/ 3032 h 3095"/>
                <a:gd name="T76" fmla="*/ 4414 w 4415"/>
                <a:gd name="T77" fmla="*/ 2981 h 3095"/>
                <a:gd name="T78" fmla="*/ 4302 w 4415"/>
                <a:gd name="T79" fmla="*/ 2861 h 3095"/>
                <a:gd name="T80" fmla="*/ 4105 w 4415"/>
                <a:gd name="T81" fmla="*/ 2780 h 3095"/>
                <a:gd name="T82" fmla="*/ 3773 w 4415"/>
                <a:gd name="T83" fmla="*/ 2685 h 3095"/>
                <a:gd name="T84" fmla="*/ 3589 w 4415"/>
                <a:gd name="T85" fmla="*/ 2520 h 3095"/>
                <a:gd name="T86" fmla="*/ 3464 w 4415"/>
                <a:gd name="T87" fmla="*/ 2439 h 3095"/>
                <a:gd name="T88" fmla="*/ 3305 w 4415"/>
                <a:gd name="T89" fmla="*/ 2487 h 3095"/>
                <a:gd name="T90" fmla="*/ 3171 w 4415"/>
                <a:gd name="T91" fmla="*/ 2596 h 3095"/>
                <a:gd name="T92" fmla="*/ 2989 w 4415"/>
                <a:gd name="T93" fmla="*/ 2656 h 3095"/>
                <a:gd name="T94" fmla="*/ 2278 w 4415"/>
                <a:gd name="T95" fmla="*/ 2579 h 3095"/>
                <a:gd name="T96" fmla="*/ 1888 w 4415"/>
                <a:gd name="T97" fmla="*/ 2489 h 3095"/>
                <a:gd name="T98" fmla="*/ 1504 w 4415"/>
                <a:gd name="T99" fmla="*/ 2371 h 3095"/>
                <a:gd name="T100" fmla="*/ 1159 w 4415"/>
                <a:gd name="T101" fmla="*/ 2361 h 3095"/>
                <a:gd name="T102" fmla="*/ 966 w 4415"/>
                <a:gd name="T103" fmla="*/ 2370 h 3095"/>
                <a:gd name="T104" fmla="*/ 951 w 4415"/>
                <a:gd name="T105" fmla="*/ 2044 h 3095"/>
                <a:gd name="T106" fmla="*/ 972 w 4415"/>
                <a:gd name="T107" fmla="*/ 1315 h 3095"/>
                <a:gd name="T108" fmla="*/ 944 w 4415"/>
                <a:gd name="T109" fmla="*/ 728 h 3095"/>
                <a:gd name="T110" fmla="*/ 774 w 4415"/>
                <a:gd name="T111" fmla="*/ 441 h 3095"/>
                <a:gd name="T112" fmla="*/ 447 w 4415"/>
                <a:gd name="T113" fmla="*/ 153 h 3095"/>
                <a:gd name="T114" fmla="*/ 193 w 4415"/>
                <a:gd name="T115" fmla="*/ 39 h 3095"/>
                <a:gd name="T116" fmla="*/ 40 w 4415"/>
                <a:gd name="T117" fmla="*/ 13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15" h="3095">
                  <a:moveTo>
                    <a:pt x="42" y="14"/>
                  </a:moveTo>
                  <a:lnTo>
                    <a:pt x="42" y="14"/>
                  </a:lnTo>
                  <a:lnTo>
                    <a:pt x="95" y="27"/>
                  </a:lnTo>
                  <a:lnTo>
                    <a:pt x="146" y="41"/>
                  </a:lnTo>
                  <a:lnTo>
                    <a:pt x="199" y="55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86" y="85"/>
                  </a:lnTo>
                  <a:lnTo>
                    <a:pt x="320" y="98"/>
                  </a:lnTo>
                  <a:lnTo>
                    <a:pt x="355" y="113"/>
                  </a:lnTo>
                  <a:lnTo>
                    <a:pt x="371" y="122"/>
                  </a:lnTo>
                  <a:lnTo>
                    <a:pt x="388" y="131"/>
                  </a:lnTo>
                  <a:lnTo>
                    <a:pt x="388" y="131"/>
                  </a:lnTo>
                  <a:lnTo>
                    <a:pt x="406" y="143"/>
                  </a:lnTo>
                  <a:lnTo>
                    <a:pt x="424" y="154"/>
                  </a:lnTo>
                  <a:lnTo>
                    <a:pt x="459" y="180"/>
                  </a:lnTo>
                  <a:lnTo>
                    <a:pt x="459" y="180"/>
                  </a:lnTo>
                  <a:lnTo>
                    <a:pt x="520" y="226"/>
                  </a:lnTo>
                  <a:lnTo>
                    <a:pt x="582" y="275"/>
                  </a:lnTo>
                  <a:lnTo>
                    <a:pt x="611" y="300"/>
                  </a:lnTo>
                  <a:lnTo>
                    <a:pt x="641" y="327"/>
                  </a:lnTo>
                  <a:lnTo>
                    <a:pt x="670" y="354"/>
                  </a:lnTo>
                  <a:lnTo>
                    <a:pt x="698" y="381"/>
                  </a:lnTo>
                  <a:lnTo>
                    <a:pt x="726" y="409"/>
                  </a:lnTo>
                  <a:lnTo>
                    <a:pt x="752" y="438"/>
                  </a:lnTo>
                  <a:lnTo>
                    <a:pt x="778" y="468"/>
                  </a:lnTo>
                  <a:lnTo>
                    <a:pt x="802" y="499"/>
                  </a:lnTo>
                  <a:lnTo>
                    <a:pt x="825" y="529"/>
                  </a:lnTo>
                  <a:lnTo>
                    <a:pt x="848" y="563"/>
                  </a:lnTo>
                  <a:lnTo>
                    <a:pt x="869" y="595"/>
                  </a:lnTo>
                  <a:lnTo>
                    <a:pt x="887" y="629"/>
                  </a:lnTo>
                  <a:lnTo>
                    <a:pt x="887" y="629"/>
                  </a:lnTo>
                  <a:lnTo>
                    <a:pt x="904" y="664"/>
                  </a:lnTo>
                  <a:lnTo>
                    <a:pt x="912" y="683"/>
                  </a:lnTo>
                  <a:lnTo>
                    <a:pt x="919" y="701"/>
                  </a:lnTo>
                  <a:lnTo>
                    <a:pt x="925" y="720"/>
                  </a:lnTo>
                  <a:lnTo>
                    <a:pt x="930" y="740"/>
                  </a:lnTo>
                  <a:lnTo>
                    <a:pt x="935" y="759"/>
                  </a:lnTo>
                  <a:lnTo>
                    <a:pt x="939" y="778"/>
                  </a:lnTo>
                  <a:lnTo>
                    <a:pt x="939" y="778"/>
                  </a:lnTo>
                  <a:lnTo>
                    <a:pt x="942" y="797"/>
                  </a:lnTo>
                  <a:lnTo>
                    <a:pt x="944" y="818"/>
                  </a:lnTo>
                  <a:lnTo>
                    <a:pt x="947" y="857"/>
                  </a:lnTo>
                  <a:lnTo>
                    <a:pt x="948" y="937"/>
                  </a:lnTo>
                  <a:lnTo>
                    <a:pt x="948" y="937"/>
                  </a:lnTo>
                  <a:lnTo>
                    <a:pt x="952" y="1030"/>
                  </a:lnTo>
                  <a:lnTo>
                    <a:pt x="954" y="1124"/>
                  </a:lnTo>
                  <a:lnTo>
                    <a:pt x="957" y="1312"/>
                  </a:lnTo>
                  <a:lnTo>
                    <a:pt x="957" y="1312"/>
                  </a:lnTo>
                  <a:lnTo>
                    <a:pt x="957" y="1502"/>
                  </a:lnTo>
                  <a:lnTo>
                    <a:pt x="956" y="1598"/>
                  </a:lnTo>
                  <a:lnTo>
                    <a:pt x="953" y="1693"/>
                  </a:lnTo>
                  <a:lnTo>
                    <a:pt x="953" y="1693"/>
                  </a:lnTo>
                  <a:lnTo>
                    <a:pt x="951" y="1781"/>
                  </a:lnTo>
                  <a:lnTo>
                    <a:pt x="945" y="1868"/>
                  </a:lnTo>
                  <a:lnTo>
                    <a:pt x="940" y="1956"/>
                  </a:lnTo>
                  <a:lnTo>
                    <a:pt x="935" y="2044"/>
                  </a:lnTo>
                  <a:lnTo>
                    <a:pt x="935" y="2044"/>
                  </a:lnTo>
                  <a:lnTo>
                    <a:pt x="933" y="2119"/>
                  </a:lnTo>
                  <a:lnTo>
                    <a:pt x="933" y="2158"/>
                  </a:lnTo>
                  <a:lnTo>
                    <a:pt x="933" y="2196"/>
                  </a:lnTo>
                  <a:lnTo>
                    <a:pt x="933" y="2234"/>
                  </a:lnTo>
                  <a:lnTo>
                    <a:pt x="935" y="2272"/>
                  </a:lnTo>
                  <a:lnTo>
                    <a:pt x="939" y="2310"/>
                  </a:lnTo>
                  <a:lnTo>
                    <a:pt x="944" y="2347"/>
                  </a:lnTo>
                  <a:lnTo>
                    <a:pt x="944" y="2347"/>
                  </a:lnTo>
                  <a:lnTo>
                    <a:pt x="947" y="2359"/>
                  </a:lnTo>
                  <a:lnTo>
                    <a:pt x="949" y="2373"/>
                  </a:lnTo>
                  <a:lnTo>
                    <a:pt x="952" y="2379"/>
                  </a:lnTo>
                  <a:lnTo>
                    <a:pt x="954" y="2384"/>
                  </a:lnTo>
                  <a:lnTo>
                    <a:pt x="958" y="2389"/>
                  </a:lnTo>
                  <a:lnTo>
                    <a:pt x="963" y="2393"/>
                  </a:lnTo>
                  <a:lnTo>
                    <a:pt x="963" y="2393"/>
                  </a:lnTo>
                  <a:lnTo>
                    <a:pt x="972" y="2396"/>
                  </a:lnTo>
                  <a:lnTo>
                    <a:pt x="981" y="2397"/>
                  </a:lnTo>
                  <a:lnTo>
                    <a:pt x="999" y="2396"/>
                  </a:lnTo>
                  <a:lnTo>
                    <a:pt x="999" y="2396"/>
                  </a:lnTo>
                  <a:lnTo>
                    <a:pt x="1034" y="2393"/>
                  </a:lnTo>
                  <a:lnTo>
                    <a:pt x="1068" y="2388"/>
                  </a:lnTo>
                  <a:lnTo>
                    <a:pt x="1068" y="2388"/>
                  </a:lnTo>
                  <a:lnTo>
                    <a:pt x="1159" y="2377"/>
                  </a:lnTo>
                  <a:lnTo>
                    <a:pt x="1204" y="2371"/>
                  </a:lnTo>
                  <a:lnTo>
                    <a:pt x="1250" y="2369"/>
                  </a:lnTo>
                  <a:lnTo>
                    <a:pt x="1250" y="2369"/>
                  </a:lnTo>
                  <a:lnTo>
                    <a:pt x="1291" y="2368"/>
                  </a:lnTo>
                  <a:lnTo>
                    <a:pt x="1332" y="2370"/>
                  </a:lnTo>
                  <a:lnTo>
                    <a:pt x="1373" y="2373"/>
                  </a:lnTo>
                  <a:lnTo>
                    <a:pt x="1414" y="2377"/>
                  </a:lnTo>
                  <a:lnTo>
                    <a:pt x="1414" y="2377"/>
                  </a:lnTo>
                  <a:lnTo>
                    <a:pt x="1467" y="2382"/>
                  </a:lnTo>
                  <a:lnTo>
                    <a:pt x="1521" y="2391"/>
                  </a:lnTo>
                  <a:lnTo>
                    <a:pt x="1573" y="2400"/>
                  </a:lnTo>
                  <a:lnTo>
                    <a:pt x="1626" y="2412"/>
                  </a:lnTo>
                  <a:lnTo>
                    <a:pt x="1626" y="2412"/>
                  </a:lnTo>
                  <a:lnTo>
                    <a:pt x="1668" y="2424"/>
                  </a:lnTo>
                  <a:lnTo>
                    <a:pt x="1710" y="2438"/>
                  </a:lnTo>
                  <a:lnTo>
                    <a:pt x="1753" y="2455"/>
                  </a:lnTo>
                  <a:lnTo>
                    <a:pt x="1795" y="2470"/>
                  </a:lnTo>
                  <a:lnTo>
                    <a:pt x="1795" y="2470"/>
                  </a:lnTo>
                  <a:lnTo>
                    <a:pt x="1865" y="2497"/>
                  </a:lnTo>
                  <a:lnTo>
                    <a:pt x="1937" y="2520"/>
                  </a:lnTo>
                  <a:lnTo>
                    <a:pt x="1973" y="2532"/>
                  </a:lnTo>
                  <a:lnTo>
                    <a:pt x="2010" y="2542"/>
                  </a:lnTo>
                  <a:lnTo>
                    <a:pt x="2046" y="2551"/>
                  </a:lnTo>
                  <a:lnTo>
                    <a:pt x="2083" y="2560"/>
                  </a:lnTo>
                  <a:lnTo>
                    <a:pt x="2083" y="2560"/>
                  </a:lnTo>
                  <a:lnTo>
                    <a:pt x="2137" y="2571"/>
                  </a:lnTo>
                  <a:lnTo>
                    <a:pt x="2191" y="2580"/>
                  </a:lnTo>
                  <a:lnTo>
                    <a:pt x="2245" y="2589"/>
                  </a:lnTo>
                  <a:lnTo>
                    <a:pt x="2300" y="2597"/>
                  </a:lnTo>
                  <a:lnTo>
                    <a:pt x="2409" y="2611"/>
                  </a:lnTo>
                  <a:lnTo>
                    <a:pt x="2518" y="2625"/>
                  </a:lnTo>
                  <a:lnTo>
                    <a:pt x="2518" y="2625"/>
                  </a:lnTo>
                  <a:lnTo>
                    <a:pt x="2714" y="2647"/>
                  </a:lnTo>
                  <a:lnTo>
                    <a:pt x="2812" y="2657"/>
                  </a:lnTo>
                  <a:lnTo>
                    <a:pt x="2910" y="2666"/>
                  </a:lnTo>
                  <a:lnTo>
                    <a:pt x="2910" y="2666"/>
                  </a:lnTo>
                  <a:lnTo>
                    <a:pt x="2967" y="2671"/>
                  </a:lnTo>
                  <a:lnTo>
                    <a:pt x="2997" y="2672"/>
                  </a:lnTo>
                  <a:lnTo>
                    <a:pt x="3025" y="2671"/>
                  </a:lnTo>
                  <a:lnTo>
                    <a:pt x="3025" y="2671"/>
                  </a:lnTo>
                  <a:lnTo>
                    <a:pt x="3045" y="2667"/>
                  </a:lnTo>
                  <a:lnTo>
                    <a:pt x="3066" y="2662"/>
                  </a:lnTo>
                  <a:lnTo>
                    <a:pt x="3086" y="2656"/>
                  </a:lnTo>
                  <a:lnTo>
                    <a:pt x="3106" y="2648"/>
                  </a:lnTo>
                  <a:lnTo>
                    <a:pt x="3126" y="2639"/>
                  </a:lnTo>
                  <a:lnTo>
                    <a:pt x="3144" y="2629"/>
                  </a:lnTo>
                  <a:lnTo>
                    <a:pt x="3180" y="2607"/>
                  </a:lnTo>
                  <a:lnTo>
                    <a:pt x="3180" y="2607"/>
                  </a:lnTo>
                  <a:lnTo>
                    <a:pt x="3195" y="2597"/>
                  </a:lnTo>
                  <a:lnTo>
                    <a:pt x="3209" y="2587"/>
                  </a:lnTo>
                  <a:lnTo>
                    <a:pt x="3236" y="2565"/>
                  </a:lnTo>
                  <a:lnTo>
                    <a:pt x="3289" y="2519"/>
                  </a:lnTo>
                  <a:lnTo>
                    <a:pt x="3289" y="2519"/>
                  </a:lnTo>
                  <a:lnTo>
                    <a:pt x="3304" y="2507"/>
                  </a:lnTo>
                  <a:lnTo>
                    <a:pt x="3320" y="2496"/>
                  </a:lnTo>
                  <a:lnTo>
                    <a:pt x="3336" y="2485"/>
                  </a:lnTo>
                  <a:lnTo>
                    <a:pt x="3354" y="2476"/>
                  </a:lnTo>
                  <a:lnTo>
                    <a:pt x="3372" y="2470"/>
                  </a:lnTo>
                  <a:lnTo>
                    <a:pt x="3391" y="2464"/>
                  </a:lnTo>
                  <a:lnTo>
                    <a:pt x="3409" y="2459"/>
                  </a:lnTo>
                  <a:lnTo>
                    <a:pt x="3428" y="2456"/>
                  </a:lnTo>
                  <a:lnTo>
                    <a:pt x="3428" y="2456"/>
                  </a:lnTo>
                  <a:lnTo>
                    <a:pt x="3449" y="2455"/>
                  </a:lnTo>
                  <a:lnTo>
                    <a:pt x="3469" y="2456"/>
                  </a:lnTo>
                  <a:lnTo>
                    <a:pt x="3489" y="2461"/>
                  </a:lnTo>
                  <a:lnTo>
                    <a:pt x="3508" y="2468"/>
                  </a:lnTo>
                  <a:lnTo>
                    <a:pt x="3508" y="2468"/>
                  </a:lnTo>
                  <a:lnTo>
                    <a:pt x="3521" y="2475"/>
                  </a:lnTo>
                  <a:lnTo>
                    <a:pt x="3531" y="2483"/>
                  </a:lnTo>
                  <a:lnTo>
                    <a:pt x="3541" y="2492"/>
                  </a:lnTo>
                  <a:lnTo>
                    <a:pt x="3551" y="2502"/>
                  </a:lnTo>
                  <a:lnTo>
                    <a:pt x="3569" y="2523"/>
                  </a:lnTo>
                  <a:lnTo>
                    <a:pt x="3586" y="2544"/>
                  </a:lnTo>
                  <a:lnTo>
                    <a:pt x="3586" y="2544"/>
                  </a:lnTo>
                  <a:lnTo>
                    <a:pt x="3622" y="2582"/>
                  </a:lnTo>
                  <a:lnTo>
                    <a:pt x="3640" y="2601"/>
                  </a:lnTo>
                  <a:lnTo>
                    <a:pt x="3659" y="2619"/>
                  </a:lnTo>
                  <a:lnTo>
                    <a:pt x="3678" y="2635"/>
                  </a:lnTo>
                  <a:lnTo>
                    <a:pt x="3698" y="2652"/>
                  </a:lnTo>
                  <a:lnTo>
                    <a:pt x="3718" y="2667"/>
                  </a:lnTo>
                  <a:lnTo>
                    <a:pt x="3740" y="2683"/>
                  </a:lnTo>
                  <a:lnTo>
                    <a:pt x="3740" y="2683"/>
                  </a:lnTo>
                  <a:lnTo>
                    <a:pt x="3756" y="2693"/>
                  </a:lnTo>
                  <a:lnTo>
                    <a:pt x="3773" y="2702"/>
                  </a:lnTo>
                  <a:lnTo>
                    <a:pt x="3790" y="2711"/>
                  </a:lnTo>
                  <a:lnTo>
                    <a:pt x="3808" y="2719"/>
                  </a:lnTo>
                  <a:lnTo>
                    <a:pt x="3844" y="2731"/>
                  </a:lnTo>
                  <a:lnTo>
                    <a:pt x="3881" y="2743"/>
                  </a:lnTo>
                  <a:lnTo>
                    <a:pt x="3919" y="2752"/>
                  </a:lnTo>
                  <a:lnTo>
                    <a:pt x="3958" y="2761"/>
                  </a:lnTo>
                  <a:lnTo>
                    <a:pt x="4032" y="2778"/>
                  </a:lnTo>
                  <a:lnTo>
                    <a:pt x="4032" y="2778"/>
                  </a:lnTo>
                  <a:lnTo>
                    <a:pt x="4114" y="2798"/>
                  </a:lnTo>
                  <a:lnTo>
                    <a:pt x="4154" y="2810"/>
                  </a:lnTo>
                  <a:lnTo>
                    <a:pt x="4193" y="2822"/>
                  </a:lnTo>
                  <a:lnTo>
                    <a:pt x="4193" y="2822"/>
                  </a:lnTo>
                  <a:lnTo>
                    <a:pt x="4215" y="2830"/>
                  </a:lnTo>
                  <a:lnTo>
                    <a:pt x="4236" y="2839"/>
                  </a:lnTo>
                  <a:lnTo>
                    <a:pt x="4255" y="2851"/>
                  </a:lnTo>
                  <a:lnTo>
                    <a:pt x="4274" y="2862"/>
                  </a:lnTo>
                  <a:lnTo>
                    <a:pt x="4293" y="2875"/>
                  </a:lnTo>
                  <a:lnTo>
                    <a:pt x="4311" y="2888"/>
                  </a:lnTo>
                  <a:lnTo>
                    <a:pt x="4328" y="2903"/>
                  </a:lnTo>
                  <a:lnTo>
                    <a:pt x="4346" y="2918"/>
                  </a:lnTo>
                  <a:lnTo>
                    <a:pt x="4346" y="2918"/>
                  </a:lnTo>
                  <a:lnTo>
                    <a:pt x="4362" y="2935"/>
                  </a:lnTo>
                  <a:lnTo>
                    <a:pt x="4374" y="2947"/>
                  </a:lnTo>
                  <a:lnTo>
                    <a:pt x="4384" y="2959"/>
                  </a:lnTo>
                  <a:lnTo>
                    <a:pt x="4393" y="2972"/>
                  </a:lnTo>
                  <a:lnTo>
                    <a:pt x="4396" y="2979"/>
                  </a:lnTo>
                  <a:lnTo>
                    <a:pt x="4398" y="2985"/>
                  </a:lnTo>
                  <a:lnTo>
                    <a:pt x="4398" y="2991"/>
                  </a:lnTo>
                  <a:lnTo>
                    <a:pt x="4398" y="2997"/>
                  </a:lnTo>
                  <a:lnTo>
                    <a:pt x="4396" y="3002"/>
                  </a:lnTo>
                  <a:lnTo>
                    <a:pt x="4391" y="3006"/>
                  </a:lnTo>
                  <a:lnTo>
                    <a:pt x="4391" y="3006"/>
                  </a:lnTo>
                  <a:lnTo>
                    <a:pt x="4383" y="3011"/>
                  </a:lnTo>
                  <a:lnTo>
                    <a:pt x="4375" y="3014"/>
                  </a:lnTo>
                  <a:lnTo>
                    <a:pt x="4366" y="3017"/>
                  </a:lnTo>
                  <a:lnTo>
                    <a:pt x="4357" y="3020"/>
                  </a:lnTo>
                  <a:lnTo>
                    <a:pt x="4339" y="3022"/>
                  </a:lnTo>
                  <a:lnTo>
                    <a:pt x="4321" y="3025"/>
                  </a:lnTo>
                  <a:lnTo>
                    <a:pt x="4321" y="3025"/>
                  </a:lnTo>
                  <a:lnTo>
                    <a:pt x="4288" y="3027"/>
                  </a:lnTo>
                  <a:lnTo>
                    <a:pt x="4256" y="3030"/>
                  </a:lnTo>
                  <a:lnTo>
                    <a:pt x="4190" y="3034"/>
                  </a:lnTo>
                  <a:lnTo>
                    <a:pt x="4124" y="3035"/>
                  </a:lnTo>
                  <a:lnTo>
                    <a:pt x="4058" y="3036"/>
                  </a:lnTo>
                  <a:lnTo>
                    <a:pt x="4058" y="3036"/>
                  </a:lnTo>
                  <a:lnTo>
                    <a:pt x="3917" y="3038"/>
                  </a:lnTo>
                  <a:lnTo>
                    <a:pt x="3774" y="3039"/>
                  </a:lnTo>
                  <a:lnTo>
                    <a:pt x="3491" y="3039"/>
                  </a:lnTo>
                  <a:lnTo>
                    <a:pt x="3491" y="3039"/>
                  </a:lnTo>
                  <a:lnTo>
                    <a:pt x="3245" y="3039"/>
                  </a:lnTo>
                  <a:lnTo>
                    <a:pt x="3122" y="3038"/>
                  </a:lnTo>
                  <a:lnTo>
                    <a:pt x="2999" y="3035"/>
                  </a:lnTo>
                  <a:lnTo>
                    <a:pt x="2999" y="3035"/>
                  </a:lnTo>
                  <a:lnTo>
                    <a:pt x="2943" y="3034"/>
                  </a:lnTo>
                  <a:lnTo>
                    <a:pt x="2887" y="3034"/>
                  </a:lnTo>
                  <a:lnTo>
                    <a:pt x="2774" y="3034"/>
                  </a:lnTo>
                  <a:lnTo>
                    <a:pt x="2548" y="3039"/>
                  </a:lnTo>
                  <a:lnTo>
                    <a:pt x="2548" y="3039"/>
                  </a:lnTo>
                  <a:lnTo>
                    <a:pt x="2229" y="3047"/>
                  </a:lnTo>
                  <a:lnTo>
                    <a:pt x="1912" y="3053"/>
                  </a:lnTo>
                  <a:lnTo>
                    <a:pt x="1912" y="3053"/>
                  </a:lnTo>
                  <a:lnTo>
                    <a:pt x="1650" y="3057"/>
                  </a:lnTo>
                  <a:lnTo>
                    <a:pt x="1519" y="3059"/>
                  </a:lnTo>
                  <a:lnTo>
                    <a:pt x="1389" y="3063"/>
                  </a:lnTo>
                  <a:lnTo>
                    <a:pt x="1389" y="3063"/>
                  </a:lnTo>
                  <a:lnTo>
                    <a:pt x="1081" y="3073"/>
                  </a:lnTo>
                  <a:lnTo>
                    <a:pt x="928" y="3077"/>
                  </a:lnTo>
                  <a:lnTo>
                    <a:pt x="775" y="3079"/>
                  </a:lnTo>
                  <a:lnTo>
                    <a:pt x="775" y="3079"/>
                  </a:lnTo>
                  <a:lnTo>
                    <a:pt x="703" y="3079"/>
                  </a:lnTo>
                  <a:lnTo>
                    <a:pt x="669" y="3077"/>
                  </a:lnTo>
                  <a:lnTo>
                    <a:pt x="633" y="3075"/>
                  </a:lnTo>
                  <a:lnTo>
                    <a:pt x="598" y="3070"/>
                  </a:lnTo>
                  <a:lnTo>
                    <a:pt x="564" y="3062"/>
                  </a:lnTo>
                  <a:lnTo>
                    <a:pt x="547" y="3058"/>
                  </a:lnTo>
                  <a:lnTo>
                    <a:pt x="530" y="3052"/>
                  </a:lnTo>
                  <a:lnTo>
                    <a:pt x="514" y="3045"/>
                  </a:lnTo>
                  <a:lnTo>
                    <a:pt x="497" y="3038"/>
                  </a:lnTo>
                  <a:lnTo>
                    <a:pt x="497" y="3038"/>
                  </a:lnTo>
                  <a:lnTo>
                    <a:pt x="470" y="3023"/>
                  </a:lnTo>
                  <a:lnTo>
                    <a:pt x="445" y="3006"/>
                  </a:lnTo>
                  <a:lnTo>
                    <a:pt x="421" y="2986"/>
                  </a:lnTo>
                  <a:lnTo>
                    <a:pt x="398" y="2966"/>
                  </a:lnTo>
                  <a:lnTo>
                    <a:pt x="378" y="2943"/>
                  </a:lnTo>
                  <a:lnTo>
                    <a:pt x="359" y="2918"/>
                  </a:lnTo>
                  <a:lnTo>
                    <a:pt x="339" y="2893"/>
                  </a:lnTo>
                  <a:lnTo>
                    <a:pt x="323" y="2867"/>
                  </a:lnTo>
                  <a:lnTo>
                    <a:pt x="307" y="2839"/>
                  </a:lnTo>
                  <a:lnTo>
                    <a:pt x="293" y="2811"/>
                  </a:lnTo>
                  <a:lnTo>
                    <a:pt x="279" y="2783"/>
                  </a:lnTo>
                  <a:lnTo>
                    <a:pt x="266" y="2753"/>
                  </a:lnTo>
                  <a:lnTo>
                    <a:pt x="255" y="2725"/>
                  </a:lnTo>
                  <a:lnTo>
                    <a:pt x="245" y="2696"/>
                  </a:lnTo>
                  <a:lnTo>
                    <a:pt x="225" y="2639"/>
                  </a:lnTo>
                  <a:lnTo>
                    <a:pt x="225" y="2639"/>
                  </a:lnTo>
                  <a:lnTo>
                    <a:pt x="209" y="2584"/>
                  </a:lnTo>
                  <a:lnTo>
                    <a:pt x="193" y="2529"/>
                  </a:lnTo>
                  <a:lnTo>
                    <a:pt x="181" y="2474"/>
                  </a:lnTo>
                  <a:lnTo>
                    <a:pt x="168" y="2418"/>
                  </a:lnTo>
                  <a:lnTo>
                    <a:pt x="156" y="2361"/>
                  </a:lnTo>
                  <a:lnTo>
                    <a:pt x="146" y="2305"/>
                  </a:lnTo>
                  <a:lnTo>
                    <a:pt x="127" y="2193"/>
                  </a:lnTo>
                  <a:lnTo>
                    <a:pt x="127" y="2193"/>
                  </a:lnTo>
                  <a:lnTo>
                    <a:pt x="113" y="2102"/>
                  </a:lnTo>
                  <a:lnTo>
                    <a:pt x="100" y="2011"/>
                  </a:lnTo>
                  <a:lnTo>
                    <a:pt x="90" y="1921"/>
                  </a:lnTo>
                  <a:lnTo>
                    <a:pt x="81" y="1830"/>
                  </a:lnTo>
                  <a:lnTo>
                    <a:pt x="81" y="1830"/>
                  </a:lnTo>
                  <a:lnTo>
                    <a:pt x="74" y="1757"/>
                  </a:lnTo>
                  <a:lnTo>
                    <a:pt x="70" y="1685"/>
                  </a:lnTo>
                  <a:lnTo>
                    <a:pt x="65" y="1612"/>
                  </a:lnTo>
                  <a:lnTo>
                    <a:pt x="60" y="1540"/>
                  </a:lnTo>
                  <a:lnTo>
                    <a:pt x="60" y="1540"/>
                  </a:lnTo>
                  <a:lnTo>
                    <a:pt x="58" y="1506"/>
                  </a:lnTo>
                  <a:lnTo>
                    <a:pt x="52" y="1472"/>
                  </a:lnTo>
                  <a:lnTo>
                    <a:pt x="42" y="1404"/>
                  </a:lnTo>
                  <a:lnTo>
                    <a:pt x="42" y="1404"/>
                  </a:lnTo>
                  <a:lnTo>
                    <a:pt x="36" y="1352"/>
                  </a:lnTo>
                  <a:lnTo>
                    <a:pt x="29" y="1301"/>
                  </a:lnTo>
                  <a:lnTo>
                    <a:pt x="22" y="1249"/>
                  </a:lnTo>
                  <a:lnTo>
                    <a:pt x="14" y="1197"/>
                  </a:lnTo>
                  <a:lnTo>
                    <a:pt x="14" y="1197"/>
                  </a:lnTo>
                  <a:lnTo>
                    <a:pt x="13" y="1194"/>
                  </a:lnTo>
                  <a:lnTo>
                    <a:pt x="11" y="1193"/>
                  </a:lnTo>
                  <a:lnTo>
                    <a:pt x="9" y="1192"/>
                  </a:lnTo>
                  <a:lnTo>
                    <a:pt x="6" y="1192"/>
                  </a:lnTo>
                  <a:lnTo>
                    <a:pt x="3" y="1193"/>
                  </a:lnTo>
                  <a:lnTo>
                    <a:pt x="1" y="1196"/>
                  </a:lnTo>
                  <a:lnTo>
                    <a:pt x="0" y="1198"/>
                  </a:lnTo>
                  <a:lnTo>
                    <a:pt x="0" y="1202"/>
                  </a:lnTo>
                  <a:lnTo>
                    <a:pt x="0" y="1202"/>
                  </a:lnTo>
                  <a:lnTo>
                    <a:pt x="5" y="1237"/>
                  </a:lnTo>
                  <a:lnTo>
                    <a:pt x="9" y="1272"/>
                  </a:lnTo>
                  <a:lnTo>
                    <a:pt x="18" y="1343"/>
                  </a:lnTo>
                  <a:lnTo>
                    <a:pt x="18" y="1343"/>
                  </a:lnTo>
                  <a:lnTo>
                    <a:pt x="31" y="1424"/>
                  </a:lnTo>
                  <a:lnTo>
                    <a:pt x="37" y="1463"/>
                  </a:lnTo>
                  <a:lnTo>
                    <a:pt x="42" y="1504"/>
                  </a:lnTo>
                  <a:lnTo>
                    <a:pt x="42" y="1504"/>
                  </a:lnTo>
                  <a:lnTo>
                    <a:pt x="46" y="1550"/>
                  </a:lnTo>
                  <a:lnTo>
                    <a:pt x="50" y="1598"/>
                  </a:lnTo>
                  <a:lnTo>
                    <a:pt x="55" y="1690"/>
                  </a:lnTo>
                  <a:lnTo>
                    <a:pt x="55" y="1690"/>
                  </a:lnTo>
                  <a:lnTo>
                    <a:pt x="60" y="1780"/>
                  </a:lnTo>
                  <a:lnTo>
                    <a:pt x="69" y="1868"/>
                  </a:lnTo>
                  <a:lnTo>
                    <a:pt x="78" y="1956"/>
                  </a:lnTo>
                  <a:lnTo>
                    <a:pt x="90" y="2045"/>
                  </a:lnTo>
                  <a:lnTo>
                    <a:pt x="101" y="2133"/>
                  </a:lnTo>
                  <a:lnTo>
                    <a:pt x="117" y="2220"/>
                  </a:lnTo>
                  <a:lnTo>
                    <a:pt x="132" y="2307"/>
                  </a:lnTo>
                  <a:lnTo>
                    <a:pt x="149" y="2396"/>
                  </a:lnTo>
                  <a:lnTo>
                    <a:pt x="149" y="2396"/>
                  </a:lnTo>
                  <a:lnTo>
                    <a:pt x="160" y="2447"/>
                  </a:lnTo>
                  <a:lnTo>
                    <a:pt x="172" y="2501"/>
                  </a:lnTo>
                  <a:lnTo>
                    <a:pt x="186" y="2557"/>
                  </a:lnTo>
                  <a:lnTo>
                    <a:pt x="201" y="2614"/>
                  </a:lnTo>
                  <a:lnTo>
                    <a:pt x="219" y="2670"/>
                  </a:lnTo>
                  <a:lnTo>
                    <a:pt x="238" y="2726"/>
                  </a:lnTo>
                  <a:lnTo>
                    <a:pt x="250" y="2753"/>
                  </a:lnTo>
                  <a:lnTo>
                    <a:pt x="261" y="2780"/>
                  </a:lnTo>
                  <a:lnTo>
                    <a:pt x="274" y="2807"/>
                  </a:lnTo>
                  <a:lnTo>
                    <a:pt x="287" y="2834"/>
                  </a:lnTo>
                  <a:lnTo>
                    <a:pt x="301" y="2858"/>
                  </a:lnTo>
                  <a:lnTo>
                    <a:pt x="316" y="2883"/>
                  </a:lnTo>
                  <a:lnTo>
                    <a:pt x="332" y="2907"/>
                  </a:lnTo>
                  <a:lnTo>
                    <a:pt x="348" y="2929"/>
                  </a:lnTo>
                  <a:lnTo>
                    <a:pt x="366" y="2950"/>
                  </a:lnTo>
                  <a:lnTo>
                    <a:pt x="386" y="2971"/>
                  </a:lnTo>
                  <a:lnTo>
                    <a:pt x="405" y="2990"/>
                  </a:lnTo>
                  <a:lnTo>
                    <a:pt x="425" y="3008"/>
                  </a:lnTo>
                  <a:lnTo>
                    <a:pt x="447" y="3025"/>
                  </a:lnTo>
                  <a:lnTo>
                    <a:pt x="470" y="3039"/>
                  </a:lnTo>
                  <a:lnTo>
                    <a:pt x="494" y="3053"/>
                  </a:lnTo>
                  <a:lnTo>
                    <a:pt x="520" y="3064"/>
                  </a:lnTo>
                  <a:lnTo>
                    <a:pt x="547" y="3073"/>
                  </a:lnTo>
                  <a:lnTo>
                    <a:pt x="575" y="3081"/>
                  </a:lnTo>
                  <a:lnTo>
                    <a:pt x="605" y="3087"/>
                  </a:lnTo>
                  <a:lnTo>
                    <a:pt x="634" y="3091"/>
                  </a:lnTo>
                  <a:lnTo>
                    <a:pt x="634" y="3091"/>
                  </a:lnTo>
                  <a:lnTo>
                    <a:pt x="684" y="3094"/>
                  </a:lnTo>
                  <a:lnTo>
                    <a:pt x="735" y="3095"/>
                  </a:lnTo>
                  <a:lnTo>
                    <a:pt x="835" y="3094"/>
                  </a:lnTo>
                  <a:lnTo>
                    <a:pt x="835" y="3094"/>
                  </a:lnTo>
                  <a:lnTo>
                    <a:pt x="986" y="3090"/>
                  </a:lnTo>
                  <a:lnTo>
                    <a:pt x="1139" y="3086"/>
                  </a:lnTo>
                  <a:lnTo>
                    <a:pt x="1139" y="3086"/>
                  </a:lnTo>
                  <a:lnTo>
                    <a:pt x="1436" y="3076"/>
                  </a:lnTo>
                  <a:lnTo>
                    <a:pt x="1585" y="3072"/>
                  </a:lnTo>
                  <a:lnTo>
                    <a:pt x="1733" y="3071"/>
                  </a:lnTo>
                  <a:lnTo>
                    <a:pt x="1733" y="3071"/>
                  </a:lnTo>
                  <a:lnTo>
                    <a:pt x="1877" y="3070"/>
                  </a:lnTo>
                  <a:lnTo>
                    <a:pt x="2020" y="3067"/>
                  </a:lnTo>
                  <a:lnTo>
                    <a:pt x="2309" y="3061"/>
                  </a:lnTo>
                  <a:lnTo>
                    <a:pt x="2596" y="3053"/>
                  </a:lnTo>
                  <a:lnTo>
                    <a:pt x="2739" y="3050"/>
                  </a:lnTo>
                  <a:lnTo>
                    <a:pt x="2883" y="3049"/>
                  </a:lnTo>
                  <a:lnTo>
                    <a:pt x="2883" y="3049"/>
                  </a:lnTo>
                  <a:lnTo>
                    <a:pt x="2979" y="3049"/>
                  </a:lnTo>
                  <a:lnTo>
                    <a:pt x="3074" y="3050"/>
                  </a:lnTo>
                  <a:lnTo>
                    <a:pt x="3168" y="3052"/>
                  </a:lnTo>
                  <a:lnTo>
                    <a:pt x="3263" y="3053"/>
                  </a:lnTo>
                  <a:lnTo>
                    <a:pt x="3263" y="3053"/>
                  </a:lnTo>
                  <a:lnTo>
                    <a:pt x="3567" y="3054"/>
                  </a:lnTo>
                  <a:lnTo>
                    <a:pt x="3870" y="3053"/>
                  </a:lnTo>
                  <a:lnTo>
                    <a:pt x="3870" y="3053"/>
                  </a:lnTo>
                  <a:lnTo>
                    <a:pt x="3987" y="3052"/>
                  </a:lnTo>
                  <a:lnTo>
                    <a:pt x="4104" y="3050"/>
                  </a:lnTo>
                  <a:lnTo>
                    <a:pt x="4104" y="3050"/>
                  </a:lnTo>
                  <a:lnTo>
                    <a:pt x="4168" y="3050"/>
                  </a:lnTo>
                  <a:lnTo>
                    <a:pt x="4234" y="3048"/>
                  </a:lnTo>
                  <a:lnTo>
                    <a:pt x="4268" y="3047"/>
                  </a:lnTo>
                  <a:lnTo>
                    <a:pt x="4300" y="3044"/>
                  </a:lnTo>
                  <a:lnTo>
                    <a:pt x="4332" y="3039"/>
                  </a:lnTo>
                  <a:lnTo>
                    <a:pt x="4364" y="3032"/>
                  </a:lnTo>
                  <a:lnTo>
                    <a:pt x="4364" y="3032"/>
                  </a:lnTo>
                  <a:lnTo>
                    <a:pt x="4377" y="3030"/>
                  </a:lnTo>
                  <a:lnTo>
                    <a:pt x="4388" y="3025"/>
                  </a:lnTo>
                  <a:lnTo>
                    <a:pt x="4400" y="3018"/>
                  </a:lnTo>
                  <a:lnTo>
                    <a:pt x="4409" y="3009"/>
                  </a:lnTo>
                  <a:lnTo>
                    <a:pt x="4409" y="3009"/>
                  </a:lnTo>
                  <a:lnTo>
                    <a:pt x="4412" y="3006"/>
                  </a:lnTo>
                  <a:lnTo>
                    <a:pt x="4414" y="3002"/>
                  </a:lnTo>
                  <a:lnTo>
                    <a:pt x="4415" y="2997"/>
                  </a:lnTo>
                  <a:lnTo>
                    <a:pt x="4415" y="2991"/>
                  </a:lnTo>
                  <a:lnTo>
                    <a:pt x="4414" y="2981"/>
                  </a:lnTo>
                  <a:lnTo>
                    <a:pt x="4409" y="2971"/>
                  </a:lnTo>
                  <a:lnTo>
                    <a:pt x="4402" y="2961"/>
                  </a:lnTo>
                  <a:lnTo>
                    <a:pt x="4396" y="2950"/>
                  </a:lnTo>
                  <a:lnTo>
                    <a:pt x="4383" y="2936"/>
                  </a:lnTo>
                  <a:lnTo>
                    <a:pt x="4383" y="2936"/>
                  </a:lnTo>
                  <a:lnTo>
                    <a:pt x="4369" y="2920"/>
                  </a:lnTo>
                  <a:lnTo>
                    <a:pt x="4354" y="2904"/>
                  </a:lnTo>
                  <a:lnTo>
                    <a:pt x="4337" y="2889"/>
                  </a:lnTo>
                  <a:lnTo>
                    <a:pt x="4320" y="2875"/>
                  </a:lnTo>
                  <a:lnTo>
                    <a:pt x="4302" y="2861"/>
                  </a:lnTo>
                  <a:lnTo>
                    <a:pt x="4284" y="2849"/>
                  </a:lnTo>
                  <a:lnTo>
                    <a:pt x="4265" y="2838"/>
                  </a:lnTo>
                  <a:lnTo>
                    <a:pt x="4246" y="2827"/>
                  </a:lnTo>
                  <a:lnTo>
                    <a:pt x="4246" y="2827"/>
                  </a:lnTo>
                  <a:lnTo>
                    <a:pt x="4229" y="2820"/>
                  </a:lnTo>
                  <a:lnTo>
                    <a:pt x="4213" y="2812"/>
                  </a:lnTo>
                  <a:lnTo>
                    <a:pt x="4177" y="2799"/>
                  </a:lnTo>
                  <a:lnTo>
                    <a:pt x="4141" y="2789"/>
                  </a:lnTo>
                  <a:lnTo>
                    <a:pt x="4105" y="2780"/>
                  </a:lnTo>
                  <a:lnTo>
                    <a:pt x="4105" y="2780"/>
                  </a:lnTo>
                  <a:lnTo>
                    <a:pt x="4020" y="2758"/>
                  </a:lnTo>
                  <a:lnTo>
                    <a:pt x="3935" y="2738"/>
                  </a:lnTo>
                  <a:lnTo>
                    <a:pt x="3935" y="2738"/>
                  </a:lnTo>
                  <a:lnTo>
                    <a:pt x="3899" y="2730"/>
                  </a:lnTo>
                  <a:lnTo>
                    <a:pt x="3864" y="2721"/>
                  </a:lnTo>
                  <a:lnTo>
                    <a:pt x="3829" y="2710"/>
                  </a:lnTo>
                  <a:lnTo>
                    <a:pt x="3813" y="2704"/>
                  </a:lnTo>
                  <a:lnTo>
                    <a:pt x="3796" y="2697"/>
                  </a:lnTo>
                  <a:lnTo>
                    <a:pt x="3796" y="2697"/>
                  </a:lnTo>
                  <a:lnTo>
                    <a:pt x="3773" y="2685"/>
                  </a:lnTo>
                  <a:lnTo>
                    <a:pt x="3751" y="2672"/>
                  </a:lnTo>
                  <a:lnTo>
                    <a:pt x="3731" y="2658"/>
                  </a:lnTo>
                  <a:lnTo>
                    <a:pt x="3710" y="2643"/>
                  </a:lnTo>
                  <a:lnTo>
                    <a:pt x="3691" y="2626"/>
                  </a:lnTo>
                  <a:lnTo>
                    <a:pt x="3672" y="2610"/>
                  </a:lnTo>
                  <a:lnTo>
                    <a:pt x="3636" y="2575"/>
                  </a:lnTo>
                  <a:lnTo>
                    <a:pt x="3636" y="2575"/>
                  </a:lnTo>
                  <a:lnTo>
                    <a:pt x="3619" y="2557"/>
                  </a:lnTo>
                  <a:lnTo>
                    <a:pt x="3604" y="2539"/>
                  </a:lnTo>
                  <a:lnTo>
                    <a:pt x="3589" y="2520"/>
                  </a:lnTo>
                  <a:lnTo>
                    <a:pt x="3573" y="2502"/>
                  </a:lnTo>
                  <a:lnTo>
                    <a:pt x="3557" y="2485"/>
                  </a:lnTo>
                  <a:lnTo>
                    <a:pt x="3539" y="2470"/>
                  </a:lnTo>
                  <a:lnTo>
                    <a:pt x="3528" y="2462"/>
                  </a:lnTo>
                  <a:lnTo>
                    <a:pt x="3518" y="2457"/>
                  </a:lnTo>
                  <a:lnTo>
                    <a:pt x="3508" y="2451"/>
                  </a:lnTo>
                  <a:lnTo>
                    <a:pt x="3496" y="2447"/>
                  </a:lnTo>
                  <a:lnTo>
                    <a:pt x="3496" y="2447"/>
                  </a:lnTo>
                  <a:lnTo>
                    <a:pt x="3481" y="2442"/>
                  </a:lnTo>
                  <a:lnTo>
                    <a:pt x="3464" y="2439"/>
                  </a:lnTo>
                  <a:lnTo>
                    <a:pt x="3449" y="2438"/>
                  </a:lnTo>
                  <a:lnTo>
                    <a:pt x="3432" y="2438"/>
                  </a:lnTo>
                  <a:lnTo>
                    <a:pt x="3416" y="2441"/>
                  </a:lnTo>
                  <a:lnTo>
                    <a:pt x="3399" y="2443"/>
                  </a:lnTo>
                  <a:lnTo>
                    <a:pt x="3382" y="2448"/>
                  </a:lnTo>
                  <a:lnTo>
                    <a:pt x="3367" y="2455"/>
                  </a:lnTo>
                  <a:lnTo>
                    <a:pt x="3350" y="2461"/>
                  </a:lnTo>
                  <a:lnTo>
                    <a:pt x="3335" y="2469"/>
                  </a:lnTo>
                  <a:lnTo>
                    <a:pt x="3321" y="2478"/>
                  </a:lnTo>
                  <a:lnTo>
                    <a:pt x="3305" y="2487"/>
                  </a:lnTo>
                  <a:lnTo>
                    <a:pt x="3293" y="2496"/>
                  </a:lnTo>
                  <a:lnTo>
                    <a:pt x="3280" y="2507"/>
                  </a:lnTo>
                  <a:lnTo>
                    <a:pt x="3267" y="2517"/>
                  </a:lnTo>
                  <a:lnTo>
                    <a:pt x="3257" y="2528"/>
                  </a:lnTo>
                  <a:lnTo>
                    <a:pt x="3257" y="2528"/>
                  </a:lnTo>
                  <a:lnTo>
                    <a:pt x="3241" y="2543"/>
                  </a:lnTo>
                  <a:lnTo>
                    <a:pt x="3225" y="2557"/>
                  </a:lnTo>
                  <a:lnTo>
                    <a:pt x="3207" y="2571"/>
                  </a:lnTo>
                  <a:lnTo>
                    <a:pt x="3190" y="2584"/>
                  </a:lnTo>
                  <a:lnTo>
                    <a:pt x="3171" y="2596"/>
                  </a:lnTo>
                  <a:lnTo>
                    <a:pt x="3153" y="2607"/>
                  </a:lnTo>
                  <a:lnTo>
                    <a:pt x="3115" y="2626"/>
                  </a:lnTo>
                  <a:lnTo>
                    <a:pt x="3115" y="2626"/>
                  </a:lnTo>
                  <a:lnTo>
                    <a:pt x="3097" y="2635"/>
                  </a:lnTo>
                  <a:lnTo>
                    <a:pt x="3080" y="2642"/>
                  </a:lnTo>
                  <a:lnTo>
                    <a:pt x="3062" y="2647"/>
                  </a:lnTo>
                  <a:lnTo>
                    <a:pt x="3044" y="2651"/>
                  </a:lnTo>
                  <a:lnTo>
                    <a:pt x="3026" y="2653"/>
                  </a:lnTo>
                  <a:lnTo>
                    <a:pt x="3008" y="2655"/>
                  </a:lnTo>
                  <a:lnTo>
                    <a:pt x="2989" y="2656"/>
                  </a:lnTo>
                  <a:lnTo>
                    <a:pt x="2971" y="2656"/>
                  </a:lnTo>
                  <a:lnTo>
                    <a:pt x="2971" y="2656"/>
                  </a:lnTo>
                  <a:lnTo>
                    <a:pt x="2884" y="2649"/>
                  </a:lnTo>
                  <a:lnTo>
                    <a:pt x="2798" y="2642"/>
                  </a:lnTo>
                  <a:lnTo>
                    <a:pt x="2711" y="2631"/>
                  </a:lnTo>
                  <a:lnTo>
                    <a:pt x="2625" y="2623"/>
                  </a:lnTo>
                  <a:lnTo>
                    <a:pt x="2625" y="2623"/>
                  </a:lnTo>
                  <a:lnTo>
                    <a:pt x="2510" y="2608"/>
                  </a:lnTo>
                  <a:lnTo>
                    <a:pt x="2393" y="2594"/>
                  </a:lnTo>
                  <a:lnTo>
                    <a:pt x="2278" y="2579"/>
                  </a:lnTo>
                  <a:lnTo>
                    <a:pt x="2220" y="2570"/>
                  </a:lnTo>
                  <a:lnTo>
                    <a:pt x="2163" y="2560"/>
                  </a:lnTo>
                  <a:lnTo>
                    <a:pt x="2163" y="2560"/>
                  </a:lnTo>
                  <a:lnTo>
                    <a:pt x="2123" y="2552"/>
                  </a:lnTo>
                  <a:lnTo>
                    <a:pt x="2083" y="2544"/>
                  </a:lnTo>
                  <a:lnTo>
                    <a:pt x="2043" y="2534"/>
                  </a:lnTo>
                  <a:lnTo>
                    <a:pt x="2005" y="2524"/>
                  </a:lnTo>
                  <a:lnTo>
                    <a:pt x="1967" y="2514"/>
                  </a:lnTo>
                  <a:lnTo>
                    <a:pt x="1927" y="2502"/>
                  </a:lnTo>
                  <a:lnTo>
                    <a:pt x="1888" y="2489"/>
                  </a:lnTo>
                  <a:lnTo>
                    <a:pt x="1851" y="2475"/>
                  </a:lnTo>
                  <a:lnTo>
                    <a:pt x="1851" y="2475"/>
                  </a:lnTo>
                  <a:lnTo>
                    <a:pt x="1781" y="2448"/>
                  </a:lnTo>
                  <a:lnTo>
                    <a:pt x="1712" y="2421"/>
                  </a:lnTo>
                  <a:lnTo>
                    <a:pt x="1712" y="2421"/>
                  </a:lnTo>
                  <a:lnTo>
                    <a:pt x="1686" y="2414"/>
                  </a:lnTo>
                  <a:lnTo>
                    <a:pt x="1660" y="2406"/>
                  </a:lnTo>
                  <a:lnTo>
                    <a:pt x="1609" y="2392"/>
                  </a:lnTo>
                  <a:lnTo>
                    <a:pt x="1557" y="2382"/>
                  </a:lnTo>
                  <a:lnTo>
                    <a:pt x="1504" y="2371"/>
                  </a:lnTo>
                  <a:lnTo>
                    <a:pt x="1504" y="2371"/>
                  </a:lnTo>
                  <a:lnTo>
                    <a:pt x="1462" y="2366"/>
                  </a:lnTo>
                  <a:lnTo>
                    <a:pt x="1418" y="2361"/>
                  </a:lnTo>
                  <a:lnTo>
                    <a:pt x="1375" y="2357"/>
                  </a:lnTo>
                  <a:lnTo>
                    <a:pt x="1332" y="2355"/>
                  </a:lnTo>
                  <a:lnTo>
                    <a:pt x="1289" y="2354"/>
                  </a:lnTo>
                  <a:lnTo>
                    <a:pt x="1245" y="2355"/>
                  </a:lnTo>
                  <a:lnTo>
                    <a:pt x="1202" y="2356"/>
                  </a:lnTo>
                  <a:lnTo>
                    <a:pt x="1159" y="2361"/>
                  </a:lnTo>
                  <a:lnTo>
                    <a:pt x="1159" y="2361"/>
                  </a:lnTo>
                  <a:lnTo>
                    <a:pt x="1079" y="2371"/>
                  </a:lnTo>
                  <a:lnTo>
                    <a:pt x="1039" y="2378"/>
                  </a:lnTo>
                  <a:lnTo>
                    <a:pt x="999" y="2380"/>
                  </a:lnTo>
                  <a:lnTo>
                    <a:pt x="999" y="2380"/>
                  </a:lnTo>
                  <a:lnTo>
                    <a:pt x="983" y="2382"/>
                  </a:lnTo>
                  <a:lnTo>
                    <a:pt x="975" y="2380"/>
                  </a:lnTo>
                  <a:lnTo>
                    <a:pt x="971" y="2379"/>
                  </a:lnTo>
                  <a:lnTo>
                    <a:pt x="969" y="2377"/>
                  </a:lnTo>
                  <a:lnTo>
                    <a:pt x="969" y="2377"/>
                  </a:lnTo>
                  <a:lnTo>
                    <a:pt x="966" y="2370"/>
                  </a:lnTo>
                  <a:lnTo>
                    <a:pt x="963" y="2364"/>
                  </a:lnTo>
                  <a:lnTo>
                    <a:pt x="961" y="2350"/>
                  </a:lnTo>
                  <a:lnTo>
                    <a:pt x="961" y="2350"/>
                  </a:lnTo>
                  <a:lnTo>
                    <a:pt x="954" y="2313"/>
                  </a:lnTo>
                  <a:lnTo>
                    <a:pt x="951" y="2274"/>
                  </a:lnTo>
                  <a:lnTo>
                    <a:pt x="948" y="2236"/>
                  </a:lnTo>
                  <a:lnTo>
                    <a:pt x="947" y="2197"/>
                  </a:lnTo>
                  <a:lnTo>
                    <a:pt x="947" y="2158"/>
                  </a:lnTo>
                  <a:lnTo>
                    <a:pt x="948" y="2119"/>
                  </a:lnTo>
                  <a:lnTo>
                    <a:pt x="951" y="2044"/>
                  </a:lnTo>
                  <a:lnTo>
                    <a:pt x="951" y="2044"/>
                  </a:lnTo>
                  <a:lnTo>
                    <a:pt x="956" y="1956"/>
                  </a:lnTo>
                  <a:lnTo>
                    <a:pt x="961" y="1868"/>
                  </a:lnTo>
                  <a:lnTo>
                    <a:pt x="966" y="1781"/>
                  </a:lnTo>
                  <a:lnTo>
                    <a:pt x="969" y="1693"/>
                  </a:lnTo>
                  <a:lnTo>
                    <a:pt x="969" y="1693"/>
                  </a:lnTo>
                  <a:lnTo>
                    <a:pt x="971" y="1599"/>
                  </a:lnTo>
                  <a:lnTo>
                    <a:pt x="972" y="1504"/>
                  </a:lnTo>
                  <a:lnTo>
                    <a:pt x="972" y="1409"/>
                  </a:lnTo>
                  <a:lnTo>
                    <a:pt x="972" y="1315"/>
                  </a:lnTo>
                  <a:lnTo>
                    <a:pt x="970" y="1126"/>
                  </a:lnTo>
                  <a:lnTo>
                    <a:pt x="963" y="937"/>
                  </a:lnTo>
                  <a:lnTo>
                    <a:pt x="963" y="937"/>
                  </a:lnTo>
                  <a:lnTo>
                    <a:pt x="961" y="859"/>
                  </a:lnTo>
                  <a:lnTo>
                    <a:pt x="960" y="820"/>
                  </a:lnTo>
                  <a:lnTo>
                    <a:pt x="954" y="782"/>
                  </a:lnTo>
                  <a:lnTo>
                    <a:pt x="954" y="782"/>
                  </a:lnTo>
                  <a:lnTo>
                    <a:pt x="952" y="764"/>
                  </a:lnTo>
                  <a:lnTo>
                    <a:pt x="948" y="746"/>
                  </a:lnTo>
                  <a:lnTo>
                    <a:pt x="944" y="728"/>
                  </a:lnTo>
                  <a:lnTo>
                    <a:pt x="939" y="711"/>
                  </a:lnTo>
                  <a:lnTo>
                    <a:pt x="926" y="677"/>
                  </a:lnTo>
                  <a:lnTo>
                    <a:pt x="912" y="643"/>
                  </a:lnTo>
                  <a:lnTo>
                    <a:pt x="912" y="643"/>
                  </a:lnTo>
                  <a:lnTo>
                    <a:pt x="893" y="608"/>
                  </a:lnTo>
                  <a:lnTo>
                    <a:pt x="872" y="572"/>
                  </a:lnTo>
                  <a:lnTo>
                    <a:pt x="849" y="538"/>
                  </a:lnTo>
                  <a:lnTo>
                    <a:pt x="826" y="505"/>
                  </a:lnTo>
                  <a:lnTo>
                    <a:pt x="801" y="473"/>
                  </a:lnTo>
                  <a:lnTo>
                    <a:pt x="774" y="441"/>
                  </a:lnTo>
                  <a:lnTo>
                    <a:pt x="746" y="412"/>
                  </a:lnTo>
                  <a:lnTo>
                    <a:pt x="717" y="382"/>
                  </a:lnTo>
                  <a:lnTo>
                    <a:pt x="717" y="382"/>
                  </a:lnTo>
                  <a:lnTo>
                    <a:pt x="682" y="346"/>
                  </a:lnTo>
                  <a:lnTo>
                    <a:pt x="644" y="312"/>
                  </a:lnTo>
                  <a:lnTo>
                    <a:pt x="607" y="277"/>
                  </a:lnTo>
                  <a:lnTo>
                    <a:pt x="569" y="245"/>
                  </a:lnTo>
                  <a:lnTo>
                    <a:pt x="529" y="213"/>
                  </a:lnTo>
                  <a:lnTo>
                    <a:pt x="488" y="182"/>
                  </a:lnTo>
                  <a:lnTo>
                    <a:pt x="447" y="153"/>
                  </a:lnTo>
                  <a:lnTo>
                    <a:pt x="406" y="125"/>
                  </a:lnTo>
                  <a:lnTo>
                    <a:pt x="406" y="125"/>
                  </a:lnTo>
                  <a:lnTo>
                    <a:pt x="382" y="109"/>
                  </a:lnTo>
                  <a:lnTo>
                    <a:pt x="356" y="96"/>
                  </a:lnTo>
                  <a:lnTo>
                    <a:pt x="329" y="84"/>
                  </a:lnTo>
                  <a:lnTo>
                    <a:pt x="302" y="73"/>
                  </a:lnTo>
                  <a:lnTo>
                    <a:pt x="275" y="63"/>
                  </a:lnTo>
                  <a:lnTo>
                    <a:pt x="247" y="54"/>
                  </a:lnTo>
                  <a:lnTo>
                    <a:pt x="193" y="39"/>
                  </a:lnTo>
                  <a:lnTo>
                    <a:pt x="193" y="39"/>
                  </a:lnTo>
                  <a:lnTo>
                    <a:pt x="120" y="18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7" y="12"/>
                  </a:lnTo>
                  <a:lnTo>
                    <a:pt x="40" y="13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9" name="Freeform 277">
              <a:extLst>
                <a:ext uri="{FF2B5EF4-FFF2-40B4-BE49-F238E27FC236}">
                  <a16:creationId xmlns:a16="http://schemas.microsoft.com/office/drawing/2014/main" id="{E96F8366-DA7A-7E04-07F1-438572279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3186"/>
              <a:ext cx="849" cy="1023"/>
            </a:xfrm>
            <a:custGeom>
              <a:avLst/>
              <a:gdLst>
                <a:gd name="T0" fmla="*/ 719 w 1699"/>
                <a:gd name="T1" fmla="*/ 46 h 2045"/>
                <a:gd name="T2" fmla="*/ 735 w 1699"/>
                <a:gd name="T3" fmla="*/ 78 h 2045"/>
                <a:gd name="T4" fmla="*/ 741 w 1699"/>
                <a:gd name="T5" fmla="*/ 103 h 2045"/>
                <a:gd name="T6" fmla="*/ 738 w 1699"/>
                <a:gd name="T7" fmla="*/ 119 h 2045"/>
                <a:gd name="T8" fmla="*/ 714 w 1699"/>
                <a:gd name="T9" fmla="*/ 162 h 2045"/>
                <a:gd name="T10" fmla="*/ 580 w 1699"/>
                <a:gd name="T11" fmla="*/ 389 h 2045"/>
                <a:gd name="T12" fmla="*/ 483 w 1699"/>
                <a:gd name="T13" fmla="*/ 552 h 2045"/>
                <a:gd name="T14" fmla="*/ 393 w 1699"/>
                <a:gd name="T15" fmla="*/ 718 h 2045"/>
                <a:gd name="T16" fmla="*/ 273 w 1699"/>
                <a:gd name="T17" fmla="*/ 958 h 2045"/>
                <a:gd name="T18" fmla="*/ 158 w 1699"/>
                <a:gd name="T19" fmla="*/ 1200 h 2045"/>
                <a:gd name="T20" fmla="*/ 59 w 1699"/>
                <a:gd name="T21" fmla="*/ 1423 h 2045"/>
                <a:gd name="T22" fmla="*/ 32 w 1699"/>
                <a:gd name="T23" fmla="*/ 1491 h 2045"/>
                <a:gd name="T24" fmla="*/ 18 w 1699"/>
                <a:gd name="T25" fmla="*/ 1545 h 2045"/>
                <a:gd name="T26" fmla="*/ 6 w 1699"/>
                <a:gd name="T27" fmla="*/ 1638 h 2045"/>
                <a:gd name="T28" fmla="*/ 0 w 1699"/>
                <a:gd name="T29" fmla="*/ 1753 h 2045"/>
                <a:gd name="T30" fmla="*/ 11 w 1699"/>
                <a:gd name="T31" fmla="*/ 1847 h 2045"/>
                <a:gd name="T32" fmla="*/ 18 w 1699"/>
                <a:gd name="T33" fmla="*/ 1880 h 2045"/>
                <a:gd name="T34" fmla="*/ 38 w 1699"/>
                <a:gd name="T35" fmla="*/ 1921 h 2045"/>
                <a:gd name="T36" fmla="*/ 67 w 1699"/>
                <a:gd name="T37" fmla="*/ 1953 h 2045"/>
                <a:gd name="T38" fmla="*/ 97 w 1699"/>
                <a:gd name="T39" fmla="*/ 1972 h 2045"/>
                <a:gd name="T40" fmla="*/ 150 w 1699"/>
                <a:gd name="T41" fmla="*/ 1995 h 2045"/>
                <a:gd name="T42" fmla="*/ 225 w 1699"/>
                <a:gd name="T43" fmla="*/ 2016 h 2045"/>
                <a:gd name="T44" fmla="*/ 359 w 1699"/>
                <a:gd name="T45" fmla="*/ 2035 h 2045"/>
                <a:gd name="T46" fmla="*/ 494 w 1699"/>
                <a:gd name="T47" fmla="*/ 2043 h 2045"/>
                <a:gd name="T48" fmla="*/ 741 w 1699"/>
                <a:gd name="T49" fmla="*/ 2045 h 2045"/>
                <a:gd name="T50" fmla="*/ 1339 w 1699"/>
                <a:gd name="T51" fmla="*/ 2044 h 2045"/>
                <a:gd name="T52" fmla="*/ 1516 w 1699"/>
                <a:gd name="T53" fmla="*/ 2043 h 2045"/>
                <a:gd name="T54" fmla="*/ 1692 w 1699"/>
                <a:gd name="T55" fmla="*/ 2035 h 2045"/>
                <a:gd name="T56" fmla="*/ 1698 w 1699"/>
                <a:gd name="T57" fmla="*/ 2033 h 2045"/>
                <a:gd name="T58" fmla="*/ 1699 w 1699"/>
                <a:gd name="T59" fmla="*/ 2025 h 2045"/>
                <a:gd name="T60" fmla="*/ 1692 w 1699"/>
                <a:gd name="T61" fmla="*/ 2020 h 2045"/>
                <a:gd name="T62" fmla="*/ 1560 w 1699"/>
                <a:gd name="T63" fmla="*/ 2026 h 2045"/>
                <a:gd name="T64" fmla="*/ 1159 w 1699"/>
                <a:gd name="T65" fmla="*/ 2029 h 2045"/>
                <a:gd name="T66" fmla="*/ 686 w 1699"/>
                <a:gd name="T67" fmla="*/ 2031 h 2045"/>
                <a:gd name="T68" fmla="*/ 528 w 1699"/>
                <a:gd name="T69" fmla="*/ 2029 h 2045"/>
                <a:gd name="T70" fmla="*/ 331 w 1699"/>
                <a:gd name="T71" fmla="*/ 2018 h 2045"/>
                <a:gd name="T72" fmla="*/ 209 w 1699"/>
                <a:gd name="T73" fmla="*/ 1997 h 2045"/>
                <a:gd name="T74" fmla="*/ 140 w 1699"/>
                <a:gd name="T75" fmla="*/ 1975 h 2045"/>
                <a:gd name="T76" fmla="*/ 104 w 1699"/>
                <a:gd name="T77" fmla="*/ 1958 h 2045"/>
                <a:gd name="T78" fmla="*/ 62 w 1699"/>
                <a:gd name="T79" fmla="*/ 1926 h 2045"/>
                <a:gd name="T80" fmla="*/ 34 w 1699"/>
                <a:gd name="T81" fmla="*/ 1878 h 2045"/>
                <a:gd name="T82" fmla="*/ 24 w 1699"/>
                <a:gd name="T83" fmla="*/ 1839 h 2045"/>
                <a:gd name="T84" fmla="*/ 17 w 1699"/>
                <a:gd name="T85" fmla="*/ 1780 h 2045"/>
                <a:gd name="T86" fmla="*/ 17 w 1699"/>
                <a:gd name="T87" fmla="*/ 1720 h 2045"/>
                <a:gd name="T88" fmla="*/ 22 w 1699"/>
                <a:gd name="T89" fmla="*/ 1611 h 2045"/>
                <a:gd name="T90" fmla="*/ 36 w 1699"/>
                <a:gd name="T91" fmla="*/ 1530 h 2045"/>
                <a:gd name="T92" fmla="*/ 62 w 1699"/>
                <a:gd name="T93" fmla="*/ 1456 h 2045"/>
                <a:gd name="T94" fmla="*/ 122 w 1699"/>
                <a:gd name="T95" fmla="*/ 1314 h 2045"/>
                <a:gd name="T96" fmla="*/ 299 w 1699"/>
                <a:gd name="T97" fmla="*/ 940 h 2045"/>
                <a:gd name="T98" fmla="*/ 400 w 1699"/>
                <a:gd name="T99" fmla="*/ 736 h 2045"/>
                <a:gd name="T100" fmla="*/ 530 w 1699"/>
                <a:gd name="T101" fmla="*/ 503 h 2045"/>
                <a:gd name="T102" fmla="*/ 713 w 1699"/>
                <a:gd name="T103" fmla="*/ 194 h 2045"/>
                <a:gd name="T104" fmla="*/ 746 w 1699"/>
                <a:gd name="T105" fmla="*/ 137 h 2045"/>
                <a:gd name="T106" fmla="*/ 756 w 1699"/>
                <a:gd name="T107" fmla="*/ 111 h 2045"/>
                <a:gd name="T108" fmla="*/ 754 w 1699"/>
                <a:gd name="T109" fmla="*/ 88 h 2045"/>
                <a:gd name="T110" fmla="*/ 742 w 1699"/>
                <a:gd name="T111" fmla="*/ 60 h 2045"/>
                <a:gd name="T112" fmla="*/ 714 w 1699"/>
                <a:gd name="T113" fmla="*/ 4 h 2045"/>
                <a:gd name="T114" fmla="*/ 708 w 1699"/>
                <a:gd name="T115" fmla="*/ 0 h 2045"/>
                <a:gd name="T116" fmla="*/ 701 w 1699"/>
                <a:gd name="T117" fmla="*/ 5 h 2045"/>
                <a:gd name="T118" fmla="*/ 701 w 1699"/>
                <a:gd name="T119" fmla="*/ 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99" h="2045">
                  <a:moveTo>
                    <a:pt x="701" y="11"/>
                  </a:moveTo>
                  <a:lnTo>
                    <a:pt x="701" y="11"/>
                  </a:lnTo>
                  <a:lnTo>
                    <a:pt x="719" y="46"/>
                  </a:lnTo>
                  <a:lnTo>
                    <a:pt x="719" y="46"/>
                  </a:lnTo>
                  <a:lnTo>
                    <a:pt x="727" y="60"/>
                  </a:lnTo>
                  <a:lnTo>
                    <a:pt x="735" y="78"/>
                  </a:lnTo>
                  <a:lnTo>
                    <a:pt x="737" y="87"/>
                  </a:lnTo>
                  <a:lnTo>
                    <a:pt x="740" y="96"/>
                  </a:lnTo>
                  <a:lnTo>
                    <a:pt x="741" y="103"/>
                  </a:lnTo>
                  <a:lnTo>
                    <a:pt x="741" y="112"/>
                  </a:lnTo>
                  <a:lnTo>
                    <a:pt x="741" y="112"/>
                  </a:lnTo>
                  <a:lnTo>
                    <a:pt x="738" y="119"/>
                  </a:lnTo>
                  <a:lnTo>
                    <a:pt x="736" y="125"/>
                  </a:lnTo>
                  <a:lnTo>
                    <a:pt x="729" y="138"/>
                  </a:lnTo>
                  <a:lnTo>
                    <a:pt x="714" y="162"/>
                  </a:lnTo>
                  <a:lnTo>
                    <a:pt x="714" y="162"/>
                  </a:lnTo>
                  <a:lnTo>
                    <a:pt x="647" y="276"/>
                  </a:lnTo>
                  <a:lnTo>
                    <a:pt x="580" y="389"/>
                  </a:lnTo>
                  <a:lnTo>
                    <a:pt x="580" y="389"/>
                  </a:lnTo>
                  <a:lnTo>
                    <a:pt x="531" y="471"/>
                  </a:lnTo>
                  <a:lnTo>
                    <a:pt x="483" y="552"/>
                  </a:lnTo>
                  <a:lnTo>
                    <a:pt x="436" y="635"/>
                  </a:lnTo>
                  <a:lnTo>
                    <a:pt x="414" y="676"/>
                  </a:lnTo>
                  <a:lnTo>
                    <a:pt x="393" y="718"/>
                  </a:lnTo>
                  <a:lnTo>
                    <a:pt x="393" y="718"/>
                  </a:lnTo>
                  <a:lnTo>
                    <a:pt x="332" y="839"/>
                  </a:lnTo>
                  <a:lnTo>
                    <a:pt x="273" y="958"/>
                  </a:lnTo>
                  <a:lnTo>
                    <a:pt x="214" y="1078"/>
                  </a:lnTo>
                  <a:lnTo>
                    <a:pt x="158" y="1200"/>
                  </a:lnTo>
                  <a:lnTo>
                    <a:pt x="158" y="1200"/>
                  </a:lnTo>
                  <a:lnTo>
                    <a:pt x="107" y="1310"/>
                  </a:lnTo>
                  <a:lnTo>
                    <a:pt x="82" y="1366"/>
                  </a:lnTo>
                  <a:lnTo>
                    <a:pt x="59" y="1423"/>
                  </a:lnTo>
                  <a:lnTo>
                    <a:pt x="59" y="1423"/>
                  </a:lnTo>
                  <a:lnTo>
                    <a:pt x="45" y="1456"/>
                  </a:lnTo>
                  <a:lnTo>
                    <a:pt x="32" y="1491"/>
                  </a:lnTo>
                  <a:lnTo>
                    <a:pt x="27" y="1509"/>
                  </a:lnTo>
                  <a:lnTo>
                    <a:pt x="22" y="1527"/>
                  </a:lnTo>
                  <a:lnTo>
                    <a:pt x="18" y="1545"/>
                  </a:lnTo>
                  <a:lnTo>
                    <a:pt x="16" y="1562"/>
                  </a:lnTo>
                  <a:lnTo>
                    <a:pt x="16" y="1562"/>
                  </a:lnTo>
                  <a:lnTo>
                    <a:pt x="6" y="1638"/>
                  </a:lnTo>
                  <a:lnTo>
                    <a:pt x="3" y="1676"/>
                  </a:lnTo>
                  <a:lnTo>
                    <a:pt x="0" y="1715"/>
                  </a:lnTo>
                  <a:lnTo>
                    <a:pt x="0" y="1753"/>
                  </a:lnTo>
                  <a:lnTo>
                    <a:pt x="2" y="1790"/>
                  </a:lnTo>
                  <a:lnTo>
                    <a:pt x="7" y="1829"/>
                  </a:lnTo>
                  <a:lnTo>
                    <a:pt x="11" y="1847"/>
                  </a:lnTo>
                  <a:lnTo>
                    <a:pt x="15" y="1866"/>
                  </a:lnTo>
                  <a:lnTo>
                    <a:pt x="15" y="1866"/>
                  </a:lnTo>
                  <a:lnTo>
                    <a:pt x="18" y="1880"/>
                  </a:lnTo>
                  <a:lnTo>
                    <a:pt x="24" y="1894"/>
                  </a:lnTo>
                  <a:lnTo>
                    <a:pt x="30" y="1908"/>
                  </a:lnTo>
                  <a:lnTo>
                    <a:pt x="38" y="1921"/>
                  </a:lnTo>
                  <a:lnTo>
                    <a:pt x="47" y="1933"/>
                  </a:lnTo>
                  <a:lnTo>
                    <a:pt x="56" y="1943"/>
                  </a:lnTo>
                  <a:lnTo>
                    <a:pt x="67" y="1953"/>
                  </a:lnTo>
                  <a:lnTo>
                    <a:pt x="80" y="1962"/>
                  </a:lnTo>
                  <a:lnTo>
                    <a:pt x="80" y="1962"/>
                  </a:lnTo>
                  <a:lnTo>
                    <a:pt x="97" y="1972"/>
                  </a:lnTo>
                  <a:lnTo>
                    <a:pt x="113" y="1980"/>
                  </a:lnTo>
                  <a:lnTo>
                    <a:pt x="131" y="1988"/>
                  </a:lnTo>
                  <a:lnTo>
                    <a:pt x="150" y="1995"/>
                  </a:lnTo>
                  <a:lnTo>
                    <a:pt x="188" y="2007"/>
                  </a:lnTo>
                  <a:lnTo>
                    <a:pt x="225" y="2016"/>
                  </a:lnTo>
                  <a:lnTo>
                    <a:pt x="225" y="2016"/>
                  </a:lnTo>
                  <a:lnTo>
                    <a:pt x="270" y="2025"/>
                  </a:lnTo>
                  <a:lnTo>
                    <a:pt x="314" y="2031"/>
                  </a:lnTo>
                  <a:lnTo>
                    <a:pt x="359" y="2035"/>
                  </a:lnTo>
                  <a:lnTo>
                    <a:pt x="404" y="2039"/>
                  </a:lnTo>
                  <a:lnTo>
                    <a:pt x="449" y="2042"/>
                  </a:lnTo>
                  <a:lnTo>
                    <a:pt x="494" y="2043"/>
                  </a:lnTo>
                  <a:lnTo>
                    <a:pt x="583" y="2044"/>
                  </a:lnTo>
                  <a:lnTo>
                    <a:pt x="583" y="2044"/>
                  </a:lnTo>
                  <a:lnTo>
                    <a:pt x="741" y="2045"/>
                  </a:lnTo>
                  <a:lnTo>
                    <a:pt x="897" y="2045"/>
                  </a:lnTo>
                  <a:lnTo>
                    <a:pt x="897" y="2045"/>
                  </a:lnTo>
                  <a:lnTo>
                    <a:pt x="1339" y="2044"/>
                  </a:lnTo>
                  <a:lnTo>
                    <a:pt x="1339" y="2044"/>
                  </a:lnTo>
                  <a:lnTo>
                    <a:pt x="1426" y="2043"/>
                  </a:lnTo>
                  <a:lnTo>
                    <a:pt x="1516" y="2043"/>
                  </a:lnTo>
                  <a:lnTo>
                    <a:pt x="1605" y="2040"/>
                  </a:lnTo>
                  <a:lnTo>
                    <a:pt x="1648" y="2038"/>
                  </a:lnTo>
                  <a:lnTo>
                    <a:pt x="1692" y="2035"/>
                  </a:lnTo>
                  <a:lnTo>
                    <a:pt x="1692" y="2035"/>
                  </a:lnTo>
                  <a:lnTo>
                    <a:pt x="1695" y="2035"/>
                  </a:lnTo>
                  <a:lnTo>
                    <a:pt x="1698" y="2033"/>
                  </a:lnTo>
                  <a:lnTo>
                    <a:pt x="1699" y="2030"/>
                  </a:lnTo>
                  <a:lnTo>
                    <a:pt x="1699" y="2027"/>
                  </a:lnTo>
                  <a:lnTo>
                    <a:pt x="1699" y="2025"/>
                  </a:lnTo>
                  <a:lnTo>
                    <a:pt x="1698" y="2022"/>
                  </a:lnTo>
                  <a:lnTo>
                    <a:pt x="1695" y="2021"/>
                  </a:lnTo>
                  <a:lnTo>
                    <a:pt x="1692" y="2020"/>
                  </a:lnTo>
                  <a:lnTo>
                    <a:pt x="1692" y="2020"/>
                  </a:lnTo>
                  <a:lnTo>
                    <a:pt x="1626" y="2024"/>
                  </a:lnTo>
                  <a:lnTo>
                    <a:pt x="1560" y="2026"/>
                  </a:lnTo>
                  <a:lnTo>
                    <a:pt x="1493" y="2029"/>
                  </a:lnTo>
                  <a:lnTo>
                    <a:pt x="1425" y="2029"/>
                  </a:lnTo>
                  <a:lnTo>
                    <a:pt x="1159" y="2029"/>
                  </a:lnTo>
                  <a:lnTo>
                    <a:pt x="1159" y="2029"/>
                  </a:lnTo>
                  <a:lnTo>
                    <a:pt x="843" y="2031"/>
                  </a:lnTo>
                  <a:lnTo>
                    <a:pt x="686" y="2031"/>
                  </a:lnTo>
                  <a:lnTo>
                    <a:pt x="608" y="2030"/>
                  </a:lnTo>
                  <a:lnTo>
                    <a:pt x="528" y="2029"/>
                  </a:lnTo>
                  <a:lnTo>
                    <a:pt x="528" y="2029"/>
                  </a:lnTo>
                  <a:lnTo>
                    <a:pt x="431" y="2025"/>
                  </a:lnTo>
                  <a:lnTo>
                    <a:pt x="381" y="2022"/>
                  </a:lnTo>
                  <a:lnTo>
                    <a:pt x="331" y="2018"/>
                  </a:lnTo>
                  <a:lnTo>
                    <a:pt x="282" y="2012"/>
                  </a:lnTo>
                  <a:lnTo>
                    <a:pt x="234" y="2003"/>
                  </a:lnTo>
                  <a:lnTo>
                    <a:pt x="209" y="1997"/>
                  </a:lnTo>
                  <a:lnTo>
                    <a:pt x="186" y="1990"/>
                  </a:lnTo>
                  <a:lnTo>
                    <a:pt x="163" y="1983"/>
                  </a:lnTo>
                  <a:lnTo>
                    <a:pt x="140" y="1975"/>
                  </a:lnTo>
                  <a:lnTo>
                    <a:pt x="140" y="1975"/>
                  </a:lnTo>
                  <a:lnTo>
                    <a:pt x="121" y="1967"/>
                  </a:lnTo>
                  <a:lnTo>
                    <a:pt x="104" y="1958"/>
                  </a:lnTo>
                  <a:lnTo>
                    <a:pt x="89" y="1949"/>
                  </a:lnTo>
                  <a:lnTo>
                    <a:pt x="75" y="1939"/>
                  </a:lnTo>
                  <a:lnTo>
                    <a:pt x="62" y="1926"/>
                  </a:lnTo>
                  <a:lnTo>
                    <a:pt x="52" y="1912"/>
                  </a:lnTo>
                  <a:lnTo>
                    <a:pt x="41" y="1896"/>
                  </a:lnTo>
                  <a:lnTo>
                    <a:pt x="34" y="1878"/>
                  </a:lnTo>
                  <a:lnTo>
                    <a:pt x="34" y="1878"/>
                  </a:lnTo>
                  <a:lnTo>
                    <a:pt x="29" y="1858"/>
                  </a:lnTo>
                  <a:lnTo>
                    <a:pt x="24" y="1839"/>
                  </a:lnTo>
                  <a:lnTo>
                    <a:pt x="21" y="1820"/>
                  </a:lnTo>
                  <a:lnTo>
                    <a:pt x="18" y="1799"/>
                  </a:lnTo>
                  <a:lnTo>
                    <a:pt x="17" y="1780"/>
                  </a:lnTo>
                  <a:lnTo>
                    <a:pt x="16" y="1760"/>
                  </a:lnTo>
                  <a:lnTo>
                    <a:pt x="17" y="1720"/>
                  </a:lnTo>
                  <a:lnTo>
                    <a:pt x="17" y="1720"/>
                  </a:lnTo>
                  <a:lnTo>
                    <a:pt x="18" y="1666"/>
                  </a:lnTo>
                  <a:lnTo>
                    <a:pt x="20" y="1638"/>
                  </a:lnTo>
                  <a:lnTo>
                    <a:pt x="22" y="1611"/>
                  </a:lnTo>
                  <a:lnTo>
                    <a:pt x="26" y="1584"/>
                  </a:lnTo>
                  <a:lnTo>
                    <a:pt x="31" y="1557"/>
                  </a:lnTo>
                  <a:lnTo>
                    <a:pt x="36" y="1530"/>
                  </a:lnTo>
                  <a:lnTo>
                    <a:pt x="44" y="1505"/>
                  </a:lnTo>
                  <a:lnTo>
                    <a:pt x="44" y="1505"/>
                  </a:lnTo>
                  <a:lnTo>
                    <a:pt x="62" y="1456"/>
                  </a:lnTo>
                  <a:lnTo>
                    <a:pt x="81" y="1409"/>
                  </a:lnTo>
                  <a:lnTo>
                    <a:pt x="122" y="1314"/>
                  </a:lnTo>
                  <a:lnTo>
                    <a:pt x="122" y="1314"/>
                  </a:lnTo>
                  <a:lnTo>
                    <a:pt x="180" y="1188"/>
                  </a:lnTo>
                  <a:lnTo>
                    <a:pt x="239" y="1064"/>
                  </a:lnTo>
                  <a:lnTo>
                    <a:pt x="299" y="940"/>
                  </a:lnTo>
                  <a:lnTo>
                    <a:pt x="360" y="816"/>
                  </a:lnTo>
                  <a:lnTo>
                    <a:pt x="360" y="816"/>
                  </a:lnTo>
                  <a:lnTo>
                    <a:pt x="400" y="736"/>
                  </a:lnTo>
                  <a:lnTo>
                    <a:pt x="442" y="658"/>
                  </a:lnTo>
                  <a:lnTo>
                    <a:pt x="485" y="580"/>
                  </a:lnTo>
                  <a:lnTo>
                    <a:pt x="530" y="503"/>
                  </a:lnTo>
                  <a:lnTo>
                    <a:pt x="530" y="503"/>
                  </a:lnTo>
                  <a:lnTo>
                    <a:pt x="622" y="349"/>
                  </a:lnTo>
                  <a:lnTo>
                    <a:pt x="713" y="194"/>
                  </a:lnTo>
                  <a:lnTo>
                    <a:pt x="713" y="194"/>
                  </a:lnTo>
                  <a:lnTo>
                    <a:pt x="736" y="157"/>
                  </a:lnTo>
                  <a:lnTo>
                    <a:pt x="746" y="137"/>
                  </a:lnTo>
                  <a:lnTo>
                    <a:pt x="755" y="118"/>
                  </a:lnTo>
                  <a:lnTo>
                    <a:pt x="755" y="118"/>
                  </a:lnTo>
                  <a:lnTo>
                    <a:pt x="756" y="111"/>
                  </a:lnTo>
                  <a:lnTo>
                    <a:pt x="756" y="103"/>
                  </a:lnTo>
                  <a:lnTo>
                    <a:pt x="755" y="96"/>
                  </a:lnTo>
                  <a:lnTo>
                    <a:pt x="754" y="88"/>
                  </a:lnTo>
                  <a:lnTo>
                    <a:pt x="747" y="73"/>
                  </a:lnTo>
                  <a:lnTo>
                    <a:pt x="742" y="60"/>
                  </a:lnTo>
                  <a:lnTo>
                    <a:pt x="742" y="60"/>
                  </a:lnTo>
                  <a:lnTo>
                    <a:pt x="729" y="32"/>
                  </a:lnTo>
                  <a:lnTo>
                    <a:pt x="714" y="4"/>
                  </a:lnTo>
                  <a:lnTo>
                    <a:pt x="714" y="4"/>
                  </a:lnTo>
                  <a:lnTo>
                    <a:pt x="713" y="1"/>
                  </a:lnTo>
                  <a:lnTo>
                    <a:pt x="710" y="0"/>
                  </a:lnTo>
                  <a:lnTo>
                    <a:pt x="708" y="0"/>
                  </a:lnTo>
                  <a:lnTo>
                    <a:pt x="705" y="1"/>
                  </a:lnTo>
                  <a:lnTo>
                    <a:pt x="703" y="2"/>
                  </a:lnTo>
                  <a:lnTo>
                    <a:pt x="701" y="5"/>
                  </a:lnTo>
                  <a:lnTo>
                    <a:pt x="700" y="7"/>
                  </a:lnTo>
                  <a:lnTo>
                    <a:pt x="701" y="11"/>
                  </a:lnTo>
                  <a:lnTo>
                    <a:pt x="70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0" name="Freeform 278">
              <a:extLst>
                <a:ext uri="{FF2B5EF4-FFF2-40B4-BE49-F238E27FC236}">
                  <a16:creationId xmlns:a16="http://schemas.microsoft.com/office/drawing/2014/main" id="{A7E11791-AE34-03C0-E4E5-808C102E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3665"/>
              <a:ext cx="388" cy="382"/>
            </a:xfrm>
            <a:custGeom>
              <a:avLst/>
              <a:gdLst>
                <a:gd name="T0" fmla="*/ 761 w 776"/>
                <a:gd name="T1" fmla="*/ 6 h 764"/>
                <a:gd name="T2" fmla="*/ 750 w 776"/>
                <a:gd name="T3" fmla="*/ 33 h 764"/>
                <a:gd name="T4" fmla="*/ 732 w 776"/>
                <a:gd name="T5" fmla="*/ 56 h 764"/>
                <a:gd name="T6" fmla="*/ 691 w 776"/>
                <a:gd name="T7" fmla="*/ 100 h 764"/>
                <a:gd name="T8" fmla="*/ 668 w 776"/>
                <a:gd name="T9" fmla="*/ 125 h 764"/>
                <a:gd name="T10" fmla="*/ 620 w 776"/>
                <a:gd name="T11" fmla="*/ 176 h 764"/>
                <a:gd name="T12" fmla="*/ 596 w 776"/>
                <a:gd name="T13" fmla="*/ 202 h 764"/>
                <a:gd name="T14" fmla="*/ 551 w 776"/>
                <a:gd name="T15" fmla="*/ 251 h 764"/>
                <a:gd name="T16" fmla="*/ 456 w 776"/>
                <a:gd name="T17" fmla="*/ 342 h 764"/>
                <a:gd name="T18" fmla="*/ 408 w 776"/>
                <a:gd name="T19" fmla="*/ 386 h 764"/>
                <a:gd name="T20" fmla="*/ 258 w 776"/>
                <a:gd name="T21" fmla="*/ 522 h 764"/>
                <a:gd name="T22" fmla="*/ 208 w 776"/>
                <a:gd name="T23" fmla="*/ 568 h 764"/>
                <a:gd name="T24" fmla="*/ 134 w 776"/>
                <a:gd name="T25" fmla="*/ 640 h 764"/>
                <a:gd name="T26" fmla="*/ 108 w 776"/>
                <a:gd name="T27" fmla="*/ 664 h 764"/>
                <a:gd name="T28" fmla="*/ 3 w 776"/>
                <a:gd name="T29" fmla="*/ 752 h 764"/>
                <a:gd name="T30" fmla="*/ 2 w 776"/>
                <a:gd name="T31" fmla="*/ 754 h 764"/>
                <a:gd name="T32" fmla="*/ 2 w 776"/>
                <a:gd name="T33" fmla="*/ 759 h 764"/>
                <a:gd name="T34" fmla="*/ 6 w 776"/>
                <a:gd name="T35" fmla="*/ 764 h 764"/>
                <a:gd name="T36" fmla="*/ 11 w 776"/>
                <a:gd name="T37" fmla="*/ 764 h 764"/>
                <a:gd name="T38" fmla="*/ 14 w 776"/>
                <a:gd name="T39" fmla="*/ 763 h 764"/>
                <a:gd name="T40" fmla="*/ 120 w 776"/>
                <a:gd name="T41" fmla="*/ 675 h 764"/>
                <a:gd name="T42" fmla="*/ 145 w 776"/>
                <a:gd name="T43" fmla="*/ 652 h 764"/>
                <a:gd name="T44" fmla="*/ 218 w 776"/>
                <a:gd name="T45" fmla="*/ 579 h 764"/>
                <a:gd name="T46" fmla="*/ 269 w 776"/>
                <a:gd name="T47" fmla="*/ 531 h 764"/>
                <a:gd name="T48" fmla="*/ 426 w 776"/>
                <a:gd name="T49" fmla="*/ 392 h 764"/>
                <a:gd name="T50" fmla="*/ 476 w 776"/>
                <a:gd name="T51" fmla="*/ 345 h 764"/>
                <a:gd name="T52" fmla="*/ 526 w 776"/>
                <a:gd name="T53" fmla="*/ 299 h 764"/>
                <a:gd name="T54" fmla="*/ 573 w 776"/>
                <a:gd name="T55" fmla="*/ 249 h 764"/>
                <a:gd name="T56" fmla="*/ 619 w 776"/>
                <a:gd name="T57" fmla="*/ 198 h 764"/>
                <a:gd name="T58" fmla="*/ 691 w 776"/>
                <a:gd name="T59" fmla="*/ 123 h 764"/>
                <a:gd name="T60" fmla="*/ 714 w 776"/>
                <a:gd name="T61" fmla="*/ 97 h 764"/>
                <a:gd name="T62" fmla="*/ 751 w 776"/>
                <a:gd name="T63" fmla="*/ 57 h 764"/>
                <a:gd name="T64" fmla="*/ 767 w 776"/>
                <a:gd name="T65" fmla="*/ 35 h 764"/>
                <a:gd name="T66" fmla="*/ 776 w 776"/>
                <a:gd name="T67" fmla="*/ 10 h 764"/>
                <a:gd name="T68" fmla="*/ 776 w 776"/>
                <a:gd name="T69" fmla="*/ 6 h 764"/>
                <a:gd name="T70" fmla="*/ 773 w 776"/>
                <a:gd name="T71" fmla="*/ 2 h 764"/>
                <a:gd name="T72" fmla="*/ 768 w 776"/>
                <a:gd name="T73" fmla="*/ 0 h 764"/>
                <a:gd name="T74" fmla="*/ 763 w 776"/>
                <a:gd name="T75" fmla="*/ 2 h 764"/>
                <a:gd name="T76" fmla="*/ 761 w 776"/>
                <a:gd name="T77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6" h="764">
                  <a:moveTo>
                    <a:pt x="761" y="6"/>
                  </a:moveTo>
                  <a:lnTo>
                    <a:pt x="761" y="6"/>
                  </a:lnTo>
                  <a:lnTo>
                    <a:pt x="756" y="20"/>
                  </a:lnTo>
                  <a:lnTo>
                    <a:pt x="750" y="33"/>
                  </a:lnTo>
                  <a:lnTo>
                    <a:pt x="742" y="44"/>
                  </a:lnTo>
                  <a:lnTo>
                    <a:pt x="732" y="56"/>
                  </a:lnTo>
                  <a:lnTo>
                    <a:pt x="711" y="78"/>
                  </a:lnTo>
                  <a:lnTo>
                    <a:pt x="691" y="100"/>
                  </a:lnTo>
                  <a:lnTo>
                    <a:pt x="691" y="100"/>
                  </a:lnTo>
                  <a:lnTo>
                    <a:pt x="668" y="125"/>
                  </a:lnTo>
                  <a:lnTo>
                    <a:pt x="644" y="151"/>
                  </a:lnTo>
                  <a:lnTo>
                    <a:pt x="620" y="176"/>
                  </a:lnTo>
                  <a:lnTo>
                    <a:pt x="596" y="202"/>
                  </a:lnTo>
                  <a:lnTo>
                    <a:pt x="596" y="202"/>
                  </a:lnTo>
                  <a:lnTo>
                    <a:pt x="574" y="226"/>
                  </a:lnTo>
                  <a:lnTo>
                    <a:pt x="551" y="251"/>
                  </a:lnTo>
                  <a:lnTo>
                    <a:pt x="504" y="297"/>
                  </a:lnTo>
                  <a:lnTo>
                    <a:pt x="456" y="342"/>
                  </a:lnTo>
                  <a:lnTo>
                    <a:pt x="408" y="386"/>
                  </a:lnTo>
                  <a:lnTo>
                    <a:pt x="408" y="386"/>
                  </a:lnTo>
                  <a:lnTo>
                    <a:pt x="308" y="477"/>
                  </a:lnTo>
                  <a:lnTo>
                    <a:pt x="258" y="522"/>
                  </a:lnTo>
                  <a:lnTo>
                    <a:pt x="208" y="568"/>
                  </a:lnTo>
                  <a:lnTo>
                    <a:pt x="208" y="568"/>
                  </a:lnTo>
                  <a:lnTo>
                    <a:pt x="158" y="616"/>
                  </a:lnTo>
                  <a:lnTo>
                    <a:pt x="134" y="640"/>
                  </a:lnTo>
                  <a:lnTo>
                    <a:pt x="108" y="664"/>
                  </a:lnTo>
                  <a:lnTo>
                    <a:pt x="108" y="664"/>
                  </a:lnTo>
                  <a:lnTo>
                    <a:pt x="57" y="708"/>
                  </a:lnTo>
                  <a:lnTo>
                    <a:pt x="3" y="752"/>
                  </a:lnTo>
                  <a:lnTo>
                    <a:pt x="3" y="752"/>
                  </a:lnTo>
                  <a:lnTo>
                    <a:pt x="2" y="754"/>
                  </a:lnTo>
                  <a:lnTo>
                    <a:pt x="0" y="757"/>
                  </a:lnTo>
                  <a:lnTo>
                    <a:pt x="2" y="759"/>
                  </a:lnTo>
                  <a:lnTo>
                    <a:pt x="3" y="762"/>
                  </a:lnTo>
                  <a:lnTo>
                    <a:pt x="6" y="764"/>
                  </a:lnTo>
                  <a:lnTo>
                    <a:pt x="8" y="764"/>
                  </a:lnTo>
                  <a:lnTo>
                    <a:pt x="11" y="764"/>
                  </a:lnTo>
                  <a:lnTo>
                    <a:pt x="14" y="763"/>
                  </a:lnTo>
                  <a:lnTo>
                    <a:pt x="14" y="763"/>
                  </a:lnTo>
                  <a:lnTo>
                    <a:pt x="67" y="719"/>
                  </a:lnTo>
                  <a:lnTo>
                    <a:pt x="120" y="675"/>
                  </a:lnTo>
                  <a:lnTo>
                    <a:pt x="120" y="675"/>
                  </a:lnTo>
                  <a:lnTo>
                    <a:pt x="145" y="652"/>
                  </a:lnTo>
                  <a:lnTo>
                    <a:pt x="169" y="627"/>
                  </a:lnTo>
                  <a:lnTo>
                    <a:pt x="218" y="579"/>
                  </a:lnTo>
                  <a:lnTo>
                    <a:pt x="218" y="579"/>
                  </a:lnTo>
                  <a:lnTo>
                    <a:pt x="269" y="531"/>
                  </a:lnTo>
                  <a:lnTo>
                    <a:pt x="322" y="485"/>
                  </a:lnTo>
                  <a:lnTo>
                    <a:pt x="426" y="392"/>
                  </a:lnTo>
                  <a:lnTo>
                    <a:pt x="426" y="392"/>
                  </a:lnTo>
                  <a:lnTo>
                    <a:pt x="476" y="345"/>
                  </a:lnTo>
                  <a:lnTo>
                    <a:pt x="526" y="299"/>
                  </a:lnTo>
                  <a:lnTo>
                    <a:pt x="526" y="299"/>
                  </a:lnTo>
                  <a:lnTo>
                    <a:pt x="550" y="275"/>
                  </a:lnTo>
                  <a:lnTo>
                    <a:pt x="573" y="249"/>
                  </a:lnTo>
                  <a:lnTo>
                    <a:pt x="619" y="198"/>
                  </a:lnTo>
                  <a:lnTo>
                    <a:pt x="619" y="198"/>
                  </a:lnTo>
                  <a:lnTo>
                    <a:pt x="667" y="148"/>
                  </a:lnTo>
                  <a:lnTo>
                    <a:pt x="691" y="123"/>
                  </a:lnTo>
                  <a:lnTo>
                    <a:pt x="714" y="97"/>
                  </a:lnTo>
                  <a:lnTo>
                    <a:pt x="714" y="97"/>
                  </a:lnTo>
                  <a:lnTo>
                    <a:pt x="733" y="76"/>
                  </a:lnTo>
                  <a:lnTo>
                    <a:pt x="751" y="57"/>
                  </a:lnTo>
                  <a:lnTo>
                    <a:pt x="759" y="46"/>
                  </a:lnTo>
                  <a:lnTo>
                    <a:pt x="767" y="35"/>
                  </a:lnTo>
                  <a:lnTo>
                    <a:pt x="772" y="23"/>
                  </a:lnTo>
                  <a:lnTo>
                    <a:pt x="776" y="10"/>
                  </a:lnTo>
                  <a:lnTo>
                    <a:pt x="776" y="10"/>
                  </a:lnTo>
                  <a:lnTo>
                    <a:pt x="776" y="6"/>
                  </a:lnTo>
                  <a:lnTo>
                    <a:pt x="774" y="3"/>
                  </a:lnTo>
                  <a:lnTo>
                    <a:pt x="773" y="2"/>
                  </a:lnTo>
                  <a:lnTo>
                    <a:pt x="770" y="1"/>
                  </a:lnTo>
                  <a:lnTo>
                    <a:pt x="768" y="0"/>
                  </a:lnTo>
                  <a:lnTo>
                    <a:pt x="764" y="1"/>
                  </a:lnTo>
                  <a:lnTo>
                    <a:pt x="763" y="2"/>
                  </a:lnTo>
                  <a:lnTo>
                    <a:pt x="761" y="6"/>
                  </a:lnTo>
                  <a:lnTo>
                    <a:pt x="76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1" name="Freeform 279">
              <a:extLst>
                <a:ext uri="{FF2B5EF4-FFF2-40B4-BE49-F238E27FC236}">
                  <a16:creationId xmlns:a16="http://schemas.microsoft.com/office/drawing/2014/main" id="{24F40123-F4EE-33E3-7905-4512647D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" y="3897"/>
              <a:ext cx="287" cy="59"/>
            </a:xfrm>
            <a:custGeom>
              <a:avLst/>
              <a:gdLst>
                <a:gd name="T0" fmla="*/ 11 w 573"/>
                <a:gd name="T1" fmla="*/ 26 h 117"/>
                <a:gd name="T2" fmla="*/ 11 w 573"/>
                <a:gd name="T3" fmla="*/ 26 h 117"/>
                <a:gd name="T4" fmla="*/ 29 w 573"/>
                <a:gd name="T5" fmla="*/ 23 h 117"/>
                <a:gd name="T6" fmla="*/ 47 w 573"/>
                <a:gd name="T7" fmla="*/ 19 h 117"/>
                <a:gd name="T8" fmla="*/ 65 w 573"/>
                <a:gd name="T9" fmla="*/ 16 h 117"/>
                <a:gd name="T10" fmla="*/ 84 w 573"/>
                <a:gd name="T11" fmla="*/ 15 h 117"/>
                <a:gd name="T12" fmla="*/ 120 w 573"/>
                <a:gd name="T13" fmla="*/ 15 h 117"/>
                <a:gd name="T14" fmla="*/ 157 w 573"/>
                <a:gd name="T15" fmla="*/ 18 h 117"/>
                <a:gd name="T16" fmla="*/ 194 w 573"/>
                <a:gd name="T17" fmla="*/ 21 h 117"/>
                <a:gd name="T18" fmla="*/ 231 w 573"/>
                <a:gd name="T19" fmla="*/ 28 h 117"/>
                <a:gd name="T20" fmla="*/ 304 w 573"/>
                <a:gd name="T21" fmla="*/ 41 h 117"/>
                <a:gd name="T22" fmla="*/ 304 w 573"/>
                <a:gd name="T23" fmla="*/ 41 h 117"/>
                <a:gd name="T24" fmla="*/ 371 w 573"/>
                <a:gd name="T25" fmla="*/ 52 h 117"/>
                <a:gd name="T26" fmla="*/ 404 w 573"/>
                <a:gd name="T27" fmla="*/ 58 h 117"/>
                <a:gd name="T28" fmla="*/ 437 w 573"/>
                <a:gd name="T29" fmla="*/ 65 h 117"/>
                <a:gd name="T30" fmla="*/ 469 w 573"/>
                <a:gd name="T31" fmla="*/ 74 h 117"/>
                <a:gd name="T32" fmla="*/ 501 w 573"/>
                <a:gd name="T33" fmla="*/ 85 h 117"/>
                <a:gd name="T34" fmla="*/ 518 w 573"/>
                <a:gd name="T35" fmla="*/ 92 h 117"/>
                <a:gd name="T36" fmla="*/ 532 w 573"/>
                <a:gd name="T37" fmla="*/ 99 h 117"/>
                <a:gd name="T38" fmla="*/ 548 w 573"/>
                <a:gd name="T39" fmla="*/ 107 h 117"/>
                <a:gd name="T40" fmla="*/ 562 w 573"/>
                <a:gd name="T41" fmla="*/ 116 h 117"/>
                <a:gd name="T42" fmla="*/ 562 w 573"/>
                <a:gd name="T43" fmla="*/ 116 h 117"/>
                <a:gd name="T44" fmla="*/ 564 w 573"/>
                <a:gd name="T45" fmla="*/ 117 h 117"/>
                <a:gd name="T46" fmla="*/ 568 w 573"/>
                <a:gd name="T47" fmla="*/ 117 h 117"/>
                <a:gd name="T48" fmla="*/ 571 w 573"/>
                <a:gd name="T49" fmla="*/ 116 h 117"/>
                <a:gd name="T50" fmla="*/ 572 w 573"/>
                <a:gd name="T51" fmla="*/ 114 h 117"/>
                <a:gd name="T52" fmla="*/ 573 w 573"/>
                <a:gd name="T53" fmla="*/ 111 h 117"/>
                <a:gd name="T54" fmla="*/ 573 w 573"/>
                <a:gd name="T55" fmla="*/ 108 h 117"/>
                <a:gd name="T56" fmla="*/ 572 w 573"/>
                <a:gd name="T57" fmla="*/ 106 h 117"/>
                <a:gd name="T58" fmla="*/ 569 w 573"/>
                <a:gd name="T59" fmla="*/ 103 h 117"/>
                <a:gd name="T60" fmla="*/ 569 w 573"/>
                <a:gd name="T61" fmla="*/ 103 h 117"/>
                <a:gd name="T62" fmla="*/ 555 w 573"/>
                <a:gd name="T63" fmla="*/ 94 h 117"/>
                <a:gd name="T64" fmla="*/ 540 w 573"/>
                <a:gd name="T65" fmla="*/ 85 h 117"/>
                <a:gd name="T66" fmla="*/ 525 w 573"/>
                <a:gd name="T67" fmla="*/ 79 h 117"/>
                <a:gd name="T68" fmla="*/ 509 w 573"/>
                <a:gd name="T69" fmla="*/ 71 h 117"/>
                <a:gd name="T70" fmla="*/ 477 w 573"/>
                <a:gd name="T71" fmla="*/ 60 h 117"/>
                <a:gd name="T72" fmla="*/ 444 w 573"/>
                <a:gd name="T73" fmla="*/ 51 h 117"/>
                <a:gd name="T74" fmla="*/ 409 w 573"/>
                <a:gd name="T75" fmla="*/ 43 h 117"/>
                <a:gd name="T76" fmla="*/ 375 w 573"/>
                <a:gd name="T77" fmla="*/ 37 h 117"/>
                <a:gd name="T78" fmla="*/ 308 w 573"/>
                <a:gd name="T79" fmla="*/ 25 h 117"/>
                <a:gd name="T80" fmla="*/ 308 w 573"/>
                <a:gd name="T81" fmla="*/ 25 h 117"/>
                <a:gd name="T82" fmla="*/ 232 w 573"/>
                <a:gd name="T83" fmla="*/ 12 h 117"/>
                <a:gd name="T84" fmla="*/ 195 w 573"/>
                <a:gd name="T85" fmla="*/ 7 h 117"/>
                <a:gd name="T86" fmla="*/ 157 w 573"/>
                <a:gd name="T87" fmla="*/ 2 h 117"/>
                <a:gd name="T88" fmla="*/ 120 w 573"/>
                <a:gd name="T89" fmla="*/ 0 h 117"/>
                <a:gd name="T90" fmla="*/ 81 w 573"/>
                <a:gd name="T91" fmla="*/ 1 h 117"/>
                <a:gd name="T92" fmla="*/ 62 w 573"/>
                <a:gd name="T93" fmla="*/ 2 h 117"/>
                <a:gd name="T94" fmla="*/ 44 w 573"/>
                <a:gd name="T95" fmla="*/ 3 h 117"/>
                <a:gd name="T96" fmla="*/ 25 w 573"/>
                <a:gd name="T97" fmla="*/ 7 h 117"/>
                <a:gd name="T98" fmla="*/ 6 w 573"/>
                <a:gd name="T99" fmla="*/ 11 h 117"/>
                <a:gd name="T100" fmla="*/ 6 w 573"/>
                <a:gd name="T101" fmla="*/ 11 h 117"/>
                <a:gd name="T102" fmla="*/ 3 w 573"/>
                <a:gd name="T103" fmla="*/ 12 h 117"/>
                <a:gd name="T104" fmla="*/ 2 w 573"/>
                <a:gd name="T105" fmla="*/ 15 h 117"/>
                <a:gd name="T106" fmla="*/ 0 w 573"/>
                <a:gd name="T107" fmla="*/ 18 h 117"/>
                <a:gd name="T108" fmla="*/ 0 w 573"/>
                <a:gd name="T109" fmla="*/ 20 h 117"/>
                <a:gd name="T110" fmla="*/ 2 w 573"/>
                <a:gd name="T111" fmla="*/ 23 h 117"/>
                <a:gd name="T112" fmla="*/ 4 w 573"/>
                <a:gd name="T113" fmla="*/ 25 h 117"/>
                <a:gd name="T114" fmla="*/ 7 w 573"/>
                <a:gd name="T115" fmla="*/ 26 h 117"/>
                <a:gd name="T116" fmla="*/ 11 w 573"/>
                <a:gd name="T117" fmla="*/ 26 h 117"/>
                <a:gd name="T118" fmla="*/ 11 w 573"/>
                <a:gd name="T119" fmla="*/ 2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3" h="117">
                  <a:moveTo>
                    <a:pt x="11" y="26"/>
                  </a:moveTo>
                  <a:lnTo>
                    <a:pt x="11" y="26"/>
                  </a:lnTo>
                  <a:lnTo>
                    <a:pt x="29" y="23"/>
                  </a:lnTo>
                  <a:lnTo>
                    <a:pt x="47" y="19"/>
                  </a:lnTo>
                  <a:lnTo>
                    <a:pt x="65" y="16"/>
                  </a:lnTo>
                  <a:lnTo>
                    <a:pt x="84" y="15"/>
                  </a:lnTo>
                  <a:lnTo>
                    <a:pt x="120" y="15"/>
                  </a:lnTo>
                  <a:lnTo>
                    <a:pt x="157" y="18"/>
                  </a:lnTo>
                  <a:lnTo>
                    <a:pt x="194" y="21"/>
                  </a:lnTo>
                  <a:lnTo>
                    <a:pt x="231" y="28"/>
                  </a:lnTo>
                  <a:lnTo>
                    <a:pt x="304" y="41"/>
                  </a:lnTo>
                  <a:lnTo>
                    <a:pt x="304" y="41"/>
                  </a:lnTo>
                  <a:lnTo>
                    <a:pt x="371" y="52"/>
                  </a:lnTo>
                  <a:lnTo>
                    <a:pt x="404" y="58"/>
                  </a:lnTo>
                  <a:lnTo>
                    <a:pt x="437" y="65"/>
                  </a:lnTo>
                  <a:lnTo>
                    <a:pt x="469" y="74"/>
                  </a:lnTo>
                  <a:lnTo>
                    <a:pt x="501" y="85"/>
                  </a:lnTo>
                  <a:lnTo>
                    <a:pt x="518" y="92"/>
                  </a:lnTo>
                  <a:lnTo>
                    <a:pt x="532" y="99"/>
                  </a:lnTo>
                  <a:lnTo>
                    <a:pt x="548" y="107"/>
                  </a:lnTo>
                  <a:lnTo>
                    <a:pt x="562" y="116"/>
                  </a:lnTo>
                  <a:lnTo>
                    <a:pt x="562" y="116"/>
                  </a:lnTo>
                  <a:lnTo>
                    <a:pt x="564" y="117"/>
                  </a:lnTo>
                  <a:lnTo>
                    <a:pt x="568" y="117"/>
                  </a:lnTo>
                  <a:lnTo>
                    <a:pt x="571" y="116"/>
                  </a:lnTo>
                  <a:lnTo>
                    <a:pt x="572" y="114"/>
                  </a:lnTo>
                  <a:lnTo>
                    <a:pt x="573" y="111"/>
                  </a:lnTo>
                  <a:lnTo>
                    <a:pt x="573" y="108"/>
                  </a:lnTo>
                  <a:lnTo>
                    <a:pt x="572" y="106"/>
                  </a:lnTo>
                  <a:lnTo>
                    <a:pt x="569" y="103"/>
                  </a:lnTo>
                  <a:lnTo>
                    <a:pt x="569" y="103"/>
                  </a:lnTo>
                  <a:lnTo>
                    <a:pt x="555" y="94"/>
                  </a:lnTo>
                  <a:lnTo>
                    <a:pt x="540" y="85"/>
                  </a:lnTo>
                  <a:lnTo>
                    <a:pt x="525" y="79"/>
                  </a:lnTo>
                  <a:lnTo>
                    <a:pt x="509" y="71"/>
                  </a:lnTo>
                  <a:lnTo>
                    <a:pt x="477" y="60"/>
                  </a:lnTo>
                  <a:lnTo>
                    <a:pt x="444" y="51"/>
                  </a:lnTo>
                  <a:lnTo>
                    <a:pt x="409" y="43"/>
                  </a:lnTo>
                  <a:lnTo>
                    <a:pt x="375" y="37"/>
                  </a:lnTo>
                  <a:lnTo>
                    <a:pt x="308" y="25"/>
                  </a:lnTo>
                  <a:lnTo>
                    <a:pt x="308" y="25"/>
                  </a:lnTo>
                  <a:lnTo>
                    <a:pt x="232" y="12"/>
                  </a:lnTo>
                  <a:lnTo>
                    <a:pt x="195" y="7"/>
                  </a:lnTo>
                  <a:lnTo>
                    <a:pt x="157" y="2"/>
                  </a:lnTo>
                  <a:lnTo>
                    <a:pt x="120" y="0"/>
                  </a:lnTo>
                  <a:lnTo>
                    <a:pt x="81" y="1"/>
                  </a:lnTo>
                  <a:lnTo>
                    <a:pt x="62" y="2"/>
                  </a:lnTo>
                  <a:lnTo>
                    <a:pt x="44" y="3"/>
                  </a:lnTo>
                  <a:lnTo>
                    <a:pt x="25" y="7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6"/>
                  </a:lnTo>
                  <a:lnTo>
                    <a:pt x="11" y="26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2" name="Freeform 280">
              <a:extLst>
                <a:ext uri="{FF2B5EF4-FFF2-40B4-BE49-F238E27FC236}">
                  <a16:creationId xmlns:a16="http://schemas.microsoft.com/office/drawing/2014/main" id="{093CD9B5-3239-2511-99FD-E50F1A4D6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3929"/>
              <a:ext cx="94" cy="78"/>
            </a:xfrm>
            <a:custGeom>
              <a:avLst/>
              <a:gdLst>
                <a:gd name="T0" fmla="*/ 173 w 189"/>
                <a:gd name="T1" fmla="*/ 7 h 158"/>
                <a:gd name="T2" fmla="*/ 173 w 189"/>
                <a:gd name="T3" fmla="*/ 7 h 158"/>
                <a:gd name="T4" fmla="*/ 170 w 189"/>
                <a:gd name="T5" fmla="*/ 18 h 158"/>
                <a:gd name="T6" fmla="*/ 162 w 189"/>
                <a:gd name="T7" fmla="*/ 29 h 158"/>
                <a:gd name="T8" fmla="*/ 154 w 189"/>
                <a:gd name="T9" fmla="*/ 39 h 158"/>
                <a:gd name="T10" fmla="*/ 144 w 189"/>
                <a:gd name="T11" fmla="*/ 49 h 158"/>
                <a:gd name="T12" fmla="*/ 123 w 189"/>
                <a:gd name="T13" fmla="*/ 67 h 158"/>
                <a:gd name="T14" fmla="*/ 103 w 189"/>
                <a:gd name="T15" fmla="*/ 84 h 158"/>
                <a:gd name="T16" fmla="*/ 103 w 189"/>
                <a:gd name="T17" fmla="*/ 84 h 158"/>
                <a:gd name="T18" fmla="*/ 93 w 189"/>
                <a:gd name="T19" fmla="*/ 94 h 158"/>
                <a:gd name="T20" fmla="*/ 81 w 189"/>
                <a:gd name="T21" fmla="*/ 103 h 158"/>
                <a:gd name="T22" fmla="*/ 55 w 189"/>
                <a:gd name="T23" fmla="*/ 118 h 158"/>
                <a:gd name="T24" fmla="*/ 30 w 189"/>
                <a:gd name="T25" fmla="*/ 132 h 158"/>
                <a:gd name="T26" fmla="*/ 4 w 189"/>
                <a:gd name="T27" fmla="*/ 144 h 158"/>
                <a:gd name="T28" fmla="*/ 4 w 189"/>
                <a:gd name="T29" fmla="*/ 144 h 158"/>
                <a:gd name="T30" fmla="*/ 2 w 189"/>
                <a:gd name="T31" fmla="*/ 146 h 158"/>
                <a:gd name="T32" fmla="*/ 0 w 189"/>
                <a:gd name="T33" fmla="*/ 149 h 158"/>
                <a:gd name="T34" fmla="*/ 0 w 189"/>
                <a:gd name="T35" fmla="*/ 151 h 158"/>
                <a:gd name="T36" fmla="*/ 2 w 189"/>
                <a:gd name="T37" fmla="*/ 154 h 158"/>
                <a:gd name="T38" fmla="*/ 3 w 189"/>
                <a:gd name="T39" fmla="*/ 157 h 158"/>
                <a:gd name="T40" fmla="*/ 6 w 189"/>
                <a:gd name="T41" fmla="*/ 158 h 158"/>
                <a:gd name="T42" fmla="*/ 8 w 189"/>
                <a:gd name="T43" fmla="*/ 158 h 158"/>
                <a:gd name="T44" fmla="*/ 12 w 189"/>
                <a:gd name="T45" fmla="*/ 158 h 158"/>
                <a:gd name="T46" fmla="*/ 12 w 189"/>
                <a:gd name="T47" fmla="*/ 158 h 158"/>
                <a:gd name="T48" fmla="*/ 41 w 189"/>
                <a:gd name="T49" fmla="*/ 144 h 158"/>
                <a:gd name="T50" fmla="*/ 68 w 189"/>
                <a:gd name="T51" fmla="*/ 128 h 158"/>
                <a:gd name="T52" fmla="*/ 95 w 189"/>
                <a:gd name="T53" fmla="*/ 109 h 158"/>
                <a:gd name="T54" fmla="*/ 108 w 189"/>
                <a:gd name="T55" fmla="*/ 100 h 158"/>
                <a:gd name="T56" fmla="*/ 121 w 189"/>
                <a:gd name="T57" fmla="*/ 89 h 158"/>
                <a:gd name="T58" fmla="*/ 121 w 189"/>
                <a:gd name="T59" fmla="*/ 89 h 158"/>
                <a:gd name="T60" fmla="*/ 140 w 189"/>
                <a:gd name="T61" fmla="*/ 72 h 158"/>
                <a:gd name="T62" fmla="*/ 161 w 189"/>
                <a:gd name="T63" fmla="*/ 54 h 158"/>
                <a:gd name="T64" fmla="*/ 170 w 189"/>
                <a:gd name="T65" fmla="*/ 44 h 158"/>
                <a:gd name="T66" fmla="*/ 177 w 189"/>
                <a:gd name="T67" fmla="*/ 34 h 158"/>
                <a:gd name="T68" fmla="*/ 184 w 189"/>
                <a:gd name="T69" fmla="*/ 22 h 158"/>
                <a:gd name="T70" fmla="*/ 187 w 189"/>
                <a:gd name="T71" fmla="*/ 11 h 158"/>
                <a:gd name="T72" fmla="*/ 187 w 189"/>
                <a:gd name="T73" fmla="*/ 11 h 158"/>
                <a:gd name="T74" fmla="*/ 189 w 189"/>
                <a:gd name="T75" fmla="*/ 7 h 158"/>
                <a:gd name="T76" fmla="*/ 187 w 189"/>
                <a:gd name="T77" fmla="*/ 4 h 158"/>
                <a:gd name="T78" fmla="*/ 185 w 189"/>
                <a:gd name="T79" fmla="*/ 2 h 158"/>
                <a:gd name="T80" fmla="*/ 182 w 189"/>
                <a:gd name="T81" fmla="*/ 2 h 158"/>
                <a:gd name="T82" fmla="*/ 180 w 189"/>
                <a:gd name="T83" fmla="*/ 0 h 158"/>
                <a:gd name="T84" fmla="*/ 177 w 189"/>
                <a:gd name="T85" fmla="*/ 2 h 158"/>
                <a:gd name="T86" fmla="*/ 175 w 189"/>
                <a:gd name="T87" fmla="*/ 3 h 158"/>
                <a:gd name="T88" fmla="*/ 173 w 189"/>
                <a:gd name="T89" fmla="*/ 7 h 158"/>
                <a:gd name="T90" fmla="*/ 173 w 189"/>
                <a:gd name="T91" fmla="*/ 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" h="158">
                  <a:moveTo>
                    <a:pt x="173" y="7"/>
                  </a:moveTo>
                  <a:lnTo>
                    <a:pt x="173" y="7"/>
                  </a:lnTo>
                  <a:lnTo>
                    <a:pt x="170" y="18"/>
                  </a:lnTo>
                  <a:lnTo>
                    <a:pt x="162" y="29"/>
                  </a:lnTo>
                  <a:lnTo>
                    <a:pt x="154" y="39"/>
                  </a:lnTo>
                  <a:lnTo>
                    <a:pt x="144" y="49"/>
                  </a:lnTo>
                  <a:lnTo>
                    <a:pt x="123" y="67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3" y="94"/>
                  </a:lnTo>
                  <a:lnTo>
                    <a:pt x="81" y="103"/>
                  </a:lnTo>
                  <a:lnTo>
                    <a:pt x="55" y="118"/>
                  </a:lnTo>
                  <a:lnTo>
                    <a:pt x="30" y="132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2" y="146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7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12" y="158"/>
                  </a:lnTo>
                  <a:lnTo>
                    <a:pt x="12" y="158"/>
                  </a:lnTo>
                  <a:lnTo>
                    <a:pt x="41" y="144"/>
                  </a:lnTo>
                  <a:lnTo>
                    <a:pt x="68" y="128"/>
                  </a:lnTo>
                  <a:lnTo>
                    <a:pt x="95" y="109"/>
                  </a:lnTo>
                  <a:lnTo>
                    <a:pt x="108" y="100"/>
                  </a:lnTo>
                  <a:lnTo>
                    <a:pt x="121" y="89"/>
                  </a:lnTo>
                  <a:lnTo>
                    <a:pt x="121" y="89"/>
                  </a:lnTo>
                  <a:lnTo>
                    <a:pt x="140" y="72"/>
                  </a:lnTo>
                  <a:lnTo>
                    <a:pt x="161" y="54"/>
                  </a:lnTo>
                  <a:lnTo>
                    <a:pt x="170" y="44"/>
                  </a:lnTo>
                  <a:lnTo>
                    <a:pt x="177" y="34"/>
                  </a:lnTo>
                  <a:lnTo>
                    <a:pt x="184" y="22"/>
                  </a:lnTo>
                  <a:lnTo>
                    <a:pt x="187" y="11"/>
                  </a:lnTo>
                  <a:lnTo>
                    <a:pt x="187" y="11"/>
                  </a:lnTo>
                  <a:lnTo>
                    <a:pt x="189" y="7"/>
                  </a:lnTo>
                  <a:lnTo>
                    <a:pt x="187" y="4"/>
                  </a:lnTo>
                  <a:lnTo>
                    <a:pt x="185" y="2"/>
                  </a:lnTo>
                  <a:lnTo>
                    <a:pt x="182" y="2"/>
                  </a:lnTo>
                  <a:lnTo>
                    <a:pt x="180" y="0"/>
                  </a:lnTo>
                  <a:lnTo>
                    <a:pt x="177" y="2"/>
                  </a:lnTo>
                  <a:lnTo>
                    <a:pt x="175" y="3"/>
                  </a:lnTo>
                  <a:lnTo>
                    <a:pt x="173" y="7"/>
                  </a:lnTo>
                  <a:lnTo>
                    <a:pt x="17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3" name="Freeform 281">
              <a:extLst>
                <a:ext uri="{FF2B5EF4-FFF2-40B4-BE49-F238E27FC236}">
                  <a16:creationId xmlns:a16="http://schemas.microsoft.com/office/drawing/2014/main" id="{A68AD957-6C8C-6EB7-2E75-4F9C3257D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" y="3947"/>
              <a:ext cx="55" cy="74"/>
            </a:xfrm>
            <a:custGeom>
              <a:avLst/>
              <a:gdLst>
                <a:gd name="T0" fmla="*/ 94 w 109"/>
                <a:gd name="T1" fmla="*/ 5 h 149"/>
                <a:gd name="T2" fmla="*/ 94 w 109"/>
                <a:gd name="T3" fmla="*/ 5 h 149"/>
                <a:gd name="T4" fmla="*/ 91 w 109"/>
                <a:gd name="T5" fmla="*/ 16 h 149"/>
                <a:gd name="T6" fmla="*/ 89 w 109"/>
                <a:gd name="T7" fmla="*/ 25 h 149"/>
                <a:gd name="T8" fmla="*/ 81 w 109"/>
                <a:gd name="T9" fmla="*/ 44 h 149"/>
                <a:gd name="T10" fmla="*/ 71 w 109"/>
                <a:gd name="T11" fmla="*/ 60 h 149"/>
                <a:gd name="T12" fmla="*/ 59 w 109"/>
                <a:gd name="T13" fmla="*/ 77 h 149"/>
                <a:gd name="T14" fmla="*/ 45 w 109"/>
                <a:gd name="T15" fmla="*/ 92 h 149"/>
                <a:gd name="T16" fmla="*/ 31 w 109"/>
                <a:gd name="T17" fmla="*/ 108 h 149"/>
                <a:gd name="T18" fmla="*/ 3 w 109"/>
                <a:gd name="T19" fmla="*/ 136 h 149"/>
                <a:gd name="T20" fmla="*/ 3 w 109"/>
                <a:gd name="T21" fmla="*/ 136 h 149"/>
                <a:gd name="T22" fmla="*/ 0 w 109"/>
                <a:gd name="T23" fmla="*/ 139 h 149"/>
                <a:gd name="T24" fmla="*/ 0 w 109"/>
                <a:gd name="T25" fmla="*/ 141 h 149"/>
                <a:gd name="T26" fmla="*/ 0 w 109"/>
                <a:gd name="T27" fmla="*/ 144 h 149"/>
                <a:gd name="T28" fmla="*/ 3 w 109"/>
                <a:gd name="T29" fmla="*/ 146 h 149"/>
                <a:gd name="T30" fmla="*/ 5 w 109"/>
                <a:gd name="T31" fmla="*/ 148 h 149"/>
                <a:gd name="T32" fmla="*/ 8 w 109"/>
                <a:gd name="T33" fmla="*/ 149 h 149"/>
                <a:gd name="T34" fmla="*/ 10 w 109"/>
                <a:gd name="T35" fmla="*/ 148 h 149"/>
                <a:gd name="T36" fmla="*/ 13 w 109"/>
                <a:gd name="T37" fmla="*/ 146 h 149"/>
                <a:gd name="T38" fmla="*/ 13 w 109"/>
                <a:gd name="T39" fmla="*/ 146 h 149"/>
                <a:gd name="T40" fmla="*/ 44 w 109"/>
                <a:gd name="T41" fmla="*/ 117 h 149"/>
                <a:gd name="T42" fmla="*/ 58 w 109"/>
                <a:gd name="T43" fmla="*/ 101 h 149"/>
                <a:gd name="T44" fmla="*/ 72 w 109"/>
                <a:gd name="T45" fmla="*/ 85 h 149"/>
                <a:gd name="T46" fmla="*/ 85 w 109"/>
                <a:gd name="T47" fmla="*/ 68 h 149"/>
                <a:gd name="T48" fmla="*/ 95 w 109"/>
                <a:gd name="T49" fmla="*/ 49 h 149"/>
                <a:gd name="T50" fmla="*/ 103 w 109"/>
                <a:gd name="T51" fmla="*/ 30 h 149"/>
                <a:gd name="T52" fmla="*/ 107 w 109"/>
                <a:gd name="T53" fmla="*/ 21 h 149"/>
                <a:gd name="T54" fmla="*/ 109 w 109"/>
                <a:gd name="T55" fmla="*/ 10 h 149"/>
                <a:gd name="T56" fmla="*/ 109 w 109"/>
                <a:gd name="T57" fmla="*/ 10 h 149"/>
                <a:gd name="T58" fmla="*/ 108 w 109"/>
                <a:gd name="T59" fmla="*/ 7 h 149"/>
                <a:gd name="T60" fmla="*/ 107 w 109"/>
                <a:gd name="T61" fmla="*/ 4 h 149"/>
                <a:gd name="T62" fmla="*/ 105 w 109"/>
                <a:gd name="T63" fmla="*/ 1 h 149"/>
                <a:gd name="T64" fmla="*/ 103 w 109"/>
                <a:gd name="T65" fmla="*/ 0 h 149"/>
                <a:gd name="T66" fmla="*/ 99 w 109"/>
                <a:gd name="T67" fmla="*/ 0 h 149"/>
                <a:gd name="T68" fmla="*/ 96 w 109"/>
                <a:gd name="T69" fmla="*/ 1 h 149"/>
                <a:gd name="T70" fmla="*/ 95 w 109"/>
                <a:gd name="T71" fmla="*/ 3 h 149"/>
                <a:gd name="T72" fmla="*/ 94 w 109"/>
                <a:gd name="T73" fmla="*/ 5 h 149"/>
                <a:gd name="T74" fmla="*/ 94 w 109"/>
                <a:gd name="T75" fmla="*/ 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49">
                  <a:moveTo>
                    <a:pt x="94" y="5"/>
                  </a:moveTo>
                  <a:lnTo>
                    <a:pt x="94" y="5"/>
                  </a:lnTo>
                  <a:lnTo>
                    <a:pt x="91" y="16"/>
                  </a:lnTo>
                  <a:lnTo>
                    <a:pt x="89" y="25"/>
                  </a:lnTo>
                  <a:lnTo>
                    <a:pt x="81" y="44"/>
                  </a:lnTo>
                  <a:lnTo>
                    <a:pt x="71" y="60"/>
                  </a:lnTo>
                  <a:lnTo>
                    <a:pt x="59" y="77"/>
                  </a:lnTo>
                  <a:lnTo>
                    <a:pt x="45" y="92"/>
                  </a:lnTo>
                  <a:lnTo>
                    <a:pt x="31" y="10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0" y="139"/>
                  </a:lnTo>
                  <a:lnTo>
                    <a:pt x="0" y="141"/>
                  </a:lnTo>
                  <a:lnTo>
                    <a:pt x="0" y="144"/>
                  </a:lnTo>
                  <a:lnTo>
                    <a:pt x="3" y="146"/>
                  </a:lnTo>
                  <a:lnTo>
                    <a:pt x="5" y="148"/>
                  </a:lnTo>
                  <a:lnTo>
                    <a:pt x="8" y="149"/>
                  </a:lnTo>
                  <a:lnTo>
                    <a:pt x="10" y="148"/>
                  </a:lnTo>
                  <a:lnTo>
                    <a:pt x="13" y="146"/>
                  </a:lnTo>
                  <a:lnTo>
                    <a:pt x="13" y="146"/>
                  </a:lnTo>
                  <a:lnTo>
                    <a:pt x="44" y="117"/>
                  </a:lnTo>
                  <a:lnTo>
                    <a:pt x="58" y="101"/>
                  </a:lnTo>
                  <a:lnTo>
                    <a:pt x="72" y="85"/>
                  </a:lnTo>
                  <a:lnTo>
                    <a:pt x="85" y="68"/>
                  </a:lnTo>
                  <a:lnTo>
                    <a:pt x="95" y="49"/>
                  </a:lnTo>
                  <a:lnTo>
                    <a:pt x="103" y="30"/>
                  </a:lnTo>
                  <a:lnTo>
                    <a:pt x="107" y="21"/>
                  </a:lnTo>
                  <a:lnTo>
                    <a:pt x="109" y="10"/>
                  </a:lnTo>
                  <a:lnTo>
                    <a:pt x="109" y="10"/>
                  </a:lnTo>
                  <a:lnTo>
                    <a:pt x="108" y="7"/>
                  </a:lnTo>
                  <a:lnTo>
                    <a:pt x="107" y="4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6" y="1"/>
                  </a:lnTo>
                  <a:lnTo>
                    <a:pt x="95" y="3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4" name="Freeform 282">
              <a:extLst>
                <a:ext uri="{FF2B5EF4-FFF2-40B4-BE49-F238E27FC236}">
                  <a16:creationId xmlns:a16="http://schemas.microsoft.com/office/drawing/2014/main" id="{0F2BB5A3-46C2-5D81-D603-C9BA86F3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3915"/>
              <a:ext cx="43" cy="61"/>
            </a:xfrm>
            <a:custGeom>
              <a:avLst/>
              <a:gdLst>
                <a:gd name="T0" fmla="*/ 71 w 85"/>
                <a:gd name="T1" fmla="*/ 4 h 123"/>
                <a:gd name="T2" fmla="*/ 71 w 85"/>
                <a:gd name="T3" fmla="*/ 4 h 123"/>
                <a:gd name="T4" fmla="*/ 57 w 85"/>
                <a:gd name="T5" fmla="*/ 33 h 123"/>
                <a:gd name="T6" fmla="*/ 41 w 85"/>
                <a:gd name="T7" fmla="*/ 60 h 123"/>
                <a:gd name="T8" fmla="*/ 21 w 85"/>
                <a:gd name="T9" fmla="*/ 86 h 123"/>
                <a:gd name="T10" fmla="*/ 1 w 85"/>
                <a:gd name="T11" fmla="*/ 110 h 123"/>
                <a:gd name="T12" fmla="*/ 1 w 85"/>
                <a:gd name="T13" fmla="*/ 110 h 123"/>
                <a:gd name="T14" fmla="*/ 0 w 85"/>
                <a:gd name="T15" fmla="*/ 113 h 123"/>
                <a:gd name="T16" fmla="*/ 0 w 85"/>
                <a:gd name="T17" fmla="*/ 115 h 123"/>
                <a:gd name="T18" fmla="*/ 0 w 85"/>
                <a:gd name="T19" fmla="*/ 119 h 123"/>
                <a:gd name="T20" fmla="*/ 2 w 85"/>
                <a:gd name="T21" fmla="*/ 121 h 123"/>
                <a:gd name="T22" fmla="*/ 3 w 85"/>
                <a:gd name="T23" fmla="*/ 123 h 123"/>
                <a:gd name="T24" fmla="*/ 7 w 85"/>
                <a:gd name="T25" fmla="*/ 123 h 123"/>
                <a:gd name="T26" fmla="*/ 10 w 85"/>
                <a:gd name="T27" fmla="*/ 123 h 123"/>
                <a:gd name="T28" fmla="*/ 12 w 85"/>
                <a:gd name="T29" fmla="*/ 121 h 123"/>
                <a:gd name="T30" fmla="*/ 12 w 85"/>
                <a:gd name="T31" fmla="*/ 121 h 123"/>
                <a:gd name="T32" fmla="*/ 33 w 85"/>
                <a:gd name="T33" fmla="*/ 96 h 123"/>
                <a:gd name="T34" fmla="*/ 52 w 85"/>
                <a:gd name="T35" fmla="*/ 69 h 123"/>
                <a:gd name="T36" fmla="*/ 70 w 85"/>
                <a:gd name="T37" fmla="*/ 41 h 123"/>
                <a:gd name="T38" fmla="*/ 84 w 85"/>
                <a:gd name="T39" fmla="*/ 13 h 123"/>
                <a:gd name="T40" fmla="*/ 84 w 85"/>
                <a:gd name="T41" fmla="*/ 13 h 123"/>
                <a:gd name="T42" fmla="*/ 85 w 85"/>
                <a:gd name="T43" fmla="*/ 9 h 123"/>
                <a:gd name="T44" fmla="*/ 85 w 85"/>
                <a:gd name="T45" fmla="*/ 7 h 123"/>
                <a:gd name="T46" fmla="*/ 83 w 85"/>
                <a:gd name="T47" fmla="*/ 4 h 123"/>
                <a:gd name="T48" fmla="*/ 82 w 85"/>
                <a:gd name="T49" fmla="*/ 1 h 123"/>
                <a:gd name="T50" fmla="*/ 79 w 85"/>
                <a:gd name="T51" fmla="*/ 0 h 123"/>
                <a:gd name="T52" fmla="*/ 75 w 85"/>
                <a:gd name="T53" fmla="*/ 0 h 123"/>
                <a:gd name="T54" fmla="*/ 74 w 85"/>
                <a:gd name="T55" fmla="*/ 1 h 123"/>
                <a:gd name="T56" fmla="*/ 71 w 85"/>
                <a:gd name="T57" fmla="*/ 4 h 123"/>
                <a:gd name="T58" fmla="*/ 71 w 85"/>
                <a:gd name="T59" fmla="*/ 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123">
                  <a:moveTo>
                    <a:pt x="71" y="4"/>
                  </a:moveTo>
                  <a:lnTo>
                    <a:pt x="71" y="4"/>
                  </a:lnTo>
                  <a:lnTo>
                    <a:pt x="57" y="33"/>
                  </a:lnTo>
                  <a:lnTo>
                    <a:pt x="41" y="60"/>
                  </a:lnTo>
                  <a:lnTo>
                    <a:pt x="21" y="86"/>
                  </a:lnTo>
                  <a:lnTo>
                    <a:pt x="1" y="110"/>
                  </a:lnTo>
                  <a:lnTo>
                    <a:pt x="1" y="110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9"/>
                  </a:lnTo>
                  <a:lnTo>
                    <a:pt x="2" y="121"/>
                  </a:lnTo>
                  <a:lnTo>
                    <a:pt x="3" y="123"/>
                  </a:lnTo>
                  <a:lnTo>
                    <a:pt x="7" y="123"/>
                  </a:lnTo>
                  <a:lnTo>
                    <a:pt x="10" y="123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33" y="96"/>
                  </a:lnTo>
                  <a:lnTo>
                    <a:pt x="52" y="69"/>
                  </a:lnTo>
                  <a:lnTo>
                    <a:pt x="70" y="41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5" y="9"/>
                  </a:lnTo>
                  <a:lnTo>
                    <a:pt x="85" y="7"/>
                  </a:lnTo>
                  <a:lnTo>
                    <a:pt x="83" y="4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4" y="1"/>
                  </a:lnTo>
                  <a:lnTo>
                    <a:pt x="71" y="4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5" name="Freeform 283">
              <a:extLst>
                <a:ext uri="{FF2B5EF4-FFF2-40B4-BE49-F238E27FC236}">
                  <a16:creationId xmlns:a16="http://schemas.microsoft.com/office/drawing/2014/main" id="{437A5BAA-9DDF-1573-598F-2C0EB200C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" y="3923"/>
              <a:ext cx="288" cy="123"/>
            </a:xfrm>
            <a:custGeom>
              <a:avLst/>
              <a:gdLst>
                <a:gd name="T0" fmla="*/ 9 w 575"/>
                <a:gd name="T1" fmla="*/ 150 h 246"/>
                <a:gd name="T2" fmla="*/ 50 w 575"/>
                <a:gd name="T3" fmla="*/ 138 h 246"/>
                <a:gd name="T4" fmla="*/ 87 w 575"/>
                <a:gd name="T5" fmla="*/ 122 h 246"/>
                <a:gd name="T6" fmla="*/ 123 w 575"/>
                <a:gd name="T7" fmla="*/ 101 h 246"/>
                <a:gd name="T8" fmla="*/ 158 w 575"/>
                <a:gd name="T9" fmla="*/ 77 h 246"/>
                <a:gd name="T10" fmla="*/ 213 w 575"/>
                <a:gd name="T11" fmla="*/ 40 h 246"/>
                <a:gd name="T12" fmla="*/ 242 w 575"/>
                <a:gd name="T13" fmla="*/ 24 h 246"/>
                <a:gd name="T14" fmla="*/ 263 w 575"/>
                <a:gd name="T15" fmla="*/ 19 h 246"/>
                <a:gd name="T16" fmla="*/ 283 w 575"/>
                <a:gd name="T17" fmla="*/ 16 h 246"/>
                <a:gd name="T18" fmla="*/ 305 w 575"/>
                <a:gd name="T19" fmla="*/ 20 h 246"/>
                <a:gd name="T20" fmla="*/ 317 w 575"/>
                <a:gd name="T21" fmla="*/ 24 h 246"/>
                <a:gd name="T22" fmla="*/ 351 w 575"/>
                <a:gd name="T23" fmla="*/ 45 h 246"/>
                <a:gd name="T24" fmla="*/ 383 w 575"/>
                <a:gd name="T25" fmla="*/ 72 h 246"/>
                <a:gd name="T26" fmla="*/ 440 w 575"/>
                <a:gd name="T27" fmla="*/ 132 h 246"/>
                <a:gd name="T28" fmla="*/ 468 w 575"/>
                <a:gd name="T29" fmla="*/ 162 h 246"/>
                <a:gd name="T30" fmla="*/ 514 w 575"/>
                <a:gd name="T31" fmla="*/ 207 h 246"/>
                <a:gd name="T32" fmla="*/ 547 w 575"/>
                <a:gd name="T33" fmla="*/ 234 h 246"/>
                <a:gd name="T34" fmla="*/ 565 w 575"/>
                <a:gd name="T35" fmla="*/ 244 h 246"/>
                <a:gd name="T36" fmla="*/ 570 w 575"/>
                <a:gd name="T37" fmla="*/ 246 h 246"/>
                <a:gd name="T38" fmla="*/ 575 w 575"/>
                <a:gd name="T39" fmla="*/ 242 h 246"/>
                <a:gd name="T40" fmla="*/ 575 w 575"/>
                <a:gd name="T41" fmla="*/ 237 h 246"/>
                <a:gd name="T42" fmla="*/ 573 w 575"/>
                <a:gd name="T43" fmla="*/ 232 h 246"/>
                <a:gd name="T44" fmla="*/ 563 w 575"/>
                <a:gd name="T45" fmla="*/ 225 h 246"/>
                <a:gd name="T46" fmla="*/ 536 w 575"/>
                <a:gd name="T47" fmla="*/ 205 h 246"/>
                <a:gd name="T48" fmla="*/ 502 w 575"/>
                <a:gd name="T49" fmla="*/ 173 h 246"/>
                <a:gd name="T50" fmla="*/ 432 w 575"/>
                <a:gd name="T51" fmla="*/ 101 h 246"/>
                <a:gd name="T52" fmla="*/ 405 w 575"/>
                <a:gd name="T53" fmla="*/ 72 h 246"/>
                <a:gd name="T54" fmla="*/ 376 w 575"/>
                <a:gd name="T55" fmla="*/ 46 h 246"/>
                <a:gd name="T56" fmla="*/ 345 w 575"/>
                <a:gd name="T57" fmla="*/ 23 h 246"/>
                <a:gd name="T58" fmla="*/ 309 w 575"/>
                <a:gd name="T59" fmla="*/ 5 h 246"/>
                <a:gd name="T60" fmla="*/ 300 w 575"/>
                <a:gd name="T61" fmla="*/ 2 h 246"/>
                <a:gd name="T62" fmla="*/ 282 w 575"/>
                <a:gd name="T63" fmla="*/ 0 h 246"/>
                <a:gd name="T64" fmla="*/ 255 w 575"/>
                <a:gd name="T65" fmla="*/ 4 h 246"/>
                <a:gd name="T66" fmla="*/ 222 w 575"/>
                <a:gd name="T67" fmla="*/ 16 h 246"/>
                <a:gd name="T68" fmla="*/ 190 w 575"/>
                <a:gd name="T69" fmla="*/ 36 h 246"/>
                <a:gd name="T70" fmla="*/ 176 w 575"/>
                <a:gd name="T71" fmla="*/ 46 h 246"/>
                <a:gd name="T72" fmla="*/ 115 w 575"/>
                <a:gd name="T73" fmla="*/ 87 h 246"/>
                <a:gd name="T74" fmla="*/ 74 w 575"/>
                <a:gd name="T75" fmla="*/ 111 h 246"/>
                <a:gd name="T76" fmla="*/ 30 w 575"/>
                <a:gd name="T77" fmla="*/ 129 h 246"/>
                <a:gd name="T78" fmla="*/ 5 w 575"/>
                <a:gd name="T79" fmla="*/ 134 h 246"/>
                <a:gd name="T80" fmla="*/ 0 w 575"/>
                <a:gd name="T81" fmla="*/ 137 h 246"/>
                <a:gd name="T82" fmla="*/ 0 w 575"/>
                <a:gd name="T83" fmla="*/ 143 h 246"/>
                <a:gd name="T84" fmla="*/ 4 w 575"/>
                <a:gd name="T85" fmla="*/ 147 h 246"/>
                <a:gd name="T86" fmla="*/ 9 w 575"/>
                <a:gd name="T87" fmla="*/ 15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5" h="246">
                  <a:moveTo>
                    <a:pt x="9" y="150"/>
                  </a:moveTo>
                  <a:lnTo>
                    <a:pt x="9" y="150"/>
                  </a:lnTo>
                  <a:lnTo>
                    <a:pt x="30" y="145"/>
                  </a:lnTo>
                  <a:lnTo>
                    <a:pt x="50" y="138"/>
                  </a:lnTo>
                  <a:lnTo>
                    <a:pt x="69" y="130"/>
                  </a:lnTo>
                  <a:lnTo>
                    <a:pt x="87" y="122"/>
                  </a:lnTo>
                  <a:lnTo>
                    <a:pt x="105" y="111"/>
                  </a:lnTo>
                  <a:lnTo>
                    <a:pt x="123" y="101"/>
                  </a:lnTo>
                  <a:lnTo>
                    <a:pt x="158" y="77"/>
                  </a:lnTo>
                  <a:lnTo>
                    <a:pt x="158" y="77"/>
                  </a:lnTo>
                  <a:lnTo>
                    <a:pt x="194" y="51"/>
                  </a:lnTo>
                  <a:lnTo>
                    <a:pt x="213" y="40"/>
                  </a:lnTo>
                  <a:lnTo>
                    <a:pt x="232" y="29"/>
                  </a:lnTo>
                  <a:lnTo>
                    <a:pt x="242" y="24"/>
                  </a:lnTo>
                  <a:lnTo>
                    <a:pt x="253" y="22"/>
                  </a:lnTo>
                  <a:lnTo>
                    <a:pt x="263" y="19"/>
                  </a:lnTo>
                  <a:lnTo>
                    <a:pt x="273" y="16"/>
                  </a:lnTo>
                  <a:lnTo>
                    <a:pt x="283" y="16"/>
                  </a:lnTo>
                  <a:lnTo>
                    <a:pt x="294" y="18"/>
                  </a:lnTo>
                  <a:lnTo>
                    <a:pt x="305" y="20"/>
                  </a:lnTo>
                  <a:lnTo>
                    <a:pt x="317" y="24"/>
                  </a:lnTo>
                  <a:lnTo>
                    <a:pt x="317" y="24"/>
                  </a:lnTo>
                  <a:lnTo>
                    <a:pt x="335" y="33"/>
                  </a:lnTo>
                  <a:lnTo>
                    <a:pt x="351" y="45"/>
                  </a:lnTo>
                  <a:lnTo>
                    <a:pt x="368" y="57"/>
                  </a:lnTo>
                  <a:lnTo>
                    <a:pt x="383" y="72"/>
                  </a:lnTo>
                  <a:lnTo>
                    <a:pt x="413" y="101"/>
                  </a:lnTo>
                  <a:lnTo>
                    <a:pt x="440" y="132"/>
                  </a:lnTo>
                  <a:lnTo>
                    <a:pt x="440" y="132"/>
                  </a:lnTo>
                  <a:lnTo>
                    <a:pt x="468" y="162"/>
                  </a:lnTo>
                  <a:lnTo>
                    <a:pt x="498" y="193"/>
                  </a:lnTo>
                  <a:lnTo>
                    <a:pt x="514" y="207"/>
                  </a:lnTo>
                  <a:lnTo>
                    <a:pt x="531" y="221"/>
                  </a:lnTo>
                  <a:lnTo>
                    <a:pt x="547" y="234"/>
                  </a:lnTo>
                  <a:lnTo>
                    <a:pt x="565" y="244"/>
                  </a:lnTo>
                  <a:lnTo>
                    <a:pt x="565" y="244"/>
                  </a:lnTo>
                  <a:lnTo>
                    <a:pt x="568" y="246"/>
                  </a:lnTo>
                  <a:lnTo>
                    <a:pt x="570" y="246"/>
                  </a:lnTo>
                  <a:lnTo>
                    <a:pt x="573" y="244"/>
                  </a:lnTo>
                  <a:lnTo>
                    <a:pt x="575" y="242"/>
                  </a:lnTo>
                  <a:lnTo>
                    <a:pt x="575" y="239"/>
                  </a:lnTo>
                  <a:lnTo>
                    <a:pt x="575" y="237"/>
                  </a:lnTo>
                  <a:lnTo>
                    <a:pt x="575" y="234"/>
                  </a:lnTo>
                  <a:lnTo>
                    <a:pt x="573" y="232"/>
                  </a:lnTo>
                  <a:lnTo>
                    <a:pt x="573" y="232"/>
                  </a:lnTo>
                  <a:lnTo>
                    <a:pt x="563" y="225"/>
                  </a:lnTo>
                  <a:lnTo>
                    <a:pt x="554" y="219"/>
                  </a:lnTo>
                  <a:lnTo>
                    <a:pt x="536" y="205"/>
                  </a:lnTo>
                  <a:lnTo>
                    <a:pt x="502" y="173"/>
                  </a:lnTo>
                  <a:lnTo>
                    <a:pt x="502" y="173"/>
                  </a:lnTo>
                  <a:lnTo>
                    <a:pt x="466" y="137"/>
                  </a:lnTo>
                  <a:lnTo>
                    <a:pt x="432" y="101"/>
                  </a:lnTo>
                  <a:lnTo>
                    <a:pt x="432" y="101"/>
                  </a:lnTo>
                  <a:lnTo>
                    <a:pt x="405" y="72"/>
                  </a:lnTo>
                  <a:lnTo>
                    <a:pt x="391" y="59"/>
                  </a:lnTo>
                  <a:lnTo>
                    <a:pt x="376" y="46"/>
                  </a:lnTo>
                  <a:lnTo>
                    <a:pt x="360" y="33"/>
                  </a:lnTo>
                  <a:lnTo>
                    <a:pt x="345" y="23"/>
                  </a:lnTo>
                  <a:lnTo>
                    <a:pt x="327" y="13"/>
                  </a:lnTo>
                  <a:lnTo>
                    <a:pt x="309" y="5"/>
                  </a:lnTo>
                  <a:lnTo>
                    <a:pt x="309" y="5"/>
                  </a:lnTo>
                  <a:lnTo>
                    <a:pt x="300" y="2"/>
                  </a:lnTo>
                  <a:lnTo>
                    <a:pt x="291" y="1"/>
                  </a:lnTo>
                  <a:lnTo>
                    <a:pt x="282" y="0"/>
                  </a:lnTo>
                  <a:lnTo>
                    <a:pt x="273" y="0"/>
                  </a:lnTo>
                  <a:lnTo>
                    <a:pt x="255" y="4"/>
                  </a:lnTo>
                  <a:lnTo>
                    <a:pt x="238" y="9"/>
                  </a:lnTo>
                  <a:lnTo>
                    <a:pt x="222" y="16"/>
                  </a:lnTo>
                  <a:lnTo>
                    <a:pt x="205" y="25"/>
                  </a:lnTo>
                  <a:lnTo>
                    <a:pt x="190" y="36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36" y="74"/>
                  </a:lnTo>
                  <a:lnTo>
                    <a:pt x="115" y="87"/>
                  </a:lnTo>
                  <a:lnTo>
                    <a:pt x="95" y="100"/>
                  </a:lnTo>
                  <a:lnTo>
                    <a:pt x="74" y="111"/>
                  </a:lnTo>
                  <a:lnTo>
                    <a:pt x="53" y="122"/>
                  </a:lnTo>
                  <a:lnTo>
                    <a:pt x="30" y="129"/>
                  </a:lnTo>
                  <a:lnTo>
                    <a:pt x="5" y="134"/>
                  </a:lnTo>
                  <a:lnTo>
                    <a:pt x="5" y="134"/>
                  </a:lnTo>
                  <a:lnTo>
                    <a:pt x="3" y="136"/>
                  </a:lnTo>
                  <a:lnTo>
                    <a:pt x="0" y="137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1" y="146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9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6" name="Freeform 284">
              <a:extLst>
                <a:ext uri="{FF2B5EF4-FFF2-40B4-BE49-F238E27FC236}">
                  <a16:creationId xmlns:a16="http://schemas.microsoft.com/office/drawing/2014/main" id="{84CC2EC2-B07D-1DD1-64E5-7CFB66F84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" y="4051"/>
              <a:ext cx="33" cy="202"/>
            </a:xfrm>
            <a:custGeom>
              <a:avLst/>
              <a:gdLst>
                <a:gd name="T0" fmla="*/ 2 w 67"/>
                <a:gd name="T1" fmla="*/ 12 h 404"/>
                <a:gd name="T2" fmla="*/ 2 w 67"/>
                <a:gd name="T3" fmla="*/ 12 h 404"/>
                <a:gd name="T4" fmla="*/ 16 w 67"/>
                <a:gd name="T5" fmla="*/ 35 h 404"/>
                <a:gd name="T6" fmla="*/ 26 w 67"/>
                <a:gd name="T7" fmla="*/ 58 h 404"/>
                <a:gd name="T8" fmla="*/ 35 w 67"/>
                <a:gd name="T9" fmla="*/ 81 h 404"/>
                <a:gd name="T10" fmla="*/ 41 w 67"/>
                <a:gd name="T11" fmla="*/ 105 h 404"/>
                <a:gd name="T12" fmla="*/ 45 w 67"/>
                <a:gd name="T13" fmla="*/ 131 h 404"/>
                <a:gd name="T14" fmla="*/ 49 w 67"/>
                <a:gd name="T15" fmla="*/ 155 h 404"/>
                <a:gd name="T16" fmla="*/ 50 w 67"/>
                <a:gd name="T17" fmla="*/ 181 h 404"/>
                <a:gd name="T18" fmla="*/ 52 w 67"/>
                <a:gd name="T19" fmla="*/ 208 h 404"/>
                <a:gd name="T20" fmla="*/ 52 w 67"/>
                <a:gd name="T21" fmla="*/ 208 h 404"/>
                <a:gd name="T22" fmla="*/ 52 w 67"/>
                <a:gd name="T23" fmla="*/ 255 h 404"/>
                <a:gd name="T24" fmla="*/ 50 w 67"/>
                <a:gd name="T25" fmla="*/ 278 h 404"/>
                <a:gd name="T26" fmla="*/ 48 w 67"/>
                <a:gd name="T27" fmla="*/ 302 h 404"/>
                <a:gd name="T28" fmla="*/ 44 w 67"/>
                <a:gd name="T29" fmla="*/ 327 h 404"/>
                <a:gd name="T30" fmla="*/ 38 w 67"/>
                <a:gd name="T31" fmla="*/ 350 h 404"/>
                <a:gd name="T32" fmla="*/ 29 w 67"/>
                <a:gd name="T33" fmla="*/ 371 h 404"/>
                <a:gd name="T34" fmla="*/ 23 w 67"/>
                <a:gd name="T35" fmla="*/ 382 h 404"/>
                <a:gd name="T36" fmla="*/ 18 w 67"/>
                <a:gd name="T37" fmla="*/ 392 h 404"/>
                <a:gd name="T38" fmla="*/ 18 w 67"/>
                <a:gd name="T39" fmla="*/ 392 h 404"/>
                <a:gd name="T40" fmla="*/ 17 w 67"/>
                <a:gd name="T41" fmla="*/ 395 h 404"/>
                <a:gd name="T42" fmla="*/ 17 w 67"/>
                <a:gd name="T43" fmla="*/ 398 h 404"/>
                <a:gd name="T44" fmla="*/ 18 w 67"/>
                <a:gd name="T45" fmla="*/ 401 h 404"/>
                <a:gd name="T46" fmla="*/ 21 w 67"/>
                <a:gd name="T47" fmla="*/ 402 h 404"/>
                <a:gd name="T48" fmla="*/ 23 w 67"/>
                <a:gd name="T49" fmla="*/ 404 h 404"/>
                <a:gd name="T50" fmla="*/ 26 w 67"/>
                <a:gd name="T51" fmla="*/ 404 h 404"/>
                <a:gd name="T52" fmla="*/ 29 w 67"/>
                <a:gd name="T53" fmla="*/ 402 h 404"/>
                <a:gd name="T54" fmla="*/ 31 w 67"/>
                <a:gd name="T55" fmla="*/ 400 h 404"/>
                <a:gd name="T56" fmla="*/ 31 w 67"/>
                <a:gd name="T57" fmla="*/ 400 h 404"/>
                <a:gd name="T58" fmla="*/ 43 w 67"/>
                <a:gd name="T59" fmla="*/ 379 h 404"/>
                <a:gd name="T60" fmla="*/ 52 w 67"/>
                <a:gd name="T61" fmla="*/ 356 h 404"/>
                <a:gd name="T62" fmla="*/ 58 w 67"/>
                <a:gd name="T63" fmla="*/ 333 h 404"/>
                <a:gd name="T64" fmla="*/ 62 w 67"/>
                <a:gd name="T65" fmla="*/ 310 h 404"/>
                <a:gd name="T66" fmla="*/ 64 w 67"/>
                <a:gd name="T67" fmla="*/ 286 h 404"/>
                <a:gd name="T68" fmla="*/ 66 w 67"/>
                <a:gd name="T69" fmla="*/ 261 h 404"/>
                <a:gd name="T70" fmla="*/ 67 w 67"/>
                <a:gd name="T71" fmla="*/ 214 h 404"/>
                <a:gd name="T72" fmla="*/ 67 w 67"/>
                <a:gd name="T73" fmla="*/ 214 h 404"/>
                <a:gd name="T74" fmla="*/ 66 w 67"/>
                <a:gd name="T75" fmla="*/ 186 h 404"/>
                <a:gd name="T76" fmla="*/ 64 w 67"/>
                <a:gd name="T77" fmla="*/ 159 h 404"/>
                <a:gd name="T78" fmla="*/ 62 w 67"/>
                <a:gd name="T79" fmla="*/ 132 h 404"/>
                <a:gd name="T80" fmla="*/ 57 w 67"/>
                <a:gd name="T81" fmla="*/ 105 h 404"/>
                <a:gd name="T82" fmla="*/ 50 w 67"/>
                <a:gd name="T83" fmla="*/ 78 h 404"/>
                <a:gd name="T84" fmla="*/ 41 w 67"/>
                <a:gd name="T85" fmla="*/ 53 h 404"/>
                <a:gd name="T86" fmla="*/ 30 w 67"/>
                <a:gd name="T87" fmla="*/ 28 h 404"/>
                <a:gd name="T88" fmla="*/ 14 w 67"/>
                <a:gd name="T89" fmla="*/ 4 h 404"/>
                <a:gd name="T90" fmla="*/ 14 w 67"/>
                <a:gd name="T91" fmla="*/ 4 h 404"/>
                <a:gd name="T92" fmla="*/ 13 w 67"/>
                <a:gd name="T93" fmla="*/ 1 h 404"/>
                <a:gd name="T94" fmla="*/ 9 w 67"/>
                <a:gd name="T95" fmla="*/ 0 h 404"/>
                <a:gd name="T96" fmla="*/ 7 w 67"/>
                <a:gd name="T97" fmla="*/ 0 h 404"/>
                <a:gd name="T98" fmla="*/ 4 w 67"/>
                <a:gd name="T99" fmla="*/ 1 h 404"/>
                <a:gd name="T100" fmla="*/ 2 w 67"/>
                <a:gd name="T101" fmla="*/ 4 h 404"/>
                <a:gd name="T102" fmla="*/ 0 w 67"/>
                <a:gd name="T103" fmla="*/ 5 h 404"/>
                <a:gd name="T104" fmla="*/ 0 w 67"/>
                <a:gd name="T105" fmla="*/ 9 h 404"/>
                <a:gd name="T106" fmla="*/ 2 w 67"/>
                <a:gd name="T107" fmla="*/ 12 h 404"/>
                <a:gd name="T108" fmla="*/ 2 w 67"/>
                <a:gd name="T109" fmla="*/ 1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404">
                  <a:moveTo>
                    <a:pt x="2" y="12"/>
                  </a:moveTo>
                  <a:lnTo>
                    <a:pt x="2" y="12"/>
                  </a:lnTo>
                  <a:lnTo>
                    <a:pt x="16" y="35"/>
                  </a:lnTo>
                  <a:lnTo>
                    <a:pt x="26" y="58"/>
                  </a:lnTo>
                  <a:lnTo>
                    <a:pt x="35" y="81"/>
                  </a:lnTo>
                  <a:lnTo>
                    <a:pt x="41" y="105"/>
                  </a:lnTo>
                  <a:lnTo>
                    <a:pt x="45" y="131"/>
                  </a:lnTo>
                  <a:lnTo>
                    <a:pt x="49" y="155"/>
                  </a:lnTo>
                  <a:lnTo>
                    <a:pt x="50" y="181"/>
                  </a:lnTo>
                  <a:lnTo>
                    <a:pt x="52" y="208"/>
                  </a:lnTo>
                  <a:lnTo>
                    <a:pt x="52" y="208"/>
                  </a:lnTo>
                  <a:lnTo>
                    <a:pt x="52" y="255"/>
                  </a:lnTo>
                  <a:lnTo>
                    <a:pt x="50" y="278"/>
                  </a:lnTo>
                  <a:lnTo>
                    <a:pt x="48" y="302"/>
                  </a:lnTo>
                  <a:lnTo>
                    <a:pt x="44" y="327"/>
                  </a:lnTo>
                  <a:lnTo>
                    <a:pt x="38" y="350"/>
                  </a:lnTo>
                  <a:lnTo>
                    <a:pt x="29" y="371"/>
                  </a:lnTo>
                  <a:lnTo>
                    <a:pt x="23" y="382"/>
                  </a:lnTo>
                  <a:lnTo>
                    <a:pt x="18" y="392"/>
                  </a:lnTo>
                  <a:lnTo>
                    <a:pt x="18" y="392"/>
                  </a:lnTo>
                  <a:lnTo>
                    <a:pt x="17" y="395"/>
                  </a:lnTo>
                  <a:lnTo>
                    <a:pt x="17" y="398"/>
                  </a:lnTo>
                  <a:lnTo>
                    <a:pt x="18" y="401"/>
                  </a:lnTo>
                  <a:lnTo>
                    <a:pt x="21" y="402"/>
                  </a:lnTo>
                  <a:lnTo>
                    <a:pt x="23" y="404"/>
                  </a:lnTo>
                  <a:lnTo>
                    <a:pt x="26" y="404"/>
                  </a:lnTo>
                  <a:lnTo>
                    <a:pt x="29" y="402"/>
                  </a:lnTo>
                  <a:lnTo>
                    <a:pt x="31" y="400"/>
                  </a:lnTo>
                  <a:lnTo>
                    <a:pt x="31" y="400"/>
                  </a:lnTo>
                  <a:lnTo>
                    <a:pt x="43" y="379"/>
                  </a:lnTo>
                  <a:lnTo>
                    <a:pt x="52" y="356"/>
                  </a:lnTo>
                  <a:lnTo>
                    <a:pt x="58" y="333"/>
                  </a:lnTo>
                  <a:lnTo>
                    <a:pt x="62" y="310"/>
                  </a:lnTo>
                  <a:lnTo>
                    <a:pt x="64" y="286"/>
                  </a:lnTo>
                  <a:lnTo>
                    <a:pt x="66" y="261"/>
                  </a:lnTo>
                  <a:lnTo>
                    <a:pt x="67" y="214"/>
                  </a:lnTo>
                  <a:lnTo>
                    <a:pt x="67" y="214"/>
                  </a:lnTo>
                  <a:lnTo>
                    <a:pt x="66" y="186"/>
                  </a:lnTo>
                  <a:lnTo>
                    <a:pt x="64" y="159"/>
                  </a:lnTo>
                  <a:lnTo>
                    <a:pt x="62" y="132"/>
                  </a:lnTo>
                  <a:lnTo>
                    <a:pt x="57" y="105"/>
                  </a:lnTo>
                  <a:lnTo>
                    <a:pt x="50" y="78"/>
                  </a:lnTo>
                  <a:lnTo>
                    <a:pt x="41" y="53"/>
                  </a:lnTo>
                  <a:lnTo>
                    <a:pt x="30" y="2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7" name="Freeform 285">
              <a:extLst>
                <a:ext uri="{FF2B5EF4-FFF2-40B4-BE49-F238E27FC236}">
                  <a16:creationId xmlns:a16="http://schemas.microsoft.com/office/drawing/2014/main" id="{E95621AD-3B98-548E-A0E7-DBD27E336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" y="4011"/>
              <a:ext cx="42" cy="248"/>
            </a:xfrm>
            <a:custGeom>
              <a:avLst/>
              <a:gdLst>
                <a:gd name="T0" fmla="*/ 14 w 84"/>
                <a:gd name="T1" fmla="*/ 11 h 497"/>
                <a:gd name="T2" fmla="*/ 30 w 84"/>
                <a:gd name="T3" fmla="*/ 37 h 497"/>
                <a:gd name="T4" fmla="*/ 43 w 84"/>
                <a:gd name="T5" fmla="*/ 66 h 497"/>
                <a:gd name="T6" fmla="*/ 53 w 84"/>
                <a:gd name="T7" fmla="*/ 94 h 497"/>
                <a:gd name="T8" fmla="*/ 65 w 84"/>
                <a:gd name="T9" fmla="*/ 154 h 497"/>
                <a:gd name="T10" fmla="*/ 68 w 84"/>
                <a:gd name="T11" fmla="*/ 216 h 497"/>
                <a:gd name="T12" fmla="*/ 68 w 84"/>
                <a:gd name="T13" fmla="*/ 248 h 497"/>
                <a:gd name="T14" fmla="*/ 62 w 84"/>
                <a:gd name="T15" fmla="*/ 310 h 497"/>
                <a:gd name="T16" fmla="*/ 51 w 84"/>
                <a:gd name="T17" fmla="*/ 372 h 497"/>
                <a:gd name="T18" fmla="*/ 30 w 84"/>
                <a:gd name="T19" fmla="*/ 431 h 497"/>
                <a:gd name="T20" fmla="*/ 9 w 84"/>
                <a:gd name="T21" fmla="*/ 473 h 497"/>
                <a:gd name="T22" fmla="*/ 1 w 84"/>
                <a:gd name="T23" fmla="*/ 486 h 497"/>
                <a:gd name="T24" fmla="*/ 0 w 84"/>
                <a:gd name="T25" fmla="*/ 492 h 497"/>
                <a:gd name="T26" fmla="*/ 3 w 84"/>
                <a:gd name="T27" fmla="*/ 496 h 497"/>
                <a:gd name="T28" fmla="*/ 9 w 84"/>
                <a:gd name="T29" fmla="*/ 497 h 497"/>
                <a:gd name="T30" fmla="*/ 14 w 84"/>
                <a:gd name="T31" fmla="*/ 495 h 497"/>
                <a:gd name="T32" fmla="*/ 23 w 84"/>
                <a:gd name="T33" fmla="*/ 481 h 497"/>
                <a:gd name="T34" fmla="*/ 38 w 84"/>
                <a:gd name="T35" fmla="*/ 451 h 497"/>
                <a:gd name="T36" fmla="*/ 56 w 84"/>
                <a:gd name="T37" fmla="*/ 406 h 497"/>
                <a:gd name="T38" fmla="*/ 71 w 84"/>
                <a:gd name="T39" fmla="*/ 344 h 497"/>
                <a:gd name="T40" fmla="*/ 80 w 84"/>
                <a:gd name="T41" fmla="*/ 280 h 497"/>
                <a:gd name="T42" fmla="*/ 83 w 84"/>
                <a:gd name="T43" fmla="*/ 248 h 497"/>
                <a:gd name="T44" fmla="*/ 83 w 84"/>
                <a:gd name="T45" fmla="*/ 182 h 497"/>
                <a:gd name="T46" fmla="*/ 75 w 84"/>
                <a:gd name="T47" fmla="*/ 119 h 497"/>
                <a:gd name="T48" fmla="*/ 64 w 84"/>
                <a:gd name="T49" fmla="*/ 75 h 497"/>
                <a:gd name="T50" fmla="*/ 52 w 84"/>
                <a:gd name="T51" fmla="*/ 45 h 497"/>
                <a:gd name="T52" fmla="*/ 37 w 84"/>
                <a:gd name="T53" fmla="*/ 17 h 497"/>
                <a:gd name="T54" fmla="*/ 27 w 84"/>
                <a:gd name="T55" fmla="*/ 3 h 497"/>
                <a:gd name="T56" fmla="*/ 21 w 84"/>
                <a:gd name="T57" fmla="*/ 0 h 497"/>
                <a:gd name="T58" fmla="*/ 16 w 84"/>
                <a:gd name="T59" fmla="*/ 0 h 497"/>
                <a:gd name="T60" fmla="*/ 12 w 84"/>
                <a:gd name="T61" fmla="*/ 5 h 497"/>
                <a:gd name="T62" fmla="*/ 14 w 84"/>
                <a:gd name="T63" fmla="*/ 1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497">
                  <a:moveTo>
                    <a:pt x="14" y="11"/>
                  </a:moveTo>
                  <a:lnTo>
                    <a:pt x="14" y="11"/>
                  </a:lnTo>
                  <a:lnTo>
                    <a:pt x="23" y="25"/>
                  </a:lnTo>
                  <a:lnTo>
                    <a:pt x="30" y="37"/>
                  </a:lnTo>
                  <a:lnTo>
                    <a:pt x="38" y="52"/>
                  </a:lnTo>
                  <a:lnTo>
                    <a:pt x="43" y="66"/>
                  </a:lnTo>
                  <a:lnTo>
                    <a:pt x="50" y="80"/>
                  </a:lnTo>
                  <a:lnTo>
                    <a:pt x="53" y="94"/>
                  </a:lnTo>
                  <a:lnTo>
                    <a:pt x="61" y="123"/>
                  </a:lnTo>
                  <a:lnTo>
                    <a:pt x="65" y="154"/>
                  </a:lnTo>
                  <a:lnTo>
                    <a:pt x="68" y="185"/>
                  </a:lnTo>
                  <a:lnTo>
                    <a:pt x="68" y="216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65" y="278"/>
                  </a:lnTo>
                  <a:lnTo>
                    <a:pt x="62" y="310"/>
                  </a:lnTo>
                  <a:lnTo>
                    <a:pt x="57" y="341"/>
                  </a:lnTo>
                  <a:lnTo>
                    <a:pt x="51" y="372"/>
                  </a:lnTo>
                  <a:lnTo>
                    <a:pt x="42" y="401"/>
                  </a:lnTo>
                  <a:lnTo>
                    <a:pt x="30" y="431"/>
                  </a:lnTo>
                  <a:lnTo>
                    <a:pt x="18" y="459"/>
                  </a:lnTo>
                  <a:lnTo>
                    <a:pt x="9" y="473"/>
                  </a:lnTo>
                  <a:lnTo>
                    <a:pt x="1" y="486"/>
                  </a:lnTo>
                  <a:lnTo>
                    <a:pt x="1" y="486"/>
                  </a:lnTo>
                  <a:lnTo>
                    <a:pt x="0" y="490"/>
                  </a:lnTo>
                  <a:lnTo>
                    <a:pt x="0" y="492"/>
                  </a:lnTo>
                  <a:lnTo>
                    <a:pt x="1" y="495"/>
                  </a:lnTo>
                  <a:lnTo>
                    <a:pt x="3" y="496"/>
                  </a:lnTo>
                  <a:lnTo>
                    <a:pt x="6" y="497"/>
                  </a:lnTo>
                  <a:lnTo>
                    <a:pt x="9" y="497"/>
                  </a:lnTo>
                  <a:lnTo>
                    <a:pt x="11" y="496"/>
                  </a:lnTo>
                  <a:lnTo>
                    <a:pt x="14" y="495"/>
                  </a:lnTo>
                  <a:lnTo>
                    <a:pt x="14" y="495"/>
                  </a:lnTo>
                  <a:lnTo>
                    <a:pt x="23" y="481"/>
                  </a:lnTo>
                  <a:lnTo>
                    <a:pt x="30" y="467"/>
                  </a:lnTo>
                  <a:lnTo>
                    <a:pt x="38" y="451"/>
                  </a:lnTo>
                  <a:lnTo>
                    <a:pt x="44" y="437"/>
                  </a:lnTo>
                  <a:lnTo>
                    <a:pt x="56" y="406"/>
                  </a:lnTo>
                  <a:lnTo>
                    <a:pt x="65" y="376"/>
                  </a:lnTo>
                  <a:lnTo>
                    <a:pt x="71" y="344"/>
                  </a:lnTo>
                  <a:lnTo>
                    <a:pt x="77" y="312"/>
                  </a:lnTo>
                  <a:lnTo>
                    <a:pt x="80" y="280"/>
                  </a:lnTo>
                  <a:lnTo>
                    <a:pt x="83" y="248"/>
                  </a:lnTo>
                  <a:lnTo>
                    <a:pt x="83" y="248"/>
                  </a:lnTo>
                  <a:lnTo>
                    <a:pt x="84" y="214"/>
                  </a:lnTo>
                  <a:lnTo>
                    <a:pt x="83" y="182"/>
                  </a:lnTo>
                  <a:lnTo>
                    <a:pt x="80" y="151"/>
                  </a:lnTo>
                  <a:lnTo>
                    <a:pt x="75" y="119"/>
                  </a:lnTo>
                  <a:lnTo>
                    <a:pt x="69" y="89"/>
                  </a:lnTo>
                  <a:lnTo>
                    <a:pt x="64" y="75"/>
                  </a:lnTo>
                  <a:lnTo>
                    <a:pt x="59" y="59"/>
                  </a:lnTo>
                  <a:lnTo>
                    <a:pt x="52" y="45"/>
                  </a:lnTo>
                  <a:lnTo>
                    <a:pt x="44" y="31"/>
                  </a:lnTo>
                  <a:lnTo>
                    <a:pt x="37" y="17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3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4" y="11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8" name="Freeform 286">
              <a:extLst>
                <a:ext uri="{FF2B5EF4-FFF2-40B4-BE49-F238E27FC236}">
                  <a16:creationId xmlns:a16="http://schemas.microsoft.com/office/drawing/2014/main" id="{75D28766-E561-5AC2-0FF4-AC33CCFC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3257"/>
              <a:ext cx="56" cy="35"/>
            </a:xfrm>
            <a:custGeom>
              <a:avLst/>
              <a:gdLst>
                <a:gd name="T0" fmla="*/ 4 w 113"/>
                <a:gd name="T1" fmla="*/ 14 h 70"/>
                <a:gd name="T2" fmla="*/ 4 w 113"/>
                <a:gd name="T3" fmla="*/ 14 h 70"/>
                <a:gd name="T4" fmla="*/ 28 w 113"/>
                <a:gd name="T5" fmla="*/ 27 h 70"/>
                <a:gd name="T6" fmla="*/ 53 w 113"/>
                <a:gd name="T7" fmla="*/ 39 h 70"/>
                <a:gd name="T8" fmla="*/ 101 w 113"/>
                <a:gd name="T9" fmla="*/ 69 h 70"/>
                <a:gd name="T10" fmla="*/ 101 w 113"/>
                <a:gd name="T11" fmla="*/ 69 h 70"/>
                <a:gd name="T12" fmla="*/ 104 w 113"/>
                <a:gd name="T13" fmla="*/ 70 h 70"/>
                <a:gd name="T14" fmla="*/ 106 w 113"/>
                <a:gd name="T15" fmla="*/ 70 h 70"/>
                <a:gd name="T16" fmla="*/ 109 w 113"/>
                <a:gd name="T17" fmla="*/ 69 h 70"/>
                <a:gd name="T18" fmla="*/ 112 w 113"/>
                <a:gd name="T19" fmla="*/ 66 h 70"/>
                <a:gd name="T20" fmla="*/ 113 w 113"/>
                <a:gd name="T21" fmla="*/ 64 h 70"/>
                <a:gd name="T22" fmla="*/ 113 w 113"/>
                <a:gd name="T23" fmla="*/ 61 h 70"/>
                <a:gd name="T24" fmla="*/ 112 w 113"/>
                <a:gd name="T25" fmla="*/ 57 h 70"/>
                <a:gd name="T26" fmla="*/ 109 w 113"/>
                <a:gd name="T27" fmla="*/ 56 h 70"/>
                <a:gd name="T28" fmla="*/ 109 w 113"/>
                <a:gd name="T29" fmla="*/ 56 h 70"/>
                <a:gd name="T30" fmla="*/ 62 w 113"/>
                <a:gd name="T31" fmla="*/ 27 h 70"/>
                <a:gd name="T32" fmla="*/ 36 w 113"/>
                <a:gd name="T33" fmla="*/ 12 h 70"/>
                <a:gd name="T34" fmla="*/ 12 w 113"/>
                <a:gd name="T35" fmla="*/ 0 h 70"/>
                <a:gd name="T36" fmla="*/ 12 w 113"/>
                <a:gd name="T37" fmla="*/ 0 h 70"/>
                <a:gd name="T38" fmla="*/ 8 w 113"/>
                <a:gd name="T39" fmla="*/ 0 h 70"/>
                <a:gd name="T40" fmla="*/ 5 w 113"/>
                <a:gd name="T41" fmla="*/ 0 h 70"/>
                <a:gd name="T42" fmla="*/ 3 w 113"/>
                <a:gd name="T43" fmla="*/ 1 h 70"/>
                <a:gd name="T44" fmla="*/ 1 w 113"/>
                <a:gd name="T45" fmla="*/ 3 h 70"/>
                <a:gd name="T46" fmla="*/ 0 w 113"/>
                <a:gd name="T47" fmla="*/ 6 h 70"/>
                <a:gd name="T48" fmla="*/ 0 w 113"/>
                <a:gd name="T49" fmla="*/ 9 h 70"/>
                <a:gd name="T50" fmla="*/ 1 w 113"/>
                <a:gd name="T51" fmla="*/ 11 h 70"/>
                <a:gd name="T52" fmla="*/ 4 w 113"/>
                <a:gd name="T53" fmla="*/ 14 h 70"/>
                <a:gd name="T54" fmla="*/ 4 w 113"/>
                <a:gd name="T55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70">
                  <a:moveTo>
                    <a:pt x="4" y="14"/>
                  </a:moveTo>
                  <a:lnTo>
                    <a:pt x="4" y="14"/>
                  </a:lnTo>
                  <a:lnTo>
                    <a:pt x="28" y="27"/>
                  </a:lnTo>
                  <a:lnTo>
                    <a:pt x="53" y="3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4" y="70"/>
                  </a:lnTo>
                  <a:lnTo>
                    <a:pt x="106" y="70"/>
                  </a:lnTo>
                  <a:lnTo>
                    <a:pt x="109" y="69"/>
                  </a:lnTo>
                  <a:lnTo>
                    <a:pt x="112" y="66"/>
                  </a:lnTo>
                  <a:lnTo>
                    <a:pt x="113" y="64"/>
                  </a:lnTo>
                  <a:lnTo>
                    <a:pt x="113" y="61"/>
                  </a:lnTo>
                  <a:lnTo>
                    <a:pt x="112" y="57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62" y="27"/>
                  </a:lnTo>
                  <a:lnTo>
                    <a:pt x="36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1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9" name="Freeform 287">
              <a:extLst>
                <a:ext uri="{FF2B5EF4-FFF2-40B4-BE49-F238E27FC236}">
                  <a16:creationId xmlns:a16="http://schemas.microsoft.com/office/drawing/2014/main" id="{AA65EB56-B544-C63D-8904-B86332D5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3216"/>
              <a:ext cx="79" cy="18"/>
            </a:xfrm>
            <a:custGeom>
              <a:avLst/>
              <a:gdLst>
                <a:gd name="T0" fmla="*/ 9 w 157"/>
                <a:gd name="T1" fmla="*/ 36 h 36"/>
                <a:gd name="T2" fmla="*/ 9 w 157"/>
                <a:gd name="T3" fmla="*/ 36 h 36"/>
                <a:gd name="T4" fmla="*/ 43 w 157"/>
                <a:gd name="T5" fmla="*/ 26 h 36"/>
                <a:gd name="T6" fmla="*/ 78 w 157"/>
                <a:gd name="T7" fmla="*/ 19 h 36"/>
                <a:gd name="T8" fmla="*/ 96 w 157"/>
                <a:gd name="T9" fmla="*/ 17 h 36"/>
                <a:gd name="T10" fmla="*/ 114 w 157"/>
                <a:gd name="T11" fmla="*/ 15 h 36"/>
                <a:gd name="T12" fmla="*/ 132 w 157"/>
                <a:gd name="T13" fmla="*/ 15 h 36"/>
                <a:gd name="T14" fmla="*/ 150 w 157"/>
                <a:gd name="T15" fmla="*/ 17 h 36"/>
                <a:gd name="T16" fmla="*/ 150 w 157"/>
                <a:gd name="T17" fmla="*/ 17 h 36"/>
                <a:gd name="T18" fmla="*/ 152 w 157"/>
                <a:gd name="T19" fmla="*/ 15 h 36"/>
                <a:gd name="T20" fmla="*/ 155 w 157"/>
                <a:gd name="T21" fmla="*/ 14 h 36"/>
                <a:gd name="T22" fmla="*/ 156 w 157"/>
                <a:gd name="T23" fmla="*/ 11 h 36"/>
                <a:gd name="T24" fmla="*/ 157 w 157"/>
                <a:gd name="T25" fmla="*/ 9 h 36"/>
                <a:gd name="T26" fmla="*/ 156 w 157"/>
                <a:gd name="T27" fmla="*/ 6 h 36"/>
                <a:gd name="T28" fmla="*/ 155 w 157"/>
                <a:gd name="T29" fmla="*/ 4 h 36"/>
                <a:gd name="T30" fmla="*/ 152 w 157"/>
                <a:gd name="T31" fmla="*/ 1 h 36"/>
                <a:gd name="T32" fmla="*/ 150 w 157"/>
                <a:gd name="T33" fmla="*/ 1 h 36"/>
                <a:gd name="T34" fmla="*/ 150 w 157"/>
                <a:gd name="T35" fmla="*/ 1 h 36"/>
                <a:gd name="T36" fmla="*/ 132 w 157"/>
                <a:gd name="T37" fmla="*/ 0 h 36"/>
                <a:gd name="T38" fmla="*/ 112 w 157"/>
                <a:gd name="T39" fmla="*/ 0 h 36"/>
                <a:gd name="T40" fmla="*/ 95 w 157"/>
                <a:gd name="T41" fmla="*/ 1 h 36"/>
                <a:gd name="T42" fmla="*/ 77 w 157"/>
                <a:gd name="T43" fmla="*/ 4 h 36"/>
                <a:gd name="T44" fmla="*/ 57 w 157"/>
                <a:gd name="T45" fmla="*/ 8 h 36"/>
                <a:gd name="T46" fmla="*/ 39 w 157"/>
                <a:gd name="T47" fmla="*/ 11 h 36"/>
                <a:gd name="T48" fmla="*/ 5 w 157"/>
                <a:gd name="T49" fmla="*/ 20 h 36"/>
                <a:gd name="T50" fmla="*/ 5 w 157"/>
                <a:gd name="T51" fmla="*/ 20 h 36"/>
                <a:gd name="T52" fmla="*/ 1 w 157"/>
                <a:gd name="T53" fmla="*/ 22 h 36"/>
                <a:gd name="T54" fmla="*/ 0 w 157"/>
                <a:gd name="T55" fmla="*/ 24 h 36"/>
                <a:gd name="T56" fmla="*/ 0 w 157"/>
                <a:gd name="T57" fmla="*/ 28 h 36"/>
                <a:gd name="T58" fmla="*/ 0 w 157"/>
                <a:gd name="T59" fmla="*/ 31 h 36"/>
                <a:gd name="T60" fmla="*/ 1 w 157"/>
                <a:gd name="T61" fmla="*/ 33 h 36"/>
                <a:gd name="T62" fmla="*/ 2 w 157"/>
                <a:gd name="T63" fmla="*/ 35 h 36"/>
                <a:gd name="T64" fmla="*/ 5 w 157"/>
                <a:gd name="T65" fmla="*/ 36 h 36"/>
                <a:gd name="T66" fmla="*/ 9 w 157"/>
                <a:gd name="T67" fmla="*/ 36 h 36"/>
                <a:gd name="T68" fmla="*/ 9 w 157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7" h="36">
                  <a:moveTo>
                    <a:pt x="9" y="36"/>
                  </a:moveTo>
                  <a:lnTo>
                    <a:pt x="9" y="36"/>
                  </a:lnTo>
                  <a:lnTo>
                    <a:pt x="43" y="26"/>
                  </a:lnTo>
                  <a:lnTo>
                    <a:pt x="78" y="19"/>
                  </a:lnTo>
                  <a:lnTo>
                    <a:pt x="96" y="17"/>
                  </a:lnTo>
                  <a:lnTo>
                    <a:pt x="114" y="15"/>
                  </a:lnTo>
                  <a:lnTo>
                    <a:pt x="132" y="15"/>
                  </a:lnTo>
                  <a:lnTo>
                    <a:pt x="150" y="17"/>
                  </a:lnTo>
                  <a:lnTo>
                    <a:pt x="150" y="17"/>
                  </a:lnTo>
                  <a:lnTo>
                    <a:pt x="152" y="15"/>
                  </a:lnTo>
                  <a:lnTo>
                    <a:pt x="155" y="14"/>
                  </a:lnTo>
                  <a:lnTo>
                    <a:pt x="156" y="11"/>
                  </a:lnTo>
                  <a:lnTo>
                    <a:pt x="157" y="9"/>
                  </a:lnTo>
                  <a:lnTo>
                    <a:pt x="156" y="6"/>
                  </a:lnTo>
                  <a:lnTo>
                    <a:pt x="155" y="4"/>
                  </a:lnTo>
                  <a:lnTo>
                    <a:pt x="152" y="1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32" y="0"/>
                  </a:lnTo>
                  <a:lnTo>
                    <a:pt x="112" y="0"/>
                  </a:lnTo>
                  <a:lnTo>
                    <a:pt x="95" y="1"/>
                  </a:lnTo>
                  <a:lnTo>
                    <a:pt x="77" y="4"/>
                  </a:lnTo>
                  <a:lnTo>
                    <a:pt x="57" y="8"/>
                  </a:lnTo>
                  <a:lnTo>
                    <a:pt x="39" y="1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2" y="35"/>
                  </a:lnTo>
                  <a:lnTo>
                    <a:pt x="5" y="36"/>
                  </a:lnTo>
                  <a:lnTo>
                    <a:pt x="9" y="36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0" name="Freeform 288">
              <a:extLst>
                <a:ext uri="{FF2B5EF4-FFF2-40B4-BE49-F238E27FC236}">
                  <a16:creationId xmlns:a16="http://schemas.microsoft.com/office/drawing/2014/main" id="{141601CF-44F3-4F5A-4443-F26F4CC4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" y="3972"/>
              <a:ext cx="153" cy="158"/>
            </a:xfrm>
            <a:custGeom>
              <a:avLst/>
              <a:gdLst>
                <a:gd name="T0" fmla="*/ 6 w 306"/>
                <a:gd name="T1" fmla="*/ 16 h 317"/>
                <a:gd name="T2" fmla="*/ 6 w 306"/>
                <a:gd name="T3" fmla="*/ 16 h 317"/>
                <a:gd name="T4" fmla="*/ 20 w 306"/>
                <a:gd name="T5" fmla="*/ 16 h 317"/>
                <a:gd name="T6" fmla="*/ 34 w 306"/>
                <a:gd name="T7" fmla="*/ 18 h 317"/>
                <a:gd name="T8" fmla="*/ 47 w 306"/>
                <a:gd name="T9" fmla="*/ 20 h 317"/>
                <a:gd name="T10" fmla="*/ 61 w 306"/>
                <a:gd name="T11" fmla="*/ 24 h 317"/>
                <a:gd name="T12" fmla="*/ 87 w 306"/>
                <a:gd name="T13" fmla="*/ 31 h 317"/>
                <a:gd name="T14" fmla="*/ 111 w 306"/>
                <a:gd name="T15" fmla="*/ 43 h 317"/>
                <a:gd name="T16" fmla="*/ 135 w 306"/>
                <a:gd name="T17" fmla="*/ 57 h 317"/>
                <a:gd name="T18" fmla="*/ 158 w 306"/>
                <a:gd name="T19" fmla="*/ 73 h 317"/>
                <a:gd name="T20" fmla="*/ 179 w 306"/>
                <a:gd name="T21" fmla="*/ 91 h 317"/>
                <a:gd name="T22" fmla="*/ 199 w 306"/>
                <a:gd name="T23" fmla="*/ 112 h 317"/>
                <a:gd name="T24" fmla="*/ 217 w 306"/>
                <a:gd name="T25" fmla="*/ 132 h 317"/>
                <a:gd name="T26" fmla="*/ 234 w 306"/>
                <a:gd name="T27" fmla="*/ 155 h 317"/>
                <a:gd name="T28" fmla="*/ 249 w 306"/>
                <a:gd name="T29" fmla="*/ 180 h 317"/>
                <a:gd name="T30" fmla="*/ 262 w 306"/>
                <a:gd name="T31" fmla="*/ 205 h 317"/>
                <a:gd name="T32" fmla="*/ 272 w 306"/>
                <a:gd name="T33" fmla="*/ 231 h 317"/>
                <a:gd name="T34" fmla="*/ 281 w 306"/>
                <a:gd name="T35" fmla="*/ 257 h 317"/>
                <a:gd name="T36" fmla="*/ 287 w 306"/>
                <a:gd name="T37" fmla="*/ 284 h 317"/>
                <a:gd name="T38" fmla="*/ 290 w 306"/>
                <a:gd name="T39" fmla="*/ 310 h 317"/>
                <a:gd name="T40" fmla="*/ 290 w 306"/>
                <a:gd name="T41" fmla="*/ 310 h 317"/>
                <a:gd name="T42" fmla="*/ 292 w 306"/>
                <a:gd name="T43" fmla="*/ 313 h 317"/>
                <a:gd name="T44" fmla="*/ 293 w 306"/>
                <a:gd name="T45" fmla="*/ 316 h 317"/>
                <a:gd name="T46" fmla="*/ 296 w 306"/>
                <a:gd name="T47" fmla="*/ 317 h 317"/>
                <a:gd name="T48" fmla="*/ 299 w 306"/>
                <a:gd name="T49" fmla="*/ 317 h 317"/>
                <a:gd name="T50" fmla="*/ 302 w 306"/>
                <a:gd name="T51" fmla="*/ 317 h 317"/>
                <a:gd name="T52" fmla="*/ 304 w 306"/>
                <a:gd name="T53" fmla="*/ 316 h 317"/>
                <a:gd name="T54" fmla="*/ 306 w 306"/>
                <a:gd name="T55" fmla="*/ 313 h 317"/>
                <a:gd name="T56" fmla="*/ 306 w 306"/>
                <a:gd name="T57" fmla="*/ 310 h 317"/>
                <a:gd name="T58" fmla="*/ 306 w 306"/>
                <a:gd name="T59" fmla="*/ 310 h 317"/>
                <a:gd name="T60" fmla="*/ 302 w 306"/>
                <a:gd name="T61" fmla="*/ 282 h 317"/>
                <a:gd name="T62" fmla="*/ 296 w 306"/>
                <a:gd name="T63" fmla="*/ 254 h 317"/>
                <a:gd name="T64" fmla="*/ 287 w 306"/>
                <a:gd name="T65" fmla="*/ 226 h 317"/>
                <a:gd name="T66" fmla="*/ 276 w 306"/>
                <a:gd name="T67" fmla="*/ 199 h 317"/>
                <a:gd name="T68" fmla="*/ 262 w 306"/>
                <a:gd name="T69" fmla="*/ 173 h 317"/>
                <a:gd name="T70" fmla="*/ 247 w 306"/>
                <a:gd name="T71" fmla="*/ 148 h 317"/>
                <a:gd name="T72" fmla="*/ 229 w 306"/>
                <a:gd name="T73" fmla="*/ 123 h 317"/>
                <a:gd name="T74" fmla="*/ 210 w 306"/>
                <a:gd name="T75" fmla="*/ 100 h 317"/>
                <a:gd name="T76" fmla="*/ 189 w 306"/>
                <a:gd name="T77" fmla="*/ 80 h 317"/>
                <a:gd name="T78" fmla="*/ 166 w 306"/>
                <a:gd name="T79" fmla="*/ 61 h 317"/>
                <a:gd name="T80" fmla="*/ 143 w 306"/>
                <a:gd name="T81" fmla="*/ 44 h 317"/>
                <a:gd name="T82" fmla="*/ 117 w 306"/>
                <a:gd name="T83" fmla="*/ 29 h 317"/>
                <a:gd name="T84" fmla="*/ 92 w 306"/>
                <a:gd name="T85" fmla="*/ 17 h 317"/>
                <a:gd name="T86" fmla="*/ 78 w 306"/>
                <a:gd name="T87" fmla="*/ 12 h 317"/>
                <a:gd name="T88" fmla="*/ 64 w 306"/>
                <a:gd name="T89" fmla="*/ 8 h 317"/>
                <a:gd name="T90" fmla="*/ 50 w 306"/>
                <a:gd name="T91" fmla="*/ 6 h 317"/>
                <a:gd name="T92" fmla="*/ 35 w 306"/>
                <a:gd name="T93" fmla="*/ 3 h 317"/>
                <a:gd name="T94" fmla="*/ 21 w 306"/>
                <a:gd name="T95" fmla="*/ 0 h 317"/>
                <a:gd name="T96" fmla="*/ 6 w 306"/>
                <a:gd name="T97" fmla="*/ 0 h 317"/>
                <a:gd name="T98" fmla="*/ 6 w 306"/>
                <a:gd name="T99" fmla="*/ 0 h 317"/>
                <a:gd name="T100" fmla="*/ 3 w 306"/>
                <a:gd name="T101" fmla="*/ 0 h 317"/>
                <a:gd name="T102" fmla="*/ 1 w 306"/>
                <a:gd name="T103" fmla="*/ 3 h 317"/>
                <a:gd name="T104" fmla="*/ 0 w 306"/>
                <a:gd name="T105" fmla="*/ 6 h 317"/>
                <a:gd name="T106" fmla="*/ 0 w 306"/>
                <a:gd name="T107" fmla="*/ 8 h 317"/>
                <a:gd name="T108" fmla="*/ 0 w 306"/>
                <a:gd name="T109" fmla="*/ 11 h 317"/>
                <a:gd name="T110" fmla="*/ 1 w 306"/>
                <a:gd name="T111" fmla="*/ 13 h 317"/>
                <a:gd name="T112" fmla="*/ 3 w 306"/>
                <a:gd name="T113" fmla="*/ 15 h 317"/>
                <a:gd name="T114" fmla="*/ 6 w 306"/>
                <a:gd name="T115" fmla="*/ 16 h 317"/>
                <a:gd name="T116" fmla="*/ 6 w 306"/>
                <a:gd name="T117" fmla="*/ 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317">
                  <a:moveTo>
                    <a:pt x="6" y="16"/>
                  </a:moveTo>
                  <a:lnTo>
                    <a:pt x="6" y="16"/>
                  </a:lnTo>
                  <a:lnTo>
                    <a:pt x="20" y="16"/>
                  </a:lnTo>
                  <a:lnTo>
                    <a:pt x="34" y="18"/>
                  </a:lnTo>
                  <a:lnTo>
                    <a:pt x="47" y="20"/>
                  </a:lnTo>
                  <a:lnTo>
                    <a:pt x="61" y="24"/>
                  </a:lnTo>
                  <a:lnTo>
                    <a:pt x="87" y="31"/>
                  </a:lnTo>
                  <a:lnTo>
                    <a:pt x="111" y="43"/>
                  </a:lnTo>
                  <a:lnTo>
                    <a:pt x="135" y="57"/>
                  </a:lnTo>
                  <a:lnTo>
                    <a:pt x="158" y="73"/>
                  </a:lnTo>
                  <a:lnTo>
                    <a:pt x="179" y="91"/>
                  </a:lnTo>
                  <a:lnTo>
                    <a:pt x="199" y="112"/>
                  </a:lnTo>
                  <a:lnTo>
                    <a:pt x="217" y="132"/>
                  </a:lnTo>
                  <a:lnTo>
                    <a:pt x="234" y="155"/>
                  </a:lnTo>
                  <a:lnTo>
                    <a:pt x="249" y="180"/>
                  </a:lnTo>
                  <a:lnTo>
                    <a:pt x="262" y="205"/>
                  </a:lnTo>
                  <a:lnTo>
                    <a:pt x="272" y="231"/>
                  </a:lnTo>
                  <a:lnTo>
                    <a:pt x="281" y="257"/>
                  </a:lnTo>
                  <a:lnTo>
                    <a:pt x="287" y="284"/>
                  </a:lnTo>
                  <a:lnTo>
                    <a:pt x="290" y="310"/>
                  </a:lnTo>
                  <a:lnTo>
                    <a:pt x="290" y="310"/>
                  </a:lnTo>
                  <a:lnTo>
                    <a:pt x="292" y="313"/>
                  </a:lnTo>
                  <a:lnTo>
                    <a:pt x="293" y="316"/>
                  </a:lnTo>
                  <a:lnTo>
                    <a:pt x="296" y="317"/>
                  </a:lnTo>
                  <a:lnTo>
                    <a:pt x="299" y="317"/>
                  </a:lnTo>
                  <a:lnTo>
                    <a:pt x="302" y="317"/>
                  </a:lnTo>
                  <a:lnTo>
                    <a:pt x="304" y="316"/>
                  </a:lnTo>
                  <a:lnTo>
                    <a:pt x="306" y="313"/>
                  </a:lnTo>
                  <a:lnTo>
                    <a:pt x="306" y="310"/>
                  </a:lnTo>
                  <a:lnTo>
                    <a:pt x="306" y="310"/>
                  </a:lnTo>
                  <a:lnTo>
                    <a:pt x="302" y="282"/>
                  </a:lnTo>
                  <a:lnTo>
                    <a:pt x="296" y="254"/>
                  </a:lnTo>
                  <a:lnTo>
                    <a:pt x="287" y="226"/>
                  </a:lnTo>
                  <a:lnTo>
                    <a:pt x="276" y="199"/>
                  </a:lnTo>
                  <a:lnTo>
                    <a:pt x="262" y="173"/>
                  </a:lnTo>
                  <a:lnTo>
                    <a:pt x="247" y="148"/>
                  </a:lnTo>
                  <a:lnTo>
                    <a:pt x="229" y="123"/>
                  </a:lnTo>
                  <a:lnTo>
                    <a:pt x="210" y="100"/>
                  </a:lnTo>
                  <a:lnTo>
                    <a:pt x="189" y="80"/>
                  </a:lnTo>
                  <a:lnTo>
                    <a:pt x="166" y="61"/>
                  </a:lnTo>
                  <a:lnTo>
                    <a:pt x="143" y="44"/>
                  </a:lnTo>
                  <a:lnTo>
                    <a:pt x="117" y="29"/>
                  </a:lnTo>
                  <a:lnTo>
                    <a:pt x="92" y="17"/>
                  </a:lnTo>
                  <a:lnTo>
                    <a:pt x="78" y="12"/>
                  </a:lnTo>
                  <a:lnTo>
                    <a:pt x="64" y="8"/>
                  </a:lnTo>
                  <a:lnTo>
                    <a:pt x="50" y="6"/>
                  </a:lnTo>
                  <a:lnTo>
                    <a:pt x="35" y="3"/>
                  </a:lnTo>
                  <a:lnTo>
                    <a:pt x="2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1" name="Freeform 289">
              <a:extLst>
                <a:ext uri="{FF2B5EF4-FFF2-40B4-BE49-F238E27FC236}">
                  <a16:creationId xmlns:a16="http://schemas.microsoft.com/office/drawing/2014/main" id="{8EAF785C-F081-7ADE-92DA-5ACF7973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" y="3352"/>
              <a:ext cx="84" cy="51"/>
            </a:xfrm>
            <a:custGeom>
              <a:avLst/>
              <a:gdLst>
                <a:gd name="T0" fmla="*/ 165 w 169"/>
                <a:gd name="T1" fmla="*/ 89 h 103"/>
                <a:gd name="T2" fmla="*/ 165 w 169"/>
                <a:gd name="T3" fmla="*/ 89 h 103"/>
                <a:gd name="T4" fmla="*/ 125 w 169"/>
                <a:gd name="T5" fmla="*/ 71 h 103"/>
                <a:gd name="T6" fmla="*/ 86 w 169"/>
                <a:gd name="T7" fmla="*/ 52 h 103"/>
                <a:gd name="T8" fmla="*/ 65 w 169"/>
                <a:gd name="T9" fmla="*/ 41 h 103"/>
                <a:gd name="T10" fmla="*/ 47 w 169"/>
                <a:gd name="T11" fmla="*/ 30 h 103"/>
                <a:gd name="T12" fmla="*/ 29 w 169"/>
                <a:gd name="T13" fmla="*/ 17 h 103"/>
                <a:gd name="T14" fmla="*/ 12 w 169"/>
                <a:gd name="T15" fmla="*/ 2 h 103"/>
                <a:gd name="T16" fmla="*/ 12 w 169"/>
                <a:gd name="T17" fmla="*/ 2 h 103"/>
                <a:gd name="T18" fmla="*/ 10 w 169"/>
                <a:gd name="T19" fmla="*/ 0 h 103"/>
                <a:gd name="T20" fmla="*/ 6 w 169"/>
                <a:gd name="T21" fmla="*/ 0 h 103"/>
                <a:gd name="T22" fmla="*/ 4 w 169"/>
                <a:gd name="T23" fmla="*/ 0 h 103"/>
                <a:gd name="T24" fmla="*/ 1 w 169"/>
                <a:gd name="T25" fmla="*/ 2 h 103"/>
                <a:gd name="T26" fmla="*/ 0 w 169"/>
                <a:gd name="T27" fmla="*/ 4 h 103"/>
                <a:gd name="T28" fmla="*/ 0 w 169"/>
                <a:gd name="T29" fmla="*/ 7 h 103"/>
                <a:gd name="T30" fmla="*/ 0 w 169"/>
                <a:gd name="T31" fmla="*/ 11 h 103"/>
                <a:gd name="T32" fmla="*/ 1 w 169"/>
                <a:gd name="T33" fmla="*/ 13 h 103"/>
                <a:gd name="T34" fmla="*/ 1 w 169"/>
                <a:gd name="T35" fmla="*/ 13 h 103"/>
                <a:gd name="T36" fmla="*/ 19 w 169"/>
                <a:gd name="T37" fmla="*/ 29 h 103"/>
                <a:gd name="T38" fmla="*/ 37 w 169"/>
                <a:gd name="T39" fmla="*/ 41 h 103"/>
                <a:gd name="T40" fmla="*/ 56 w 169"/>
                <a:gd name="T41" fmla="*/ 53 h 103"/>
                <a:gd name="T42" fmla="*/ 75 w 169"/>
                <a:gd name="T43" fmla="*/ 65 h 103"/>
                <a:gd name="T44" fmla="*/ 116 w 169"/>
                <a:gd name="T45" fmla="*/ 84 h 103"/>
                <a:gd name="T46" fmla="*/ 157 w 169"/>
                <a:gd name="T47" fmla="*/ 102 h 103"/>
                <a:gd name="T48" fmla="*/ 157 w 169"/>
                <a:gd name="T49" fmla="*/ 102 h 103"/>
                <a:gd name="T50" fmla="*/ 161 w 169"/>
                <a:gd name="T51" fmla="*/ 103 h 103"/>
                <a:gd name="T52" fmla="*/ 164 w 169"/>
                <a:gd name="T53" fmla="*/ 102 h 103"/>
                <a:gd name="T54" fmla="*/ 166 w 169"/>
                <a:gd name="T55" fmla="*/ 100 h 103"/>
                <a:gd name="T56" fmla="*/ 169 w 169"/>
                <a:gd name="T57" fmla="*/ 99 h 103"/>
                <a:gd name="T58" fmla="*/ 169 w 169"/>
                <a:gd name="T59" fmla="*/ 95 h 103"/>
                <a:gd name="T60" fmla="*/ 169 w 169"/>
                <a:gd name="T61" fmla="*/ 93 h 103"/>
                <a:gd name="T62" fmla="*/ 168 w 169"/>
                <a:gd name="T63" fmla="*/ 90 h 103"/>
                <a:gd name="T64" fmla="*/ 165 w 169"/>
                <a:gd name="T65" fmla="*/ 89 h 103"/>
                <a:gd name="T66" fmla="*/ 165 w 169"/>
                <a:gd name="T67" fmla="*/ 8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03">
                  <a:moveTo>
                    <a:pt x="165" y="89"/>
                  </a:moveTo>
                  <a:lnTo>
                    <a:pt x="165" y="89"/>
                  </a:lnTo>
                  <a:lnTo>
                    <a:pt x="125" y="71"/>
                  </a:lnTo>
                  <a:lnTo>
                    <a:pt x="86" y="52"/>
                  </a:lnTo>
                  <a:lnTo>
                    <a:pt x="65" y="41"/>
                  </a:lnTo>
                  <a:lnTo>
                    <a:pt x="47" y="30"/>
                  </a:lnTo>
                  <a:lnTo>
                    <a:pt x="29" y="1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9" y="29"/>
                  </a:lnTo>
                  <a:lnTo>
                    <a:pt x="37" y="41"/>
                  </a:lnTo>
                  <a:lnTo>
                    <a:pt x="56" y="53"/>
                  </a:lnTo>
                  <a:lnTo>
                    <a:pt x="75" y="65"/>
                  </a:lnTo>
                  <a:lnTo>
                    <a:pt x="116" y="84"/>
                  </a:lnTo>
                  <a:lnTo>
                    <a:pt x="157" y="102"/>
                  </a:lnTo>
                  <a:lnTo>
                    <a:pt x="157" y="102"/>
                  </a:lnTo>
                  <a:lnTo>
                    <a:pt x="161" y="103"/>
                  </a:lnTo>
                  <a:lnTo>
                    <a:pt x="164" y="102"/>
                  </a:lnTo>
                  <a:lnTo>
                    <a:pt x="166" y="100"/>
                  </a:lnTo>
                  <a:lnTo>
                    <a:pt x="169" y="99"/>
                  </a:lnTo>
                  <a:lnTo>
                    <a:pt x="169" y="95"/>
                  </a:lnTo>
                  <a:lnTo>
                    <a:pt x="169" y="93"/>
                  </a:lnTo>
                  <a:lnTo>
                    <a:pt x="168" y="90"/>
                  </a:lnTo>
                  <a:lnTo>
                    <a:pt x="165" y="89"/>
                  </a:lnTo>
                  <a:lnTo>
                    <a:pt x="165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2" name="Freeform 290">
              <a:extLst>
                <a:ext uri="{FF2B5EF4-FFF2-40B4-BE49-F238E27FC236}">
                  <a16:creationId xmlns:a16="http://schemas.microsoft.com/office/drawing/2014/main" id="{FE0BC958-7303-7D13-C2D4-0C6EA814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782"/>
              <a:ext cx="368" cy="452"/>
            </a:xfrm>
            <a:custGeom>
              <a:avLst/>
              <a:gdLst>
                <a:gd name="T0" fmla="*/ 14 w 735"/>
                <a:gd name="T1" fmla="*/ 903 h 906"/>
                <a:gd name="T2" fmla="*/ 61 w 735"/>
                <a:gd name="T3" fmla="*/ 862 h 906"/>
                <a:gd name="T4" fmla="*/ 111 w 735"/>
                <a:gd name="T5" fmla="*/ 824 h 906"/>
                <a:gd name="T6" fmla="*/ 214 w 735"/>
                <a:gd name="T7" fmla="*/ 750 h 906"/>
                <a:gd name="T8" fmla="*/ 242 w 735"/>
                <a:gd name="T9" fmla="*/ 726 h 906"/>
                <a:gd name="T10" fmla="*/ 300 w 735"/>
                <a:gd name="T11" fmla="*/ 679 h 906"/>
                <a:gd name="T12" fmla="*/ 354 w 735"/>
                <a:gd name="T13" fmla="*/ 629 h 906"/>
                <a:gd name="T14" fmla="*/ 405 w 735"/>
                <a:gd name="T15" fmla="*/ 577 h 906"/>
                <a:gd name="T16" fmla="*/ 430 w 735"/>
                <a:gd name="T17" fmla="*/ 550 h 906"/>
                <a:gd name="T18" fmla="*/ 480 w 735"/>
                <a:gd name="T19" fmla="*/ 489 h 906"/>
                <a:gd name="T20" fmla="*/ 528 w 735"/>
                <a:gd name="T21" fmla="*/ 428 h 906"/>
                <a:gd name="T22" fmla="*/ 573 w 735"/>
                <a:gd name="T23" fmla="*/ 364 h 906"/>
                <a:gd name="T24" fmla="*/ 614 w 735"/>
                <a:gd name="T25" fmla="*/ 297 h 906"/>
                <a:gd name="T26" fmla="*/ 652 w 735"/>
                <a:gd name="T27" fmla="*/ 228 h 906"/>
                <a:gd name="T28" fmla="*/ 684 w 735"/>
                <a:gd name="T29" fmla="*/ 158 h 906"/>
                <a:gd name="T30" fmla="*/ 712 w 735"/>
                <a:gd name="T31" fmla="*/ 85 h 906"/>
                <a:gd name="T32" fmla="*/ 735 w 735"/>
                <a:gd name="T33" fmla="*/ 9 h 906"/>
                <a:gd name="T34" fmla="*/ 735 w 735"/>
                <a:gd name="T35" fmla="*/ 7 h 906"/>
                <a:gd name="T36" fmla="*/ 732 w 735"/>
                <a:gd name="T37" fmla="*/ 1 h 906"/>
                <a:gd name="T38" fmla="*/ 726 w 735"/>
                <a:gd name="T39" fmla="*/ 0 h 906"/>
                <a:gd name="T40" fmla="*/ 721 w 735"/>
                <a:gd name="T41" fmla="*/ 3 h 906"/>
                <a:gd name="T42" fmla="*/ 720 w 735"/>
                <a:gd name="T43" fmla="*/ 5 h 906"/>
                <a:gd name="T44" fmla="*/ 697 w 735"/>
                <a:gd name="T45" fmla="*/ 81 h 906"/>
                <a:gd name="T46" fmla="*/ 669 w 735"/>
                <a:gd name="T47" fmla="*/ 154 h 906"/>
                <a:gd name="T48" fmla="*/ 637 w 735"/>
                <a:gd name="T49" fmla="*/ 224 h 906"/>
                <a:gd name="T50" fmla="*/ 598 w 735"/>
                <a:gd name="T51" fmla="*/ 293 h 906"/>
                <a:gd name="T52" fmla="*/ 557 w 735"/>
                <a:gd name="T53" fmla="*/ 359 h 906"/>
                <a:gd name="T54" fmla="*/ 512 w 735"/>
                <a:gd name="T55" fmla="*/ 424 h 906"/>
                <a:gd name="T56" fmla="*/ 464 w 735"/>
                <a:gd name="T57" fmla="*/ 486 h 906"/>
                <a:gd name="T58" fmla="*/ 414 w 735"/>
                <a:gd name="T59" fmla="*/ 546 h 906"/>
                <a:gd name="T60" fmla="*/ 388 w 735"/>
                <a:gd name="T61" fmla="*/ 573 h 906"/>
                <a:gd name="T62" fmla="*/ 337 w 735"/>
                <a:gd name="T63" fmla="*/ 625 h 906"/>
                <a:gd name="T64" fmla="*/ 282 w 735"/>
                <a:gd name="T65" fmla="*/ 675 h 906"/>
                <a:gd name="T66" fmla="*/ 224 w 735"/>
                <a:gd name="T67" fmla="*/ 721 h 906"/>
                <a:gd name="T68" fmla="*/ 195 w 735"/>
                <a:gd name="T69" fmla="*/ 744 h 906"/>
                <a:gd name="T70" fmla="*/ 97 w 735"/>
                <a:gd name="T71" fmla="*/ 816 h 906"/>
                <a:gd name="T72" fmla="*/ 26 w 735"/>
                <a:gd name="T73" fmla="*/ 872 h 906"/>
                <a:gd name="T74" fmla="*/ 2 w 735"/>
                <a:gd name="T75" fmla="*/ 893 h 906"/>
                <a:gd name="T76" fmla="*/ 0 w 735"/>
                <a:gd name="T77" fmla="*/ 898 h 906"/>
                <a:gd name="T78" fmla="*/ 2 w 735"/>
                <a:gd name="T79" fmla="*/ 903 h 906"/>
                <a:gd name="T80" fmla="*/ 8 w 735"/>
                <a:gd name="T81" fmla="*/ 906 h 906"/>
                <a:gd name="T82" fmla="*/ 14 w 735"/>
                <a:gd name="T83" fmla="*/ 903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5" h="906">
                  <a:moveTo>
                    <a:pt x="14" y="903"/>
                  </a:moveTo>
                  <a:lnTo>
                    <a:pt x="14" y="903"/>
                  </a:lnTo>
                  <a:lnTo>
                    <a:pt x="37" y="883"/>
                  </a:lnTo>
                  <a:lnTo>
                    <a:pt x="61" y="862"/>
                  </a:lnTo>
                  <a:lnTo>
                    <a:pt x="86" y="843"/>
                  </a:lnTo>
                  <a:lnTo>
                    <a:pt x="111" y="824"/>
                  </a:lnTo>
                  <a:lnTo>
                    <a:pt x="163" y="787"/>
                  </a:lnTo>
                  <a:lnTo>
                    <a:pt x="214" y="750"/>
                  </a:lnTo>
                  <a:lnTo>
                    <a:pt x="214" y="750"/>
                  </a:lnTo>
                  <a:lnTo>
                    <a:pt x="242" y="726"/>
                  </a:lnTo>
                  <a:lnTo>
                    <a:pt x="272" y="703"/>
                  </a:lnTo>
                  <a:lnTo>
                    <a:pt x="300" y="679"/>
                  </a:lnTo>
                  <a:lnTo>
                    <a:pt x="327" y="655"/>
                  </a:lnTo>
                  <a:lnTo>
                    <a:pt x="354" y="629"/>
                  </a:lnTo>
                  <a:lnTo>
                    <a:pt x="379" y="603"/>
                  </a:lnTo>
                  <a:lnTo>
                    <a:pt x="405" y="577"/>
                  </a:lnTo>
                  <a:lnTo>
                    <a:pt x="430" y="550"/>
                  </a:lnTo>
                  <a:lnTo>
                    <a:pt x="430" y="550"/>
                  </a:lnTo>
                  <a:lnTo>
                    <a:pt x="456" y="520"/>
                  </a:lnTo>
                  <a:lnTo>
                    <a:pt x="480" y="489"/>
                  </a:lnTo>
                  <a:lnTo>
                    <a:pt x="505" y="459"/>
                  </a:lnTo>
                  <a:lnTo>
                    <a:pt x="528" y="428"/>
                  </a:lnTo>
                  <a:lnTo>
                    <a:pt x="551" y="396"/>
                  </a:lnTo>
                  <a:lnTo>
                    <a:pt x="573" y="364"/>
                  </a:lnTo>
                  <a:lnTo>
                    <a:pt x="594" y="331"/>
                  </a:lnTo>
                  <a:lnTo>
                    <a:pt x="614" y="297"/>
                  </a:lnTo>
                  <a:lnTo>
                    <a:pt x="633" y="263"/>
                  </a:lnTo>
                  <a:lnTo>
                    <a:pt x="652" y="228"/>
                  </a:lnTo>
                  <a:lnTo>
                    <a:pt x="669" y="194"/>
                  </a:lnTo>
                  <a:lnTo>
                    <a:pt x="684" y="158"/>
                  </a:lnTo>
                  <a:lnTo>
                    <a:pt x="699" y="122"/>
                  </a:lnTo>
                  <a:lnTo>
                    <a:pt x="712" y="85"/>
                  </a:lnTo>
                  <a:lnTo>
                    <a:pt x="724" y="48"/>
                  </a:lnTo>
                  <a:lnTo>
                    <a:pt x="735" y="9"/>
                  </a:lnTo>
                  <a:lnTo>
                    <a:pt x="735" y="9"/>
                  </a:lnTo>
                  <a:lnTo>
                    <a:pt x="735" y="7"/>
                  </a:lnTo>
                  <a:lnTo>
                    <a:pt x="734" y="4"/>
                  </a:lnTo>
                  <a:lnTo>
                    <a:pt x="732" y="1"/>
                  </a:lnTo>
                  <a:lnTo>
                    <a:pt x="729" y="0"/>
                  </a:lnTo>
                  <a:lnTo>
                    <a:pt x="726" y="0"/>
                  </a:lnTo>
                  <a:lnTo>
                    <a:pt x="724" y="1"/>
                  </a:lnTo>
                  <a:lnTo>
                    <a:pt x="721" y="3"/>
                  </a:lnTo>
                  <a:lnTo>
                    <a:pt x="720" y="5"/>
                  </a:lnTo>
                  <a:lnTo>
                    <a:pt x="720" y="5"/>
                  </a:lnTo>
                  <a:lnTo>
                    <a:pt x="710" y="44"/>
                  </a:lnTo>
                  <a:lnTo>
                    <a:pt x="697" y="81"/>
                  </a:lnTo>
                  <a:lnTo>
                    <a:pt x="684" y="118"/>
                  </a:lnTo>
                  <a:lnTo>
                    <a:pt x="669" y="154"/>
                  </a:lnTo>
                  <a:lnTo>
                    <a:pt x="653" y="190"/>
                  </a:lnTo>
                  <a:lnTo>
                    <a:pt x="637" y="224"/>
                  </a:lnTo>
                  <a:lnTo>
                    <a:pt x="617" y="259"/>
                  </a:lnTo>
                  <a:lnTo>
                    <a:pt x="598" y="293"/>
                  </a:lnTo>
                  <a:lnTo>
                    <a:pt x="578" y="327"/>
                  </a:lnTo>
                  <a:lnTo>
                    <a:pt x="557" y="359"/>
                  </a:lnTo>
                  <a:lnTo>
                    <a:pt x="535" y="392"/>
                  </a:lnTo>
                  <a:lnTo>
                    <a:pt x="512" y="424"/>
                  </a:lnTo>
                  <a:lnTo>
                    <a:pt x="488" y="455"/>
                  </a:lnTo>
                  <a:lnTo>
                    <a:pt x="464" y="486"/>
                  </a:lnTo>
                  <a:lnTo>
                    <a:pt x="439" y="515"/>
                  </a:lnTo>
                  <a:lnTo>
                    <a:pt x="414" y="546"/>
                  </a:lnTo>
                  <a:lnTo>
                    <a:pt x="414" y="546"/>
                  </a:lnTo>
                  <a:lnTo>
                    <a:pt x="388" y="573"/>
                  </a:lnTo>
                  <a:lnTo>
                    <a:pt x="363" y="600"/>
                  </a:lnTo>
                  <a:lnTo>
                    <a:pt x="337" y="625"/>
                  </a:lnTo>
                  <a:lnTo>
                    <a:pt x="309" y="651"/>
                  </a:lnTo>
                  <a:lnTo>
                    <a:pt x="282" y="675"/>
                  </a:lnTo>
                  <a:lnTo>
                    <a:pt x="254" y="698"/>
                  </a:lnTo>
                  <a:lnTo>
                    <a:pt x="224" y="721"/>
                  </a:lnTo>
                  <a:lnTo>
                    <a:pt x="195" y="744"/>
                  </a:lnTo>
                  <a:lnTo>
                    <a:pt x="195" y="744"/>
                  </a:lnTo>
                  <a:lnTo>
                    <a:pt x="146" y="780"/>
                  </a:lnTo>
                  <a:lnTo>
                    <a:pt x="97" y="816"/>
                  </a:lnTo>
                  <a:lnTo>
                    <a:pt x="49" y="853"/>
                  </a:lnTo>
                  <a:lnTo>
                    <a:pt x="26" y="872"/>
                  </a:lnTo>
                  <a:lnTo>
                    <a:pt x="2" y="893"/>
                  </a:lnTo>
                  <a:lnTo>
                    <a:pt x="2" y="893"/>
                  </a:lnTo>
                  <a:lnTo>
                    <a:pt x="1" y="896"/>
                  </a:lnTo>
                  <a:lnTo>
                    <a:pt x="0" y="898"/>
                  </a:lnTo>
                  <a:lnTo>
                    <a:pt x="1" y="901"/>
                  </a:lnTo>
                  <a:lnTo>
                    <a:pt x="2" y="903"/>
                  </a:lnTo>
                  <a:lnTo>
                    <a:pt x="5" y="905"/>
                  </a:lnTo>
                  <a:lnTo>
                    <a:pt x="8" y="906"/>
                  </a:lnTo>
                  <a:lnTo>
                    <a:pt x="11" y="906"/>
                  </a:lnTo>
                  <a:lnTo>
                    <a:pt x="14" y="903"/>
                  </a:lnTo>
                  <a:lnTo>
                    <a:pt x="14" y="9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3" name="Freeform 291">
              <a:extLst>
                <a:ext uri="{FF2B5EF4-FFF2-40B4-BE49-F238E27FC236}">
                  <a16:creationId xmlns:a16="http://schemas.microsoft.com/office/drawing/2014/main" id="{2950725D-F367-FB8E-3962-0CD0A16F7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2819"/>
              <a:ext cx="50" cy="30"/>
            </a:xfrm>
            <a:custGeom>
              <a:avLst/>
              <a:gdLst>
                <a:gd name="T0" fmla="*/ 7 w 100"/>
                <a:gd name="T1" fmla="*/ 16 h 62"/>
                <a:gd name="T2" fmla="*/ 7 w 100"/>
                <a:gd name="T3" fmla="*/ 16 h 62"/>
                <a:gd name="T4" fmla="*/ 28 w 100"/>
                <a:gd name="T5" fmla="*/ 24 h 62"/>
                <a:gd name="T6" fmla="*/ 49 w 100"/>
                <a:gd name="T7" fmla="*/ 34 h 62"/>
                <a:gd name="T8" fmla="*/ 68 w 100"/>
                <a:gd name="T9" fmla="*/ 45 h 62"/>
                <a:gd name="T10" fmla="*/ 86 w 100"/>
                <a:gd name="T11" fmla="*/ 59 h 62"/>
                <a:gd name="T12" fmla="*/ 86 w 100"/>
                <a:gd name="T13" fmla="*/ 59 h 62"/>
                <a:gd name="T14" fmla="*/ 89 w 100"/>
                <a:gd name="T15" fmla="*/ 61 h 62"/>
                <a:gd name="T16" fmla="*/ 93 w 100"/>
                <a:gd name="T17" fmla="*/ 62 h 62"/>
                <a:gd name="T18" fmla="*/ 95 w 100"/>
                <a:gd name="T19" fmla="*/ 61 h 62"/>
                <a:gd name="T20" fmla="*/ 98 w 100"/>
                <a:gd name="T21" fmla="*/ 59 h 62"/>
                <a:gd name="T22" fmla="*/ 99 w 100"/>
                <a:gd name="T23" fmla="*/ 57 h 62"/>
                <a:gd name="T24" fmla="*/ 100 w 100"/>
                <a:gd name="T25" fmla="*/ 54 h 62"/>
                <a:gd name="T26" fmla="*/ 99 w 100"/>
                <a:gd name="T27" fmla="*/ 52 h 62"/>
                <a:gd name="T28" fmla="*/ 98 w 100"/>
                <a:gd name="T29" fmla="*/ 49 h 62"/>
                <a:gd name="T30" fmla="*/ 98 w 100"/>
                <a:gd name="T31" fmla="*/ 49 h 62"/>
                <a:gd name="T32" fmla="*/ 77 w 100"/>
                <a:gd name="T33" fmla="*/ 34 h 62"/>
                <a:gd name="T34" fmla="*/ 57 w 100"/>
                <a:gd name="T35" fmla="*/ 20 h 62"/>
                <a:gd name="T36" fmla="*/ 34 w 100"/>
                <a:gd name="T37" fmla="*/ 9 h 62"/>
                <a:gd name="T38" fmla="*/ 22 w 100"/>
                <a:gd name="T39" fmla="*/ 4 h 62"/>
                <a:gd name="T40" fmla="*/ 11 w 100"/>
                <a:gd name="T41" fmla="*/ 0 h 62"/>
                <a:gd name="T42" fmla="*/ 11 w 100"/>
                <a:gd name="T43" fmla="*/ 0 h 62"/>
                <a:gd name="T44" fmla="*/ 7 w 100"/>
                <a:gd name="T45" fmla="*/ 0 h 62"/>
                <a:gd name="T46" fmla="*/ 4 w 100"/>
                <a:gd name="T47" fmla="*/ 2 h 62"/>
                <a:gd name="T48" fmla="*/ 3 w 100"/>
                <a:gd name="T49" fmla="*/ 3 h 62"/>
                <a:gd name="T50" fmla="*/ 2 w 100"/>
                <a:gd name="T51" fmla="*/ 6 h 62"/>
                <a:gd name="T52" fmla="*/ 0 w 100"/>
                <a:gd name="T53" fmla="*/ 9 h 62"/>
                <a:gd name="T54" fmla="*/ 2 w 100"/>
                <a:gd name="T55" fmla="*/ 12 h 62"/>
                <a:gd name="T56" fmla="*/ 3 w 100"/>
                <a:gd name="T57" fmla="*/ 15 h 62"/>
                <a:gd name="T58" fmla="*/ 7 w 100"/>
                <a:gd name="T59" fmla="*/ 16 h 62"/>
                <a:gd name="T60" fmla="*/ 7 w 100"/>
                <a:gd name="T61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62">
                  <a:moveTo>
                    <a:pt x="7" y="16"/>
                  </a:moveTo>
                  <a:lnTo>
                    <a:pt x="7" y="16"/>
                  </a:lnTo>
                  <a:lnTo>
                    <a:pt x="28" y="24"/>
                  </a:lnTo>
                  <a:lnTo>
                    <a:pt x="49" y="34"/>
                  </a:lnTo>
                  <a:lnTo>
                    <a:pt x="68" y="45"/>
                  </a:lnTo>
                  <a:lnTo>
                    <a:pt x="86" y="59"/>
                  </a:lnTo>
                  <a:lnTo>
                    <a:pt x="86" y="59"/>
                  </a:lnTo>
                  <a:lnTo>
                    <a:pt x="89" y="61"/>
                  </a:lnTo>
                  <a:lnTo>
                    <a:pt x="93" y="62"/>
                  </a:lnTo>
                  <a:lnTo>
                    <a:pt x="95" y="61"/>
                  </a:lnTo>
                  <a:lnTo>
                    <a:pt x="98" y="59"/>
                  </a:lnTo>
                  <a:lnTo>
                    <a:pt x="99" y="57"/>
                  </a:lnTo>
                  <a:lnTo>
                    <a:pt x="100" y="54"/>
                  </a:lnTo>
                  <a:lnTo>
                    <a:pt x="99" y="52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77" y="34"/>
                  </a:lnTo>
                  <a:lnTo>
                    <a:pt x="57" y="20"/>
                  </a:lnTo>
                  <a:lnTo>
                    <a:pt x="34" y="9"/>
                  </a:lnTo>
                  <a:lnTo>
                    <a:pt x="22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4" name="Freeform 292">
              <a:extLst>
                <a:ext uri="{FF2B5EF4-FFF2-40B4-BE49-F238E27FC236}">
                  <a16:creationId xmlns:a16="http://schemas.microsoft.com/office/drawing/2014/main" id="{9B45AECD-01F4-D834-A872-4597BB6D2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" y="2843"/>
              <a:ext cx="42" cy="34"/>
            </a:xfrm>
            <a:custGeom>
              <a:avLst/>
              <a:gdLst>
                <a:gd name="T0" fmla="*/ 4 w 85"/>
                <a:gd name="T1" fmla="*/ 14 h 68"/>
                <a:gd name="T2" fmla="*/ 4 w 85"/>
                <a:gd name="T3" fmla="*/ 14 h 68"/>
                <a:gd name="T4" fmla="*/ 39 w 85"/>
                <a:gd name="T5" fmla="*/ 39 h 68"/>
                <a:gd name="T6" fmla="*/ 57 w 85"/>
                <a:gd name="T7" fmla="*/ 51 h 68"/>
                <a:gd name="T8" fmla="*/ 64 w 85"/>
                <a:gd name="T9" fmla="*/ 58 h 68"/>
                <a:gd name="T10" fmla="*/ 72 w 85"/>
                <a:gd name="T11" fmla="*/ 65 h 68"/>
                <a:gd name="T12" fmla="*/ 72 w 85"/>
                <a:gd name="T13" fmla="*/ 65 h 68"/>
                <a:gd name="T14" fmla="*/ 75 w 85"/>
                <a:gd name="T15" fmla="*/ 68 h 68"/>
                <a:gd name="T16" fmla="*/ 77 w 85"/>
                <a:gd name="T17" fmla="*/ 68 h 68"/>
                <a:gd name="T18" fmla="*/ 80 w 85"/>
                <a:gd name="T19" fmla="*/ 67 h 68"/>
                <a:gd name="T20" fmla="*/ 82 w 85"/>
                <a:gd name="T21" fmla="*/ 65 h 68"/>
                <a:gd name="T22" fmla="*/ 83 w 85"/>
                <a:gd name="T23" fmla="*/ 63 h 68"/>
                <a:gd name="T24" fmla="*/ 85 w 85"/>
                <a:gd name="T25" fmla="*/ 60 h 68"/>
                <a:gd name="T26" fmla="*/ 85 w 85"/>
                <a:gd name="T27" fmla="*/ 58 h 68"/>
                <a:gd name="T28" fmla="*/ 82 w 85"/>
                <a:gd name="T29" fmla="*/ 55 h 68"/>
                <a:gd name="T30" fmla="*/ 82 w 85"/>
                <a:gd name="T31" fmla="*/ 55 h 68"/>
                <a:gd name="T32" fmla="*/ 75 w 85"/>
                <a:gd name="T33" fmla="*/ 46 h 68"/>
                <a:gd name="T34" fmla="*/ 67 w 85"/>
                <a:gd name="T35" fmla="*/ 40 h 68"/>
                <a:gd name="T36" fmla="*/ 49 w 85"/>
                <a:gd name="T37" fmla="*/ 26 h 68"/>
                <a:gd name="T38" fmla="*/ 12 w 85"/>
                <a:gd name="T39" fmla="*/ 1 h 68"/>
                <a:gd name="T40" fmla="*/ 12 w 85"/>
                <a:gd name="T41" fmla="*/ 1 h 68"/>
                <a:gd name="T42" fmla="*/ 8 w 85"/>
                <a:gd name="T43" fmla="*/ 0 h 68"/>
                <a:gd name="T44" fmla="*/ 5 w 85"/>
                <a:gd name="T45" fmla="*/ 0 h 68"/>
                <a:gd name="T46" fmla="*/ 3 w 85"/>
                <a:gd name="T47" fmla="*/ 1 h 68"/>
                <a:gd name="T48" fmla="*/ 1 w 85"/>
                <a:gd name="T49" fmla="*/ 4 h 68"/>
                <a:gd name="T50" fmla="*/ 0 w 85"/>
                <a:gd name="T51" fmla="*/ 7 h 68"/>
                <a:gd name="T52" fmla="*/ 0 w 85"/>
                <a:gd name="T53" fmla="*/ 9 h 68"/>
                <a:gd name="T54" fmla="*/ 1 w 85"/>
                <a:gd name="T55" fmla="*/ 13 h 68"/>
                <a:gd name="T56" fmla="*/ 4 w 85"/>
                <a:gd name="T57" fmla="*/ 14 h 68"/>
                <a:gd name="T58" fmla="*/ 4 w 85"/>
                <a:gd name="T59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68">
                  <a:moveTo>
                    <a:pt x="4" y="14"/>
                  </a:moveTo>
                  <a:lnTo>
                    <a:pt x="4" y="14"/>
                  </a:lnTo>
                  <a:lnTo>
                    <a:pt x="39" y="39"/>
                  </a:lnTo>
                  <a:lnTo>
                    <a:pt x="57" y="51"/>
                  </a:lnTo>
                  <a:lnTo>
                    <a:pt x="64" y="58"/>
                  </a:lnTo>
                  <a:lnTo>
                    <a:pt x="72" y="65"/>
                  </a:lnTo>
                  <a:lnTo>
                    <a:pt x="72" y="65"/>
                  </a:lnTo>
                  <a:lnTo>
                    <a:pt x="75" y="68"/>
                  </a:lnTo>
                  <a:lnTo>
                    <a:pt x="77" y="68"/>
                  </a:lnTo>
                  <a:lnTo>
                    <a:pt x="80" y="67"/>
                  </a:lnTo>
                  <a:lnTo>
                    <a:pt x="82" y="65"/>
                  </a:lnTo>
                  <a:lnTo>
                    <a:pt x="83" y="63"/>
                  </a:lnTo>
                  <a:lnTo>
                    <a:pt x="85" y="60"/>
                  </a:lnTo>
                  <a:lnTo>
                    <a:pt x="85" y="58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75" y="46"/>
                  </a:lnTo>
                  <a:lnTo>
                    <a:pt x="67" y="40"/>
                  </a:lnTo>
                  <a:lnTo>
                    <a:pt x="49" y="26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5" name="Freeform 293">
              <a:extLst>
                <a:ext uri="{FF2B5EF4-FFF2-40B4-BE49-F238E27FC236}">
                  <a16:creationId xmlns:a16="http://schemas.microsoft.com/office/drawing/2014/main" id="{C3C84A25-B9BE-F0F3-C3F5-CD8AFDC9E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3051"/>
              <a:ext cx="36" cy="46"/>
            </a:xfrm>
            <a:custGeom>
              <a:avLst/>
              <a:gdLst>
                <a:gd name="T0" fmla="*/ 2 w 72"/>
                <a:gd name="T1" fmla="*/ 13 h 92"/>
                <a:gd name="T2" fmla="*/ 2 w 72"/>
                <a:gd name="T3" fmla="*/ 13 h 92"/>
                <a:gd name="T4" fmla="*/ 31 w 72"/>
                <a:gd name="T5" fmla="*/ 50 h 92"/>
                <a:gd name="T6" fmla="*/ 45 w 72"/>
                <a:gd name="T7" fmla="*/ 69 h 92"/>
                <a:gd name="T8" fmla="*/ 58 w 72"/>
                <a:gd name="T9" fmla="*/ 90 h 92"/>
                <a:gd name="T10" fmla="*/ 58 w 72"/>
                <a:gd name="T11" fmla="*/ 90 h 92"/>
                <a:gd name="T12" fmla="*/ 59 w 72"/>
                <a:gd name="T13" fmla="*/ 92 h 92"/>
                <a:gd name="T14" fmla="*/ 62 w 72"/>
                <a:gd name="T15" fmla="*/ 92 h 92"/>
                <a:gd name="T16" fmla="*/ 66 w 72"/>
                <a:gd name="T17" fmla="*/ 92 h 92"/>
                <a:gd name="T18" fmla="*/ 68 w 72"/>
                <a:gd name="T19" fmla="*/ 92 h 92"/>
                <a:gd name="T20" fmla="*/ 69 w 72"/>
                <a:gd name="T21" fmla="*/ 90 h 92"/>
                <a:gd name="T22" fmla="*/ 72 w 72"/>
                <a:gd name="T23" fmla="*/ 87 h 92"/>
                <a:gd name="T24" fmla="*/ 72 w 72"/>
                <a:gd name="T25" fmla="*/ 85 h 92"/>
                <a:gd name="T26" fmla="*/ 71 w 72"/>
                <a:gd name="T27" fmla="*/ 82 h 92"/>
                <a:gd name="T28" fmla="*/ 71 w 72"/>
                <a:gd name="T29" fmla="*/ 82 h 92"/>
                <a:gd name="T30" fmla="*/ 58 w 72"/>
                <a:gd name="T31" fmla="*/ 60 h 92"/>
                <a:gd name="T32" fmla="*/ 44 w 72"/>
                <a:gd name="T33" fmla="*/ 41 h 92"/>
                <a:gd name="T34" fmla="*/ 13 w 72"/>
                <a:gd name="T35" fmla="*/ 3 h 92"/>
                <a:gd name="T36" fmla="*/ 13 w 72"/>
                <a:gd name="T37" fmla="*/ 3 h 92"/>
                <a:gd name="T38" fmla="*/ 11 w 72"/>
                <a:gd name="T39" fmla="*/ 0 h 92"/>
                <a:gd name="T40" fmla="*/ 8 w 72"/>
                <a:gd name="T41" fmla="*/ 0 h 92"/>
                <a:gd name="T42" fmla="*/ 5 w 72"/>
                <a:gd name="T43" fmla="*/ 0 h 92"/>
                <a:gd name="T44" fmla="*/ 3 w 72"/>
                <a:gd name="T45" fmla="*/ 3 h 92"/>
                <a:gd name="T46" fmla="*/ 2 w 72"/>
                <a:gd name="T47" fmla="*/ 5 h 92"/>
                <a:gd name="T48" fmla="*/ 0 w 72"/>
                <a:gd name="T49" fmla="*/ 8 h 92"/>
                <a:gd name="T50" fmla="*/ 0 w 72"/>
                <a:gd name="T51" fmla="*/ 10 h 92"/>
                <a:gd name="T52" fmla="*/ 2 w 72"/>
                <a:gd name="T53" fmla="*/ 13 h 92"/>
                <a:gd name="T54" fmla="*/ 2 w 72"/>
                <a:gd name="T55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92">
                  <a:moveTo>
                    <a:pt x="2" y="13"/>
                  </a:moveTo>
                  <a:lnTo>
                    <a:pt x="2" y="13"/>
                  </a:lnTo>
                  <a:lnTo>
                    <a:pt x="31" y="50"/>
                  </a:lnTo>
                  <a:lnTo>
                    <a:pt x="45" y="69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9" y="92"/>
                  </a:lnTo>
                  <a:lnTo>
                    <a:pt x="62" y="92"/>
                  </a:lnTo>
                  <a:lnTo>
                    <a:pt x="66" y="92"/>
                  </a:lnTo>
                  <a:lnTo>
                    <a:pt x="68" y="92"/>
                  </a:lnTo>
                  <a:lnTo>
                    <a:pt x="69" y="90"/>
                  </a:lnTo>
                  <a:lnTo>
                    <a:pt x="72" y="87"/>
                  </a:lnTo>
                  <a:lnTo>
                    <a:pt x="72" y="85"/>
                  </a:lnTo>
                  <a:lnTo>
                    <a:pt x="71" y="82"/>
                  </a:lnTo>
                  <a:lnTo>
                    <a:pt x="71" y="82"/>
                  </a:lnTo>
                  <a:lnTo>
                    <a:pt x="58" y="60"/>
                  </a:lnTo>
                  <a:lnTo>
                    <a:pt x="44" y="4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6" name="Freeform 294">
              <a:extLst>
                <a:ext uri="{FF2B5EF4-FFF2-40B4-BE49-F238E27FC236}">
                  <a16:creationId xmlns:a16="http://schemas.microsoft.com/office/drawing/2014/main" id="{09C1F353-DCB2-E62A-1E43-5BE367E73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3072"/>
              <a:ext cx="35" cy="43"/>
            </a:xfrm>
            <a:custGeom>
              <a:avLst/>
              <a:gdLst>
                <a:gd name="T0" fmla="*/ 3 w 69"/>
                <a:gd name="T1" fmla="*/ 13 h 86"/>
                <a:gd name="T2" fmla="*/ 3 w 69"/>
                <a:gd name="T3" fmla="*/ 13 h 86"/>
                <a:gd name="T4" fmla="*/ 18 w 69"/>
                <a:gd name="T5" fmla="*/ 29 h 86"/>
                <a:gd name="T6" fmla="*/ 32 w 69"/>
                <a:gd name="T7" fmla="*/ 45 h 86"/>
                <a:gd name="T8" fmla="*/ 44 w 69"/>
                <a:gd name="T9" fmla="*/ 63 h 86"/>
                <a:gd name="T10" fmla="*/ 55 w 69"/>
                <a:gd name="T11" fmla="*/ 84 h 86"/>
                <a:gd name="T12" fmla="*/ 55 w 69"/>
                <a:gd name="T13" fmla="*/ 84 h 86"/>
                <a:gd name="T14" fmla="*/ 57 w 69"/>
                <a:gd name="T15" fmla="*/ 86 h 86"/>
                <a:gd name="T16" fmla="*/ 59 w 69"/>
                <a:gd name="T17" fmla="*/ 86 h 86"/>
                <a:gd name="T18" fmla="*/ 63 w 69"/>
                <a:gd name="T19" fmla="*/ 86 h 86"/>
                <a:gd name="T20" fmla="*/ 66 w 69"/>
                <a:gd name="T21" fmla="*/ 86 h 86"/>
                <a:gd name="T22" fmla="*/ 67 w 69"/>
                <a:gd name="T23" fmla="*/ 84 h 86"/>
                <a:gd name="T24" fmla="*/ 69 w 69"/>
                <a:gd name="T25" fmla="*/ 81 h 86"/>
                <a:gd name="T26" fmla="*/ 69 w 69"/>
                <a:gd name="T27" fmla="*/ 79 h 86"/>
                <a:gd name="T28" fmla="*/ 68 w 69"/>
                <a:gd name="T29" fmla="*/ 75 h 86"/>
                <a:gd name="T30" fmla="*/ 68 w 69"/>
                <a:gd name="T31" fmla="*/ 75 h 86"/>
                <a:gd name="T32" fmla="*/ 57 w 69"/>
                <a:gd name="T33" fmla="*/ 56 h 86"/>
                <a:gd name="T34" fmla="*/ 44 w 69"/>
                <a:gd name="T35" fmla="*/ 36 h 86"/>
                <a:gd name="T36" fmla="*/ 30 w 69"/>
                <a:gd name="T37" fmla="*/ 18 h 86"/>
                <a:gd name="T38" fmla="*/ 14 w 69"/>
                <a:gd name="T39" fmla="*/ 2 h 86"/>
                <a:gd name="T40" fmla="*/ 14 w 69"/>
                <a:gd name="T41" fmla="*/ 2 h 86"/>
                <a:gd name="T42" fmla="*/ 11 w 69"/>
                <a:gd name="T43" fmla="*/ 0 h 86"/>
                <a:gd name="T44" fmla="*/ 8 w 69"/>
                <a:gd name="T45" fmla="*/ 0 h 86"/>
                <a:gd name="T46" fmla="*/ 5 w 69"/>
                <a:gd name="T47" fmla="*/ 0 h 86"/>
                <a:gd name="T48" fmla="*/ 3 w 69"/>
                <a:gd name="T49" fmla="*/ 3 h 86"/>
                <a:gd name="T50" fmla="*/ 2 w 69"/>
                <a:gd name="T51" fmla="*/ 6 h 86"/>
                <a:gd name="T52" fmla="*/ 0 w 69"/>
                <a:gd name="T53" fmla="*/ 8 h 86"/>
                <a:gd name="T54" fmla="*/ 2 w 69"/>
                <a:gd name="T55" fmla="*/ 11 h 86"/>
                <a:gd name="T56" fmla="*/ 3 w 69"/>
                <a:gd name="T57" fmla="*/ 13 h 86"/>
                <a:gd name="T58" fmla="*/ 3 w 69"/>
                <a:gd name="T59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86">
                  <a:moveTo>
                    <a:pt x="3" y="13"/>
                  </a:moveTo>
                  <a:lnTo>
                    <a:pt x="3" y="13"/>
                  </a:lnTo>
                  <a:lnTo>
                    <a:pt x="18" y="29"/>
                  </a:lnTo>
                  <a:lnTo>
                    <a:pt x="32" y="45"/>
                  </a:lnTo>
                  <a:lnTo>
                    <a:pt x="44" y="63"/>
                  </a:lnTo>
                  <a:lnTo>
                    <a:pt x="55" y="84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9" y="86"/>
                  </a:lnTo>
                  <a:lnTo>
                    <a:pt x="63" y="86"/>
                  </a:lnTo>
                  <a:lnTo>
                    <a:pt x="66" y="86"/>
                  </a:lnTo>
                  <a:lnTo>
                    <a:pt x="67" y="84"/>
                  </a:lnTo>
                  <a:lnTo>
                    <a:pt x="69" y="81"/>
                  </a:lnTo>
                  <a:lnTo>
                    <a:pt x="69" y="79"/>
                  </a:lnTo>
                  <a:lnTo>
                    <a:pt x="68" y="75"/>
                  </a:lnTo>
                  <a:lnTo>
                    <a:pt x="68" y="75"/>
                  </a:lnTo>
                  <a:lnTo>
                    <a:pt x="57" y="56"/>
                  </a:lnTo>
                  <a:lnTo>
                    <a:pt x="44" y="36"/>
                  </a:lnTo>
                  <a:lnTo>
                    <a:pt x="30" y="1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7" name="Freeform 295">
              <a:extLst>
                <a:ext uri="{FF2B5EF4-FFF2-40B4-BE49-F238E27FC236}">
                  <a16:creationId xmlns:a16="http://schemas.microsoft.com/office/drawing/2014/main" id="{B437D536-8A6E-57A5-8608-AA541DFDF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2901"/>
              <a:ext cx="303" cy="304"/>
            </a:xfrm>
            <a:custGeom>
              <a:avLst/>
              <a:gdLst>
                <a:gd name="T0" fmla="*/ 309 w 604"/>
                <a:gd name="T1" fmla="*/ 32 h 609"/>
                <a:gd name="T2" fmla="*/ 270 w 604"/>
                <a:gd name="T3" fmla="*/ 107 h 609"/>
                <a:gd name="T4" fmla="*/ 218 w 604"/>
                <a:gd name="T5" fmla="*/ 172 h 609"/>
                <a:gd name="T6" fmla="*/ 153 w 604"/>
                <a:gd name="T7" fmla="*/ 228 h 609"/>
                <a:gd name="T8" fmla="*/ 82 w 604"/>
                <a:gd name="T9" fmla="*/ 273 h 609"/>
                <a:gd name="T10" fmla="*/ 5 w 604"/>
                <a:gd name="T11" fmla="*/ 308 h 609"/>
                <a:gd name="T12" fmla="*/ 1 w 604"/>
                <a:gd name="T13" fmla="*/ 312 h 609"/>
                <a:gd name="T14" fmla="*/ 0 w 604"/>
                <a:gd name="T15" fmla="*/ 317 h 609"/>
                <a:gd name="T16" fmla="*/ 18 w 604"/>
                <a:gd name="T17" fmla="*/ 349 h 609"/>
                <a:gd name="T18" fmla="*/ 56 w 604"/>
                <a:gd name="T19" fmla="*/ 396 h 609"/>
                <a:gd name="T20" fmla="*/ 147 w 604"/>
                <a:gd name="T21" fmla="*/ 499 h 609"/>
                <a:gd name="T22" fmla="*/ 182 w 604"/>
                <a:gd name="T23" fmla="*/ 538 h 609"/>
                <a:gd name="T24" fmla="*/ 219 w 604"/>
                <a:gd name="T25" fmla="*/ 576 h 609"/>
                <a:gd name="T26" fmla="*/ 243 w 604"/>
                <a:gd name="T27" fmla="*/ 587 h 609"/>
                <a:gd name="T28" fmla="*/ 300 w 604"/>
                <a:gd name="T29" fmla="*/ 596 h 609"/>
                <a:gd name="T30" fmla="*/ 350 w 604"/>
                <a:gd name="T31" fmla="*/ 599 h 609"/>
                <a:gd name="T32" fmla="*/ 425 w 604"/>
                <a:gd name="T33" fmla="*/ 608 h 609"/>
                <a:gd name="T34" fmla="*/ 487 w 604"/>
                <a:gd name="T35" fmla="*/ 605 h 609"/>
                <a:gd name="T36" fmla="*/ 521 w 604"/>
                <a:gd name="T37" fmla="*/ 593 h 609"/>
                <a:gd name="T38" fmla="*/ 539 w 604"/>
                <a:gd name="T39" fmla="*/ 578 h 609"/>
                <a:gd name="T40" fmla="*/ 557 w 604"/>
                <a:gd name="T41" fmla="*/ 545 h 609"/>
                <a:gd name="T42" fmla="*/ 570 w 604"/>
                <a:gd name="T43" fmla="*/ 510 h 609"/>
                <a:gd name="T44" fmla="*/ 596 w 604"/>
                <a:gd name="T45" fmla="*/ 414 h 609"/>
                <a:gd name="T46" fmla="*/ 604 w 604"/>
                <a:gd name="T47" fmla="*/ 380 h 609"/>
                <a:gd name="T48" fmla="*/ 598 w 604"/>
                <a:gd name="T49" fmla="*/ 373 h 609"/>
                <a:gd name="T50" fmla="*/ 590 w 604"/>
                <a:gd name="T51" fmla="*/ 376 h 609"/>
                <a:gd name="T52" fmla="*/ 575 w 604"/>
                <a:gd name="T53" fmla="*/ 430 h 609"/>
                <a:gd name="T54" fmla="*/ 556 w 604"/>
                <a:gd name="T55" fmla="*/ 506 h 609"/>
                <a:gd name="T56" fmla="*/ 539 w 604"/>
                <a:gd name="T57" fmla="*/ 549 h 609"/>
                <a:gd name="T58" fmla="*/ 512 w 604"/>
                <a:gd name="T59" fmla="*/ 579 h 609"/>
                <a:gd name="T60" fmla="*/ 494 w 604"/>
                <a:gd name="T61" fmla="*/ 588 h 609"/>
                <a:gd name="T62" fmla="*/ 451 w 604"/>
                <a:gd name="T63" fmla="*/ 592 h 609"/>
                <a:gd name="T64" fmla="*/ 384 w 604"/>
                <a:gd name="T65" fmla="*/ 586 h 609"/>
                <a:gd name="T66" fmla="*/ 309 w 604"/>
                <a:gd name="T67" fmla="*/ 581 h 609"/>
                <a:gd name="T68" fmla="*/ 252 w 604"/>
                <a:gd name="T69" fmla="*/ 573 h 609"/>
                <a:gd name="T70" fmla="*/ 227 w 604"/>
                <a:gd name="T71" fmla="*/ 561 h 609"/>
                <a:gd name="T72" fmla="*/ 198 w 604"/>
                <a:gd name="T73" fmla="*/ 537 h 609"/>
                <a:gd name="T74" fmla="*/ 157 w 604"/>
                <a:gd name="T75" fmla="*/ 487 h 609"/>
                <a:gd name="T76" fmla="*/ 83 w 604"/>
                <a:gd name="T77" fmla="*/ 404 h 609"/>
                <a:gd name="T78" fmla="*/ 46 w 604"/>
                <a:gd name="T79" fmla="*/ 360 h 609"/>
                <a:gd name="T80" fmla="*/ 20 w 604"/>
                <a:gd name="T81" fmla="*/ 326 h 609"/>
                <a:gd name="T82" fmla="*/ 10 w 604"/>
                <a:gd name="T83" fmla="*/ 322 h 609"/>
                <a:gd name="T84" fmla="*/ 63 w 604"/>
                <a:gd name="T85" fmla="*/ 300 h 609"/>
                <a:gd name="T86" fmla="*/ 139 w 604"/>
                <a:gd name="T87" fmla="*/ 258 h 609"/>
                <a:gd name="T88" fmla="*/ 207 w 604"/>
                <a:gd name="T89" fmla="*/ 203 h 609"/>
                <a:gd name="T90" fmla="*/ 266 w 604"/>
                <a:gd name="T91" fmla="*/ 139 h 609"/>
                <a:gd name="T92" fmla="*/ 311 w 604"/>
                <a:gd name="T93" fmla="*/ 64 h 609"/>
                <a:gd name="T94" fmla="*/ 333 w 604"/>
                <a:gd name="T95" fmla="*/ 9 h 609"/>
                <a:gd name="T96" fmla="*/ 330 w 604"/>
                <a:gd name="T97" fmla="*/ 2 h 609"/>
                <a:gd name="T98" fmla="*/ 321 w 604"/>
                <a:gd name="T99" fmla="*/ 0 h 609"/>
                <a:gd name="T100" fmla="*/ 317 w 604"/>
                <a:gd name="T101" fmla="*/ 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4" h="609">
                  <a:moveTo>
                    <a:pt x="317" y="6"/>
                  </a:moveTo>
                  <a:lnTo>
                    <a:pt x="317" y="6"/>
                  </a:lnTo>
                  <a:lnTo>
                    <a:pt x="309" y="32"/>
                  </a:lnTo>
                  <a:lnTo>
                    <a:pt x="297" y="58"/>
                  </a:lnTo>
                  <a:lnTo>
                    <a:pt x="284" y="82"/>
                  </a:lnTo>
                  <a:lnTo>
                    <a:pt x="270" y="107"/>
                  </a:lnTo>
                  <a:lnTo>
                    <a:pt x="253" y="130"/>
                  </a:lnTo>
                  <a:lnTo>
                    <a:pt x="235" y="152"/>
                  </a:lnTo>
                  <a:lnTo>
                    <a:pt x="218" y="172"/>
                  </a:lnTo>
                  <a:lnTo>
                    <a:pt x="197" y="193"/>
                  </a:lnTo>
                  <a:lnTo>
                    <a:pt x="175" y="210"/>
                  </a:lnTo>
                  <a:lnTo>
                    <a:pt x="153" y="228"/>
                  </a:lnTo>
                  <a:lnTo>
                    <a:pt x="130" y="245"/>
                  </a:lnTo>
                  <a:lnTo>
                    <a:pt x="107" y="260"/>
                  </a:lnTo>
                  <a:lnTo>
                    <a:pt x="82" y="273"/>
                  </a:lnTo>
                  <a:lnTo>
                    <a:pt x="57" y="286"/>
                  </a:lnTo>
                  <a:lnTo>
                    <a:pt x="32" y="298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2" y="309"/>
                  </a:lnTo>
                  <a:lnTo>
                    <a:pt x="1" y="312"/>
                  </a:lnTo>
                  <a:lnTo>
                    <a:pt x="0" y="314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5" y="328"/>
                  </a:lnTo>
                  <a:lnTo>
                    <a:pt x="11" y="339"/>
                  </a:lnTo>
                  <a:lnTo>
                    <a:pt x="18" y="349"/>
                  </a:lnTo>
                  <a:lnTo>
                    <a:pt x="24" y="359"/>
                  </a:lnTo>
                  <a:lnTo>
                    <a:pt x="41" y="378"/>
                  </a:lnTo>
                  <a:lnTo>
                    <a:pt x="56" y="396"/>
                  </a:lnTo>
                  <a:lnTo>
                    <a:pt x="56" y="396"/>
                  </a:lnTo>
                  <a:lnTo>
                    <a:pt x="101" y="447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4" y="518"/>
                  </a:lnTo>
                  <a:lnTo>
                    <a:pt x="182" y="538"/>
                  </a:lnTo>
                  <a:lnTo>
                    <a:pt x="200" y="558"/>
                  </a:lnTo>
                  <a:lnTo>
                    <a:pt x="209" y="567"/>
                  </a:lnTo>
                  <a:lnTo>
                    <a:pt x="219" y="576"/>
                  </a:lnTo>
                  <a:lnTo>
                    <a:pt x="219" y="576"/>
                  </a:lnTo>
                  <a:lnTo>
                    <a:pt x="230" y="582"/>
                  </a:lnTo>
                  <a:lnTo>
                    <a:pt x="243" y="587"/>
                  </a:lnTo>
                  <a:lnTo>
                    <a:pt x="257" y="591"/>
                  </a:lnTo>
                  <a:lnTo>
                    <a:pt x="271" y="593"/>
                  </a:lnTo>
                  <a:lnTo>
                    <a:pt x="300" y="596"/>
                  </a:lnTo>
                  <a:lnTo>
                    <a:pt x="326" y="597"/>
                  </a:lnTo>
                  <a:lnTo>
                    <a:pt x="326" y="597"/>
                  </a:lnTo>
                  <a:lnTo>
                    <a:pt x="350" y="599"/>
                  </a:lnTo>
                  <a:lnTo>
                    <a:pt x="374" y="602"/>
                  </a:lnTo>
                  <a:lnTo>
                    <a:pt x="399" y="605"/>
                  </a:lnTo>
                  <a:lnTo>
                    <a:pt x="425" y="608"/>
                  </a:lnTo>
                  <a:lnTo>
                    <a:pt x="451" y="609"/>
                  </a:lnTo>
                  <a:lnTo>
                    <a:pt x="475" y="606"/>
                  </a:lnTo>
                  <a:lnTo>
                    <a:pt x="487" y="605"/>
                  </a:lnTo>
                  <a:lnTo>
                    <a:pt x="498" y="602"/>
                  </a:lnTo>
                  <a:lnTo>
                    <a:pt x="510" y="599"/>
                  </a:lnTo>
                  <a:lnTo>
                    <a:pt x="521" y="593"/>
                  </a:lnTo>
                  <a:lnTo>
                    <a:pt x="521" y="593"/>
                  </a:lnTo>
                  <a:lnTo>
                    <a:pt x="530" y="587"/>
                  </a:lnTo>
                  <a:lnTo>
                    <a:pt x="539" y="578"/>
                  </a:lnTo>
                  <a:lnTo>
                    <a:pt x="547" y="568"/>
                  </a:lnTo>
                  <a:lnTo>
                    <a:pt x="552" y="556"/>
                  </a:lnTo>
                  <a:lnTo>
                    <a:pt x="557" y="545"/>
                  </a:lnTo>
                  <a:lnTo>
                    <a:pt x="562" y="533"/>
                  </a:lnTo>
                  <a:lnTo>
                    <a:pt x="570" y="510"/>
                  </a:lnTo>
                  <a:lnTo>
                    <a:pt x="570" y="510"/>
                  </a:lnTo>
                  <a:lnTo>
                    <a:pt x="579" y="478"/>
                  </a:lnTo>
                  <a:lnTo>
                    <a:pt x="588" y="446"/>
                  </a:lnTo>
                  <a:lnTo>
                    <a:pt x="596" y="414"/>
                  </a:lnTo>
                  <a:lnTo>
                    <a:pt x="604" y="382"/>
                  </a:lnTo>
                  <a:lnTo>
                    <a:pt x="604" y="382"/>
                  </a:lnTo>
                  <a:lnTo>
                    <a:pt x="604" y="380"/>
                  </a:lnTo>
                  <a:lnTo>
                    <a:pt x="603" y="377"/>
                  </a:lnTo>
                  <a:lnTo>
                    <a:pt x="602" y="374"/>
                  </a:lnTo>
                  <a:lnTo>
                    <a:pt x="598" y="373"/>
                  </a:lnTo>
                  <a:lnTo>
                    <a:pt x="596" y="373"/>
                  </a:lnTo>
                  <a:lnTo>
                    <a:pt x="593" y="373"/>
                  </a:lnTo>
                  <a:lnTo>
                    <a:pt x="590" y="376"/>
                  </a:lnTo>
                  <a:lnTo>
                    <a:pt x="589" y="378"/>
                  </a:lnTo>
                  <a:lnTo>
                    <a:pt x="589" y="378"/>
                  </a:lnTo>
                  <a:lnTo>
                    <a:pt x="575" y="430"/>
                  </a:lnTo>
                  <a:lnTo>
                    <a:pt x="562" y="479"/>
                  </a:lnTo>
                  <a:lnTo>
                    <a:pt x="562" y="479"/>
                  </a:lnTo>
                  <a:lnTo>
                    <a:pt x="556" y="506"/>
                  </a:lnTo>
                  <a:lnTo>
                    <a:pt x="551" y="520"/>
                  </a:lnTo>
                  <a:lnTo>
                    <a:pt x="546" y="535"/>
                  </a:lnTo>
                  <a:lnTo>
                    <a:pt x="539" y="549"/>
                  </a:lnTo>
                  <a:lnTo>
                    <a:pt x="533" y="560"/>
                  </a:lnTo>
                  <a:lnTo>
                    <a:pt x="524" y="572"/>
                  </a:lnTo>
                  <a:lnTo>
                    <a:pt x="512" y="579"/>
                  </a:lnTo>
                  <a:lnTo>
                    <a:pt x="512" y="579"/>
                  </a:lnTo>
                  <a:lnTo>
                    <a:pt x="503" y="585"/>
                  </a:lnTo>
                  <a:lnTo>
                    <a:pt x="494" y="588"/>
                  </a:lnTo>
                  <a:lnTo>
                    <a:pt x="484" y="591"/>
                  </a:lnTo>
                  <a:lnTo>
                    <a:pt x="473" y="591"/>
                  </a:lnTo>
                  <a:lnTo>
                    <a:pt x="451" y="592"/>
                  </a:lnTo>
                  <a:lnTo>
                    <a:pt x="430" y="591"/>
                  </a:lnTo>
                  <a:lnTo>
                    <a:pt x="430" y="591"/>
                  </a:lnTo>
                  <a:lnTo>
                    <a:pt x="384" y="586"/>
                  </a:lnTo>
                  <a:lnTo>
                    <a:pt x="337" y="582"/>
                  </a:lnTo>
                  <a:lnTo>
                    <a:pt x="337" y="582"/>
                  </a:lnTo>
                  <a:lnTo>
                    <a:pt x="309" y="581"/>
                  </a:lnTo>
                  <a:lnTo>
                    <a:pt x="280" y="578"/>
                  </a:lnTo>
                  <a:lnTo>
                    <a:pt x="266" y="577"/>
                  </a:lnTo>
                  <a:lnTo>
                    <a:pt x="252" y="573"/>
                  </a:lnTo>
                  <a:lnTo>
                    <a:pt x="239" y="568"/>
                  </a:lnTo>
                  <a:lnTo>
                    <a:pt x="227" y="561"/>
                  </a:lnTo>
                  <a:lnTo>
                    <a:pt x="227" y="561"/>
                  </a:lnTo>
                  <a:lnTo>
                    <a:pt x="216" y="555"/>
                  </a:lnTo>
                  <a:lnTo>
                    <a:pt x="207" y="546"/>
                  </a:lnTo>
                  <a:lnTo>
                    <a:pt x="198" y="537"/>
                  </a:lnTo>
                  <a:lnTo>
                    <a:pt x="189" y="527"/>
                  </a:lnTo>
                  <a:lnTo>
                    <a:pt x="174" y="506"/>
                  </a:lnTo>
                  <a:lnTo>
                    <a:pt x="157" y="487"/>
                  </a:lnTo>
                  <a:lnTo>
                    <a:pt x="157" y="487"/>
                  </a:lnTo>
                  <a:lnTo>
                    <a:pt x="120" y="446"/>
                  </a:lnTo>
                  <a:lnTo>
                    <a:pt x="83" y="404"/>
                  </a:lnTo>
                  <a:lnTo>
                    <a:pt x="83" y="404"/>
                  </a:lnTo>
                  <a:lnTo>
                    <a:pt x="64" y="382"/>
                  </a:lnTo>
                  <a:lnTo>
                    <a:pt x="46" y="360"/>
                  </a:lnTo>
                  <a:lnTo>
                    <a:pt x="37" y="350"/>
                  </a:lnTo>
                  <a:lnTo>
                    <a:pt x="28" y="339"/>
                  </a:lnTo>
                  <a:lnTo>
                    <a:pt x="20" y="326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10" y="322"/>
                  </a:lnTo>
                  <a:lnTo>
                    <a:pt x="10" y="322"/>
                  </a:lnTo>
                  <a:lnTo>
                    <a:pt x="37" y="312"/>
                  </a:lnTo>
                  <a:lnTo>
                    <a:pt x="63" y="300"/>
                  </a:lnTo>
                  <a:lnTo>
                    <a:pt x="89" y="287"/>
                  </a:lnTo>
                  <a:lnTo>
                    <a:pt x="115" y="273"/>
                  </a:lnTo>
                  <a:lnTo>
                    <a:pt x="139" y="258"/>
                  </a:lnTo>
                  <a:lnTo>
                    <a:pt x="162" y="240"/>
                  </a:lnTo>
                  <a:lnTo>
                    <a:pt x="186" y="222"/>
                  </a:lnTo>
                  <a:lnTo>
                    <a:pt x="207" y="203"/>
                  </a:lnTo>
                  <a:lnTo>
                    <a:pt x="229" y="182"/>
                  </a:lnTo>
                  <a:lnTo>
                    <a:pt x="248" y="161"/>
                  </a:lnTo>
                  <a:lnTo>
                    <a:pt x="266" y="139"/>
                  </a:lnTo>
                  <a:lnTo>
                    <a:pt x="283" y="114"/>
                  </a:lnTo>
                  <a:lnTo>
                    <a:pt x="298" y="90"/>
                  </a:lnTo>
                  <a:lnTo>
                    <a:pt x="311" y="64"/>
                  </a:lnTo>
                  <a:lnTo>
                    <a:pt x="323" y="38"/>
                  </a:lnTo>
                  <a:lnTo>
                    <a:pt x="333" y="9"/>
                  </a:lnTo>
                  <a:lnTo>
                    <a:pt x="333" y="9"/>
                  </a:lnTo>
                  <a:lnTo>
                    <a:pt x="333" y="7"/>
                  </a:lnTo>
                  <a:lnTo>
                    <a:pt x="332" y="4"/>
                  </a:lnTo>
                  <a:lnTo>
                    <a:pt x="330" y="2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321" y="0"/>
                  </a:lnTo>
                  <a:lnTo>
                    <a:pt x="319" y="3"/>
                  </a:lnTo>
                  <a:lnTo>
                    <a:pt x="317" y="6"/>
                  </a:lnTo>
                  <a:lnTo>
                    <a:pt x="31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8" name="Freeform 296">
              <a:extLst>
                <a:ext uri="{FF2B5EF4-FFF2-40B4-BE49-F238E27FC236}">
                  <a16:creationId xmlns:a16="http://schemas.microsoft.com/office/drawing/2014/main" id="{8F4AAF0D-3EF3-6308-1BB3-8DB54F847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996"/>
              <a:ext cx="256" cy="440"/>
            </a:xfrm>
            <a:custGeom>
              <a:avLst/>
              <a:gdLst>
                <a:gd name="T0" fmla="*/ 2 w 513"/>
                <a:gd name="T1" fmla="*/ 45 h 880"/>
                <a:gd name="T2" fmla="*/ 8 w 513"/>
                <a:gd name="T3" fmla="*/ 159 h 880"/>
                <a:gd name="T4" fmla="*/ 28 w 513"/>
                <a:gd name="T5" fmla="*/ 271 h 880"/>
                <a:gd name="T6" fmla="*/ 53 w 513"/>
                <a:gd name="T7" fmla="*/ 346 h 880"/>
                <a:gd name="T8" fmla="*/ 107 w 513"/>
                <a:gd name="T9" fmla="*/ 453 h 880"/>
                <a:gd name="T10" fmla="*/ 153 w 513"/>
                <a:gd name="T11" fmla="*/ 522 h 880"/>
                <a:gd name="T12" fmla="*/ 198 w 513"/>
                <a:gd name="T13" fmla="*/ 593 h 880"/>
                <a:gd name="T14" fmla="*/ 224 w 513"/>
                <a:gd name="T15" fmla="*/ 658 h 880"/>
                <a:gd name="T16" fmla="*/ 230 w 513"/>
                <a:gd name="T17" fmla="*/ 703 h 880"/>
                <a:gd name="T18" fmla="*/ 228 w 513"/>
                <a:gd name="T19" fmla="*/ 770 h 880"/>
                <a:gd name="T20" fmla="*/ 236 w 513"/>
                <a:gd name="T21" fmla="*/ 826 h 880"/>
                <a:gd name="T22" fmla="*/ 253 w 513"/>
                <a:gd name="T23" fmla="*/ 857 h 880"/>
                <a:gd name="T24" fmla="*/ 269 w 513"/>
                <a:gd name="T25" fmla="*/ 869 h 880"/>
                <a:gd name="T26" fmla="*/ 294 w 513"/>
                <a:gd name="T27" fmla="*/ 875 h 880"/>
                <a:gd name="T28" fmla="*/ 335 w 513"/>
                <a:gd name="T29" fmla="*/ 869 h 880"/>
                <a:gd name="T30" fmla="*/ 371 w 513"/>
                <a:gd name="T31" fmla="*/ 858 h 880"/>
                <a:gd name="T32" fmla="*/ 397 w 513"/>
                <a:gd name="T33" fmla="*/ 853 h 880"/>
                <a:gd name="T34" fmla="*/ 438 w 513"/>
                <a:gd name="T35" fmla="*/ 863 h 880"/>
                <a:gd name="T36" fmla="*/ 487 w 513"/>
                <a:gd name="T37" fmla="*/ 878 h 880"/>
                <a:gd name="T38" fmla="*/ 505 w 513"/>
                <a:gd name="T39" fmla="*/ 880 h 880"/>
                <a:gd name="T40" fmla="*/ 513 w 513"/>
                <a:gd name="T41" fmla="*/ 876 h 880"/>
                <a:gd name="T42" fmla="*/ 510 w 513"/>
                <a:gd name="T43" fmla="*/ 867 h 880"/>
                <a:gd name="T44" fmla="*/ 505 w 513"/>
                <a:gd name="T45" fmla="*/ 864 h 880"/>
                <a:gd name="T46" fmla="*/ 474 w 513"/>
                <a:gd name="T47" fmla="*/ 861 h 880"/>
                <a:gd name="T48" fmla="*/ 432 w 513"/>
                <a:gd name="T49" fmla="*/ 844 h 880"/>
                <a:gd name="T50" fmla="*/ 395 w 513"/>
                <a:gd name="T51" fmla="*/ 836 h 880"/>
                <a:gd name="T52" fmla="*/ 373 w 513"/>
                <a:gd name="T53" fmla="*/ 840 h 880"/>
                <a:gd name="T54" fmla="*/ 322 w 513"/>
                <a:gd name="T55" fmla="*/ 855 h 880"/>
                <a:gd name="T56" fmla="*/ 281 w 513"/>
                <a:gd name="T57" fmla="*/ 857 h 880"/>
                <a:gd name="T58" fmla="*/ 265 w 513"/>
                <a:gd name="T59" fmla="*/ 849 h 880"/>
                <a:gd name="T60" fmla="*/ 250 w 513"/>
                <a:gd name="T61" fmla="*/ 827 h 880"/>
                <a:gd name="T62" fmla="*/ 244 w 513"/>
                <a:gd name="T63" fmla="*/ 796 h 880"/>
                <a:gd name="T64" fmla="*/ 245 w 513"/>
                <a:gd name="T65" fmla="*/ 717 h 880"/>
                <a:gd name="T66" fmla="*/ 242 w 513"/>
                <a:gd name="T67" fmla="*/ 679 h 880"/>
                <a:gd name="T68" fmla="*/ 230 w 513"/>
                <a:gd name="T69" fmla="*/ 627 h 880"/>
                <a:gd name="T70" fmla="*/ 207 w 513"/>
                <a:gd name="T71" fmla="*/ 577 h 880"/>
                <a:gd name="T72" fmla="*/ 166 w 513"/>
                <a:gd name="T73" fmla="*/ 515 h 880"/>
                <a:gd name="T74" fmla="*/ 125 w 513"/>
                <a:gd name="T75" fmla="*/ 453 h 880"/>
                <a:gd name="T76" fmla="*/ 68 w 513"/>
                <a:gd name="T77" fmla="*/ 342 h 880"/>
                <a:gd name="T78" fmla="*/ 43 w 513"/>
                <a:gd name="T79" fmla="*/ 267 h 880"/>
                <a:gd name="T80" fmla="*/ 23 w 513"/>
                <a:gd name="T81" fmla="*/ 157 h 880"/>
                <a:gd name="T82" fmla="*/ 17 w 513"/>
                <a:gd name="T83" fmla="*/ 45 h 880"/>
                <a:gd name="T84" fmla="*/ 16 w 513"/>
                <a:gd name="T85" fmla="*/ 4 h 880"/>
                <a:gd name="T86" fmla="*/ 8 w 513"/>
                <a:gd name="T87" fmla="*/ 0 h 880"/>
                <a:gd name="T88" fmla="*/ 2 w 513"/>
                <a:gd name="T89" fmla="*/ 4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3" h="880">
                  <a:moveTo>
                    <a:pt x="0" y="7"/>
                  </a:moveTo>
                  <a:lnTo>
                    <a:pt x="0" y="7"/>
                  </a:lnTo>
                  <a:lnTo>
                    <a:pt x="2" y="45"/>
                  </a:lnTo>
                  <a:lnTo>
                    <a:pt x="3" y="83"/>
                  </a:lnTo>
                  <a:lnTo>
                    <a:pt x="4" y="121"/>
                  </a:lnTo>
                  <a:lnTo>
                    <a:pt x="8" y="159"/>
                  </a:lnTo>
                  <a:lnTo>
                    <a:pt x="13" y="197"/>
                  </a:lnTo>
                  <a:lnTo>
                    <a:pt x="19" y="234"/>
                  </a:lnTo>
                  <a:lnTo>
                    <a:pt x="28" y="271"/>
                  </a:lnTo>
                  <a:lnTo>
                    <a:pt x="39" y="307"/>
                  </a:lnTo>
                  <a:lnTo>
                    <a:pt x="39" y="307"/>
                  </a:lnTo>
                  <a:lnTo>
                    <a:pt x="53" y="346"/>
                  </a:lnTo>
                  <a:lnTo>
                    <a:pt x="68" y="383"/>
                  </a:lnTo>
                  <a:lnTo>
                    <a:pt x="86" y="419"/>
                  </a:lnTo>
                  <a:lnTo>
                    <a:pt x="107" y="453"/>
                  </a:lnTo>
                  <a:lnTo>
                    <a:pt x="107" y="453"/>
                  </a:lnTo>
                  <a:lnTo>
                    <a:pt x="128" y="488"/>
                  </a:lnTo>
                  <a:lnTo>
                    <a:pt x="153" y="522"/>
                  </a:lnTo>
                  <a:lnTo>
                    <a:pt x="176" y="557"/>
                  </a:lnTo>
                  <a:lnTo>
                    <a:pt x="198" y="593"/>
                  </a:lnTo>
                  <a:lnTo>
                    <a:pt x="198" y="593"/>
                  </a:lnTo>
                  <a:lnTo>
                    <a:pt x="208" y="613"/>
                  </a:lnTo>
                  <a:lnTo>
                    <a:pt x="217" y="635"/>
                  </a:lnTo>
                  <a:lnTo>
                    <a:pt x="224" y="658"/>
                  </a:lnTo>
                  <a:lnTo>
                    <a:pt x="228" y="681"/>
                  </a:lnTo>
                  <a:lnTo>
                    <a:pt x="228" y="681"/>
                  </a:lnTo>
                  <a:lnTo>
                    <a:pt x="230" y="703"/>
                  </a:lnTo>
                  <a:lnTo>
                    <a:pt x="230" y="725"/>
                  </a:lnTo>
                  <a:lnTo>
                    <a:pt x="228" y="770"/>
                  </a:lnTo>
                  <a:lnTo>
                    <a:pt x="228" y="770"/>
                  </a:lnTo>
                  <a:lnTo>
                    <a:pt x="231" y="798"/>
                  </a:lnTo>
                  <a:lnTo>
                    <a:pt x="232" y="812"/>
                  </a:lnTo>
                  <a:lnTo>
                    <a:pt x="236" y="826"/>
                  </a:lnTo>
                  <a:lnTo>
                    <a:pt x="241" y="840"/>
                  </a:lnTo>
                  <a:lnTo>
                    <a:pt x="249" y="852"/>
                  </a:lnTo>
                  <a:lnTo>
                    <a:pt x="253" y="857"/>
                  </a:lnTo>
                  <a:lnTo>
                    <a:pt x="258" y="862"/>
                  </a:lnTo>
                  <a:lnTo>
                    <a:pt x="263" y="866"/>
                  </a:lnTo>
                  <a:lnTo>
                    <a:pt x="269" y="869"/>
                  </a:lnTo>
                  <a:lnTo>
                    <a:pt x="269" y="869"/>
                  </a:lnTo>
                  <a:lnTo>
                    <a:pt x="282" y="873"/>
                  </a:lnTo>
                  <a:lnTo>
                    <a:pt x="294" y="875"/>
                  </a:lnTo>
                  <a:lnTo>
                    <a:pt x="308" y="875"/>
                  </a:lnTo>
                  <a:lnTo>
                    <a:pt x="321" y="873"/>
                  </a:lnTo>
                  <a:lnTo>
                    <a:pt x="335" y="869"/>
                  </a:lnTo>
                  <a:lnTo>
                    <a:pt x="347" y="866"/>
                  </a:lnTo>
                  <a:lnTo>
                    <a:pt x="371" y="858"/>
                  </a:lnTo>
                  <a:lnTo>
                    <a:pt x="371" y="858"/>
                  </a:lnTo>
                  <a:lnTo>
                    <a:pt x="379" y="855"/>
                  </a:lnTo>
                  <a:lnTo>
                    <a:pt x="388" y="853"/>
                  </a:lnTo>
                  <a:lnTo>
                    <a:pt x="397" y="853"/>
                  </a:lnTo>
                  <a:lnTo>
                    <a:pt x="405" y="854"/>
                  </a:lnTo>
                  <a:lnTo>
                    <a:pt x="422" y="857"/>
                  </a:lnTo>
                  <a:lnTo>
                    <a:pt x="438" y="863"/>
                  </a:lnTo>
                  <a:lnTo>
                    <a:pt x="454" y="869"/>
                  </a:lnTo>
                  <a:lnTo>
                    <a:pt x="470" y="875"/>
                  </a:lnTo>
                  <a:lnTo>
                    <a:pt x="487" y="878"/>
                  </a:lnTo>
                  <a:lnTo>
                    <a:pt x="496" y="880"/>
                  </a:lnTo>
                  <a:lnTo>
                    <a:pt x="505" y="880"/>
                  </a:lnTo>
                  <a:lnTo>
                    <a:pt x="505" y="880"/>
                  </a:lnTo>
                  <a:lnTo>
                    <a:pt x="509" y="880"/>
                  </a:lnTo>
                  <a:lnTo>
                    <a:pt x="510" y="877"/>
                  </a:lnTo>
                  <a:lnTo>
                    <a:pt x="513" y="876"/>
                  </a:lnTo>
                  <a:lnTo>
                    <a:pt x="513" y="872"/>
                  </a:lnTo>
                  <a:lnTo>
                    <a:pt x="513" y="869"/>
                  </a:lnTo>
                  <a:lnTo>
                    <a:pt x="510" y="867"/>
                  </a:lnTo>
                  <a:lnTo>
                    <a:pt x="509" y="866"/>
                  </a:lnTo>
                  <a:lnTo>
                    <a:pt x="505" y="864"/>
                  </a:lnTo>
                  <a:lnTo>
                    <a:pt x="505" y="864"/>
                  </a:lnTo>
                  <a:lnTo>
                    <a:pt x="497" y="864"/>
                  </a:lnTo>
                  <a:lnTo>
                    <a:pt x="490" y="864"/>
                  </a:lnTo>
                  <a:lnTo>
                    <a:pt x="474" y="861"/>
                  </a:lnTo>
                  <a:lnTo>
                    <a:pt x="460" y="855"/>
                  </a:lnTo>
                  <a:lnTo>
                    <a:pt x="446" y="849"/>
                  </a:lnTo>
                  <a:lnTo>
                    <a:pt x="432" y="844"/>
                  </a:lnTo>
                  <a:lnTo>
                    <a:pt x="418" y="840"/>
                  </a:lnTo>
                  <a:lnTo>
                    <a:pt x="403" y="837"/>
                  </a:lnTo>
                  <a:lnTo>
                    <a:pt x="395" y="836"/>
                  </a:lnTo>
                  <a:lnTo>
                    <a:pt x="387" y="837"/>
                  </a:lnTo>
                  <a:lnTo>
                    <a:pt x="387" y="837"/>
                  </a:lnTo>
                  <a:lnTo>
                    <a:pt x="373" y="840"/>
                  </a:lnTo>
                  <a:lnTo>
                    <a:pt x="360" y="844"/>
                  </a:lnTo>
                  <a:lnTo>
                    <a:pt x="335" y="852"/>
                  </a:lnTo>
                  <a:lnTo>
                    <a:pt x="322" y="855"/>
                  </a:lnTo>
                  <a:lnTo>
                    <a:pt x="308" y="858"/>
                  </a:lnTo>
                  <a:lnTo>
                    <a:pt x="295" y="859"/>
                  </a:lnTo>
                  <a:lnTo>
                    <a:pt x="281" y="857"/>
                  </a:lnTo>
                  <a:lnTo>
                    <a:pt x="281" y="857"/>
                  </a:lnTo>
                  <a:lnTo>
                    <a:pt x="272" y="854"/>
                  </a:lnTo>
                  <a:lnTo>
                    <a:pt x="265" y="849"/>
                  </a:lnTo>
                  <a:lnTo>
                    <a:pt x="259" y="843"/>
                  </a:lnTo>
                  <a:lnTo>
                    <a:pt x="254" y="835"/>
                  </a:lnTo>
                  <a:lnTo>
                    <a:pt x="250" y="827"/>
                  </a:lnTo>
                  <a:lnTo>
                    <a:pt x="248" y="817"/>
                  </a:lnTo>
                  <a:lnTo>
                    <a:pt x="246" y="807"/>
                  </a:lnTo>
                  <a:lnTo>
                    <a:pt x="244" y="796"/>
                  </a:lnTo>
                  <a:lnTo>
                    <a:pt x="244" y="773"/>
                  </a:lnTo>
                  <a:lnTo>
                    <a:pt x="244" y="752"/>
                  </a:lnTo>
                  <a:lnTo>
                    <a:pt x="245" y="717"/>
                  </a:lnTo>
                  <a:lnTo>
                    <a:pt x="245" y="717"/>
                  </a:lnTo>
                  <a:lnTo>
                    <a:pt x="244" y="698"/>
                  </a:lnTo>
                  <a:lnTo>
                    <a:pt x="242" y="679"/>
                  </a:lnTo>
                  <a:lnTo>
                    <a:pt x="240" y="662"/>
                  </a:lnTo>
                  <a:lnTo>
                    <a:pt x="235" y="644"/>
                  </a:lnTo>
                  <a:lnTo>
                    <a:pt x="230" y="627"/>
                  </a:lnTo>
                  <a:lnTo>
                    <a:pt x="223" y="611"/>
                  </a:lnTo>
                  <a:lnTo>
                    <a:pt x="215" y="594"/>
                  </a:lnTo>
                  <a:lnTo>
                    <a:pt x="207" y="577"/>
                  </a:lnTo>
                  <a:lnTo>
                    <a:pt x="207" y="577"/>
                  </a:lnTo>
                  <a:lnTo>
                    <a:pt x="187" y="545"/>
                  </a:lnTo>
                  <a:lnTo>
                    <a:pt x="166" y="515"/>
                  </a:lnTo>
                  <a:lnTo>
                    <a:pt x="145" y="484"/>
                  </a:lnTo>
                  <a:lnTo>
                    <a:pt x="125" y="453"/>
                  </a:lnTo>
                  <a:lnTo>
                    <a:pt x="125" y="453"/>
                  </a:lnTo>
                  <a:lnTo>
                    <a:pt x="103" y="417"/>
                  </a:lnTo>
                  <a:lnTo>
                    <a:pt x="85" y="380"/>
                  </a:lnTo>
                  <a:lnTo>
                    <a:pt x="68" y="342"/>
                  </a:lnTo>
                  <a:lnTo>
                    <a:pt x="54" y="303"/>
                  </a:lnTo>
                  <a:lnTo>
                    <a:pt x="54" y="303"/>
                  </a:lnTo>
                  <a:lnTo>
                    <a:pt x="43" y="267"/>
                  </a:lnTo>
                  <a:lnTo>
                    <a:pt x="35" y="232"/>
                  </a:lnTo>
                  <a:lnTo>
                    <a:pt x="27" y="194"/>
                  </a:lnTo>
                  <a:lnTo>
                    <a:pt x="23" y="157"/>
                  </a:lnTo>
                  <a:lnTo>
                    <a:pt x="19" y="120"/>
                  </a:lnTo>
                  <a:lnTo>
                    <a:pt x="17" y="82"/>
                  </a:lnTo>
                  <a:lnTo>
                    <a:pt x="17" y="4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4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9" name="Freeform 297">
              <a:extLst>
                <a:ext uri="{FF2B5EF4-FFF2-40B4-BE49-F238E27FC236}">
                  <a16:creationId xmlns:a16="http://schemas.microsoft.com/office/drawing/2014/main" id="{68B116D3-7A9C-5071-E3E9-7A0C4C84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1969"/>
              <a:ext cx="121" cy="140"/>
            </a:xfrm>
            <a:custGeom>
              <a:avLst/>
              <a:gdLst>
                <a:gd name="T0" fmla="*/ 16 w 242"/>
                <a:gd name="T1" fmla="*/ 179 h 280"/>
                <a:gd name="T2" fmla="*/ 21 w 242"/>
                <a:gd name="T3" fmla="*/ 153 h 280"/>
                <a:gd name="T4" fmla="*/ 30 w 242"/>
                <a:gd name="T5" fmla="*/ 124 h 280"/>
                <a:gd name="T6" fmla="*/ 43 w 242"/>
                <a:gd name="T7" fmla="*/ 94 h 280"/>
                <a:gd name="T8" fmla="*/ 60 w 242"/>
                <a:gd name="T9" fmla="*/ 66 h 280"/>
                <a:gd name="T10" fmla="*/ 80 w 242"/>
                <a:gd name="T11" fmla="*/ 42 h 280"/>
                <a:gd name="T12" fmla="*/ 104 w 242"/>
                <a:gd name="T13" fmla="*/ 25 h 280"/>
                <a:gd name="T14" fmla="*/ 131 w 242"/>
                <a:gd name="T15" fmla="*/ 16 h 280"/>
                <a:gd name="T16" fmla="*/ 153 w 242"/>
                <a:gd name="T17" fmla="*/ 18 h 280"/>
                <a:gd name="T18" fmla="*/ 160 w 242"/>
                <a:gd name="T19" fmla="*/ 19 h 280"/>
                <a:gd name="T20" fmla="*/ 177 w 242"/>
                <a:gd name="T21" fmla="*/ 27 h 280"/>
                <a:gd name="T22" fmla="*/ 191 w 242"/>
                <a:gd name="T23" fmla="*/ 37 h 280"/>
                <a:gd name="T24" fmla="*/ 203 w 242"/>
                <a:gd name="T25" fmla="*/ 51 h 280"/>
                <a:gd name="T26" fmla="*/ 219 w 242"/>
                <a:gd name="T27" fmla="*/ 83 h 280"/>
                <a:gd name="T28" fmla="*/ 227 w 242"/>
                <a:gd name="T29" fmla="*/ 117 h 280"/>
                <a:gd name="T30" fmla="*/ 228 w 242"/>
                <a:gd name="T31" fmla="*/ 135 h 280"/>
                <a:gd name="T32" fmla="*/ 227 w 242"/>
                <a:gd name="T33" fmla="*/ 170 h 280"/>
                <a:gd name="T34" fmla="*/ 210 w 242"/>
                <a:gd name="T35" fmla="*/ 270 h 280"/>
                <a:gd name="T36" fmla="*/ 210 w 242"/>
                <a:gd name="T37" fmla="*/ 274 h 280"/>
                <a:gd name="T38" fmla="*/ 214 w 242"/>
                <a:gd name="T39" fmla="*/ 279 h 280"/>
                <a:gd name="T40" fmla="*/ 219 w 242"/>
                <a:gd name="T41" fmla="*/ 280 h 280"/>
                <a:gd name="T42" fmla="*/ 224 w 242"/>
                <a:gd name="T43" fmla="*/ 278 h 280"/>
                <a:gd name="T44" fmla="*/ 226 w 242"/>
                <a:gd name="T45" fmla="*/ 274 h 280"/>
                <a:gd name="T46" fmla="*/ 239 w 242"/>
                <a:gd name="T47" fmla="*/ 199 h 280"/>
                <a:gd name="T48" fmla="*/ 242 w 242"/>
                <a:gd name="T49" fmla="*/ 158 h 280"/>
                <a:gd name="T50" fmla="*/ 242 w 242"/>
                <a:gd name="T51" fmla="*/ 119 h 280"/>
                <a:gd name="T52" fmla="*/ 236 w 242"/>
                <a:gd name="T53" fmla="*/ 80 h 280"/>
                <a:gd name="T54" fmla="*/ 222 w 242"/>
                <a:gd name="T55" fmla="*/ 48 h 280"/>
                <a:gd name="T56" fmla="*/ 210 w 242"/>
                <a:gd name="T57" fmla="*/ 33 h 280"/>
                <a:gd name="T58" fmla="*/ 196 w 242"/>
                <a:gd name="T59" fmla="*/ 21 h 280"/>
                <a:gd name="T60" fmla="*/ 180 w 242"/>
                <a:gd name="T61" fmla="*/ 11 h 280"/>
                <a:gd name="T62" fmla="*/ 159 w 242"/>
                <a:gd name="T63" fmla="*/ 3 h 280"/>
                <a:gd name="T64" fmla="*/ 150 w 242"/>
                <a:gd name="T65" fmla="*/ 1 h 280"/>
                <a:gd name="T66" fmla="*/ 135 w 242"/>
                <a:gd name="T67" fmla="*/ 0 h 280"/>
                <a:gd name="T68" fmla="*/ 118 w 242"/>
                <a:gd name="T69" fmla="*/ 1 h 280"/>
                <a:gd name="T70" fmla="*/ 98 w 242"/>
                <a:gd name="T71" fmla="*/ 10 h 280"/>
                <a:gd name="T72" fmla="*/ 71 w 242"/>
                <a:gd name="T73" fmla="*/ 29 h 280"/>
                <a:gd name="T74" fmla="*/ 49 w 242"/>
                <a:gd name="T75" fmla="*/ 56 h 280"/>
                <a:gd name="T76" fmla="*/ 30 w 242"/>
                <a:gd name="T77" fmla="*/ 87 h 280"/>
                <a:gd name="T78" fmla="*/ 16 w 242"/>
                <a:gd name="T79" fmla="*/ 119 h 280"/>
                <a:gd name="T80" fmla="*/ 5 w 242"/>
                <a:gd name="T81" fmla="*/ 151 h 280"/>
                <a:gd name="T82" fmla="*/ 0 w 242"/>
                <a:gd name="T83" fmla="*/ 179 h 280"/>
                <a:gd name="T84" fmla="*/ 0 w 242"/>
                <a:gd name="T85" fmla="*/ 183 h 280"/>
                <a:gd name="T86" fmla="*/ 4 w 242"/>
                <a:gd name="T87" fmla="*/ 185 h 280"/>
                <a:gd name="T88" fmla="*/ 9 w 242"/>
                <a:gd name="T89" fmla="*/ 185 h 280"/>
                <a:gd name="T90" fmla="*/ 14 w 242"/>
                <a:gd name="T91" fmla="*/ 183 h 280"/>
                <a:gd name="T92" fmla="*/ 16 w 242"/>
                <a:gd name="T93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2" h="280">
                  <a:moveTo>
                    <a:pt x="16" y="179"/>
                  </a:moveTo>
                  <a:lnTo>
                    <a:pt x="16" y="179"/>
                  </a:lnTo>
                  <a:lnTo>
                    <a:pt x="17" y="166"/>
                  </a:lnTo>
                  <a:lnTo>
                    <a:pt x="21" y="153"/>
                  </a:lnTo>
                  <a:lnTo>
                    <a:pt x="25" y="138"/>
                  </a:lnTo>
                  <a:lnTo>
                    <a:pt x="30" y="124"/>
                  </a:lnTo>
                  <a:lnTo>
                    <a:pt x="36" y="109"/>
                  </a:lnTo>
                  <a:lnTo>
                    <a:pt x="43" y="94"/>
                  </a:lnTo>
                  <a:lnTo>
                    <a:pt x="51" y="80"/>
                  </a:lnTo>
                  <a:lnTo>
                    <a:pt x="60" y="66"/>
                  </a:lnTo>
                  <a:lnTo>
                    <a:pt x="69" y="53"/>
                  </a:lnTo>
                  <a:lnTo>
                    <a:pt x="80" y="42"/>
                  </a:lnTo>
                  <a:lnTo>
                    <a:pt x="91" y="33"/>
                  </a:lnTo>
                  <a:lnTo>
                    <a:pt x="104" y="25"/>
                  </a:lnTo>
                  <a:lnTo>
                    <a:pt x="117" y="20"/>
                  </a:lnTo>
                  <a:lnTo>
                    <a:pt x="131" y="16"/>
                  </a:lnTo>
                  <a:lnTo>
                    <a:pt x="145" y="16"/>
                  </a:lnTo>
                  <a:lnTo>
                    <a:pt x="153" y="18"/>
                  </a:lnTo>
                  <a:lnTo>
                    <a:pt x="160" y="19"/>
                  </a:lnTo>
                  <a:lnTo>
                    <a:pt x="160" y="19"/>
                  </a:lnTo>
                  <a:lnTo>
                    <a:pt x="169" y="23"/>
                  </a:lnTo>
                  <a:lnTo>
                    <a:pt x="177" y="27"/>
                  </a:lnTo>
                  <a:lnTo>
                    <a:pt x="185" y="32"/>
                  </a:lnTo>
                  <a:lnTo>
                    <a:pt x="191" y="37"/>
                  </a:lnTo>
                  <a:lnTo>
                    <a:pt x="198" y="43"/>
                  </a:lnTo>
                  <a:lnTo>
                    <a:pt x="203" y="51"/>
                  </a:lnTo>
                  <a:lnTo>
                    <a:pt x="213" y="66"/>
                  </a:lnTo>
                  <a:lnTo>
                    <a:pt x="219" y="83"/>
                  </a:lnTo>
                  <a:lnTo>
                    <a:pt x="224" y="100"/>
                  </a:lnTo>
                  <a:lnTo>
                    <a:pt x="227" y="117"/>
                  </a:lnTo>
                  <a:lnTo>
                    <a:pt x="228" y="135"/>
                  </a:lnTo>
                  <a:lnTo>
                    <a:pt x="228" y="135"/>
                  </a:lnTo>
                  <a:lnTo>
                    <a:pt x="228" y="152"/>
                  </a:lnTo>
                  <a:lnTo>
                    <a:pt x="227" y="170"/>
                  </a:lnTo>
                  <a:lnTo>
                    <a:pt x="223" y="203"/>
                  </a:lnTo>
                  <a:lnTo>
                    <a:pt x="210" y="270"/>
                  </a:lnTo>
                  <a:lnTo>
                    <a:pt x="210" y="270"/>
                  </a:lnTo>
                  <a:lnTo>
                    <a:pt x="210" y="274"/>
                  </a:lnTo>
                  <a:lnTo>
                    <a:pt x="212" y="276"/>
                  </a:lnTo>
                  <a:lnTo>
                    <a:pt x="214" y="279"/>
                  </a:lnTo>
                  <a:lnTo>
                    <a:pt x="217" y="279"/>
                  </a:lnTo>
                  <a:lnTo>
                    <a:pt x="219" y="280"/>
                  </a:lnTo>
                  <a:lnTo>
                    <a:pt x="222" y="279"/>
                  </a:lnTo>
                  <a:lnTo>
                    <a:pt x="224" y="278"/>
                  </a:lnTo>
                  <a:lnTo>
                    <a:pt x="226" y="274"/>
                  </a:lnTo>
                  <a:lnTo>
                    <a:pt x="226" y="274"/>
                  </a:lnTo>
                  <a:lnTo>
                    <a:pt x="232" y="239"/>
                  </a:lnTo>
                  <a:lnTo>
                    <a:pt x="239" y="199"/>
                  </a:lnTo>
                  <a:lnTo>
                    <a:pt x="241" y="179"/>
                  </a:lnTo>
                  <a:lnTo>
                    <a:pt x="242" y="158"/>
                  </a:lnTo>
                  <a:lnTo>
                    <a:pt x="242" y="138"/>
                  </a:lnTo>
                  <a:lnTo>
                    <a:pt x="242" y="119"/>
                  </a:lnTo>
                  <a:lnTo>
                    <a:pt x="240" y="100"/>
                  </a:lnTo>
                  <a:lnTo>
                    <a:pt x="236" y="80"/>
                  </a:lnTo>
                  <a:lnTo>
                    <a:pt x="230" y="64"/>
                  </a:lnTo>
                  <a:lnTo>
                    <a:pt x="222" y="48"/>
                  </a:lnTo>
                  <a:lnTo>
                    <a:pt x="217" y="41"/>
                  </a:lnTo>
                  <a:lnTo>
                    <a:pt x="210" y="33"/>
                  </a:lnTo>
                  <a:lnTo>
                    <a:pt x="204" y="27"/>
                  </a:lnTo>
                  <a:lnTo>
                    <a:pt x="196" y="21"/>
                  </a:lnTo>
                  <a:lnTo>
                    <a:pt x="189" y="16"/>
                  </a:lnTo>
                  <a:lnTo>
                    <a:pt x="180" y="11"/>
                  </a:lnTo>
                  <a:lnTo>
                    <a:pt x="169" y="6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50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6" y="0"/>
                  </a:lnTo>
                  <a:lnTo>
                    <a:pt x="118" y="1"/>
                  </a:lnTo>
                  <a:lnTo>
                    <a:pt x="112" y="3"/>
                  </a:lnTo>
                  <a:lnTo>
                    <a:pt x="98" y="10"/>
                  </a:lnTo>
                  <a:lnTo>
                    <a:pt x="84" y="19"/>
                  </a:lnTo>
                  <a:lnTo>
                    <a:pt x="71" y="29"/>
                  </a:lnTo>
                  <a:lnTo>
                    <a:pt x="59" y="42"/>
                  </a:lnTo>
                  <a:lnTo>
                    <a:pt x="49" y="56"/>
                  </a:lnTo>
                  <a:lnTo>
                    <a:pt x="39" y="70"/>
                  </a:lnTo>
                  <a:lnTo>
                    <a:pt x="30" y="87"/>
                  </a:lnTo>
                  <a:lnTo>
                    <a:pt x="22" y="103"/>
                  </a:lnTo>
                  <a:lnTo>
                    <a:pt x="16" y="119"/>
                  </a:lnTo>
                  <a:lnTo>
                    <a:pt x="10" y="135"/>
                  </a:lnTo>
                  <a:lnTo>
                    <a:pt x="5" y="151"/>
                  </a:lnTo>
                  <a:lnTo>
                    <a:pt x="2" y="166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0" y="183"/>
                  </a:lnTo>
                  <a:lnTo>
                    <a:pt x="2" y="184"/>
                  </a:lnTo>
                  <a:lnTo>
                    <a:pt x="4" y="185"/>
                  </a:lnTo>
                  <a:lnTo>
                    <a:pt x="7" y="187"/>
                  </a:lnTo>
                  <a:lnTo>
                    <a:pt x="9" y="185"/>
                  </a:lnTo>
                  <a:lnTo>
                    <a:pt x="12" y="184"/>
                  </a:lnTo>
                  <a:lnTo>
                    <a:pt x="14" y="183"/>
                  </a:lnTo>
                  <a:lnTo>
                    <a:pt x="16" y="179"/>
                  </a:lnTo>
                  <a:lnTo>
                    <a:pt x="16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0" name="Freeform 298">
              <a:extLst>
                <a:ext uri="{FF2B5EF4-FFF2-40B4-BE49-F238E27FC236}">
                  <a16:creationId xmlns:a16="http://schemas.microsoft.com/office/drawing/2014/main" id="{369D5A18-5918-487F-31E1-40DE5629D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995"/>
              <a:ext cx="426" cy="108"/>
            </a:xfrm>
            <a:custGeom>
              <a:avLst/>
              <a:gdLst>
                <a:gd name="T0" fmla="*/ 2 w 852"/>
                <a:gd name="T1" fmla="*/ 12 h 217"/>
                <a:gd name="T2" fmla="*/ 37 w 852"/>
                <a:gd name="T3" fmla="*/ 57 h 217"/>
                <a:gd name="T4" fmla="*/ 77 w 852"/>
                <a:gd name="T5" fmla="*/ 94 h 217"/>
                <a:gd name="T6" fmla="*/ 122 w 852"/>
                <a:gd name="T7" fmla="*/ 126 h 217"/>
                <a:gd name="T8" fmla="*/ 169 w 852"/>
                <a:gd name="T9" fmla="*/ 153 h 217"/>
                <a:gd name="T10" fmla="*/ 221 w 852"/>
                <a:gd name="T11" fmla="*/ 173 h 217"/>
                <a:gd name="T12" fmla="*/ 273 w 852"/>
                <a:gd name="T13" fmla="*/ 190 h 217"/>
                <a:gd name="T14" fmla="*/ 328 w 852"/>
                <a:gd name="T15" fmla="*/ 201 h 217"/>
                <a:gd name="T16" fmla="*/ 383 w 852"/>
                <a:gd name="T17" fmla="*/ 210 h 217"/>
                <a:gd name="T18" fmla="*/ 415 w 852"/>
                <a:gd name="T19" fmla="*/ 213 h 217"/>
                <a:gd name="T20" fmla="*/ 479 w 852"/>
                <a:gd name="T21" fmla="*/ 217 h 217"/>
                <a:gd name="T22" fmla="*/ 545 w 852"/>
                <a:gd name="T23" fmla="*/ 214 h 217"/>
                <a:gd name="T24" fmla="*/ 609 w 852"/>
                <a:gd name="T25" fmla="*/ 208 h 217"/>
                <a:gd name="T26" fmla="*/ 641 w 852"/>
                <a:gd name="T27" fmla="*/ 201 h 217"/>
                <a:gd name="T28" fmla="*/ 702 w 852"/>
                <a:gd name="T29" fmla="*/ 183 h 217"/>
                <a:gd name="T30" fmla="*/ 732 w 852"/>
                <a:gd name="T31" fmla="*/ 171 h 217"/>
                <a:gd name="T32" fmla="*/ 759 w 852"/>
                <a:gd name="T33" fmla="*/ 155 h 217"/>
                <a:gd name="T34" fmla="*/ 772 w 852"/>
                <a:gd name="T35" fmla="*/ 146 h 217"/>
                <a:gd name="T36" fmla="*/ 805 w 852"/>
                <a:gd name="T37" fmla="*/ 113 h 217"/>
                <a:gd name="T38" fmla="*/ 837 w 852"/>
                <a:gd name="T39" fmla="*/ 80 h 217"/>
                <a:gd name="T40" fmla="*/ 850 w 852"/>
                <a:gd name="T41" fmla="*/ 71 h 217"/>
                <a:gd name="T42" fmla="*/ 852 w 852"/>
                <a:gd name="T43" fmla="*/ 64 h 217"/>
                <a:gd name="T44" fmla="*/ 851 w 852"/>
                <a:gd name="T45" fmla="*/ 59 h 217"/>
                <a:gd name="T46" fmla="*/ 847 w 852"/>
                <a:gd name="T47" fmla="*/ 55 h 217"/>
                <a:gd name="T48" fmla="*/ 842 w 852"/>
                <a:gd name="T49" fmla="*/ 57 h 217"/>
                <a:gd name="T50" fmla="*/ 822 w 852"/>
                <a:gd name="T51" fmla="*/ 73 h 217"/>
                <a:gd name="T52" fmla="*/ 786 w 852"/>
                <a:gd name="T53" fmla="*/ 110 h 217"/>
                <a:gd name="T54" fmla="*/ 768 w 852"/>
                <a:gd name="T55" fmla="*/ 128 h 217"/>
                <a:gd name="T56" fmla="*/ 742 w 852"/>
                <a:gd name="T57" fmla="*/ 147 h 217"/>
                <a:gd name="T58" fmla="*/ 714 w 852"/>
                <a:gd name="T59" fmla="*/ 162 h 217"/>
                <a:gd name="T60" fmla="*/ 683 w 852"/>
                <a:gd name="T61" fmla="*/ 173 h 217"/>
                <a:gd name="T62" fmla="*/ 654 w 852"/>
                <a:gd name="T63" fmla="*/ 182 h 217"/>
                <a:gd name="T64" fmla="*/ 592 w 852"/>
                <a:gd name="T65" fmla="*/ 195 h 217"/>
                <a:gd name="T66" fmla="*/ 529 w 852"/>
                <a:gd name="T67" fmla="*/ 200 h 217"/>
                <a:gd name="T68" fmla="*/ 467 w 852"/>
                <a:gd name="T69" fmla="*/ 201 h 217"/>
                <a:gd name="T70" fmla="*/ 405 w 852"/>
                <a:gd name="T71" fmla="*/ 197 h 217"/>
                <a:gd name="T72" fmla="*/ 377 w 852"/>
                <a:gd name="T73" fmla="*/ 194 h 217"/>
                <a:gd name="T74" fmla="*/ 322 w 852"/>
                <a:gd name="T75" fmla="*/ 186 h 217"/>
                <a:gd name="T76" fmla="*/ 267 w 852"/>
                <a:gd name="T77" fmla="*/ 172 h 217"/>
                <a:gd name="T78" fmla="*/ 213 w 852"/>
                <a:gd name="T79" fmla="*/ 155 h 217"/>
                <a:gd name="T80" fmla="*/ 162 w 852"/>
                <a:gd name="T81" fmla="*/ 131 h 217"/>
                <a:gd name="T82" fmla="*/ 114 w 852"/>
                <a:gd name="T83" fmla="*/ 103 h 217"/>
                <a:gd name="T84" fmla="*/ 71 w 852"/>
                <a:gd name="T85" fmla="*/ 68 h 217"/>
                <a:gd name="T86" fmla="*/ 32 w 852"/>
                <a:gd name="T87" fmla="*/ 27 h 217"/>
                <a:gd name="T88" fmla="*/ 14 w 852"/>
                <a:gd name="T89" fmla="*/ 4 h 217"/>
                <a:gd name="T90" fmla="*/ 9 w 852"/>
                <a:gd name="T91" fmla="*/ 0 h 217"/>
                <a:gd name="T92" fmla="*/ 4 w 852"/>
                <a:gd name="T93" fmla="*/ 1 h 217"/>
                <a:gd name="T94" fmla="*/ 0 w 852"/>
                <a:gd name="T95" fmla="*/ 7 h 217"/>
                <a:gd name="T96" fmla="*/ 2 w 852"/>
                <a:gd name="T97" fmla="*/ 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2" h="217">
                  <a:moveTo>
                    <a:pt x="2" y="12"/>
                  </a:moveTo>
                  <a:lnTo>
                    <a:pt x="2" y="12"/>
                  </a:lnTo>
                  <a:lnTo>
                    <a:pt x="18" y="35"/>
                  </a:lnTo>
                  <a:lnTo>
                    <a:pt x="37" y="57"/>
                  </a:lnTo>
                  <a:lnTo>
                    <a:pt x="57" y="76"/>
                  </a:lnTo>
                  <a:lnTo>
                    <a:pt x="77" y="94"/>
                  </a:lnTo>
                  <a:lnTo>
                    <a:pt x="99" y="110"/>
                  </a:lnTo>
                  <a:lnTo>
                    <a:pt x="122" y="126"/>
                  </a:lnTo>
                  <a:lnTo>
                    <a:pt x="145" y="140"/>
                  </a:lnTo>
                  <a:lnTo>
                    <a:pt x="169" y="153"/>
                  </a:lnTo>
                  <a:lnTo>
                    <a:pt x="195" y="163"/>
                  </a:lnTo>
                  <a:lnTo>
                    <a:pt x="221" y="173"/>
                  </a:lnTo>
                  <a:lnTo>
                    <a:pt x="248" y="182"/>
                  </a:lnTo>
                  <a:lnTo>
                    <a:pt x="273" y="190"/>
                  </a:lnTo>
                  <a:lnTo>
                    <a:pt x="301" y="196"/>
                  </a:lnTo>
                  <a:lnTo>
                    <a:pt x="328" y="201"/>
                  </a:lnTo>
                  <a:lnTo>
                    <a:pt x="355" y="206"/>
                  </a:lnTo>
                  <a:lnTo>
                    <a:pt x="383" y="210"/>
                  </a:lnTo>
                  <a:lnTo>
                    <a:pt x="383" y="210"/>
                  </a:lnTo>
                  <a:lnTo>
                    <a:pt x="415" y="213"/>
                  </a:lnTo>
                  <a:lnTo>
                    <a:pt x="447" y="215"/>
                  </a:lnTo>
                  <a:lnTo>
                    <a:pt x="479" y="217"/>
                  </a:lnTo>
                  <a:lnTo>
                    <a:pt x="513" y="217"/>
                  </a:lnTo>
                  <a:lnTo>
                    <a:pt x="545" y="214"/>
                  </a:lnTo>
                  <a:lnTo>
                    <a:pt x="577" y="212"/>
                  </a:lnTo>
                  <a:lnTo>
                    <a:pt x="609" y="208"/>
                  </a:lnTo>
                  <a:lnTo>
                    <a:pt x="641" y="201"/>
                  </a:lnTo>
                  <a:lnTo>
                    <a:pt x="641" y="201"/>
                  </a:lnTo>
                  <a:lnTo>
                    <a:pt x="672" y="194"/>
                  </a:lnTo>
                  <a:lnTo>
                    <a:pt x="702" y="183"/>
                  </a:lnTo>
                  <a:lnTo>
                    <a:pt x="716" y="177"/>
                  </a:lnTo>
                  <a:lnTo>
                    <a:pt x="732" y="171"/>
                  </a:lnTo>
                  <a:lnTo>
                    <a:pt x="745" y="163"/>
                  </a:lnTo>
                  <a:lnTo>
                    <a:pt x="759" y="155"/>
                  </a:lnTo>
                  <a:lnTo>
                    <a:pt x="759" y="155"/>
                  </a:lnTo>
                  <a:lnTo>
                    <a:pt x="772" y="146"/>
                  </a:lnTo>
                  <a:lnTo>
                    <a:pt x="783" y="136"/>
                  </a:lnTo>
                  <a:lnTo>
                    <a:pt x="805" y="113"/>
                  </a:lnTo>
                  <a:lnTo>
                    <a:pt x="825" y="91"/>
                  </a:lnTo>
                  <a:lnTo>
                    <a:pt x="837" y="80"/>
                  </a:lnTo>
                  <a:lnTo>
                    <a:pt x="850" y="71"/>
                  </a:lnTo>
                  <a:lnTo>
                    <a:pt x="850" y="71"/>
                  </a:lnTo>
                  <a:lnTo>
                    <a:pt x="851" y="68"/>
                  </a:lnTo>
                  <a:lnTo>
                    <a:pt x="852" y="64"/>
                  </a:lnTo>
                  <a:lnTo>
                    <a:pt x="852" y="62"/>
                  </a:lnTo>
                  <a:lnTo>
                    <a:pt x="851" y="59"/>
                  </a:lnTo>
                  <a:lnTo>
                    <a:pt x="850" y="57"/>
                  </a:lnTo>
                  <a:lnTo>
                    <a:pt x="847" y="55"/>
                  </a:lnTo>
                  <a:lnTo>
                    <a:pt x="845" y="55"/>
                  </a:lnTo>
                  <a:lnTo>
                    <a:pt x="842" y="57"/>
                  </a:lnTo>
                  <a:lnTo>
                    <a:pt x="842" y="57"/>
                  </a:lnTo>
                  <a:lnTo>
                    <a:pt x="822" y="73"/>
                  </a:lnTo>
                  <a:lnTo>
                    <a:pt x="804" y="91"/>
                  </a:lnTo>
                  <a:lnTo>
                    <a:pt x="786" y="110"/>
                  </a:lnTo>
                  <a:lnTo>
                    <a:pt x="768" y="128"/>
                  </a:lnTo>
                  <a:lnTo>
                    <a:pt x="768" y="128"/>
                  </a:lnTo>
                  <a:lnTo>
                    <a:pt x="755" y="138"/>
                  </a:lnTo>
                  <a:lnTo>
                    <a:pt x="742" y="147"/>
                  </a:lnTo>
                  <a:lnTo>
                    <a:pt x="728" y="155"/>
                  </a:lnTo>
                  <a:lnTo>
                    <a:pt x="714" y="162"/>
                  </a:lnTo>
                  <a:lnTo>
                    <a:pt x="699" y="168"/>
                  </a:lnTo>
                  <a:lnTo>
                    <a:pt x="683" y="173"/>
                  </a:lnTo>
                  <a:lnTo>
                    <a:pt x="654" y="182"/>
                  </a:lnTo>
                  <a:lnTo>
                    <a:pt x="654" y="182"/>
                  </a:lnTo>
                  <a:lnTo>
                    <a:pt x="623" y="190"/>
                  </a:lnTo>
                  <a:lnTo>
                    <a:pt x="592" y="195"/>
                  </a:lnTo>
                  <a:lnTo>
                    <a:pt x="561" y="199"/>
                  </a:lnTo>
                  <a:lnTo>
                    <a:pt x="529" y="200"/>
                  </a:lnTo>
                  <a:lnTo>
                    <a:pt x="499" y="201"/>
                  </a:lnTo>
                  <a:lnTo>
                    <a:pt x="467" y="201"/>
                  </a:lnTo>
                  <a:lnTo>
                    <a:pt x="436" y="199"/>
                  </a:lnTo>
                  <a:lnTo>
                    <a:pt x="405" y="197"/>
                  </a:lnTo>
                  <a:lnTo>
                    <a:pt x="405" y="197"/>
                  </a:lnTo>
                  <a:lnTo>
                    <a:pt x="377" y="194"/>
                  </a:lnTo>
                  <a:lnTo>
                    <a:pt x="350" y="191"/>
                  </a:lnTo>
                  <a:lnTo>
                    <a:pt x="322" y="186"/>
                  </a:lnTo>
                  <a:lnTo>
                    <a:pt x="294" y="179"/>
                  </a:lnTo>
                  <a:lnTo>
                    <a:pt x="267" y="172"/>
                  </a:lnTo>
                  <a:lnTo>
                    <a:pt x="240" y="164"/>
                  </a:lnTo>
                  <a:lnTo>
                    <a:pt x="213" y="155"/>
                  </a:lnTo>
                  <a:lnTo>
                    <a:pt x="187" y="144"/>
                  </a:lnTo>
                  <a:lnTo>
                    <a:pt x="162" y="131"/>
                  </a:lnTo>
                  <a:lnTo>
                    <a:pt x="137" y="118"/>
                  </a:lnTo>
                  <a:lnTo>
                    <a:pt x="114" y="103"/>
                  </a:lnTo>
                  <a:lnTo>
                    <a:pt x="91" y="86"/>
                  </a:lnTo>
                  <a:lnTo>
                    <a:pt x="71" y="68"/>
                  </a:lnTo>
                  <a:lnTo>
                    <a:pt x="50" y="49"/>
                  </a:lnTo>
                  <a:lnTo>
                    <a:pt x="32" y="27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1" name="Freeform 299">
              <a:extLst>
                <a:ext uri="{FF2B5EF4-FFF2-40B4-BE49-F238E27FC236}">
                  <a16:creationId xmlns:a16="http://schemas.microsoft.com/office/drawing/2014/main" id="{CCFA83E4-0C8F-86A9-9167-E655A4A80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006"/>
              <a:ext cx="32" cy="89"/>
            </a:xfrm>
            <a:custGeom>
              <a:avLst/>
              <a:gdLst>
                <a:gd name="T0" fmla="*/ 32 w 65"/>
                <a:gd name="T1" fmla="*/ 8 h 178"/>
                <a:gd name="T2" fmla="*/ 18 w 65"/>
                <a:gd name="T3" fmla="*/ 0 h 178"/>
                <a:gd name="T4" fmla="*/ 12 w 65"/>
                <a:gd name="T5" fmla="*/ 0 h 178"/>
                <a:gd name="T6" fmla="*/ 4 w 65"/>
                <a:gd name="T7" fmla="*/ 6 h 178"/>
                <a:gd name="T8" fmla="*/ 0 w 65"/>
                <a:gd name="T9" fmla="*/ 22 h 178"/>
                <a:gd name="T10" fmla="*/ 1 w 65"/>
                <a:gd name="T11" fmla="*/ 40 h 178"/>
                <a:gd name="T12" fmla="*/ 4 w 65"/>
                <a:gd name="T13" fmla="*/ 51 h 178"/>
                <a:gd name="T14" fmla="*/ 12 w 65"/>
                <a:gd name="T15" fmla="*/ 73 h 178"/>
                <a:gd name="T16" fmla="*/ 18 w 65"/>
                <a:gd name="T17" fmla="*/ 82 h 178"/>
                <a:gd name="T18" fmla="*/ 39 w 65"/>
                <a:gd name="T19" fmla="*/ 111 h 178"/>
                <a:gd name="T20" fmla="*/ 49 w 65"/>
                <a:gd name="T21" fmla="*/ 133 h 178"/>
                <a:gd name="T22" fmla="*/ 50 w 65"/>
                <a:gd name="T23" fmla="*/ 143 h 178"/>
                <a:gd name="T24" fmla="*/ 46 w 65"/>
                <a:gd name="T25" fmla="*/ 155 h 178"/>
                <a:gd name="T26" fmla="*/ 39 w 65"/>
                <a:gd name="T27" fmla="*/ 165 h 178"/>
                <a:gd name="T28" fmla="*/ 37 w 65"/>
                <a:gd name="T29" fmla="*/ 168 h 178"/>
                <a:gd name="T30" fmla="*/ 37 w 65"/>
                <a:gd name="T31" fmla="*/ 173 h 178"/>
                <a:gd name="T32" fmla="*/ 41 w 65"/>
                <a:gd name="T33" fmla="*/ 177 h 178"/>
                <a:gd name="T34" fmla="*/ 48 w 65"/>
                <a:gd name="T35" fmla="*/ 178 h 178"/>
                <a:gd name="T36" fmla="*/ 50 w 65"/>
                <a:gd name="T37" fmla="*/ 175 h 178"/>
                <a:gd name="T38" fmla="*/ 58 w 65"/>
                <a:gd name="T39" fmla="*/ 165 h 178"/>
                <a:gd name="T40" fmla="*/ 63 w 65"/>
                <a:gd name="T41" fmla="*/ 155 h 178"/>
                <a:gd name="T42" fmla="*/ 64 w 65"/>
                <a:gd name="T43" fmla="*/ 133 h 178"/>
                <a:gd name="T44" fmla="*/ 55 w 65"/>
                <a:gd name="T45" fmla="*/ 111 h 178"/>
                <a:gd name="T46" fmla="*/ 42 w 65"/>
                <a:gd name="T47" fmla="*/ 90 h 178"/>
                <a:gd name="T48" fmla="*/ 28 w 65"/>
                <a:gd name="T49" fmla="*/ 70 h 178"/>
                <a:gd name="T50" fmla="*/ 19 w 65"/>
                <a:gd name="T51" fmla="*/ 49 h 178"/>
                <a:gd name="T52" fmla="*/ 17 w 65"/>
                <a:gd name="T53" fmla="*/ 37 h 178"/>
                <a:gd name="T54" fmla="*/ 14 w 65"/>
                <a:gd name="T55" fmla="*/ 26 h 178"/>
                <a:gd name="T56" fmla="*/ 15 w 65"/>
                <a:gd name="T57" fmla="*/ 17 h 178"/>
                <a:gd name="T58" fmla="*/ 19 w 65"/>
                <a:gd name="T59" fmla="*/ 17 h 178"/>
                <a:gd name="T60" fmla="*/ 24 w 65"/>
                <a:gd name="T61" fmla="*/ 20 h 178"/>
                <a:gd name="T62" fmla="*/ 30 w 65"/>
                <a:gd name="T63" fmla="*/ 22 h 178"/>
                <a:gd name="T64" fmla="*/ 35 w 65"/>
                <a:gd name="T65" fmla="*/ 18 h 178"/>
                <a:gd name="T66" fmla="*/ 36 w 65"/>
                <a:gd name="T67" fmla="*/ 13 h 178"/>
                <a:gd name="T68" fmla="*/ 32 w 65"/>
                <a:gd name="T6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78">
                  <a:moveTo>
                    <a:pt x="32" y="8"/>
                  </a:moveTo>
                  <a:lnTo>
                    <a:pt x="32" y="8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4" y="6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4" y="51"/>
                  </a:lnTo>
                  <a:lnTo>
                    <a:pt x="8" y="61"/>
                  </a:lnTo>
                  <a:lnTo>
                    <a:pt x="12" y="73"/>
                  </a:lnTo>
                  <a:lnTo>
                    <a:pt x="18" y="82"/>
                  </a:lnTo>
                  <a:lnTo>
                    <a:pt x="18" y="82"/>
                  </a:lnTo>
                  <a:lnTo>
                    <a:pt x="32" y="101"/>
                  </a:lnTo>
                  <a:lnTo>
                    <a:pt x="39" y="111"/>
                  </a:lnTo>
                  <a:lnTo>
                    <a:pt x="45" y="123"/>
                  </a:lnTo>
                  <a:lnTo>
                    <a:pt x="49" y="133"/>
                  </a:lnTo>
                  <a:lnTo>
                    <a:pt x="50" y="138"/>
                  </a:lnTo>
                  <a:lnTo>
                    <a:pt x="50" y="143"/>
                  </a:lnTo>
                  <a:lnTo>
                    <a:pt x="49" y="150"/>
                  </a:lnTo>
                  <a:lnTo>
                    <a:pt x="46" y="155"/>
                  </a:lnTo>
                  <a:lnTo>
                    <a:pt x="44" y="160"/>
                  </a:lnTo>
                  <a:lnTo>
                    <a:pt x="39" y="165"/>
                  </a:lnTo>
                  <a:lnTo>
                    <a:pt x="39" y="165"/>
                  </a:lnTo>
                  <a:lnTo>
                    <a:pt x="37" y="168"/>
                  </a:lnTo>
                  <a:lnTo>
                    <a:pt x="36" y="170"/>
                  </a:lnTo>
                  <a:lnTo>
                    <a:pt x="37" y="173"/>
                  </a:lnTo>
                  <a:lnTo>
                    <a:pt x="39" y="175"/>
                  </a:lnTo>
                  <a:lnTo>
                    <a:pt x="41" y="177"/>
                  </a:lnTo>
                  <a:lnTo>
                    <a:pt x="44" y="178"/>
                  </a:lnTo>
                  <a:lnTo>
                    <a:pt x="48" y="178"/>
                  </a:lnTo>
                  <a:lnTo>
                    <a:pt x="50" y="175"/>
                  </a:lnTo>
                  <a:lnTo>
                    <a:pt x="50" y="175"/>
                  </a:lnTo>
                  <a:lnTo>
                    <a:pt x="54" y="170"/>
                  </a:lnTo>
                  <a:lnTo>
                    <a:pt x="58" y="165"/>
                  </a:lnTo>
                  <a:lnTo>
                    <a:pt x="62" y="160"/>
                  </a:lnTo>
                  <a:lnTo>
                    <a:pt x="63" y="155"/>
                  </a:lnTo>
                  <a:lnTo>
                    <a:pt x="65" y="143"/>
                  </a:lnTo>
                  <a:lnTo>
                    <a:pt x="64" y="133"/>
                  </a:lnTo>
                  <a:lnTo>
                    <a:pt x="60" y="122"/>
                  </a:lnTo>
                  <a:lnTo>
                    <a:pt x="55" y="111"/>
                  </a:lnTo>
                  <a:lnTo>
                    <a:pt x="49" y="100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28" y="70"/>
                  </a:lnTo>
                  <a:lnTo>
                    <a:pt x="23" y="6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7" y="3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7" y="22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6" y="13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2" name="Freeform 300">
              <a:extLst>
                <a:ext uri="{FF2B5EF4-FFF2-40B4-BE49-F238E27FC236}">
                  <a16:creationId xmlns:a16="http://schemas.microsoft.com/office/drawing/2014/main" id="{198EED73-8558-C079-250C-204282FA9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2068"/>
              <a:ext cx="14" cy="42"/>
            </a:xfrm>
            <a:custGeom>
              <a:avLst/>
              <a:gdLst>
                <a:gd name="T0" fmla="*/ 6 w 30"/>
                <a:gd name="T1" fmla="*/ 5 h 83"/>
                <a:gd name="T2" fmla="*/ 6 w 30"/>
                <a:gd name="T3" fmla="*/ 5 h 83"/>
                <a:gd name="T4" fmla="*/ 2 w 30"/>
                <a:gd name="T5" fmla="*/ 14 h 83"/>
                <a:gd name="T6" fmla="*/ 0 w 30"/>
                <a:gd name="T7" fmla="*/ 23 h 83"/>
                <a:gd name="T8" fmla="*/ 2 w 30"/>
                <a:gd name="T9" fmla="*/ 33 h 83"/>
                <a:gd name="T10" fmla="*/ 3 w 30"/>
                <a:gd name="T11" fmla="*/ 42 h 83"/>
                <a:gd name="T12" fmla="*/ 8 w 30"/>
                <a:gd name="T13" fmla="*/ 60 h 83"/>
                <a:gd name="T14" fmla="*/ 15 w 30"/>
                <a:gd name="T15" fmla="*/ 78 h 83"/>
                <a:gd name="T16" fmla="*/ 15 w 30"/>
                <a:gd name="T17" fmla="*/ 78 h 83"/>
                <a:gd name="T18" fmla="*/ 17 w 30"/>
                <a:gd name="T19" fmla="*/ 81 h 83"/>
                <a:gd name="T20" fmla="*/ 20 w 30"/>
                <a:gd name="T21" fmla="*/ 83 h 83"/>
                <a:gd name="T22" fmla="*/ 22 w 30"/>
                <a:gd name="T23" fmla="*/ 83 h 83"/>
                <a:gd name="T24" fmla="*/ 25 w 30"/>
                <a:gd name="T25" fmla="*/ 83 h 83"/>
                <a:gd name="T26" fmla="*/ 27 w 30"/>
                <a:gd name="T27" fmla="*/ 82 h 83"/>
                <a:gd name="T28" fmla="*/ 30 w 30"/>
                <a:gd name="T29" fmla="*/ 80 h 83"/>
                <a:gd name="T30" fmla="*/ 30 w 30"/>
                <a:gd name="T31" fmla="*/ 77 h 83"/>
                <a:gd name="T32" fmla="*/ 30 w 30"/>
                <a:gd name="T33" fmla="*/ 74 h 83"/>
                <a:gd name="T34" fmla="*/ 30 w 30"/>
                <a:gd name="T35" fmla="*/ 74 h 83"/>
                <a:gd name="T36" fmla="*/ 23 w 30"/>
                <a:gd name="T37" fmla="*/ 58 h 83"/>
                <a:gd name="T38" fmla="*/ 18 w 30"/>
                <a:gd name="T39" fmla="*/ 42 h 83"/>
                <a:gd name="T40" fmla="*/ 17 w 30"/>
                <a:gd name="T41" fmla="*/ 33 h 83"/>
                <a:gd name="T42" fmla="*/ 17 w 30"/>
                <a:gd name="T43" fmla="*/ 26 h 83"/>
                <a:gd name="T44" fmla="*/ 17 w 30"/>
                <a:gd name="T45" fmla="*/ 17 h 83"/>
                <a:gd name="T46" fmla="*/ 20 w 30"/>
                <a:gd name="T47" fmla="*/ 9 h 83"/>
                <a:gd name="T48" fmla="*/ 20 w 30"/>
                <a:gd name="T49" fmla="*/ 9 h 83"/>
                <a:gd name="T50" fmla="*/ 21 w 30"/>
                <a:gd name="T51" fmla="*/ 5 h 83"/>
                <a:gd name="T52" fmla="*/ 20 w 30"/>
                <a:gd name="T53" fmla="*/ 3 h 83"/>
                <a:gd name="T54" fmla="*/ 18 w 30"/>
                <a:gd name="T55" fmla="*/ 1 h 83"/>
                <a:gd name="T56" fmla="*/ 16 w 30"/>
                <a:gd name="T57" fmla="*/ 0 h 83"/>
                <a:gd name="T58" fmla="*/ 12 w 30"/>
                <a:gd name="T59" fmla="*/ 0 h 83"/>
                <a:gd name="T60" fmla="*/ 9 w 30"/>
                <a:gd name="T61" fmla="*/ 0 h 83"/>
                <a:gd name="T62" fmla="*/ 7 w 30"/>
                <a:gd name="T63" fmla="*/ 1 h 83"/>
                <a:gd name="T64" fmla="*/ 6 w 30"/>
                <a:gd name="T65" fmla="*/ 5 h 83"/>
                <a:gd name="T66" fmla="*/ 6 w 30"/>
                <a:gd name="T6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83">
                  <a:moveTo>
                    <a:pt x="6" y="5"/>
                  </a:moveTo>
                  <a:lnTo>
                    <a:pt x="6" y="5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2" y="33"/>
                  </a:lnTo>
                  <a:lnTo>
                    <a:pt x="3" y="42"/>
                  </a:lnTo>
                  <a:lnTo>
                    <a:pt x="8" y="60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7" y="81"/>
                  </a:lnTo>
                  <a:lnTo>
                    <a:pt x="20" y="83"/>
                  </a:lnTo>
                  <a:lnTo>
                    <a:pt x="22" y="83"/>
                  </a:lnTo>
                  <a:lnTo>
                    <a:pt x="25" y="83"/>
                  </a:lnTo>
                  <a:lnTo>
                    <a:pt x="27" y="82"/>
                  </a:lnTo>
                  <a:lnTo>
                    <a:pt x="30" y="80"/>
                  </a:lnTo>
                  <a:lnTo>
                    <a:pt x="30" y="77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23" y="58"/>
                  </a:lnTo>
                  <a:lnTo>
                    <a:pt x="18" y="42"/>
                  </a:lnTo>
                  <a:lnTo>
                    <a:pt x="17" y="33"/>
                  </a:lnTo>
                  <a:lnTo>
                    <a:pt x="17" y="26"/>
                  </a:lnTo>
                  <a:lnTo>
                    <a:pt x="17" y="1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1" y="5"/>
                  </a:lnTo>
                  <a:lnTo>
                    <a:pt x="20" y="3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3" name="Freeform 301">
              <a:extLst>
                <a:ext uri="{FF2B5EF4-FFF2-40B4-BE49-F238E27FC236}">
                  <a16:creationId xmlns:a16="http://schemas.microsoft.com/office/drawing/2014/main" id="{E62BC9F3-09B5-544A-F631-4E17F84B3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1950"/>
              <a:ext cx="186" cy="300"/>
            </a:xfrm>
            <a:custGeom>
              <a:avLst/>
              <a:gdLst>
                <a:gd name="T0" fmla="*/ 155 w 370"/>
                <a:gd name="T1" fmla="*/ 3 h 601"/>
                <a:gd name="T2" fmla="*/ 118 w 370"/>
                <a:gd name="T3" fmla="*/ 44 h 601"/>
                <a:gd name="T4" fmla="*/ 83 w 370"/>
                <a:gd name="T5" fmla="*/ 87 h 601"/>
                <a:gd name="T6" fmla="*/ 54 w 370"/>
                <a:gd name="T7" fmla="*/ 133 h 601"/>
                <a:gd name="T8" fmla="*/ 29 w 370"/>
                <a:gd name="T9" fmla="*/ 182 h 601"/>
                <a:gd name="T10" fmla="*/ 11 w 370"/>
                <a:gd name="T11" fmla="*/ 233 h 601"/>
                <a:gd name="T12" fmla="*/ 1 w 370"/>
                <a:gd name="T13" fmla="*/ 286 h 601"/>
                <a:gd name="T14" fmla="*/ 1 w 370"/>
                <a:gd name="T15" fmla="*/ 341 h 601"/>
                <a:gd name="T16" fmla="*/ 11 w 370"/>
                <a:gd name="T17" fmla="*/ 397 h 601"/>
                <a:gd name="T18" fmla="*/ 18 w 370"/>
                <a:gd name="T19" fmla="*/ 422 h 601"/>
                <a:gd name="T20" fmla="*/ 39 w 370"/>
                <a:gd name="T21" fmla="*/ 468 h 601"/>
                <a:gd name="T22" fmla="*/ 68 w 370"/>
                <a:gd name="T23" fmla="*/ 509 h 601"/>
                <a:gd name="T24" fmla="*/ 102 w 370"/>
                <a:gd name="T25" fmla="*/ 545 h 601"/>
                <a:gd name="T26" fmla="*/ 121 w 370"/>
                <a:gd name="T27" fmla="*/ 560 h 601"/>
                <a:gd name="T28" fmla="*/ 148 w 370"/>
                <a:gd name="T29" fmla="*/ 577 h 601"/>
                <a:gd name="T30" fmla="*/ 178 w 370"/>
                <a:gd name="T31" fmla="*/ 588 h 601"/>
                <a:gd name="T32" fmla="*/ 207 w 370"/>
                <a:gd name="T33" fmla="*/ 596 h 601"/>
                <a:gd name="T34" fmla="*/ 269 w 370"/>
                <a:gd name="T35" fmla="*/ 601 h 601"/>
                <a:gd name="T36" fmla="*/ 364 w 370"/>
                <a:gd name="T37" fmla="*/ 601 h 601"/>
                <a:gd name="T38" fmla="*/ 366 w 370"/>
                <a:gd name="T39" fmla="*/ 600 h 601"/>
                <a:gd name="T40" fmla="*/ 370 w 370"/>
                <a:gd name="T41" fmla="*/ 596 h 601"/>
                <a:gd name="T42" fmla="*/ 370 w 370"/>
                <a:gd name="T43" fmla="*/ 589 h 601"/>
                <a:gd name="T44" fmla="*/ 366 w 370"/>
                <a:gd name="T45" fmla="*/ 586 h 601"/>
                <a:gd name="T46" fmla="*/ 364 w 370"/>
                <a:gd name="T47" fmla="*/ 586 h 601"/>
                <a:gd name="T48" fmla="*/ 275 w 370"/>
                <a:gd name="T49" fmla="*/ 586 h 601"/>
                <a:gd name="T50" fmla="*/ 218 w 370"/>
                <a:gd name="T51" fmla="*/ 580 h 601"/>
                <a:gd name="T52" fmla="*/ 189 w 370"/>
                <a:gd name="T53" fmla="*/ 574 h 601"/>
                <a:gd name="T54" fmla="*/ 161 w 370"/>
                <a:gd name="T55" fmla="*/ 565 h 601"/>
                <a:gd name="T56" fmla="*/ 134 w 370"/>
                <a:gd name="T57" fmla="*/ 551 h 601"/>
                <a:gd name="T58" fmla="*/ 124 w 370"/>
                <a:gd name="T59" fmla="*/ 543 h 601"/>
                <a:gd name="T60" fmla="*/ 96 w 370"/>
                <a:gd name="T61" fmla="*/ 519 h 601"/>
                <a:gd name="T62" fmla="*/ 64 w 370"/>
                <a:gd name="T63" fmla="*/ 479 h 601"/>
                <a:gd name="T64" fmla="*/ 41 w 370"/>
                <a:gd name="T65" fmla="*/ 434 h 601"/>
                <a:gd name="T66" fmla="*/ 24 w 370"/>
                <a:gd name="T67" fmla="*/ 387 h 601"/>
                <a:gd name="T68" fmla="*/ 18 w 370"/>
                <a:gd name="T69" fmla="*/ 360 h 601"/>
                <a:gd name="T70" fmla="*/ 15 w 370"/>
                <a:gd name="T71" fmla="*/ 308 h 601"/>
                <a:gd name="T72" fmla="*/ 20 w 370"/>
                <a:gd name="T73" fmla="*/ 256 h 601"/>
                <a:gd name="T74" fmla="*/ 34 w 370"/>
                <a:gd name="T75" fmla="*/ 206 h 601"/>
                <a:gd name="T76" fmla="*/ 56 w 370"/>
                <a:gd name="T77" fmla="*/ 159 h 601"/>
                <a:gd name="T78" fmla="*/ 83 w 370"/>
                <a:gd name="T79" fmla="*/ 114 h 601"/>
                <a:gd name="T80" fmla="*/ 114 w 370"/>
                <a:gd name="T81" fmla="*/ 72 h 601"/>
                <a:gd name="T82" fmla="*/ 148 w 370"/>
                <a:gd name="T83" fmla="*/ 32 h 601"/>
                <a:gd name="T84" fmla="*/ 166 w 370"/>
                <a:gd name="T85" fmla="*/ 13 h 601"/>
                <a:gd name="T86" fmla="*/ 169 w 370"/>
                <a:gd name="T87" fmla="*/ 8 h 601"/>
                <a:gd name="T88" fmla="*/ 166 w 370"/>
                <a:gd name="T89" fmla="*/ 3 h 601"/>
                <a:gd name="T90" fmla="*/ 161 w 370"/>
                <a:gd name="T91" fmla="*/ 0 h 601"/>
                <a:gd name="T92" fmla="*/ 155 w 370"/>
                <a:gd name="T93" fmla="*/ 3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0" h="601">
                  <a:moveTo>
                    <a:pt x="155" y="3"/>
                  </a:moveTo>
                  <a:lnTo>
                    <a:pt x="155" y="3"/>
                  </a:lnTo>
                  <a:lnTo>
                    <a:pt x="136" y="22"/>
                  </a:lnTo>
                  <a:lnTo>
                    <a:pt x="118" y="44"/>
                  </a:lnTo>
                  <a:lnTo>
                    <a:pt x="100" y="64"/>
                  </a:lnTo>
                  <a:lnTo>
                    <a:pt x="83" y="87"/>
                  </a:lnTo>
                  <a:lnTo>
                    <a:pt x="68" y="110"/>
                  </a:lnTo>
                  <a:lnTo>
                    <a:pt x="54" y="133"/>
                  </a:lnTo>
                  <a:lnTo>
                    <a:pt x="41" y="158"/>
                  </a:lnTo>
                  <a:lnTo>
                    <a:pt x="29" y="182"/>
                  </a:lnTo>
                  <a:lnTo>
                    <a:pt x="19" y="208"/>
                  </a:lnTo>
                  <a:lnTo>
                    <a:pt x="11" y="233"/>
                  </a:lnTo>
                  <a:lnTo>
                    <a:pt x="5" y="260"/>
                  </a:lnTo>
                  <a:lnTo>
                    <a:pt x="1" y="286"/>
                  </a:lnTo>
                  <a:lnTo>
                    <a:pt x="0" y="314"/>
                  </a:lnTo>
                  <a:lnTo>
                    <a:pt x="1" y="341"/>
                  </a:lnTo>
                  <a:lnTo>
                    <a:pt x="5" y="369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8" y="422"/>
                  </a:lnTo>
                  <a:lnTo>
                    <a:pt x="28" y="445"/>
                  </a:lnTo>
                  <a:lnTo>
                    <a:pt x="39" y="468"/>
                  </a:lnTo>
                  <a:lnTo>
                    <a:pt x="52" y="488"/>
                  </a:lnTo>
                  <a:lnTo>
                    <a:pt x="68" y="509"/>
                  </a:lnTo>
                  <a:lnTo>
                    <a:pt x="84" y="527"/>
                  </a:lnTo>
                  <a:lnTo>
                    <a:pt x="102" y="545"/>
                  </a:lnTo>
                  <a:lnTo>
                    <a:pt x="121" y="560"/>
                  </a:lnTo>
                  <a:lnTo>
                    <a:pt x="121" y="560"/>
                  </a:lnTo>
                  <a:lnTo>
                    <a:pt x="136" y="569"/>
                  </a:lnTo>
                  <a:lnTo>
                    <a:pt x="148" y="577"/>
                  </a:lnTo>
                  <a:lnTo>
                    <a:pt x="164" y="583"/>
                  </a:lnTo>
                  <a:lnTo>
                    <a:pt x="178" y="588"/>
                  </a:lnTo>
                  <a:lnTo>
                    <a:pt x="192" y="592"/>
                  </a:lnTo>
                  <a:lnTo>
                    <a:pt x="207" y="596"/>
                  </a:lnTo>
                  <a:lnTo>
                    <a:pt x="238" y="600"/>
                  </a:lnTo>
                  <a:lnTo>
                    <a:pt x="269" y="601"/>
                  </a:lnTo>
                  <a:lnTo>
                    <a:pt x="301" y="601"/>
                  </a:lnTo>
                  <a:lnTo>
                    <a:pt x="364" y="601"/>
                  </a:lnTo>
                  <a:lnTo>
                    <a:pt x="364" y="601"/>
                  </a:lnTo>
                  <a:lnTo>
                    <a:pt x="366" y="600"/>
                  </a:lnTo>
                  <a:lnTo>
                    <a:pt x="369" y="598"/>
                  </a:lnTo>
                  <a:lnTo>
                    <a:pt x="370" y="596"/>
                  </a:lnTo>
                  <a:lnTo>
                    <a:pt x="370" y="593"/>
                  </a:lnTo>
                  <a:lnTo>
                    <a:pt x="370" y="589"/>
                  </a:lnTo>
                  <a:lnTo>
                    <a:pt x="369" y="587"/>
                  </a:lnTo>
                  <a:lnTo>
                    <a:pt x="366" y="586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03" y="586"/>
                  </a:lnTo>
                  <a:lnTo>
                    <a:pt x="275" y="586"/>
                  </a:lnTo>
                  <a:lnTo>
                    <a:pt x="246" y="584"/>
                  </a:lnTo>
                  <a:lnTo>
                    <a:pt x="218" y="580"/>
                  </a:lnTo>
                  <a:lnTo>
                    <a:pt x="203" y="578"/>
                  </a:lnTo>
                  <a:lnTo>
                    <a:pt x="189" y="574"/>
                  </a:lnTo>
                  <a:lnTo>
                    <a:pt x="175" y="570"/>
                  </a:lnTo>
                  <a:lnTo>
                    <a:pt x="161" y="565"/>
                  </a:lnTo>
                  <a:lnTo>
                    <a:pt x="148" y="559"/>
                  </a:lnTo>
                  <a:lnTo>
                    <a:pt x="134" y="551"/>
                  </a:lnTo>
                  <a:lnTo>
                    <a:pt x="134" y="551"/>
                  </a:lnTo>
                  <a:lnTo>
                    <a:pt x="124" y="543"/>
                  </a:lnTo>
                  <a:lnTo>
                    <a:pt x="114" y="536"/>
                  </a:lnTo>
                  <a:lnTo>
                    <a:pt x="96" y="519"/>
                  </a:lnTo>
                  <a:lnTo>
                    <a:pt x="79" y="500"/>
                  </a:lnTo>
                  <a:lnTo>
                    <a:pt x="64" y="479"/>
                  </a:lnTo>
                  <a:lnTo>
                    <a:pt x="51" y="458"/>
                  </a:lnTo>
                  <a:lnTo>
                    <a:pt x="41" y="434"/>
                  </a:lnTo>
                  <a:lnTo>
                    <a:pt x="32" y="411"/>
                  </a:lnTo>
                  <a:lnTo>
                    <a:pt x="24" y="387"/>
                  </a:lnTo>
                  <a:lnTo>
                    <a:pt x="24" y="387"/>
                  </a:lnTo>
                  <a:lnTo>
                    <a:pt x="18" y="360"/>
                  </a:lnTo>
                  <a:lnTo>
                    <a:pt x="15" y="333"/>
                  </a:lnTo>
                  <a:lnTo>
                    <a:pt x="15" y="308"/>
                  </a:lnTo>
                  <a:lnTo>
                    <a:pt x="16" y="282"/>
                  </a:lnTo>
                  <a:lnTo>
                    <a:pt x="20" y="256"/>
                  </a:lnTo>
                  <a:lnTo>
                    <a:pt x="27" y="231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56" y="159"/>
                  </a:lnTo>
                  <a:lnTo>
                    <a:pt x="69" y="136"/>
                  </a:lnTo>
                  <a:lnTo>
                    <a:pt x="83" y="114"/>
                  </a:lnTo>
                  <a:lnTo>
                    <a:pt x="98" y="92"/>
                  </a:lnTo>
                  <a:lnTo>
                    <a:pt x="114" y="72"/>
                  </a:lnTo>
                  <a:lnTo>
                    <a:pt x="130" y="51"/>
                  </a:lnTo>
                  <a:lnTo>
                    <a:pt x="148" y="32"/>
                  </a:lnTo>
                  <a:lnTo>
                    <a:pt x="166" y="13"/>
                  </a:lnTo>
                  <a:lnTo>
                    <a:pt x="166" y="13"/>
                  </a:lnTo>
                  <a:lnTo>
                    <a:pt x="168" y="10"/>
                  </a:lnTo>
                  <a:lnTo>
                    <a:pt x="169" y="8"/>
                  </a:lnTo>
                  <a:lnTo>
                    <a:pt x="168" y="5"/>
                  </a:lnTo>
                  <a:lnTo>
                    <a:pt x="166" y="3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4" name="Freeform 302">
              <a:extLst>
                <a:ext uri="{FF2B5EF4-FFF2-40B4-BE49-F238E27FC236}">
                  <a16:creationId xmlns:a16="http://schemas.microsoft.com/office/drawing/2014/main" id="{8A2E9891-E726-77AB-F366-36D5AB206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2174"/>
              <a:ext cx="61" cy="49"/>
            </a:xfrm>
            <a:custGeom>
              <a:avLst/>
              <a:gdLst>
                <a:gd name="T0" fmla="*/ 16 w 123"/>
                <a:gd name="T1" fmla="*/ 87 h 97"/>
                <a:gd name="T2" fmla="*/ 16 w 123"/>
                <a:gd name="T3" fmla="*/ 87 h 97"/>
                <a:gd name="T4" fmla="*/ 16 w 123"/>
                <a:gd name="T5" fmla="*/ 79 h 97"/>
                <a:gd name="T6" fmla="*/ 17 w 123"/>
                <a:gd name="T7" fmla="*/ 73 h 97"/>
                <a:gd name="T8" fmla="*/ 19 w 123"/>
                <a:gd name="T9" fmla="*/ 65 h 97"/>
                <a:gd name="T10" fmla="*/ 25 w 123"/>
                <a:gd name="T11" fmla="*/ 59 h 97"/>
                <a:gd name="T12" fmla="*/ 30 w 123"/>
                <a:gd name="T13" fmla="*/ 52 h 97"/>
                <a:gd name="T14" fmla="*/ 36 w 123"/>
                <a:gd name="T15" fmla="*/ 47 h 97"/>
                <a:gd name="T16" fmla="*/ 51 w 123"/>
                <a:gd name="T17" fmla="*/ 37 h 97"/>
                <a:gd name="T18" fmla="*/ 68 w 123"/>
                <a:gd name="T19" fmla="*/ 28 h 97"/>
                <a:gd name="T20" fmla="*/ 86 w 123"/>
                <a:gd name="T21" fmla="*/ 22 h 97"/>
                <a:gd name="T22" fmla="*/ 101 w 123"/>
                <a:gd name="T23" fmla="*/ 18 h 97"/>
                <a:gd name="T24" fmla="*/ 116 w 123"/>
                <a:gd name="T25" fmla="*/ 15 h 97"/>
                <a:gd name="T26" fmla="*/ 116 w 123"/>
                <a:gd name="T27" fmla="*/ 15 h 97"/>
                <a:gd name="T28" fmla="*/ 119 w 123"/>
                <a:gd name="T29" fmla="*/ 15 h 97"/>
                <a:gd name="T30" fmla="*/ 121 w 123"/>
                <a:gd name="T31" fmla="*/ 13 h 97"/>
                <a:gd name="T32" fmla="*/ 122 w 123"/>
                <a:gd name="T33" fmla="*/ 10 h 97"/>
                <a:gd name="T34" fmla="*/ 123 w 123"/>
                <a:gd name="T35" fmla="*/ 8 h 97"/>
                <a:gd name="T36" fmla="*/ 122 w 123"/>
                <a:gd name="T37" fmla="*/ 5 h 97"/>
                <a:gd name="T38" fmla="*/ 121 w 123"/>
                <a:gd name="T39" fmla="*/ 2 h 97"/>
                <a:gd name="T40" fmla="*/ 119 w 123"/>
                <a:gd name="T41" fmla="*/ 1 h 97"/>
                <a:gd name="T42" fmla="*/ 116 w 123"/>
                <a:gd name="T43" fmla="*/ 0 h 97"/>
                <a:gd name="T44" fmla="*/ 116 w 123"/>
                <a:gd name="T45" fmla="*/ 0 h 97"/>
                <a:gd name="T46" fmla="*/ 98 w 123"/>
                <a:gd name="T47" fmla="*/ 2 h 97"/>
                <a:gd name="T48" fmla="*/ 78 w 123"/>
                <a:gd name="T49" fmla="*/ 9 h 97"/>
                <a:gd name="T50" fmla="*/ 58 w 123"/>
                <a:gd name="T51" fmla="*/ 16 h 97"/>
                <a:gd name="T52" fmla="*/ 39 w 123"/>
                <a:gd name="T53" fmla="*/ 27 h 97"/>
                <a:gd name="T54" fmla="*/ 30 w 123"/>
                <a:gd name="T55" fmla="*/ 33 h 97"/>
                <a:gd name="T56" fmla="*/ 22 w 123"/>
                <a:gd name="T57" fmla="*/ 40 h 97"/>
                <a:gd name="T58" fmla="*/ 16 w 123"/>
                <a:gd name="T59" fmla="*/ 47 h 97"/>
                <a:gd name="T60" fmla="*/ 9 w 123"/>
                <a:gd name="T61" fmla="*/ 55 h 97"/>
                <a:gd name="T62" fmla="*/ 4 w 123"/>
                <a:gd name="T63" fmla="*/ 63 h 97"/>
                <a:gd name="T64" fmla="*/ 1 w 123"/>
                <a:gd name="T65" fmla="*/ 72 h 97"/>
                <a:gd name="T66" fmla="*/ 0 w 123"/>
                <a:gd name="T67" fmla="*/ 82 h 97"/>
                <a:gd name="T68" fmla="*/ 1 w 123"/>
                <a:gd name="T69" fmla="*/ 91 h 97"/>
                <a:gd name="T70" fmla="*/ 1 w 123"/>
                <a:gd name="T71" fmla="*/ 91 h 97"/>
                <a:gd name="T72" fmla="*/ 3 w 123"/>
                <a:gd name="T73" fmla="*/ 95 h 97"/>
                <a:gd name="T74" fmla="*/ 4 w 123"/>
                <a:gd name="T75" fmla="*/ 96 h 97"/>
                <a:gd name="T76" fmla="*/ 7 w 123"/>
                <a:gd name="T77" fmla="*/ 97 h 97"/>
                <a:gd name="T78" fmla="*/ 9 w 123"/>
                <a:gd name="T79" fmla="*/ 97 h 97"/>
                <a:gd name="T80" fmla="*/ 12 w 123"/>
                <a:gd name="T81" fmla="*/ 96 h 97"/>
                <a:gd name="T82" fmla="*/ 14 w 123"/>
                <a:gd name="T83" fmla="*/ 93 h 97"/>
                <a:gd name="T84" fmla="*/ 16 w 123"/>
                <a:gd name="T85" fmla="*/ 91 h 97"/>
                <a:gd name="T86" fmla="*/ 16 w 123"/>
                <a:gd name="T87" fmla="*/ 87 h 97"/>
                <a:gd name="T88" fmla="*/ 16 w 123"/>
                <a:gd name="T89" fmla="*/ 8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97">
                  <a:moveTo>
                    <a:pt x="16" y="87"/>
                  </a:moveTo>
                  <a:lnTo>
                    <a:pt x="16" y="87"/>
                  </a:lnTo>
                  <a:lnTo>
                    <a:pt x="16" y="79"/>
                  </a:lnTo>
                  <a:lnTo>
                    <a:pt x="17" y="73"/>
                  </a:lnTo>
                  <a:lnTo>
                    <a:pt x="19" y="65"/>
                  </a:lnTo>
                  <a:lnTo>
                    <a:pt x="25" y="59"/>
                  </a:lnTo>
                  <a:lnTo>
                    <a:pt x="30" y="52"/>
                  </a:lnTo>
                  <a:lnTo>
                    <a:pt x="36" y="47"/>
                  </a:lnTo>
                  <a:lnTo>
                    <a:pt x="51" y="37"/>
                  </a:lnTo>
                  <a:lnTo>
                    <a:pt x="68" y="28"/>
                  </a:lnTo>
                  <a:lnTo>
                    <a:pt x="86" y="22"/>
                  </a:lnTo>
                  <a:lnTo>
                    <a:pt x="101" y="18"/>
                  </a:lnTo>
                  <a:lnTo>
                    <a:pt x="116" y="15"/>
                  </a:lnTo>
                  <a:lnTo>
                    <a:pt x="116" y="15"/>
                  </a:lnTo>
                  <a:lnTo>
                    <a:pt x="119" y="15"/>
                  </a:lnTo>
                  <a:lnTo>
                    <a:pt x="121" y="13"/>
                  </a:lnTo>
                  <a:lnTo>
                    <a:pt x="122" y="10"/>
                  </a:lnTo>
                  <a:lnTo>
                    <a:pt x="123" y="8"/>
                  </a:lnTo>
                  <a:lnTo>
                    <a:pt x="122" y="5"/>
                  </a:lnTo>
                  <a:lnTo>
                    <a:pt x="121" y="2"/>
                  </a:lnTo>
                  <a:lnTo>
                    <a:pt x="11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78" y="9"/>
                  </a:lnTo>
                  <a:lnTo>
                    <a:pt x="58" y="16"/>
                  </a:lnTo>
                  <a:lnTo>
                    <a:pt x="39" y="27"/>
                  </a:lnTo>
                  <a:lnTo>
                    <a:pt x="30" y="33"/>
                  </a:lnTo>
                  <a:lnTo>
                    <a:pt x="22" y="40"/>
                  </a:lnTo>
                  <a:lnTo>
                    <a:pt x="16" y="47"/>
                  </a:lnTo>
                  <a:lnTo>
                    <a:pt x="9" y="55"/>
                  </a:lnTo>
                  <a:lnTo>
                    <a:pt x="4" y="63"/>
                  </a:lnTo>
                  <a:lnTo>
                    <a:pt x="1" y="72"/>
                  </a:lnTo>
                  <a:lnTo>
                    <a:pt x="0" y="82"/>
                  </a:lnTo>
                  <a:lnTo>
                    <a:pt x="1" y="91"/>
                  </a:lnTo>
                  <a:lnTo>
                    <a:pt x="1" y="91"/>
                  </a:lnTo>
                  <a:lnTo>
                    <a:pt x="3" y="95"/>
                  </a:lnTo>
                  <a:lnTo>
                    <a:pt x="4" y="96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2" y="96"/>
                  </a:lnTo>
                  <a:lnTo>
                    <a:pt x="14" y="93"/>
                  </a:lnTo>
                  <a:lnTo>
                    <a:pt x="16" y="91"/>
                  </a:lnTo>
                  <a:lnTo>
                    <a:pt x="16" y="87"/>
                  </a:lnTo>
                  <a:lnTo>
                    <a:pt x="16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5" name="Freeform 303">
              <a:extLst>
                <a:ext uri="{FF2B5EF4-FFF2-40B4-BE49-F238E27FC236}">
                  <a16:creationId xmlns:a16="http://schemas.microsoft.com/office/drawing/2014/main" id="{5E0C477A-EF1C-B898-5D99-BD3AF4BB4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1669"/>
              <a:ext cx="686" cy="288"/>
            </a:xfrm>
            <a:custGeom>
              <a:avLst/>
              <a:gdLst>
                <a:gd name="T0" fmla="*/ 16 w 1373"/>
                <a:gd name="T1" fmla="*/ 543 h 577"/>
                <a:gd name="T2" fmla="*/ 25 w 1373"/>
                <a:gd name="T3" fmla="*/ 468 h 577"/>
                <a:gd name="T4" fmla="*/ 47 w 1373"/>
                <a:gd name="T5" fmla="*/ 396 h 577"/>
                <a:gd name="T6" fmla="*/ 79 w 1373"/>
                <a:gd name="T7" fmla="*/ 327 h 577"/>
                <a:gd name="T8" fmla="*/ 121 w 1373"/>
                <a:gd name="T9" fmla="*/ 264 h 577"/>
                <a:gd name="T10" fmla="*/ 172 w 1373"/>
                <a:gd name="T11" fmla="*/ 208 h 577"/>
                <a:gd name="T12" fmla="*/ 213 w 1373"/>
                <a:gd name="T13" fmla="*/ 174 h 577"/>
                <a:gd name="T14" fmla="*/ 280 w 1373"/>
                <a:gd name="T15" fmla="*/ 132 h 577"/>
                <a:gd name="T16" fmla="*/ 353 w 1373"/>
                <a:gd name="T17" fmla="*/ 96 h 577"/>
                <a:gd name="T18" fmla="*/ 435 w 1373"/>
                <a:gd name="T19" fmla="*/ 65 h 577"/>
                <a:gd name="T20" fmla="*/ 519 w 1373"/>
                <a:gd name="T21" fmla="*/ 41 h 577"/>
                <a:gd name="T22" fmla="*/ 577 w 1373"/>
                <a:gd name="T23" fmla="*/ 28 h 577"/>
                <a:gd name="T24" fmla="*/ 714 w 1373"/>
                <a:gd name="T25" fmla="*/ 16 h 577"/>
                <a:gd name="T26" fmla="*/ 851 w 1373"/>
                <a:gd name="T27" fmla="*/ 30 h 577"/>
                <a:gd name="T28" fmla="*/ 984 w 1373"/>
                <a:gd name="T29" fmla="*/ 68 h 577"/>
                <a:gd name="T30" fmla="*/ 1068 w 1373"/>
                <a:gd name="T31" fmla="*/ 108 h 577"/>
                <a:gd name="T32" fmla="*/ 1125 w 1373"/>
                <a:gd name="T33" fmla="*/ 144 h 577"/>
                <a:gd name="T34" fmla="*/ 1179 w 1373"/>
                <a:gd name="T35" fmla="*/ 187 h 577"/>
                <a:gd name="T36" fmla="*/ 1229 w 1373"/>
                <a:gd name="T37" fmla="*/ 236 h 577"/>
                <a:gd name="T38" fmla="*/ 1256 w 1373"/>
                <a:gd name="T39" fmla="*/ 269 h 577"/>
                <a:gd name="T40" fmla="*/ 1289 w 1373"/>
                <a:gd name="T41" fmla="*/ 319 h 577"/>
                <a:gd name="T42" fmla="*/ 1316 w 1373"/>
                <a:gd name="T43" fmla="*/ 374 h 577"/>
                <a:gd name="T44" fmla="*/ 1337 w 1373"/>
                <a:gd name="T45" fmla="*/ 432 h 577"/>
                <a:gd name="T46" fmla="*/ 1351 w 1373"/>
                <a:gd name="T47" fmla="*/ 492 h 577"/>
                <a:gd name="T48" fmla="*/ 1357 w 1373"/>
                <a:gd name="T49" fmla="*/ 551 h 577"/>
                <a:gd name="T50" fmla="*/ 1360 w 1373"/>
                <a:gd name="T51" fmla="*/ 556 h 577"/>
                <a:gd name="T52" fmla="*/ 1368 w 1373"/>
                <a:gd name="T53" fmla="*/ 557 h 577"/>
                <a:gd name="T54" fmla="*/ 1373 w 1373"/>
                <a:gd name="T55" fmla="*/ 551 h 577"/>
                <a:gd name="T56" fmla="*/ 1368 w 1373"/>
                <a:gd name="T57" fmla="*/ 505 h 577"/>
                <a:gd name="T58" fmla="*/ 1353 w 1373"/>
                <a:gd name="T59" fmla="*/ 436 h 577"/>
                <a:gd name="T60" fmla="*/ 1330 w 1373"/>
                <a:gd name="T61" fmla="*/ 369 h 577"/>
                <a:gd name="T62" fmla="*/ 1298 w 1373"/>
                <a:gd name="T63" fmla="*/ 305 h 577"/>
                <a:gd name="T64" fmla="*/ 1259 w 1373"/>
                <a:gd name="T65" fmla="*/ 247 h 577"/>
                <a:gd name="T66" fmla="*/ 1228 w 1373"/>
                <a:gd name="T67" fmla="*/ 212 h 577"/>
                <a:gd name="T68" fmla="*/ 1182 w 1373"/>
                <a:gd name="T69" fmla="*/ 168 h 577"/>
                <a:gd name="T70" fmla="*/ 1095 w 1373"/>
                <a:gd name="T71" fmla="*/ 106 h 577"/>
                <a:gd name="T72" fmla="*/ 979 w 1373"/>
                <a:gd name="T73" fmla="*/ 50 h 577"/>
                <a:gd name="T74" fmla="*/ 896 w 1373"/>
                <a:gd name="T75" fmla="*/ 23 h 577"/>
                <a:gd name="T76" fmla="*/ 767 w 1373"/>
                <a:gd name="T77" fmla="*/ 1 h 577"/>
                <a:gd name="T78" fmla="*/ 635 w 1373"/>
                <a:gd name="T79" fmla="*/ 5 h 577"/>
                <a:gd name="T80" fmla="*/ 563 w 1373"/>
                <a:gd name="T81" fmla="*/ 16 h 577"/>
                <a:gd name="T82" fmla="*/ 480 w 1373"/>
                <a:gd name="T83" fmla="*/ 35 h 577"/>
                <a:gd name="T84" fmla="*/ 372 w 1373"/>
                <a:gd name="T85" fmla="*/ 72 h 577"/>
                <a:gd name="T86" fmla="*/ 280 w 1373"/>
                <a:gd name="T87" fmla="*/ 113 h 577"/>
                <a:gd name="T88" fmla="*/ 216 w 1373"/>
                <a:gd name="T89" fmla="*/ 153 h 577"/>
                <a:gd name="T90" fmla="*/ 173 w 1373"/>
                <a:gd name="T91" fmla="*/ 186 h 577"/>
                <a:gd name="T92" fmla="*/ 113 w 1373"/>
                <a:gd name="T93" fmla="*/ 249 h 577"/>
                <a:gd name="T94" fmla="*/ 65 w 1373"/>
                <a:gd name="T95" fmla="*/ 320 h 577"/>
                <a:gd name="T96" fmla="*/ 29 w 1373"/>
                <a:gd name="T97" fmla="*/ 399 h 577"/>
                <a:gd name="T98" fmla="*/ 7 w 1373"/>
                <a:gd name="T99" fmla="*/ 482 h 577"/>
                <a:gd name="T100" fmla="*/ 0 w 1373"/>
                <a:gd name="T101" fmla="*/ 569 h 577"/>
                <a:gd name="T102" fmla="*/ 3 w 1373"/>
                <a:gd name="T103" fmla="*/ 574 h 577"/>
                <a:gd name="T104" fmla="*/ 11 w 1373"/>
                <a:gd name="T105" fmla="*/ 575 h 577"/>
                <a:gd name="T106" fmla="*/ 16 w 1373"/>
                <a:gd name="T107" fmla="*/ 56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3" h="577">
                  <a:moveTo>
                    <a:pt x="16" y="569"/>
                  </a:moveTo>
                  <a:lnTo>
                    <a:pt x="16" y="569"/>
                  </a:lnTo>
                  <a:lnTo>
                    <a:pt x="16" y="543"/>
                  </a:lnTo>
                  <a:lnTo>
                    <a:pt x="17" y="518"/>
                  </a:lnTo>
                  <a:lnTo>
                    <a:pt x="21" y="493"/>
                  </a:lnTo>
                  <a:lnTo>
                    <a:pt x="25" y="468"/>
                  </a:lnTo>
                  <a:lnTo>
                    <a:pt x="31" y="443"/>
                  </a:lnTo>
                  <a:lnTo>
                    <a:pt x="38" y="419"/>
                  </a:lnTo>
                  <a:lnTo>
                    <a:pt x="47" y="396"/>
                  </a:lnTo>
                  <a:lnTo>
                    <a:pt x="56" y="373"/>
                  </a:lnTo>
                  <a:lnTo>
                    <a:pt x="67" y="350"/>
                  </a:lnTo>
                  <a:lnTo>
                    <a:pt x="79" y="327"/>
                  </a:lnTo>
                  <a:lnTo>
                    <a:pt x="91" y="306"/>
                  </a:lnTo>
                  <a:lnTo>
                    <a:pt x="106" y="285"/>
                  </a:lnTo>
                  <a:lnTo>
                    <a:pt x="121" y="264"/>
                  </a:lnTo>
                  <a:lnTo>
                    <a:pt x="136" y="245"/>
                  </a:lnTo>
                  <a:lnTo>
                    <a:pt x="154" y="226"/>
                  </a:lnTo>
                  <a:lnTo>
                    <a:pt x="172" y="208"/>
                  </a:lnTo>
                  <a:lnTo>
                    <a:pt x="172" y="208"/>
                  </a:lnTo>
                  <a:lnTo>
                    <a:pt x="191" y="190"/>
                  </a:lnTo>
                  <a:lnTo>
                    <a:pt x="213" y="174"/>
                  </a:lnTo>
                  <a:lnTo>
                    <a:pt x="235" y="159"/>
                  </a:lnTo>
                  <a:lnTo>
                    <a:pt x="257" y="145"/>
                  </a:lnTo>
                  <a:lnTo>
                    <a:pt x="280" y="132"/>
                  </a:lnTo>
                  <a:lnTo>
                    <a:pt x="304" y="119"/>
                  </a:lnTo>
                  <a:lnTo>
                    <a:pt x="353" y="96"/>
                  </a:lnTo>
                  <a:lnTo>
                    <a:pt x="353" y="96"/>
                  </a:lnTo>
                  <a:lnTo>
                    <a:pt x="380" y="86"/>
                  </a:lnTo>
                  <a:lnTo>
                    <a:pt x="407" y="74"/>
                  </a:lnTo>
                  <a:lnTo>
                    <a:pt x="435" y="65"/>
                  </a:lnTo>
                  <a:lnTo>
                    <a:pt x="463" y="57"/>
                  </a:lnTo>
                  <a:lnTo>
                    <a:pt x="491" y="48"/>
                  </a:lnTo>
                  <a:lnTo>
                    <a:pt x="519" y="41"/>
                  </a:lnTo>
                  <a:lnTo>
                    <a:pt x="548" y="35"/>
                  </a:lnTo>
                  <a:lnTo>
                    <a:pt x="577" y="28"/>
                  </a:lnTo>
                  <a:lnTo>
                    <a:pt x="577" y="28"/>
                  </a:lnTo>
                  <a:lnTo>
                    <a:pt x="622" y="22"/>
                  </a:lnTo>
                  <a:lnTo>
                    <a:pt x="668" y="17"/>
                  </a:lnTo>
                  <a:lnTo>
                    <a:pt x="714" y="16"/>
                  </a:lnTo>
                  <a:lnTo>
                    <a:pt x="760" y="18"/>
                  </a:lnTo>
                  <a:lnTo>
                    <a:pt x="806" y="22"/>
                  </a:lnTo>
                  <a:lnTo>
                    <a:pt x="851" y="30"/>
                  </a:lnTo>
                  <a:lnTo>
                    <a:pt x="896" y="40"/>
                  </a:lnTo>
                  <a:lnTo>
                    <a:pt x="941" y="53"/>
                  </a:lnTo>
                  <a:lnTo>
                    <a:pt x="984" y="68"/>
                  </a:lnTo>
                  <a:lnTo>
                    <a:pt x="1027" y="86"/>
                  </a:lnTo>
                  <a:lnTo>
                    <a:pt x="1047" y="96"/>
                  </a:lnTo>
                  <a:lnTo>
                    <a:pt x="1068" y="108"/>
                  </a:lnTo>
                  <a:lnTo>
                    <a:pt x="1087" y="119"/>
                  </a:lnTo>
                  <a:lnTo>
                    <a:pt x="1106" y="131"/>
                  </a:lnTo>
                  <a:lnTo>
                    <a:pt x="1125" y="144"/>
                  </a:lnTo>
                  <a:lnTo>
                    <a:pt x="1145" y="158"/>
                  </a:lnTo>
                  <a:lnTo>
                    <a:pt x="1163" y="172"/>
                  </a:lnTo>
                  <a:lnTo>
                    <a:pt x="1179" y="187"/>
                  </a:lnTo>
                  <a:lnTo>
                    <a:pt x="1197" y="203"/>
                  </a:lnTo>
                  <a:lnTo>
                    <a:pt x="1213" y="219"/>
                  </a:lnTo>
                  <a:lnTo>
                    <a:pt x="1229" y="236"/>
                  </a:lnTo>
                  <a:lnTo>
                    <a:pt x="1245" y="254"/>
                  </a:lnTo>
                  <a:lnTo>
                    <a:pt x="1245" y="254"/>
                  </a:lnTo>
                  <a:lnTo>
                    <a:pt x="1256" y="269"/>
                  </a:lnTo>
                  <a:lnTo>
                    <a:pt x="1268" y="286"/>
                  </a:lnTo>
                  <a:lnTo>
                    <a:pt x="1279" y="302"/>
                  </a:lnTo>
                  <a:lnTo>
                    <a:pt x="1289" y="319"/>
                  </a:lnTo>
                  <a:lnTo>
                    <a:pt x="1298" y="337"/>
                  </a:lnTo>
                  <a:lnTo>
                    <a:pt x="1307" y="356"/>
                  </a:lnTo>
                  <a:lnTo>
                    <a:pt x="1316" y="374"/>
                  </a:lnTo>
                  <a:lnTo>
                    <a:pt x="1324" y="393"/>
                  </a:lnTo>
                  <a:lnTo>
                    <a:pt x="1330" y="413"/>
                  </a:lnTo>
                  <a:lnTo>
                    <a:pt x="1337" y="432"/>
                  </a:lnTo>
                  <a:lnTo>
                    <a:pt x="1342" y="452"/>
                  </a:lnTo>
                  <a:lnTo>
                    <a:pt x="1347" y="472"/>
                  </a:lnTo>
                  <a:lnTo>
                    <a:pt x="1351" y="492"/>
                  </a:lnTo>
                  <a:lnTo>
                    <a:pt x="1353" y="511"/>
                  </a:lnTo>
                  <a:lnTo>
                    <a:pt x="1356" y="532"/>
                  </a:lnTo>
                  <a:lnTo>
                    <a:pt x="1357" y="551"/>
                  </a:lnTo>
                  <a:lnTo>
                    <a:pt x="1357" y="551"/>
                  </a:lnTo>
                  <a:lnTo>
                    <a:pt x="1357" y="555"/>
                  </a:lnTo>
                  <a:lnTo>
                    <a:pt x="1360" y="556"/>
                  </a:lnTo>
                  <a:lnTo>
                    <a:pt x="1362" y="557"/>
                  </a:lnTo>
                  <a:lnTo>
                    <a:pt x="1365" y="559"/>
                  </a:lnTo>
                  <a:lnTo>
                    <a:pt x="1368" y="557"/>
                  </a:lnTo>
                  <a:lnTo>
                    <a:pt x="1370" y="556"/>
                  </a:lnTo>
                  <a:lnTo>
                    <a:pt x="1371" y="555"/>
                  </a:lnTo>
                  <a:lnTo>
                    <a:pt x="1373" y="551"/>
                  </a:lnTo>
                  <a:lnTo>
                    <a:pt x="1373" y="551"/>
                  </a:lnTo>
                  <a:lnTo>
                    <a:pt x="1370" y="528"/>
                  </a:lnTo>
                  <a:lnTo>
                    <a:pt x="1368" y="505"/>
                  </a:lnTo>
                  <a:lnTo>
                    <a:pt x="1364" y="482"/>
                  </a:lnTo>
                  <a:lnTo>
                    <a:pt x="1360" y="459"/>
                  </a:lnTo>
                  <a:lnTo>
                    <a:pt x="1353" y="436"/>
                  </a:lnTo>
                  <a:lnTo>
                    <a:pt x="1347" y="413"/>
                  </a:lnTo>
                  <a:lnTo>
                    <a:pt x="1339" y="391"/>
                  </a:lnTo>
                  <a:lnTo>
                    <a:pt x="1330" y="369"/>
                  </a:lnTo>
                  <a:lnTo>
                    <a:pt x="1320" y="347"/>
                  </a:lnTo>
                  <a:lnTo>
                    <a:pt x="1310" y="326"/>
                  </a:lnTo>
                  <a:lnTo>
                    <a:pt x="1298" y="305"/>
                  </a:lnTo>
                  <a:lnTo>
                    <a:pt x="1286" y="286"/>
                  </a:lnTo>
                  <a:lnTo>
                    <a:pt x="1273" y="267"/>
                  </a:lnTo>
                  <a:lnTo>
                    <a:pt x="1259" y="247"/>
                  </a:lnTo>
                  <a:lnTo>
                    <a:pt x="1243" y="229"/>
                  </a:lnTo>
                  <a:lnTo>
                    <a:pt x="1228" y="212"/>
                  </a:lnTo>
                  <a:lnTo>
                    <a:pt x="1228" y="212"/>
                  </a:lnTo>
                  <a:lnTo>
                    <a:pt x="1213" y="196"/>
                  </a:lnTo>
                  <a:lnTo>
                    <a:pt x="1197" y="182"/>
                  </a:lnTo>
                  <a:lnTo>
                    <a:pt x="1182" y="168"/>
                  </a:lnTo>
                  <a:lnTo>
                    <a:pt x="1165" y="154"/>
                  </a:lnTo>
                  <a:lnTo>
                    <a:pt x="1131" y="130"/>
                  </a:lnTo>
                  <a:lnTo>
                    <a:pt x="1095" y="106"/>
                  </a:lnTo>
                  <a:lnTo>
                    <a:pt x="1057" y="86"/>
                  </a:lnTo>
                  <a:lnTo>
                    <a:pt x="1018" y="67"/>
                  </a:lnTo>
                  <a:lnTo>
                    <a:pt x="979" y="50"/>
                  </a:lnTo>
                  <a:lnTo>
                    <a:pt x="938" y="36"/>
                  </a:lnTo>
                  <a:lnTo>
                    <a:pt x="938" y="36"/>
                  </a:lnTo>
                  <a:lnTo>
                    <a:pt x="896" y="23"/>
                  </a:lnTo>
                  <a:lnTo>
                    <a:pt x="852" y="13"/>
                  </a:lnTo>
                  <a:lnTo>
                    <a:pt x="810" y="7"/>
                  </a:lnTo>
                  <a:lnTo>
                    <a:pt x="767" y="1"/>
                  </a:lnTo>
                  <a:lnTo>
                    <a:pt x="723" y="0"/>
                  </a:lnTo>
                  <a:lnTo>
                    <a:pt x="678" y="1"/>
                  </a:lnTo>
                  <a:lnTo>
                    <a:pt x="635" y="5"/>
                  </a:lnTo>
                  <a:lnTo>
                    <a:pt x="591" y="10"/>
                  </a:lnTo>
                  <a:lnTo>
                    <a:pt x="591" y="10"/>
                  </a:lnTo>
                  <a:lnTo>
                    <a:pt x="563" y="16"/>
                  </a:lnTo>
                  <a:lnTo>
                    <a:pt x="535" y="21"/>
                  </a:lnTo>
                  <a:lnTo>
                    <a:pt x="507" y="28"/>
                  </a:lnTo>
                  <a:lnTo>
                    <a:pt x="480" y="35"/>
                  </a:lnTo>
                  <a:lnTo>
                    <a:pt x="425" y="53"/>
                  </a:lnTo>
                  <a:lnTo>
                    <a:pt x="372" y="72"/>
                  </a:lnTo>
                  <a:lnTo>
                    <a:pt x="372" y="72"/>
                  </a:lnTo>
                  <a:lnTo>
                    <a:pt x="326" y="91"/>
                  </a:lnTo>
                  <a:lnTo>
                    <a:pt x="303" y="103"/>
                  </a:lnTo>
                  <a:lnTo>
                    <a:pt x="280" y="113"/>
                  </a:lnTo>
                  <a:lnTo>
                    <a:pt x="258" y="126"/>
                  </a:lnTo>
                  <a:lnTo>
                    <a:pt x="236" y="138"/>
                  </a:lnTo>
                  <a:lnTo>
                    <a:pt x="216" y="153"/>
                  </a:lnTo>
                  <a:lnTo>
                    <a:pt x="195" y="167"/>
                  </a:lnTo>
                  <a:lnTo>
                    <a:pt x="195" y="167"/>
                  </a:lnTo>
                  <a:lnTo>
                    <a:pt x="173" y="186"/>
                  </a:lnTo>
                  <a:lnTo>
                    <a:pt x="153" y="205"/>
                  </a:lnTo>
                  <a:lnTo>
                    <a:pt x="132" y="227"/>
                  </a:lnTo>
                  <a:lnTo>
                    <a:pt x="113" y="249"/>
                  </a:lnTo>
                  <a:lnTo>
                    <a:pt x="97" y="272"/>
                  </a:lnTo>
                  <a:lnTo>
                    <a:pt x="80" y="295"/>
                  </a:lnTo>
                  <a:lnTo>
                    <a:pt x="65" y="320"/>
                  </a:lnTo>
                  <a:lnTo>
                    <a:pt x="52" y="346"/>
                  </a:lnTo>
                  <a:lnTo>
                    <a:pt x="40" y="372"/>
                  </a:lnTo>
                  <a:lnTo>
                    <a:pt x="29" y="399"/>
                  </a:lnTo>
                  <a:lnTo>
                    <a:pt x="20" y="425"/>
                  </a:lnTo>
                  <a:lnTo>
                    <a:pt x="13" y="454"/>
                  </a:lnTo>
                  <a:lnTo>
                    <a:pt x="7" y="482"/>
                  </a:lnTo>
                  <a:lnTo>
                    <a:pt x="3" y="511"/>
                  </a:lnTo>
                  <a:lnTo>
                    <a:pt x="0" y="539"/>
                  </a:lnTo>
                  <a:lnTo>
                    <a:pt x="0" y="569"/>
                  </a:lnTo>
                  <a:lnTo>
                    <a:pt x="0" y="569"/>
                  </a:lnTo>
                  <a:lnTo>
                    <a:pt x="0" y="571"/>
                  </a:lnTo>
                  <a:lnTo>
                    <a:pt x="3" y="574"/>
                  </a:lnTo>
                  <a:lnTo>
                    <a:pt x="6" y="575"/>
                  </a:lnTo>
                  <a:lnTo>
                    <a:pt x="8" y="577"/>
                  </a:lnTo>
                  <a:lnTo>
                    <a:pt x="11" y="575"/>
                  </a:lnTo>
                  <a:lnTo>
                    <a:pt x="13" y="574"/>
                  </a:lnTo>
                  <a:lnTo>
                    <a:pt x="15" y="571"/>
                  </a:lnTo>
                  <a:lnTo>
                    <a:pt x="16" y="569"/>
                  </a:lnTo>
                  <a:lnTo>
                    <a:pt x="16" y="5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6" name="Freeform 304">
              <a:extLst>
                <a:ext uri="{FF2B5EF4-FFF2-40B4-BE49-F238E27FC236}">
                  <a16:creationId xmlns:a16="http://schemas.microsoft.com/office/drawing/2014/main" id="{D14A9088-654D-576B-4E4F-A3AF3386E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1443"/>
              <a:ext cx="380" cy="325"/>
            </a:xfrm>
            <a:custGeom>
              <a:avLst/>
              <a:gdLst>
                <a:gd name="T0" fmla="*/ 64 w 758"/>
                <a:gd name="T1" fmla="*/ 416 h 649"/>
                <a:gd name="T2" fmla="*/ 30 w 758"/>
                <a:gd name="T3" fmla="*/ 346 h 649"/>
                <a:gd name="T4" fmla="*/ 15 w 758"/>
                <a:gd name="T5" fmla="*/ 257 h 649"/>
                <a:gd name="T6" fmla="*/ 23 w 758"/>
                <a:gd name="T7" fmla="*/ 174 h 649"/>
                <a:gd name="T8" fmla="*/ 47 w 758"/>
                <a:gd name="T9" fmla="*/ 111 h 649"/>
                <a:gd name="T10" fmla="*/ 80 w 758"/>
                <a:gd name="T11" fmla="*/ 68 h 649"/>
                <a:gd name="T12" fmla="*/ 110 w 758"/>
                <a:gd name="T13" fmla="*/ 44 h 649"/>
                <a:gd name="T14" fmla="*/ 153 w 758"/>
                <a:gd name="T15" fmla="*/ 26 h 649"/>
                <a:gd name="T16" fmla="*/ 247 w 758"/>
                <a:gd name="T17" fmla="*/ 18 h 649"/>
                <a:gd name="T18" fmla="*/ 296 w 758"/>
                <a:gd name="T19" fmla="*/ 24 h 649"/>
                <a:gd name="T20" fmla="*/ 339 w 758"/>
                <a:gd name="T21" fmla="*/ 42 h 649"/>
                <a:gd name="T22" fmla="*/ 407 w 758"/>
                <a:gd name="T23" fmla="*/ 108 h 649"/>
                <a:gd name="T24" fmla="*/ 428 w 758"/>
                <a:gd name="T25" fmla="*/ 141 h 649"/>
                <a:gd name="T26" fmla="*/ 449 w 758"/>
                <a:gd name="T27" fmla="*/ 156 h 649"/>
                <a:gd name="T28" fmla="*/ 494 w 758"/>
                <a:gd name="T29" fmla="*/ 163 h 649"/>
                <a:gd name="T30" fmla="*/ 570 w 758"/>
                <a:gd name="T31" fmla="*/ 172 h 649"/>
                <a:gd name="T32" fmla="*/ 608 w 758"/>
                <a:gd name="T33" fmla="*/ 188 h 649"/>
                <a:gd name="T34" fmla="*/ 672 w 758"/>
                <a:gd name="T35" fmla="*/ 237 h 649"/>
                <a:gd name="T36" fmla="*/ 727 w 758"/>
                <a:gd name="T37" fmla="*/ 329 h 649"/>
                <a:gd name="T38" fmla="*/ 741 w 758"/>
                <a:gd name="T39" fmla="*/ 396 h 649"/>
                <a:gd name="T40" fmla="*/ 731 w 758"/>
                <a:gd name="T41" fmla="*/ 482 h 649"/>
                <a:gd name="T42" fmla="*/ 689 w 758"/>
                <a:gd name="T43" fmla="*/ 555 h 649"/>
                <a:gd name="T44" fmla="*/ 620 w 758"/>
                <a:gd name="T45" fmla="*/ 608 h 649"/>
                <a:gd name="T46" fmla="*/ 554 w 758"/>
                <a:gd name="T47" fmla="*/ 629 h 649"/>
                <a:gd name="T48" fmla="*/ 496 w 758"/>
                <a:gd name="T49" fmla="*/ 634 h 649"/>
                <a:gd name="T50" fmla="*/ 475 w 758"/>
                <a:gd name="T51" fmla="*/ 634 h 649"/>
                <a:gd name="T52" fmla="*/ 475 w 758"/>
                <a:gd name="T53" fmla="*/ 644 h 649"/>
                <a:gd name="T54" fmla="*/ 502 w 758"/>
                <a:gd name="T55" fmla="*/ 649 h 649"/>
                <a:gd name="T56" fmla="*/ 584 w 758"/>
                <a:gd name="T57" fmla="*/ 639 h 649"/>
                <a:gd name="T58" fmla="*/ 658 w 758"/>
                <a:gd name="T59" fmla="*/ 603 h 649"/>
                <a:gd name="T60" fmla="*/ 717 w 758"/>
                <a:gd name="T61" fmla="*/ 546 h 649"/>
                <a:gd name="T62" fmla="*/ 745 w 758"/>
                <a:gd name="T63" fmla="*/ 489 h 649"/>
                <a:gd name="T64" fmla="*/ 758 w 758"/>
                <a:gd name="T65" fmla="*/ 410 h 649"/>
                <a:gd name="T66" fmla="*/ 744 w 758"/>
                <a:gd name="T67" fmla="*/ 329 h 649"/>
                <a:gd name="T68" fmla="*/ 707 w 758"/>
                <a:gd name="T69" fmla="*/ 256 h 649"/>
                <a:gd name="T70" fmla="*/ 652 w 758"/>
                <a:gd name="T71" fmla="*/ 197 h 649"/>
                <a:gd name="T72" fmla="*/ 594 w 758"/>
                <a:gd name="T73" fmla="*/ 165 h 649"/>
                <a:gd name="T74" fmla="*/ 545 w 758"/>
                <a:gd name="T75" fmla="*/ 150 h 649"/>
                <a:gd name="T76" fmla="*/ 472 w 758"/>
                <a:gd name="T77" fmla="*/ 145 h 649"/>
                <a:gd name="T78" fmla="*/ 448 w 758"/>
                <a:gd name="T79" fmla="*/ 140 h 649"/>
                <a:gd name="T80" fmla="*/ 416 w 758"/>
                <a:gd name="T81" fmla="*/ 96 h 649"/>
                <a:gd name="T82" fmla="*/ 392 w 758"/>
                <a:gd name="T83" fmla="*/ 61 h 649"/>
                <a:gd name="T84" fmla="*/ 338 w 758"/>
                <a:gd name="T85" fmla="*/ 24 h 649"/>
                <a:gd name="T86" fmla="*/ 264 w 758"/>
                <a:gd name="T87" fmla="*/ 1 h 649"/>
                <a:gd name="T88" fmla="*/ 184 w 758"/>
                <a:gd name="T89" fmla="*/ 3 h 649"/>
                <a:gd name="T90" fmla="*/ 110 w 758"/>
                <a:gd name="T91" fmla="*/ 28 h 649"/>
                <a:gd name="T92" fmla="*/ 51 w 758"/>
                <a:gd name="T93" fmla="*/ 78 h 649"/>
                <a:gd name="T94" fmla="*/ 15 w 758"/>
                <a:gd name="T95" fmla="*/ 147 h 649"/>
                <a:gd name="T96" fmla="*/ 0 w 758"/>
                <a:gd name="T97" fmla="*/ 248 h 649"/>
                <a:gd name="T98" fmla="*/ 7 w 758"/>
                <a:gd name="T99" fmla="*/ 323 h 649"/>
                <a:gd name="T100" fmla="*/ 34 w 758"/>
                <a:gd name="T101" fmla="*/ 393 h 649"/>
                <a:gd name="T102" fmla="*/ 71 w 758"/>
                <a:gd name="T103" fmla="*/ 465 h 649"/>
                <a:gd name="T104" fmla="*/ 82 w 758"/>
                <a:gd name="T105" fmla="*/ 469 h 649"/>
                <a:gd name="T106" fmla="*/ 86 w 758"/>
                <a:gd name="T107" fmla="*/ 45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8" h="649">
                  <a:moveTo>
                    <a:pt x="86" y="457"/>
                  </a:moveTo>
                  <a:lnTo>
                    <a:pt x="86" y="457"/>
                  </a:lnTo>
                  <a:lnTo>
                    <a:pt x="75" y="437"/>
                  </a:lnTo>
                  <a:lnTo>
                    <a:pt x="64" y="416"/>
                  </a:lnTo>
                  <a:lnTo>
                    <a:pt x="42" y="374"/>
                  </a:lnTo>
                  <a:lnTo>
                    <a:pt x="42" y="374"/>
                  </a:lnTo>
                  <a:lnTo>
                    <a:pt x="36" y="360"/>
                  </a:lnTo>
                  <a:lnTo>
                    <a:pt x="30" y="346"/>
                  </a:lnTo>
                  <a:lnTo>
                    <a:pt x="25" y="332"/>
                  </a:lnTo>
                  <a:lnTo>
                    <a:pt x="23" y="318"/>
                  </a:lnTo>
                  <a:lnTo>
                    <a:pt x="18" y="288"/>
                  </a:lnTo>
                  <a:lnTo>
                    <a:pt x="15" y="257"/>
                  </a:lnTo>
                  <a:lnTo>
                    <a:pt x="15" y="257"/>
                  </a:lnTo>
                  <a:lnTo>
                    <a:pt x="15" y="229"/>
                  </a:lnTo>
                  <a:lnTo>
                    <a:pt x="18" y="201"/>
                  </a:lnTo>
                  <a:lnTo>
                    <a:pt x="23" y="174"/>
                  </a:lnTo>
                  <a:lnTo>
                    <a:pt x="30" y="149"/>
                  </a:lnTo>
                  <a:lnTo>
                    <a:pt x="36" y="136"/>
                  </a:lnTo>
                  <a:lnTo>
                    <a:pt x="41" y="124"/>
                  </a:lnTo>
                  <a:lnTo>
                    <a:pt x="47" y="111"/>
                  </a:lnTo>
                  <a:lnTo>
                    <a:pt x="55" y="100"/>
                  </a:lnTo>
                  <a:lnTo>
                    <a:pt x="62" y="90"/>
                  </a:lnTo>
                  <a:lnTo>
                    <a:pt x="71" y="78"/>
                  </a:lnTo>
                  <a:lnTo>
                    <a:pt x="80" y="68"/>
                  </a:lnTo>
                  <a:lnTo>
                    <a:pt x="91" y="58"/>
                  </a:lnTo>
                  <a:lnTo>
                    <a:pt x="91" y="58"/>
                  </a:lnTo>
                  <a:lnTo>
                    <a:pt x="101" y="51"/>
                  </a:lnTo>
                  <a:lnTo>
                    <a:pt x="110" y="44"/>
                  </a:lnTo>
                  <a:lnTo>
                    <a:pt x="120" y="38"/>
                  </a:lnTo>
                  <a:lnTo>
                    <a:pt x="130" y="33"/>
                  </a:lnTo>
                  <a:lnTo>
                    <a:pt x="142" y="29"/>
                  </a:lnTo>
                  <a:lnTo>
                    <a:pt x="153" y="26"/>
                  </a:lnTo>
                  <a:lnTo>
                    <a:pt x="176" y="20"/>
                  </a:lnTo>
                  <a:lnTo>
                    <a:pt x="200" y="18"/>
                  </a:lnTo>
                  <a:lnTo>
                    <a:pt x="224" y="17"/>
                  </a:lnTo>
                  <a:lnTo>
                    <a:pt x="247" y="18"/>
                  </a:lnTo>
                  <a:lnTo>
                    <a:pt x="270" y="20"/>
                  </a:lnTo>
                  <a:lnTo>
                    <a:pt x="270" y="20"/>
                  </a:lnTo>
                  <a:lnTo>
                    <a:pt x="283" y="22"/>
                  </a:lnTo>
                  <a:lnTo>
                    <a:pt x="296" y="24"/>
                  </a:lnTo>
                  <a:lnTo>
                    <a:pt x="307" y="28"/>
                  </a:lnTo>
                  <a:lnTo>
                    <a:pt x="319" y="32"/>
                  </a:lnTo>
                  <a:lnTo>
                    <a:pt x="329" y="37"/>
                  </a:lnTo>
                  <a:lnTo>
                    <a:pt x="339" y="42"/>
                  </a:lnTo>
                  <a:lnTo>
                    <a:pt x="358" y="55"/>
                  </a:lnTo>
                  <a:lnTo>
                    <a:pt x="376" y="70"/>
                  </a:lnTo>
                  <a:lnTo>
                    <a:pt x="392" y="88"/>
                  </a:lnTo>
                  <a:lnTo>
                    <a:pt x="407" y="108"/>
                  </a:lnTo>
                  <a:lnTo>
                    <a:pt x="419" y="129"/>
                  </a:lnTo>
                  <a:lnTo>
                    <a:pt x="419" y="129"/>
                  </a:lnTo>
                  <a:lnTo>
                    <a:pt x="422" y="136"/>
                  </a:lnTo>
                  <a:lnTo>
                    <a:pt x="428" y="141"/>
                  </a:lnTo>
                  <a:lnTo>
                    <a:pt x="433" y="146"/>
                  </a:lnTo>
                  <a:lnTo>
                    <a:pt x="438" y="150"/>
                  </a:lnTo>
                  <a:lnTo>
                    <a:pt x="443" y="154"/>
                  </a:lnTo>
                  <a:lnTo>
                    <a:pt x="449" y="156"/>
                  </a:lnTo>
                  <a:lnTo>
                    <a:pt x="457" y="159"/>
                  </a:lnTo>
                  <a:lnTo>
                    <a:pt x="465" y="160"/>
                  </a:lnTo>
                  <a:lnTo>
                    <a:pt x="465" y="160"/>
                  </a:lnTo>
                  <a:lnTo>
                    <a:pt x="494" y="163"/>
                  </a:lnTo>
                  <a:lnTo>
                    <a:pt x="525" y="164"/>
                  </a:lnTo>
                  <a:lnTo>
                    <a:pt x="539" y="167"/>
                  </a:lnTo>
                  <a:lnTo>
                    <a:pt x="554" y="169"/>
                  </a:lnTo>
                  <a:lnTo>
                    <a:pt x="570" y="172"/>
                  </a:lnTo>
                  <a:lnTo>
                    <a:pt x="584" y="177"/>
                  </a:lnTo>
                  <a:lnTo>
                    <a:pt x="584" y="177"/>
                  </a:lnTo>
                  <a:lnTo>
                    <a:pt x="597" y="182"/>
                  </a:lnTo>
                  <a:lnTo>
                    <a:pt x="608" y="188"/>
                  </a:lnTo>
                  <a:lnTo>
                    <a:pt x="621" y="195"/>
                  </a:lnTo>
                  <a:lnTo>
                    <a:pt x="631" y="202"/>
                  </a:lnTo>
                  <a:lnTo>
                    <a:pt x="653" y="219"/>
                  </a:lnTo>
                  <a:lnTo>
                    <a:pt x="672" y="237"/>
                  </a:lnTo>
                  <a:lnTo>
                    <a:pt x="690" y="257"/>
                  </a:lnTo>
                  <a:lnTo>
                    <a:pt x="704" y="281"/>
                  </a:lnTo>
                  <a:lnTo>
                    <a:pt x="717" y="304"/>
                  </a:lnTo>
                  <a:lnTo>
                    <a:pt x="727" y="329"/>
                  </a:lnTo>
                  <a:lnTo>
                    <a:pt x="727" y="329"/>
                  </a:lnTo>
                  <a:lnTo>
                    <a:pt x="734" y="351"/>
                  </a:lnTo>
                  <a:lnTo>
                    <a:pt x="739" y="373"/>
                  </a:lnTo>
                  <a:lnTo>
                    <a:pt x="741" y="396"/>
                  </a:lnTo>
                  <a:lnTo>
                    <a:pt x="741" y="418"/>
                  </a:lnTo>
                  <a:lnTo>
                    <a:pt x="740" y="439"/>
                  </a:lnTo>
                  <a:lnTo>
                    <a:pt x="736" y="461"/>
                  </a:lnTo>
                  <a:lnTo>
                    <a:pt x="731" y="482"/>
                  </a:lnTo>
                  <a:lnTo>
                    <a:pt x="724" y="501"/>
                  </a:lnTo>
                  <a:lnTo>
                    <a:pt x="713" y="520"/>
                  </a:lnTo>
                  <a:lnTo>
                    <a:pt x="703" y="538"/>
                  </a:lnTo>
                  <a:lnTo>
                    <a:pt x="689" y="555"/>
                  </a:lnTo>
                  <a:lnTo>
                    <a:pt x="675" y="571"/>
                  </a:lnTo>
                  <a:lnTo>
                    <a:pt x="658" y="585"/>
                  </a:lnTo>
                  <a:lnTo>
                    <a:pt x="640" y="597"/>
                  </a:lnTo>
                  <a:lnTo>
                    <a:pt x="620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570" y="625"/>
                  </a:lnTo>
                  <a:lnTo>
                    <a:pt x="554" y="629"/>
                  </a:lnTo>
                  <a:lnTo>
                    <a:pt x="540" y="631"/>
                  </a:lnTo>
                  <a:lnTo>
                    <a:pt x="525" y="633"/>
                  </a:lnTo>
                  <a:lnTo>
                    <a:pt x="511" y="634"/>
                  </a:lnTo>
                  <a:lnTo>
                    <a:pt x="496" y="634"/>
                  </a:lnTo>
                  <a:lnTo>
                    <a:pt x="481" y="633"/>
                  </a:lnTo>
                  <a:lnTo>
                    <a:pt x="481" y="633"/>
                  </a:lnTo>
                  <a:lnTo>
                    <a:pt x="478" y="633"/>
                  </a:lnTo>
                  <a:lnTo>
                    <a:pt x="475" y="634"/>
                  </a:lnTo>
                  <a:lnTo>
                    <a:pt x="474" y="637"/>
                  </a:lnTo>
                  <a:lnTo>
                    <a:pt x="474" y="639"/>
                  </a:lnTo>
                  <a:lnTo>
                    <a:pt x="474" y="642"/>
                  </a:lnTo>
                  <a:lnTo>
                    <a:pt x="475" y="644"/>
                  </a:lnTo>
                  <a:lnTo>
                    <a:pt x="478" y="647"/>
                  </a:lnTo>
                  <a:lnTo>
                    <a:pt x="481" y="648"/>
                  </a:lnTo>
                  <a:lnTo>
                    <a:pt x="481" y="648"/>
                  </a:lnTo>
                  <a:lnTo>
                    <a:pt x="502" y="649"/>
                  </a:lnTo>
                  <a:lnTo>
                    <a:pt x="522" y="649"/>
                  </a:lnTo>
                  <a:lnTo>
                    <a:pt x="544" y="648"/>
                  </a:lnTo>
                  <a:lnTo>
                    <a:pt x="565" y="644"/>
                  </a:lnTo>
                  <a:lnTo>
                    <a:pt x="584" y="639"/>
                  </a:lnTo>
                  <a:lnTo>
                    <a:pt x="604" y="633"/>
                  </a:lnTo>
                  <a:lnTo>
                    <a:pt x="624" y="624"/>
                  </a:lnTo>
                  <a:lnTo>
                    <a:pt x="642" y="615"/>
                  </a:lnTo>
                  <a:lnTo>
                    <a:pt x="658" y="603"/>
                  </a:lnTo>
                  <a:lnTo>
                    <a:pt x="675" y="590"/>
                  </a:lnTo>
                  <a:lnTo>
                    <a:pt x="690" y="576"/>
                  </a:lnTo>
                  <a:lnTo>
                    <a:pt x="704" y="562"/>
                  </a:lnTo>
                  <a:lnTo>
                    <a:pt x="717" y="546"/>
                  </a:lnTo>
                  <a:lnTo>
                    <a:pt x="729" y="528"/>
                  </a:lnTo>
                  <a:lnTo>
                    <a:pt x="738" y="510"/>
                  </a:lnTo>
                  <a:lnTo>
                    <a:pt x="745" y="489"/>
                  </a:lnTo>
                  <a:lnTo>
                    <a:pt x="745" y="489"/>
                  </a:lnTo>
                  <a:lnTo>
                    <a:pt x="752" y="470"/>
                  </a:lnTo>
                  <a:lnTo>
                    <a:pt x="756" y="450"/>
                  </a:lnTo>
                  <a:lnTo>
                    <a:pt x="757" y="430"/>
                  </a:lnTo>
                  <a:lnTo>
                    <a:pt x="758" y="410"/>
                  </a:lnTo>
                  <a:lnTo>
                    <a:pt x="757" y="389"/>
                  </a:lnTo>
                  <a:lnTo>
                    <a:pt x="754" y="369"/>
                  </a:lnTo>
                  <a:lnTo>
                    <a:pt x="750" y="348"/>
                  </a:lnTo>
                  <a:lnTo>
                    <a:pt x="744" y="329"/>
                  </a:lnTo>
                  <a:lnTo>
                    <a:pt x="736" y="310"/>
                  </a:lnTo>
                  <a:lnTo>
                    <a:pt x="729" y="291"/>
                  </a:lnTo>
                  <a:lnTo>
                    <a:pt x="718" y="273"/>
                  </a:lnTo>
                  <a:lnTo>
                    <a:pt x="707" y="256"/>
                  </a:lnTo>
                  <a:lnTo>
                    <a:pt x="695" y="240"/>
                  </a:lnTo>
                  <a:lnTo>
                    <a:pt x="681" y="224"/>
                  </a:lnTo>
                  <a:lnTo>
                    <a:pt x="667" y="210"/>
                  </a:lnTo>
                  <a:lnTo>
                    <a:pt x="652" y="197"/>
                  </a:lnTo>
                  <a:lnTo>
                    <a:pt x="652" y="197"/>
                  </a:lnTo>
                  <a:lnTo>
                    <a:pt x="633" y="186"/>
                  </a:lnTo>
                  <a:lnTo>
                    <a:pt x="615" y="174"/>
                  </a:lnTo>
                  <a:lnTo>
                    <a:pt x="594" y="165"/>
                  </a:lnTo>
                  <a:lnTo>
                    <a:pt x="574" y="158"/>
                  </a:lnTo>
                  <a:lnTo>
                    <a:pt x="574" y="158"/>
                  </a:lnTo>
                  <a:lnTo>
                    <a:pt x="560" y="152"/>
                  </a:lnTo>
                  <a:lnTo>
                    <a:pt x="545" y="150"/>
                  </a:lnTo>
                  <a:lnTo>
                    <a:pt x="530" y="149"/>
                  </a:lnTo>
                  <a:lnTo>
                    <a:pt x="516" y="147"/>
                  </a:lnTo>
                  <a:lnTo>
                    <a:pt x="487" y="146"/>
                  </a:lnTo>
                  <a:lnTo>
                    <a:pt x="472" y="145"/>
                  </a:lnTo>
                  <a:lnTo>
                    <a:pt x="457" y="142"/>
                  </a:lnTo>
                  <a:lnTo>
                    <a:pt x="457" y="142"/>
                  </a:lnTo>
                  <a:lnTo>
                    <a:pt x="453" y="141"/>
                  </a:lnTo>
                  <a:lnTo>
                    <a:pt x="448" y="140"/>
                  </a:lnTo>
                  <a:lnTo>
                    <a:pt x="440" y="133"/>
                  </a:lnTo>
                  <a:lnTo>
                    <a:pt x="434" y="126"/>
                  </a:lnTo>
                  <a:lnTo>
                    <a:pt x="428" y="115"/>
                  </a:lnTo>
                  <a:lnTo>
                    <a:pt x="416" y="96"/>
                  </a:lnTo>
                  <a:lnTo>
                    <a:pt x="411" y="86"/>
                  </a:lnTo>
                  <a:lnTo>
                    <a:pt x="406" y="78"/>
                  </a:lnTo>
                  <a:lnTo>
                    <a:pt x="406" y="78"/>
                  </a:lnTo>
                  <a:lnTo>
                    <a:pt x="392" y="61"/>
                  </a:lnTo>
                  <a:lnTo>
                    <a:pt x="375" y="47"/>
                  </a:lnTo>
                  <a:lnTo>
                    <a:pt x="357" y="35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20" y="17"/>
                  </a:lnTo>
                  <a:lnTo>
                    <a:pt x="302" y="10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4" y="0"/>
                  </a:lnTo>
                  <a:lnTo>
                    <a:pt x="224" y="0"/>
                  </a:lnTo>
                  <a:lnTo>
                    <a:pt x="203" y="0"/>
                  </a:lnTo>
                  <a:lnTo>
                    <a:pt x="184" y="3"/>
                  </a:lnTo>
                  <a:lnTo>
                    <a:pt x="165" y="8"/>
                  </a:lnTo>
                  <a:lnTo>
                    <a:pt x="146" y="13"/>
                  </a:lnTo>
                  <a:lnTo>
                    <a:pt x="128" y="19"/>
                  </a:lnTo>
                  <a:lnTo>
                    <a:pt x="110" y="28"/>
                  </a:lnTo>
                  <a:lnTo>
                    <a:pt x="93" y="38"/>
                  </a:lnTo>
                  <a:lnTo>
                    <a:pt x="78" y="50"/>
                  </a:lnTo>
                  <a:lnTo>
                    <a:pt x="64" y="64"/>
                  </a:lnTo>
                  <a:lnTo>
                    <a:pt x="51" y="78"/>
                  </a:lnTo>
                  <a:lnTo>
                    <a:pt x="51" y="78"/>
                  </a:lnTo>
                  <a:lnTo>
                    <a:pt x="36" y="101"/>
                  </a:lnTo>
                  <a:lnTo>
                    <a:pt x="24" y="123"/>
                  </a:lnTo>
                  <a:lnTo>
                    <a:pt x="15" y="147"/>
                  </a:lnTo>
                  <a:lnTo>
                    <a:pt x="7" y="172"/>
                  </a:lnTo>
                  <a:lnTo>
                    <a:pt x="4" y="196"/>
                  </a:lnTo>
                  <a:lnTo>
                    <a:pt x="1" y="222"/>
                  </a:lnTo>
                  <a:lnTo>
                    <a:pt x="0" y="248"/>
                  </a:lnTo>
                  <a:lnTo>
                    <a:pt x="1" y="275"/>
                  </a:lnTo>
                  <a:lnTo>
                    <a:pt x="1" y="275"/>
                  </a:lnTo>
                  <a:lnTo>
                    <a:pt x="4" y="298"/>
                  </a:lnTo>
                  <a:lnTo>
                    <a:pt x="7" y="323"/>
                  </a:lnTo>
                  <a:lnTo>
                    <a:pt x="14" y="346"/>
                  </a:lnTo>
                  <a:lnTo>
                    <a:pt x="21" y="368"/>
                  </a:lnTo>
                  <a:lnTo>
                    <a:pt x="21" y="368"/>
                  </a:lnTo>
                  <a:lnTo>
                    <a:pt x="34" y="393"/>
                  </a:lnTo>
                  <a:lnTo>
                    <a:pt x="47" y="416"/>
                  </a:lnTo>
                  <a:lnTo>
                    <a:pt x="60" y="441"/>
                  </a:lnTo>
                  <a:lnTo>
                    <a:pt x="71" y="465"/>
                  </a:lnTo>
                  <a:lnTo>
                    <a:pt x="71" y="465"/>
                  </a:lnTo>
                  <a:lnTo>
                    <a:pt x="74" y="468"/>
                  </a:lnTo>
                  <a:lnTo>
                    <a:pt x="77" y="469"/>
                  </a:lnTo>
                  <a:lnTo>
                    <a:pt x="79" y="469"/>
                  </a:lnTo>
                  <a:lnTo>
                    <a:pt x="82" y="469"/>
                  </a:lnTo>
                  <a:lnTo>
                    <a:pt x="83" y="466"/>
                  </a:lnTo>
                  <a:lnTo>
                    <a:pt x="86" y="464"/>
                  </a:lnTo>
                  <a:lnTo>
                    <a:pt x="86" y="461"/>
                  </a:lnTo>
                  <a:lnTo>
                    <a:pt x="86" y="457"/>
                  </a:lnTo>
                  <a:lnTo>
                    <a:pt x="86" y="4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7" name="Freeform 305">
              <a:extLst>
                <a:ext uri="{FF2B5EF4-FFF2-40B4-BE49-F238E27FC236}">
                  <a16:creationId xmlns:a16="http://schemas.microsoft.com/office/drawing/2014/main" id="{B973803A-3CD2-A52C-A667-B22243942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1766"/>
              <a:ext cx="386" cy="186"/>
            </a:xfrm>
            <a:custGeom>
              <a:avLst/>
              <a:gdLst>
                <a:gd name="T0" fmla="*/ 6 w 773"/>
                <a:gd name="T1" fmla="*/ 367 h 372"/>
                <a:gd name="T2" fmla="*/ 60 w 773"/>
                <a:gd name="T3" fmla="*/ 372 h 372"/>
                <a:gd name="T4" fmla="*/ 114 w 773"/>
                <a:gd name="T5" fmla="*/ 371 h 372"/>
                <a:gd name="T6" fmla="*/ 169 w 773"/>
                <a:gd name="T7" fmla="*/ 366 h 372"/>
                <a:gd name="T8" fmla="*/ 223 w 773"/>
                <a:gd name="T9" fmla="*/ 356 h 372"/>
                <a:gd name="T10" fmla="*/ 275 w 773"/>
                <a:gd name="T11" fmla="*/ 342 h 372"/>
                <a:gd name="T12" fmla="*/ 328 w 773"/>
                <a:gd name="T13" fmla="*/ 324 h 372"/>
                <a:gd name="T14" fmla="*/ 428 w 773"/>
                <a:gd name="T15" fmla="*/ 281 h 372"/>
                <a:gd name="T16" fmla="*/ 452 w 773"/>
                <a:gd name="T17" fmla="*/ 270 h 372"/>
                <a:gd name="T18" fmla="*/ 501 w 773"/>
                <a:gd name="T19" fmla="*/ 243 h 372"/>
                <a:gd name="T20" fmla="*/ 547 w 773"/>
                <a:gd name="T21" fmla="*/ 213 h 372"/>
                <a:gd name="T22" fmla="*/ 612 w 773"/>
                <a:gd name="T23" fmla="*/ 164 h 372"/>
                <a:gd name="T24" fmla="*/ 693 w 773"/>
                <a:gd name="T25" fmla="*/ 92 h 372"/>
                <a:gd name="T26" fmla="*/ 770 w 773"/>
                <a:gd name="T27" fmla="*/ 12 h 372"/>
                <a:gd name="T28" fmla="*/ 771 w 773"/>
                <a:gd name="T29" fmla="*/ 10 h 372"/>
                <a:gd name="T30" fmla="*/ 771 w 773"/>
                <a:gd name="T31" fmla="*/ 3 h 372"/>
                <a:gd name="T32" fmla="*/ 767 w 773"/>
                <a:gd name="T33" fmla="*/ 0 h 372"/>
                <a:gd name="T34" fmla="*/ 762 w 773"/>
                <a:gd name="T35" fmla="*/ 0 h 372"/>
                <a:gd name="T36" fmla="*/ 760 w 773"/>
                <a:gd name="T37" fmla="*/ 1 h 372"/>
                <a:gd name="T38" fmla="*/ 687 w 773"/>
                <a:gd name="T39" fmla="*/ 76 h 372"/>
                <a:gd name="T40" fmla="*/ 610 w 773"/>
                <a:gd name="T41" fmla="*/ 146 h 372"/>
                <a:gd name="T42" fmla="*/ 527 w 773"/>
                <a:gd name="T43" fmla="*/ 207 h 372"/>
                <a:gd name="T44" fmla="*/ 460 w 773"/>
                <a:gd name="T45" fmla="*/ 248 h 372"/>
                <a:gd name="T46" fmla="*/ 437 w 773"/>
                <a:gd name="T47" fmla="*/ 261 h 372"/>
                <a:gd name="T48" fmla="*/ 363 w 773"/>
                <a:gd name="T49" fmla="*/ 295 h 372"/>
                <a:gd name="T50" fmla="*/ 310 w 773"/>
                <a:gd name="T51" fmla="*/ 315 h 372"/>
                <a:gd name="T52" fmla="*/ 256 w 773"/>
                <a:gd name="T53" fmla="*/ 331 h 372"/>
                <a:gd name="T54" fmla="*/ 202 w 773"/>
                <a:gd name="T55" fmla="*/ 345 h 372"/>
                <a:gd name="T56" fmla="*/ 147 w 773"/>
                <a:gd name="T57" fmla="*/ 353 h 372"/>
                <a:gd name="T58" fmla="*/ 92 w 773"/>
                <a:gd name="T59" fmla="*/ 357 h 372"/>
                <a:gd name="T60" fmla="*/ 37 w 773"/>
                <a:gd name="T61" fmla="*/ 356 h 372"/>
                <a:gd name="T62" fmla="*/ 10 w 773"/>
                <a:gd name="T63" fmla="*/ 353 h 372"/>
                <a:gd name="T64" fmla="*/ 4 w 773"/>
                <a:gd name="T65" fmla="*/ 354 h 372"/>
                <a:gd name="T66" fmla="*/ 0 w 773"/>
                <a:gd name="T67" fmla="*/ 358 h 372"/>
                <a:gd name="T68" fmla="*/ 1 w 773"/>
                <a:gd name="T69" fmla="*/ 365 h 372"/>
                <a:gd name="T70" fmla="*/ 6 w 773"/>
                <a:gd name="T71" fmla="*/ 36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3" h="372">
                  <a:moveTo>
                    <a:pt x="6" y="367"/>
                  </a:moveTo>
                  <a:lnTo>
                    <a:pt x="6" y="367"/>
                  </a:lnTo>
                  <a:lnTo>
                    <a:pt x="33" y="371"/>
                  </a:lnTo>
                  <a:lnTo>
                    <a:pt x="60" y="372"/>
                  </a:lnTo>
                  <a:lnTo>
                    <a:pt x="87" y="372"/>
                  </a:lnTo>
                  <a:lnTo>
                    <a:pt x="114" y="371"/>
                  </a:lnTo>
                  <a:lnTo>
                    <a:pt x="142" y="370"/>
                  </a:lnTo>
                  <a:lnTo>
                    <a:pt x="169" y="366"/>
                  </a:lnTo>
                  <a:lnTo>
                    <a:pt x="196" y="361"/>
                  </a:lnTo>
                  <a:lnTo>
                    <a:pt x="223" y="356"/>
                  </a:lnTo>
                  <a:lnTo>
                    <a:pt x="248" y="349"/>
                  </a:lnTo>
                  <a:lnTo>
                    <a:pt x="275" y="342"/>
                  </a:lnTo>
                  <a:lnTo>
                    <a:pt x="301" y="333"/>
                  </a:lnTo>
                  <a:lnTo>
                    <a:pt x="328" y="324"/>
                  </a:lnTo>
                  <a:lnTo>
                    <a:pt x="378" y="304"/>
                  </a:lnTo>
                  <a:lnTo>
                    <a:pt x="428" y="281"/>
                  </a:lnTo>
                  <a:lnTo>
                    <a:pt x="428" y="281"/>
                  </a:lnTo>
                  <a:lnTo>
                    <a:pt x="452" y="270"/>
                  </a:lnTo>
                  <a:lnTo>
                    <a:pt x="477" y="257"/>
                  </a:lnTo>
                  <a:lnTo>
                    <a:pt x="501" y="243"/>
                  </a:lnTo>
                  <a:lnTo>
                    <a:pt x="524" y="228"/>
                  </a:lnTo>
                  <a:lnTo>
                    <a:pt x="547" y="213"/>
                  </a:lnTo>
                  <a:lnTo>
                    <a:pt x="569" y="197"/>
                  </a:lnTo>
                  <a:lnTo>
                    <a:pt x="612" y="164"/>
                  </a:lnTo>
                  <a:lnTo>
                    <a:pt x="653" y="129"/>
                  </a:lnTo>
                  <a:lnTo>
                    <a:pt x="693" y="92"/>
                  </a:lnTo>
                  <a:lnTo>
                    <a:pt x="733" y="52"/>
                  </a:lnTo>
                  <a:lnTo>
                    <a:pt x="770" y="12"/>
                  </a:lnTo>
                  <a:lnTo>
                    <a:pt x="770" y="12"/>
                  </a:lnTo>
                  <a:lnTo>
                    <a:pt x="771" y="10"/>
                  </a:lnTo>
                  <a:lnTo>
                    <a:pt x="773" y="6"/>
                  </a:lnTo>
                  <a:lnTo>
                    <a:pt x="771" y="3"/>
                  </a:lnTo>
                  <a:lnTo>
                    <a:pt x="770" y="1"/>
                  </a:lnTo>
                  <a:lnTo>
                    <a:pt x="767" y="0"/>
                  </a:lnTo>
                  <a:lnTo>
                    <a:pt x="765" y="0"/>
                  </a:lnTo>
                  <a:lnTo>
                    <a:pt x="762" y="0"/>
                  </a:lnTo>
                  <a:lnTo>
                    <a:pt x="760" y="1"/>
                  </a:lnTo>
                  <a:lnTo>
                    <a:pt x="760" y="1"/>
                  </a:lnTo>
                  <a:lnTo>
                    <a:pt x="724" y="39"/>
                  </a:lnTo>
                  <a:lnTo>
                    <a:pt x="687" y="76"/>
                  </a:lnTo>
                  <a:lnTo>
                    <a:pt x="648" y="112"/>
                  </a:lnTo>
                  <a:lnTo>
                    <a:pt x="610" y="146"/>
                  </a:lnTo>
                  <a:lnTo>
                    <a:pt x="569" y="178"/>
                  </a:lnTo>
                  <a:lnTo>
                    <a:pt x="527" y="207"/>
                  </a:lnTo>
                  <a:lnTo>
                    <a:pt x="483" y="235"/>
                  </a:lnTo>
                  <a:lnTo>
                    <a:pt x="460" y="248"/>
                  </a:lnTo>
                  <a:lnTo>
                    <a:pt x="437" y="261"/>
                  </a:lnTo>
                  <a:lnTo>
                    <a:pt x="437" y="261"/>
                  </a:lnTo>
                  <a:lnTo>
                    <a:pt x="387" y="284"/>
                  </a:lnTo>
                  <a:lnTo>
                    <a:pt x="363" y="295"/>
                  </a:lnTo>
                  <a:lnTo>
                    <a:pt x="337" y="306"/>
                  </a:lnTo>
                  <a:lnTo>
                    <a:pt x="310" y="315"/>
                  </a:lnTo>
                  <a:lnTo>
                    <a:pt x="283" y="324"/>
                  </a:lnTo>
                  <a:lnTo>
                    <a:pt x="256" y="331"/>
                  </a:lnTo>
                  <a:lnTo>
                    <a:pt x="229" y="339"/>
                  </a:lnTo>
                  <a:lnTo>
                    <a:pt x="202" y="345"/>
                  </a:lnTo>
                  <a:lnTo>
                    <a:pt x="174" y="349"/>
                  </a:lnTo>
                  <a:lnTo>
                    <a:pt x="147" y="353"/>
                  </a:lnTo>
                  <a:lnTo>
                    <a:pt x="119" y="356"/>
                  </a:lnTo>
                  <a:lnTo>
                    <a:pt x="92" y="357"/>
                  </a:lnTo>
                  <a:lnTo>
                    <a:pt x="64" y="357"/>
                  </a:lnTo>
                  <a:lnTo>
                    <a:pt x="37" y="356"/>
                  </a:lnTo>
                  <a:lnTo>
                    <a:pt x="10" y="353"/>
                  </a:lnTo>
                  <a:lnTo>
                    <a:pt x="10" y="353"/>
                  </a:lnTo>
                  <a:lnTo>
                    <a:pt x="6" y="353"/>
                  </a:lnTo>
                  <a:lnTo>
                    <a:pt x="4" y="354"/>
                  </a:lnTo>
                  <a:lnTo>
                    <a:pt x="1" y="356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1" y="365"/>
                  </a:lnTo>
                  <a:lnTo>
                    <a:pt x="3" y="366"/>
                  </a:lnTo>
                  <a:lnTo>
                    <a:pt x="6" y="367"/>
                  </a:lnTo>
                  <a:lnTo>
                    <a:pt x="6" y="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8" name="Freeform 306">
              <a:extLst>
                <a:ext uri="{FF2B5EF4-FFF2-40B4-BE49-F238E27FC236}">
                  <a16:creationId xmlns:a16="http://schemas.microsoft.com/office/drawing/2014/main" id="{4998F846-4E39-AC8A-E14C-78BFB995C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904"/>
              <a:ext cx="316" cy="111"/>
            </a:xfrm>
            <a:custGeom>
              <a:avLst/>
              <a:gdLst>
                <a:gd name="T0" fmla="*/ 6 w 633"/>
                <a:gd name="T1" fmla="*/ 201 h 222"/>
                <a:gd name="T2" fmla="*/ 50 w 633"/>
                <a:gd name="T3" fmla="*/ 210 h 222"/>
                <a:gd name="T4" fmla="*/ 94 w 633"/>
                <a:gd name="T5" fmla="*/ 219 h 222"/>
                <a:gd name="T6" fmla="*/ 115 w 633"/>
                <a:gd name="T7" fmla="*/ 222 h 222"/>
                <a:gd name="T8" fmla="*/ 160 w 633"/>
                <a:gd name="T9" fmla="*/ 221 h 222"/>
                <a:gd name="T10" fmla="*/ 182 w 633"/>
                <a:gd name="T11" fmla="*/ 219 h 222"/>
                <a:gd name="T12" fmla="*/ 224 w 633"/>
                <a:gd name="T13" fmla="*/ 214 h 222"/>
                <a:gd name="T14" fmla="*/ 308 w 633"/>
                <a:gd name="T15" fmla="*/ 195 h 222"/>
                <a:gd name="T16" fmla="*/ 347 w 633"/>
                <a:gd name="T17" fmla="*/ 182 h 222"/>
                <a:gd name="T18" fmla="*/ 425 w 633"/>
                <a:gd name="T19" fmla="*/ 151 h 222"/>
                <a:gd name="T20" fmla="*/ 498 w 633"/>
                <a:gd name="T21" fmla="*/ 113 h 222"/>
                <a:gd name="T22" fmla="*/ 568 w 633"/>
                <a:gd name="T23" fmla="*/ 67 h 222"/>
                <a:gd name="T24" fmla="*/ 632 w 633"/>
                <a:gd name="T25" fmla="*/ 13 h 222"/>
                <a:gd name="T26" fmla="*/ 633 w 633"/>
                <a:gd name="T27" fmla="*/ 11 h 222"/>
                <a:gd name="T28" fmla="*/ 633 w 633"/>
                <a:gd name="T29" fmla="*/ 5 h 222"/>
                <a:gd name="T30" fmla="*/ 629 w 633"/>
                <a:gd name="T31" fmla="*/ 0 h 222"/>
                <a:gd name="T32" fmla="*/ 623 w 633"/>
                <a:gd name="T33" fmla="*/ 0 h 222"/>
                <a:gd name="T34" fmla="*/ 620 w 633"/>
                <a:gd name="T35" fmla="*/ 2 h 222"/>
                <a:gd name="T36" fmla="*/ 556 w 633"/>
                <a:gd name="T37" fmla="*/ 55 h 222"/>
                <a:gd name="T38" fmla="*/ 487 w 633"/>
                <a:gd name="T39" fmla="*/ 101 h 222"/>
                <a:gd name="T40" fmla="*/ 413 w 633"/>
                <a:gd name="T41" fmla="*/ 140 h 222"/>
                <a:gd name="T42" fmla="*/ 336 w 633"/>
                <a:gd name="T43" fmla="*/ 171 h 222"/>
                <a:gd name="T44" fmla="*/ 296 w 633"/>
                <a:gd name="T45" fmla="*/ 182 h 222"/>
                <a:gd name="T46" fmla="*/ 215 w 633"/>
                <a:gd name="T47" fmla="*/ 200 h 222"/>
                <a:gd name="T48" fmla="*/ 174 w 633"/>
                <a:gd name="T49" fmla="*/ 205 h 222"/>
                <a:gd name="T50" fmla="*/ 133 w 633"/>
                <a:gd name="T51" fmla="*/ 206 h 222"/>
                <a:gd name="T52" fmla="*/ 94 w 633"/>
                <a:gd name="T53" fmla="*/ 204 h 222"/>
                <a:gd name="T54" fmla="*/ 82 w 633"/>
                <a:gd name="T55" fmla="*/ 203 h 222"/>
                <a:gd name="T56" fmla="*/ 50 w 633"/>
                <a:gd name="T57" fmla="*/ 195 h 222"/>
                <a:gd name="T58" fmla="*/ 6 w 633"/>
                <a:gd name="T59" fmla="*/ 186 h 222"/>
                <a:gd name="T60" fmla="*/ 4 w 633"/>
                <a:gd name="T61" fmla="*/ 186 h 222"/>
                <a:gd name="T62" fmla="*/ 0 w 633"/>
                <a:gd name="T63" fmla="*/ 190 h 222"/>
                <a:gd name="T64" fmla="*/ 0 w 633"/>
                <a:gd name="T65" fmla="*/ 196 h 222"/>
                <a:gd name="T66" fmla="*/ 4 w 633"/>
                <a:gd name="T67" fmla="*/ 200 h 222"/>
                <a:gd name="T68" fmla="*/ 6 w 633"/>
                <a:gd name="T69" fmla="*/ 20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3" h="222">
                  <a:moveTo>
                    <a:pt x="6" y="201"/>
                  </a:moveTo>
                  <a:lnTo>
                    <a:pt x="6" y="201"/>
                  </a:lnTo>
                  <a:lnTo>
                    <a:pt x="28" y="205"/>
                  </a:lnTo>
                  <a:lnTo>
                    <a:pt x="50" y="210"/>
                  </a:lnTo>
                  <a:lnTo>
                    <a:pt x="72" y="215"/>
                  </a:lnTo>
                  <a:lnTo>
                    <a:pt x="94" y="219"/>
                  </a:lnTo>
                  <a:lnTo>
                    <a:pt x="94" y="219"/>
                  </a:lnTo>
                  <a:lnTo>
                    <a:pt x="115" y="222"/>
                  </a:lnTo>
                  <a:lnTo>
                    <a:pt x="138" y="222"/>
                  </a:lnTo>
                  <a:lnTo>
                    <a:pt x="160" y="221"/>
                  </a:lnTo>
                  <a:lnTo>
                    <a:pt x="182" y="219"/>
                  </a:lnTo>
                  <a:lnTo>
                    <a:pt x="182" y="219"/>
                  </a:lnTo>
                  <a:lnTo>
                    <a:pt x="204" y="217"/>
                  </a:lnTo>
                  <a:lnTo>
                    <a:pt x="224" y="214"/>
                  </a:lnTo>
                  <a:lnTo>
                    <a:pt x="267" y="206"/>
                  </a:lnTo>
                  <a:lnTo>
                    <a:pt x="308" y="195"/>
                  </a:lnTo>
                  <a:lnTo>
                    <a:pt x="347" y="182"/>
                  </a:lnTo>
                  <a:lnTo>
                    <a:pt x="347" y="182"/>
                  </a:lnTo>
                  <a:lnTo>
                    <a:pt x="387" y="168"/>
                  </a:lnTo>
                  <a:lnTo>
                    <a:pt x="425" y="151"/>
                  </a:lnTo>
                  <a:lnTo>
                    <a:pt x="463" y="133"/>
                  </a:lnTo>
                  <a:lnTo>
                    <a:pt x="498" y="113"/>
                  </a:lnTo>
                  <a:lnTo>
                    <a:pt x="534" y="91"/>
                  </a:lnTo>
                  <a:lnTo>
                    <a:pt x="568" y="67"/>
                  </a:lnTo>
                  <a:lnTo>
                    <a:pt x="600" y="41"/>
                  </a:lnTo>
                  <a:lnTo>
                    <a:pt x="632" y="13"/>
                  </a:lnTo>
                  <a:lnTo>
                    <a:pt x="632" y="13"/>
                  </a:lnTo>
                  <a:lnTo>
                    <a:pt x="633" y="11"/>
                  </a:lnTo>
                  <a:lnTo>
                    <a:pt x="633" y="8"/>
                  </a:lnTo>
                  <a:lnTo>
                    <a:pt x="633" y="5"/>
                  </a:lnTo>
                  <a:lnTo>
                    <a:pt x="632" y="3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3" y="0"/>
                  </a:lnTo>
                  <a:lnTo>
                    <a:pt x="620" y="2"/>
                  </a:lnTo>
                  <a:lnTo>
                    <a:pt x="620" y="2"/>
                  </a:lnTo>
                  <a:lnTo>
                    <a:pt x="589" y="30"/>
                  </a:lnTo>
                  <a:lnTo>
                    <a:pt x="556" y="55"/>
                  </a:lnTo>
                  <a:lnTo>
                    <a:pt x="523" y="80"/>
                  </a:lnTo>
                  <a:lnTo>
                    <a:pt x="487" y="101"/>
                  </a:lnTo>
                  <a:lnTo>
                    <a:pt x="451" y="122"/>
                  </a:lnTo>
                  <a:lnTo>
                    <a:pt x="413" y="140"/>
                  </a:lnTo>
                  <a:lnTo>
                    <a:pt x="374" y="157"/>
                  </a:lnTo>
                  <a:lnTo>
                    <a:pt x="336" y="171"/>
                  </a:lnTo>
                  <a:lnTo>
                    <a:pt x="336" y="171"/>
                  </a:lnTo>
                  <a:lnTo>
                    <a:pt x="296" y="182"/>
                  </a:lnTo>
                  <a:lnTo>
                    <a:pt x="255" y="192"/>
                  </a:lnTo>
                  <a:lnTo>
                    <a:pt x="215" y="200"/>
                  </a:lnTo>
                  <a:lnTo>
                    <a:pt x="174" y="205"/>
                  </a:lnTo>
                  <a:lnTo>
                    <a:pt x="174" y="205"/>
                  </a:lnTo>
                  <a:lnTo>
                    <a:pt x="154" y="206"/>
                  </a:lnTo>
                  <a:lnTo>
                    <a:pt x="133" y="206"/>
                  </a:lnTo>
                  <a:lnTo>
                    <a:pt x="114" y="205"/>
                  </a:lnTo>
                  <a:lnTo>
                    <a:pt x="94" y="204"/>
                  </a:lnTo>
                  <a:lnTo>
                    <a:pt x="94" y="204"/>
                  </a:lnTo>
                  <a:lnTo>
                    <a:pt x="82" y="203"/>
                  </a:lnTo>
                  <a:lnTo>
                    <a:pt x="72" y="201"/>
                  </a:lnTo>
                  <a:lnTo>
                    <a:pt x="50" y="195"/>
                  </a:lnTo>
                  <a:lnTo>
                    <a:pt x="28" y="190"/>
                  </a:lnTo>
                  <a:lnTo>
                    <a:pt x="6" y="186"/>
                  </a:lnTo>
                  <a:lnTo>
                    <a:pt x="6" y="186"/>
                  </a:lnTo>
                  <a:lnTo>
                    <a:pt x="4" y="186"/>
                  </a:lnTo>
                  <a:lnTo>
                    <a:pt x="1" y="189"/>
                  </a:lnTo>
                  <a:lnTo>
                    <a:pt x="0" y="190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9"/>
                  </a:lnTo>
                  <a:lnTo>
                    <a:pt x="4" y="200"/>
                  </a:lnTo>
                  <a:lnTo>
                    <a:pt x="6" y="201"/>
                  </a:lnTo>
                  <a:lnTo>
                    <a:pt x="6" y="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9" name="Freeform 307">
              <a:extLst>
                <a:ext uri="{FF2B5EF4-FFF2-40B4-BE49-F238E27FC236}">
                  <a16:creationId xmlns:a16="http://schemas.microsoft.com/office/drawing/2014/main" id="{59A655E6-CCC7-74C7-46F1-606EA4390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735"/>
              <a:ext cx="233" cy="115"/>
            </a:xfrm>
            <a:custGeom>
              <a:avLst/>
              <a:gdLst>
                <a:gd name="T0" fmla="*/ 14 w 466"/>
                <a:gd name="T1" fmla="*/ 228 h 231"/>
                <a:gd name="T2" fmla="*/ 14 w 466"/>
                <a:gd name="T3" fmla="*/ 228 h 231"/>
                <a:gd name="T4" fmla="*/ 24 w 466"/>
                <a:gd name="T5" fmla="*/ 215 h 231"/>
                <a:gd name="T6" fmla="*/ 34 w 466"/>
                <a:gd name="T7" fmla="*/ 204 h 231"/>
                <a:gd name="T8" fmla="*/ 47 w 466"/>
                <a:gd name="T9" fmla="*/ 192 h 231"/>
                <a:gd name="T10" fmla="*/ 60 w 466"/>
                <a:gd name="T11" fmla="*/ 182 h 231"/>
                <a:gd name="T12" fmla="*/ 87 w 466"/>
                <a:gd name="T13" fmla="*/ 161 h 231"/>
                <a:gd name="T14" fmla="*/ 112 w 466"/>
                <a:gd name="T15" fmla="*/ 144 h 231"/>
                <a:gd name="T16" fmla="*/ 112 w 466"/>
                <a:gd name="T17" fmla="*/ 144 h 231"/>
                <a:gd name="T18" fmla="*/ 138 w 466"/>
                <a:gd name="T19" fmla="*/ 126 h 231"/>
                <a:gd name="T20" fmla="*/ 165 w 466"/>
                <a:gd name="T21" fmla="*/ 110 h 231"/>
                <a:gd name="T22" fmla="*/ 192 w 466"/>
                <a:gd name="T23" fmla="*/ 95 h 231"/>
                <a:gd name="T24" fmla="*/ 219 w 466"/>
                <a:gd name="T25" fmla="*/ 81 h 231"/>
                <a:gd name="T26" fmla="*/ 219 w 466"/>
                <a:gd name="T27" fmla="*/ 81 h 231"/>
                <a:gd name="T28" fmla="*/ 247 w 466"/>
                <a:gd name="T29" fmla="*/ 67 h 231"/>
                <a:gd name="T30" fmla="*/ 276 w 466"/>
                <a:gd name="T31" fmla="*/ 55 h 231"/>
                <a:gd name="T32" fmla="*/ 306 w 466"/>
                <a:gd name="T33" fmla="*/ 45 h 231"/>
                <a:gd name="T34" fmla="*/ 335 w 466"/>
                <a:gd name="T35" fmla="*/ 36 h 231"/>
                <a:gd name="T36" fmla="*/ 366 w 466"/>
                <a:gd name="T37" fmla="*/ 28 h 231"/>
                <a:gd name="T38" fmla="*/ 397 w 466"/>
                <a:gd name="T39" fmla="*/ 23 h 231"/>
                <a:gd name="T40" fmla="*/ 428 w 466"/>
                <a:gd name="T41" fmla="*/ 18 h 231"/>
                <a:gd name="T42" fmla="*/ 458 w 466"/>
                <a:gd name="T43" fmla="*/ 15 h 231"/>
                <a:gd name="T44" fmla="*/ 458 w 466"/>
                <a:gd name="T45" fmla="*/ 15 h 231"/>
                <a:gd name="T46" fmla="*/ 462 w 466"/>
                <a:gd name="T47" fmla="*/ 14 h 231"/>
                <a:gd name="T48" fmla="*/ 463 w 466"/>
                <a:gd name="T49" fmla="*/ 13 h 231"/>
                <a:gd name="T50" fmla="*/ 465 w 466"/>
                <a:gd name="T51" fmla="*/ 10 h 231"/>
                <a:gd name="T52" fmla="*/ 466 w 466"/>
                <a:gd name="T53" fmla="*/ 6 h 231"/>
                <a:gd name="T54" fmla="*/ 466 w 466"/>
                <a:gd name="T55" fmla="*/ 4 h 231"/>
                <a:gd name="T56" fmla="*/ 463 w 466"/>
                <a:gd name="T57" fmla="*/ 1 h 231"/>
                <a:gd name="T58" fmla="*/ 462 w 466"/>
                <a:gd name="T59" fmla="*/ 0 h 231"/>
                <a:gd name="T60" fmla="*/ 458 w 466"/>
                <a:gd name="T61" fmla="*/ 0 h 231"/>
                <a:gd name="T62" fmla="*/ 458 w 466"/>
                <a:gd name="T63" fmla="*/ 0 h 231"/>
                <a:gd name="T64" fmla="*/ 426 w 466"/>
                <a:gd name="T65" fmla="*/ 3 h 231"/>
                <a:gd name="T66" fmla="*/ 394 w 466"/>
                <a:gd name="T67" fmla="*/ 8 h 231"/>
                <a:gd name="T68" fmla="*/ 362 w 466"/>
                <a:gd name="T69" fmla="*/ 14 h 231"/>
                <a:gd name="T70" fmla="*/ 331 w 466"/>
                <a:gd name="T71" fmla="*/ 22 h 231"/>
                <a:gd name="T72" fmla="*/ 301 w 466"/>
                <a:gd name="T73" fmla="*/ 31 h 231"/>
                <a:gd name="T74" fmla="*/ 271 w 466"/>
                <a:gd name="T75" fmla="*/ 41 h 231"/>
                <a:gd name="T76" fmla="*/ 240 w 466"/>
                <a:gd name="T77" fmla="*/ 54 h 231"/>
                <a:gd name="T78" fmla="*/ 211 w 466"/>
                <a:gd name="T79" fmla="*/ 67 h 231"/>
                <a:gd name="T80" fmla="*/ 211 w 466"/>
                <a:gd name="T81" fmla="*/ 67 h 231"/>
                <a:gd name="T82" fmla="*/ 182 w 466"/>
                <a:gd name="T83" fmla="*/ 82 h 231"/>
                <a:gd name="T84" fmla="*/ 153 w 466"/>
                <a:gd name="T85" fmla="*/ 99 h 231"/>
                <a:gd name="T86" fmla="*/ 125 w 466"/>
                <a:gd name="T87" fmla="*/ 117 h 231"/>
                <a:gd name="T88" fmla="*/ 97 w 466"/>
                <a:gd name="T89" fmla="*/ 136 h 231"/>
                <a:gd name="T90" fmla="*/ 97 w 466"/>
                <a:gd name="T91" fmla="*/ 136 h 231"/>
                <a:gd name="T92" fmla="*/ 71 w 466"/>
                <a:gd name="T93" fmla="*/ 154 h 231"/>
                <a:gd name="T94" fmla="*/ 44 w 466"/>
                <a:gd name="T95" fmla="*/ 174 h 231"/>
                <a:gd name="T96" fmla="*/ 33 w 466"/>
                <a:gd name="T97" fmla="*/ 185 h 231"/>
                <a:gd name="T98" fmla="*/ 20 w 466"/>
                <a:gd name="T99" fmla="*/ 196 h 231"/>
                <a:gd name="T100" fmla="*/ 10 w 466"/>
                <a:gd name="T101" fmla="*/ 208 h 231"/>
                <a:gd name="T102" fmla="*/ 1 w 466"/>
                <a:gd name="T103" fmla="*/ 219 h 231"/>
                <a:gd name="T104" fmla="*/ 1 w 466"/>
                <a:gd name="T105" fmla="*/ 219 h 231"/>
                <a:gd name="T106" fmla="*/ 0 w 466"/>
                <a:gd name="T107" fmla="*/ 223 h 231"/>
                <a:gd name="T108" fmla="*/ 0 w 466"/>
                <a:gd name="T109" fmla="*/ 226 h 231"/>
                <a:gd name="T110" fmla="*/ 1 w 466"/>
                <a:gd name="T111" fmla="*/ 228 h 231"/>
                <a:gd name="T112" fmla="*/ 3 w 466"/>
                <a:gd name="T113" fmla="*/ 229 h 231"/>
                <a:gd name="T114" fmla="*/ 6 w 466"/>
                <a:gd name="T115" fmla="*/ 231 h 231"/>
                <a:gd name="T116" fmla="*/ 9 w 466"/>
                <a:gd name="T117" fmla="*/ 231 h 231"/>
                <a:gd name="T118" fmla="*/ 11 w 466"/>
                <a:gd name="T119" fmla="*/ 229 h 231"/>
                <a:gd name="T120" fmla="*/ 14 w 466"/>
                <a:gd name="T121" fmla="*/ 228 h 231"/>
                <a:gd name="T122" fmla="*/ 14 w 466"/>
                <a:gd name="T123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6" h="231">
                  <a:moveTo>
                    <a:pt x="14" y="228"/>
                  </a:moveTo>
                  <a:lnTo>
                    <a:pt x="14" y="228"/>
                  </a:lnTo>
                  <a:lnTo>
                    <a:pt x="24" y="215"/>
                  </a:lnTo>
                  <a:lnTo>
                    <a:pt x="34" y="204"/>
                  </a:lnTo>
                  <a:lnTo>
                    <a:pt x="47" y="192"/>
                  </a:lnTo>
                  <a:lnTo>
                    <a:pt x="60" y="182"/>
                  </a:lnTo>
                  <a:lnTo>
                    <a:pt x="87" y="161"/>
                  </a:lnTo>
                  <a:lnTo>
                    <a:pt x="112" y="144"/>
                  </a:lnTo>
                  <a:lnTo>
                    <a:pt x="112" y="144"/>
                  </a:lnTo>
                  <a:lnTo>
                    <a:pt x="138" y="126"/>
                  </a:lnTo>
                  <a:lnTo>
                    <a:pt x="165" y="110"/>
                  </a:lnTo>
                  <a:lnTo>
                    <a:pt x="192" y="95"/>
                  </a:lnTo>
                  <a:lnTo>
                    <a:pt x="219" y="81"/>
                  </a:lnTo>
                  <a:lnTo>
                    <a:pt x="219" y="81"/>
                  </a:lnTo>
                  <a:lnTo>
                    <a:pt x="247" y="67"/>
                  </a:lnTo>
                  <a:lnTo>
                    <a:pt x="276" y="55"/>
                  </a:lnTo>
                  <a:lnTo>
                    <a:pt x="306" y="45"/>
                  </a:lnTo>
                  <a:lnTo>
                    <a:pt x="335" y="36"/>
                  </a:lnTo>
                  <a:lnTo>
                    <a:pt x="366" y="28"/>
                  </a:lnTo>
                  <a:lnTo>
                    <a:pt x="397" y="23"/>
                  </a:lnTo>
                  <a:lnTo>
                    <a:pt x="428" y="18"/>
                  </a:lnTo>
                  <a:lnTo>
                    <a:pt x="458" y="15"/>
                  </a:lnTo>
                  <a:lnTo>
                    <a:pt x="458" y="15"/>
                  </a:lnTo>
                  <a:lnTo>
                    <a:pt x="462" y="14"/>
                  </a:lnTo>
                  <a:lnTo>
                    <a:pt x="463" y="13"/>
                  </a:lnTo>
                  <a:lnTo>
                    <a:pt x="465" y="10"/>
                  </a:lnTo>
                  <a:lnTo>
                    <a:pt x="466" y="6"/>
                  </a:lnTo>
                  <a:lnTo>
                    <a:pt x="466" y="4"/>
                  </a:lnTo>
                  <a:lnTo>
                    <a:pt x="463" y="1"/>
                  </a:lnTo>
                  <a:lnTo>
                    <a:pt x="462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26" y="3"/>
                  </a:lnTo>
                  <a:lnTo>
                    <a:pt x="394" y="8"/>
                  </a:lnTo>
                  <a:lnTo>
                    <a:pt x="362" y="14"/>
                  </a:lnTo>
                  <a:lnTo>
                    <a:pt x="331" y="22"/>
                  </a:lnTo>
                  <a:lnTo>
                    <a:pt x="301" y="31"/>
                  </a:lnTo>
                  <a:lnTo>
                    <a:pt x="271" y="41"/>
                  </a:lnTo>
                  <a:lnTo>
                    <a:pt x="240" y="54"/>
                  </a:lnTo>
                  <a:lnTo>
                    <a:pt x="211" y="67"/>
                  </a:lnTo>
                  <a:lnTo>
                    <a:pt x="211" y="67"/>
                  </a:lnTo>
                  <a:lnTo>
                    <a:pt x="182" y="82"/>
                  </a:lnTo>
                  <a:lnTo>
                    <a:pt x="153" y="99"/>
                  </a:lnTo>
                  <a:lnTo>
                    <a:pt x="125" y="117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71" y="154"/>
                  </a:lnTo>
                  <a:lnTo>
                    <a:pt x="44" y="174"/>
                  </a:lnTo>
                  <a:lnTo>
                    <a:pt x="33" y="185"/>
                  </a:lnTo>
                  <a:lnTo>
                    <a:pt x="20" y="196"/>
                  </a:lnTo>
                  <a:lnTo>
                    <a:pt x="10" y="208"/>
                  </a:lnTo>
                  <a:lnTo>
                    <a:pt x="1" y="219"/>
                  </a:lnTo>
                  <a:lnTo>
                    <a:pt x="1" y="219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3" y="229"/>
                  </a:lnTo>
                  <a:lnTo>
                    <a:pt x="6" y="231"/>
                  </a:lnTo>
                  <a:lnTo>
                    <a:pt x="9" y="231"/>
                  </a:lnTo>
                  <a:lnTo>
                    <a:pt x="11" y="229"/>
                  </a:lnTo>
                  <a:lnTo>
                    <a:pt x="14" y="228"/>
                  </a:lnTo>
                  <a:lnTo>
                    <a:pt x="14" y="2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0" name="Freeform 308">
              <a:extLst>
                <a:ext uri="{FF2B5EF4-FFF2-40B4-BE49-F238E27FC236}">
                  <a16:creationId xmlns:a16="http://schemas.microsoft.com/office/drawing/2014/main" id="{B0EE38A2-0496-F22E-F158-83A5E1606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2039"/>
              <a:ext cx="40" cy="166"/>
            </a:xfrm>
            <a:custGeom>
              <a:avLst/>
              <a:gdLst>
                <a:gd name="T0" fmla="*/ 29 w 79"/>
                <a:gd name="T1" fmla="*/ 4 h 333"/>
                <a:gd name="T2" fmla="*/ 29 w 79"/>
                <a:gd name="T3" fmla="*/ 4 h 333"/>
                <a:gd name="T4" fmla="*/ 20 w 79"/>
                <a:gd name="T5" fmla="*/ 23 h 333"/>
                <a:gd name="T6" fmla="*/ 13 w 79"/>
                <a:gd name="T7" fmla="*/ 44 h 333"/>
                <a:gd name="T8" fmla="*/ 6 w 79"/>
                <a:gd name="T9" fmla="*/ 64 h 333"/>
                <a:gd name="T10" fmla="*/ 2 w 79"/>
                <a:gd name="T11" fmla="*/ 85 h 333"/>
                <a:gd name="T12" fmla="*/ 0 w 79"/>
                <a:gd name="T13" fmla="*/ 105 h 333"/>
                <a:gd name="T14" fmla="*/ 0 w 79"/>
                <a:gd name="T15" fmla="*/ 127 h 333"/>
                <a:gd name="T16" fmla="*/ 1 w 79"/>
                <a:gd name="T17" fmla="*/ 148 h 333"/>
                <a:gd name="T18" fmla="*/ 5 w 79"/>
                <a:gd name="T19" fmla="*/ 169 h 333"/>
                <a:gd name="T20" fmla="*/ 5 w 79"/>
                <a:gd name="T21" fmla="*/ 169 h 333"/>
                <a:gd name="T22" fmla="*/ 14 w 79"/>
                <a:gd name="T23" fmla="*/ 212 h 333"/>
                <a:gd name="T24" fmla="*/ 19 w 79"/>
                <a:gd name="T25" fmla="*/ 232 h 333"/>
                <a:gd name="T26" fmla="*/ 27 w 79"/>
                <a:gd name="T27" fmla="*/ 253 h 333"/>
                <a:gd name="T28" fmla="*/ 34 w 79"/>
                <a:gd name="T29" fmla="*/ 273 h 333"/>
                <a:gd name="T30" fmla="*/ 43 w 79"/>
                <a:gd name="T31" fmla="*/ 292 h 333"/>
                <a:gd name="T32" fmla="*/ 54 w 79"/>
                <a:gd name="T33" fmla="*/ 312 h 333"/>
                <a:gd name="T34" fmla="*/ 65 w 79"/>
                <a:gd name="T35" fmla="*/ 329 h 333"/>
                <a:gd name="T36" fmla="*/ 65 w 79"/>
                <a:gd name="T37" fmla="*/ 329 h 333"/>
                <a:gd name="T38" fmla="*/ 68 w 79"/>
                <a:gd name="T39" fmla="*/ 332 h 333"/>
                <a:gd name="T40" fmla="*/ 70 w 79"/>
                <a:gd name="T41" fmla="*/ 333 h 333"/>
                <a:gd name="T42" fmla="*/ 73 w 79"/>
                <a:gd name="T43" fmla="*/ 332 h 333"/>
                <a:gd name="T44" fmla="*/ 75 w 79"/>
                <a:gd name="T45" fmla="*/ 332 h 333"/>
                <a:gd name="T46" fmla="*/ 78 w 79"/>
                <a:gd name="T47" fmla="*/ 329 h 333"/>
                <a:gd name="T48" fmla="*/ 79 w 79"/>
                <a:gd name="T49" fmla="*/ 327 h 333"/>
                <a:gd name="T50" fmla="*/ 79 w 79"/>
                <a:gd name="T51" fmla="*/ 324 h 333"/>
                <a:gd name="T52" fmla="*/ 78 w 79"/>
                <a:gd name="T53" fmla="*/ 322 h 333"/>
                <a:gd name="T54" fmla="*/ 78 w 79"/>
                <a:gd name="T55" fmla="*/ 322 h 333"/>
                <a:gd name="T56" fmla="*/ 68 w 79"/>
                <a:gd name="T57" fmla="*/ 306 h 333"/>
                <a:gd name="T58" fmla="*/ 59 w 79"/>
                <a:gd name="T59" fmla="*/ 291 h 333"/>
                <a:gd name="T60" fmla="*/ 51 w 79"/>
                <a:gd name="T61" fmla="*/ 274 h 333"/>
                <a:gd name="T62" fmla="*/ 45 w 79"/>
                <a:gd name="T63" fmla="*/ 256 h 333"/>
                <a:gd name="T64" fmla="*/ 38 w 79"/>
                <a:gd name="T65" fmla="*/ 240 h 333"/>
                <a:gd name="T66" fmla="*/ 33 w 79"/>
                <a:gd name="T67" fmla="*/ 222 h 333"/>
                <a:gd name="T68" fmla="*/ 24 w 79"/>
                <a:gd name="T69" fmla="*/ 186 h 333"/>
                <a:gd name="T70" fmla="*/ 24 w 79"/>
                <a:gd name="T71" fmla="*/ 186 h 333"/>
                <a:gd name="T72" fmla="*/ 19 w 79"/>
                <a:gd name="T73" fmla="*/ 164 h 333"/>
                <a:gd name="T74" fmla="*/ 16 w 79"/>
                <a:gd name="T75" fmla="*/ 141 h 333"/>
                <a:gd name="T76" fmla="*/ 16 w 79"/>
                <a:gd name="T77" fmla="*/ 119 h 333"/>
                <a:gd name="T78" fmla="*/ 16 w 79"/>
                <a:gd name="T79" fmla="*/ 98 h 333"/>
                <a:gd name="T80" fmla="*/ 20 w 79"/>
                <a:gd name="T81" fmla="*/ 76 h 333"/>
                <a:gd name="T82" fmla="*/ 25 w 79"/>
                <a:gd name="T83" fmla="*/ 54 h 333"/>
                <a:gd name="T84" fmla="*/ 33 w 79"/>
                <a:gd name="T85" fmla="*/ 34 h 333"/>
                <a:gd name="T86" fmla="*/ 42 w 79"/>
                <a:gd name="T87" fmla="*/ 12 h 333"/>
                <a:gd name="T88" fmla="*/ 42 w 79"/>
                <a:gd name="T89" fmla="*/ 12 h 333"/>
                <a:gd name="T90" fmla="*/ 43 w 79"/>
                <a:gd name="T91" fmla="*/ 9 h 333"/>
                <a:gd name="T92" fmla="*/ 43 w 79"/>
                <a:gd name="T93" fmla="*/ 5 h 333"/>
                <a:gd name="T94" fmla="*/ 42 w 79"/>
                <a:gd name="T95" fmla="*/ 4 h 333"/>
                <a:gd name="T96" fmla="*/ 39 w 79"/>
                <a:gd name="T97" fmla="*/ 2 h 333"/>
                <a:gd name="T98" fmla="*/ 37 w 79"/>
                <a:gd name="T99" fmla="*/ 0 h 333"/>
                <a:gd name="T100" fmla="*/ 34 w 79"/>
                <a:gd name="T101" fmla="*/ 0 h 333"/>
                <a:gd name="T102" fmla="*/ 32 w 79"/>
                <a:gd name="T103" fmla="*/ 2 h 333"/>
                <a:gd name="T104" fmla="*/ 29 w 79"/>
                <a:gd name="T105" fmla="*/ 4 h 333"/>
                <a:gd name="T106" fmla="*/ 29 w 79"/>
                <a:gd name="T107" fmla="*/ 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333">
                  <a:moveTo>
                    <a:pt x="29" y="4"/>
                  </a:moveTo>
                  <a:lnTo>
                    <a:pt x="29" y="4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6" y="64"/>
                  </a:lnTo>
                  <a:lnTo>
                    <a:pt x="2" y="85"/>
                  </a:lnTo>
                  <a:lnTo>
                    <a:pt x="0" y="105"/>
                  </a:lnTo>
                  <a:lnTo>
                    <a:pt x="0" y="127"/>
                  </a:lnTo>
                  <a:lnTo>
                    <a:pt x="1" y="148"/>
                  </a:lnTo>
                  <a:lnTo>
                    <a:pt x="5" y="169"/>
                  </a:lnTo>
                  <a:lnTo>
                    <a:pt x="5" y="169"/>
                  </a:lnTo>
                  <a:lnTo>
                    <a:pt x="14" y="212"/>
                  </a:lnTo>
                  <a:lnTo>
                    <a:pt x="19" y="232"/>
                  </a:lnTo>
                  <a:lnTo>
                    <a:pt x="27" y="253"/>
                  </a:lnTo>
                  <a:lnTo>
                    <a:pt x="34" y="273"/>
                  </a:lnTo>
                  <a:lnTo>
                    <a:pt x="43" y="292"/>
                  </a:lnTo>
                  <a:lnTo>
                    <a:pt x="54" y="312"/>
                  </a:lnTo>
                  <a:lnTo>
                    <a:pt x="65" y="329"/>
                  </a:lnTo>
                  <a:lnTo>
                    <a:pt x="65" y="329"/>
                  </a:lnTo>
                  <a:lnTo>
                    <a:pt x="68" y="332"/>
                  </a:lnTo>
                  <a:lnTo>
                    <a:pt x="70" y="333"/>
                  </a:lnTo>
                  <a:lnTo>
                    <a:pt x="73" y="332"/>
                  </a:lnTo>
                  <a:lnTo>
                    <a:pt x="75" y="332"/>
                  </a:lnTo>
                  <a:lnTo>
                    <a:pt x="78" y="329"/>
                  </a:lnTo>
                  <a:lnTo>
                    <a:pt x="79" y="327"/>
                  </a:lnTo>
                  <a:lnTo>
                    <a:pt x="79" y="324"/>
                  </a:lnTo>
                  <a:lnTo>
                    <a:pt x="78" y="322"/>
                  </a:lnTo>
                  <a:lnTo>
                    <a:pt x="78" y="322"/>
                  </a:lnTo>
                  <a:lnTo>
                    <a:pt x="68" y="306"/>
                  </a:lnTo>
                  <a:lnTo>
                    <a:pt x="59" y="291"/>
                  </a:lnTo>
                  <a:lnTo>
                    <a:pt x="51" y="274"/>
                  </a:lnTo>
                  <a:lnTo>
                    <a:pt x="45" y="256"/>
                  </a:lnTo>
                  <a:lnTo>
                    <a:pt x="38" y="240"/>
                  </a:lnTo>
                  <a:lnTo>
                    <a:pt x="33" y="22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9" y="164"/>
                  </a:lnTo>
                  <a:lnTo>
                    <a:pt x="16" y="141"/>
                  </a:lnTo>
                  <a:lnTo>
                    <a:pt x="16" y="119"/>
                  </a:lnTo>
                  <a:lnTo>
                    <a:pt x="16" y="98"/>
                  </a:lnTo>
                  <a:lnTo>
                    <a:pt x="20" y="76"/>
                  </a:lnTo>
                  <a:lnTo>
                    <a:pt x="25" y="54"/>
                  </a:lnTo>
                  <a:lnTo>
                    <a:pt x="33" y="34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3" y="9"/>
                  </a:lnTo>
                  <a:lnTo>
                    <a:pt x="43" y="5"/>
                  </a:lnTo>
                  <a:lnTo>
                    <a:pt x="42" y="4"/>
                  </a:lnTo>
                  <a:lnTo>
                    <a:pt x="39" y="2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1" name="Freeform 309">
              <a:extLst>
                <a:ext uri="{FF2B5EF4-FFF2-40B4-BE49-F238E27FC236}">
                  <a16:creationId xmlns:a16="http://schemas.microsoft.com/office/drawing/2014/main" id="{37AA1F14-33CD-21DA-03D3-216DFEA18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784"/>
              <a:ext cx="31" cy="155"/>
            </a:xfrm>
            <a:custGeom>
              <a:avLst/>
              <a:gdLst>
                <a:gd name="T0" fmla="*/ 0 w 61"/>
                <a:gd name="T1" fmla="*/ 9 h 310"/>
                <a:gd name="T2" fmla="*/ 0 w 61"/>
                <a:gd name="T3" fmla="*/ 9 h 310"/>
                <a:gd name="T4" fmla="*/ 23 w 61"/>
                <a:gd name="T5" fmla="*/ 81 h 310"/>
                <a:gd name="T6" fmla="*/ 33 w 61"/>
                <a:gd name="T7" fmla="*/ 117 h 310"/>
                <a:gd name="T8" fmla="*/ 41 w 61"/>
                <a:gd name="T9" fmla="*/ 153 h 310"/>
                <a:gd name="T10" fmla="*/ 43 w 61"/>
                <a:gd name="T11" fmla="*/ 171 h 310"/>
                <a:gd name="T12" fmla="*/ 44 w 61"/>
                <a:gd name="T13" fmla="*/ 189 h 310"/>
                <a:gd name="T14" fmla="*/ 46 w 61"/>
                <a:gd name="T15" fmla="*/ 208 h 310"/>
                <a:gd name="T16" fmla="*/ 44 w 61"/>
                <a:gd name="T17" fmla="*/ 226 h 310"/>
                <a:gd name="T18" fmla="*/ 43 w 61"/>
                <a:gd name="T19" fmla="*/ 244 h 310"/>
                <a:gd name="T20" fmla="*/ 39 w 61"/>
                <a:gd name="T21" fmla="*/ 262 h 310"/>
                <a:gd name="T22" fmla="*/ 33 w 61"/>
                <a:gd name="T23" fmla="*/ 280 h 310"/>
                <a:gd name="T24" fmla="*/ 27 w 61"/>
                <a:gd name="T25" fmla="*/ 298 h 310"/>
                <a:gd name="T26" fmla="*/ 27 w 61"/>
                <a:gd name="T27" fmla="*/ 298 h 310"/>
                <a:gd name="T28" fmla="*/ 25 w 61"/>
                <a:gd name="T29" fmla="*/ 301 h 310"/>
                <a:gd name="T30" fmla="*/ 25 w 61"/>
                <a:gd name="T31" fmla="*/ 304 h 310"/>
                <a:gd name="T32" fmla="*/ 28 w 61"/>
                <a:gd name="T33" fmla="*/ 307 h 310"/>
                <a:gd name="T34" fmla="*/ 29 w 61"/>
                <a:gd name="T35" fmla="*/ 309 h 310"/>
                <a:gd name="T36" fmla="*/ 32 w 61"/>
                <a:gd name="T37" fmla="*/ 310 h 310"/>
                <a:gd name="T38" fmla="*/ 34 w 61"/>
                <a:gd name="T39" fmla="*/ 310 h 310"/>
                <a:gd name="T40" fmla="*/ 37 w 61"/>
                <a:gd name="T41" fmla="*/ 309 h 310"/>
                <a:gd name="T42" fmla="*/ 39 w 61"/>
                <a:gd name="T43" fmla="*/ 307 h 310"/>
                <a:gd name="T44" fmla="*/ 39 w 61"/>
                <a:gd name="T45" fmla="*/ 307 h 310"/>
                <a:gd name="T46" fmla="*/ 47 w 61"/>
                <a:gd name="T47" fmla="*/ 287 h 310"/>
                <a:gd name="T48" fmla="*/ 53 w 61"/>
                <a:gd name="T49" fmla="*/ 268 h 310"/>
                <a:gd name="T50" fmla="*/ 57 w 61"/>
                <a:gd name="T51" fmla="*/ 249 h 310"/>
                <a:gd name="T52" fmla="*/ 60 w 61"/>
                <a:gd name="T53" fmla="*/ 230 h 310"/>
                <a:gd name="T54" fmla="*/ 61 w 61"/>
                <a:gd name="T55" fmla="*/ 212 h 310"/>
                <a:gd name="T56" fmla="*/ 60 w 61"/>
                <a:gd name="T57" fmla="*/ 193 h 310"/>
                <a:gd name="T58" fmla="*/ 59 w 61"/>
                <a:gd name="T59" fmla="*/ 173 h 310"/>
                <a:gd name="T60" fmla="*/ 56 w 61"/>
                <a:gd name="T61" fmla="*/ 155 h 310"/>
                <a:gd name="T62" fmla="*/ 52 w 61"/>
                <a:gd name="T63" fmla="*/ 136 h 310"/>
                <a:gd name="T64" fmla="*/ 48 w 61"/>
                <a:gd name="T65" fmla="*/ 117 h 310"/>
                <a:gd name="T66" fmla="*/ 38 w 61"/>
                <a:gd name="T67" fmla="*/ 80 h 310"/>
                <a:gd name="T68" fmla="*/ 15 w 61"/>
                <a:gd name="T69" fmla="*/ 6 h 310"/>
                <a:gd name="T70" fmla="*/ 15 w 61"/>
                <a:gd name="T71" fmla="*/ 6 h 310"/>
                <a:gd name="T72" fmla="*/ 14 w 61"/>
                <a:gd name="T73" fmla="*/ 3 h 310"/>
                <a:gd name="T74" fmla="*/ 11 w 61"/>
                <a:gd name="T75" fmla="*/ 0 h 310"/>
                <a:gd name="T76" fmla="*/ 7 w 61"/>
                <a:gd name="T77" fmla="*/ 0 h 310"/>
                <a:gd name="T78" fmla="*/ 5 w 61"/>
                <a:gd name="T79" fmla="*/ 0 h 310"/>
                <a:gd name="T80" fmla="*/ 2 w 61"/>
                <a:gd name="T81" fmla="*/ 2 h 310"/>
                <a:gd name="T82" fmla="*/ 1 w 61"/>
                <a:gd name="T83" fmla="*/ 4 h 310"/>
                <a:gd name="T84" fmla="*/ 0 w 61"/>
                <a:gd name="T85" fmla="*/ 7 h 310"/>
                <a:gd name="T86" fmla="*/ 0 w 61"/>
                <a:gd name="T87" fmla="*/ 9 h 310"/>
                <a:gd name="T88" fmla="*/ 0 w 61"/>
                <a:gd name="T89" fmla="*/ 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" h="310">
                  <a:moveTo>
                    <a:pt x="0" y="9"/>
                  </a:moveTo>
                  <a:lnTo>
                    <a:pt x="0" y="9"/>
                  </a:lnTo>
                  <a:lnTo>
                    <a:pt x="23" y="81"/>
                  </a:lnTo>
                  <a:lnTo>
                    <a:pt x="33" y="117"/>
                  </a:lnTo>
                  <a:lnTo>
                    <a:pt x="41" y="153"/>
                  </a:lnTo>
                  <a:lnTo>
                    <a:pt x="43" y="171"/>
                  </a:lnTo>
                  <a:lnTo>
                    <a:pt x="44" y="189"/>
                  </a:lnTo>
                  <a:lnTo>
                    <a:pt x="46" y="208"/>
                  </a:lnTo>
                  <a:lnTo>
                    <a:pt x="44" y="226"/>
                  </a:lnTo>
                  <a:lnTo>
                    <a:pt x="43" y="244"/>
                  </a:lnTo>
                  <a:lnTo>
                    <a:pt x="39" y="262"/>
                  </a:lnTo>
                  <a:lnTo>
                    <a:pt x="33" y="280"/>
                  </a:lnTo>
                  <a:lnTo>
                    <a:pt x="27" y="298"/>
                  </a:lnTo>
                  <a:lnTo>
                    <a:pt x="27" y="298"/>
                  </a:lnTo>
                  <a:lnTo>
                    <a:pt x="25" y="301"/>
                  </a:lnTo>
                  <a:lnTo>
                    <a:pt x="25" y="304"/>
                  </a:lnTo>
                  <a:lnTo>
                    <a:pt x="28" y="307"/>
                  </a:lnTo>
                  <a:lnTo>
                    <a:pt x="29" y="309"/>
                  </a:lnTo>
                  <a:lnTo>
                    <a:pt x="32" y="310"/>
                  </a:lnTo>
                  <a:lnTo>
                    <a:pt x="34" y="310"/>
                  </a:lnTo>
                  <a:lnTo>
                    <a:pt x="37" y="309"/>
                  </a:lnTo>
                  <a:lnTo>
                    <a:pt x="39" y="307"/>
                  </a:lnTo>
                  <a:lnTo>
                    <a:pt x="39" y="307"/>
                  </a:lnTo>
                  <a:lnTo>
                    <a:pt x="47" y="287"/>
                  </a:lnTo>
                  <a:lnTo>
                    <a:pt x="53" y="268"/>
                  </a:lnTo>
                  <a:lnTo>
                    <a:pt x="57" y="249"/>
                  </a:lnTo>
                  <a:lnTo>
                    <a:pt x="60" y="230"/>
                  </a:lnTo>
                  <a:lnTo>
                    <a:pt x="61" y="212"/>
                  </a:lnTo>
                  <a:lnTo>
                    <a:pt x="60" y="193"/>
                  </a:lnTo>
                  <a:lnTo>
                    <a:pt x="59" y="173"/>
                  </a:lnTo>
                  <a:lnTo>
                    <a:pt x="56" y="155"/>
                  </a:lnTo>
                  <a:lnTo>
                    <a:pt x="52" y="136"/>
                  </a:lnTo>
                  <a:lnTo>
                    <a:pt x="48" y="117"/>
                  </a:lnTo>
                  <a:lnTo>
                    <a:pt x="38" y="80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2" name="Freeform 310">
              <a:extLst>
                <a:ext uri="{FF2B5EF4-FFF2-40B4-BE49-F238E27FC236}">
                  <a16:creationId xmlns:a16="http://schemas.microsoft.com/office/drawing/2014/main" id="{4F74CB62-A6BB-F119-5AAB-E12FC5D8B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1550"/>
              <a:ext cx="57" cy="132"/>
            </a:xfrm>
            <a:custGeom>
              <a:avLst/>
              <a:gdLst>
                <a:gd name="T0" fmla="*/ 12 w 113"/>
                <a:gd name="T1" fmla="*/ 262 h 264"/>
                <a:gd name="T2" fmla="*/ 12 w 113"/>
                <a:gd name="T3" fmla="*/ 262 h 264"/>
                <a:gd name="T4" fmla="*/ 44 w 113"/>
                <a:gd name="T5" fmla="*/ 243 h 264"/>
                <a:gd name="T6" fmla="*/ 60 w 113"/>
                <a:gd name="T7" fmla="*/ 233 h 264"/>
                <a:gd name="T8" fmla="*/ 75 w 113"/>
                <a:gd name="T9" fmla="*/ 222 h 264"/>
                <a:gd name="T10" fmla="*/ 75 w 113"/>
                <a:gd name="T11" fmla="*/ 222 h 264"/>
                <a:gd name="T12" fmla="*/ 81 w 113"/>
                <a:gd name="T13" fmla="*/ 215 h 264"/>
                <a:gd name="T14" fmla="*/ 86 w 113"/>
                <a:gd name="T15" fmla="*/ 209 h 264"/>
                <a:gd name="T16" fmla="*/ 94 w 113"/>
                <a:gd name="T17" fmla="*/ 196 h 264"/>
                <a:gd name="T18" fmla="*/ 100 w 113"/>
                <a:gd name="T19" fmla="*/ 181 h 264"/>
                <a:gd name="T20" fmla="*/ 105 w 113"/>
                <a:gd name="T21" fmla="*/ 165 h 264"/>
                <a:gd name="T22" fmla="*/ 105 w 113"/>
                <a:gd name="T23" fmla="*/ 165 h 264"/>
                <a:gd name="T24" fmla="*/ 109 w 113"/>
                <a:gd name="T25" fmla="*/ 146 h 264"/>
                <a:gd name="T26" fmla="*/ 112 w 113"/>
                <a:gd name="T27" fmla="*/ 127 h 264"/>
                <a:gd name="T28" fmla="*/ 113 w 113"/>
                <a:gd name="T29" fmla="*/ 106 h 264"/>
                <a:gd name="T30" fmla="*/ 113 w 113"/>
                <a:gd name="T31" fmla="*/ 87 h 264"/>
                <a:gd name="T32" fmla="*/ 112 w 113"/>
                <a:gd name="T33" fmla="*/ 47 h 264"/>
                <a:gd name="T34" fmla="*/ 110 w 113"/>
                <a:gd name="T35" fmla="*/ 8 h 264"/>
                <a:gd name="T36" fmla="*/ 110 w 113"/>
                <a:gd name="T37" fmla="*/ 8 h 264"/>
                <a:gd name="T38" fmla="*/ 109 w 113"/>
                <a:gd name="T39" fmla="*/ 4 h 264"/>
                <a:gd name="T40" fmla="*/ 108 w 113"/>
                <a:gd name="T41" fmla="*/ 2 h 264"/>
                <a:gd name="T42" fmla="*/ 105 w 113"/>
                <a:gd name="T43" fmla="*/ 1 h 264"/>
                <a:gd name="T44" fmla="*/ 103 w 113"/>
                <a:gd name="T45" fmla="*/ 0 h 264"/>
                <a:gd name="T46" fmla="*/ 100 w 113"/>
                <a:gd name="T47" fmla="*/ 1 h 264"/>
                <a:gd name="T48" fmla="*/ 98 w 113"/>
                <a:gd name="T49" fmla="*/ 2 h 264"/>
                <a:gd name="T50" fmla="*/ 96 w 113"/>
                <a:gd name="T51" fmla="*/ 4 h 264"/>
                <a:gd name="T52" fmla="*/ 95 w 113"/>
                <a:gd name="T53" fmla="*/ 8 h 264"/>
                <a:gd name="T54" fmla="*/ 95 w 113"/>
                <a:gd name="T55" fmla="*/ 8 h 264"/>
                <a:gd name="T56" fmla="*/ 96 w 113"/>
                <a:gd name="T57" fmla="*/ 72 h 264"/>
                <a:gd name="T58" fmla="*/ 98 w 113"/>
                <a:gd name="T59" fmla="*/ 102 h 264"/>
                <a:gd name="T60" fmla="*/ 95 w 113"/>
                <a:gd name="T61" fmla="*/ 134 h 264"/>
                <a:gd name="T62" fmla="*/ 95 w 113"/>
                <a:gd name="T63" fmla="*/ 134 h 264"/>
                <a:gd name="T64" fmla="*/ 93 w 113"/>
                <a:gd name="T65" fmla="*/ 154 h 264"/>
                <a:gd name="T66" fmla="*/ 87 w 113"/>
                <a:gd name="T67" fmla="*/ 172 h 264"/>
                <a:gd name="T68" fmla="*/ 84 w 113"/>
                <a:gd name="T69" fmla="*/ 181 h 264"/>
                <a:gd name="T70" fmla="*/ 80 w 113"/>
                <a:gd name="T71" fmla="*/ 189 h 264"/>
                <a:gd name="T72" fmla="*/ 75 w 113"/>
                <a:gd name="T73" fmla="*/ 197 h 264"/>
                <a:gd name="T74" fmla="*/ 69 w 113"/>
                <a:gd name="T75" fmla="*/ 205 h 264"/>
                <a:gd name="T76" fmla="*/ 69 w 113"/>
                <a:gd name="T77" fmla="*/ 205 h 264"/>
                <a:gd name="T78" fmla="*/ 63 w 113"/>
                <a:gd name="T79" fmla="*/ 213 h 264"/>
                <a:gd name="T80" fmla="*/ 55 w 113"/>
                <a:gd name="T81" fmla="*/ 219 h 264"/>
                <a:gd name="T82" fmla="*/ 39 w 113"/>
                <a:gd name="T83" fmla="*/ 229 h 264"/>
                <a:gd name="T84" fmla="*/ 21 w 113"/>
                <a:gd name="T85" fmla="*/ 239 h 264"/>
                <a:gd name="T86" fmla="*/ 4 w 113"/>
                <a:gd name="T87" fmla="*/ 250 h 264"/>
                <a:gd name="T88" fmla="*/ 4 w 113"/>
                <a:gd name="T89" fmla="*/ 250 h 264"/>
                <a:gd name="T90" fmla="*/ 2 w 113"/>
                <a:gd name="T91" fmla="*/ 252 h 264"/>
                <a:gd name="T92" fmla="*/ 0 w 113"/>
                <a:gd name="T93" fmla="*/ 255 h 264"/>
                <a:gd name="T94" fmla="*/ 0 w 113"/>
                <a:gd name="T95" fmla="*/ 257 h 264"/>
                <a:gd name="T96" fmla="*/ 2 w 113"/>
                <a:gd name="T97" fmla="*/ 260 h 264"/>
                <a:gd name="T98" fmla="*/ 3 w 113"/>
                <a:gd name="T99" fmla="*/ 262 h 264"/>
                <a:gd name="T100" fmla="*/ 5 w 113"/>
                <a:gd name="T101" fmla="*/ 264 h 264"/>
                <a:gd name="T102" fmla="*/ 8 w 113"/>
                <a:gd name="T103" fmla="*/ 264 h 264"/>
                <a:gd name="T104" fmla="*/ 12 w 113"/>
                <a:gd name="T105" fmla="*/ 262 h 264"/>
                <a:gd name="T106" fmla="*/ 12 w 113"/>
                <a:gd name="T107" fmla="*/ 2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264">
                  <a:moveTo>
                    <a:pt x="12" y="262"/>
                  </a:moveTo>
                  <a:lnTo>
                    <a:pt x="12" y="262"/>
                  </a:lnTo>
                  <a:lnTo>
                    <a:pt x="44" y="243"/>
                  </a:lnTo>
                  <a:lnTo>
                    <a:pt x="60" y="233"/>
                  </a:lnTo>
                  <a:lnTo>
                    <a:pt x="75" y="222"/>
                  </a:lnTo>
                  <a:lnTo>
                    <a:pt x="75" y="222"/>
                  </a:lnTo>
                  <a:lnTo>
                    <a:pt x="81" y="215"/>
                  </a:lnTo>
                  <a:lnTo>
                    <a:pt x="86" y="209"/>
                  </a:lnTo>
                  <a:lnTo>
                    <a:pt x="94" y="196"/>
                  </a:lnTo>
                  <a:lnTo>
                    <a:pt x="100" y="181"/>
                  </a:lnTo>
                  <a:lnTo>
                    <a:pt x="105" y="165"/>
                  </a:lnTo>
                  <a:lnTo>
                    <a:pt x="105" y="165"/>
                  </a:lnTo>
                  <a:lnTo>
                    <a:pt x="109" y="146"/>
                  </a:lnTo>
                  <a:lnTo>
                    <a:pt x="112" y="127"/>
                  </a:lnTo>
                  <a:lnTo>
                    <a:pt x="113" y="106"/>
                  </a:lnTo>
                  <a:lnTo>
                    <a:pt x="113" y="87"/>
                  </a:lnTo>
                  <a:lnTo>
                    <a:pt x="112" y="47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0" y="1"/>
                  </a:lnTo>
                  <a:lnTo>
                    <a:pt x="98" y="2"/>
                  </a:lnTo>
                  <a:lnTo>
                    <a:pt x="96" y="4"/>
                  </a:lnTo>
                  <a:lnTo>
                    <a:pt x="95" y="8"/>
                  </a:lnTo>
                  <a:lnTo>
                    <a:pt x="95" y="8"/>
                  </a:lnTo>
                  <a:lnTo>
                    <a:pt x="96" y="72"/>
                  </a:lnTo>
                  <a:lnTo>
                    <a:pt x="98" y="102"/>
                  </a:lnTo>
                  <a:lnTo>
                    <a:pt x="95" y="134"/>
                  </a:lnTo>
                  <a:lnTo>
                    <a:pt x="95" y="134"/>
                  </a:lnTo>
                  <a:lnTo>
                    <a:pt x="93" y="154"/>
                  </a:lnTo>
                  <a:lnTo>
                    <a:pt x="87" y="172"/>
                  </a:lnTo>
                  <a:lnTo>
                    <a:pt x="84" y="181"/>
                  </a:lnTo>
                  <a:lnTo>
                    <a:pt x="80" y="189"/>
                  </a:lnTo>
                  <a:lnTo>
                    <a:pt x="75" y="197"/>
                  </a:lnTo>
                  <a:lnTo>
                    <a:pt x="69" y="205"/>
                  </a:lnTo>
                  <a:lnTo>
                    <a:pt x="69" y="205"/>
                  </a:lnTo>
                  <a:lnTo>
                    <a:pt x="63" y="213"/>
                  </a:lnTo>
                  <a:lnTo>
                    <a:pt x="55" y="219"/>
                  </a:lnTo>
                  <a:lnTo>
                    <a:pt x="39" y="229"/>
                  </a:lnTo>
                  <a:lnTo>
                    <a:pt x="21" y="239"/>
                  </a:lnTo>
                  <a:lnTo>
                    <a:pt x="4" y="250"/>
                  </a:lnTo>
                  <a:lnTo>
                    <a:pt x="4" y="250"/>
                  </a:lnTo>
                  <a:lnTo>
                    <a:pt x="2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2" y="260"/>
                  </a:lnTo>
                  <a:lnTo>
                    <a:pt x="3" y="262"/>
                  </a:lnTo>
                  <a:lnTo>
                    <a:pt x="5" y="264"/>
                  </a:lnTo>
                  <a:lnTo>
                    <a:pt x="8" y="264"/>
                  </a:lnTo>
                  <a:lnTo>
                    <a:pt x="12" y="262"/>
                  </a:lnTo>
                  <a:lnTo>
                    <a:pt x="12" y="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3" name="Freeform 311">
              <a:extLst>
                <a:ext uri="{FF2B5EF4-FFF2-40B4-BE49-F238E27FC236}">
                  <a16:creationId xmlns:a16="http://schemas.microsoft.com/office/drawing/2014/main" id="{BBB0EF44-5C1D-4975-4E70-53497F604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1591"/>
              <a:ext cx="46" cy="109"/>
            </a:xfrm>
            <a:custGeom>
              <a:avLst/>
              <a:gdLst>
                <a:gd name="T0" fmla="*/ 11 w 92"/>
                <a:gd name="T1" fmla="*/ 218 h 219"/>
                <a:gd name="T2" fmla="*/ 11 w 92"/>
                <a:gd name="T3" fmla="*/ 218 h 219"/>
                <a:gd name="T4" fmla="*/ 24 w 92"/>
                <a:gd name="T5" fmla="*/ 211 h 219"/>
                <a:gd name="T6" fmla="*/ 37 w 92"/>
                <a:gd name="T7" fmla="*/ 202 h 219"/>
                <a:gd name="T8" fmla="*/ 49 w 92"/>
                <a:gd name="T9" fmla="*/ 193 h 219"/>
                <a:gd name="T10" fmla="*/ 59 w 92"/>
                <a:gd name="T11" fmla="*/ 184 h 219"/>
                <a:gd name="T12" fmla="*/ 68 w 92"/>
                <a:gd name="T13" fmla="*/ 173 h 219"/>
                <a:gd name="T14" fmla="*/ 75 w 92"/>
                <a:gd name="T15" fmla="*/ 160 h 219"/>
                <a:gd name="T16" fmla="*/ 82 w 92"/>
                <a:gd name="T17" fmla="*/ 147 h 219"/>
                <a:gd name="T18" fmla="*/ 87 w 92"/>
                <a:gd name="T19" fmla="*/ 133 h 219"/>
                <a:gd name="T20" fmla="*/ 87 w 92"/>
                <a:gd name="T21" fmla="*/ 133 h 219"/>
                <a:gd name="T22" fmla="*/ 90 w 92"/>
                <a:gd name="T23" fmla="*/ 118 h 219"/>
                <a:gd name="T24" fmla="*/ 92 w 92"/>
                <a:gd name="T25" fmla="*/ 102 h 219"/>
                <a:gd name="T26" fmla="*/ 92 w 92"/>
                <a:gd name="T27" fmla="*/ 86 h 219"/>
                <a:gd name="T28" fmla="*/ 92 w 92"/>
                <a:gd name="T29" fmla="*/ 70 h 219"/>
                <a:gd name="T30" fmla="*/ 90 w 92"/>
                <a:gd name="T31" fmla="*/ 38 h 219"/>
                <a:gd name="T32" fmla="*/ 87 w 92"/>
                <a:gd name="T33" fmla="*/ 8 h 219"/>
                <a:gd name="T34" fmla="*/ 87 w 92"/>
                <a:gd name="T35" fmla="*/ 8 h 219"/>
                <a:gd name="T36" fmla="*/ 86 w 92"/>
                <a:gd name="T37" fmla="*/ 4 h 219"/>
                <a:gd name="T38" fmla="*/ 83 w 92"/>
                <a:gd name="T39" fmla="*/ 2 h 219"/>
                <a:gd name="T40" fmla="*/ 81 w 92"/>
                <a:gd name="T41" fmla="*/ 0 h 219"/>
                <a:gd name="T42" fmla="*/ 78 w 92"/>
                <a:gd name="T43" fmla="*/ 0 h 219"/>
                <a:gd name="T44" fmla="*/ 75 w 92"/>
                <a:gd name="T45" fmla="*/ 0 h 219"/>
                <a:gd name="T46" fmla="*/ 73 w 92"/>
                <a:gd name="T47" fmla="*/ 2 h 219"/>
                <a:gd name="T48" fmla="*/ 72 w 92"/>
                <a:gd name="T49" fmla="*/ 4 h 219"/>
                <a:gd name="T50" fmla="*/ 72 w 92"/>
                <a:gd name="T51" fmla="*/ 8 h 219"/>
                <a:gd name="T52" fmla="*/ 72 w 92"/>
                <a:gd name="T53" fmla="*/ 8 h 219"/>
                <a:gd name="T54" fmla="*/ 74 w 92"/>
                <a:gd name="T55" fmla="*/ 37 h 219"/>
                <a:gd name="T56" fmla="*/ 75 w 92"/>
                <a:gd name="T57" fmla="*/ 65 h 219"/>
                <a:gd name="T58" fmla="*/ 75 w 92"/>
                <a:gd name="T59" fmla="*/ 93 h 219"/>
                <a:gd name="T60" fmla="*/ 74 w 92"/>
                <a:gd name="T61" fmla="*/ 107 h 219"/>
                <a:gd name="T62" fmla="*/ 72 w 92"/>
                <a:gd name="T63" fmla="*/ 120 h 219"/>
                <a:gd name="T64" fmla="*/ 68 w 92"/>
                <a:gd name="T65" fmla="*/ 133 h 219"/>
                <a:gd name="T66" fmla="*/ 64 w 92"/>
                <a:gd name="T67" fmla="*/ 146 h 219"/>
                <a:gd name="T68" fmla="*/ 58 w 92"/>
                <a:gd name="T69" fmla="*/ 157 h 219"/>
                <a:gd name="T70" fmla="*/ 50 w 92"/>
                <a:gd name="T71" fmla="*/ 168 h 219"/>
                <a:gd name="T72" fmla="*/ 41 w 92"/>
                <a:gd name="T73" fmla="*/ 179 h 219"/>
                <a:gd name="T74" fmla="*/ 31 w 92"/>
                <a:gd name="T75" fmla="*/ 188 h 219"/>
                <a:gd name="T76" fmla="*/ 18 w 92"/>
                <a:gd name="T77" fmla="*/ 197 h 219"/>
                <a:gd name="T78" fmla="*/ 4 w 92"/>
                <a:gd name="T79" fmla="*/ 205 h 219"/>
                <a:gd name="T80" fmla="*/ 4 w 92"/>
                <a:gd name="T81" fmla="*/ 205 h 219"/>
                <a:gd name="T82" fmla="*/ 1 w 92"/>
                <a:gd name="T83" fmla="*/ 206 h 219"/>
                <a:gd name="T84" fmla="*/ 0 w 92"/>
                <a:gd name="T85" fmla="*/ 209 h 219"/>
                <a:gd name="T86" fmla="*/ 0 w 92"/>
                <a:gd name="T87" fmla="*/ 211 h 219"/>
                <a:gd name="T88" fmla="*/ 1 w 92"/>
                <a:gd name="T89" fmla="*/ 214 h 219"/>
                <a:gd name="T90" fmla="*/ 2 w 92"/>
                <a:gd name="T91" fmla="*/ 216 h 219"/>
                <a:gd name="T92" fmla="*/ 5 w 92"/>
                <a:gd name="T93" fmla="*/ 218 h 219"/>
                <a:gd name="T94" fmla="*/ 8 w 92"/>
                <a:gd name="T95" fmla="*/ 219 h 219"/>
                <a:gd name="T96" fmla="*/ 11 w 92"/>
                <a:gd name="T97" fmla="*/ 218 h 219"/>
                <a:gd name="T98" fmla="*/ 11 w 92"/>
                <a:gd name="T9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2" h="219">
                  <a:moveTo>
                    <a:pt x="11" y="218"/>
                  </a:moveTo>
                  <a:lnTo>
                    <a:pt x="11" y="218"/>
                  </a:lnTo>
                  <a:lnTo>
                    <a:pt x="24" y="211"/>
                  </a:lnTo>
                  <a:lnTo>
                    <a:pt x="37" y="202"/>
                  </a:lnTo>
                  <a:lnTo>
                    <a:pt x="49" y="193"/>
                  </a:lnTo>
                  <a:lnTo>
                    <a:pt x="59" y="184"/>
                  </a:lnTo>
                  <a:lnTo>
                    <a:pt x="68" y="173"/>
                  </a:lnTo>
                  <a:lnTo>
                    <a:pt x="75" y="160"/>
                  </a:lnTo>
                  <a:lnTo>
                    <a:pt x="82" y="147"/>
                  </a:lnTo>
                  <a:lnTo>
                    <a:pt x="87" y="133"/>
                  </a:lnTo>
                  <a:lnTo>
                    <a:pt x="87" y="133"/>
                  </a:lnTo>
                  <a:lnTo>
                    <a:pt x="90" y="118"/>
                  </a:lnTo>
                  <a:lnTo>
                    <a:pt x="92" y="102"/>
                  </a:lnTo>
                  <a:lnTo>
                    <a:pt x="92" y="86"/>
                  </a:lnTo>
                  <a:lnTo>
                    <a:pt x="92" y="70"/>
                  </a:lnTo>
                  <a:lnTo>
                    <a:pt x="90" y="38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4" y="37"/>
                  </a:lnTo>
                  <a:lnTo>
                    <a:pt x="75" y="65"/>
                  </a:lnTo>
                  <a:lnTo>
                    <a:pt x="75" y="93"/>
                  </a:lnTo>
                  <a:lnTo>
                    <a:pt x="74" y="107"/>
                  </a:lnTo>
                  <a:lnTo>
                    <a:pt x="72" y="120"/>
                  </a:lnTo>
                  <a:lnTo>
                    <a:pt x="68" y="133"/>
                  </a:lnTo>
                  <a:lnTo>
                    <a:pt x="64" y="146"/>
                  </a:lnTo>
                  <a:lnTo>
                    <a:pt x="58" y="157"/>
                  </a:lnTo>
                  <a:lnTo>
                    <a:pt x="50" y="168"/>
                  </a:lnTo>
                  <a:lnTo>
                    <a:pt x="41" y="179"/>
                  </a:lnTo>
                  <a:lnTo>
                    <a:pt x="31" y="188"/>
                  </a:lnTo>
                  <a:lnTo>
                    <a:pt x="18" y="197"/>
                  </a:lnTo>
                  <a:lnTo>
                    <a:pt x="4" y="205"/>
                  </a:lnTo>
                  <a:lnTo>
                    <a:pt x="4" y="205"/>
                  </a:lnTo>
                  <a:lnTo>
                    <a:pt x="1" y="206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1" y="214"/>
                  </a:lnTo>
                  <a:lnTo>
                    <a:pt x="2" y="216"/>
                  </a:lnTo>
                  <a:lnTo>
                    <a:pt x="5" y="218"/>
                  </a:lnTo>
                  <a:lnTo>
                    <a:pt x="8" y="219"/>
                  </a:lnTo>
                  <a:lnTo>
                    <a:pt x="11" y="218"/>
                  </a:lnTo>
                  <a:lnTo>
                    <a:pt x="11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4" name="Freeform 312">
              <a:extLst>
                <a:ext uri="{FF2B5EF4-FFF2-40B4-BE49-F238E27FC236}">
                  <a16:creationId xmlns:a16="http://schemas.microsoft.com/office/drawing/2014/main" id="{157DD073-547B-44F9-E7AA-5E7282F60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1521"/>
              <a:ext cx="52" cy="98"/>
            </a:xfrm>
            <a:custGeom>
              <a:avLst/>
              <a:gdLst>
                <a:gd name="T0" fmla="*/ 96 w 105"/>
                <a:gd name="T1" fmla="*/ 0 h 196"/>
                <a:gd name="T2" fmla="*/ 96 w 105"/>
                <a:gd name="T3" fmla="*/ 0 h 196"/>
                <a:gd name="T4" fmla="*/ 83 w 105"/>
                <a:gd name="T5" fmla="*/ 3 h 196"/>
                <a:gd name="T6" fmla="*/ 70 w 105"/>
                <a:gd name="T7" fmla="*/ 7 h 196"/>
                <a:gd name="T8" fmla="*/ 59 w 105"/>
                <a:gd name="T9" fmla="*/ 11 h 196"/>
                <a:gd name="T10" fmla="*/ 47 w 105"/>
                <a:gd name="T11" fmla="*/ 17 h 196"/>
                <a:gd name="T12" fmla="*/ 37 w 105"/>
                <a:gd name="T13" fmla="*/ 23 h 196"/>
                <a:gd name="T14" fmla="*/ 28 w 105"/>
                <a:gd name="T15" fmla="*/ 32 h 196"/>
                <a:gd name="T16" fmla="*/ 19 w 105"/>
                <a:gd name="T17" fmla="*/ 41 h 196"/>
                <a:gd name="T18" fmla="*/ 12 w 105"/>
                <a:gd name="T19" fmla="*/ 54 h 196"/>
                <a:gd name="T20" fmla="*/ 12 w 105"/>
                <a:gd name="T21" fmla="*/ 54 h 196"/>
                <a:gd name="T22" fmla="*/ 7 w 105"/>
                <a:gd name="T23" fmla="*/ 69 h 196"/>
                <a:gd name="T24" fmla="*/ 3 w 105"/>
                <a:gd name="T25" fmla="*/ 86 h 196"/>
                <a:gd name="T26" fmla="*/ 1 w 105"/>
                <a:gd name="T27" fmla="*/ 103 h 196"/>
                <a:gd name="T28" fmla="*/ 0 w 105"/>
                <a:gd name="T29" fmla="*/ 121 h 196"/>
                <a:gd name="T30" fmla="*/ 0 w 105"/>
                <a:gd name="T31" fmla="*/ 155 h 196"/>
                <a:gd name="T32" fmla="*/ 0 w 105"/>
                <a:gd name="T33" fmla="*/ 189 h 196"/>
                <a:gd name="T34" fmla="*/ 0 w 105"/>
                <a:gd name="T35" fmla="*/ 189 h 196"/>
                <a:gd name="T36" fmla="*/ 0 w 105"/>
                <a:gd name="T37" fmla="*/ 192 h 196"/>
                <a:gd name="T38" fmla="*/ 1 w 105"/>
                <a:gd name="T39" fmla="*/ 195 h 196"/>
                <a:gd name="T40" fmla="*/ 3 w 105"/>
                <a:gd name="T41" fmla="*/ 196 h 196"/>
                <a:gd name="T42" fmla="*/ 6 w 105"/>
                <a:gd name="T43" fmla="*/ 196 h 196"/>
                <a:gd name="T44" fmla="*/ 10 w 105"/>
                <a:gd name="T45" fmla="*/ 196 h 196"/>
                <a:gd name="T46" fmla="*/ 12 w 105"/>
                <a:gd name="T47" fmla="*/ 195 h 196"/>
                <a:gd name="T48" fmla="*/ 14 w 105"/>
                <a:gd name="T49" fmla="*/ 192 h 196"/>
                <a:gd name="T50" fmla="*/ 15 w 105"/>
                <a:gd name="T51" fmla="*/ 189 h 196"/>
                <a:gd name="T52" fmla="*/ 15 w 105"/>
                <a:gd name="T53" fmla="*/ 189 h 196"/>
                <a:gd name="T54" fmla="*/ 16 w 105"/>
                <a:gd name="T55" fmla="*/ 131 h 196"/>
                <a:gd name="T56" fmla="*/ 19 w 105"/>
                <a:gd name="T57" fmla="*/ 103 h 196"/>
                <a:gd name="T58" fmla="*/ 23 w 105"/>
                <a:gd name="T59" fmla="*/ 73 h 196"/>
                <a:gd name="T60" fmla="*/ 23 w 105"/>
                <a:gd name="T61" fmla="*/ 73 h 196"/>
                <a:gd name="T62" fmla="*/ 26 w 105"/>
                <a:gd name="T63" fmla="*/ 60 h 196"/>
                <a:gd name="T64" fmla="*/ 33 w 105"/>
                <a:gd name="T65" fmla="*/ 49 h 196"/>
                <a:gd name="T66" fmla="*/ 42 w 105"/>
                <a:gd name="T67" fmla="*/ 40 h 196"/>
                <a:gd name="T68" fmla="*/ 51 w 105"/>
                <a:gd name="T69" fmla="*/ 32 h 196"/>
                <a:gd name="T70" fmla="*/ 62 w 105"/>
                <a:gd name="T71" fmla="*/ 26 h 196"/>
                <a:gd name="T72" fmla="*/ 74 w 105"/>
                <a:gd name="T73" fmla="*/ 21 h 196"/>
                <a:gd name="T74" fmla="*/ 87 w 105"/>
                <a:gd name="T75" fmla="*/ 18 h 196"/>
                <a:gd name="T76" fmla="*/ 100 w 105"/>
                <a:gd name="T77" fmla="*/ 14 h 196"/>
                <a:gd name="T78" fmla="*/ 100 w 105"/>
                <a:gd name="T79" fmla="*/ 14 h 196"/>
                <a:gd name="T80" fmla="*/ 102 w 105"/>
                <a:gd name="T81" fmla="*/ 14 h 196"/>
                <a:gd name="T82" fmla="*/ 105 w 105"/>
                <a:gd name="T83" fmla="*/ 12 h 196"/>
                <a:gd name="T84" fmla="*/ 105 w 105"/>
                <a:gd name="T85" fmla="*/ 9 h 196"/>
                <a:gd name="T86" fmla="*/ 105 w 105"/>
                <a:gd name="T87" fmla="*/ 7 h 196"/>
                <a:gd name="T88" fmla="*/ 103 w 105"/>
                <a:gd name="T89" fmla="*/ 4 h 196"/>
                <a:gd name="T90" fmla="*/ 102 w 105"/>
                <a:gd name="T91" fmla="*/ 2 h 196"/>
                <a:gd name="T92" fmla="*/ 100 w 105"/>
                <a:gd name="T93" fmla="*/ 0 h 196"/>
                <a:gd name="T94" fmla="*/ 96 w 105"/>
                <a:gd name="T95" fmla="*/ 0 h 196"/>
                <a:gd name="T96" fmla="*/ 96 w 105"/>
                <a:gd name="T9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" h="196">
                  <a:moveTo>
                    <a:pt x="96" y="0"/>
                  </a:moveTo>
                  <a:lnTo>
                    <a:pt x="96" y="0"/>
                  </a:lnTo>
                  <a:lnTo>
                    <a:pt x="83" y="3"/>
                  </a:lnTo>
                  <a:lnTo>
                    <a:pt x="70" y="7"/>
                  </a:lnTo>
                  <a:lnTo>
                    <a:pt x="59" y="11"/>
                  </a:lnTo>
                  <a:lnTo>
                    <a:pt x="47" y="17"/>
                  </a:lnTo>
                  <a:lnTo>
                    <a:pt x="37" y="23"/>
                  </a:lnTo>
                  <a:lnTo>
                    <a:pt x="28" y="32"/>
                  </a:lnTo>
                  <a:lnTo>
                    <a:pt x="19" y="41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7" y="69"/>
                  </a:lnTo>
                  <a:lnTo>
                    <a:pt x="3" y="86"/>
                  </a:lnTo>
                  <a:lnTo>
                    <a:pt x="1" y="103"/>
                  </a:lnTo>
                  <a:lnTo>
                    <a:pt x="0" y="121"/>
                  </a:lnTo>
                  <a:lnTo>
                    <a:pt x="0" y="155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92"/>
                  </a:lnTo>
                  <a:lnTo>
                    <a:pt x="1" y="195"/>
                  </a:lnTo>
                  <a:lnTo>
                    <a:pt x="3" y="196"/>
                  </a:lnTo>
                  <a:lnTo>
                    <a:pt x="6" y="196"/>
                  </a:lnTo>
                  <a:lnTo>
                    <a:pt x="10" y="196"/>
                  </a:lnTo>
                  <a:lnTo>
                    <a:pt x="12" y="195"/>
                  </a:lnTo>
                  <a:lnTo>
                    <a:pt x="14" y="192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16" y="131"/>
                  </a:lnTo>
                  <a:lnTo>
                    <a:pt x="19" y="10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6" y="60"/>
                  </a:lnTo>
                  <a:lnTo>
                    <a:pt x="33" y="49"/>
                  </a:lnTo>
                  <a:lnTo>
                    <a:pt x="42" y="40"/>
                  </a:lnTo>
                  <a:lnTo>
                    <a:pt x="51" y="32"/>
                  </a:lnTo>
                  <a:lnTo>
                    <a:pt x="62" y="26"/>
                  </a:lnTo>
                  <a:lnTo>
                    <a:pt x="74" y="21"/>
                  </a:lnTo>
                  <a:lnTo>
                    <a:pt x="87" y="18"/>
                  </a:lnTo>
                  <a:lnTo>
                    <a:pt x="100" y="14"/>
                  </a:lnTo>
                  <a:lnTo>
                    <a:pt x="100" y="14"/>
                  </a:lnTo>
                  <a:lnTo>
                    <a:pt x="102" y="14"/>
                  </a:lnTo>
                  <a:lnTo>
                    <a:pt x="105" y="12"/>
                  </a:lnTo>
                  <a:lnTo>
                    <a:pt x="105" y="9"/>
                  </a:lnTo>
                  <a:lnTo>
                    <a:pt x="105" y="7"/>
                  </a:lnTo>
                  <a:lnTo>
                    <a:pt x="103" y="4"/>
                  </a:lnTo>
                  <a:lnTo>
                    <a:pt x="102" y="2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5" name="Freeform 313">
              <a:extLst>
                <a:ext uri="{FF2B5EF4-FFF2-40B4-BE49-F238E27FC236}">
                  <a16:creationId xmlns:a16="http://schemas.microsoft.com/office/drawing/2014/main" id="{41FC1226-E60B-199F-EA50-149B8F980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1485"/>
              <a:ext cx="44" cy="83"/>
            </a:xfrm>
            <a:custGeom>
              <a:avLst/>
              <a:gdLst>
                <a:gd name="T0" fmla="*/ 80 w 87"/>
                <a:gd name="T1" fmla="*/ 0 h 167"/>
                <a:gd name="T2" fmla="*/ 80 w 87"/>
                <a:gd name="T3" fmla="*/ 0 h 167"/>
                <a:gd name="T4" fmla="*/ 66 w 87"/>
                <a:gd name="T5" fmla="*/ 2 h 167"/>
                <a:gd name="T6" fmla="*/ 54 w 87"/>
                <a:gd name="T7" fmla="*/ 4 h 167"/>
                <a:gd name="T8" fmla="*/ 43 w 87"/>
                <a:gd name="T9" fmla="*/ 10 h 167"/>
                <a:gd name="T10" fmla="*/ 34 w 87"/>
                <a:gd name="T11" fmla="*/ 17 h 167"/>
                <a:gd name="T12" fmla="*/ 26 w 87"/>
                <a:gd name="T13" fmla="*/ 26 h 167"/>
                <a:gd name="T14" fmla="*/ 18 w 87"/>
                <a:gd name="T15" fmla="*/ 36 h 167"/>
                <a:gd name="T16" fmla="*/ 13 w 87"/>
                <a:gd name="T17" fmla="*/ 48 h 167"/>
                <a:gd name="T18" fmla="*/ 8 w 87"/>
                <a:gd name="T19" fmla="*/ 59 h 167"/>
                <a:gd name="T20" fmla="*/ 5 w 87"/>
                <a:gd name="T21" fmla="*/ 72 h 167"/>
                <a:gd name="T22" fmla="*/ 3 w 87"/>
                <a:gd name="T23" fmla="*/ 85 h 167"/>
                <a:gd name="T24" fmla="*/ 2 w 87"/>
                <a:gd name="T25" fmla="*/ 99 h 167"/>
                <a:gd name="T26" fmla="*/ 0 w 87"/>
                <a:gd name="T27" fmla="*/ 112 h 167"/>
                <a:gd name="T28" fmla="*/ 2 w 87"/>
                <a:gd name="T29" fmla="*/ 126 h 167"/>
                <a:gd name="T30" fmla="*/ 3 w 87"/>
                <a:gd name="T31" fmla="*/ 139 h 167"/>
                <a:gd name="T32" fmla="*/ 4 w 87"/>
                <a:gd name="T33" fmla="*/ 150 h 167"/>
                <a:gd name="T34" fmla="*/ 7 w 87"/>
                <a:gd name="T35" fmla="*/ 162 h 167"/>
                <a:gd name="T36" fmla="*/ 7 w 87"/>
                <a:gd name="T37" fmla="*/ 162 h 167"/>
                <a:gd name="T38" fmla="*/ 8 w 87"/>
                <a:gd name="T39" fmla="*/ 164 h 167"/>
                <a:gd name="T40" fmla="*/ 11 w 87"/>
                <a:gd name="T41" fmla="*/ 167 h 167"/>
                <a:gd name="T42" fmla="*/ 13 w 87"/>
                <a:gd name="T43" fmla="*/ 167 h 167"/>
                <a:gd name="T44" fmla="*/ 16 w 87"/>
                <a:gd name="T45" fmla="*/ 167 h 167"/>
                <a:gd name="T46" fmla="*/ 18 w 87"/>
                <a:gd name="T47" fmla="*/ 165 h 167"/>
                <a:gd name="T48" fmla="*/ 21 w 87"/>
                <a:gd name="T49" fmla="*/ 163 h 167"/>
                <a:gd name="T50" fmla="*/ 22 w 87"/>
                <a:gd name="T51" fmla="*/ 160 h 167"/>
                <a:gd name="T52" fmla="*/ 22 w 87"/>
                <a:gd name="T53" fmla="*/ 158 h 167"/>
                <a:gd name="T54" fmla="*/ 22 w 87"/>
                <a:gd name="T55" fmla="*/ 158 h 167"/>
                <a:gd name="T56" fmla="*/ 18 w 87"/>
                <a:gd name="T57" fmla="*/ 137 h 167"/>
                <a:gd name="T58" fmla="*/ 16 w 87"/>
                <a:gd name="T59" fmla="*/ 116 h 167"/>
                <a:gd name="T60" fmla="*/ 17 w 87"/>
                <a:gd name="T61" fmla="*/ 92 h 167"/>
                <a:gd name="T62" fmla="*/ 18 w 87"/>
                <a:gd name="T63" fmla="*/ 80 h 167"/>
                <a:gd name="T64" fmla="*/ 21 w 87"/>
                <a:gd name="T65" fmla="*/ 69 h 167"/>
                <a:gd name="T66" fmla="*/ 25 w 87"/>
                <a:gd name="T67" fmla="*/ 58 h 167"/>
                <a:gd name="T68" fmla="*/ 30 w 87"/>
                <a:gd name="T69" fmla="*/ 48 h 167"/>
                <a:gd name="T70" fmla="*/ 35 w 87"/>
                <a:gd name="T71" fmla="*/ 39 h 167"/>
                <a:gd name="T72" fmla="*/ 41 w 87"/>
                <a:gd name="T73" fmla="*/ 31 h 167"/>
                <a:gd name="T74" fmla="*/ 49 w 87"/>
                <a:gd name="T75" fmla="*/ 25 h 167"/>
                <a:gd name="T76" fmla="*/ 58 w 87"/>
                <a:gd name="T77" fmla="*/ 19 h 167"/>
                <a:gd name="T78" fmla="*/ 68 w 87"/>
                <a:gd name="T79" fmla="*/ 17 h 167"/>
                <a:gd name="T80" fmla="*/ 80 w 87"/>
                <a:gd name="T81" fmla="*/ 16 h 167"/>
                <a:gd name="T82" fmla="*/ 80 w 87"/>
                <a:gd name="T83" fmla="*/ 16 h 167"/>
                <a:gd name="T84" fmla="*/ 84 w 87"/>
                <a:gd name="T85" fmla="*/ 14 h 167"/>
                <a:gd name="T86" fmla="*/ 85 w 87"/>
                <a:gd name="T87" fmla="*/ 13 h 167"/>
                <a:gd name="T88" fmla="*/ 86 w 87"/>
                <a:gd name="T89" fmla="*/ 10 h 167"/>
                <a:gd name="T90" fmla="*/ 87 w 87"/>
                <a:gd name="T91" fmla="*/ 8 h 167"/>
                <a:gd name="T92" fmla="*/ 86 w 87"/>
                <a:gd name="T93" fmla="*/ 5 h 167"/>
                <a:gd name="T94" fmla="*/ 85 w 87"/>
                <a:gd name="T95" fmla="*/ 3 h 167"/>
                <a:gd name="T96" fmla="*/ 84 w 87"/>
                <a:gd name="T97" fmla="*/ 0 h 167"/>
                <a:gd name="T98" fmla="*/ 80 w 87"/>
                <a:gd name="T99" fmla="*/ 0 h 167"/>
                <a:gd name="T100" fmla="*/ 80 w 87"/>
                <a:gd name="T10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" h="167">
                  <a:moveTo>
                    <a:pt x="80" y="0"/>
                  </a:moveTo>
                  <a:lnTo>
                    <a:pt x="80" y="0"/>
                  </a:lnTo>
                  <a:lnTo>
                    <a:pt x="66" y="2"/>
                  </a:lnTo>
                  <a:lnTo>
                    <a:pt x="54" y="4"/>
                  </a:lnTo>
                  <a:lnTo>
                    <a:pt x="43" y="10"/>
                  </a:lnTo>
                  <a:lnTo>
                    <a:pt x="34" y="17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3" y="48"/>
                  </a:lnTo>
                  <a:lnTo>
                    <a:pt x="8" y="59"/>
                  </a:lnTo>
                  <a:lnTo>
                    <a:pt x="5" y="72"/>
                  </a:lnTo>
                  <a:lnTo>
                    <a:pt x="3" y="85"/>
                  </a:lnTo>
                  <a:lnTo>
                    <a:pt x="2" y="99"/>
                  </a:lnTo>
                  <a:lnTo>
                    <a:pt x="0" y="112"/>
                  </a:lnTo>
                  <a:lnTo>
                    <a:pt x="2" y="126"/>
                  </a:lnTo>
                  <a:lnTo>
                    <a:pt x="3" y="139"/>
                  </a:lnTo>
                  <a:lnTo>
                    <a:pt x="4" y="150"/>
                  </a:lnTo>
                  <a:lnTo>
                    <a:pt x="7" y="162"/>
                  </a:lnTo>
                  <a:lnTo>
                    <a:pt x="7" y="162"/>
                  </a:lnTo>
                  <a:lnTo>
                    <a:pt x="8" y="164"/>
                  </a:lnTo>
                  <a:lnTo>
                    <a:pt x="11" y="167"/>
                  </a:lnTo>
                  <a:lnTo>
                    <a:pt x="13" y="167"/>
                  </a:lnTo>
                  <a:lnTo>
                    <a:pt x="16" y="167"/>
                  </a:lnTo>
                  <a:lnTo>
                    <a:pt x="18" y="165"/>
                  </a:lnTo>
                  <a:lnTo>
                    <a:pt x="21" y="163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18" y="137"/>
                  </a:lnTo>
                  <a:lnTo>
                    <a:pt x="16" y="116"/>
                  </a:lnTo>
                  <a:lnTo>
                    <a:pt x="17" y="92"/>
                  </a:lnTo>
                  <a:lnTo>
                    <a:pt x="18" y="80"/>
                  </a:lnTo>
                  <a:lnTo>
                    <a:pt x="21" y="69"/>
                  </a:lnTo>
                  <a:lnTo>
                    <a:pt x="25" y="58"/>
                  </a:lnTo>
                  <a:lnTo>
                    <a:pt x="30" y="48"/>
                  </a:lnTo>
                  <a:lnTo>
                    <a:pt x="35" y="39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8" y="19"/>
                  </a:lnTo>
                  <a:lnTo>
                    <a:pt x="68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4" y="14"/>
                  </a:lnTo>
                  <a:lnTo>
                    <a:pt x="85" y="13"/>
                  </a:lnTo>
                  <a:lnTo>
                    <a:pt x="86" y="10"/>
                  </a:lnTo>
                  <a:lnTo>
                    <a:pt x="87" y="8"/>
                  </a:lnTo>
                  <a:lnTo>
                    <a:pt x="86" y="5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6" name="Freeform 314">
              <a:extLst>
                <a:ext uri="{FF2B5EF4-FFF2-40B4-BE49-F238E27FC236}">
                  <a16:creationId xmlns:a16="http://schemas.microsoft.com/office/drawing/2014/main" id="{EEA0B4AB-D5D5-99C3-EF8D-B698BEE3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" y="2055"/>
              <a:ext cx="59" cy="71"/>
            </a:xfrm>
            <a:custGeom>
              <a:avLst/>
              <a:gdLst>
                <a:gd name="T0" fmla="*/ 79 w 116"/>
                <a:gd name="T1" fmla="*/ 8 h 142"/>
                <a:gd name="T2" fmla="*/ 79 w 116"/>
                <a:gd name="T3" fmla="*/ 8 h 142"/>
                <a:gd name="T4" fmla="*/ 80 w 116"/>
                <a:gd name="T5" fmla="*/ 41 h 142"/>
                <a:gd name="T6" fmla="*/ 84 w 116"/>
                <a:gd name="T7" fmla="*/ 73 h 142"/>
                <a:gd name="T8" fmla="*/ 90 w 116"/>
                <a:gd name="T9" fmla="*/ 105 h 142"/>
                <a:gd name="T10" fmla="*/ 96 w 116"/>
                <a:gd name="T11" fmla="*/ 121 h 142"/>
                <a:gd name="T12" fmla="*/ 101 w 116"/>
                <a:gd name="T13" fmla="*/ 137 h 142"/>
                <a:gd name="T14" fmla="*/ 101 w 116"/>
                <a:gd name="T15" fmla="*/ 137 h 142"/>
                <a:gd name="T16" fmla="*/ 115 w 116"/>
                <a:gd name="T17" fmla="*/ 131 h 142"/>
                <a:gd name="T18" fmla="*/ 115 w 116"/>
                <a:gd name="T19" fmla="*/ 131 h 142"/>
                <a:gd name="T20" fmla="*/ 92 w 116"/>
                <a:gd name="T21" fmla="*/ 101 h 142"/>
                <a:gd name="T22" fmla="*/ 66 w 116"/>
                <a:gd name="T23" fmla="*/ 75 h 142"/>
                <a:gd name="T24" fmla="*/ 39 w 116"/>
                <a:gd name="T25" fmla="*/ 50 h 142"/>
                <a:gd name="T26" fmla="*/ 10 w 116"/>
                <a:gd name="T27" fmla="*/ 26 h 142"/>
                <a:gd name="T28" fmla="*/ 10 w 116"/>
                <a:gd name="T29" fmla="*/ 26 h 142"/>
                <a:gd name="T30" fmla="*/ 7 w 116"/>
                <a:gd name="T31" fmla="*/ 25 h 142"/>
                <a:gd name="T32" fmla="*/ 5 w 116"/>
                <a:gd name="T33" fmla="*/ 25 h 142"/>
                <a:gd name="T34" fmla="*/ 2 w 116"/>
                <a:gd name="T35" fmla="*/ 26 h 142"/>
                <a:gd name="T36" fmla="*/ 1 w 116"/>
                <a:gd name="T37" fmla="*/ 28 h 142"/>
                <a:gd name="T38" fmla="*/ 0 w 116"/>
                <a:gd name="T39" fmla="*/ 31 h 142"/>
                <a:gd name="T40" fmla="*/ 0 w 116"/>
                <a:gd name="T41" fmla="*/ 34 h 142"/>
                <a:gd name="T42" fmla="*/ 0 w 116"/>
                <a:gd name="T43" fmla="*/ 37 h 142"/>
                <a:gd name="T44" fmla="*/ 2 w 116"/>
                <a:gd name="T45" fmla="*/ 40 h 142"/>
                <a:gd name="T46" fmla="*/ 2 w 116"/>
                <a:gd name="T47" fmla="*/ 40 h 142"/>
                <a:gd name="T48" fmla="*/ 30 w 116"/>
                <a:gd name="T49" fmla="*/ 62 h 142"/>
                <a:gd name="T50" fmla="*/ 56 w 116"/>
                <a:gd name="T51" fmla="*/ 86 h 142"/>
                <a:gd name="T52" fmla="*/ 79 w 116"/>
                <a:gd name="T53" fmla="*/ 112 h 142"/>
                <a:gd name="T54" fmla="*/ 102 w 116"/>
                <a:gd name="T55" fmla="*/ 139 h 142"/>
                <a:gd name="T56" fmla="*/ 102 w 116"/>
                <a:gd name="T57" fmla="*/ 139 h 142"/>
                <a:gd name="T58" fmla="*/ 103 w 116"/>
                <a:gd name="T59" fmla="*/ 141 h 142"/>
                <a:gd name="T60" fmla="*/ 106 w 116"/>
                <a:gd name="T61" fmla="*/ 142 h 142"/>
                <a:gd name="T62" fmla="*/ 110 w 116"/>
                <a:gd name="T63" fmla="*/ 142 h 142"/>
                <a:gd name="T64" fmla="*/ 112 w 116"/>
                <a:gd name="T65" fmla="*/ 141 h 142"/>
                <a:gd name="T66" fmla="*/ 114 w 116"/>
                <a:gd name="T67" fmla="*/ 140 h 142"/>
                <a:gd name="T68" fmla="*/ 116 w 116"/>
                <a:gd name="T69" fmla="*/ 139 h 142"/>
                <a:gd name="T70" fmla="*/ 116 w 116"/>
                <a:gd name="T71" fmla="*/ 136 h 142"/>
                <a:gd name="T72" fmla="*/ 116 w 116"/>
                <a:gd name="T73" fmla="*/ 134 h 142"/>
                <a:gd name="T74" fmla="*/ 116 w 116"/>
                <a:gd name="T75" fmla="*/ 134 h 142"/>
                <a:gd name="T76" fmla="*/ 111 w 116"/>
                <a:gd name="T77" fmla="*/ 118 h 142"/>
                <a:gd name="T78" fmla="*/ 106 w 116"/>
                <a:gd name="T79" fmla="*/ 103 h 142"/>
                <a:gd name="T80" fmla="*/ 99 w 116"/>
                <a:gd name="T81" fmla="*/ 72 h 142"/>
                <a:gd name="T82" fmla="*/ 96 w 116"/>
                <a:gd name="T83" fmla="*/ 40 h 142"/>
                <a:gd name="T84" fmla="*/ 94 w 116"/>
                <a:gd name="T85" fmla="*/ 8 h 142"/>
                <a:gd name="T86" fmla="*/ 94 w 116"/>
                <a:gd name="T87" fmla="*/ 8 h 142"/>
                <a:gd name="T88" fmla="*/ 93 w 116"/>
                <a:gd name="T89" fmla="*/ 4 h 142"/>
                <a:gd name="T90" fmla="*/ 92 w 116"/>
                <a:gd name="T91" fmla="*/ 3 h 142"/>
                <a:gd name="T92" fmla="*/ 89 w 116"/>
                <a:gd name="T93" fmla="*/ 2 h 142"/>
                <a:gd name="T94" fmla="*/ 87 w 116"/>
                <a:gd name="T95" fmla="*/ 0 h 142"/>
                <a:gd name="T96" fmla="*/ 84 w 116"/>
                <a:gd name="T97" fmla="*/ 2 h 142"/>
                <a:gd name="T98" fmla="*/ 82 w 116"/>
                <a:gd name="T99" fmla="*/ 3 h 142"/>
                <a:gd name="T100" fmla="*/ 79 w 116"/>
                <a:gd name="T101" fmla="*/ 4 h 142"/>
                <a:gd name="T102" fmla="*/ 79 w 116"/>
                <a:gd name="T103" fmla="*/ 8 h 142"/>
                <a:gd name="T104" fmla="*/ 79 w 116"/>
                <a:gd name="T105" fmla="*/ 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6" h="142">
                  <a:moveTo>
                    <a:pt x="79" y="8"/>
                  </a:moveTo>
                  <a:lnTo>
                    <a:pt x="79" y="8"/>
                  </a:lnTo>
                  <a:lnTo>
                    <a:pt x="80" y="41"/>
                  </a:lnTo>
                  <a:lnTo>
                    <a:pt x="84" y="73"/>
                  </a:lnTo>
                  <a:lnTo>
                    <a:pt x="90" y="105"/>
                  </a:lnTo>
                  <a:lnTo>
                    <a:pt x="96" y="121"/>
                  </a:lnTo>
                  <a:lnTo>
                    <a:pt x="101" y="137"/>
                  </a:lnTo>
                  <a:lnTo>
                    <a:pt x="101" y="137"/>
                  </a:lnTo>
                  <a:lnTo>
                    <a:pt x="115" y="131"/>
                  </a:lnTo>
                  <a:lnTo>
                    <a:pt x="115" y="131"/>
                  </a:lnTo>
                  <a:lnTo>
                    <a:pt x="92" y="101"/>
                  </a:lnTo>
                  <a:lnTo>
                    <a:pt x="66" y="75"/>
                  </a:lnTo>
                  <a:lnTo>
                    <a:pt x="39" y="5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7" y="25"/>
                  </a:lnTo>
                  <a:lnTo>
                    <a:pt x="5" y="25"/>
                  </a:lnTo>
                  <a:lnTo>
                    <a:pt x="2" y="26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30" y="62"/>
                  </a:lnTo>
                  <a:lnTo>
                    <a:pt x="56" y="86"/>
                  </a:lnTo>
                  <a:lnTo>
                    <a:pt x="79" y="112"/>
                  </a:lnTo>
                  <a:lnTo>
                    <a:pt x="102" y="139"/>
                  </a:lnTo>
                  <a:lnTo>
                    <a:pt x="102" y="139"/>
                  </a:lnTo>
                  <a:lnTo>
                    <a:pt x="103" y="141"/>
                  </a:lnTo>
                  <a:lnTo>
                    <a:pt x="106" y="142"/>
                  </a:lnTo>
                  <a:lnTo>
                    <a:pt x="110" y="142"/>
                  </a:lnTo>
                  <a:lnTo>
                    <a:pt x="112" y="141"/>
                  </a:lnTo>
                  <a:lnTo>
                    <a:pt x="114" y="140"/>
                  </a:lnTo>
                  <a:lnTo>
                    <a:pt x="116" y="139"/>
                  </a:lnTo>
                  <a:lnTo>
                    <a:pt x="116" y="136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1" y="118"/>
                  </a:lnTo>
                  <a:lnTo>
                    <a:pt x="106" y="103"/>
                  </a:lnTo>
                  <a:lnTo>
                    <a:pt x="99" y="72"/>
                  </a:lnTo>
                  <a:lnTo>
                    <a:pt x="96" y="40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3" y="4"/>
                  </a:lnTo>
                  <a:lnTo>
                    <a:pt x="92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4" y="2"/>
                  </a:lnTo>
                  <a:lnTo>
                    <a:pt x="82" y="3"/>
                  </a:lnTo>
                  <a:lnTo>
                    <a:pt x="79" y="4"/>
                  </a:lnTo>
                  <a:lnTo>
                    <a:pt x="79" y="8"/>
                  </a:lnTo>
                  <a:lnTo>
                    <a:pt x="7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7" name="Freeform 315">
              <a:extLst>
                <a:ext uri="{FF2B5EF4-FFF2-40B4-BE49-F238E27FC236}">
                  <a16:creationId xmlns:a16="http://schemas.microsoft.com/office/drawing/2014/main" id="{62639556-4DF9-AB90-4FDC-5C3389F2F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234"/>
              <a:ext cx="41" cy="50"/>
            </a:xfrm>
            <a:custGeom>
              <a:avLst/>
              <a:gdLst>
                <a:gd name="T0" fmla="*/ 73 w 84"/>
                <a:gd name="T1" fmla="*/ 32 h 100"/>
                <a:gd name="T2" fmla="*/ 73 w 84"/>
                <a:gd name="T3" fmla="*/ 32 h 100"/>
                <a:gd name="T4" fmla="*/ 77 w 84"/>
                <a:gd name="T5" fmla="*/ 41 h 100"/>
                <a:gd name="T6" fmla="*/ 81 w 84"/>
                <a:gd name="T7" fmla="*/ 51 h 100"/>
                <a:gd name="T8" fmla="*/ 84 w 84"/>
                <a:gd name="T9" fmla="*/ 61 h 100"/>
                <a:gd name="T10" fmla="*/ 84 w 84"/>
                <a:gd name="T11" fmla="*/ 70 h 100"/>
                <a:gd name="T12" fmla="*/ 82 w 84"/>
                <a:gd name="T13" fmla="*/ 78 h 100"/>
                <a:gd name="T14" fmla="*/ 80 w 84"/>
                <a:gd name="T15" fmla="*/ 86 h 100"/>
                <a:gd name="T16" fmla="*/ 75 w 84"/>
                <a:gd name="T17" fmla="*/ 92 h 100"/>
                <a:gd name="T18" fmla="*/ 70 w 84"/>
                <a:gd name="T19" fmla="*/ 97 h 100"/>
                <a:gd name="T20" fmla="*/ 70 w 84"/>
                <a:gd name="T21" fmla="*/ 97 h 100"/>
                <a:gd name="T22" fmla="*/ 63 w 84"/>
                <a:gd name="T23" fmla="*/ 100 h 100"/>
                <a:gd name="T24" fmla="*/ 56 w 84"/>
                <a:gd name="T25" fmla="*/ 100 h 100"/>
                <a:gd name="T26" fmla="*/ 48 w 84"/>
                <a:gd name="T27" fmla="*/ 99 h 100"/>
                <a:gd name="T28" fmla="*/ 39 w 84"/>
                <a:gd name="T29" fmla="*/ 96 h 100"/>
                <a:gd name="T30" fmla="*/ 31 w 84"/>
                <a:gd name="T31" fmla="*/ 92 h 100"/>
                <a:gd name="T32" fmla="*/ 24 w 84"/>
                <a:gd name="T33" fmla="*/ 86 h 100"/>
                <a:gd name="T34" fmla="*/ 17 w 84"/>
                <a:gd name="T35" fmla="*/ 78 h 100"/>
                <a:gd name="T36" fmla="*/ 11 w 84"/>
                <a:gd name="T37" fmla="*/ 69 h 100"/>
                <a:gd name="T38" fmla="*/ 11 w 84"/>
                <a:gd name="T39" fmla="*/ 69 h 100"/>
                <a:gd name="T40" fmla="*/ 6 w 84"/>
                <a:gd name="T41" fmla="*/ 59 h 100"/>
                <a:gd name="T42" fmla="*/ 3 w 84"/>
                <a:gd name="T43" fmla="*/ 49 h 100"/>
                <a:gd name="T44" fmla="*/ 0 w 84"/>
                <a:gd name="T45" fmla="*/ 40 h 100"/>
                <a:gd name="T46" fmla="*/ 0 w 84"/>
                <a:gd name="T47" fmla="*/ 31 h 100"/>
                <a:gd name="T48" fmla="*/ 2 w 84"/>
                <a:gd name="T49" fmla="*/ 22 h 100"/>
                <a:gd name="T50" fmla="*/ 4 w 84"/>
                <a:gd name="T51" fmla="*/ 15 h 100"/>
                <a:gd name="T52" fmla="*/ 8 w 84"/>
                <a:gd name="T53" fmla="*/ 9 h 100"/>
                <a:gd name="T54" fmla="*/ 15 w 84"/>
                <a:gd name="T55" fmla="*/ 4 h 100"/>
                <a:gd name="T56" fmla="*/ 15 w 84"/>
                <a:gd name="T57" fmla="*/ 4 h 100"/>
                <a:gd name="T58" fmla="*/ 21 w 84"/>
                <a:gd name="T59" fmla="*/ 1 h 100"/>
                <a:gd name="T60" fmla="*/ 29 w 84"/>
                <a:gd name="T61" fmla="*/ 0 h 100"/>
                <a:gd name="T62" fmla="*/ 36 w 84"/>
                <a:gd name="T63" fmla="*/ 1 h 100"/>
                <a:gd name="T64" fmla="*/ 44 w 84"/>
                <a:gd name="T65" fmla="*/ 4 h 100"/>
                <a:gd name="T66" fmla="*/ 52 w 84"/>
                <a:gd name="T67" fmla="*/ 9 h 100"/>
                <a:gd name="T68" fmla="*/ 59 w 84"/>
                <a:gd name="T69" fmla="*/ 15 h 100"/>
                <a:gd name="T70" fmla="*/ 67 w 84"/>
                <a:gd name="T71" fmla="*/ 23 h 100"/>
                <a:gd name="T72" fmla="*/ 73 w 84"/>
                <a:gd name="T73" fmla="*/ 32 h 100"/>
                <a:gd name="T74" fmla="*/ 73 w 84"/>
                <a:gd name="T75" fmla="*/ 3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100">
                  <a:moveTo>
                    <a:pt x="73" y="32"/>
                  </a:moveTo>
                  <a:lnTo>
                    <a:pt x="73" y="32"/>
                  </a:lnTo>
                  <a:lnTo>
                    <a:pt x="77" y="41"/>
                  </a:lnTo>
                  <a:lnTo>
                    <a:pt x="81" y="51"/>
                  </a:lnTo>
                  <a:lnTo>
                    <a:pt x="84" y="61"/>
                  </a:lnTo>
                  <a:lnTo>
                    <a:pt x="84" y="70"/>
                  </a:lnTo>
                  <a:lnTo>
                    <a:pt x="82" y="78"/>
                  </a:lnTo>
                  <a:lnTo>
                    <a:pt x="80" y="86"/>
                  </a:lnTo>
                  <a:lnTo>
                    <a:pt x="75" y="92"/>
                  </a:lnTo>
                  <a:lnTo>
                    <a:pt x="70" y="97"/>
                  </a:lnTo>
                  <a:lnTo>
                    <a:pt x="70" y="97"/>
                  </a:lnTo>
                  <a:lnTo>
                    <a:pt x="63" y="100"/>
                  </a:lnTo>
                  <a:lnTo>
                    <a:pt x="56" y="100"/>
                  </a:lnTo>
                  <a:lnTo>
                    <a:pt x="48" y="99"/>
                  </a:lnTo>
                  <a:lnTo>
                    <a:pt x="39" y="96"/>
                  </a:lnTo>
                  <a:lnTo>
                    <a:pt x="31" y="92"/>
                  </a:lnTo>
                  <a:lnTo>
                    <a:pt x="24" y="86"/>
                  </a:lnTo>
                  <a:lnTo>
                    <a:pt x="17" y="78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6" y="59"/>
                  </a:lnTo>
                  <a:lnTo>
                    <a:pt x="3" y="49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2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1"/>
                  </a:lnTo>
                  <a:lnTo>
                    <a:pt x="44" y="4"/>
                  </a:lnTo>
                  <a:lnTo>
                    <a:pt x="52" y="9"/>
                  </a:lnTo>
                  <a:lnTo>
                    <a:pt x="59" y="15"/>
                  </a:lnTo>
                  <a:lnTo>
                    <a:pt x="67" y="23"/>
                  </a:lnTo>
                  <a:lnTo>
                    <a:pt x="73" y="32"/>
                  </a:lnTo>
                  <a:lnTo>
                    <a:pt x="7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8" name="Freeform 316">
              <a:extLst>
                <a:ext uri="{FF2B5EF4-FFF2-40B4-BE49-F238E27FC236}">
                  <a16:creationId xmlns:a16="http://schemas.microsoft.com/office/drawing/2014/main" id="{5D831DA6-45F5-1E03-7D9F-33409BA84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565"/>
              <a:ext cx="482" cy="414"/>
            </a:xfrm>
            <a:custGeom>
              <a:avLst/>
              <a:gdLst>
                <a:gd name="T0" fmla="*/ 5 w 964"/>
                <a:gd name="T1" fmla="*/ 15 h 829"/>
                <a:gd name="T2" fmla="*/ 80 w 964"/>
                <a:gd name="T3" fmla="*/ 45 h 829"/>
                <a:gd name="T4" fmla="*/ 151 w 964"/>
                <a:gd name="T5" fmla="*/ 78 h 829"/>
                <a:gd name="T6" fmla="*/ 223 w 964"/>
                <a:gd name="T7" fmla="*/ 114 h 829"/>
                <a:gd name="T8" fmla="*/ 292 w 964"/>
                <a:gd name="T9" fmla="*/ 154 h 829"/>
                <a:gd name="T10" fmla="*/ 326 w 964"/>
                <a:gd name="T11" fmla="*/ 174 h 829"/>
                <a:gd name="T12" fmla="*/ 422 w 964"/>
                <a:gd name="T13" fmla="*/ 238 h 829"/>
                <a:gd name="T14" fmla="*/ 547 w 964"/>
                <a:gd name="T15" fmla="*/ 330 h 829"/>
                <a:gd name="T16" fmla="*/ 610 w 964"/>
                <a:gd name="T17" fmla="*/ 378 h 829"/>
                <a:gd name="T18" fmla="*/ 670 w 964"/>
                <a:gd name="T19" fmla="*/ 425 h 829"/>
                <a:gd name="T20" fmla="*/ 729 w 964"/>
                <a:gd name="T21" fmla="*/ 476 h 829"/>
                <a:gd name="T22" fmla="*/ 783 w 964"/>
                <a:gd name="T23" fmla="*/ 531 h 829"/>
                <a:gd name="T24" fmla="*/ 810 w 964"/>
                <a:gd name="T25" fmla="*/ 565 h 829"/>
                <a:gd name="T26" fmla="*/ 856 w 964"/>
                <a:gd name="T27" fmla="*/ 635 h 829"/>
                <a:gd name="T28" fmla="*/ 897 w 964"/>
                <a:gd name="T29" fmla="*/ 709 h 829"/>
                <a:gd name="T30" fmla="*/ 949 w 964"/>
                <a:gd name="T31" fmla="*/ 825 h 829"/>
                <a:gd name="T32" fmla="*/ 952 w 964"/>
                <a:gd name="T33" fmla="*/ 827 h 829"/>
                <a:gd name="T34" fmla="*/ 957 w 964"/>
                <a:gd name="T35" fmla="*/ 829 h 829"/>
                <a:gd name="T36" fmla="*/ 962 w 964"/>
                <a:gd name="T37" fmla="*/ 825 h 829"/>
                <a:gd name="T38" fmla="*/ 964 w 964"/>
                <a:gd name="T39" fmla="*/ 820 h 829"/>
                <a:gd name="T40" fmla="*/ 964 w 964"/>
                <a:gd name="T41" fmla="*/ 817 h 829"/>
                <a:gd name="T42" fmla="*/ 912 w 964"/>
                <a:gd name="T43" fmla="*/ 706 h 829"/>
                <a:gd name="T44" fmla="*/ 873 w 964"/>
                <a:gd name="T45" fmla="*/ 635 h 829"/>
                <a:gd name="T46" fmla="*/ 829 w 964"/>
                <a:gd name="T47" fmla="*/ 566 h 829"/>
                <a:gd name="T48" fmla="*/ 805 w 964"/>
                <a:gd name="T49" fmla="*/ 534 h 829"/>
                <a:gd name="T50" fmla="*/ 752 w 964"/>
                <a:gd name="T51" fmla="*/ 476 h 829"/>
                <a:gd name="T52" fmla="*/ 693 w 964"/>
                <a:gd name="T53" fmla="*/ 424 h 829"/>
                <a:gd name="T54" fmla="*/ 632 w 964"/>
                <a:gd name="T55" fmla="*/ 375 h 829"/>
                <a:gd name="T56" fmla="*/ 569 w 964"/>
                <a:gd name="T57" fmla="*/ 328 h 829"/>
                <a:gd name="T58" fmla="*/ 437 w 964"/>
                <a:gd name="T59" fmla="*/ 230 h 829"/>
                <a:gd name="T60" fmla="*/ 334 w 964"/>
                <a:gd name="T61" fmla="*/ 162 h 829"/>
                <a:gd name="T62" fmla="*/ 300 w 964"/>
                <a:gd name="T63" fmla="*/ 141 h 829"/>
                <a:gd name="T64" fmla="*/ 229 w 964"/>
                <a:gd name="T65" fmla="*/ 101 h 829"/>
                <a:gd name="T66" fmla="*/ 158 w 964"/>
                <a:gd name="T67" fmla="*/ 64 h 829"/>
                <a:gd name="T68" fmla="*/ 85 w 964"/>
                <a:gd name="T69" fmla="*/ 31 h 829"/>
                <a:gd name="T70" fmla="*/ 9 w 964"/>
                <a:gd name="T71" fmla="*/ 0 h 829"/>
                <a:gd name="T72" fmla="*/ 5 w 964"/>
                <a:gd name="T73" fmla="*/ 0 h 829"/>
                <a:gd name="T74" fmla="*/ 1 w 964"/>
                <a:gd name="T75" fmla="*/ 2 h 829"/>
                <a:gd name="T76" fmla="*/ 0 w 964"/>
                <a:gd name="T77" fmla="*/ 7 h 829"/>
                <a:gd name="T78" fmla="*/ 1 w 964"/>
                <a:gd name="T79" fmla="*/ 14 h 829"/>
                <a:gd name="T80" fmla="*/ 5 w 964"/>
                <a:gd name="T81" fmla="*/ 15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4" h="829">
                  <a:moveTo>
                    <a:pt x="5" y="15"/>
                  </a:moveTo>
                  <a:lnTo>
                    <a:pt x="5" y="15"/>
                  </a:lnTo>
                  <a:lnTo>
                    <a:pt x="42" y="29"/>
                  </a:lnTo>
                  <a:lnTo>
                    <a:pt x="80" y="45"/>
                  </a:lnTo>
                  <a:lnTo>
                    <a:pt x="115" y="61"/>
                  </a:lnTo>
                  <a:lnTo>
                    <a:pt x="151" y="78"/>
                  </a:lnTo>
                  <a:lnTo>
                    <a:pt x="187" y="96"/>
                  </a:lnTo>
                  <a:lnTo>
                    <a:pt x="223" y="114"/>
                  </a:lnTo>
                  <a:lnTo>
                    <a:pt x="258" y="133"/>
                  </a:lnTo>
                  <a:lnTo>
                    <a:pt x="292" y="154"/>
                  </a:lnTo>
                  <a:lnTo>
                    <a:pt x="292" y="154"/>
                  </a:lnTo>
                  <a:lnTo>
                    <a:pt x="326" y="174"/>
                  </a:lnTo>
                  <a:lnTo>
                    <a:pt x="358" y="195"/>
                  </a:lnTo>
                  <a:lnTo>
                    <a:pt x="422" y="238"/>
                  </a:lnTo>
                  <a:lnTo>
                    <a:pt x="486" y="284"/>
                  </a:lnTo>
                  <a:lnTo>
                    <a:pt x="547" y="330"/>
                  </a:lnTo>
                  <a:lnTo>
                    <a:pt x="547" y="330"/>
                  </a:lnTo>
                  <a:lnTo>
                    <a:pt x="610" y="378"/>
                  </a:lnTo>
                  <a:lnTo>
                    <a:pt x="641" y="401"/>
                  </a:lnTo>
                  <a:lnTo>
                    <a:pt x="670" y="425"/>
                  </a:lnTo>
                  <a:lnTo>
                    <a:pt x="700" y="451"/>
                  </a:lnTo>
                  <a:lnTo>
                    <a:pt x="729" y="476"/>
                  </a:lnTo>
                  <a:lnTo>
                    <a:pt x="756" y="503"/>
                  </a:lnTo>
                  <a:lnTo>
                    <a:pt x="783" y="531"/>
                  </a:lnTo>
                  <a:lnTo>
                    <a:pt x="783" y="531"/>
                  </a:lnTo>
                  <a:lnTo>
                    <a:pt x="810" y="565"/>
                  </a:lnTo>
                  <a:lnTo>
                    <a:pt x="834" y="599"/>
                  </a:lnTo>
                  <a:lnTo>
                    <a:pt x="856" y="635"/>
                  </a:lnTo>
                  <a:lnTo>
                    <a:pt x="878" y="671"/>
                  </a:lnTo>
                  <a:lnTo>
                    <a:pt x="897" y="709"/>
                  </a:lnTo>
                  <a:lnTo>
                    <a:pt x="915" y="748"/>
                  </a:lnTo>
                  <a:lnTo>
                    <a:pt x="949" y="825"/>
                  </a:lnTo>
                  <a:lnTo>
                    <a:pt x="949" y="825"/>
                  </a:lnTo>
                  <a:lnTo>
                    <a:pt x="952" y="827"/>
                  </a:lnTo>
                  <a:lnTo>
                    <a:pt x="955" y="829"/>
                  </a:lnTo>
                  <a:lnTo>
                    <a:pt x="957" y="829"/>
                  </a:lnTo>
                  <a:lnTo>
                    <a:pt x="960" y="827"/>
                  </a:lnTo>
                  <a:lnTo>
                    <a:pt x="962" y="825"/>
                  </a:lnTo>
                  <a:lnTo>
                    <a:pt x="964" y="822"/>
                  </a:lnTo>
                  <a:lnTo>
                    <a:pt x="964" y="820"/>
                  </a:lnTo>
                  <a:lnTo>
                    <a:pt x="964" y="817"/>
                  </a:lnTo>
                  <a:lnTo>
                    <a:pt x="964" y="817"/>
                  </a:lnTo>
                  <a:lnTo>
                    <a:pt x="929" y="743"/>
                  </a:lnTo>
                  <a:lnTo>
                    <a:pt x="912" y="706"/>
                  </a:lnTo>
                  <a:lnTo>
                    <a:pt x="893" y="670"/>
                  </a:lnTo>
                  <a:lnTo>
                    <a:pt x="873" y="635"/>
                  </a:lnTo>
                  <a:lnTo>
                    <a:pt x="852" y="601"/>
                  </a:lnTo>
                  <a:lnTo>
                    <a:pt x="829" y="566"/>
                  </a:lnTo>
                  <a:lnTo>
                    <a:pt x="805" y="534"/>
                  </a:lnTo>
                  <a:lnTo>
                    <a:pt x="805" y="534"/>
                  </a:lnTo>
                  <a:lnTo>
                    <a:pt x="779" y="504"/>
                  </a:lnTo>
                  <a:lnTo>
                    <a:pt x="752" y="476"/>
                  </a:lnTo>
                  <a:lnTo>
                    <a:pt x="723" y="449"/>
                  </a:lnTo>
                  <a:lnTo>
                    <a:pt x="693" y="424"/>
                  </a:lnTo>
                  <a:lnTo>
                    <a:pt x="662" y="398"/>
                  </a:lnTo>
                  <a:lnTo>
                    <a:pt x="632" y="375"/>
                  </a:lnTo>
                  <a:lnTo>
                    <a:pt x="569" y="328"/>
                  </a:lnTo>
                  <a:lnTo>
                    <a:pt x="569" y="328"/>
                  </a:lnTo>
                  <a:lnTo>
                    <a:pt x="504" y="279"/>
                  </a:lnTo>
                  <a:lnTo>
                    <a:pt x="437" y="230"/>
                  </a:lnTo>
                  <a:lnTo>
                    <a:pt x="369" y="184"/>
                  </a:lnTo>
                  <a:lnTo>
                    <a:pt x="334" y="162"/>
                  </a:lnTo>
                  <a:lnTo>
                    <a:pt x="300" y="141"/>
                  </a:lnTo>
                  <a:lnTo>
                    <a:pt x="300" y="141"/>
                  </a:lnTo>
                  <a:lnTo>
                    <a:pt x="265" y="120"/>
                  </a:lnTo>
                  <a:lnTo>
                    <a:pt x="229" y="101"/>
                  </a:lnTo>
                  <a:lnTo>
                    <a:pt x="194" y="82"/>
                  </a:lnTo>
                  <a:lnTo>
                    <a:pt x="158" y="64"/>
                  </a:lnTo>
                  <a:lnTo>
                    <a:pt x="121" y="47"/>
                  </a:lnTo>
                  <a:lnTo>
                    <a:pt x="85" y="31"/>
                  </a:lnTo>
                  <a:lnTo>
                    <a:pt x="46" y="15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9" name="Freeform 317">
              <a:extLst>
                <a:ext uri="{FF2B5EF4-FFF2-40B4-BE49-F238E27FC236}">
                  <a16:creationId xmlns:a16="http://schemas.microsoft.com/office/drawing/2014/main" id="{53D28AB9-62CD-ACCA-5556-809F20A8A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" y="255"/>
              <a:ext cx="486" cy="412"/>
            </a:xfrm>
            <a:custGeom>
              <a:avLst/>
              <a:gdLst>
                <a:gd name="T0" fmla="*/ 4 w 971"/>
                <a:gd name="T1" fmla="*/ 14 h 823"/>
                <a:gd name="T2" fmla="*/ 69 w 971"/>
                <a:gd name="T3" fmla="*/ 46 h 823"/>
                <a:gd name="T4" fmla="*/ 132 w 971"/>
                <a:gd name="T5" fmla="*/ 82 h 823"/>
                <a:gd name="T6" fmla="*/ 269 w 971"/>
                <a:gd name="T7" fmla="*/ 159 h 823"/>
                <a:gd name="T8" fmla="*/ 303 w 971"/>
                <a:gd name="T9" fmla="*/ 179 h 823"/>
                <a:gd name="T10" fmla="*/ 371 w 971"/>
                <a:gd name="T11" fmla="*/ 225 h 823"/>
                <a:gd name="T12" fmla="*/ 434 w 971"/>
                <a:gd name="T13" fmla="*/ 274 h 823"/>
                <a:gd name="T14" fmla="*/ 526 w 971"/>
                <a:gd name="T15" fmla="*/ 353 h 823"/>
                <a:gd name="T16" fmla="*/ 587 w 971"/>
                <a:gd name="T17" fmla="*/ 407 h 823"/>
                <a:gd name="T18" fmla="*/ 679 w 971"/>
                <a:gd name="T19" fmla="*/ 487 h 823"/>
                <a:gd name="T20" fmla="*/ 738 w 971"/>
                <a:gd name="T21" fmla="*/ 542 h 823"/>
                <a:gd name="T22" fmla="*/ 766 w 971"/>
                <a:gd name="T23" fmla="*/ 571 h 823"/>
                <a:gd name="T24" fmla="*/ 817 w 971"/>
                <a:gd name="T25" fmla="*/ 631 h 823"/>
                <a:gd name="T26" fmla="*/ 865 w 971"/>
                <a:gd name="T27" fmla="*/ 693 h 823"/>
                <a:gd name="T28" fmla="*/ 957 w 971"/>
                <a:gd name="T29" fmla="*/ 821 h 823"/>
                <a:gd name="T30" fmla="*/ 959 w 971"/>
                <a:gd name="T31" fmla="*/ 822 h 823"/>
                <a:gd name="T32" fmla="*/ 965 w 971"/>
                <a:gd name="T33" fmla="*/ 823 h 823"/>
                <a:gd name="T34" fmla="*/ 970 w 971"/>
                <a:gd name="T35" fmla="*/ 821 h 823"/>
                <a:gd name="T36" fmla="*/ 971 w 971"/>
                <a:gd name="T37" fmla="*/ 816 h 823"/>
                <a:gd name="T38" fmla="*/ 970 w 971"/>
                <a:gd name="T39" fmla="*/ 813 h 823"/>
                <a:gd name="T40" fmla="*/ 881 w 971"/>
                <a:gd name="T41" fmla="*/ 692 h 823"/>
                <a:gd name="T42" fmla="*/ 813 w 971"/>
                <a:gd name="T43" fmla="*/ 602 h 823"/>
                <a:gd name="T44" fmla="*/ 789 w 971"/>
                <a:gd name="T45" fmla="*/ 574 h 823"/>
                <a:gd name="T46" fmla="*/ 731 w 971"/>
                <a:gd name="T47" fmla="*/ 513 h 823"/>
                <a:gd name="T48" fmla="*/ 670 w 971"/>
                <a:gd name="T49" fmla="*/ 458 h 823"/>
                <a:gd name="T50" fmla="*/ 544 w 971"/>
                <a:gd name="T51" fmla="*/ 350 h 823"/>
                <a:gd name="T52" fmla="*/ 484 w 971"/>
                <a:gd name="T53" fmla="*/ 296 h 823"/>
                <a:gd name="T54" fmla="*/ 424 w 971"/>
                <a:gd name="T55" fmla="*/ 246 h 823"/>
                <a:gd name="T56" fmla="*/ 360 w 971"/>
                <a:gd name="T57" fmla="*/ 198 h 823"/>
                <a:gd name="T58" fmla="*/ 293 w 971"/>
                <a:gd name="T59" fmla="*/ 155 h 823"/>
                <a:gd name="T60" fmla="*/ 224 w 971"/>
                <a:gd name="T61" fmla="*/ 115 h 823"/>
                <a:gd name="T62" fmla="*/ 156 w 971"/>
                <a:gd name="T63" fmla="*/ 78 h 823"/>
                <a:gd name="T64" fmla="*/ 49 w 971"/>
                <a:gd name="T65" fmla="*/ 18 h 823"/>
                <a:gd name="T66" fmla="*/ 11 w 971"/>
                <a:gd name="T67" fmla="*/ 1 h 823"/>
                <a:gd name="T68" fmla="*/ 5 w 971"/>
                <a:gd name="T69" fmla="*/ 1 h 823"/>
                <a:gd name="T70" fmla="*/ 0 w 971"/>
                <a:gd name="T71" fmla="*/ 5 h 823"/>
                <a:gd name="T72" fmla="*/ 0 w 971"/>
                <a:gd name="T73" fmla="*/ 10 h 823"/>
                <a:gd name="T74" fmla="*/ 4 w 971"/>
                <a:gd name="T75" fmla="*/ 1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1" h="823">
                  <a:moveTo>
                    <a:pt x="4" y="14"/>
                  </a:moveTo>
                  <a:lnTo>
                    <a:pt x="4" y="14"/>
                  </a:lnTo>
                  <a:lnTo>
                    <a:pt x="36" y="29"/>
                  </a:lnTo>
                  <a:lnTo>
                    <a:pt x="69" y="46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201" y="120"/>
                  </a:lnTo>
                  <a:lnTo>
                    <a:pt x="269" y="159"/>
                  </a:lnTo>
                  <a:lnTo>
                    <a:pt x="269" y="159"/>
                  </a:lnTo>
                  <a:lnTo>
                    <a:pt x="303" y="179"/>
                  </a:lnTo>
                  <a:lnTo>
                    <a:pt x="338" y="202"/>
                  </a:lnTo>
                  <a:lnTo>
                    <a:pt x="371" y="225"/>
                  </a:lnTo>
                  <a:lnTo>
                    <a:pt x="403" y="250"/>
                  </a:lnTo>
                  <a:lnTo>
                    <a:pt x="434" y="274"/>
                  </a:lnTo>
                  <a:lnTo>
                    <a:pt x="465" y="300"/>
                  </a:lnTo>
                  <a:lnTo>
                    <a:pt x="526" y="353"/>
                  </a:lnTo>
                  <a:lnTo>
                    <a:pt x="526" y="353"/>
                  </a:lnTo>
                  <a:lnTo>
                    <a:pt x="587" y="407"/>
                  </a:lnTo>
                  <a:lnTo>
                    <a:pt x="648" y="460"/>
                  </a:lnTo>
                  <a:lnTo>
                    <a:pt x="679" y="487"/>
                  </a:lnTo>
                  <a:lnTo>
                    <a:pt x="708" y="513"/>
                  </a:lnTo>
                  <a:lnTo>
                    <a:pt x="738" y="542"/>
                  </a:lnTo>
                  <a:lnTo>
                    <a:pt x="766" y="571"/>
                  </a:lnTo>
                  <a:lnTo>
                    <a:pt x="766" y="571"/>
                  </a:lnTo>
                  <a:lnTo>
                    <a:pt x="792" y="601"/>
                  </a:lnTo>
                  <a:lnTo>
                    <a:pt x="817" y="631"/>
                  </a:lnTo>
                  <a:lnTo>
                    <a:pt x="840" y="662"/>
                  </a:lnTo>
                  <a:lnTo>
                    <a:pt x="865" y="693"/>
                  </a:lnTo>
                  <a:lnTo>
                    <a:pt x="909" y="757"/>
                  </a:lnTo>
                  <a:lnTo>
                    <a:pt x="957" y="821"/>
                  </a:lnTo>
                  <a:lnTo>
                    <a:pt x="957" y="821"/>
                  </a:lnTo>
                  <a:lnTo>
                    <a:pt x="959" y="822"/>
                  </a:lnTo>
                  <a:lnTo>
                    <a:pt x="962" y="823"/>
                  </a:lnTo>
                  <a:lnTo>
                    <a:pt x="965" y="823"/>
                  </a:lnTo>
                  <a:lnTo>
                    <a:pt x="967" y="822"/>
                  </a:lnTo>
                  <a:lnTo>
                    <a:pt x="970" y="821"/>
                  </a:lnTo>
                  <a:lnTo>
                    <a:pt x="971" y="818"/>
                  </a:lnTo>
                  <a:lnTo>
                    <a:pt x="971" y="816"/>
                  </a:lnTo>
                  <a:lnTo>
                    <a:pt x="970" y="813"/>
                  </a:lnTo>
                  <a:lnTo>
                    <a:pt x="970" y="813"/>
                  </a:lnTo>
                  <a:lnTo>
                    <a:pt x="925" y="753"/>
                  </a:lnTo>
                  <a:lnTo>
                    <a:pt x="881" y="692"/>
                  </a:lnTo>
                  <a:lnTo>
                    <a:pt x="836" y="631"/>
                  </a:lnTo>
                  <a:lnTo>
                    <a:pt x="813" y="602"/>
                  </a:lnTo>
                  <a:lnTo>
                    <a:pt x="789" y="574"/>
                  </a:lnTo>
                  <a:lnTo>
                    <a:pt x="789" y="574"/>
                  </a:lnTo>
                  <a:lnTo>
                    <a:pt x="761" y="543"/>
                  </a:lnTo>
                  <a:lnTo>
                    <a:pt x="731" y="513"/>
                  </a:lnTo>
                  <a:lnTo>
                    <a:pt x="701" y="485"/>
                  </a:lnTo>
                  <a:lnTo>
                    <a:pt x="670" y="458"/>
                  </a:lnTo>
                  <a:lnTo>
                    <a:pt x="607" y="403"/>
                  </a:lnTo>
                  <a:lnTo>
                    <a:pt x="544" y="350"/>
                  </a:lnTo>
                  <a:lnTo>
                    <a:pt x="544" y="350"/>
                  </a:lnTo>
                  <a:lnTo>
                    <a:pt x="484" y="296"/>
                  </a:lnTo>
                  <a:lnTo>
                    <a:pt x="453" y="270"/>
                  </a:lnTo>
                  <a:lnTo>
                    <a:pt x="424" y="246"/>
                  </a:lnTo>
                  <a:lnTo>
                    <a:pt x="392" y="221"/>
                  </a:lnTo>
                  <a:lnTo>
                    <a:pt x="360" y="198"/>
                  </a:lnTo>
                  <a:lnTo>
                    <a:pt x="327" y="175"/>
                  </a:lnTo>
                  <a:lnTo>
                    <a:pt x="293" y="155"/>
                  </a:lnTo>
                  <a:lnTo>
                    <a:pt x="293" y="155"/>
                  </a:lnTo>
                  <a:lnTo>
                    <a:pt x="224" y="115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84" y="37"/>
                  </a:lnTo>
                  <a:lnTo>
                    <a:pt x="49" y="1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0" name="Freeform 318">
              <a:extLst>
                <a:ext uri="{FF2B5EF4-FFF2-40B4-BE49-F238E27FC236}">
                  <a16:creationId xmlns:a16="http://schemas.microsoft.com/office/drawing/2014/main" id="{3A5BEC1E-6752-7F4E-9A57-68EF874E8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480"/>
              <a:ext cx="461" cy="381"/>
            </a:xfrm>
            <a:custGeom>
              <a:avLst/>
              <a:gdLst>
                <a:gd name="T0" fmla="*/ 5 w 923"/>
                <a:gd name="T1" fmla="*/ 14 h 762"/>
                <a:gd name="T2" fmla="*/ 76 w 923"/>
                <a:gd name="T3" fmla="*/ 36 h 762"/>
                <a:gd name="T4" fmla="*/ 144 w 923"/>
                <a:gd name="T5" fmla="*/ 64 h 762"/>
                <a:gd name="T6" fmla="*/ 209 w 923"/>
                <a:gd name="T7" fmla="*/ 97 h 762"/>
                <a:gd name="T8" fmla="*/ 273 w 923"/>
                <a:gd name="T9" fmla="*/ 134 h 762"/>
                <a:gd name="T10" fmla="*/ 338 w 923"/>
                <a:gd name="T11" fmla="*/ 174 h 762"/>
                <a:gd name="T12" fmla="*/ 433 w 923"/>
                <a:gd name="T13" fmla="*/ 235 h 762"/>
                <a:gd name="T14" fmla="*/ 495 w 923"/>
                <a:gd name="T15" fmla="*/ 279 h 762"/>
                <a:gd name="T16" fmla="*/ 524 w 923"/>
                <a:gd name="T17" fmla="*/ 303 h 762"/>
                <a:gd name="T18" fmla="*/ 579 w 923"/>
                <a:gd name="T19" fmla="*/ 352 h 762"/>
                <a:gd name="T20" fmla="*/ 632 w 923"/>
                <a:gd name="T21" fmla="*/ 404 h 762"/>
                <a:gd name="T22" fmla="*/ 732 w 923"/>
                <a:gd name="T23" fmla="*/ 513 h 762"/>
                <a:gd name="T24" fmla="*/ 756 w 923"/>
                <a:gd name="T25" fmla="*/ 544 h 762"/>
                <a:gd name="T26" fmla="*/ 824 w 923"/>
                <a:gd name="T27" fmla="*/ 639 h 762"/>
                <a:gd name="T28" fmla="*/ 844 w 923"/>
                <a:gd name="T29" fmla="*/ 668 h 762"/>
                <a:gd name="T30" fmla="*/ 889 w 923"/>
                <a:gd name="T31" fmla="*/ 727 h 762"/>
                <a:gd name="T32" fmla="*/ 908 w 923"/>
                <a:gd name="T33" fmla="*/ 758 h 762"/>
                <a:gd name="T34" fmla="*/ 911 w 923"/>
                <a:gd name="T35" fmla="*/ 761 h 762"/>
                <a:gd name="T36" fmla="*/ 916 w 923"/>
                <a:gd name="T37" fmla="*/ 762 h 762"/>
                <a:gd name="T38" fmla="*/ 921 w 923"/>
                <a:gd name="T39" fmla="*/ 759 h 762"/>
                <a:gd name="T40" fmla="*/ 923 w 923"/>
                <a:gd name="T41" fmla="*/ 754 h 762"/>
                <a:gd name="T42" fmla="*/ 923 w 923"/>
                <a:gd name="T43" fmla="*/ 750 h 762"/>
                <a:gd name="T44" fmla="*/ 902 w 923"/>
                <a:gd name="T45" fmla="*/ 720 h 762"/>
                <a:gd name="T46" fmla="*/ 858 w 923"/>
                <a:gd name="T47" fmla="*/ 661 h 762"/>
                <a:gd name="T48" fmla="*/ 837 w 923"/>
                <a:gd name="T49" fmla="*/ 631 h 762"/>
                <a:gd name="T50" fmla="*/ 771 w 923"/>
                <a:gd name="T51" fmla="*/ 539 h 762"/>
                <a:gd name="T52" fmla="*/ 748 w 923"/>
                <a:gd name="T53" fmla="*/ 511 h 762"/>
                <a:gd name="T54" fmla="*/ 700 w 923"/>
                <a:gd name="T55" fmla="*/ 452 h 762"/>
                <a:gd name="T56" fmla="*/ 647 w 923"/>
                <a:gd name="T57" fmla="*/ 397 h 762"/>
                <a:gd name="T58" fmla="*/ 592 w 923"/>
                <a:gd name="T59" fmla="*/ 343 h 762"/>
                <a:gd name="T60" fmla="*/ 536 w 923"/>
                <a:gd name="T61" fmla="*/ 292 h 762"/>
                <a:gd name="T62" fmla="*/ 506 w 923"/>
                <a:gd name="T63" fmla="*/ 269 h 762"/>
                <a:gd name="T64" fmla="*/ 446 w 923"/>
                <a:gd name="T65" fmla="*/ 225 h 762"/>
                <a:gd name="T66" fmla="*/ 352 w 923"/>
                <a:gd name="T67" fmla="*/ 165 h 762"/>
                <a:gd name="T68" fmla="*/ 288 w 923"/>
                <a:gd name="T69" fmla="*/ 125 h 762"/>
                <a:gd name="T70" fmla="*/ 222 w 923"/>
                <a:gd name="T71" fmla="*/ 87 h 762"/>
                <a:gd name="T72" fmla="*/ 154 w 923"/>
                <a:gd name="T73" fmla="*/ 52 h 762"/>
                <a:gd name="T74" fmla="*/ 82 w 923"/>
                <a:gd name="T75" fmla="*/ 21 h 762"/>
                <a:gd name="T76" fmla="*/ 9 w 923"/>
                <a:gd name="T77" fmla="*/ 0 h 762"/>
                <a:gd name="T78" fmla="*/ 5 w 923"/>
                <a:gd name="T79" fmla="*/ 0 h 762"/>
                <a:gd name="T80" fmla="*/ 1 w 923"/>
                <a:gd name="T81" fmla="*/ 2 h 762"/>
                <a:gd name="T82" fmla="*/ 0 w 923"/>
                <a:gd name="T83" fmla="*/ 7 h 762"/>
                <a:gd name="T84" fmla="*/ 1 w 923"/>
                <a:gd name="T85" fmla="*/ 13 h 762"/>
                <a:gd name="T86" fmla="*/ 5 w 923"/>
                <a:gd name="T87" fmla="*/ 1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3" h="762">
                  <a:moveTo>
                    <a:pt x="5" y="14"/>
                  </a:moveTo>
                  <a:lnTo>
                    <a:pt x="5" y="14"/>
                  </a:lnTo>
                  <a:lnTo>
                    <a:pt x="41" y="24"/>
                  </a:lnTo>
                  <a:lnTo>
                    <a:pt x="76" y="36"/>
                  </a:lnTo>
                  <a:lnTo>
                    <a:pt x="110" y="50"/>
                  </a:lnTo>
                  <a:lnTo>
                    <a:pt x="144" y="64"/>
                  </a:lnTo>
                  <a:lnTo>
                    <a:pt x="177" y="80"/>
                  </a:lnTo>
                  <a:lnTo>
                    <a:pt x="209" y="97"/>
                  </a:lnTo>
                  <a:lnTo>
                    <a:pt x="241" y="116"/>
                  </a:lnTo>
                  <a:lnTo>
                    <a:pt x="273" y="134"/>
                  </a:lnTo>
                  <a:lnTo>
                    <a:pt x="273" y="134"/>
                  </a:lnTo>
                  <a:lnTo>
                    <a:pt x="338" y="174"/>
                  </a:lnTo>
                  <a:lnTo>
                    <a:pt x="402" y="214"/>
                  </a:lnTo>
                  <a:lnTo>
                    <a:pt x="433" y="235"/>
                  </a:lnTo>
                  <a:lnTo>
                    <a:pt x="465" y="257"/>
                  </a:lnTo>
                  <a:lnTo>
                    <a:pt x="495" y="279"/>
                  </a:lnTo>
                  <a:lnTo>
                    <a:pt x="524" y="303"/>
                  </a:lnTo>
                  <a:lnTo>
                    <a:pt x="524" y="303"/>
                  </a:lnTo>
                  <a:lnTo>
                    <a:pt x="552" y="328"/>
                  </a:lnTo>
                  <a:lnTo>
                    <a:pt x="579" y="352"/>
                  </a:lnTo>
                  <a:lnTo>
                    <a:pt x="606" y="378"/>
                  </a:lnTo>
                  <a:lnTo>
                    <a:pt x="632" y="404"/>
                  </a:lnTo>
                  <a:lnTo>
                    <a:pt x="683" y="458"/>
                  </a:lnTo>
                  <a:lnTo>
                    <a:pt x="732" y="513"/>
                  </a:lnTo>
                  <a:lnTo>
                    <a:pt x="732" y="513"/>
                  </a:lnTo>
                  <a:lnTo>
                    <a:pt x="756" y="544"/>
                  </a:lnTo>
                  <a:lnTo>
                    <a:pt x="779" y="575"/>
                  </a:lnTo>
                  <a:lnTo>
                    <a:pt x="824" y="639"/>
                  </a:lnTo>
                  <a:lnTo>
                    <a:pt x="824" y="639"/>
                  </a:lnTo>
                  <a:lnTo>
                    <a:pt x="844" y="668"/>
                  </a:lnTo>
                  <a:lnTo>
                    <a:pt x="867" y="698"/>
                  </a:lnTo>
                  <a:lnTo>
                    <a:pt x="889" y="727"/>
                  </a:lnTo>
                  <a:lnTo>
                    <a:pt x="899" y="743"/>
                  </a:lnTo>
                  <a:lnTo>
                    <a:pt x="908" y="758"/>
                  </a:lnTo>
                  <a:lnTo>
                    <a:pt x="908" y="758"/>
                  </a:lnTo>
                  <a:lnTo>
                    <a:pt x="911" y="761"/>
                  </a:lnTo>
                  <a:lnTo>
                    <a:pt x="914" y="762"/>
                  </a:lnTo>
                  <a:lnTo>
                    <a:pt x="916" y="762"/>
                  </a:lnTo>
                  <a:lnTo>
                    <a:pt x="919" y="761"/>
                  </a:lnTo>
                  <a:lnTo>
                    <a:pt x="921" y="759"/>
                  </a:lnTo>
                  <a:lnTo>
                    <a:pt x="923" y="757"/>
                  </a:lnTo>
                  <a:lnTo>
                    <a:pt x="923" y="754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12" y="735"/>
                  </a:lnTo>
                  <a:lnTo>
                    <a:pt x="902" y="720"/>
                  </a:lnTo>
                  <a:lnTo>
                    <a:pt x="880" y="690"/>
                  </a:lnTo>
                  <a:lnTo>
                    <a:pt x="858" y="661"/>
                  </a:lnTo>
                  <a:lnTo>
                    <a:pt x="837" y="631"/>
                  </a:lnTo>
                  <a:lnTo>
                    <a:pt x="837" y="631"/>
                  </a:lnTo>
                  <a:lnTo>
                    <a:pt x="794" y="570"/>
                  </a:lnTo>
                  <a:lnTo>
                    <a:pt x="771" y="539"/>
                  </a:lnTo>
                  <a:lnTo>
                    <a:pt x="748" y="511"/>
                  </a:lnTo>
                  <a:lnTo>
                    <a:pt x="748" y="511"/>
                  </a:lnTo>
                  <a:lnTo>
                    <a:pt x="724" y="481"/>
                  </a:lnTo>
                  <a:lnTo>
                    <a:pt x="700" y="452"/>
                  </a:lnTo>
                  <a:lnTo>
                    <a:pt x="673" y="424"/>
                  </a:lnTo>
                  <a:lnTo>
                    <a:pt x="647" y="397"/>
                  </a:lnTo>
                  <a:lnTo>
                    <a:pt x="620" y="370"/>
                  </a:lnTo>
                  <a:lnTo>
                    <a:pt x="592" y="343"/>
                  </a:lnTo>
                  <a:lnTo>
                    <a:pt x="564" y="317"/>
                  </a:lnTo>
                  <a:lnTo>
                    <a:pt x="536" y="292"/>
                  </a:lnTo>
                  <a:lnTo>
                    <a:pt x="536" y="292"/>
                  </a:lnTo>
                  <a:lnTo>
                    <a:pt x="506" y="269"/>
                  </a:lnTo>
                  <a:lnTo>
                    <a:pt x="477" y="247"/>
                  </a:lnTo>
                  <a:lnTo>
                    <a:pt x="446" y="225"/>
                  </a:lnTo>
                  <a:lnTo>
                    <a:pt x="415" y="205"/>
                  </a:lnTo>
                  <a:lnTo>
                    <a:pt x="352" y="165"/>
                  </a:lnTo>
                  <a:lnTo>
                    <a:pt x="288" y="125"/>
                  </a:lnTo>
                  <a:lnTo>
                    <a:pt x="288" y="125"/>
                  </a:lnTo>
                  <a:lnTo>
                    <a:pt x="255" y="106"/>
                  </a:lnTo>
                  <a:lnTo>
                    <a:pt x="222" y="87"/>
                  </a:lnTo>
                  <a:lnTo>
                    <a:pt x="188" y="69"/>
                  </a:lnTo>
                  <a:lnTo>
                    <a:pt x="154" y="52"/>
                  </a:lnTo>
                  <a:lnTo>
                    <a:pt x="118" y="36"/>
                  </a:lnTo>
                  <a:lnTo>
                    <a:pt x="82" y="21"/>
                  </a:lnTo>
                  <a:lnTo>
                    <a:pt x="46" y="1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1" name="Freeform 319">
              <a:extLst>
                <a:ext uri="{FF2B5EF4-FFF2-40B4-BE49-F238E27FC236}">
                  <a16:creationId xmlns:a16="http://schemas.microsoft.com/office/drawing/2014/main" id="{69FBA346-CA86-CFD2-6C2F-78A3EFDD2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343"/>
              <a:ext cx="474" cy="406"/>
            </a:xfrm>
            <a:custGeom>
              <a:avLst/>
              <a:gdLst>
                <a:gd name="T0" fmla="*/ 5 w 947"/>
                <a:gd name="T1" fmla="*/ 15 h 812"/>
                <a:gd name="T2" fmla="*/ 80 w 947"/>
                <a:gd name="T3" fmla="*/ 37 h 812"/>
                <a:gd name="T4" fmla="*/ 117 w 947"/>
                <a:gd name="T5" fmla="*/ 51 h 812"/>
                <a:gd name="T6" fmla="*/ 151 w 947"/>
                <a:gd name="T7" fmla="*/ 67 h 812"/>
                <a:gd name="T8" fmla="*/ 185 w 947"/>
                <a:gd name="T9" fmla="*/ 87 h 812"/>
                <a:gd name="T10" fmla="*/ 251 w 947"/>
                <a:gd name="T11" fmla="*/ 126 h 812"/>
                <a:gd name="T12" fmla="*/ 285 w 947"/>
                <a:gd name="T13" fmla="*/ 146 h 812"/>
                <a:gd name="T14" fmla="*/ 353 w 947"/>
                <a:gd name="T15" fmla="*/ 181 h 812"/>
                <a:gd name="T16" fmla="*/ 421 w 947"/>
                <a:gd name="T17" fmla="*/ 219 h 812"/>
                <a:gd name="T18" fmla="*/ 455 w 947"/>
                <a:gd name="T19" fmla="*/ 240 h 812"/>
                <a:gd name="T20" fmla="*/ 522 w 947"/>
                <a:gd name="T21" fmla="*/ 288 h 812"/>
                <a:gd name="T22" fmla="*/ 555 w 947"/>
                <a:gd name="T23" fmla="*/ 312 h 812"/>
                <a:gd name="T24" fmla="*/ 614 w 947"/>
                <a:gd name="T25" fmla="*/ 362 h 812"/>
                <a:gd name="T26" fmla="*/ 669 w 947"/>
                <a:gd name="T27" fmla="*/ 416 h 812"/>
                <a:gd name="T28" fmla="*/ 723 w 947"/>
                <a:gd name="T29" fmla="*/ 474 h 812"/>
                <a:gd name="T30" fmla="*/ 772 w 947"/>
                <a:gd name="T31" fmla="*/ 532 h 812"/>
                <a:gd name="T32" fmla="*/ 795 w 947"/>
                <a:gd name="T33" fmla="*/ 564 h 812"/>
                <a:gd name="T34" fmla="*/ 836 w 947"/>
                <a:gd name="T35" fmla="*/ 634 h 812"/>
                <a:gd name="T36" fmla="*/ 893 w 947"/>
                <a:gd name="T37" fmla="*/ 739 h 812"/>
                <a:gd name="T38" fmla="*/ 933 w 947"/>
                <a:gd name="T39" fmla="*/ 808 h 812"/>
                <a:gd name="T40" fmla="*/ 936 w 947"/>
                <a:gd name="T41" fmla="*/ 810 h 812"/>
                <a:gd name="T42" fmla="*/ 941 w 947"/>
                <a:gd name="T43" fmla="*/ 812 h 812"/>
                <a:gd name="T44" fmla="*/ 946 w 947"/>
                <a:gd name="T45" fmla="*/ 809 h 812"/>
                <a:gd name="T46" fmla="*/ 947 w 947"/>
                <a:gd name="T47" fmla="*/ 804 h 812"/>
                <a:gd name="T48" fmla="*/ 946 w 947"/>
                <a:gd name="T49" fmla="*/ 800 h 812"/>
                <a:gd name="T50" fmla="*/ 906 w 947"/>
                <a:gd name="T51" fmla="*/ 731 h 812"/>
                <a:gd name="T52" fmla="*/ 848 w 947"/>
                <a:gd name="T53" fmla="*/ 626 h 812"/>
                <a:gd name="T54" fmla="*/ 807 w 947"/>
                <a:gd name="T55" fmla="*/ 558 h 812"/>
                <a:gd name="T56" fmla="*/ 784 w 947"/>
                <a:gd name="T57" fmla="*/ 525 h 812"/>
                <a:gd name="T58" fmla="*/ 736 w 947"/>
                <a:gd name="T59" fmla="*/ 465 h 812"/>
                <a:gd name="T60" fmla="*/ 682 w 947"/>
                <a:gd name="T61" fmla="*/ 407 h 812"/>
                <a:gd name="T62" fmla="*/ 624 w 947"/>
                <a:gd name="T63" fmla="*/ 353 h 812"/>
                <a:gd name="T64" fmla="*/ 565 w 947"/>
                <a:gd name="T65" fmla="*/ 302 h 812"/>
                <a:gd name="T66" fmla="*/ 535 w 947"/>
                <a:gd name="T67" fmla="*/ 278 h 812"/>
                <a:gd name="T68" fmla="*/ 469 w 947"/>
                <a:gd name="T69" fmla="*/ 231 h 812"/>
                <a:gd name="T70" fmla="*/ 436 w 947"/>
                <a:gd name="T71" fmla="*/ 210 h 812"/>
                <a:gd name="T72" fmla="*/ 364 w 947"/>
                <a:gd name="T73" fmla="*/ 170 h 812"/>
                <a:gd name="T74" fmla="*/ 292 w 947"/>
                <a:gd name="T75" fmla="*/ 132 h 812"/>
                <a:gd name="T76" fmla="*/ 257 w 947"/>
                <a:gd name="T77" fmla="*/ 112 h 812"/>
                <a:gd name="T78" fmla="*/ 187 w 947"/>
                <a:gd name="T79" fmla="*/ 70 h 812"/>
                <a:gd name="T80" fmla="*/ 153 w 947"/>
                <a:gd name="T81" fmla="*/ 50 h 812"/>
                <a:gd name="T82" fmla="*/ 118 w 947"/>
                <a:gd name="T83" fmla="*/ 33 h 812"/>
                <a:gd name="T84" fmla="*/ 82 w 947"/>
                <a:gd name="T85" fmla="*/ 21 h 812"/>
                <a:gd name="T86" fmla="*/ 9 w 947"/>
                <a:gd name="T87" fmla="*/ 0 h 812"/>
                <a:gd name="T88" fmla="*/ 3 w 947"/>
                <a:gd name="T89" fmla="*/ 0 h 812"/>
                <a:gd name="T90" fmla="*/ 0 w 947"/>
                <a:gd name="T91" fmla="*/ 5 h 812"/>
                <a:gd name="T92" fmla="*/ 0 w 947"/>
                <a:gd name="T93" fmla="*/ 10 h 812"/>
                <a:gd name="T94" fmla="*/ 5 w 947"/>
                <a:gd name="T95" fmla="*/ 15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7" h="812">
                  <a:moveTo>
                    <a:pt x="5" y="15"/>
                  </a:moveTo>
                  <a:lnTo>
                    <a:pt x="5" y="15"/>
                  </a:lnTo>
                  <a:lnTo>
                    <a:pt x="43" y="25"/>
                  </a:lnTo>
                  <a:lnTo>
                    <a:pt x="80" y="37"/>
                  </a:lnTo>
                  <a:lnTo>
                    <a:pt x="99" y="43"/>
                  </a:lnTo>
                  <a:lnTo>
                    <a:pt x="117" y="51"/>
                  </a:lnTo>
                  <a:lnTo>
                    <a:pt x="135" y="59"/>
                  </a:lnTo>
                  <a:lnTo>
                    <a:pt x="151" y="67"/>
                  </a:lnTo>
                  <a:lnTo>
                    <a:pt x="151" y="67"/>
                  </a:lnTo>
                  <a:lnTo>
                    <a:pt x="185" y="87"/>
                  </a:lnTo>
                  <a:lnTo>
                    <a:pt x="218" y="106"/>
                  </a:lnTo>
                  <a:lnTo>
                    <a:pt x="251" y="126"/>
                  </a:lnTo>
                  <a:lnTo>
                    <a:pt x="285" y="146"/>
                  </a:lnTo>
                  <a:lnTo>
                    <a:pt x="285" y="146"/>
                  </a:lnTo>
                  <a:lnTo>
                    <a:pt x="318" y="164"/>
                  </a:lnTo>
                  <a:lnTo>
                    <a:pt x="353" y="181"/>
                  </a:lnTo>
                  <a:lnTo>
                    <a:pt x="386" y="199"/>
                  </a:lnTo>
                  <a:lnTo>
                    <a:pt x="421" y="219"/>
                  </a:lnTo>
                  <a:lnTo>
                    <a:pt x="421" y="219"/>
                  </a:lnTo>
                  <a:lnTo>
                    <a:pt x="455" y="240"/>
                  </a:lnTo>
                  <a:lnTo>
                    <a:pt x="488" y="263"/>
                  </a:lnTo>
                  <a:lnTo>
                    <a:pt x="522" y="288"/>
                  </a:lnTo>
                  <a:lnTo>
                    <a:pt x="555" y="312"/>
                  </a:lnTo>
                  <a:lnTo>
                    <a:pt x="555" y="312"/>
                  </a:lnTo>
                  <a:lnTo>
                    <a:pt x="585" y="338"/>
                  </a:lnTo>
                  <a:lnTo>
                    <a:pt x="614" y="362"/>
                  </a:lnTo>
                  <a:lnTo>
                    <a:pt x="642" y="389"/>
                  </a:lnTo>
                  <a:lnTo>
                    <a:pt x="669" y="416"/>
                  </a:lnTo>
                  <a:lnTo>
                    <a:pt x="696" y="444"/>
                  </a:lnTo>
                  <a:lnTo>
                    <a:pt x="723" y="474"/>
                  </a:lnTo>
                  <a:lnTo>
                    <a:pt x="747" y="503"/>
                  </a:lnTo>
                  <a:lnTo>
                    <a:pt x="772" y="532"/>
                  </a:lnTo>
                  <a:lnTo>
                    <a:pt x="772" y="532"/>
                  </a:lnTo>
                  <a:lnTo>
                    <a:pt x="795" y="564"/>
                  </a:lnTo>
                  <a:lnTo>
                    <a:pt x="816" y="599"/>
                  </a:lnTo>
                  <a:lnTo>
                    <a:pt x="836" y="634"/>
                  </a:lnTo>
                  <a:lnTo>
                    <a:pt x="855" y="668"/>
                  </a:lnTo>
                  <a:lnTo>
                    <a:pt x="893" y="739"/>
                  </a:lnTo>
                  <a:lnTo>
                    <a:pt x="913" y="773"/>
                  </a:lnTo>
                  <a:lnTo>
                    <a:pt x="933" y="808"/>
                  </a:lnTo>
                  <a:lnTo>
                    <a:pt x="933" y="808"/>
                  </a:lnTo>
                  <a:lnTo>
                    <a:pt x="936" y="810"/>
                  </a:lnTo>
                  <a:lnTo>
                    <a:pt x="938" y="812"/>
                  </a:lnTo>
                  <a:lnTo>
                    <a:pt x="941" y="812"/>
                  </a:lnTo>
                  <a:lnTo>
                    <a:pt x="943" y="810"/>
                  </a:lnTo>
                  <a:lnTo>
                    <a:pt x="946" y="809"/>
                  </a:lnTo>
                  <a:lnTo>
                    <a:pt x="947" y="807"/>
                  </a:lnTo>
                  <a:lnTo>
                    <a:pt x="947" y="804"/>
                  </a:lnTo>
                  <a:lnTo>
                    <a:pt x="946" y="800"/>
                  </a:lnTo>
                  <a:lnTo>
                    <a:pt x="946" y="800"/>
                  </a:lnTo>
                  <a:lnTo>
                    <a:pt x="925" y="766"/>
                  </a:lnTo>
                  <a:lnTo>
                    <a:pt x="906" y="731"/>
                  </a:lnTo>
                  <a:lnTo>
                    <a:pt x="868" y="661"/>
                  </a:lnTo>
                  <a:lnTo>
                    <a:pt x="848" y="626"/>
                  </a:lnTo>
                  <a:lnTo>
                    <a:pt x="829" y="591"/>
                  </a:lnTo>
                  <a:lnTo>
                    <a:pt x="807" y="558"/>
                  </a:lnTo>
                  <a:lnTo>
                    <a:pt x="784" y="525"/>
                  </a:lnTo>
                  <a:lnTo>
                    <a:pt x="784" y="525"/>
                  </a:lnTo>
                  <a:lnTo>
                    <a:pt x="760" y="494"/>
                  </a:lnTo>
                  <a:lnTo>
                    <a:pt x="736" y="465"/>
                  </a:lnTo>
                  <a:lnTo>
                    <a:pt x="709" y="435"/>
                  </a:lnTo>
                  <a:lnTo>
                    <a:pt x="682" y="407"/>
                  </a:lnTo>
                  <a:lnTo>
                    <a:pt x="654" y="379"/>
                  </a:lnTo>
                  <a:lnTo>
                    <a:pt x="624" y="353"/>
                  </a:lnTo>
                  <a:lnTo>
                    <a:pt x="595" y="326"/>
                  </a:lnTo>
                  <a:lnTo>
                    <a:pt x="565" y="302"/>
                  </a:lnTo>
                  <a:lnTo>
                    <a:pt x="565" y="302"/>
                  </a:lnTo>
                  <a:lnTo>
                    <a:pt x="535" y="278"/>
                  </a:lnTo>
                  <a:lnTo>
                    <a:pt x="503" y="254"/>
                  </a:lnTo>
                  <a:lnTo>
                    <a:pt x="469" y="231"/>
                  </a:lnTo>
                  <a:lnTo>
                    <a:pt x="436" y="210"/>
                  </a:lnTo>
                  <a:lnTo>
                    <a:pt x="436" y="210"/>
                  </a:lnTo>
                  <a:lnTo>
                    <a:pt x="400" y="189"/>
                  </a:lnTo>
                  <a:lnTo>
                    <a:pt x="364" y="170"/>
                  </a:lnTo>
                  <a:lnTo>
                    <a:pt x="328" y="151"/>
                  </a:lnTo>
                  <a:lnTo>
                    <a:pt x="292" y="132"/>
                  </a:lnTo>
                  <a:lnTo>
                    <a:pt x="292" y="132"/>
                  </a:lnTo>
                  <a:lnTo>
                    <a:pt x="257" y="112"/>
                  </a:lnTo>
                  <a:lnTo>
                    <a:pt x="222" y="91"/>
                  </a:lnTo>
                  <a:lnTo>
                    <a:pt x="187" y="70"/>
                  </a:lnTo>
                  <a:lnTo>
                    <a:pt x="153" y="50"/>
                  </a:lnTo>
                  <a:lnTo>
                    <a:pt x="153" y="50"/>
                  </a:lnTo>
                  <a:lnTo>
                    <a:pt x="136" y="41"/>
                  </a:lnTo>
                  <a:lnTo>
                    <a:pt x="118" y="33"/>
                  </a:lnTo>
                  <a:lnTo>
                    <a:pt x="100" y="26"/>
                  </a:lnTo>
                  <a:lnTo>
                    <a:pt x="82" y="2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2" name="Freeform 320">
              <a:extLst>
                <a:ext uri="{FF2B5EF4-FFF2-40B4-BE49-F238E27FC236}">
                  <a16:creationId xmlns:a16="http://schemas.microsoft.com/office/drawing/2014/main" id="{78653790-3C03-898A-4783-DFADA3DBD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667"/>
              <a:ext cx="2318" cy="2922"/>
            </a:xfrm>
            <a:custGeom>
              <a:avLst/>
              <a:gdLst>
                <a:gd name="T0" fmla="*/ 4624 w 4637"/>
                <a:gd name="T1" fmla="*/ 3 h 5844"/>
                <a:gd name="T2" fmla="*/ 4624 w 4637"/>
                <a:gd name="T3" fmla="*/ 3 h 5844"/>
                <a:gd name="T4" fmla="*/ 4484 w 4637"/>
                <a:gd name="T5" fmla="*/ 181 h 5844"/>
                <a:gd name="T6" fmla="*/ 4484 w 4637"/>
                <a:gd name="T7" fmla="*/ 181 h 5844"/>
                <a:gd name="T8" fmla="*/ 4104 w 4637"/>
                <a:gd name="T9" fmla="*/ 660 h 5844"/>
                <a:gd name="T10" fmla="*/ 4104 w 4637"/>
                <a:gd name="T11" fmla="*/ 660 h 5844"/>
                <a:gd name="T12" fmla="*/ 3548 w 4637"/>
                <a:gd name="T13" fmla="*/ 1361 h 5844"/>
                <a:gd name="T14" fmla="*/ 3548 w 4637"/>
                <a:gd name="T15" fmla="*/ 1361 h 5844"/>
                <a:gd name="T16" fmla="*/ 2878 w 4637"/>
                <a:gd name="T17" fmla="*/ 2204 h 5844"/>
                <a:gd name="T18" fmla="*/ 2878 w 4637"/>
                <a:gd name="T19" fmla="*/ 2204 h 5844"/>
                <a:gd name="T20" fmla="*/ 2159 w 4637"/>
                <a:gd name="T21" fmla="*/ 3111 h 5844"/>
                <a:gd name="T22" fmla="*/ 2159 w 4637"/>
                <a:gd name="T23" fmla="*/ 3111 h 5844"/>
                <a:gd name="T24" fmla="*/ 1454 w 4637"/>
                <a:gd name="T25" fmla="*/ 4000 h 5844"/>
                <a:gd name="T26" fmla="*/ 1454 w 4637"/>
                <a:gd name="T27" fmla="*/ 4000 h 5844"/>
                <a:gd name="T28" fmla="*/ 825 w 4637"/>
                <a:gd name="T29" fmla="*/ 4792 h 5844"/>
                <a:gd name="T30" fmla="*/ 825 w 4637"/>
                <a:gd name="T31" fmla="*/ 4792 h 5844"/>
                <a:gd name="T32" fmla="*/ 336 w 4637"/>
                <a:gd name="T33" fmla="*/ 5409 h 5844"/>
                <a:gd name="T34" fmla="*/ 336 w 4637"/>
                <a:gd name="T35" fmla="*/ 5409 h 5844"/>
                <a:gd name="T36" fmla="*/ 50 w 4637"/>
                <a:gd name="T37" fmla="*/ 5770 h 5844"/>
                <a:gd name="T38" fmla="*/ 50 w 4637"/>
                <a:gd name="T39" fmla="*/ 5770 h 5844"/>
                <a:gd name="T40" fmla="*/ 1 w 4637"/>
                <a:gd name="T41" fmla="*/ 5830 h 5844"/>
                <a:gd name="T42" fmla="*/ 1 w 4637"/>
                <a:gd name="T43" fmla="*/ 5830 h 5844"/>
                <a:gd name="T44" fmla="*/ 0 w 4637"/>
                <a:gd name="T45" fmla="*/ 5833 h 5844"/>
                <a:gd name="T46" fmla="*/ 0 w 4637"/>
                <a:gd name="T47" fmla="*/ 5836 h 5844"/>
                <a:gd name="T48" fmla="*/ 1 w 4637"/>
                <a:gd name="T49" fmla="*/ 5839 h 5844"/>
                <a:gd name="T50" fmla="*/ 3 w 4637"/>
                <a:gd name="T51" fmla="*/ 5842 h 5844"/>
                <a:gd name="T52" fmla="*/ 5 w 4637"/>
                <a:gd name="T53" fmla="*/ 5843 h 5844"/>
                <a:gd name="T54" fmla="*/ 8 w 4637"/>
                <a:gd name="T55" fmla="*/ 5844 h 5844"/>
                <a:gd name="T56" fmla="*/ 10 w 4637"/>
                <a:gd name="T57" fmla="*/ 5843 h 5844"/>
                <a:gd name="T58" fmla="*/ 13 w 4637"/>
                <a:gd name="T59" fmla="*/ 5842 h 5844"/>
                <a:gd name="T60" fmla="*/ 13 w 4637"/>
                <a:gd name="T61" fmla="*/ 5842 h 5844"/>
                <a:gd name="T62" fmla="*/ 154 w 4637"/>
                <a:gd name="T63" fmla="*/ 5664 h 5844"/>
                <a:gd name="T64" fmla="*/ 154 w 4637"/>
                <a:gd name="T65" fmla="*/ 5664 h 5844"/>
                <a:gd name="T66" fmla="*/ 533 w 4637"/>
                <a:gd name="T67" fmla="*/ 5184 h 5844"/>
                <a:gd name="T68" fmla="*/ 533 w 4637"/>
                <a:gd name="T69" fmla="*/ 5184 h 5844"/>
                <a:gd name="T70" fmla="*/ 1089 w 4637"/>
                <a:gd name="T71" fmla="*/ 4484 h 5844"/>
                <a:gd name="T72" fmla="*/ 1089 w 4637"/>
                <a:gd name="T73" fmla="*/ 4484 h 5844"/>
                <a:gd name="T74" fmla="*/ 1759 w 4637"/>
                <a:gd name="T75" fmla="*/ 3640 h 5844"/>
                <a:gd name="T76" fmla="*/ 1759 w 4637"/>
                <a:gd name="T77" fmla="*/ 3640 h 5844"/>
                <a:gd name="T78" fmla="*/ 2478 w 4637"/>
                <a:gd name="T79" fmla="*/ 2734 h 5844"/>
                <a:gd name="T80" fmla="*/ 2478 w 4637"/>
                <a:gd name="T81" fmla="*/ 2734 h 5844"/>
                <a:gd name="T82" fmla="*/ 3183 w 4637"/>
                <a:gd name="T83" fmla="*/ 1844 h 5844"/>
                <a:gd name="T84" fmla="*/ 3183 w 4637"/>
                <a:gd name="T85" fmla="*/ 1844 h 5844"/>
                <a:gd name="T86" fmla="*/ 3812 w 4637"/>
                <a:gd name="T87" fmla="*/ 1052 h 5844"/>
                <a:gd name="T88" fmla="*/ 3812 w 4637"/>
                <a:gd name="T89" fmla="*/ 1052 h 5844"/>
                <a:gd name="T90" fmla="*/ 4301 w 4637"/>
                <a:gd name="T91" fmla="*/ 435 h 5844"/>
                <a:gd name="T92" fmla="*/ 4301 w 4637"/>
                <a:gd name="T93" fmla="*/ 435 h 5844"/>
                <a:gd name="T94" fmla="*/ 4587 w 4637"/>
                <a:gd name="T95" fmla="*/ 75 h 5844"/>
                <a:gd name="T96" fmla="*/ 4587 w 4637"/>
                <a:gd name="T97" fmla="*/ 75 h 5844"/>
                <a:gd name="T98" fmla="*/ 4636 w 4637"/>
                <a:gd name="T99" fmla="*/ 15 h 5844"/>
                <a:gd name="T100" fmla="*/ 4636 w 4637"/>
                <a:gd name="T101" fmla="*/ 15 h 5844"/>
                <a:gd name="T102" fmla="*/ 4637 w 4637"/>
                <a:gd name="T103" fmla="*/ 11 h 5844"/>
                <a:gd name="T104" fmla="*/ 4637 w 4637"/>
                <a:gd name="T105" fmla="*/ 8 h 5844"/>
                <a:gd name="T106" fmla="*/ 4637 w 4637"/>
                <a:gd name="T107" fmla="*/ 6 h 5844"/>
                <a:gd name="T108" fmla="*/ 4634 w 4637"/>
                <a:gd name="T109" fmla="*/ 3 h 5844"/>
                <a:gd name="T110" fmla="*/ 4632 w 4637"/>
                <a:gd name="T111" fmla="*/ 0 h 5844"/>
                <a:gd name="T112" fmla="*/ 4629 w 4637"/>
                <a:gd name="T113" fmla="*/ 0 h 5844"/>
                <a:gd name="T114" fmla="*/ 4627 w 4637"/>
                <a:gd name="T115" fmla="*/ 0 h 5844"/>
                <a:gd name="T116" fmla="*/ 4624 w 4637"/>
                <a:gd name="T117" fmla="*/ 3 h 5844"/>
                <a:gd name="T118" fmla="*/ 4624 w 4637"/>
                <a:gd name="T119" fmla="*/ 3 h 5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37" h="5844">
                  <a:moveTo>
                    <a:pt x="4624" y="3"/>
                  </a:moveTo>
                  <a:lnTo>
                    <a:pt x="4624" y="3"/>
                  </a:lnTo>
                  <a:lnTo>
                    <a:pt x="4484" y="181"/>
                  </a:lnTo>
                  <a:lnTo>
                    <a:pt x="4484" y="181"/>
                  </a:lnTo>
                  <a:lnTo>
                    <a:pt x="4104" y="660"/>
                  </a:lnTo>
                  <a:lnTo>
                    <a:pt x="4104" y="660"/>
                  </a:lnTo>
                  <a:lnTo>
                    <a:pt x="3548" y="1361"/>
                  </a:lnTo>
                  <a:lnTo>
                    <a:pt x="3548" y="1361"/>
                  </a:lnTo>
                  <a:lnTo>
                    <a:pt x="2878" y="2204"/>
                  </a:lnTo>
                  <a:lnTo>
                    <a:pt x="2878" y="2204"/>
                  </a:lnTo>
                  <a:lnTo>
                    <a:pt x="2159" y="3111"/>
                  </a:lnTo>
                  <a:lnTo>
                    <a:pt x="2159" y="3111"/>
                  </a:lnTo>
                  <a:lnTo>
                    <a:pt x="1454" y="4000"/>
                  </a:lnTo>
                  <a:lnTo>
                    <a:pt x="1454" y="4000"/>
                  </a:lnTo>
                  <a:lnTo>
                    <a:pt x="825" y="4792"/>
                  </a:lnTo>
                  <a:lnTo>
                    <a:pt x="825" y="4792"/>
                  </a:lnTo>
                  <a:lnTo>
                    <a:pt x="336" y="5409"/>
                  </a:lnTo>
                  <a:lnTo>
                    <a:pt x="336" y="5409"/>
                  </a:lnTo>
                  <a:lnTo>
                    <a:pt x="50" y="5770"/>
                  </a:lnTo>
                  <a:lnTo>
                    <a:pt x="50" y="5770"/>
                  </a:lnTo>
                  <a:lnTo>
                    <a:pt x="1" y="5830"/>
                  </a:lnTo>
                  <a:lnTo>
                    <a:pt x="1" y="5830"/>
                  </a:lnTo>
                  <a:lnTo>
                    <a:pt x="0" y="5833"/>
                  </a:lnTo>
                  <a:lnTo>
                    <a:pt x="0" y="5836"/>
                  </a:lnTo>
                  <a:lnTo>
                    <a:pt x="1" y="5839"/>
                  </a:lnTo>
                  <a:lnTo>
                    <a:pt x="3" y="5842"/>
                  </a:lnTo>
                  <a:lnTo>
                    <a:pt x="5" y="5843"/>
                  </a:lnTo>
                  <a:lnTo>
                    <a:pt x="8" y="5844"/>
                  </a:lnTo>
                  <a:lnTo>
                    <a:pt x="10" y="5843"/>
                  </a:lnTo>
                  <a:lnTo>
                    <a:pt x="13" y="5842"/>
                  </a:lnTo>
                  <a:lnTo>
                    <a:pt x="13" y="5842"/>
                  </a:lnTo>
                  <a:lnTo>
                    <a:pt x="154" y="5664"/>
                  </a:lnTo>
                  <a:lnTo>
                    <a:pt x="154" y="5664"/>
                  </a:lnTo>
                  <a:lnTo>
                    <a:pt x="533" y="5184"/>
                  </a:lnTo>
                  <a:lnTo>
                    <a:pt x="533" y="5184"/>
                  </a:lnTo>
                  <a:lnTo>
                    <a:pt x="1089" y="4484"/>
                  </a:lnTo>
                  <a:lnTo>
                    <a:pt x="1089" y="4484"/>
                  </a:lnTo>
                  <a:lnTo>
                    <a:pt x="1759" y="3640"/>
                  </a:lnTo>
                  <a:lnTo>
                    <a:pt x="1759" y="3640"/>
                  </a:lnTo>
                  <a:lnTo>
                    <a:pt x="2478" y="2734"/>
                  </a:lnTo>
                  <a:lnTo>
                    <a:pt x="2478" y="2734"/>
                  </a:lnTo>
                  <a:lnTo>
                    <a:pt x="3183" y="1844"/>
                  </a:lnTo>
                  <a:lnTo>
                    <a:pt x="3183" y="1844"/>
                  </a:lnTo>
                  <a:lnTo>
                    <a:pt x="3812" y="1052"/>
                  </a:lnTo>
                  <a:lnTo>
                    <a:pt x="3812" y="1052"/>
                  </a:lnTo>
                  <a:lnTo>
                    <a:pt x="4301" y="435"/>
                  </a:lnTo>
                  <a:lnTo>
                    <a:pt x="4301" y="435"/>
                  </a:lnTo>
                  <a:lnTo>
                    <a:pt x="4587" y="75"/>
                  </a:lnTo>
                  <a:lnTo>
                    <a:pt x="4587" y="75"/>
                  </a:lnTo>
                  <a:lnTo>
                    <a:pt x="4636" y="15"/>
                  </a:lnTo>
                  <a:lnTo>
                    <a:pt x="4636" y="15"/>
                  </a:lnTo>
                  <a:lnTo>
                    <a:pt x="4637" y="11"/>
                  </a:lnTo>
                  <a:lnTo>
                    <a:pt x="4637" y="8"/>
                  </a:lnTo>
                  <a:lnTo>
                    <a:pt x="4637" y="6"/>
                  </a:lnTo>
                  <a:lnTo>
                    <a:pt x="4634" y="3"/>
                  </a:lnTo>
                  <a:lnTo>
                    <a:pt x="4632" y="0"/>
                  </a:lnTo>
                  <a:lnTo>
                    <a:pt x="4629" y="0"/>
                  </a:lnTo>
                  <a:lnTo>
                    <a:pt x="4627" y="0"/>
                  </a:lnTo>
                  <a:lnTo>
                    <a:pt x="4624" y="3"/>
                  </a:lnTo>
                  <a:lnTo>
                    <a:pt x="462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3" name="Freeform 321">
              <a:extLst>
                <a:ext uri="{FF2B5EF4-FFF2-40B4-BE49-F238E27FC236}">
                  <a16:creationId xmlns:a16="http://schemas.microsoft.com/office/drawing/2014/main" id="{82FA09DA-A80C-9D1A-2BD9-293135732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854"/>
              <a:ext cx="2004" cy="2424"/>
            </a:xfrm>
            <a:custGeom>
              <a:avLst/>
              <a:gdLst>
                <a:gd name="T0" fmla="*/ 3996 w 4009"/>
                <a:gd name="T1" fmla="*/ 2 h 4848"/>
                <a:gd name="T2" fmla="*/ 3996 w 4009"/>
                <a:gd name="T3" fmla="*/ 2 h 4848"/>
                <a:gd name="T4" fmla="*/ 3864 w 4009"/>
                <a:gd name="T5" fmla="*/ 161 h 4848"/>
                <a:gd name="T6" fmla="*/ 3864 w 4009"/>
                <a:gd name="T7" fmla="*/ 161 h 4848"/>
                <a:gd name="T8" fmla="*/ 3509 w 4009"/>
                <a:gd name="T9" fmla="*/ 590 h 4848"/>
                <a:gd name="T10" fmla="*/ 3509 w 4009"/>
                <a:gd name="T11" fmla="*/ 590 h 4848"/>
                <a:gd name="T12" fmla="*/ 2996 w 4009"/>
                <a:gd name="T13" fmla="*/ 1213 h 4848"/>
                <a:gd name="T14" fmla="*/ 2996 w 4009"/>
                <a:gd name="T15" fmla="*/ 1213 h 4848"/>
                <a:gd name="T16" fmla="*/ 2382 w 4009"/>
                <a:gd name="T17" fmla="*/ 1956 h 4848"/>
                <a:gd name="T18" fmla="*/ 2382 w 4009"/>
                <a:gd name="T19" fmla="*/ 1956 h 4848"/>
                <a:gd name="T20" fmla="*/ 1732 w 4009"/>
                <a:gd name="T21" fmla="*/ 2741 h 4848"/>
                <a:gd name="T22" fmla="*/ 1732 w 4009"/>
                <a:gd name="T23" fmla="*/ 2741 h 4848"/>
                <a:gd name="T24" fmla="*/ 1108 w 4009"/>
                <a:gd name="T25" fmla="*/ 3496 h 4848"/>
                <a:gd name="T26" fmla="*/ 1108 w 4009"/>
                <a:gd name="T27" fmla="*/ 3496 h 4848"/>
                <a:gd name="T28" fmla="*/ 570 w 4009"/>
                <a:gd name="T29" fmla="*/ 4147 h 4848"/>
                <a:gd name="T30" fmla="*/ 570 w 4009"/>
                <a:gd name="T31" fmla="*/ 4147 h 4848"/>
                <a:gd name="T32" fmla="*/ 183 w 4009"/>
                <a:gd name="T33" fmla="*/ 4616 h 4848"/>
                <a:gd name="T34" fmla="*/ 183 w 4009"/>
                <a:gd name="T35" fmla="*/ 4616 h 4848"/>
                <a:gd name="T36" fmla="*/ 7 w 4009"/>
                <a:gd name="T37" fmla="*/ 4830 h 4848"/>
                <a:gd name="T38" fmla="*/ 7 w 4009"/>
                <a:gd name="T39" fmla="*/ 4830 h 4848"/>
                <a:gd name="T40" fmla="*/ 3 w 4009"/>
                <a:gd name="T41" fmla="*/ 4835 h 4848"/>
                <a:gd name="T42" fmla="*/ 3 w 4009"/>
                <a:gd name="T43" fmla="*/ 4835 h 4848"/>
                <a:gd name="T44" fmla="*/ 0 w 4009"/>
                <a:gd name="T45" fmla="*/ 4838 h 4848"/>
                <a:gd name="T46" fmla="*/ 0 w 4009"/>
                <a:gd name="T47" fmla="*/ 4841 h 4848"/>
                <a:gd name="T48" fmla="*/ 1 w 4009"/>
                <a:gd name="T49" fmla="*/ 4844 h 4848"/>
                <a:gd name="T50" fmla="*/ 3 w 4009"/>
                <a:gd name="T51" fmla="*/ 4847 h 4848"/>
                <a:gd name="T52" fmla="*/ 5 w 4009"/>
                <a:gd name="T53" fmla="*/ 4848 h 4848"/>
                <a:gd name="T54" fmla="*/ 8 w 4009"/>
                <a:gd name="T55" fmla="*/ 4848 h 4848"/>
                <a:gd name="T56" fmla="*/ 10 w 4009"/>
                <a:gd name="T57" fmla="*/ 4848 h 4848"/>
                <a:gd name="T58" fmla="*/ 13 w 4009"/>
                <a:gd name="T59" fmla="*/ 4845 h 4848"/>
                <a:gd name="T60" fmla="*/ 13 w 4009"/>
                <a:gd name="T61" fmla="*/ 4845 h 4848"/>
                <a:gd name="T62" fmla="*/ 145 w 4009"/>
                <a:gd name="T63" fmla="*/ 4686 h 4848"/>
                <a:gd name="T64" fmla="*/ 145 w 4009"/>
                <a:gd name="T65" fmla="*/ 4686 h 4848"/>
                <a:gd name="T66" fmla="*/ 499 w 4009"/>
                <a:gd name="T67" fmla="*/ 4257 h 4848"/>
                <a:gd name="T68" fmla="*/ 499 w 4009"/>
                <a:gd name="T69" fmla="*/ 4257 h 4848"/>
                <a:gd name="T70" fmla="*/ 1014 w 4009"/>
                <a:gd name="T71" fmla="*/ 3635 h 4848"/>
                <a:gd name="T72" fmla="*/ 1014 w 4009"/>
                <a:gd name="T73" fmla="*/ 3635 h 4848"/>
                <a:gd name="T74" fmla="*/ 1627 w 4009"/>
                <a:gd name="T75" fmla="*/ 2893 h 4848"/>
                <a:gd name="T76" fmla="*/ 1627 w 4009"/>
                <a:gd name="T77" fmla="*/ 2893 h 4848"/>
                <a:gd name="T78" fmla="*/ 2277 w 4009"/>
                <a:gd name="T79" fmla="*/ 2107 h 4848"/>
                <a:gd name="T80" fmla="*/ 2277 w 4009"/>
                <a:gd name="T81" fmla="*/ 2107 h 4848"/>
                <a:gd name="T82" fmla="*/ 2901 w 4009"/>
                <a:gd name="T83" fmla="*/ 1351 h 4848"/>
                <a:gd name="T84" fmla="*/ 2901 w 4009"/>
                <a:gd name="T85" fmla="*/ 1351 h 4848"/>
                <a:gd name="T86" fmla="*/ 3438 w 4009"/>
                <a:gd name="T87" fmla="*/ 701 h 4848"/>
                <a:gd name="T88" fmla="*/ 3438 w 4009"/>
                <a:gd name="T89" fmla="*/ 701 h 4848"/>
                <a:gd name="T90" fmla="*/ 3826 w 4009"/>
                <a:gd name="T91" fmla="*/ 231 h 4848"/>
                <a:gd name="T92" fmla="*/ 3826 w 4009"/>
                <a:gd name="T93" fmla="*/ 231 h 4848"/>
                <a:gd name="T94" fmla="*/ 4003 w 4009"/>
                <a:gd name="T95" fmla="*/ 19 h 4848"/>
                <a:gd name="T96" fmla="*/ 4003 w 4009"/>
                <a:gd name="T97" fmla="*/ 19 h 4848"/>
                <a:gd name="T98" fmla="*/ 4007 w 4009"/>
                <a:gd name="T99" fmla="*/ 12 h 4848"/>
                <a:gd name="T100" fmla="*/ 4007 w 4009"/>
                <a:gd name="T101" fmla="*/ 12 h 4848"/>
                <a:gd name="T102" fmla="*/ 4009 w 4009"/>
                <a:gd name="T103" fmla="*/ 10 h 4848"/>
                <a:gd name="T104" fmla="*/ 4009 w 4009"/>
                <a:gd name="T105" fmla="*/ 7 h 4848"/>
                <a:gd name="T106" fmla="*/ 4008 w 4009"/>
                <a:gd name="T107" fmla="*/ 5 h 4848"/>
                <a:gd name="T108" fmla="*/ 4007 w 4009"/>
                <a:gd name="T109" fmla="*/ 2 h 4848"/>
                <a:gd name="T110" fmla="*/ 4004 w 4009"/>
                <a:gd name="T111" fmla="*/ 0 h 4848"/>
                <a:gd name="T112" fmla="*/ 4001 w 4009"/>
                <a:gd name="T113" fmla="*/ 0 h 4848"/>
                <a:gd name="T114" fmla="*/ 3999 w 4009"/>
                <a:gd name="T115" fmla="*/ 0 h 4848"/>
                <a:gd name="T116" fmla="*/ 3996 w 4009"/>
                <a:gd name="T117" fmla="*/ 2 h 4848"/>
                <a:gd name="T118" fmla="*/ 3996 w 4009"/>
                <a:gd name="T119" fmla="*/ 2 h 4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09" h="4848">
                  <a:moveTo>
                    <a:pt x="3996" y="2"/>
                  </a:moveTo>
                  <a:lnTo>
                    <a:pt x="3996" y="2"/>
                  </a:lnTo>
                  <a:lnTo>
                    <a:pt x="3864" y="161"/>
                  </a:lnTo>
                  <a:lnTo>
                    <a:pt x="3864" y="161"/>
                  </a:lnTo>
                  <a:lnTo>
                    <a:pt x="3509" y="590"/>
                  </a:lnTo>
                  <a:lnTo>
                    <a:pt x="3509" y="590"/>
                  </a:lnTo>
                  <a:lnTo>
                    <a:pt x="2996" y="1213"/>
                  </a:lnTo>
                  <a:lnTo>
                    <a:pt x="2996" y="1213"/>
                  </a:lnTo>
                  <a:lnTo>
                    <a:pt x="2382" y="1956"/>
                  </a:lnTo>
                  <a:lnTo>
                    <a:pt x="2382" y="1956"/>
                  </a:lnTo>
                  <a:lnTo>
                    <a:pt x="1732" y="2741"/>
                  </a:lnTo>
                  <a:lnTo>
                    <a:pt x="1732" y="2741"/>
                  </a:lnTo>
                  <a:lnTo>
                    <a:pt x="1108" y="3496"/>
                  </a:lnTo>
                  <a:lnTo>
                    <a:pt x="1108" y="3496"/>
                  </a:lnTo>
                  <a:lnTo>
                    <a:pt x="570" y="4147"/>
                  </a:lnTo>
                  <a:lnTo>
                    <a:pt x="570" y="4147"/>
                  </a:lnTo>
                  <a:lnTo>
                    <a:pt x="183" y="4616"/>
                  </a:lnTo>
                  <a:lnTo>
                    <a:pt x="183" y="4616"/>
                  </a:lnTo>
                  <a:lnTo>
                    <a:pt x="7" y="4830"/>
                  </a:lnTo>
                  <a:lnTo>
                    <a:pt x="7" y="4830"/>
                  </a:lnTo>
                  <a:lnTo>
                    <a:pt x="3" y="4835"/>
                  </a:lnTo>
                  <a:lnTo>
                    <a:pt x="3" y="4835"/>
                  </a:lnTo>
                  <a:lnTo>
                    <a:pt x="0" y="4838"/>
                  </a:lnTo>
                  <a:lnTo>
                    <a:pt x="0" y="4841"/>
                  </a:lnTo>
                  <a:lnTo>
                    <a:pt x="1" y="4844"/>
                  </a:lnTo>
                  <a:lnTo>
                    <a:pt x="3" y="4847"/>
                  </a:lnTo>
                  <a:lnTo>
                    <a:pt x="5" y="4848"/>
                  </a:lnTo>
                  <a:lnTo>
                    <a:pt x="8" y="4848"/>
                  </a:lnTo>
                  <a:lnTo>
                    <a:pt x="10" y="4848"/>
                  </a:lnTo>
                  <a:lnTo>
                    <a:pt x="13" y="4845"/>
                  </a:lnTo>
                  <a:lnTo>
                    <a:pt x="13" y="4845"/>
                  </a:lnTo>
                  <a:lnTo>
                    <a:pt x="145" y="4686"/>
                  </a:lnTo>
                  <a:lnTo>
                    <a:pt x="145" y="4686"/>
                  </a:lnTo>
                  <a:lnTo>
                    <a:pt x="499" y="4257"/>
                  </a:lnTo>
                  <a:lnTo>
                    <a:pt x="499" y="4257"/>
                  </a:lnTo>
                  <a:lnTo>
                    <a:pt x="1014" y="3635"/>
                  </a:lnTo>
                  <a:lnTo>
                    <a:pt x="1014" y="3635"/>
                  </a:lnTo>
                  <a:lnTo>
                    <a:pt x="1627" y="2893"/>
                  </a:lnTo>
                  <a:lnTo>
                    <a:pt x="1627" y="2893"/>
                  </a:lnTo>
                  <a:lnTo>
                    <a:pt x="2277" y="2107"/>
                  </a:lnTo>
                  <a:lnTo>
                    <a:pt x="2277" y="2107"/>
                  </a:lnTo>
                  <a:lnTo>
                    <a:pt x="2901" y="1351"/>
                  </a:lnTo>
                  <a:lnTo>
                    <a:pt x="2901" y="1351"/>
                  </a:lnTo>
                  <a:lnTo>
                    <a:pt x="3438" y="701"/>
                  </a:lnTo>
                  <a:lnTo>
                    <a:pt x="3438" y="701"/>
                  </a:lnTo>
                  <a:lnTo>
                    <a:pt x="3826" y="231"/>
                  </a:lnTo>
                  <a:lnTo>
                    <a:pt x="3826" y="231"/>
                  </a:lnTo>
                  <a:lnTo>
                    <a:pt x="4003" y="19"/>
                  </a:lnTo>
                  <a:lnTo>
                    <a:pt x="4003" y="19"/>
                  </a:lnTo>
                  <a:lnTo>
                    <a:pt x="4007" y="12"/>
                  </a:lnTo>
                  <a:lnTo>
                    <a:pt x="4007" y="12"/>
                  </a:lnTo>
                  <a:lnTo>
                    <a:pt x="4009" y="10"/>
                  </a:lnTo>
                  <a:lnTo>
                    <a:pt x="4009" y="7"/>
                  </a:lnTo>
                  <a:lnTo>
                    <a:pt x="4008" y="5"/>
                  </a:lnTo>
                  <a:lnTo>
                    <a:pt x="4007" y="2"/>
                  </a:lnTo>
                  <a:lnTo>
                    <a:pt x="4004" y="0"/>
                  </a:lnTo>
                  <a:lnTo>
                    <a:pt x="4001" y="0"/>
                  </a:lnTo>
                  <a:lnTo>
                    <a:pt x="3999" y="0"/>
                  </a:lnTo>
                  <a:lnTo>
                    <a:pt x="3996" y="2"/>
                  </a:lnTo>
                  <a:lnTo>
                    <a:pt x="399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4" name="Freeform 322">
              <a:extLst>
                <a:ext uri="{FF2B5EF4-FFF2-40B4-BE49-F238E27FC236}">
                  <a16:creationId xmlns:a16="http://schemas.microsoft.com/office/drawing/2014/main" id="{6010F3C7-5348-F1EF-A81B-9D9CD89E1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3489"/>
              <a:ext cx="186" cy="223"/>
            </a:xfrm>
            <a:custGeom>
              <a:avLst/>
              <a:gdLst>
                <a:gd name="T0" fmla="*/ 360 w 372"/>
                <a:gd name="T1" fmla="*/ 2 h 444"/>
                <a:gd name="T2" fmla="*/ 360 w 372"/>
                <a:gd name="T3" fmla="*/ 2 h 444"/>
                <a:gd name="T4" fmla="*/ 2 w 372"/>
                <a:gd name="T5" fmla="*/ 430 h 444"/>
                <a:gd name="T6" fmla="*/ 2 w 372"/>
                <a:gd name="T7" fmla="*/ 430 h 444"/>
                <a:gd name="T8" fmla="*/ 1 w 372"/>
                <a:gd name="T9" fmla="*/ 434 h 444"/>
                <a:gd name="T10" fmla="*/ 0 w 372"/>
                <a:gd name="T11" fmla="*/ 436 h 444"/>
                <a:gd name="T12" fmla="*/ 1 w 372"/>
                <a:gd name="T13" fmla="*/ 439 h 444"/>
                <a:gd name="T14" fmla="*/ 2 w 372"/>
                <a:gd name="T15" fmla="*/ 442 h 444"/>
                <a:gd name="T16" fmla="*/ 5 w 372"/>
                <a:gd name="T17" fmla="*/ 443 h 444"/>
                <a:gd name="T18" fmla="*/ 7 w 372"/>
                <a:gd name="T19" fmla="*/ 444 h 444"/>
                <a:gd name="T20" fmla="*/ 10 w 372"/>
                <a:gd name="T21" fmla="*/ 444 h 444"/>
                <a:gd name="T22" fmla="*/ 12 w 372"/>
                <a:gd name="T23" fmla="*/ 442 h 444"/>
                <a:gd name="T24" fmla="*/ 12 w 372"/>
                <a:gd name="T25" fmla="*/ 442 h 444"/>
                <a:gd name="T26" fmla="*/ 370 w 372"/>
                <a:gd name="T27" fmla="*/ 14 h 444"/>
                <a:gd name="T28" fmla="*/ 370 w 372"/>
                <a:gd name="T29" fmla="*/ 14 h 444"/>
                <a:gd name="T30" fmla="*/ 371 w 372"/>
                <a:gd name="T31" fmla="*/ 10 h 444"/>
                <a:gd name="T32" fmla="*/ 372 w 372"/>
                <a:gd name="T33" fmla="*/ 7 h 444"/>
                <a:gd name="T34" fmla="*/ 371 w 372"/>
                <a:gd name="T35" fmla="*/ 5 h 444"/>
                <a:gd name="T36" fmla="*/ 370 w 372"/>
                <a:gd name="T37" fmla="*/ 2 h 444"/>
                <a:gd name="T38" fmla="*/ 367 w 372"/>
                <a:gd name="T39" fmla="*/ 1 h 444"/>
                <a:gd name="T40" fmla="*/ 365 w 372"/>
                <a:gd name="T41" fmla="*/ 0 h 444"/>
                <a:gd name="T42" fmla="*/ 362 w 372"/>
                <a:gd name="T43" fmla="*/ 0 h 444"/>
                <a:gd name="T44" fmla="*/ 360 w 372"/>
                <a:gd name="T45" fmla="*/ 2 h 444"/>
                <a:gd name="T46" fmla="*/ 360 w 372"/>
                <a:gd name="T47" fmla="*/ 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444">
                  <a:moveTo>
                    <a:pt x="360" y="2"/>
                  </a:moveTo>
                  <a:lnTo>
                    <a:pt x="360" y="2"/>
                  </a:lnTo>
                  <a:lnTo>
                    <a:pt x="2" y="430"/>
                  </a:lnTo>
                  <a:lnTo>
                    <a:pt x="2" y="430"/>
                  </a:lnTo>
                  <a:lnTo>
                    <a:pt x="1" y="434"/>
                  </a:lnTo>
                  <a:lnTo>
                    <a:pt x="0" y="436"/>
                  </a:lnTo>
                  <a:lnTo>
                    <a:pt x="1" y="439"/>
                  </a:lnTo>
                  <a:lnTo>
                    <a:pt x="2" y="442"/>
                  </a:lnTo>
                  <a:lnTo>
                    <a:pt x="5" y="443"/>
                  </a:lnTo>
                  <a:lnTo>
                    <a:pt x="7" y="444"/>
                  </a:lnTo>
                  <a:lnTo>
                    <a:pt x="10" y="444"/>
                  </a:lnTo>
                  <a:lnTo>
                    <a:pt x="12" y="442"/>
                  </a:lnTo>
                  <a:lnTo>
                    <a:pt x="12" y="442"/>
                  </a:lnTo>
                  <a:lnTo>
                    <a:pt x="370" y="14"/>
                  </a:lnTo>
                  <a:lnTo>
                    <a:pt x="370" y="14"/>
                  </a:lnTo>
                  <a:lnTo>
                    <a:pt x="371" y="10"/>
                  </a:lnTo>
                  <a:lnTo>
                    <a:pt x="372" y="7"/>
                  </a:lnTo>
                  <a:lnTo>
                    <a:pt x="371" y="5"/>
                  </a:lnTo>
                  <a:lnTo>
                    <a:pt x="370" y="2"/>
                  </a:lnTo>
                  <a:lnTo>
                    <a:pt x="367" y="1"/>
                  </a:lnTo>
                  <a:lnTo>
                    <a:pt x="365" y="0"/>
                  </a:lnTo>
                  <a:lnTo>
                    <a:pt x="362" y="0"/>
                  </a:lnTo>
                  <a:lnTo>
                    <a:pt x="360" y="2"/>
                  </a:lnTo>
                  <a:lnTo>
                    <a:pt x="36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5" name="Freeform 323">
              <a:extLst>
                <a:ext uri="{FF2B5EF4-FFF2-40B4-BE49-F238E27FC236}">
                  <a16:creationId xmlns:a16="http://schemas.microsoft.com/office/drawing/2014/main" id="{05773655-0650-F38A-B44B-45BD02F88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511"/>
              <a:ext cx="468" cy="346"/>
            </a:xfrm>
            <a:custGeom>
              <a:avLst/>
              <a:gdLst>
                <a:gd name="T0" fmla="*/ 5 w 935"/>
                <a:gd name="T1" fmla="*/ 59 h 692"/>
                <a:gd name="T2" fmla="*/ 18 w 935"/>
                <a:gd name="T3" fmla="*/ 137 h 692"/>
                <a:gd name="T4" fmla="*/ 40 w 935"/>
                <a:gd name="T5" fmla="*/ 182 h 692"/>
                <a:gd name="T6" fmla="*/ 72 w 935"/>
                <a:gd name="T7" fmla="*/ 206 h 692"/>
                <a:gd name="T8" fmla="*/ 135 w 935"/>
                <a:gd name="T9" fmla="*/ 219 h 692"/>
                <a:gd name="T10" fmla="*/ 223 w 935"/>
                <a:gd name="T11" fmla="*/ 212 h 692"/>
                <a:gd name="T12" fmla="*/ 285 w 935"/>
                <a:gd name="T13" fmla="*/ 197 h 692"/>
                <a:gd name="T14" fmla="*/ 338 w 935"/>
                <a:gd name="T15" fmla="*/ 181 h 692"/>
                <a:gd name="T16" fmla="*/ 343 w 935"/>
                <a:gd name="T17" fmla="*/ 171 h 692"/>
                <a:gd name="T18" fmla="*/ 332 w 935"/>
                <a:gd name="T19" fmla="*/ 236 h 692"/>
                <a:gd name="T20" fmla="*/ 340 w 935"/>
                <a:gd name="T21" fmla="*/ 301 h 692"/>
                <a:gd name="T22" fmla="*/ 367 w 935"/>
                <a:gd name="T23" fmla="*/ 359 h 692"/>
                <a:gd name="T24" fmla="*/ 413 w 935"/>
                <a:gd name="T25" fmla="*/ 406 h 692"/>
                <a:gd name="T26" fmla="*/ 460 w 935"/>
                <a:gd name="T27" fmla="*/ 432 h 692"/>
                <a:gd name="T28" fmla="*/ 529 w 935"/>
                <a:gd name="T29" fmla="*/ 446 h 692"/>
                <a:gd name="T30" fmla="*/ 618 w 935"/>
                <a:gd name="T31" fmla="*/ 442 h 692"/>
                <a:gd name="T32" fmla="*/ 678 w 935"/>
                <a:gd name="T33" fmla="*/ 423 h 692"/>
                <a:gd name="T34" fmla="*/ 678 w 935"/>
                <a:gd name="T35" fmla="*/ 463 h 692"/>
                <a:gd name="T36" fmla="*/ 671 w 935"/>
                <a:gd name="T37" fmla="*/ 518 h 692"/>
                <a:gd name="T38" fmla="*/ 683 w 935"/>
                <a:gd name="T39" fmla="*/ 557 h 692"/>
                <a:gd name="T40" fmla="*/ 714 w 935"/>
                <a:gd name="T41" fmla="*/ 605 h 692"/>
                <a:gd name="T42" fmla="*/ 752 w 935"/>
                <a:gd name="T43" fmla="*/ 642 h 692"/>
                <a:gd name="T44" fmla="*/ 824 w 935"/>
                <a:gd name="T45" fmla="*/ 680 h 692"/>
                <a:gd name="T46" fmla="*/ 878 w 935"/>
                <a:gd name="T47" fmla="*/ 692 h 692"/>
                <a:gd name="T48" fmla="*/ 930 w 935"/>
                <a:gd name="T49" fmla="*/ 685 h 692"/>
                <a:gd name="T50" fmla="*/ 935 w 935"/>
                <a:gd name="T51" fmla="*/ 679 h 692"/>
                <a:gd name="T52" fmla="*/ 929 w 935"/>
                <a:gd name="T53" fmla="*/ 671 h 692"/>
                <a:gd name="T54" fmla="*/ 901 w 935"/>
                <a:gd name="T55" fmla="*/ 677 h 692"/>
                <a:gd name="T56" fmla="*/ 850 w 935"/>
                <a:gd name="T57" fmla="*/ 671 h 692"/>
                <a:gd name="T58" fmla="*/ 779 w 935"/>
                <a:gd name="T59" fmla="*/ 641 h 692"/>
                <a:gd name="T60" fmla="*/ 728 w 935"/>
                <a:gd name="T61" fmla="*/ 600 h 692"/>
                <a:gd name="T62" fmla="*/ 696 w 935"/>
                <a:gd name="T63" fmla="*/ 550 h 692"/>
                <a:gd name="T64" fmla="*/ 686 w 935"/>
                <a:gd name="T65" fmla="*/ 507 h 692"/>
                <a:gd name="T66" fmla="*/ 693 w 935"/>
                <a:gd name="T67" fmla="*/ 452 h 692"/>
                <a:gd name="T68" fmla="*/ 693 w 935"/>
                <a:gd name="T69" fmla="*/ 419 h 692"/>
                <a:gd name="T70" fmla="*/ 684 w 935"/>
                <a:gd name="T71" fmla="*/ 414 h 692"/>
                <a:gd name="T72" fmla="*/ 588 w 935"/>
                <a:gd name="T73" fmla="*/ 431 h 692"/>
                <a:gd name="T74" fmla="*/ 507 w 935"/>
                <a:gd name="T75" fmla="*/ 429 h 692"/>
                <a:gd name="T76" fmla="*/ 447 w 935"/>
                <a:gd name="T77" fmla="*/ 410 h 692"/>
                <a:gd name="T78" fmla="*/ 406 w 935"/>
                <a:gd name="T79" fmla="*/ 382 h 692"/>
                <a:gd name="T80" fmla="*/ 368 w 935"/>
                <a:gd name="T81" fmla="*/ 332 h 692"/>
                <a:gd name="T82" fmla="*/ 349 w 935"/>
                <a:gd name="T83" fmla="*/ 270 h 692"/>
                <a:gd name="T84" fmla="*/ 350 w 935"/>
                <a:gd name="T85" fmla="*/ 206 h 692"/>
                <a:gd name="T86" fmla="*/ 358 w 935"/>
                <a:gd name="T87" fmla="*/ 172 h 692"/>
                <a:gd name="T88" fmla="*/ 350 w 935"/>
                <a:gd name="T89" fmla="*/ 165 h 692"/>
                <a:gd name="T90" fmla="*/ 291 w 935"/>
                <a:gd name="T91" fmla="*/ 178 h 692"/>
                <a:gd name="T92" fmla="*/ 236 w 935"/>
                <a:gd name="T93" fmla="*/ 194 h 692"/>
                <a:gd name="T94" fmla="*/ 162 w 935"/>
                <a:gd name="T95" fmla="*/ 204 h 692"/>
                <a:gd name="T96" fmla="*/ 87 w 935"/>
                <a:gd name="T97" fmla="*/ 196 h 692"/>
                <a:gd name="T98" fmla="*/ 60 w 935"/>
                <a:gd name="T99" fmla="*/ 181 h 692"/>
                <a:gd name="T100" fmla="*/ 35 w 935"/>
                <a:gd name="T101" fmla="*/ 142 h 692"/>
                <a:gd name="T102" fmla="*/ 22 w 935"/>
                <a:gd name="T103" fmla="*/ 80 h 692"/>
                <a:gd name="T104" fmla="*/ 14 w 935"/>
                <a:gd name="T105" fmla="*/ 7 h 692"/>
                <a:gd name="T106" fmla="*/ 7 w 935"/>
                <a:gd name="T107" fmla="*/ 1 h 692"/>
                <a:gd name="T108" fmla="*/ 0 w 935"/>
                <a:gd name="T109" fmla="*/ 1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5" h="692">
                  <a:moveTo>
                    <a:pt x="0" y="10"/>
                  </a:moveTo>
                  <a:lnTo>
                    <a:pt x="0" y="10"/>
                  </a:lnTo>
                  <a:lnTo>
                    <a:pt x="3" y="33"/>
                  </a:lnTo>
                  <a:lnTo>
                    <a:pt x="5" y="59"/>
                  </a:lnTo>
                  <a:lnTo>
                    <a:pt x="8" y="86"/>
                  </a:lnTo>
                  <a:lnTo>
                    <a:pt x="12" y="112"/>
                  </a:lnTo>
                  <a:lnTo>
                    <a:pt x="14" y="124"/>
                  </a:lnTo>
                  <a:lnTo>
                    <a:pt x="18" y="137"/>
                  </a:lnTo>
                  <a:lnTo>
                    <a:pt x="22" y="150"/>
                  </a:lnTo>
                  <a:lnTo>
                    <a:pt x="27" y="160"/>
                  </a:lnTo>
                  <a:lnTo>
                    <a:pt x="33" y="172"/>
                  </a:lnTo>
                  <a:lnTo>
                    <a:pt x="40" y="182"/>
                  </a:lnTo>
                  <a:lnTo>
                    <a:pt x="49" y="191"/>
                  </a:lnTo>
                  <a:lnTo>
                    <a:pt x="58" y="199"/>
                  </a:lnTo>
                  <a:lnTo>
                    <a:pt x="58" y="199"/>
                  </a:lnTo>
                  <a:lnTo>
                    <a:pt x="72" y="206"/>
                  </a:lnTo>
                  <a:lnTo>
                    <a:pt x="87" y="213"/>
                  </a:lnTo>
                  <a:lnTo>
                    <a:pt x="103" y="217"/>
                  </a:lnTo>
                  <a:lnTo>
                    <a:pt x="119" y="218"/>
                  </a:lnTo>
                  <a:lnTo>
                    <a:pt x="135" y="219"/>
                  </a:lnTo>
                  <a:lnTo>
                    <a:pt x="151" y="218"/>
                  </a:lnTo>
                  <a:lnTo>
                    <a:pt x="183" y="217"/>
                  </a:lnTo>
                  <a:lnTo>
                    <a:pt x="183" y="217"/>
                  </a:lnTo>
                  <a:lnTo>
                    <a:pt x="223" y="212"/>
                  </a:lnTo>
                  <a:lnTo>
                    <a:pt x="261" y="204"/>
                  </a:lnTo>
                  <a:lnTo>
                    <a:pt x="261" y="204"/>
                  </a:lnTo>
                  <a:lnTo>
                    <a:pt x="273" y="201"/>
                  </a:lnTo>
                  <a:lnTo>
                    <a:pt x="285" y="197"/>
                  </a:lnTo>
                  <a:lnTo>
                    <a:pt x="305" y="190"/>
                  </a:lnTo>
                  <a:lnTo>
                    <a:pt x="317" y="186"/>
                  </a:lnTo>
                  <a:lnTo>
                    <a:pt x="327" y="183"/>
                  </a:lnTo>
                  <a:lnTo>
                    <a:pt x="338" y="181"/>
                  </a:lnTo>
                  <a:lnTo>
                    <a:pt x="350" y="181"/>
                  </a:lnTo>
                  <a:lnTo>
                    <a:pt x="350" y="181"/>
                  </a:lnTo>
                  <a:lnTo>
                    <a:pt x="343" y="171"/>
                  </a:lnTo>
                  <a:lnTo>
                    <a:pt x="343" y="171"/>
                  </a:lnTo>
                  <a:lnTo>
                    <a:pt x="338" y="187"/>
                  </a:lnTo>
                  <a:lnTo>
                    <a:pt x="335" y="204"/>
                  </a:lnTo>
                  <a:lnTo>
                    <a:pt x="332" y="219"/>
                  </a:lnTo>
                  <a:lnTo>
                    <a:pt x="332" y="236"/>
                  </a:lnTo>
                  <a:lnTo>
                    <a:pt x="332" y="253"/>
                  </a:lnTo>
                  <a:lnTo>
                    <a:pt x="333" y="269"/>
                  </a:lnTo>
                  <a:lnTo>
                    <a:pt x="336" y="285"/>
                  </a:lnTo>
                  <a:lnTo>
                    <a:pt x="340" y="301"/>
                  </a:lnTo>
                  <a:lnTo>
                    <a:pt x="345" y="317"/>
                  </a:lnTo>
                  <a:lnTo>
                    <a:pt x="350" y="331"/>
                  </a:lnTo>
                  <a:lnTo>
                    <a:pt x="358" y="346"/>
                  </a:lnTo>
                  <a:lnTo>
                    <a:pt x="367" y="359"/>
                  </a:lnTo>
                  <a:lnTo>
                    <a:pt x="377" y="373"/>
                  </a:lnTo>
                  <a:lnTo>
                    <a:pt x="387" y="384"/>
                  </a:lnTo>
                  <a:lnTo>
                    <a:pt x="400" y="396"/>
                  </a:lnTo>
                  <a:lnTo>
                    <a:pt x="413" y="406"/>
                  </a:lnTo>
                  <a:lnTo>
                    <a:pt x="413" y="406"/>
                  </a:lnTo>
                  <a:lnTo>
                    <a:pt x="428" y="416"/>
                  </a:lnTo>
                  <a:lnTo>
                    <a:pt x="443" y="425"/>
                  </a:lnTo>
                  <a:lnTo>
                    <a:pt x="460" y="432"/>
                  </a:lnTo>
                  <a:lnTo>
                    <a:pt x="477" y="437"/>
                  </a:lnTo>
                  <a:lnTo>
                    <a:pt x="493" y="442"/>
                  </a:lnTo>
                  <a:lnTo>
                    <a:pt x="511" y="445"/>
                  </a:lnTo>
                  <a:lnTo>
                    <a:pt x="529" y="446"/>
                  </a:lnTo>
                  <a:lnTo>
                    <a:pt x="546" y="447"/>
                  </a:lnTo>
                  <a:lnTo>
                    <a:pt x="564" y="447"/>
                  </a:lnTo>
                  <a:lnTo>
                    <a:pt x="582" y="446"/>
                  </a:lnTo>
                  <a:lnTo>
                    <a:pt x="618" y="442"/>
                  </a:lnTo>
                  <a:lnTo>
                    <a:pt x="654" y="436"/>
                  </a:lnTo>
                  <a:lnTo>
                    <a:pt x="688" y="428"/>
                  </a:lnTo>
                  <a:lnTo>
                    <a:pt x="688" y="428"/>
                  </a:lnTo>
                  <a:lnTo>
                    <a:pt x="678" y="423"/>
                  </a:lnTo>
                  <a:lnTo>
                    <a:pt x="678" y="423"/>
                  </a:lnTo>
                  <a:lnTo>
                    <a:pt x="680" y="437"/>
                  </a:lnTo>
                  <a:lnTo>
                    <a:pt x="679" y="450"/>
                  </a:lnTo>
                  <a:lnTo>
                    <a:pt x="678" y="463"/>
                  </a:lnTo>
                  <a:lnTo>
                    <a:pt x="675" y="477"/>
                  </a:lnTo>
                  <a:lnTo>
                    <a:pt x="673" y="489"/>
                  </a:lnTo>
                  <a:lnTo>
                    <a:pt x="671" y="504"/>
                  </a:lnTo>
                  <a:lnTo>
                    <a:pt x="671" y="518"/>
                  </a:lnTo>
                  <a:lnTo>
                    <a:pt x="674" y="530"/>
                  </a:lnTo>
                  <a:lnTo>
                    <a:pt x="674" y="530"/>
                  </a:lnTo>
                  <a:lnTo>
                    <a:pt x="678" y="545"/>
                  </a:lnTo>
                  <a:lnTo>
                    <a:pt x="683" y="557"/>
                  </a:lnTo>
                  <a:lnTo>
                    <a:pt x="689" y="570"/>
                  </a:lnTo>
                  <a:lnTo>
                    <a:pt x="697" y="582"/>
                  </a:lnTo>
                  <a:lnTo>
                    <a:pt x="705" y="593"/>
                  </a:lnTo>
                  <a:lnTo>
                    <a:pt x="714" y="605"/>
                  </a:lnTo>
                  <a:lnTo>
                    <a:pt x="723" y="615"/>
                  </a:lnTo>
                  <a:lnTo>
                    <a:pt x="733" y="625"/>
                  </a:lnTo>
                  <a:lnTo>
                    <a:pt x="733" y="625"/>
                  </a:lnTo>
                  <a:lnTo>
                    <a:pt x="752" y="642"/>
                  </a:lnTo>
                  <a:lnTo>
                    <a:pt x="775" y="657"/>
                  </a:lnTo>
                  <a:lnTo>
                    <a:pt x="798" y="670"/>
                  </a:lnTo>
                  <a:lnTo>
                    <a:pt x="811" y="675"/>
                  </a:lnTo>
                  <a:lnTo>
                    <a:pt x="824" y="680"/>
                  </a:lnTo>
                  <a:lnTo>
                    <a:pt x="837" y="684"/>
                  </a:lnTo>
                  <a:lnTo>
                    <a:pt x="851" y="688"/>
                  </a:lnTo>
                  <a:lnTo>
                    <a:pt x="864" y="691"/>
                  </a:lnTo>
                  <a:lnTo>
                    <a:pt x="878" y="692"/>
                  </a:lnTo>
                  <a:lnTo>
                    <a:pt x="891" y="692"/>
                  </a:lnTo>
                  <a:lnTo>
                    <a:pt x="903" y="691"/>
                  </a:lnTo>
                  <a:lnTo>
                    <a:pt x="917" y="689"/>
                  </a:lnTo>
                  <a:lnTo>
                    <a:pt x="930" y="685"/>
                  </a:lnTo>
                  <a:lnTo>
                    <a:pt x="930" y="685"/>
                  </a:lnTo>
                  <a:lnTo>
                    <a:pt x="933" y="684"/>
                  </a:lnTo>
                  <a:lnTo>
                    <a:pt x="934" y="682"/>
                  </a:lnTo>
                  <a:lnTo>
                    <a:pt x="935" y="679"/>
                  </a:lnTo>
                  <a:lnTo>
                    <a:pt x="935" y="677"/>
                  </a:lnTo>
                  <a:lnTo>
                    <a:pt x="934" y="674"/>
                  </a:lnTo>
                  <a:lnTo>
                    <a:pt x="932" y="671"/>
                  </a:lnTo>
                  <a:lnTo>
                    <a:pt x="929" y="671"/>
                  </a:lnTo>
                  <a:lnTo>
                    <a:pt x="925" y="671"/>
                  </a:lnTo>
                  <a:lnTo>
                    <a:pt x="925" y="671"/>
                  </a:lnTo>
                  <a:lnTo>
                    <a:pt x="914" y="674"/>
                  </a:lnTo>
                  <a:lnTo>
                    <a:pt x="901" y="677"/>
                  </a:lnTo>
                  <a:lnTo>
                    <a:pt x="888" y="677"/>
                  </a:lnTo>
                  <a:lnTo>
                    <a:pt x="875" y="677"/>
                  </a:lnTo>
                  <a:lnTo>
                    <a:pt x="862" y="674"/>
                  </a:lnTo>
                  <a:lnTo>
                    <a:pt x="850" y="671"/>
                  </a:lnTo>
                  <a:lnTo>
                    <a:pt x="838" y="669"/>
                  </a:lnTo>
                  <a:lnTo>
                    <a:pt x="825" y="664"/>
                  </a:lnTo>
                  <a:lnTo>
                    <a:pt x="801" y="653"/>
                  </a:lnTo>
                  <a:lnTo>
                    <a:pt x="779" y="641"/>
                  </a:lnTo>
                  <a:lnTo>
                    <a:pt x="757" y="625"/>
                  </a:lnTo>
                  <a:lnTo>
                    <a:pt x="738" y="610"/>
                  </a:lnTo>
                  <a:lnTo>
                    <a:pt x="738" y="610"/>
                  </a:lnTo>
                  <a:lnTo>
                    <a:pt x="728" y="600"/>
                  </a:lnTo>
                  <a:lnTo>
                    <a:pt x="719" y="588"/>
                  </a:lnTo>
                  <a:lnTo>
                    <a:pt x="710" y="575"/>
                  </a:lnTo>
                  <a:lnTo>
                    <a:pt x="702" y="562"/>
                  </a:lnTo>
                  <a:lnTo>
                    <a:pt x="696" y="550"/>
                  </a:lnTo>
                  <a:lnTo>
                    <a:pt x="691" y="536"/>
                  </a:lnTo>
                  <a:lnTo>
                    <a:pt x="687" y="522"/>
                  </a:lnTo>
                  <a:lnTo>
                    <a:pt x="686" y="507"/>
                  </a:lnTo>
                  <a:lnTo>
                    <a:pt x="686" y="507"/>
                  </a:lnTo>
                  <a:lnTo>
                    <a:pt x="686" y="496"/>
                  </a:lnTo>
                  <a:lnTo>
                    <a:pt x="687" y="484"/>
                  </a:lnTo>
                  <a:lnTo>
                    <a:pt x="691" y="463"/>
                  </a:lnTo>
                  <a:lnTo>
                    <a:pt x="693" y="452"/>
                  </a:lnTo>
                  <a:lnTo>
                    <a:pt x="695" y="441"/>
                  </a:lnTo>
                  <a:lnTo>
                    <a:pt x="695" y="431"/>
                  </a:lnTo>
                  <a:lnTo>
                    <a:pt x="693" y="419"/>
                  </a:lnTo>
                  <a:lnTo>
                    <a:pt x="693" y="419"/>
                  </a:lnTo>
                  <a:lnTo>
                    <a:pt x="692" y="416"/>
                  </a:lnTo>
                  <a:lnTo>
                    <a:pt x="689" y="414"/>
                  </a:lnTo>
                  <a:lnTo>
                    <a:pt x="687" y="414"/>
                  </a:lnTo>
                  <a:lnTo>
                    <a:pt x="684" y="414"/>
                  </a:lnTo>
                  <a:lnTo>
                    <a:pt x="684" y="414"/>
                  </a:lnTo>
                  <a:lnTo>
                    <a:pt x="652" y="420"/>
                  </a:lnTo>
                  <a:lnTo>
                    <a:pt x="621" y="427"/>
                  </a:lnTo>
                  <a:lnTo>
                    <a:pt x="588" y="431"/>
                  </a:lnTo>
                  <a:lnTo>
                    <a:pt x="556" y="432"/>
                  </a:lnTo>
                  <a:lnTo>
                    <a:pt x="539" y="432"/>
                  </a:lnTo>
                  <a:lnTo>
                    <a:pt x="524" y="431"/>
                  </a:lnTo>
                  <a:lnTo>
                    <a:pt x="507" y="429"/>
                  </a:lnTo>
                  <a:lnTo>
                    <a:pt x="492" y="425"/>
                  </a:lnTo>
                  <a:lnTo>
                    <a:pt x="477" y="422"/>
                  </a:lnTo>
                  <a:lnTo>
                    <a:pt x="461" y="416"/>
                  </a:lnTo>
                  <a:lnTo>
                    <a:pt x="447" y="410"/>
                  </a:lnTo>
                  <a:lnTo>
                    <a:pt x="433" y="402"/>
                  </a:lnTo>
                  <a:lnTo>
                    <a:pt x="433" y="402"/>
                  </a:lnTo>
                  <a:lnTo>
                    <a:pt x="419" y="392"/>
                  </a:lnTo>
                  <a:lnTo>
                    <a:pt x="406" y="382"/>
                  </a:lnTo>
                  <a:lnTo>
                    <a:pt x="395" y="370"/>
                  </a:lnTo>
                  <a:lnTo>
                    <a:pt x="384" y="359"/>
                  </a:lnTo>
                  <a:lnTo>
                    <a:pt x="376" y="345"/>
                  </a:lnTo>
                  <a:lnTo>
                    <a:pt x="368" y="332"/>
                  </a:lnTo>
                  <a:lnTo>
                    <a:pt x="361" y="317"/>
                  </a:lnTo>
                  <a:lnTo>
                    <a:pt x="356" y="302"/>
                  </a:lnTo>
                  <a:lnTo>
                    <a:pt x="351" y="287"/>
                  </a:lnTo>
                  <a:lnTo>
                    <a:pt x="349" y="270"/>
                  </a:lnTo>
                  <a:lnTo>
                    <a:pt x="347" y="255"/>
                  </a:lnTo>
                  <a:lnTo>
                    <a:pt x="347" y="240"/>
                  </a:lnTo>
                  <a:lnTo>
                    <a:pt x="347" y="223"/>
                  </a:lnTo>
                  <a:lnTo>
                    <a:pt x="350" y="206"/>
                  </a:lnTo>
                  <a:lnTo>
                    <a:pt x="354" y="191"/>
                  </a:lnTo>
                  <a:lnTo>
                    <a:pt x="358" y="174"/>
                  </a:lnTo>
                  <a:lnTo>
                    <a:pt x="358" y="174"/>
                  </a:lnTo>
                  <a:lnTo>
                    <a:pt x="358" y="172"/>
                  </a:lnTo>
                  <a:lnTo>
                    <a:pt x="356" y="168"/>
                  </a:lnTo>
                  <a:lnTo>
                    <a:pt x="354" y="167"/>
                  </a:lnTo>
                  <a:lnTo>
                    <a:pt x="350" y="165"/>
                  </a:lnTo>
                  <a:lnTo>
                    <a:pt x="350" y="165"/>
                  </a:lnTo>
                  <a:lnTo>
                    <a:pt x="335" y="167"/>
                  </a:lnTo>
                  <a:lnTo>
                    <a:pt x="320" y="169"/>
                  </a:lnTo>
                  <a:lnTo>
                    <a:pt x="305" y="173"/>
                  </a:lnTo>
                  <a:lnTo>
                    <a:pt x="291" y="178"/>
                  </a:lnTo>
                  <a:lnTo>
                    <a:pt x="291" y="178"/>
                  </a:lnTo>
                  <a:lnTo>
                    <a:pt x="273" y="185"/>
                  </a:lnTo>
                  <a:lnTo>
                    <a:pt x="254" y="190"/>
                  </a:lnTo>
                  <a:lnTo>
                    <a:pt x="236" y="194"/>
                  </a:lnTo>
                  <a:lnTo>
                    <a:pt x="217" y="196"/>
                  </a:lnTo>
                  <a:lnTo>
                    <a:pt x="217" y="196"/>
                  </a:lnTo>
                  <a:lnTo>
                    <a:pt x="181" y="201"/>
                  </a:lnTo>
                  <a:lnTo>
                    <a:pt x="162" y="204"/>
                  </a:lnTo>
                  <a:lnTo>
                    <a:pt x="142" y="204"/>
                  </a:lnTo>
                  <a:lnTo>
                    <a:pt x="123" y="204"/>
                  </a:lnTo>
                  <a:lnTo>
                    <a:pt x="104" y="201"/>
                  </a:lnTo>
                  <a:lnTo>
                    <a:pt x="87" y="196"/>
                  </a:lnTo>
                  <a:lnTo>
                    <a:pt x="78" y="192"/>
                  </a:lnTo>
                  <a:lnTo>
                    <a:pt x="71" y="188"/>
                  </a:lnTo>
                  <a:lnTo>
                    <a:pt x="71" y="188"/>
                  </a:lnTo>
                  <a:lnTo>
                    <a:pt x="60" y="181"/>
                  </a:lnTo>
                  <a:lnTo>
                    <a:pt x="53" y="173"/>
                  </a:lnTo>
                  <a:lnTo>
                    <a:pt x="45" y="164"/>
                  </a:lnTo>
                  <a:lnTo>
                    <a:pt x="40" y="154"/>
                  </a:lnTo>
                  <a:lnTo>
                    <a:pt x="35" y="142"/>
                  </a:lnTo>
                  <a:lnTo>
                    <a:pt x="31" y="131"/>
                  </a:lnTo>
                  <a:lnTo>
                    <a:pt x="27" y="118"/>
                  </a:lnTo>
                  <a:lnTo>
                    <a:pt x="26" y="105"/>
                  </a:lnTo>
                  <a:lnTo>
                    <a:pt x="22" y="80"/>
                  </a:lnTo>
                  <a:lnTo>
                    <a:pt x="19" y="53"/>
                  </a:lnTo>
                  <a:lnTo>
                    <a:pt x="17" y="2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6" name="Freeform 324">
              <a:extLst>
                <a:ext uri="{FF2B5EF4-FFF2-40B4-BE49-F238E27FC236}">
                  <a16:creationId xmlns:a16="http://schemas.microsoft.com/office/drawing/2014/main" id="{3C0ABAF1-EF7D-4231-39BD-BD32A3C3F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" y="4140"/>
              <a:ext cx="1807" cy="180"/>
            </a:xfrm>
            <a:custGeom>
              <a:avLst/>
              <a:gdLst>
                <a:gd name="T0" fmla="*/ 2937 w 3613"/>
                <a:gd name="T1" fmla="*/ 77 h 360"/>
                <a:gd name="T2" fmla="*/ 3220 w 3613"/>
                <a:gd name="T3" fmla="*/ 65 h 360"/>
                <a:gd name="T4" fmla="*/ 3448 w 3613"/>
                <a:gd name="T5" fmla="*/ 38 h 360"/>
                <a:gd name="T6" fmla="*/ 3604 w 3613"/>
                <a:gd name="T7" fmla="*/ 0 h 360"/>
                <a:gd name="T8" fmla="*/ 3441 w 3613"/>
                <a:gd name="T9" fmla="*/ 46 h 360"/>
                <a:gd name="T10" fmla="*/ 3181 w 3613"/>
                <a:gd name="T11" fmla="*/ 154 h 360"/>
                <a:gd name="T12" fmla="*/ 2835 w 3613"/>
                <a:gd name="T13" fmla="*/ 259 h 360"/>
                <a:gd name="T14" fmla="*/ 2598 w 3613"/>
                <a:gd name="T15" fmla="*/ 318 h 360"/>
                <a:gd name="T16" fmla="*/ 2295 w 3613"/>
                <a:gd name="T17" fmla="*/ 345 h 360"/>
                <a:gd name="T18" fmla="*/ 1867 w 3613"/>
                <a:gd name="T19" fmla="*/ 338 h 360"/>
                <a:gd name="T20" fmla="*/ 1263 w 3613"/>
                <a:gd name="T21" fmla="*/ 338 h 360"/>
                <a:gd name="T22" fmla="*/ 734 w 3613"/>
                <a:gd name="T23" fmla="*/ 336 h 360"/>
                <a:gd name="T24" fmla="*/ 389 w 3613"/>
                <a:gd name="T25" fmla="*/ 337 h 360"/>
                <a:gd name="T26" fmla="*/ 149 w 3613"/>
                <a:gd name="T27" fmla="*/ 302 h 360"/>
                <a:gd name="T28" fmla="*/ 33 w 3613"/>
                <a:gd name="T29" fmla="*/ 261 h 360"/>
                <a:gd name="T30" fmla="*/ 67 w 3613"/>
                <a:gd name="T31" fmla="*/ 263 h 360"/>
                <a:gd name="T32" fmla="*/ 356 w 3613"/>
                <a:gd name="T33" fmla="*/ 215 h 360"/>
                <a:gd name="T34" fmla="*/ 703 w 3613"/>
                <a:gd name="T35" fmla="*/ 128 h 360"/>
                <a:gd name="T36" fmla="*/ 937 w 3613"/>
                <a:gd name="T37" fmla="*/ 82 h 360"/>
                <a:gd name="T38" fmla="*/ 1145 w 3613"/>
                <a:gd name="T39" fmla="*/ 47 h 360"/>
                <a:gd name="T40" fmla="*/ 1356 w 3613"/>
                <a:gd name="T41" fmla="*/ 63 h 360"/>
                <a:gd name="T42" fmla="*/ 1787 w 3613"/>
                <a:gd name="T43" fmla="*/ 79 h 360"/>
                <a:gd name="T44" fmla="*/ 2196 w 3613"/>
                <a:gd name="T45" fmla="*/ 78 h 360"/>
                <a:gd name="T46" fmla="*/ 2204 w 3613"/>
                <a:gd name="T47" fmla="*/ 71 h 360"/>
                <a:gd name="T48" fmla="*/ 2196 w 3613"/>
                <a:gd name="T49" fmla="*/ 63 h 360"/>
                <a:gd name="T50" fmla="*/ 1764 w 3613"/>
                <a:gd name="T51" fmla="*/ 64 h 360"/>
                <a:gd name="T52" fmla="*/ 1397 w 3613"/>
                <a:gd name="T53" fmla="*/ 51 h 360"/>
                <a:gd name="T54" fmla="*/ 1184 w 3613"/>
                <a:gd name="T55" fmla="*/ 33 h 360"/>
                <a:gd name="T56" fmla="*/ 1044 w 3613"/>
                <a:gd name="T57" fmla="*/ 45 h 360"/>
                <a:gd name="T58" fmla="*/ 755 w 3613"/>
                <a:gd name="T59" fmla="*/ 101 h 360"/>
                <a:gd name="T60" fmla="*/ 405 w 3613"/>
                <a:gd name="T61" fmla="*/ 188 h 360"/>
                <a:gd name="T62" fmla="*/ 149 w 3613"/>
                <a:gd name="T63" fmla="*/ 238 h 360"/>
                <a:gd name="T64" fmla="*/ 8 w 3613"/>
                <a:gd name="T65" fmla="*/ 250 h 360"/>
                <a:gd name="T66" fmla="*/ 0 w 3613"/>
                <a:gd name="T67" fmla="*/ 260 h 360"/>
                <a:gd name="T68" fmla="*/ 49 w 3613"/>
                <a:gd name="T69" fmla="*/ 286 h 360"/>
                <a:gd name="T70" fmla="*/ 190 w 3613"/>
                <a:gd name="T71" fmla="*/ 328 h 360"/>
                <a:gd name="T72" fmla="*/ 436 w 3613"/>
                <a:gd name="T73" fmla="*/ 354 h 360"/>
                <a:gd name="T74" fmla="*/ 783 w 3613"/>
                <a:gd name="T75" fmla="*/ 352 h 360"/>
                <a:gd name="T76" fmla="*/ 1281 w 3613"/>
                <a:gd name="T77" fmla="*/ 355 h 360"/>
                <a:gd name="T78" fmla="*/ 1786 w 3613"/>
                <a:gd name="T79" fmla="*/ 351 h 360"/>
                <a:gd name="T80" fmla="*/ 2260 w 3613"/>
                <a:gd name="T81" fmla="*/ 360 h 360"/>
                <a:gd name="T82" fmla="*/ 2556 w 3613"/>
                <a:gd name="T83" fmla="*/ 340 h 360"/>
                <a:gd name="T84" fmla="*/ 2846 w 3613"/>
                <a:gd name="T85" fmla="*/ 274 h 360"/>
                <a:gd name="T86" fmla="*/ 3238 w 3613"/>
                <a:gd name="T87" fmla="*/ 149 h 360"/>
                <a:gd name="T88" fmla="*/ 3525 w 3613"/>
                <a:gd name="T89" fmla="*/ 35 h 360"/>
                <a:gd name="T90" fmla="*/ 3610 w 3613"/>
                <a:gd name="T91" fmla="*/ 14 h 360"/>
                <a:gd name="T92" fmla="*/ 3610 w 3613"/>
                <a:gd name="T93" fmla="*/ 1 h 360"/>
                <a:gd name="T94" fmla="*/ 3448 w 3613"/>
                <a:gd name="T95" fmla="*/ 23 h 360"/>
                <a:gd name="T96" fmla="*/ 3152 w 3613"/>
                <a:gd name="T97" fmla="*/ 54 h 360"/>
                <a:gd name="T98" fmla="*/ 2735 w 3613"/>
                <a:gd name="T99" fmla="*/ 64 h 360"/>
                <a:gd name="T100" fmla="*/ 2451 w 3613"/>
                <a:gd name="T101" fmla="*/ 68 h 360"/>
                <a:gd name="T102" fmla="*/ 2459 w 3613"/>
                <a:gd name="T103" fmla="*/ 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13" h="360">
                  <a:moveTo>
                    <a:pt x="2459" y="78"/>
                  </a:moveTo>
                  <a:lnTo>
                    <a:pt x="2459" y="78"/>
                  </a:lnTo>
                  <a:lnTo>
                    <a:pt x="2666" y="79"/>
                  </a:lnTo>
                  <a:lnTo>
                    <a:pt x="2849" y="78"/>
                  </a:lnTo>
                  <a:lnTo>
                    <a:pt x="2937" y="77"/>
                  </a:lnTo>
                  <a:lnTo>
                    <a:pt x="3013" y="76"/>
                  </a:lnTo>
                  <a:lnTo>
                    <a:pt x="3013" y="76"/>
                  </a:lnTo>
                  <a:lnTo>
                    <a:pt x="3083" y="73"/>
                  </a:lnTo>
                  <a:lnTo>
                    <a:pt x="3152" y="69"/>
                  </a:lnTo>
                  <a:lnTo>
                    <a:pt x="3220" y="65"/>
                  </a:lnTo>
                  <a:lnTo>
                    <a:pt x="3289" y="59"/>
                  </a:lnTo>
                  <a:lnTo>
                    <a:pt x="3289" y="59"/>
                  </a:lnTo>
                  <a:lnTo>
                    <a:pt x="3329" y="55"/>
                  </a:lnTo>
                  <a:lnTo>
                    <a:pt x="3368" y="50"/>
                  </a:lnTo>
                  <a:lnTo>
                    <a:pt x="3448" y="38"/>
                  </a:lnTo>
                  <a:lnTo>
                    <a:pt x="3526" y="27"/>
                  </a:lnTo>
                  <a:lnTo>
                    <a:pt x="3605" y="15"/>
                  </a:lnTo>
                  <a:lnTo>
                    <a:pt x="3605" y="15"/>
                  </a:lnTo>
                  <a:lnTo>
                    <a:pt x="3604" y="0"/>
                  </a:lnTo>
                  <a:lnTo>
                    <a:pt x="3604" y="0"/>
                  </a:lnTo>
                  <a:lnTo>
                    <a:pt x="3576" y="5"/>
                  </a:lnTo>
                  <a:lnTo>
                    <a:pt x="3548" y="12"/>
                  </a:lnTo>
                  <a:lnTo>
                    <a:pt x="3521" y="19"/>
                  </a:lnTo>
                  <a:lnTo>
                    <a:pt x="3494" y="27"/>
                  </a:lnTo>
                  <a:lnTo>
                    <a:pt x="3441" y="46"/>
                  </a:lnTo>
                  <a:lnTo>
                    <a:pt x="3389" y="68"/>
                  </a:lnTo>
                  <a:lnTo>
                    <a:pt x="3285" y="113"/>
                  </a:lnTo>
                  <a:lnTo>
                    <a:pt x="3234" y="133"/>
                  </a:lnTo>
                  <a:lnTo>
                    <a:pt x="3181" y="154"/>
                  </a:lnTo>
                  <a:lnTo>
                    <a:pt x="3181" y="154"/>
                  </a:lnTo>
                  <a:lnTo>
                    <a:pt x="3124" y="173"/>
                  </a:lnTo>
                  <a:lnTo>
                    <a:pt x="3067" y="191"/>
                  </a:lnTo>
                  <a:lnTo>
                    <a:pt x="2953" y="224"/>
                  </a:lnTo>
                  <a:lnTo>
                    <a:pt x="2953" y="224"/>
                  </a:lnTo>
                  <a:lnTo>
                    <a:pt x="2835" y="259"/>
                  </a:lnTo>
                  <a:lnTo>
                    <a:pt x="2776" y="275"/>
                  </a:lnTo>
                  <a:lnTo>
                    <a:pt x="2717" y="292"/>
                  </a:lnTo>
                  <a:lnTo>
                    <a:pt x="2717" y="292"/>
                  </a:lnTo>
                  <a:lnTo>
                    <a:pt x="2657" y="306"/>
                  </a:lnTo>
                  <a:lnTo>
                    <a:pt x="2598" y="318"/>
                  </a:lnTo>
                  <a:lnTo>
                    <a:pt x="2538" y="327"/>
                  </a:lnTo>
                  <a:lnTo>
                    <a:pt x="2478" y="334"/>
                  </a:lnTo>
                  <a:lnTo>
                    <a:pt x="2416" y="340"/>
                  </a:lnTo>
                  <a:lnTo>
                    <a:pt x="2356" y="343"/>
                  </a:lnTo>
                  <a:lnTo>
                    <a:pt x="2295" y="345"/>
                  </a:lnTo>
                  <a:lnTo>
                    <a:pt x="2233" y="346"/>
                  </a:lnTo>
                  <a:lnTo>
                    <a:pt x="2173" y="346"/>
                  </a:lnTo>
                  <a:lnTo>
                    <a:pt x="2111" y="345"/>
                  </a:lnTo>
                  <a:lnTo>
                    <a:pt x="1988" y="342"/>
                  </a:lnTo>
                  <a:lnTo>
                    <a:pt x="1867" y="338"/>
                  </a:lnTo>
                  <a:lnTo>
                    <a:pt x="1745" y="336"/>
                  </a:lnTo>
                  <a:lnTo>
                    <a:pt x="1745" y="336"/>
                  </a:lnTo>
                  <a:lnTo>
                    <a:pt x="1625" y="336"/>
                  </a:lnTo>
                  <a:lnTo>
                    <a:pt x="1504" y="336"/>
                  </a:lnTo>
                  <a:lnTo>
                    <a:pt x="1263" y="338"/>
                  </a:lnTo>
                  <a:lnTo>
                    <a:pt x="1024" y="340"/>
                  </a:lnTo>
                  <a:lnTo>
                    <a:pt x="903" y="338"/>
                  </a:lnTo>
                  <a:lnTo>
                    <a:pt x="783" y="337"/>
                  </a:lnTo>
                  <a:lnTo>
                    <a:pt x="783" y="337"/>
                  </a:lnTo>
                  <a:lnTo>
                    <a:pt x="734" y="336"/>
                  </a:lnTo>
                  <a:lnTo>
                    <a:pt x="685" y="336"/>
                  </a:lnTo>
                  <a:lnTo>
                    <a:pt x="588" y="338"/>
                  </a:lnTo>
                  <a:lnTo>
                    <a:pt x="488" y="338"/>
                  </a:lnTo>
                  <a:lnTo>
                    <a:pt x="439" y="338"/>
                  </a:lnTo>
                  <a:lnTo>
                    <a:pt x="389" y="337"/>
                  </a:lnTo>
                  <a:lnTo>
                    <a:pt x="341" y="333"/>
                  </a:lnTo>
                  <a:lnTo>
                    <a:pt x="292" y="329"/>
                  </a:lnTo>
                  <a:lnTo>
                    <a:pt x="243" y="323"/>
                  </a:lnTo>
                  <a:lnTo>
                    <a:pt x="195" y="314"/>
                  </a:lnTo>
                  <a:lnTo>
                    <a:pt x="149" y="302"/>
                  </a:lnTo>
                  <a:lnTo>
                    <a:pt x="124" y="296"/>
                  </a:lnTo>
                  <a:lnTo>
                    <a:pt x="101" y="288"/>
                  </a:lnTo>
                  <a:lnTo>
                    <a:pt x="78" y="281"/>
                  </a:lnTo>
                  <a:lnTo>
                    <a:pt x="56" y="272"/>
                  </a:lnTo>
                  <a:lnTo>
                    <a:pt x="33" y="261"/>
                  </a:lnTo>
                  <a:lnTo>
                    <a:pt x="12" y="251"/>
                  </a:lnTo>
                  <a:lnTo>
                    <a:pt x="12" y="251"/>
                  </a:lnTo>
                  <a:lnTo>
                    <a:pt x="8" y="265"/>
                  </a:lnTo>
                  <a:lnTo>
                    <a:pt x="8" y="265"/>
                  </a:lnTo>
                  <a:lnTo>
                    <a:pt x="67" y="263"/>
                  </a:lnTo>
                  <a:lnTo>
                    <a:pt x="124" y="256"/>
                  </a:lnTo>
                  <a:lnTo>
                    <a:pt x="183" y="249"/>
                  </a:lnTo>
                  <a:lnTo>
                    <a:pt x="241" y="240"/>
                  </a:lnTo>
                  <a:lnTo>
                    <a:pt x="299" y="228"/>
                  </a:lnTo>
                  <a:lnTo>
                    <a:pt x="356" y="215"/>
                  </a:lnTo>
                  <a:lnTo>
                    <a:pt x="413" y="202"/>
                  </a:lnTo>
                  <a:lnTo>
                    <a:pt x="470" y="188"/>
                  </a:lnTo>
                  <a:lnTo>
                    <a:pt x="470" y="188"/>
                  </a:lnTo>
                  <a:lnTo>
                    <a:pt x="587" y="158"/>
                  </a:lnTo>
                  <a:lnTo>
                    <a:pt x="703" y="128"/>
                  </a:lnTo>
                  <a:lnTo>
                    <a:pt x="703" y="128"/>
                  </a:lnTo>
                  <a:lnTo>
                    <a:pt x="761" y="115"/>
                  </a:lnTo>
                  <a:lnTo>
                    <a:pt x="819" y="104"/>
                  </a:lnTo>
                  <a:lnTo>
                    <a:pt x="937" y="82"/>
                  </a:lnTo>
                  <a:lnTo>
                    <a:pt x="937" y="82"/>
                  </a:lnTo>
                  <a:lnTo>
                    <a:pt x="996" y="69"/>
                  </a:lnTo>
                  <a:lnTo>
                    <a:pt x="1056" y="58"/>
                  </a:lnTo>
                  <a:lnTo>
                    <a:pt x="1085" y="53"/>
                  </a:lnTo>
                  <a:lnTo>
                    <a:pt x="1116" y="49"/>
                  </a:lnTo>
                  <a:lnTo>
                    <a:pt x="1145" y="47"/>
                  </a:lnTo>
                  <a:lnTo>
                    <a:pt x="1176" y="47"/>
                  </a:lnTo>
                  <a:lnTo>
                    <a:pt x="1176" y="47"/>
                  </a:lnTo>
                  <a:lnTo>
                    <a:pt x="1236" y="53"/>
                  </a:lnTo>
                  <a:lnTo>
                    <a:pt x="1295" y="58"/>
                  </a:lnTo>
                  <a:lnTo>
                    <a:pt x="1356" y="63"/>
                  </a:lnTo>
                  <a:lnTo>
                    <a:pt x="1416" y="68"/>
                  </a:lnTo>
                  <a:lnTo>
                    <a:pt x="1416" y="68"/>
                  </a:lnTo>
                  <a:lnTo>
                    <a:pt x="1539" y="74"/>
                  </a:lnTo>
                  <a:lnTo>
                    <a:pt x="1663" y="78"/>
                  </a:lnTo>
                  <a:lnTo>
                    <a:pt x="1787" y="79"/>
                  </a:lnTo>
                  <a:lnTo>
                    <a:pt x="1912" y="78"/>
                  </a:lnTo>
                  <a:lnTo>
                    <a:pt x="1912" y="78"/>
                  </a:lnTo>
                  <a:lnTo>
                    <a:pt x="2054" y="76"/>
                  </a:lnTo>
                  <a:lnTo>
                    <a:pt x="2124" y="76"/>
                  </a:lnTo>
                  <a:lnTo>
                    <a:pt x="2196" y="78"/>
                  </a:lnTo>
                  <a:lnTo>
                    <a:pt x="2196" y="78"/>
                  </a:lnTo>
                  <a:lnTo>
                    <a:pt x="2199" y="78"/>
                  </a:lnTo>
                  <a:lnTo>
                    <a:pt x="2201" y="77"/>
                  </a:lnTo>
                  <a:lnTo>
                    <a:pt x="2202" y="74"/>
                  </a:lnTo>
                  <a:lnTo>
                    <a:pt x="2204" y="71"/>
                  </a:lnTo>
                  <a:lnTo>
                    <a:pt x="2202" y="68"/>
                  </a:lnTo>
                  <a:lnTo>
                    <a:pt x="2201" y="65"/>
                  </a:lnTo>
                  <a:lnTo>
                    <a:pt x="2199" y="64"/>
                  </a:lnTo>
                  <a:lnTo>
                    <a:pt x="2196" y="63"/>
                  </a:lnTo>
                  <a:lnTo>
                    <a:pt x="2196" y="63"/>
                  </a:lnTo>
                  <a:lnTo>
                    <a:pt x="2134" y="62"/>
                  </a:lnTo>
                  <a:lnTo>
                    <a:pt x="2073" y="60"/>
                  </a:lnTo>
                  <a:lnTo>
                    <a:pt x="1950" y="62"/>
                  </a:lnTo>
                  <a:lnTo>
                    <a:pt x="1826" y="64"/>
                  </a:lnTo>
                  <a:lnTo>
                    <a:pt x="1764" y="64"/>
                  </a:lnTo>
                  <a:lnTo>
                    <a:pt x="1703" y="64"/>
                  </a:lnTo>
                  <a:lnTo>
                    <a:pt x="1703" y="64"/>
                  </a:lnTo>
                  <a:lnTo>
                    <a:pt x="1580" y="60"/>
                  </a:lnTo>
                  <a:lnTo>
                    <a:pt x="1457" y="55"/>
                  </a:lnTo>
                  <a:lnTo>
                    <a:pt x="1397" y="51"/>
                  </a:lnTo>
                  <a:lnTo>
                    <a:pt x="1335" y="47"/>
                  </a:lnTo>
                  <a:lnTo>
                    <a:pt x="1274" y="41"/>
                  </a:lnTo>
                  <a:lnTo>
                    <a:pt x="1212" y="36"/>
                  </a:lnTo>
                  <a:lnTo>
                    <a:pt x="1212" y="36"/>
                  </a:lnTo>
                  <a:lnTo>
                    <a:pt x="1184" y="33"/>
                  </a:lnTo>
                  <a:lnTo>
                    <a:pt x="1154" y="33"/>
                  </a:lnTo>
                  <a:lnTo>
                    <a:pt x="1127" y="35"/>
                  </a:lnTo>
                  <a:lnTo>
                    <a:pt x="1099" y="37"/>
                  </a:lnTo>
                  <a:lnTo>
                    <a:pt x="1071" y="41"/>
                  </a:lnTo>
                  <a:lnTo>
                    <a:pt x="1044" y="45"/>
                  </a:lnTo>
                  <a:lnTo>
                    <a:pt x="988" y="56"/>
                  </a:lnTo>
                  <a:lnTo>
                    <a:pt x="988" y="56"/>
                  </a:lnTo>
                  <a:lnTo>
                    <a:pt x="871" y="78"/>
                  </a:lnTo>
                  <a:lnTo>
                    <a:pt x="814" y="88"/>
                  </a:lnTo>
                  <a:lnTo>
                    <a:pt x="755" y="101"/>
                  </a:lnTo>
                  <a:lnTo>
                    <a:pt x="755" y="101"/>
                  </a:lnTo>
                  <a:lnTo>
                    <a:pt x="697" y="114"/>
                  </a:lnTo>
                  <a:lnTo>
                    <a:pt x="638" y="128"/>
                  </a:lnTo>
                  <a:lnTo>
                    <a:pt x="521" y="159"/>
                  </a:lnTo>
                  <a:lnTo>
                    <a:pt x="405" y="188"/>
                  </a:lnTo>
                  <a:lnTo>
                    <a:pt x="347" y="201"/>
                  </a:lnTo>
                  <a:lnTo>
                    <a:pt x="288" y="214"/>
                  </a:lnTo>
                  <a:lnTo>
                    <a:pt x="288" y="214"/>
                  </a:lnTo>
                  <a:lnTo>
                    <a:pt x="218" y="228"/>
                  </a:lnTo>
                  <a:lnTo>
                    <a:pt x="149" y="238"/>
                  </a:lnTo>
                  <a:lnTo>
                    <a:pt x="113" y="242"/>
                  </a:lnTo>
                  <a:lnTo>
                    <a:pt x="78" y="246"/>
                  </a:lnTo>
                  <a:lnTo>
                    <a:pt x="42" y="249"/>
                  </a:lnTo>
                  <a:lnTo>
                    <a:pt x="8" y="250"/>
                  </a:lnTo>
                  <a:lnTo>
                    <a:pt x="8" y="250"/>
                  </a:lnTo>
                  <a:lnTo>
                    <a:pt x="5" y="250"/>
                  </a:lnTo>
                  <a:lnTo>
                    <a:pt x="3" y="251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1" y="263"/>
                  </a:lnTo>
                  <a:lnTo>
                    <a:pt x="4" y="264"/>
                  </a:lnTo>
                  <a:lnTo>
                    <a:pt x="4" y="264"/>
                  </a:lnTo>
                  <a:lnTo>
                    <a:pt x="26" y="275"/>
                  </a:lnTo>
                  <a:lnTo>
                    <a:pt x="49" y="286"/>
                  </a:lnTo>
                  <a:lnTo>
                    <a:pt x="72" y="295"/>
                  </a:lnTo>
                  <a:lnTo>
                    <a:pt x="95" y="302"/>
                  </a:lnTo>
                  <a:lnTo>
                    <a:pt x="118" y="310"/>
                  </a:lnTo>
                  <a:lnTo>
                    <a:pt x="142" y="316"/>
                  </a:lnTo>
                  <a:lnTo>
                    <a:pt x="190" y="328"/>
                  </a:lnTo>
                  <a:lnTo>
                    <a:pt x="238" y="337"/>
                  </a:lnTo>
                  <a:lnTo>
                    <a:pt x="287" y="343"/>
                  </a:lnTo>
                  <a:lnTo>
                    <a:pt x="336" y="348"/>
                  </a:lnTo>
                  <a:lnTo>
                    <a:pt x="386" y="351"/>
                  </a:lnTo>
                  <a:lnTo>
                    <a:pt x="436" y="354"/>
                  </a:lnTo>
                  <a:lnTo>
                    <a:pt x="486" y="354"/>
                  </a:lnTo>
                  <a:lnTo>
                    <a:pt x="586" y="354"/>
                  </a:lnTo>
                  <a:lnTo>
                    <a:pt x="685" y="352"/>
                  </a:lnTo>
                  <a:lnTo>
                    <a:pt x="734" y="351"/>
                  </a:lnTo>
                  <a:lnTo>
                    <a:pt x="783" y="352"/>
                  </a:lnTo>
                  <a:lnTo>
                    <a:pt x="783" y="352"/>
                  </a:lnTo>
                  <a:lnTo>
                    <a:pt x="907" y="354"/>
                  </a:lnTo>
                  <a:lnTo>
                    <a:pt x="1031" y="355"/>
                  </a:lnTo>
                  <a:lnTo>
                    <a:pt x="1157" y="356"/>
                  </a:lnTo>
                  <a:lnTo>
                    <a:pt x="1281" y="355"/>
                  </a:lnTo>
                  <a:lnTo>
                    <a:pt x="1281" y="355"/>
                  </a:lnTo>
                  <a:lnTo>
                    <a:pt x="1534" y="351"/>
                  </a:lnTo>
                  <a:lnTo>
                    <a:pt x="1659" y="351"/>
                  </a:lnTo>
                  <a:lnTo>
                    <a:pt x="1786" y="351"/>
                  </a:lnTo>
                  <a:lnTo>
                    <a:pt x="1786" y="351"/>
                  </a:lnTo>
                  <a:lnTo>
                    <a:pt x="1904" y="354"/>
                  </a:lnTo>
                  <a:lnTo>
                    <a:pt x="2023" y="357"/>
                  </a:lnTo>
                  <a:lnTo>
                    <a:pt x="2142" y="360"/>
                  </a:lnTo>
                  <a:lnTo>
                    <a:pt x="2201" y="360"/>
                  </a:lnTo>
                  <a:lnTo>
                    <a:pt x="2260" y="360"/>
                  </a:lnTo>
                  <a:lnTo>
                    <a:pt x="2320" y="359"/>
                  </a:lnTo>
                  <a:lnTo>
                    <a:pt x="2379" y="356"/>
                  </a:lnTo>
                  <a:lnTo>
                    <a:pt x="2438" y="352"/>
                  </a:lnTo>
                  <a:lnTo>
                    <a:pt x="2497" y="346"/>
                  </a:lnTo>
                  <a:lnTo>
                    <a:pt x="2556" y="340"/>
                  </a:lnTo>
                  <a:lnTo>
                    <a:pt x="2614" y="329"/>
                  </a:lnTo>
                  <a:lnTo>
                    <a:pt x="2673" y="318"/>
                  </a:lnTo>
                  <a:lnTo>
                    <a:pt x="2730" y="305"/>
                  </a:lnTo>
                  <a:lnTo>
                    <a:pt x="2730" y="305"/>
                  </a:lnTo>
                  <a:lnTo>
                    <a:pt x="2846" y="274"/>
                  </a:lnTo>
                  <a:lnTo>
                    <a:pt x="2960" y="241"/>
                  </a:lnTo>
                  <a:lnTo>
                    <a:pt x="3072" y="205"/>
                  </a:lnTo>
                  <a:lnTo>
                    <a:pt x="3185" y="169"/>
                  </a:lnTo>
                  <a:lnTo>
                    <a:pt x="3185" y="169"/>
                  </a:lnTo>
                  <a:lnTo>
                    <a:pt x="3238" y="149"/>
                  </a:lnTo>
                  <a:lnTo>
                    <a:pt x="3290" y="128"/>
                  </a:lnTo>
                  <a:lnTo>
                    <a:pt x="3393" y="83"/>
                  </a:lnTo>
                  <a:lnTo>
                    <a:pt x="3445" y="62"/>
                  </a:lnTo>
                  <a:lnTo>
                    <a:pt x="3498" y="42"/>
                  </a:lnTo>
                  <a:lnTo>
                    <a:pt x="3525" y="35"/>
                  </a:lnTo>
                  <a:lnTo>
                    <a:pt x="3553" y="27"/>
                  </a:lnTo>
                  <a:lnTo>
                    <a:pt x="3580" y="21"/>
                  </a:lnTo>
                  <a:lnTo>
                    <a:pt x="3608" y="15"/>
                  </a:lnTo>
                  <a:lnTo>
                    <a:pt x="3608" y="15"/>
                  </a:lnTo>
                  <a:lnTo>
                    <a:pt x="3610" y="14"/>
                  </a:lnTo>
                  <a:lnTo>
                    <a:pt x="3612" y="12"/>
                  </a:lnTo>
                  <a:lnTo>
                    <a:pt x="3613" y="9"/>
                  </a:lnTo>
                  <a:lnTo>
                    <a:pt x="3613" y="6"/>
                  </a:lnTo>
                  <a:lnTo>
                    <a:pt x="3612" y="4"/>
                  </a:lnTo>
                  <a:lnTo>
                    <a:pt x="3610" y="1"/>
                  </a:lnTo>
                  <a:lnTo>
                    <a:pt x="3608" y="0"/>
                  </a:lnTo>
                  <a:lnTo>
                    <a:pt x="3605" y="0"/>
                  </a:lnTo>
                  <a:lnTo>
                    <a:pt x="3605" y="0"/>
                  </a:lnTo>
                  <a:lnTo>
                    <a:pt x="3526" y="12"/>
                  </a:lnTo>
                  <a:lnTo>
                    <a:pt x="3448" y="23"/>
                  </a:lnTo>
                  <a:lnTo>
                    <a:pt x="3368" y="35"/>
                  </a:lnTo>
                  <a:lnTo>
                    <a:pt x="3289" y="44"/>
                  </a:lnTo>
                  <a:lnTo>
                    <a:pt x="3289" y="44"/>
                  </a:lnTo>
                  <a:lnTo>
                    <a:pt x="3220" y="50"/>
                  </a:lnTo>
                  <a:lnTo>
                    <a:pt x="3152" y="54"/>
                  </a:lnTo>
                  <a:lnTo>
                    <a:pt x="3083" y="58"/>
                  </a:lnTo>
                  <a:lnTo>
                    <a:pt x="3013" y="60"/>
                  </a:lnTo>
                  <a:lnTo>
                    <a:pt x="3013" y="60"/>
                  </a:lnTo>
                  <a:lnTo>
                    <a:pt x="2875" y="63"/>
                  </a:lnTo>
                  <a:lnTo>
                    <a:pt x="2735" y="64"/>
                  </a:lnTo>
                  <a:lnTo>
                    <a:pt x="2459" y="63"/>
                  </a:lnTo>
                  <a:lnTo>
                    <a:pt x="2459" y="63"/>
                  </a:lnTo>
                  <a:lnTo>
                    <a:pt x="2455" y="64"/>
                  </a:lnTo>
                  <a:lnTo>
                    <a:pt x="2454" y="65"/>
                  </a:lnTo>
                  <a:lnTo>
                    <a:pt x="2451" y="68"/>
                  </a:lnTo>
                  <a:lnTo>
                    <a:pt x="2451" y="71"/>
                  </a:lnTo>
                  <a:lnTo>
                    <a:pt x="2451" y="74"/>
                  </a:lnTo>
                  <a:lnTo>
                    <a:pt x="2454" y="77"/>
                  </a:lnTo>
                  <a:lnTo>
                    <a:pt x="2455" y="78"/>
                  </a:lnTo>
                  <a:lnTo>
                    <a:pt x="2459" y="78"/>
                  </a:lnTo>
                  <a:lnTo>
                    <a:pt x="2459" y="78"/>
                  </a:lnTo>
                  <a:lnTo>
                    <a:pt x="2455" y="78"/>
                  </a:lnTo>
                  <a:lnTo>
                    <a:pt x="2459" y="78"/>
                  </a:lnTo>
                  <a:lnTo>
                    <a:pt x="2459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147C86-4208-E813-7D1D-B1B4C0AFF3BC}"/>
              </a:ext>
            </a:extLst>
          </p:cNvPr>
          <p:cNvSpPr txBox="1"/>
          <p:nvPr/>
        </p:nvSpPr>
        <p:spPr>
          <a:xfrm>
            <a:off x="1425250" y="16390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E593FC3-0F3F-1632-E663-5C253797EE0B}"/>
              </a:ext>
            </a:extLst>
          </p:cNvPr>
          <p:cNvCxnSpPr/>
          <p:nvPr/>
        </p:nvCxnSpPr>
        <p:spPr>
          <a:xfrm>
            <a:off x="1502231" y="895739"/>
            <a:ext cx="1042229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5F5F65-3171-9A81-E915-505433F71607}"/>
              </a:ext>
            </a:extLst>
          </p:cNvPr>
          <p:cNvGrpSpPr/>
          <p:nvPr/>
        </p:nvGrpSpPr>
        <p:grpSpPr>
          <a:xfrm>
            <a:off x="9754281" y="2383831"/>
            <a:ext cx="809816" cy="820407"/>
            <a:chOff x="9492343" y="656921"/>
            <a:chExt cx="809816" cy="820407"/>
          </a:xfrm>
          <a:solidFill>
            <a:srgbClr val="FF8232"/>
          </a:solidFill>
        </p:grpSpPr>
        <p:sp>
          <p:nvSpPr>
            <p:cNvPr id="3" name="달 2">
              <a:extLst>
                <a:ext uri="{FF2B5EF4-FFF2-40B4-BE49-F238E27FC236}">
                  <a16:creationId xmlns:a16="http://schemas.microsoft.com/office/drawing/2014/main" id="{0BA7F81C-C579-506A-3F74-1BF10B236243}"/>
                </a:ext>
              </a:extLst>
            </p:cNvPr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27DD9A2-5CCD-A261-8573-3D1F2C9E84F0}"/>
                </a:ext>
              </a:extLst>
            </p:cNvPr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Check</a:t>
              </a:r>
              <a:endParaRPr lang="ko-KR" altLang="en-US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CE134F0-7FF2-65F0-A1D3-9C5726A9F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380805"/>
              </p:ext>
            </p:extLst>
          </p:nvPr>
        </p:nvGraphicFramePr>
        <p:xfrm>
          <a:off x="1305953" y="2554229"/>
          <a:ext cx="5727700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8419137-6049-1153-063F-EBB1BF5E52C8}"/>
              </a:ext>
            </a:extLst>
          </p:cNvPr>
          <p:cNvSpPr/>
          <p:nvPr/>
        </p:nvSpPr>
        <p:spPr>
          <a:xfrm>
            <a:off x="1540301" y="1490089"/>
            <a:ext cx="53354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0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Q.</a:t>
            </a:r>
            <a:r>
              <a:rPr lang="ko-KR" altLang="en-US" sz="30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설문 조사 질문 사항 적어봐요</a:t>
            </a:r>
            <a:r>
              <a:rPr lang="en-US" altLang="ko-KR" sz="30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</a:p>
          <a:p>
            <a:pPr lvl="3" latinLnBrk="0">
              <a:lnSpc>
                <a:spcPct val="250000"/>
              </a:lnSpc>
              <a:defRPr/>
            </a:pPr>
            <a:r>
              <a:rPr lang="ko-KR" altLang="en-US" sz="800" kern="0" dirty="0">
                <a:ln w="3175">
                  <a:noFill/>
                </a:ln>
                <a:solidFill>
                  <a:prstClr val="white">
                    <a:lumMod val="75000"/>
                  </a:prstClr>
                </a:solidFill>
              </a:rPr>
              <a:t>직장인 </a:t>
            </a:r>
            <a:r>
              <a:rPr lang="en-US" altLang="ko-KR" sz="800" kern="0" dirty="0">
                <a:ln w="3175">
                  <a:noFill/>
                </a:ln>
                <a:solidFill>
                  <a:prstClr val="white">
                    <a:lumMod val="75000"/>
                  </a:prstClr>
                </a:solidFill>
              </a:rPr>
              <a:t>2,000</a:t>
            </a:r>
            <a:r>
              <a:rPr lang="ko-KR" altLang="en-US" sz="800" kern="0" dirty="0">
                <a:ln w="3175">
                  <a:noFill/>
                </a:ln>
                <a:solidFill>
                  <a:prstClr val="white">
                    <a:lumMod val="75000"/>
                  </a:prstClr>
                </a:solidFill>
              </a:rPr>
              <a:t>명에게 물었습니다</a:t>
            </a:r>
            <a:r>
              <a:rPr lang="en-US" altLang="ko-KR" sz="800" kern="0" dirty="0">
                <a:ln w="3175">
                  <a:noFill/>
                </a:ln>
                <a:solidFill>
                  <a:prstClr val="white">
                    <a:lumMod val="75000"/>
                  </a:prstClr>
                </a:solidFill>
              </a:rPr>
              <a:t>. 20XX. 10. 1 ~30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E74D334-E15B-7C30-119F-F5BD59054120}"/>
              </a:ext>
            </a:extLst>
          </p:cNvPr>
          <p:cNvSpPr/>
          <p:nvPr/>
        </p:nvSpPr>
        <p:spPr>
          <a:xfrm>
            <a:off x="7699829" y="3080413"/>
            <a:ext cx="247650" cy="2476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3B33AB-FF09-BF24-1E92-15FAB5F83B93}"/>
              </a:ext>
            </a:extLst>
          </p:cNvPr>
          <p:cNvSpPr/>
          <p:nvPr/>
        </p:nvSpPr>
        <p:spPr>
          <a:xfrm>
            <a:off x="8171770" y="2903040"/>
            <a:ext cx="2705100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67.8%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업무량 과다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야근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B9A9D2A-F446-94DD-53F6-52B20ED59E41}"/>
              </a:ext>
            </a:extLst>
          </p:cNvPr>
          <p:cNvSpPr/>
          <p:nvPr/>
        </p:nvSpPr>
        <p:spPr>
          <a:xfrm>
            <a:off x="7718879" y="4170035"/>
            <a:ext cx="247650" cy="247650"/>
          </a:xfrm>
          <a:prstGeom prst="ellipse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43ABF5-7D2A-EBE1-7F96-3190FC6EAEB8}"/>
              </a:ext>
            </a:extLst>
          </p:cNvPr>
          <p:cNvSpPr/>
          <p:nvPr/>
        </p:nvSpPr>
        <p:spPr>
          <a:xfrm>
            <a:off x="8171770" y="3992662"/>
            <a:ext cx="2705100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급여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67.8%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 이하의 연봉 상승률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수당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785176-9318-6F92-5A2E-45ED6B50677E}"/>
              </a:ext>
            </a:extLst>
          </p:cNvPr>
          <p:cNvSpPr/>
          <p:nvPr/>
        </p:nvSpPr>
        <p:spPr>
          <a:xfrm>
            <a:off x="7718879" y="5326753"/>
            <a:ext cx="247650" cy="247650"/>
          </a:xfrm>
          <a:prstGeom prst="ellipse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4444D0-1734-3E79-2857-5FA878C85278}"/>
              </a:ext>
            </a:extLst>
          </p:cNvPr>
          <p:cNvSpPr/>
          <p:nvPr/>
        </p:nvSpPr>
        <p:spPr>
          <a:xfrm>
            <a:off x="8171770" y="5149380"/>
            <a:ext cx="2705100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자기계발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67.8%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반복되는 업무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성장 기회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모서리가 둥근 직사각형 96">
            <a:extLst>
              <a:ext uri="{FF2B5EF4-FFF2-40B4-BE49-F238E27FC236}">
                <a16:creationId xmlns:a16="http://schemas.microsoft.com/office/drawing/2014/main" id="{4C27D9EC-D376-0839-089A-D090773EF6E2}"/>
              </a:ext>
            </a:extLst>
          </p:cNvPr>
          <p:cNvSpPr/>
          <p:nvPr/>
        </p:nvSpPr>
        <p:spPr>
          <a:xfrm>
            <a:off x="3131821" y="5874884"/>
            <a:ext cx="707648" cy="36741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학교안심 나들이 OTF B" panose="02000703000000000000" pitchFamily="50" charset="-127"/>
                <a:ea typeface="학교안심 나들이 OTF B" panose="02000703000000000000" pitchFamily="50" charset="-127"/>
              </a:rPr>
              <a:t>2</a:t>
            </a:r>
            <a:r>
              <a:rPr lang="ko-KR" altLang="en-US" sz="1600" b="1" dirty="0">
                <a:solidFill>
                  <a:prstClr val="white"/>
                </a:solidFill>
                <a:latin typeface="학교안심 나들이 OTF B" panose="02000703000000000000" pitchFamily="50" charset="-127"/>
                <a:ea typeface="학교안심 나들이 OTF B" panose="02000703000000000000" pitchFamily="50" charset="-127"/>
              </a:rPr>
              <a:t>학년</a:t>
            </a:r>
          </a:p>
        </p:txBody>
      </p:sp>
    </p:spTree>
    <p:extLst>
      <p:ext uri="{BB962C8B-B14F-4D97-AF65-F5344CB8AC3E}">
        <p14:creationId xmlns:p14="http://schemas.microsoft.com/office/powerpoint/2010/main" val="31320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69FA1-2466-4B0A-985B-9CD4F3F6D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6">
            <a:extLst>
              <a:ext uri="{FF2B5EF4-FFF2-40B4-BE49-F238E27FC236}">
                <a16:creationId xmlns:a16="http://schemas.microsoft.com/office/drawing/2014/main" id="{6705B83C-E14C-2523-4040-C0D86D1F5ED6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1015" y="65324"/>
            <a:ext cx="1198053" cy="849014"/>
            <a:chOff x="792" y="0"/>
            <a:chExt cx="6096" cy="4320"/>
          </a:xfrm>
        </p:grpSpPr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41AB8DEB-1020-A22C-47E1-BE868237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" y="3954"/>
              <a:ext cx="774" cy="300"/>
            </a:xfrm>
            <a:custGeom>
              <a:avLst/>
              <a:gdLst>
                <a:gd name="T0" fmla="*/ 1369 w 1547"/>
                <a:gd name="T1" fmla="*/ 381 h 599"/>
                <a:gd name="T2" fmla="*/ 1404 w 1547"/>
                <a:gd name="T3" fmla="*/ 399 h 599"/>
                <a:gd name="T4" fmla="*/ 1440 w 1547"/>
                <a:gd name="T5" fmla="*/ 422 h 599"/>
                <a:gd name="T6" fmla="*/ 1472 w 1547"/>
                <a:gd name="T7" fmla="*/ 448 h 599"/>
                <a:gd name="T8" fmla="*/ 1500 w 1547"/>
                <a:gd name="T9" fmla="*/ 475 h 599"/>
                <a:gd name="T10" fmla="*/ 1523 w 1547"/>
                <a:gd name="T11" fmla="*/ 502 h 599"/>
                <a:gd name="T12" fmla="*/ 1538 w 1547"/>
                <a:gd name="T13" fmla="*/ 525 h 599"/>
                <a:gd name="T14" fmla="*/ 1546 w 1547"/>
                <a:gd name="T15" fmla="*/ 544 h 599"/>
                <a:gd name="T16" fmla="*/ 1546 w 1547"/>
                <a:gd name="T17" fmla="*/ 554 h 599"/>
                <a:gd name="T18" fmla="*/ 1545 w 1547"/>
                <a:gd name="T19" fmla="*/ 557 h 599"/>
                <a:gd name="T20" fmla="*/ 1530 w 1547"/>
                <a:gd name="T21" fmla="*/ 568 h 599"/>
                <a:gd name="T22" fmla="*/ 1505 w 1547"/>
                <a:gd name="T23" fmla="*/ 577 h 599"/>
                <a:gd name="T24" fmla="*/ 1449 w 1547"/>
                <a:gd name="T25" fmla="*/ 586 h 599"/>
                <a:gd name="T26" fmla="*/ 1351 w 1547"/>
                <a:gd name="T27" fmla="*/ 593 h 599"/>
                <a:gd name="T28" fmla="*/ 1282 w 1547"/>
                <a:gd name="T29" fmla="*/ 595 h 599"/>
                <a:gd name="T30" fmla="*/ 1040 w 1547"/>
                <a:gd name="T31" fmla="*/ 598 h 599"/>
                <a:gd name="T32" fmla="*/ 348 w 1547"/>
                <a:gd name="T33" fmla="*/ 598 h 599"/>
                <a:gd name="T34" fmla="*/ 125 w 1547"/>
                <a:gd name="T35" fmla="*/ 595 h 599"/>
                <a:gd name="T36" fmla="*/ 78 w 1547"/>
                <a:gd name="T37" fmla="*/ 594 h 599"/>
                <a:gd name="T38" fmla="*/ 14 w 1547"/>
                <a:gd name="T39" fmla="*/ 591 h 599"/>
                <a:gd name="T40" fmla="*/ 19 w 1547"/>
                <a:gd name="T41" fmla="*/ 582 h 599"/>
                <a:gd name="T42" fmla="*/ 33 w 1547"/>
                <a:gd name="T43" fmla="*/ 548 h 599"/>
                <a:gd name="T44" fmla="*/ 43 w 1547"/>
                <a:gd name="T45" fmla="*/ 498 h 599"/>
                <a:gd name="T46" fmla="*/ 47 w 1547"/>
                <a:gd name="T47" fmla="*/ 445 h 599"/>
                <a:gd name="T48" fmla="*/ 47 w 1547"/>
                <a:gd name="T49" fmla="*/ 397 h 599"/>
                <a:gd name="T50" fmla="*/ 47 w 1547"/>
                <a:gd name="T51" fmla="*/ 371 h 599"/>
                <a:gd name="T52" fmla="*/ 42 w 1547"/>
                <a:gd name="T53" fmla="*/ 321 h 599"/>
                <a:gd name="T54" fmla="*/ 32 w 1547"/>
                <a:gd name="T55" fmla="*/ 275 h 599"/>
                <a:gd name="T56" fmla="*/ 13 w 1547"/>
                <a:gd name="T57" fmla="*/ 230 h 599"/>
                <a:gd name="T58" fmla="*/ 0 w 1547"/>
                <a:gd name="T59" fmla="*/ 207 h 599"/>
                <a:gd name="T60" fmla="*/ 120 w 1547"/>
                <a:gd name="T61" fmla="*/ 216 h 599"/>
                <a:gd name="T62" fmla="*/ 146 w 1547"/>
                <a:gd name="T63" fmla="*/ 217 h 599"/>
                <a:gd name="T64" fmla="*/ 180 w 1547"/>
                <a:gd name="T65" fmla="*/ 213 h 599"/>
                <a:gd name="T66" fmla="*/ 218 w 1547"/>
                <a:gd name="T67" fmla="*/ 203 h 599"/>
                <a:gd name="T68" fmla="*/ 255 w 1547"/>
                <a:gd name="T69" fmla="*/ 188 h 599"/>
                <a:gd name="T70" fmla="*/ 291 w 1547"/>
                <a:gd name="T71" fmla="*/ 169 h 599"/>
                <a:gd name="T72" fmla="*/ 357 w 1547"/>
                <a:gd name="T73" fmla="*/ 125 h 599"/>
                <a:gd name="T74" fmla="*/ 405 w 1547"/>
                <a:gd name="T75" fmla="*/ 83 h 599"/>
                <a:gd name="T76" fmla="*/ 415 w 1547"/>
                <a:gd name="T77" fmla="*/ 74 h 599"/>
                <a:gd name="T78" fmla="*/ 442 w 1547"/>
                <a:gd name="T79" fmla="*/ 52 h 599"/>
                <a:gd name="T80" fmla="*/ 475 w 1547"/>
                <a:gd name="T81" fmla="*/ 32 h 599"/>
                <a:gd name="T82" fmla="*/ 515 w 1547"/>
                <a:gd name="T83" fmla="*/ 14 h 599"/>
                <a:gd name="T84" fmla="*/ 557 w 1547"/>
                <a:gd name="T85" fmla="*/ 2 h 599"/>
                <a:gd name="T86" fmla="*/ 599 w 1547"/>
                <a:gd name="T87" fmla="*/ 0 h 599"/>
                <a:gd name="T88" fmla="*/ 621 w 1547"/>
                <a:gd name="T89" fmla="*/ 3 h 599"/>
                <a:gd name="T90" fmla="*/ 642 w 1547"/>
                <a:gd name="T91" fmla="*/ 10 h 599"/>
                <a:gd name="T92" fmla="*/ 662 w 1547"/>
                <a:gd name="T93" fmla="*/ 20 h 599"/>
                <a:gd name="T94" fmla="*/ 681 w 1547"/>
                <a:gd name="T95" fmla="*/ 34 h 599"/>
                <a:gd name="T96" fmla="*/ 699 w 1547"/>
                <a:gd name="T97" fmla="*/ 53 h 599"/>
                <a:gd name="T98" fmla="*/ 734 w 1547"/>
                <a:gd name="T99" fmla="*/ 94 h 599"/>
                <a:gd name="T100" fmla="*/ 803 w 1547"/>
                <a:gd name="T101" fmla="*/ 165 h 599"/>
                <a:gd name="T102" fmla="*/ 870 w 1547"/>
                <a:gd name="T103" fmla="*/ 220 h 599"/>
                <a:gd name="T104" fmla="*/ 903 w 1547"/>
                <a:gd name="T105" fmla="*/ 242 h 599"/>
                <a:gd name="T106" fmla="*/ 935 w 1547"/>
                <a:gd name="T107" fmla="*/ 258 h 599"/>
                <a:gd name="T108" fmla="*/ 967 w 1547"/>
                <a:gd name="T109" fmla="*/ 271 h 599"/>
                <a:gd name="T110" fmla="*/ 1004 w 1547"/>
                <a:gd name="T111" fmla="*/ 281 h 599"/>
                <a:gd name="T112" fmla="*/ 1163 w 1547"/>
                <a:gd name="T113" fmla="*/ 320 h 599"/>
                <a:gd name="T114" fmla="*/ 1277 w 1547"/>
                <a:gd name="T115" fmla="*/ 349 h 599"/>
                <a:gd name="T116" fmla="*/ 1349 w 1547"/>
                <a:gd name="T117" fmla="*/ 372 h 599"/>
                <a:gd name="T118" fmla="*/ 1369 w 1547"/>
                <a:gd name="T119" fmla="*/ 38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7" h="599">
                  <a:moveTo>
                    <a:pt x="1369" y="381"/>
                  </a:moveTo>
                  <a:lnTo>
                    <a:pt x="1369" y="381"/>
                  </a:lnTo>
                  <a:lnTo>
                    <a:pt x="1387" y="389"/>
                  </a:lnTo>
                  <a:lnTo>
                    <a:pt x="1404" y="399"/>
                  </a:lnTo>
                  <a:lnTo>
                    <a:pt x="1422" y="411"/>
                  </a:lnTo>
                  <a:lnTo>
                    <a:pt x="1440" y="422"/>
                  </a:lnTo>
                  <a:lnTo>
                    <a:pt x="1456" y="435"/>
                  </a:lnTo>
                  <a:lnTo>
                    <a:pt x="1472" y="448"/>
                  </a:lnTo>
                  <a:lnTo>
                    <a:pt x="1486" y="462"/>
                  </a:lnTo>
                  <a:lnTo>
                    <a:pt x="1500" y="475"/>
                  </a:lnTo>
                  <a:lnTo>
                    <a:pt x="1513" y="489"/>
                  </a:lnTo>
                  <a:lnTo>
                    <a:pt x="1523" y="502"/>
                  </a:lnTo>
                  <a:lnTo>
                    <a:pt x="1532" y="513"/>
                  </a:lnTo>
                  <a:lnTo>
                    <a:pt x="1538" y="525"/>
                  </a:lnTo>
                  <a:lnTo>
                    <a:pt x="1544" y="535"/>
                  </a:lnTo>
                  <a:lnTo>
                    <a:pt x="1546" y="544"/>
                  </a:lnTo>
                  <a:lnTo>
                    <a:pt x="1547" y="550"/>
                  </a:lnTo>
                  <a:lnTo>
                    <a:pt x="1546" y="554"/>
                  </a:lnTo>
                  <a:lnTo>
                    <a:pt x="1545" y="557"/>
                  </a:lnTo>
                  <a:lnTo>
                    <a:pt x="1545" y="557"/>
                  </a:lnTo>
                  <a:lnTo>
                    <a:pt x="1536" y="564"/>
                  </a:lnTo>
                  <a:lnTo>
                    <a:pt x="1530" y="568"/>
                  </a:lnTo>
                  <a:lnTo>
                    <a:pt x="1523" y="571"/>
                  </a:lnTo>
                  <a:lnTo>
                    <a:pt x="1505" y="577"/>
                  </a:lnTo>
                  <a:lnTo>
                    <a:pt x="1482" y="582"/>
                  </a:lnTo>
                  <a:lnTo>
                    <a:pt x="1449" y="586"/>
                  </a:lnTo>
                  <a:lnTo>
                    <a:pt x="1405" y="590"/>
                  </a:lnTo>
                  <a:lnTo>
                    <a:pt x="1351" y="593"/>
                  </a:lnTo>
                  <a:lnTo>
                    <a:pt x="1282" y="595"/>
                  </a:lnTo>
                  <a:lnTo>
                    <a:pt x="1282" y="595"/>
                  </a:lnTo>
                  <a:lnTo>
                    <a:pt x="1181" y="597"/>
                  </a:lnTo>
                  <a:lnTo>
                    <a:pt x="1040" y="598"/>
                  </a:lnTo>
                  <a:lnTo>
                    <a:pt x="690" y="599"/>
                  </a:lnTo>
                  <a:lnTo>
                    <a:pt x="348" y="598"/>
                  </a:lnTo>
                  <a:lnTo>
                    <a:pt x="214" y="597"/>
                  </a:lnTo>
                  <a:lnTo>
                    <a:pt x="125" y="595"/>
                  </a:lnTo>
                  <a:lnTo>
                    <a:pt x="125" y="595"/>
                  </a:lnTo>
                  <a:lnTo>
                    <a:pt x="78" y="594"/>
                  </a:lnTo>
                  <a:lnTo>
                    <a:pt x="14" y="594"/>
                  </a:lnTo>
                  <a:lnTo>
                    <a:pt x="14" y="591"/>
                  </a:lnTo>
                  <a:lnTo>
                    <a:pt x="14" y="591"/>
                  </a:lnTo>
                  <a:lnTo>
                    <a:pt x="19" y="582"/>
                  </a:lnTo>
                  <a:lnTo>
                    <a:pt x="24" y="571"/>
                  </a:lnTo>
                  <a:lnTo>
                    <a:pt x="33" y="548"/>
                  </a:lnTo>
                  <a:lnTo>
                    <a:pt x="39" y="523"/>
                  </a:lnTo>
                  <a:lnTo>
                    <a:pt x="43" y="498"/>
                  </a:lnTo>
                  <a:lnTo>
                    <a:pt x="46" y="471"/>
                  </a:lnTo>
                  <a:lnTo>
                    <a:pt x="47" y="445"/>
                  </a:lnTo>
                  <a:lnTo>
                    <a:pt x="48" y="420"/>
                  </a:lnTo>
                  <a:lnTo>
                    <a:pt x="47" y="397"/>
                  </a:lnTo>
                  <a:lnTo>
                    <a:pt x="47" y="397"/>
                  </a:lnTo>
                  <a:lnTo>
                    <a:pt x="47" y="371"/>
                  </a:lnTo>
                  <a:lnTo>
                    <a:pt x="45" y="345"/>
                  </a:lnTo>
                  <a:lnTo>
                    <a:pt x="42" y="321"/>
                  </a:lnTo>
                  <a:lnTo>
                    <a:pt x="38" y="298"/>
                  </a:lnTo>
                  <a:lnTo>
                    <a:pt x="32" y="275"/>
                  </a:lnTo>
                  <a:lnTo>
                    <a:pt x="24" y="252"/>
                  </a:lnTo>
                  <a:lnTo>
                    <a:pt x="13" y="23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87" y="215"/>
                  </a:lnTo>
                  <a:lnTo>
                    <a:pt x="120" y="216"/>
                  </a:lnTo>
                  <a:lnTo>
                    <a:pt x="146" y="217"/>
                  </a:lnTo>
                  <a:lnTo>
                    <a:pt x="146" y="217"/>
                  </a:lnTo>
                  <a:lnTo>
                    <a:pt x="162" y="216"/>
                  </a:lnTo>
                  <a:lnTo>
                    <a:pt x="180" y="213"/>
                  </a:lnTo>
                  <a:lnTo>
                    <a:pt x="198" y="210"/>
                  </a:lnTo>
                  <a:lnTo>
                    <a:pt x="218" y="203"/>
                  </a:lnTo>
                  <a:lnTo>
                    <a:pt x="235" y="196"/>
                  </a:lnTo>
                  <a:lnTo>
                    <a:pt x="255" y="188"/>
                  </a:lnTo>
                  <a:lnTo>
                    <a:pt x="273" y="179"/>
                  </a:lnTo>
                  <a:lnTo>
                    <a:pt x="291" y="169"/>
                  </a:lnTo>
                  <a:lnTo>
                    <a:pt x="325" y="148"/>
                  </a:lnTo>
                  <a:lnTo>
                    <a:pt x="357" y="125"/>
                  </a:lnTo>
                  <a:lnTo>
                    <a:pt x="384" y="103"/>
                  </a:lnTo>
                  <a:lnTo>
                    <a:pt x="405" y="83"/>
                  </a:lnTo>
                  <a:lnTo>
                    <a:pt x="405" y="83"/>
                  </a:lnTo>
                  <a:lnTo>
                    <a:pt x="415" y="74"/>
                  </a:lnTo>
                  <a:lnTo>
                    <a:pt x="428" y="62"/>
                  </a:lnTo>
                  <a:lnTo>
                    <a:pt x="442" y="52"/>
                  </a:lnTo>
                  <a:lnTo>
                    <a:pt x="458" y="42"/>
                  </a:lnTo>
                  <a:lnTo>
                    <a:pt x="475" y="32"/>
                  </a:lnTo>
                  <a:lnTo>
                    <a:pt x="494" y="21"/>
                  </a:lnTo>
                  <a:lnTo>
                    <a:pt x="515" y="14"/>
                  </a:lnTo>
                  <a:lnTo>
                    <a:pt x="535" y="7"/>
                  </a:lnTo>
                  <a:lnTo>
                    <a:pt x="557" y="2"/>
                  </a:lnTo>
                  <a:lnTo>
                    <a:pt x="578" y="0"/>
                  </a:lnTo>
                  <a:lnTo>
                    <a:pt x="599" y="0"/>
                  </a:lnTo>
                  <a:lnTo>
                    <a:pt x="611" y="1"/>
                  </a:lnTo>
                  <a:lnTo>
                    <a:pt x="621" y="3"/>
                  </a:lnTo>
                  <a:lnTo>
                    <a:pt x="631" y="6"/>
                  </a:lnTo>
                  <a:lnTo>
                    <a:pt x="642" y="10"/>
                  </a:lnTo>
                  <a:lnTo>
                    <a:pt x="652" y="15"/>
                  </a:lnTo>
                  <a:lnTo>
                    <a:pt x="662" y="20"/>
                  </a:lnTo>
                  <a:lnTo>
                    <a:pt x="672" y="26"/>
                  </a:lnTo>
                  <a:lnTo>
                    <a:pt x="681" y="34"/>
                  </a:lnTo>
                  <a:lnTo>
                    <a:pt x="690" y="43"/>
                  </a:lnTo>
                  <a:lnTo>
                    <a:pt x="699" y="53"/>
                  </a:lnTo>
                  <a:lnTo>
                    <a:pt x="699" y="53"/>
                  </a:lnTo>
                  <a:lnTo>
                    <a:pt x="734" y="94"/>
                  </a:lnTo>
                  <a:lnTo>
                    <a:pt x="768" y="132"/>
                  </a:lnTo>
                  <a:lnTo>
                    <a:pt x="803" y="165"/>
                  </a:lnTo>
                  <a:lnTo>
                    <a:pt x="836" y="194"/>
                  </a:lnTo>
                  <a:lnTo>
                    <a:pt x="870" y="220"/>
                  </a:lnTo>
                  <a:lnTo>
                    <a:pt x="886" y="231"/>
                  </a:lnTo>
                  <a:lnTo>
                    <a:pt x="903" y="242"/>
                  </a:lnTo>
                  <a:lnTo>
                    <a:pt x="920" y="251"/>
                  </a:lnTo>
                  <a:lnTo>
                    <a:pt x="935" y="258"/>
                  </a:lnTo>
                  <a:lnTo>
                    <a:pt x="952" y="265"/>
                  </a:lnTo>
                  <a:lnTo>
                    <a:pt x="967" y="271"/>
                  </a:lnTo>
                  <a:lnTo>
                    <a:pt x="967" y="271"/>
                  </a:lnTo>
                  <a:lnTo>
                    <a:pt x="1004" y="281"/>
                  </a:lnTo>
                  <a:lnTo>
                    <a:pt x="1052" y="293"/>
                  </a:lnTo>
                  <a:lnTo>
                    <a:pt x="1163" y="320"/>
                  </a:lnTo>
                  <a:lnTo>
                    <a:pt x="1222" y="335"/>
                  </a:lnTo>
                  <a:lnTo>
                    <a:pt x="1277" y="349"/>
                  </a:lnTo>
                  <a:lnTo>
                    <a:pt x="1327" y="365"/>
                  </a:lnTo>
                  <a:lnTo>
                    <a:pt x="1349" y="372"/>
                  </a:lnTo>
                  <a:lnTo>
                    <a:pt x="1369" y="381"/>
                  </a:lnTo>
                  <a:lnTo>
                    <a:pt x="1369" y="3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3F073B42-9A5A-1D4E-7CA6-0C6E45F51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" y="4017"/>
              <a:ext cx="369" cy="242"/>
            </a:xfrm>
            <a:custGeom>
              <a:avLst/>
              <a:gdLst>
                <a:gd name="T0" fmla="*/ 378 w 739"/>
                <a:gd name="T1" fmla="*/ 49 h 484"/>
                <a:gd name="T2" fmla="*/ 378 w 739"/>
                <a:gd name="T3" fmla="*/ 49 h 484"/>
                <a:gd name="T4" fmla="*/ 546 w 739"/>
                <a:gd name="T5" fmla="*/ 68 h 484"/>
                <a:gd name="T6" fmla="*/ 691 w 739"/>
                <a:gd name="T7" fmla="*/ 82 h 484"/>
                <a:gd name="T8" fmla="*/ 691 w 739"/>
                <a:gd name="T9" fmla="*/ 82 h 484"/>
                <a:gd name="T10" fmla="*/ 704 w 739"/>
                <a:gd name="T11" fmla="*/ 105 h 484"/>
                <a:gd name="T12" fmla="*/ 715 w 739"/>
                <a:gd name="T13" fmla="*/ 127 h 484"/>
                <a:gd name="T14" fmla="*/ 723 w 739"/>
                <a:gd name="T15" fmla="*/ 150 h 484"/>
                <a:gd name="T16" fmla="*/ 729 w 739"/>
                <a:gd name="T17" fmla="*/ 173 h 484"/>
                <a:gd name="T18" fmla="*/ 733 w 739"/>
                <a:gd name="T19" fmla="*/ 196 h 484"/>
                <a:gd name="T20" fmla="*/ 736 w 739"/>
                <a:gd name="T21" fmla="*/ 220 h 484"/>
                <a:gd name="T22" fmla="*/ 738 w 739"/>
                <a:gd name="T23" fmla="*/ 246 h 484"/>
                <a:gd name="T24" fmla="*/ 738 w 739"/>
                <a:gd name="T25" fmla="*/ 272 h 484"/>
                <a:gd name="T26" fmla="*/ 738 w 739"/>
                <a:gd name="T27" fmla="*/ 272 h 484"/>
                <a:gd name="T28" fmla="*/ 739 w 739"/>
                <a:gd name="T29" fmla="*/ 295 h 484"/>
                <a:gd name="T30" fmla="*/ 738 w 739"/>
                <a:gd name="T31" fmla="*/ 320 h 484"/>
                <a:gd name="T32" fmla="*/ 737 w 739"/>
                <a:gd name="T33" fmla="*/ 346 h 484"/>
                <a:gd name="T34" fmla="*/ 734 w 739"/>
                <a:gd name="T35" fmla="*/ 373 h 484"/>
                <a:gd name="T36" fmla="*/ 730 w 739"/>
                <a:gd name="T37" fmla="*/ 398 h 484"/>
                <a:gd name="T38" fmla="*/ 724 w 739"/>
                <a:gd name="T39" fmla="*/ 423 h 484"/>
                <a:gd name="T40" fmla="*/ 715 w 739"/>
                <a:gd name="T41" fmla="*/ 446 h 484"/>
                <a:gd name="T42" fmla="*/ 710 w 739"/>
                <a:gd name="T43" fmla="*/ 457 h 484"/>
                <a:gd name="T44" fmla="*/ 705 w 739"/>
                <a:gd name="T45" fmla="*/ 466 h 484"/>
                <a:gd name="T46" fmla="*/ 705 w 739"/>
                <a:gd name="T47" fmla="*/ 469 h 484"/>
                <a:gd name="T48" fmla="*/ 705 w 739"/>
                <a:gd name="T49" fmla="*/ 469 h 484"/>
                <a:gd name="T50" fmla="*/ 560 w 739"/>
                <a:gd name="T51" fmla="*/ 472 h 484"/>
                <a:gd name="T52" fmla="*/ 386 w 739"/>
                <a:gd name="T53" fmla="*/ 475 h 484"/>
                <a:gd name="T54" fmla="*/ 1 w 739"/>
                <a:gd name="T55" fmla="*/ 484 h 484"/>
                <a:gd name="T56" fmla="*/ 0 w 739"/>
                <a:gd name="T57" fmla="*/ 480 h 484"/>
                <a:gd name="T58" fmla="*/ 0 w 739"/>
                <a:gd name="T59" fmla="*/ 480 h 484"/>
                <a:gd name="T60" fmla="*/ 16 w 739"/>
                <a:gd name="T61" fmla="*/ 456 h 484"/>
                <a:gd name="T62" fmla="*/ 28 w 739"/>
                <a:gd name="T63" fmla="*/ 432 h 484"/>
                <a:gd name="T64" fmla="*/ 39 w 739"/>
                <a:gd name="T65" fmla="*/ 406 h 484"/>
                <a:gd name="T66" fmla="*/ 48 w 739"/>
                <a:gd name="T67" fmla="*/ 379 h 484"/>
                <a:gd name="T68" fmla="*/ 54 w 739"/>
                <a:gd name="T69" fmla="*/ 354 h 484"/>
                <a:gd name="T70" fmla="*/ 59 w 739"/>
                <a:gd name="T71" fmla="*/ 325 h 484"/>
                <a:gd name="T72" fmla="*/ 63 w 739"/>
                <a:gd name="T73" fmla="*/ 299 h 484"/>
                <a:gd name="T74" fmla="*/ 67 w 739"/>
                <a:gd name="T75" fmla="*/ 270 h 484"/>
                <a:gd name="T76" fmla="*/ 67 w 739"/>
                <a:gd name="T77" fmla="*/ 270 h 484"/>
                <a:gd name="T78" fmla="*/ 68 w 739"/>
                <a:gd name="T79" fmla="*/ 236 h 484"/>
                <a:gd name="T80" fmla="*/ 69 w 739"/>
                <a:gd name="T81" fmla="*/ 200 h 484"/>
                <a:gd name="T82" fmla="*/ 69 w 739"/>
                <a:gd name="T83" fmla="*/ 164 h 484"/>
                <a:gd name="T84" fmla="*/ 66 w 739"/>
                <a:gd name="T85" fmla="*/ 129 h 484"/>
                <a:gd name="T86" fmla="*/ 63 w 739"/>
                <a:gd name="T87" fmla="*/ 113 h 484"/>
                <a:gd name="T88" fmla="*/ 59 w 739"/>
                <a:gd name="T89" fmla="*/ 96 h 484"/>
                <a:gd name="T90" fmla="*/ 55 w 739"/>
                <a:gd name="T91" fmla="*/ 80 h 484"/>
                <a:gd name="T92" fmla="*/ 49 w 739"/>
                <a:gd name="T93" fmla="*/ 63 h 484"/>
                <a:gd name="T94" fmla="*/ 42 w 739"/>
                <a:gd name="T95" fmla="*/ 46 h 484"/>
                <a:gd name="T96" fmla="*/ 35 w 739"/>
                <a:gd name="T97" fmla="*/ 31 h 484"/>
                <a:gd name="T98" fmla="*/ 26 w 739"/>
                <a:gd name="T99" fmla="*/ 15 h 484"/>
                <a:gd name="T100" fmla="*/ 17 w 739"/>
                <a:gd name="T101" fmla="*/ 0 h 484"/>
                <a:gd name="T102" fmla="*/ 17 w 739"/>
                <a:gd name="T103" fmla="*/ 0 h 484"/>
                <a:gd name="T104" fmla="*/ 73 w 739"/>
                <a:gd name="T105" fmla="*/ 9 h 484"/>
                <a:gd name="T106" fmla="*/ 135 w 739"/>
                <a:gd name="T107" fmla="*/ 18 h 484"/>
                <a:gd name="T108" fmla="*/ 135 w 739"/>
                <a:gd name="T109" fmla="*/ 18 h 484"/>
                <a:gd name="T110" fmla="*/ 256 w 739"/>
                <a:gd name="T111" fmla="*/ 33 h 484"/>
                <a:gd name="T112" fmla="*/ 378 w 739"/>
                <a:gd name="T113" fmla="*/ 49 h 484"/>
                <a:gd name="T114" fmla="*/ 378 w 739"/>
                <a:gd name="T115" fmla="*/ 4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9" h="484">
                  <a:moveTo>
                    <a:pt x="378" y="49"/>
                  </a:moveTo>
                  <a:lnTo>
                    <a:pt x="378" y="49"/>
                  </a:lnTo>
                  <a:lnTo>
                    <a:pt x="546" y="68"/>
                  </a:lnTo>
                  <a:lnTo>
                    <a:pt x="691" y="82"/>
                  </a:lnTo>
                  <a:lnTo>
                    <a:pt x="691" y="82"/>
                  </a:lnTo>
                  <a:lnTo>
                    <a:pt x="704" y="105"/>
                  </a:lnTo>
                  <a:lnTo>
                    <a:pt x="715" y="127"/>
                  </a:lnTo>
                  <a:lnTo>
                    <a:pt x="723" y="150"/>
                  </a:lnTo>
                  <a:lnTo>
                    <a:pt x="729" y="173"/>
                  </a:lnTo>
                  <a:lnTo>
                    <a:pt x="733" y="196"/>
                  </a:lnTo>
                  <a:lnTo>
                    <a:pt x="736" y="220"/>
                  </a:lnTo>
                  <a:lnTo>
                    <a:pt x="738" y="246"/>
                  </a:lnTo>
                  <a:lnTo>
                    <a:pt x="738" y="272"/>
                  </a:lnTo>
                  <a:lnTo>
                    <a:pt x="738" y="272"/>
                  </a:lnTo>
                  <a:lnTo>
                    <a:pt x="739" y="295"/>
                  </a:lnTo>
                  <a:lnTo>
                    <a:pt x="738" y="320"/>
                  </a:lnTo>
                  <a:lnTo>
                    <a:pt x="737" y="346"/>
                  </a:lnTo>
                  <a:lnTo>
                    <a:pt x="734" y="373"/>
                  </a:lnTo>
                  <a:lnTo>
                    <a:pt x="730" y="398"/>
                  </a:lnTo>
                  <a:lnTo>
                    <a:pt x="724" y="423"/>
                  </a:lnTo>
                  <a:lnTo>
                    <a:pt x="715" y="446"/>
                  </a:lnTo>
                  <a:lnTo>
                    <a:pt x="710" y="457"/>
                  </a:lnTo>
                  <a:lnTo>
                    <a:pt x="705" y="466"/>
                  </a:lnTo>
                  <a:lnTo>
                    <a:pt x="705" y="469"/>
                  </a:lnTo>
                  <a:lnTo>
                    <a:pt x="705" y="469"/>
                  </a:lnTo>
                  <a:lnTo>
                    <a:pt x="560" y="472"/>
                  </a:lnTo>
                  <a:lnTo>
                    <a:pt x="386" y="475"/>
                  </a:lnTo>
                  <a:lnTo>
                    <a:pt x="1" y="484"/>
                  </a:lnTo>
                  <a:lnTo>
                    <a:pt x="0" y="480"/>
                  </a:lnTo>
                  <a:lnTo>
                    <a:pt x="0" y="480"/>
                  </a:lnTo>
                  <a:lnTo>
                    <a:pt x="16" y="456"/>
                  </a:lnTo>
                  <a:lnTo>
                    <a:pt x="28" y="432"/>
                  </a:lnTo>
                  <a:lnTo>
                    <a:pt x="39" y="406"/>
                  </a:lnTo>
                  <a:lnTo>
                    <a:pt x="48" y="379"/>
                  </a:lnTo>
                  <a:lnTo>
                    <a:pt x="54" y="354"/>
                  </a:lnTo>
                  <a:lnTo>
                    <a:pt x="59" y="325"/>
                  </a:lnTo>
                  <a:lnTo>
                    <a:pt x="63" y="299"/>
                  </a:lnTo>
                  <a:lnTo>
                    <a:pt x="67" y="270"/>
                  </a:lnTo>
                  <a:lnTo>
                    <a:pt x="67" y="270"/>
                  </a:lnTo>
                  <a:lnTo>
                    <a:pt x="68" y="236"/>
                  </a:lnTo>
                  <a:lnTo>
                    <a:pt x="69" y="200"/>
                  </a:lnTo>
                  <a:lnTo>
                    <a:pt x="69" y="164"/>
                  </a:lnTo>
                  <a:lnTo>
                    <a:pt x="66" y="129"/>
                  </a:lnTo>
                  <a:lnTo>
                    <a:pt x="63" y="113"/>
                  </a:lnTo>
                  <a:lnTo>
                    <a:pt x="59" y="96"/>
                  </a:lnTo>
                  <a:lnTo>
                    <a:pt x="55" y="80"/>
                  </a:lnTo>
                  <a:lnTo>
                    <a:pt x="49" y="63"/>
                  </a:lnTo>
                  <a:lnTo>
                    <a:pt x="42" y="46"/>
                  </a:lnTo>
                  <a:lnTo>
                    <a:pt x="35" y="31"/>
                  </a:lnTo>
                  <a:lnTo>
                    <a:pt x="26" y="15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9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256" y="33"/>
                  </a:lnTo>
                  <a:lnTo>
                    <a:pt x="378" y="49"/>
                  </a:lnTo>
                  <a:lnTo>
                    <a:pt x="378" y="4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98FB9A0F-31D5-DAE5-A0C6-7EADD0040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" y="3929"/>
              <a:ext cx="277" cy="112"/>
            </a:xfrm>
            <a:custGeom>
              <a:avLst/>
              <a:gdLst>
                <a:gd name="T0" fmla="*/ 192 w 553"/>
                <a:gd name="T1" fmla="*/ 177 h 226"/>
                <a:gd name="T2" fmla="*/ 192 w 553"/>
                <a:gd name="T3" fmla="*/ 177 h 226"/>
                <a:gd name="T4" fmla="*/ 138 w 553"/>
                <a:gd name="T5" fmla="*/ 167 h 226"/>
                <a:gd name="T6" fmla="*/ 88 w 553"/>
                <a:gd name="T7" fmla="*/ 157 h 226"/>
                <a:gd name="T8" fmla="*/ 42 w 553"/>
                <a:gd name="T9" fmla="*/ 146 h 226"/>
                <a:gd name="T10" fmla="*/ 0 w 553"/>
                <a:gd name="T11" fmla="*/ 135 h 226"/>
                <a:gd name="T12" fmla="*/ 0 w 553"/>
                <a:gd name="T13" fmla="*/ 134 h 226"/>
                <a:gd name="T14" fmla="*/ 0 w 553"/>
                <a:gd name="T15" fmla="*/ 134 h 226"/>
                <a:gd name="T16" fmla="*/ 21 w 553"/>
                <a:gd name="T17" fmla="*/ 130 h 226"/>
                <a:gd name="T18" fmla="*/ 42 w 553"/>
                <a:gd name="T19" fmla="*/ 123 h 226"/>
                <a:gd name="T20" fmla="*/ 62 w 553"/>
                <a:gd name="T21" fmla="*/ 114 h 226"/>
                <a:gd name="T22" fmla="*/ 82 w 553"/>
                <a:gd name="T23" fmla="*/ 104 h 226"/>
                <a:gd name="T24" fmla="*/ 101 w 553"/>
                <a:gd name="T25" fmla="*/ 94 h 226"/>
                <a:gd name="T26" fmla="*/ 119 w 553"/>
                <a:gd name="T27" fmla="*/ 82 h 226"/>
                <a:gd name="T28" fmla="*/ 153 w 553"/>
                <a:gd name="T29" fmla="*/ 58 h 226"/>
                <a:gd name="T30" fmla="*/ 153 w 553"/>
                <a:gd name="T31" fmla="*/ 58 h 226"/>
                <a:gd name="T32" fmla="*/ 180 w 553"/>
                <a:gd name="T33" fmla="*/ 37 h 226"/>
                <a:gd name="T34" fmla="*/ 194 w 553"/>
                <a:gd name="T35" fmla="*/ 29 h 226"/>
                <a:gd name="T36" fmla="*/ 210 w 553"/>
                <a:gd name="T37" fmla="*/ 20 h 226"/>
                <a:gd name="T38" fmla="*/ 225 w 553"/>
                <a:gd name="T39" fmla="*/ 12 h 226"/>
                <a:gd name="T40" fmla="*/ 241 w 553"/>
                <a:gd name="T41" fmla="*/ 5 h 226"/>
                <a:gd name="T42" fmla="*/ 257 w 553"/>
                <a:gd name="T43" fmla="*/ 2 h 226"/>
                <a:gd name="T44" fmla="*/ 273 w 553"/>
                <a:gd name="T45" fmla="*/ 0 h 226"/>
                <a:gd name="T46" fmla="*/ 273 w 553"/>
                <a:gd name="T47" fmla="*/ 0 h 226"/>
                <a:gd name="T48" fmla="*/ 282 w 553"/>
                <a:gd name="T49" fmla="*/ 0 h 226"/>
                <a:gd name="T50" fmla="*/ 290 w 553"/>
                <a:gd name="T51" fmla="*/ 2 h 226"/>
                <a:gd name="T52" fmla="*/ 301 w 553"/>
                <a:gd name="T53" fmla="*/ 4 h 226"/>
                <a:gd name="T54" fmla="*/ 310 w 553"/>
                <a:gd name="T55" fmla="*/ 8 h 226"/>
                <a:gd name="T56" fmla="*/ 328 w 553"/>
                <a:gd name="T57" fmla="*/ 18 h 226"/>
                <a:gd name="T58" fmla="*/ 346 w 553"/>
                <a:gd name="T59" fmla="*/ 30 h 226"/>
                <a:gd name="T60" fmla="*/ 364 w 553"/>
                <a:gd name="T61" fmla="*/ 43 h 226"/>
                <a:gd name="T62" fmla="*/ 379 w 553"/>
                <a:gd name="T63" fmla="*/ 57 h 226"/>
                <a:gd name="T64" fmla="*/ 394 w 553"/>
                <a:gd name="T65" fmla="*/ 71 h 226"/>
                <a:gd name="T66" fmla="*/ 406 w 553"/>
                <a:gd name="T67" fmla="*/ 85 h 226"/>
                <a:gd name="T68" fmla="*/ 406 w 553"/>
                <a:gd name="T69" fmla="*/ 85 h 226"/>
                <a:gd name="T70" fmla="*/ 438 w 553"/>
                <a:gd name="T71" fmla="*/ 118 h 226"/>
                <a:gd name="T72" fmla="*/ 470 w 553"/>
                <a:gd name="T73" fmla="*/ 150 h 226"/>
                <a:gd name="T74" fmla="*/ 503 w 553"/>
                <a:gd name="T75" fmla="*/ 182 h 226"/>
                <a:gd name="T76" fmla="*/ 538 w 553"/>
                <a:gd name="T77" fmla="*/ 213 h 226"/>
                <a:gd name="T78" fmla="*/ 538 w 553"/>
                <a:gd name="T79" fmla="*/ 213 h 226"/>
                <a:gd name="T80" fmla="*/ 544 w 553"/>
                <a:gd name="T81" fmla="*/ 219 h 226"/>
                <a:gd name="T82" fmla="*/ 553 w 553"/>
                <a:gd name="T83" fmla="*/ 226 h 226"/>
                <a:gd name="T84" fmla="*/ 553 w 553"/>
                <a:gd name="T85" fmla="*/ 226 h 226"/>
                <a:gd name="T86" fmla="*/ 431 w 553"/>
                <a:gd name="T87" fmla="*/ 210 h 226"/>
                <a:gd name="T88" fmla="*/ 310 w 553"/>
                <a:gd name="T89" fmla="*/ 195 h 226"/>
                <a:gd name="T90" fmla="*/ 310 w 553"/>
                <a:gd name="T91" fmla="*/ 195 h 226"/>
                <a:gd name="T92" fmla="*/ 248 w 553"/>
                <a:gd name="T93" fmla="*/ 186 h 226"/>
                <a:gd name="T94" fmla="*/ 192 w 553"/>
                <a:gd name="T95" fmla="*/ 177 h 226"/>
                <a:gd name="T96" fmla="*/ 192 w 553"/>
                <a:gd name="T97" fmla="*/ 17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3" h="226">
                  <a:moveTo>
                    <a:pt x="192" y="177"/>
                  </a:moveTo>
                  <a:lnTo>
                    <a:pt x="192" y="177"/>
                  </a:lnTo>
                  <a:lnTo>
                    <a:pt x="138" y="167"/>
                  </a:lnTo>
                  <a:lnTo>
                    <a:pt x="88" y="157"/>
                  </a:lnTo>
                  <a:lnTo>
                    <a:pt x="42" y="146"/>
                  </a:lnTo>
                  <a:lnTo>
                    <a:pt x="0" y="135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1" y="130"/>
                  </a:lnTo>
                  <a:lnTo>
                    <a:pt x="42" y="123"/>
                  </a:lnTo>
                  <a:lnTo>
                    <a:pt x="62" y="114"/>
                  </a:lnTo>
                  <a:lnTo>
                    <a:pt x="82" y="104"/>
                  </a:lnTo>
                  <a:lnTo>
                    <a:pt x="101" y="94"/>
                  </a:lnTo>
                  <a:lnTo>
                    <a:pt x="119" y="82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80" y="37"/>
                  </a:lnTo>
                  <a:lnTo>
                    <a:pt x="194" y="29"/>
                  </a:lnTo>
                  <a:lnTo>
                    <a:pt x="210" y="20"/>
                  </a:lnTo>
                  <a:lnTo>
                    <a:pt x="225" y="12"/>
                  </a:lnTo>
                  <a:lnTo>
                    <a:pt x="241" y="5"/>
                  </a:lnTo>
                  <a:lnTo>
                    <a:pt x="257" y="2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82" y="0"/>
                  </a:lnTo>
                  <a:lnTo>
                    <a:pt x="290" y="2"/>
                  </a:lnTo>
                  <a:lnTo>
                    <a:pt x="301" y="4"/>
                  </a:lnTo>
                  <a:lnTo>
                    <a:pt x="310" y="8"/>
                  </a:lnTo>
                  <a:lnTo>
                    <a:pt x="328" y="18"/>
                  </a:lnTo>
                  <a:lnTo>
                    <a:pt x="346" y="30"/>
                  </a:lnTo>
                  <a:lnTo>
                    <a:pt x="364" y="43"/>
                  </a:lnTo>
                  <a:lnTo>
                    <a:pt x="379" y="57"/>
                  </a:lnTo>
                  <a:lnTo>
                    <a:pt x="394" y="71"/>
                  </a:lnTo>
                  <a:lnTo>
                    <a:pt x="406" y="85"/>
                  </a:lnTo>
                  <a:lnTo>
                    <a:pt x="406" y="85"/>
                  </a:lnTo>
                  <a:lnTo>
                    <a:pt x="438" y="118"/>
                  </a:lnTo>
                  <a:lnTo>
                    <a:pt x="470" y="150"/>
                  </a:lnTo>
                  <a:lnTo>
                    <a:pt x="503" y="182"/>
                  </a:lnTo>
                  <a:lnTo>
                    <a:pt x="538" y="213"/>
                  </a:lnTo>
                  <a:lnTo>
                    <a:pt x="538" y="213"/>
                  </a:lnTo>
                  <a:lnTo>
                    <a:pt x="544" y="219"/>
                  </a:lnTo>
                  <a:lnTo>
                    <a:pt x="553" y="226"/>
                  </a:lnTo>
                  <a:lnTo>
                    <a:pt x="553" y="226"/>
                  </a:lnTo>
                  <a:lnTo>
                    <a:pt x="431" y="210"/>
                  </a:lnTo>
                  <a:lnTo>
                    <a:pt x="310" y="195"/>
                  </a:lnTo>
                  <a:lnTo>
                    <a:pt x="310" y="195"/>
                  </a:lnTo>
                  <a:lnTo>
                    <a:pt x="248" y="186"/>
                  </a:lnTo>
                  <a:lnTo>
                    <a:pt x="192" y="177"/>
                  </a:lnTo>
                  <a:lnTo>
                    <a:pt x="192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E8A146D5-7EC3-DB84-05DC-93A5828D15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5" y="2735"/>
              <a:ext cx="1777" cy="1540"/>
            </a:xfrm>
            <a:custGeom>
              <a:avLst/>
              <a:gdLst>
                <a:gd name="T0" fmla="*/ 1376 w 3554"/>
                <a:gd name="T1" fmla="*/ 1906 h 3079"/>
                <a:gd name="T2" fmla="*/ 1306 w 3554"/>
                <a:gd name="T3" fmla="*/ 1985 h 3079"/>
                <a:gd name="T4" fmla="*/ 1198 w 3554"/>
                <a:gd name="T5" fmla="*/ 2103 h 3079"/>
                <a:gd name="T6" fmla="*/ 1024 w 3554"/>
                <a:gd name="T7" fmla="*/ 2267 h 3079"/>
                <a:gd name="T8" fmla="*/ 959 w 3554"/>
                <a:gd name="T9" fmla="*/ 2340 h 3079"/>
                <a:gd name="T10" fmla="*/ 1111 w 3554"/>
                <a:gd name="T11" fmla="*/ 2343 h 3079"/>
                <a:gd name="T12" fmla="*/ 1314 w 3554"/>
                <a:gd name="T13" fmla="*/ 2377 h 3079"/>
                <a:gd name="T14" fmla="*/ 1453 w 3554"/>
                <a:gd name="T15" fmla="*/ 2421 h 3079"/>
                <a:gd name="T16" fmla="*/ 1465 w 3554"/>
                <a:gd name="T17" fmla="*/ 2353 h 3079"/>
                <a:gd name="T18" fmla="*/ 1406 w 3554"/>
                <a:gd name="T19" fmla="*/ 1990 h 3079"/>
                <a:gd name="T20" fmla="*/ 1665 w 3554"/>
                <a:gd name="T21" fmla="*/ 2936 h 3079"/>
                <a:gd name="T22" fmla="*/ 955 w 3554"/>
                <a:gd name="T23" fmla="*/ 2943 h 3079"/>
                <a:gd name="T24" fmla="*/ 441 w 3554"/>
                <a:gd name="T25" fmla="*/ 2939 h 3079"/>
                <a:gd name="T26" fmla="*/ 228 w 3554"/>
                <a:gd name="T27" fmla="*/ 2916 h 3079"/>
                <a:gd name="T28" fmla="*/ 109 w 3554"/>
                <a:gd name="T29" fmla="*/ 2879 h 3079"/>
                <a:gd name="T30" fmla="*/ 53 w 3554"/>
                <a:gd name="T31" fmla="*/ 2845 h 3079"/>
                <a:gd name="T32" fmla="*/ 22 w 3554"/>
                <a:gd name="T33" fmla="*/ 2796 h 3079"/>
                <a:gd name="T34" fmla="*/ 0 w 3554"/>
                <a:gd name="T35" fmla="*/ 2676 h 3079"/>
                <a:gd name="T36" fmla="*/ 11 w 3554"/>
                <a:gd name="T37" fmla="*/ 2501 h 3079"/>
                <a:gd name="T38" fmla="*/ 37 w 3554"/>
                <a:gd name="T39" fmla="*/ 2385 h 3079"/>
                <a:gd name="T40" fmla="*/ 221 w 3554"/>
                <a:gd name="T41" fmla="*/ 1974 h 3079"/>
                <a:gd name="T42" fmla="*/ 454 w 3554"/>
                <a:gd name="T43" fmla="*/ 1507 h 3079"/>
                <a:gd name="T44" fmla="*/ 736 w 3554"/>
                <a:gd name="T45" fmla="*/ 1028 h 3079"/>
                <a:gd name="T46" fmla="*/ 736 w 3554"/>
                <a:gd name="T47" fmla="*/ 994 h 3079"/>
                <a:gd name="T48" fmla="*/ 700 w 3554"/>
                <a:gd name="T49" fmla="*/ 913 h 3079"/>
                <a:gd name="T50" fmla="*/ 760 w 3554"/>
                <a:gd name="T51" fmla="*/ 877 h 3079"/>
                <a:gd name="T52" fmla="*/ 904 w 3554"/>
                <a:gd name="T53" fmla="*/ 730 h 3079"/>
                <a:gd name="T54" fmla="*/ 1230 w 3554"/>
                <a:gd name="T55" fmla="*/ 330 h 3079"/>
                <a:gd name="T56" fmla="*/ 1292 w 3554"/>
                <a:gd name="T57" fmla="*/ 230 h 3079"/>
                <a:gd name="T58" fmla="*/ 1347 w 3554"/>
                <a:gd name="T59" fmla="*/ 78 h 3079"/>
                <a:gd name="T60" fmla="*/ 1449 w 3554"/>
                <a:gd name="T61" fmla="*/ 21 h 3079"/>
                <a:gd name="T62" fmla="*/ 1647 w 3554"/>
                <a:gd name="T63" fmla="*/ 87 h 3079"/>
                <a:gd name="T64" fmla="*/ 1767 w 3554"/>
                <a:gd name="T65" fmla="*/ 157 h 3079"/>
                <a:gd name="T66" fmla="*/ 1975 w 3554"/>
                <a:gd name="T67" fmla="*/ 326 h 3079"/>
                <a:gd name="T68" fmla="*/ 2131 w 3554"/>
                <a:gd name="T69" fmla="*/ 495 h 3079"/>
                <a:gd name="T70" fmla="*/ 2217 w 3554"/>
                <a:gd name="T71" fmla="*/ 631 h 3079"/>
                <a:gd name="T72" fmla="*/ 2263 w 3554"/>
                <a:gd name="T73" fmla="*/ 775 h 3079"/>
                <a:gd name="T74" fmla="*/ 2280 w 3554"/>
                <a:gd name="T75" fmla="*/ 1219 h 3079"/>
                <a:gd name="T76" fmla="*/ 2269 w 3554"/>
                <a:gd name="T77" fmla="*/ 1867 h 3079"/>
                <a:gd name="T78" fmla="*/ 2256 w 3554"/>
                <a:gd name="T79" fmla="*/ 2181 h 3079"/>
                <a:gd name="T80" fmla="*/ 2273 w 3554"/>
                <a:gd name="T81" fmla="*/ 2363 h 3079"/>
                <a:gd name="T82" fmla="*/ 2294 w 3554"/>
                <a:gd name="T83" fmla="*/ 2381 h 3079"/>
                <a:gd name="T84" fmla="*/ 2442 w 3554"/>
                <a:gd name="T85" fmla="*/ 2364 h 3079"/>
                <a:gd name="T86" fmla="*/ 2578 w 3554"/>
                <a:gd name="T87" fmla="*/ 2353 h 3079"/>
                <a:gd name="T88" fmla="*/ 2857 w 3554"/>
                <a:gd name="T89" fmla="*/ 2378 h 3079"/>
                <a:gd name="T90" fmla="*/ 3018 w 3554"/>
                <a:gd name="T91" fmla="*/ 2419 h 3079"/>
                <a:gd name="T92" fmla="*/ 3240 w 3554"/>
                <a:gd name="T93" fmla="*/ 2501 h 3079"/>
                <a:gd name="T94" fmla="*/ 3398 w 3554"/>
                <a:gd name="T95" fmla="*/ 2544 h 3079"/>
                <a:gd name="T96" fmla="*/ 3520 w 3554"/>
                <a:gd name="T97" fmla="*/ 2595 h 3079"/>
                <a:gd name="T98" fmla="*/ 3548 w 3554"/>
                <a:gd name="T99" fmla="*/ 2677 h 3079"/>
                <a:gd name="T100" fmla="*/ 3552 w 3554"/>
                <a:gd name="T101" fmla="*/ 2834 h 3079"/>
                <a:gd name="T102" fmla="*/ 3533 w 3554"/>
                <a:gd name="T103" fmla="*/ 2943 h 3079"/>
                <a:gd name="T104" fmla="*/ 3486 w 3554"/>
                <a:gd name="T105" fmla="*/ 3048 h 3079"/>
                <a:gd name="T106" fmla="*/ 3057 w 3554"/>
                <a:gd name="T107" fmla="*/ 3055 h 3079"/>
                <a:gd name="T108" fmla="*/ 2107 w 3554"/>
                <a:gd name="T109" fmla="*/ 3079 h 3079"/>
                <a:gd name="T110" fmla="*/ 1927 w 3554"/>
                <a:gd name="T111" fmla="*/ 3073 h 3079"/>
                <a:gd name="T112" fmla="*/ 1817 w 3554"/>
                <a:gd name="T113" fmla="*/ 3041 h 3079"/>
                <a:gd name="T114" fmla="*/ 1735 w 3554"/>
                <a:gd name="T115" fmla="*/ 2987 h 3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4" h="3079">
                  <a:moveTo>
                    <a:pt x="1393" y="1872"/>
                  </a:moveTo>
                  <a:lnTo>
                    <a:pt x="1393" y="1872"/>
                  </a:lnTo>
                  <a:lnTo>
                    <a:pt x="1389" y="1884"/>
                  </a:lnTo>
                  <a:lnTo>
                    <a:pt x="1384" y="1895"/>
                  </a:lnTo>
                  <a:lnTo>
                    <a:pt x="1376" y="1906"/>
                  </a:lnTo>
                  <a:lnTo>
                    <a:pt x="1369" y="1916"/>
                  </a:lnTo>
                  <a:lnTo>
                    <a:pt x="1351" y="1936"/>
                  </a:lnTo>
                  <a:lnTo>
                    <a:pt x="1334" y="1954"/>
                  </a:lnTo>
                  <a:lnTo>
                    <a:pt x="1334" y="1954"/>
                  </a:lnTo>
                  <a:lnTo>
                    <a:pt x="1306" y="1985"/>
                  </a:lnTo>
                  <a:lnTo>
                    <a:pt x="1278" y="2016"/>
                  </a:lnTo>
                  <a:lnTo>
                    <a:pt x="1248" y="2047"/>
                  </a:lnTo>
                  <a:lnTo>
                    <a:pt x="1220" y="2077"/>
                  </a:lnTo>
                  <a:lnTo>
                    <a:pt x="1220" y="2077"/>
                  </a:lnTo>
                  <a:lnTo>
                    <a:pt x="1198" y="2103"/>
                  </a:lnTo>
                  <a:lnTo>
                    <a:pt x="1174" y="2127"/>
                  </a:lnTo>
                  <a:lnTo>
                    <a:pt x="1150" y="2152"/>
                  </a:lnTo>
                  <a:lnTo>
                    <a:pt x="1125" y="2175"/>
                  </a:lnTo>
                  <a:lnTo>
                    <a:pt x="1075" y="2221"/>
                  </a:lnTo>
                  <a:lnTo>
                    <a:pt x="1024" y="2267"/>
                  </a:lnTo>
                  <a:lnTo>
                    <a:pt x="1024" y="2267"/>
                  </a:lnTo>
                  <a:lnTo>
                    <a:pt x="983" y="2305"/>
                  </a:lnTo>
                  <a:lnTo>
                    <a:pt x="942" y="2343"/>
                  </a:lnTo>
                  <a:lnTo>
                    <a:pt x="942" y="2343"/>
                  </a:lnTo>
                  <a:lnTo>
                    <a:pt x="959" y="2340"/>
                  </a:lnTo>
                  <a:lnTo>
                    <a:pt x="974" y="2337"/>
                  </a:lnTo>
                  <a:lnTo>
                    <a:pt x="1009" y="2336"/>
                  </a:lnTo>
                  <a:lnTo>
                    <a:pt x="1042" y="2336"/>
                  </a:lnTo>
                  <a:lnTo>
                    <a:pt x="1076" y="2339"/>
                  </a:lnTo>
                  <a:lnTo>
                    <a:pt x="1111" y="2343"/>
                  </a:lnTo>
                  <a:lnTo>
                    <a:pt x="1146" y="2348"/>
                  </a:lnTo>
                  <a:lnTo>
                    <a:pt x="1208" y="2359"/>
                  </a:lnTo>
                  <a:lnTo>
                    <a:pt x="1208" y="2359"/>
                  </a:lnTo>
                  <a:lnTo>
                    <a:pt x="1278" y="2371"/>
                  </a:lnTo>
                  <a:lnTo>
                    <a:pt x="1314" y="2377"/>
                  </a:lnTo>
                  <a:lnTo>
                    <a:pt x="1351" y="2386"/>
                  </a:lnTo>
                  <a:lnTo>
                    <a:pt x="1387" y="2395"/>
                  </a:lnTo>
                  <a:lnTo>
                    <a:pt x="1421" y="2407"/>
                  </a:lnTo>
                  <a:lnTo>
                    <a:pt x="1438" y="2413"/>
                  </a:lnTo>
                  <a:lnTo>
                    <a:pt x="1453" y="2421"/>
                  </a:lnTo>
                  <a:lnTo>
                    <a:pt x="1469" y="2430"/>
                  </a:lnTo>
                  <a:lnTo>
                    <a:pt x="1483" y="2437"/>
                  </a:lnTo>
                  <a:lnTo>
                    <a:pt x="1483" y="2437"/>
                  </a:lnTo>
                  <a:lnTo>
                    <a:pt x="1483" y="2437"/>
                  </a:lnTo>
                  <a:lnTo>
                    <a:pt x="1465" y="2353"/>
                  </a:lnTo>
                  <a:lnTo>
                    <a:pt x="1449" y="2272"/>
                  </a:lnTo>
                  <a:lnTo>
                    <a:pt x="1437" y="2196"/>
                  </a:lnTo>
                  <a:lnTo>
                    <a:pt x="1425" y="2123"/>
                  </a:lnTo>
                  <a:lnTo>
                    <a:pt x="1415" y="2054"/>
                  </a:lnTo>
                  <a:lnTo>
                    <a:pt x="1406" y="1990"/>
                  </a:lnTo>
                  <a:lnTo>
                    <a:pt x="1399" y="1929"/>
                  </a:lnTo>
                  <a:lnTo>
                    <a:pt x="1393" y="1872"/>
                  </a:lnTo>
                  <a:close/>
                  <a:moveTo>
                    <a:pt x="1684" y="2934"/>
                  </a:moveTo>
                  <a:lnTo>
                    <a:pt x="1684" y="2934"/>
                  </a:lnTo>
                  <a:lnTo>
                    <a:pt x="1665" y="2936"/>
                  </a:lnTo>
                  <a:lnTo>
                    <a:pt x="1607" y="2938"/>
                  </a:lnTo>
                  <a:lnTo>
                    <a:pt x="1515" y="2941"/>
                  </a:lnTo>
                  <a:lnTo>
                    <a:pt x="1392" y="2942"/>
                  </a:lnTo>
                  <a:lnTo>
                    <a:pt x="1392" y="2942"/>
                  </a:lnTo>
                  <a:lnTo>
                    <a:pt x="955" y="2943"/>
                  </a:lnTo>
                  <a:lnTo>
                    <a:pt x="706" y="2945"/>
                  </a:lnTo>
                  <a:lnTo>
                    <a:pt x="599" y="2943"/>
                  </a:lnTo>
                  <a:lnTo>
                    <a:pt x="511" y="2942"/>
                  </a:lnTo>
                  <a:lnTo>
                    <a:pt x="511" y="2942"/>
                  </a:lnTo>
                  <a:lnTo>
                    <a:pt x="441" y="2939"/>
                  </a:lnTo>
                  <a:lnTo>
                    <a:pt x="374" y="2934"/>
                  </a:lnTo>
                  <a:lnTo>
                    <a:pt x="313" y="2929"/>
                  </a:lnTo>
                  <a:lnTo>
                    <a:pt x="283" y="2925"/>
                  </a:lnTo>
                  <a:lnTo>
                    <a:pt x="255" y="2921"/>
                  </a:lnTo>
                  <a:lnTo>
                    <a:pt x="228" y="2916"/>
                  </a:lnTo>
                  <a:lnTo>
                    <a:pt x="201" y="2910"/>
                  </a:lnTo>
                  <a:lnTo>
                    <a:pt x="177" y="2904"/>
                  </a:lnTo>
                  <a:lnTo>
                    <a:pt x="153" y="2897"/>
                  </a:lnTo>
                  <a:lnTo>
                    <a:pt x="131" y="2888"/>
                  </a:lnTo>
                  <a:lnTo>
                    <a:pt x="109" y="2879"/>
                  </a:lnTo>
                  <a:lnTo>
                    <a:pt x="89" y="2869"/>
                  </a:lnTo>
                  <a:lnTo>
                    <a:pt x="69" y="2859"/>
                  </a:lnTo>
                  <a:lnTo>
                    <a:pt x="69" y="2859"/>
                  </a:lnTo>
                  <a:lnTo>
                    <a:pt x="62" y="2852"/>
                  </a:lnTo>
                  <a:lnTo>
                    <a:pt x="53" y="2845"/>
                  </a:lnTo>
                  <a:lnTo>
                    <a:pt x="45" y="2837"/>
                  </a:lnTo>
                  <a:lnTo>
                    <a:pt x="39" y="2828"/>
                  </a:lnTo>
                  <a:lnTo>
                    <a:pt x="32" y="2818"/>
                  </a:lnTo>
                  <a:lnTo>
                    <a:pt x="27" y="2807"/>
                  </a:lnTo>
                  <a:lnTo>
                    <a:pt x="22" y="2796"/>
                  </a:lnTo>
                  <a:lnTo>
                    <a:pt x="18" y="2784"/>
                  </a:lnTo>
                  <a:lnTo>
                    <a:pt x="11" y="2760"/>
                  </a:lnTo>
                  <a:lnTo>
                    <a:pt x="5" y="2733"/>
                  </a:lnTo>
                  <a:lnTo>
                    <a:pt x="3" y="2704"/>
                  </a:lnTo>
                  <a:lnTo>
                    <a:pt x="0" y="2676"/>
                  </a:lnTo>
                  <a:lnTo>
                    <a:pt x="0" y="2645"/>
                  </a:lnTo>
                  <a:lnTo>
                    <a:pt x="2" y="2615"/>
                  </a:lnTo>
                  <a:lnTo>
                    <a:pt x="3" y="2585"/>
                  </a:lnTo>
                  <a:lnTo>
                    <a:pt x="4" y="2556"/>
                  </a:lnTo>
                  <a:lnTo>
                    <a:pt x="11" y="2501"/>
                  </a:lnTo>
                  <a:lnTo>
                    <a:pt x="17" y="2454"/>
                  </a:lnTo>
                  <a:lnTo>
                    <a:pt x="17" y="2454"/>
                  </a:lnTo>
                  <a:lnTo>
                    <a:pt x="19" y="2441"/>
                  </a:lnTo>
                  <a:lnTo>
                    <a:pt x="23" y="2426"/>
                  </a:lnTo>
                  <a:lnTo>
                    <a:pt x="37" y="2385"/>
                  </a:lnTo>
                  <a:lnTo>
                    <a:pt x="58" y="2332"/>
                  </a:lnTo>
                  <a:lnTo>
                    <a:pt x="84" y="2271"/>
                  </a:lnTo>
                  <a:lnTo>
                    <a:pt x="114" y="2203"/>
                  </a:lnTo>
                  <a:lnTo>
                    <a:pt x="148" y="2129"/>
                  </a:lnTo>
                  <a:lnTo>
                    <a:pt x="221" y="1974"/>
                  </a:lnTo>
                  <a:lnTo>
                    <a:pt x="296" y="1817"/>
                  </a:lnTo>
                  <a:lnTo>
                    <a:pt x="365" y="1679"/>
                  </a:lnTo>
                  <a:lnTo>
                    <a:pt x="421" y="1570"/>
                  </a:lnTo>
                  <a:lnTo>
                    <a:pt x="454" y="1507"/>
                  </a:lnTo>
                  <a:lnTo>
                    <a:pt x="454" y="1507"/>
                  </a:lnTo>
                  <a:lnTo>
                    <a:pt x="520" y="1396"/>
                  </a:lnTo>
                  <a:lnTo>
                    <a:pt x="614" y="1238"/>
                  </a:lnTo>
                  <a:lnTo>
                    <a:pt x="700" y="1094"/>
                  </a:lnTo>
                  <a:lnTo>
                    <a:pt x="728" y="1044"/>
                  </a:lnTo>
                  <a:lnTo>
                    <a:pt x="736" y="1028"/>
                  </a:lnTo>
                  <a:lnTo>
                    <a:pt x="740" y="1019"/>
                  </a:lnTo>
                  <a:lnTo>
                    <a:pt x="740" y="1019"/>
                  </a:lnTo>
                  <a:lnTo>
                    <a:pt x="740" y="1014"/>
                  </a:lnTo>
                  <a:lnTo>
                    <a:pt x="740" y="1009"/>
                  </a:lnTo>
                  <a:lnTo>
                    <a:pt x="736" y="994"/>
                  </a:lnTo>
                  <a:lnTo>
                    <a:pt x="729" y="976"/>
                  </a:lnTo>
                  <a:lnTo>
                    <a:pt x="722" y="958"/>
                  </a:lnTo>
                  <a:lnTo>
                    <a:pt x="706" y="926"/>
                  </a:lnTo>
                  <a:lnTo>
                    <a:pt x="700" y="913"/>
                  </a:lnTo>
                  <a:lnTo>
                    <a:pt x="700" y="913"/>
                  </a:lnTo>
                  <a:lnTo>
                    <a:pt x="719" y="901"/>
                  </a:lnTo>
                  <a:lnTo>
                    <a:pt x="742" y="889"/>
                  </a:lnTo>
                  <a:lnTo>
                    <a:pt x="742" y="889"/>
                  </a:lnTo>
                  <a:lnTo>
                    <a:pt x="751" y="885"/>
                  </a:lnTo>
                  <a:lnTo>
                    <a:pt x="760" y="877"/>
                  </a:lnTo>
                  <a:lnTo>
                    <a:pt x="782" y="859"/>
                  </a:lnTo>
                  <a:lnTo>
                    <a:pt x="807" y="835"/>
                  </a:lnTo>
                  <a:lnTo>
                    <a:pt x="837" y="804"/>
                  </a:lnTo>
                  <a:lnTo>
                    <a:pt x="869" y="770"/>
                  </a:lnTo>
                  <a:lnTo>
                    <a:pt x="904" y="730"/>
                  </a:lnTo>
                  <a:lnTo>
                    <a:pt x="977" y="645"/>
                  </a:lnTo>
                  <a:lnTo>
                    <a:pt x="1050" y="556"/>
                  </a:lnTo>
                  <a:lnTo>
                    <a:pt x="1120" y="468"/>
                  </a:lnTo>
                  <a:lnTo>
                    <a:pt x="1230" y="330"/>
                  </a:lnTo>
                  <a:lnTo>
                    <a:pt x="1230" y="330"/>
                  </a:lnTo>
                  <a:lnTo>
                    <a:pt x="1244" y="311"/>
                  </a:lnTo>
                  <a:lnTo>
                    <a:pt x="1257" y="292"/>
                  </a:lnTo>
                  <a:lnTo>
                    <a:pt x="1270" y="271"/>
                  </a:lnTo>
                  <a:lnTo>
                    <a:pt x="1281" y="251"/>
                  </a:lnTo>
                  <a:lnTo>
                    <a:pt x="1292" y="230"/>
                  </a:lnTo>
                  <a:lnTo>
                    <a:pt x="1302" y="208"/>
                  </a:lnTo>
                  <a:lnTo>
                    <a:pt x="1312" y="187"/>
                  </a:lnTo>
                  <a:lnTo>
                    <a:pt x="1320" y="164"/>
                  </a:lnTo>
                  <a:lnTo>
                    <a:pt x="1335" y="120"/>
                  </a:lnTo>
                  <a:lnTo>
                    <a:pt x="1347" y="78"/>
                  </a:lnTo>
                  <a:lnTo>
                    <a:pt x="1355" y="37"/>
                  </a:lnTo>
                  <a:lnTo>
                    <a:pt x="1360" y="0"/>
                  </a:lnTo>
                  <a:lnTo>
                    <a:pt x="1360" y="0"/>
                  </a:lnTo>
                  <a:lnTo>
                    <a:pt x="1403" y="10"/>
                  </a:lnTo>
                  <a:lnTo>
                    <a:pt x="1449" y="21"/>
                  </a:lnTo>
                  <a:lnTo>
                    <a:pt x="1503" y="37"/>
                  </a:lnTo>
                  <a:lnTo>
                    <a:pt x="1562" y="55"/>
                  </a:lnTo>
                  <a:lnTo>
                    <a:pt x="1592" y="65"/>
                  </a:lnTo>
                  <a:lnTo>
                    <a:pt x="1620" y="75"/>
                  </a:lnTo>
                  <a:lnTo>
                    <a:pt x="1647" y="87"/>
                  </a:lnTo>
                  <a:lnTo>
                    <a:pt x="1672" y="98"/>
                  </a:lnTo>
                  <a:lnTo>
                    <a:pt x="1695" y="110"/>
                  </a:lnTo>
                  <a:lnTo>
                    <a:pt x="1716" y="121"/>
                  </a:lnTo>
                  <a:lnTo>
                    <a:pt x="1716" y="121"/>
                  </a:lnTo>
                  <a:lnTo>
                    <a:pt x="1767" y="157"/>
                  </a:lnTo>
                  <a:lnTo>
                    <a:pt x="1802" y="183"/>
                  </a:lnTo>
                  <a:lnTo>
                    <a:pt x="1840" y="212"/>
                  </a:lnTo>
                  <a:lnTo>
                    <a:pt x="1882" y="247"/>
                  </a:lnTo>
                  <a:lnTo>
                    <a:pt x="1928" y="285"/>
                  </a:lnTo>
                  <a:lnTo>
                    <a:pt x="1975" y="326"/>
                  </a:lnTo>
                  <a:lnTo>
                    <a:pt x="2021" y="372"/>
                  </a:lnTo>
                  <a:lnTo>
                    <a:pt x="2067" y="420"/>
                  </a:lnTo>
                  <a:lnTo>
                    <a:pt x="2089" y="444"/>
                  </a:lnTo>
                  <a:lnTo>
                    <a:pt x="2109" y="470"/>
                  </a:lnTo>
                  <a:lnTo>
                    <a:pt x="2131" y="495"/>
                  </a:lnTo>
                  <a:lnTo>
                    <a:pt x="2150" y="522"/>
                  </a:lnTo>
                  <a:lnTo>
                    <a:pt x="2168" y="549"/>
                  </a:lnTo>
                  <a:lnTo>
                    <a:pt x="2186" y="576"/>
                  </a:lnTo>
                  <a:lnTo>
                    <a:pt x="2203" y="604"/>
                  </a:lnTo>
                  <a:lnTo>
                    <a:pt x="2217" y="631"/>
                  </a:lnTo>
                  <a:lnTo>
                    <a:pt x="2230" y="659"/>
                  </a:lnTo>
                  <a:lnTo>
                    <a:pt x="2241" y="689"/>
                  </a:lnTo>
                  <a:lnTo>
                    <a:pt x="2250" y="717"/>
                  </a:lnTo>
                  <a:lnTo>
                    <a:pt x="2258" y="745"/>
                  </a:lnTo>
                  <a:lnTo>
                    <a:pt x="2263" y="775"/>
                  </a:lnTo>
                  <a:lnTo>
                    <a:pt x="2265" y="803"/>
                  </a:lnTo>
                  <a:lnTo>
                    <a:pt x="2265" y="803"/>
                  </a:lnTo>
                  <a:lnTo>
                    <a:pt x="2272" y="927"/>
                  </a:lnTo>
                  <a:lnTo>
                    <a:pt x="2276" y="1068"/>
                  </a:lnTo>
                  <a:lnTo>
                    <a:pt x="2280" y="1219"/>
                  </a:lnTo>
                  <a:lnTo>
                    <a:pt x="2281" y="1374"/>
                  </a:lnTo>
                  <a:lnTo>
                    <a:pt x="2280" y="1528"/>
                  </a:lnTo>
                  <a:lnTo>
                    <a:pt x="2277" y="1674"/>
                  </a:lnTo>
                  <a:lnTo>
                    <a:pt x="2273" y="1807"/>
                  </a:lnTo>
                  <a:lnTo>
                    <a:pt x="2269" y="1867"/>
                  </a:lnTo>
                  <a:lnTo>
                    <a:pt x="2265" y="1921"/>
                  </a:lnTo>
                  <a:lnTo>
                    <a:pt x="2265" y="1921"/>
                  </a:lnTo>
                  <a:lnTo>
                    <a:pt x="2260" y="2018"/>
                  </a:lnTo>
                  <a:lnTo>
                    <a:pt x="2256" y="2106"/>
                  </a:lnTo>
                  <a:lnTo>
                    <a:pt x="2256" y="2181"/>
                  </a:lnTo>
                  <a:lnTo>
                    <a:pt x="2259" y="2245"/>
                  </a:lnTo>
                  <a:lnTo>
                    <a:pt x="2263" y="2296"/>
                  </a:lnTo>
                  <a:lnTo>
                    <a:pt x="2268" y="2336"/>
                  </a:lnTo>
                  <a:lnTo>
                    <a:pt x="2271" y="2351"/>
                  </a:lnTo>
                  <a:lnTo>
                    <a:pt x="2273" y="2363"/>
                  </a:lnTo>
                  <a:lnTo>
                    <a:pt x="2277" y="2372"/>
                  </a:lnTo>
                  <a:lnTo>
                    <a:pt x="2281" y="2376"/>
                  </a:lnTo>
                  <a:lnTo>
                    <a:pt x="2281" y="2376"/>
                  </a:lnTo>
                  <a:lnTo>
                    <a:pt x="2286" y="2380"/>
                  </a:lnTo>
                  <a:lnTo>
                    <a:pt x="2294" y="2381"/>
                  </a:lnTo>
                  <a:lnTo>
                    <a:pt x="2305" y="2381"/>
                  </a:lnTo>
                  <a:lnTo>
                    <a:pt x="2319" y="2380"/>
                  </a:lnTo>
                  <a:lnTo>
                    <a:pt x="2354" y="2377"/>
                  </a:lnTo>
                  <a:lnTo>
                    <a:pt x="2396" y="2371"/>
                  </a:lnTo>
                  <a:lnTo>
                    <a:pt x="2442" y="2364"/>
                  </a:lnTo>
                  <a:lnTo>
                    <a:pt x="2490" y="2359"/>
                  </a:lnTo>
                  <a:lnTo>
                    <a:pt x="2536" y="2354"/>
                  </a:lnTo>
                  <a:lnTo>
                    <a:pt x="2558" y="2353"/>
                  </a:lnTo>
                  <a:lnTo>
                    <a:pt x="2578" y="2353"/>
                  </a:lnTo>
                  <a:lnTo>
                    <a:pt x="2578" y="2353"/>
                  </a:lnTo>
                  <a:lnTo>
                    <a:pt x="2623" y="2353"/>
                  </a:lnTo>
                  <a:lnTo>
                    <a:pt x="2674" y="2355"/>
                  </a:lnTo>
                  <a:lnTo>
                    <a:pt x="2732" y="2360"/>
                  </a:lnTo>
                  <a:lnTo>
                    <a:pt x="2793" y="2368"/>
                  </a:lnTo>
                  <a:lnTo>
                    <a:pt x="2857" y="2378"/>
                  </a:lnTo>
                  <a:lnTo>
                    <a:pt x="2889" y="2385"/>
                  </a:lnTo>
                  <a:lnTo>
                    <a:pt x="2923" y="2391"/>
                  </a:lnTo>
                  <a:lnTo>
                    <a:pt x="2955" y="2400"/>
                  </a:lnTo>
                  <a:lnTo>
                    <a:pt x="2987" y="2409"/>
                  </a:lnTo>
                  <a:lnTo>
                    <a:pt x="3018" y="2419"/>
                  </a:lnTo>
                  <a:lnTo>
                    <a:pt x="3048" y="2430"/>
                  </a:lnTo>
                  <a:lnTo>
                    <a:pt x="3048" y="2430"/>
                  </a:lnTo>
                  <a:lnTo>
                    <a:pt x="3112" y="2455"/>
                  </a:lnTo>
                  <a:lnTo>
                    <a:pt x="3175" y="2478"/>
                  </a:lnTo>
                  <a:lnTo>
                    <a:pt x="3240" y="2501"/>
                  </a:lnTo>
                  <a:lnTo>
                    <a:pt x="3274" y="2512"/>
                  </a:lnTo>
                  <a:lnTo>
                    <a:pt x="3310" y="2522"/>
                  </a:lnTo>
                  <a:lnTo>
                    <a:pt x="3310" y="2522"/>
                  </a:lnTo>
                  <a:lnTo>
                    <a:pt x="3352" y="2533"/>
                  </a:lnTo>
                  <a:lnTo>
                    <a:pt x="3398" y="2544"/>
                  </a:lnTo>
                  <a:lnTo>
                    <a:pt x="3448" y="2554"/>
                  </a:lnTo>
                  <a:lnTo>
                    <a:pt x="3502" y="2564"/>
                  </a:lnTo>
                  <a:lnTo>
                    <a:pt x="3502" y="2564"/>
                  </a:lnTo>
                  <a:lnTo>
                    <a:pt x="3511" y="2579"/>
                  </a:lnTo>
                  <a:lnTo>
                    <a:pt x="3520" y="2595"/>
                  </a:lnTo>
                  <a:lnTo>
                    <a:pt x="3527" y="2610"/>
                  </a:lnTo>
                  <a:lnTo>
                    <a:pt x="3534" y="2627"/>
                  </a:lnTo>
                  <a:lnTo>
                    <a:pt x="3540" y="2644"/>
                  </a:lnTo>
                  <a:lnTo>
                    <a:pt x="3544" y="2660"/>
                  </a:lnTo>
                  <a:lnTo>
                    <a:pt x="3548" y="2677"/>
                  </a:lnTo>
                  <a:lnTo>
                    <a:pt x="3551" y="2693"/>
                  </a:lnTo>
                  <a:lnTo>
                    <a:pt x="3554" y="2728"/>
                  </a:lnTo>
                  <a:lnTo>
                    <a:pt x="3554" y="2764"/>
                  </a:lnTo>
                  <a:lnTo>
                    <a:pt x="3553" y="2800"/>
                  </a:lnTo>
                  <a:lnTo>
                    <a:pt x="3552" y="2834"/>
                  </a:lnTo>
                  <a:lnTo>
                    <a:pt x="3552" y="2834"/>
                  </a:lnTo>
                  <a:lnTo>
                    <a:pt x="3548" y="2863"/>
                  </a:lnTo>
                  <a:lnTo>
                    <a:pt x="3544" y="2889"/>
                  </a:lnTo>
                  <a:lnTo>
                    <a:pt x="3539" y="2918"/>
                  </a:lnTo>
                  <a:lnTo>
                    <a:pt x="3533" y="2943"/>
                  </a:lnTo>
                  <a:lnTo>
                    <a:pt x="3524" y="2970"/>
                  </a:lnTo>
                  <a:lnTo>
                    <a:pt x="3513" y="2996"/>
                  </a:lnTo>
                  <a:lnTo>
                    <a:pt x="3501" y="3020"/>
                  </a:lnTo>
                  <a:lnTo>
                    <a:pt x="3485" y="3044"/>
                  </a:lnTo>
                  <a:lnTo>
                    <a:pt x="3486" y="3048"/>
                  </a:lnTo>
                  <a:lnTo>
                    <a:pt x="3486" y="3048"/>
                  </a:lnTo>
                  <a:lnTo>
                    <a:pt x="3246" y="3052"/>
                  </a:lnTo>
                  <a:lnTo>
                    <a:pt x="3143" y="3055"/>
                  </a:lnTo>
                  <a:lnTo>
                    <a:pt x="3057" y="3055"/>
                  </a:lnTo>
                  <a:lnTo>
                    <a:pt x="3057" y="3055"/>
                  </a:lnTo>
                  <a:lnTo>
                    <a:pt x="2929" y="3056"/>
                  </a:lnTo>
                  <a:lnTo>
                    <a:pt x="2772" y="3060"/>
                  </a:lnTo>
                  <a:lnTo>
                    <a:pt x="2422" y="3071"/>
                  </a:lnTo>
                  <a:lnTo>
                    <a:pt x="2254" y="3076"/>
                  </a:lnTo>
                  <a:lnTo>
                    <a:pt x="2107" y="3079"/>
                  </a:lnTo>
                  <a:lnTo>
                    <a:pt x="2045" y="3079"/>
                  </a:lnTo>
                  <a:lnTo>
                    <a:pt x="1994" y="3078"/>
                  </a:lnTo>
                  <a:lnTo>
                    <a:pt x="1954" y="3075"/>
                  </a:lnTo>
                  <a:lnTo>
                    <a:pt x="1927" y="3073"/>
                  </a:lnTo>
                  <a:lnTo>
                    <a:pt x="1927" y="3073"/>
                  </a:lnTo>
                  <a:lnTo>
                    <a:pt x="1903" y="3068"/>
                  </a:lnTo>
                  <a:lnTo>
                    <a:pt x="1876" y="3061"/>
                  </a:lnTo>
                  <a:lnTo>
                    <a:pt x="1848" y="3052"/>
                  </a:lnTo>
                  <a:lnTo>
                    <a:pt x="1832" y="3047"/>
                  </a:lnTo>
                  <a:lnTo>
                    <a:pt x="1817" y="3041"/>
                  </a:lnTo>
                  <a:lnTo>
                    <a:pt x="1802" y="3032"/>
                  </a:lnTo>
                  <a:lnTo>
                    <a:pt x="1785" y="3023"/>
                  </a:lnTo>
                  <a:lnTo>
                    <a:pt x="1768" y="3012"/>
                  </a:lnTo>
                  <a:lnTo>
                    <a:pt x="1752" y="3000"/>
                  </a:lnTo>
                  <a:lnTo>
                    <a:pt x="1735" y="2987"/>
                  </a:lnTo>
                  <a:lnTo>
                    <a:pt x="1718" y="2971"/>
                  </a:lnTo>
                  <a:lnTo>
                    <a:pt x="1700" y="2954"/>
                  </a:lnTo>
                  <a:lnTo>
                    <a:pt x="1684" y="29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A6A9EB8C-811B-97FD-9F15-0837FDDD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3671"/>
              <a:ext cx="270" cy="283"/>
            </a:xfrm>
            <a:custGeom>
              <a:avLst/>
              <a:gdLst>
                <a:gd name="T0" fmla="*/ 451 w 541"/>
                <a:gd name="T1" fmla="*/ 0 h 565"/>
                <a:gd name="T2" fmla="*/ 451 w 541"/>
                <a:gd name="T3" fmla="*/ 0 h 565"/>
                <a:gd name="T4" fmla="*/ 447 w 541"/>
                <a:gd name="T5" fmla="*/ 12 h 565"/>
                <a:gd name="T6" fmla="*/ 442 w 541"/>
                <a:gd name="T7" fmla="*/ 23 h 565"/>
                <a:gd name="T8" fmla="*/ 434 w 541"/>
                <a:gd name="T9" fmla="*/ 34 h 565"/>
                <a:gd name="T10" fmla="*/ 427 w 541"/>
                <a:gd name="T11" fmla="*/ 44 h 565"/>
                <a:gd name="T12" fmla="*/ 409 w 541"/>
                <a:gd name="T13" fmla="*/ 64 h 565"/>
                <a:gd name="T14" fmla="*/ 392 w 541"/>
                <a:gd name="T15" fmla="*/ 82 h 565"/>
                <a:gd name="T16" fmla="*/ 392 w 541"/>
                <a:gd name="T17" fmla="*/ 82 h 565"/>
                <a:gd name="T18" fmla="*/ 364 w 541"/>
                <a:gd name="T19" fmla="*/ 113 h 565"/>
                <a:gd name="T20" fmla="*/ 336 w 541"/>
                <a:gd name="T21" fmla="*/ 144 h 565"/>
                <a:gd name="T22" fmla="*/ 306 w 541"/>
                <a:gd name="T23" fmla="*/ 175 h 565"/>
                <a:gd name="T24" fmla="*/ 278 w 541"/>
                <a:gd name="T25" fmla="*/ 205 h 565"/>
                <a:gd name="T26" fmla="*/ 278 w 541"/>
                <a:gd name="T27" fmla="*/ 205 h 565"/>
                <a:gd name="T28" fmla="*/ 256 w 541"/>
                <a:gd name="T29" fmla="*/ 231 h 565"/>
                <a:gd name="T30" fmla="*/ 232 w 541"/>
                <a:gd name="T31" fmla="*/ 255 h 565"/>
                <a:gd name="T32" fmla="*/ 208 w 541"/>
                <a:gd name="T33" fmla="*/ 280 h 565"/>
                <a:gd name="T34" fmla="*/ 183 w 541"/>
                <a:gd name="T35" fmla="*/ 303 h 565"/>
                <a:gd name="T36" fmla="*/ 133 w 541"/>
                <a:gd name="T37" fmla="*/ 349 h 565"/>
                <a:gd name="T38" fmla="*/ 82 w 541"/>
                <a:gd name="T39" fmla="*/ 395 h 565"/>
                <a:gd name="T40" fmla="*/ 82 w 541"/>
                <a:gd name="T41" fmla="*/ 395 h 565"/>
                <a:gd name="T42" fmla="*/ 41 w 541"/>
                <a:gd name="T43" fmla="*/ 433 h 565"/>
                <a:gd name="T44" fmla="*/ 0 w 541"/>
                <a:gd name="T45" fmla="*/ 471 h 565"/>
                <a:gd name="T46" fmla="*/ 0 w 541"/>
                <a:gd name="T47" fmla="*/ 471 h 565"/>
                <a:gd name="T48" fmla="*/ 17 w 541"/>
                <a:gd name="T49" fmla="*/ 468 h 565"/>
                <a:gd name="T50" fmla="*/ 32 w 541"/>
                <a:gd name="T51" fmla="*/ 465 h 565"/>
                <a:gd name="T52" fmla="*/ 67 w 541"/>
                <a:gd name="T53" fmla="*/ 464 h 565"/>
                <a:gd name="T54" fmla="*/ 100 w 541"/>
                <a:gd name="T55" fmla="*/ 464 h 565"/>
                <a:gd name="T56" fmla="*/ 134 w 541"/>
                <a:gd name="T57" fmla="*/ 467 h 565"/>
                <a:gd name="T58" fmla="*/ 169 w 541"/>
                <a:gd name="T59" fmla="*/ 471 h 565"/>
                <a:gd name="T60" fmla="*/ 204 w 541"/>
                <a:gd name="T61" fmla="*/ 476 h 565"/>
                <a:gd name="T62" fmla="*/ 266 w 541"/>
                <a:gd name="T63" fmla="*/ 487 h 565"/>
                <a:gd name="T64" fmla="*/ 266 w 541"/>
                <a:gd name="T65" fmla="*/ 487 h 565"/>
                <a:gd name="T66" fmla="*/ 336 w 541"/>
                <a:gd name="T67" fmla="*/ 499 h 565"/>
                <a:gd name="T68" fmla="*/ 372 w 541"/>
                <a:gd name="T69" fmla="*/ 505 h 565"/>
                <a:gd name="T70" fmla="*/ 409 w 541"/>
                <a:gd name="T71" fmla="*/ 514 h 565"/>
                <a:gd name="T72" fmla="*/ 445 w 541"/>
                <a:gd name="T73" fmla="*/ 523 h 565"/>
                <a:gd name="T74" fmla="*/ 479 w 541"/>
                <a:gd name="T75" fmla="*/ 535 h 565"/>
                <a:gd name="T76" fmla="*/ 496 w 541"/>
                <a:gd name="T77" fmla="*/ 541 h 565"/>
                <a:gd name="T78" fmla="*/ 511 w 541"/>
                <a:gd name="T79" fmla="*/ 549 h 565"/>
                <a:gd name="T80" fmla="*/ 527 w 541"/>
                <a:gd name="T81" fmla="*/ 558 h 565"/>
                <a:gd name="T82" fmla="*/ 541 w 541"/>
                <a:gd name="T83" fmla="*/ 565 h 565"/>
                <a:gd name="T84" fmla="*/ 541 w 541"/>
                <a:gd name="T85" fmla="*/ 565 h 565"/>
                <a:gd name="T86" fmla="*/ 541 w 541"/>
                <a:gd name="T87" fmla="*/ 565 h 565"/>
                <a:gd name="T88" fmla="*/ 523 w 541"/>
                <a:gd name="T89" fmla="*/ 481 h 565"/>
                <a:gd name="T90" fmla="*/ 507 w 541"/>
                <a:gd name="T91" fmla="*/ 400 h 565"/>
                <a:gd name="T92" fmla="*/ 495 w 541"/>
                <a:gd name="T93" fmla="*/ 324 h 565"/>
                <a:gd name="T94" fmla="*/ 483 w 541"/>
                <a:gd name="T95" fmla="*/ 251 h 565"/>
                <a:gd name="T96" fmla="*/ 473 w 541"/>
                <a:gd name="T97" fmla="*/ 182 h 565"/>
                <a:gd name="T98" fmla="*/ 464 w 541"/>
                <a:gd name="T99" fmla="*/ 118 h 565"/>
                <a:gd name="T100" fmla="*/ 457 w 541"/>
                <a:gd name="T101" fmla="*/ 57 h 565"/>
                <a:gd name="T102" fmla="*/ 451 w 541"/>
                <a:gd name="T10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1" h="565">
                  <a:moveTo>
                    <a:pt x="451" y="0"/>
                  </a:moveTo>
                  <a:lnTo>
                    <a:pt x="451" y="0"/>
                  </a:lnTo>
                  <a:lnTo>
                    <a:pt x="447" y="12"/>
                  </a:lnTo>
                  <a:lnTo>
                    <a:pt x="442" y="23"/>
                  </a:lnTo>
                  <a:lnTo>
                    <a:pt x="434" y="34"/>
                  </a:lnTo>
                  <a:lnTo>
                    <a:pt x="427" y="44"/>
                  </a:lnTo>
                  <a:lnTo>
                    <a:pt x="409" y="64"/>
                  </a:lnTo>
                  <a:lnTo>
                    <a:pt x="392" y="82"/>
                  </a:lnTo>
                  <a:lnTo>
                    <a:pt x="392" y="82"/>
                  </a:lnTo>
                  <a:lnTo>
                    <a:pt x="364" y="113"/>
                  </a:lnTo>
                  <a:lnTo>
                    <a:pt x="336" y="144"/>
                  </a:lnTo>
                  <a:lnTo>
                    <a:pt x="306" y="175"/>
                  </a:lnTo>
                  <a:lnTo>
                    <a:pt x="278" y="205"/>
                  </a:lnTo>
                  <a:lnTo>
                    <a:pt x="278" y="205"/>
                  </a:lnTo>
                  <a:lnTo>
                    <a:pt x="256" y="231"/>
                  </a:lnTo>
                  <a:lnTo>
                    <a:pt x="232" y="255"/>
                  </a:lnTo>
                  <a:lnTo>
                    <a:pt x="208" y="280"/>
                  </a:lnTo>
                  <a:lnTo>
                    <a:pt x="183" y="303"/>
                  </a:lnTo>
                  <a:lnTo>
                    <a:pt x="133" y="349"/>
                  </a:lnTo>
                  <a:lnTo>
                    <a:pt x="82" y="395"/>
                  </a:lnTo>
                  <a:lnTo>
                    <a:pt x="82" y="395"/>
                  </a:lnTo>
                  <a:lnTo>
                    <a:pt x="41" y="433"/>
                  </a:lnTo>
                  <a:lnTo>
                    <a:pt x="0" y="471"/>
                  </a:lnTo>
                  <a:lnTo>
                    <a:pt x="0" y="471"/>
                  </a:lnTo>
                  <a:lnTo>
                    <a:pt x="17" y="468"/>
                  </a:lnTo>
                  <a:lnTo>
                    <a:pt x="32" y="465"/>
                  </a:lnTo>
                  <a:lnTo>
                    <a:pt x="67" y="464"/>
                  </a:lnTo>
                  <a:lnTo>
                    <a:pt x="100" y="464"/>
                  </a:lnTo>
                  <a:lnTo>
                    <a:pt x="134" y="467"/>
                  </a:lnTo>
                  <a:lnTo>
                    <a:pt x="169" y="471"/>
                  </a:lnTo>
                  <a:lnTo>
                    <a:pt x="204" y="476"/>
                  </a:lnTo>
                  <a:lnTo>
                    <a:pt x="266" y="487"/>
                  </a:lnTo>
                  <a:lnTo>
                    <a:pt x="266" y="487"/>
                  </a:lnTo>
                  <a:lnTo>
                    <a:pt x="336" y="499"/>
                  </a:lnTo>
                  <a:lnTo>
                    <a:pt x="372" y="505"/>
                  </a:lnTo>
                  <a:lnTo>
                    <a:pt x="409" y="514"/>
                  </a:lnTo>
                  <a:lnTo>
                    <a:pt x="445" y="523"/>
                  </a:lnTo>
                  <a:lnTo>
                    <a:pt x="479" y="535"/>
                  </a:lnTo>
                  <a:lnTo>
                    <a:pt x="496" y="541"/>
                  </a:lnTo>
                  <a:lnTo>
                    <a:pt x="511" y="549"/>
                  </a:lnTo>
                  <a:lnTo>
                    <a:pt x="527" y="558"/>
                  </a:lnTo>
                  <a:lnTo>
                    <a:pt x="541" y="565"/>
                  </a:lnTo>
                  <a:lnTo>
                    <a:pt x="541" y="565"/>
                  </a:lnTo>
                  <a:lnTo>
                    <a:pt x="541" y="565"/>
                  </a:lnTo>
                  <a:lnTo>
                    <a:pt x="523" y="481"/>
                  </a:lnTo>
                  <a:lnTo>
                    <a:pt x="507" y="400"/>
                  </a:lnTo>
                  <a:lnTo>
                    <a:pt x="495" y="324"/>
                  </a:lnTo>
                  <a:lnTo>
                    <a:pt x="483" y="251"/>
                  </a:lnTo>
                  <a:lnTo>
                    <a:pt x="473" y="182"/>
                  </a:lnTo>
                  <a:lnTo>
                    <a:pt x="464" y="118"/>
                  </a:lnTo>
                  <a:lnTo>
                    <a:pt x="457" y="57"/>
                  </a:lnTo>
                  <a:lnTo>
                    <a:pt x="4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9F944C37-96B5-CD2F-DFEB-73FBA6067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2735"/>
              <a:ext cx="1777" cy="1540"/>
            </a:xfrm>
            <a:custGeom>
              <a:avLst/>
              <a:gdLst>
                <a:gd name="T0" fmla="*/ 1607 w 3554"/>
                <a:gd name="T1" fmla="*/ 2938 h 3079"/>
                <a:gd name="T2" fmla="*/ 955 w 3554"/>
                <a:gd name="T3" fmla="*/ 2943 h 3079"/>
                <a:gd name="T4" fmla="*/ 511 w 3554"/>
                <a:gd name="T5" fmla="*/ 2942 h 3079"/>
                <a:gd name="T6" fmla="*/ 283 w 3554"/>
                <a:gd name="T7" fmla="*/ 2925 h 3079"/>
                <a:gd name="T8" fmla="*/ 177 w 3554"/>
                <a:gd name="T9" fmla="*/ 2904 h 3079"/>
                <a:gd name="T10" fmla="*/ 89 w 3554"/>
                <a:gd name="T11" fmla="*/ 2869 h 3079"/>
                <a:gd name="T12" fmla="*/ 53 w 3554"/>
                <a:gd name="T13" fmla="*/ 2845 h 3079"/>
                <a:gd name="T14" fmla="*/ 27 w 3554"/>
                <a:gd name="T15" fmla="*/ 2807 h 3079"/>
                <a:gd name="T16" fmla="*/ 5 w 3554"/>
                <a:gd name="T17" fmla="*/ 2733 h 3079"/>
                <a:gd name="T18" fmla="*/ 2 w 3554"/>
                <a:gd name="T19" fmla="*/ 2615 h 3079"/>
                <a:gd name="T20" fmla="*/ 17 w 3554"/>
                <a:gd name="T21" fmla="*/ 2454 h 3079"/>
                <a:gd name="T22" fmla="*/ 37 w 3554"/>
                <a:gd name="T23" fmla="*/ 2385 h 3079"/>
                <a:gd name="T24" fmla="*/ 148 w 3554"/>
                <a:gd name="T25" fmla="*/ 2129 h 3079"/>
                <a:gd name="T26" fmla="*/ 421 w 3554"/>
                <a:gd name="T27" fmla="*/ 1570 h 3079"/>
                <a:gd name="T28" fmla="*/ 614 w 3554"/>
                <a:gd name="T29" fmla="*/ 1238 h 3079"/>
                <a:gd name="T30" fmla="*/ 740 w 3554"/>
                <a:gd name="T31" fmla="*/ 1019 h 3079"/>
                <a:gd name="T32" fmla="*/ 736 w 3554"/>
                <a:gd name="T33" fmla="*/ 994 h 3079"/>
                <a:gd name="T34" fmla="*/ 700 w 3554"/>
                <a:gd name="T35" fmla="*/ 913 h 3079"/>
                <a:gd name="T36" fmla="*/ 742 w 3554"/>
                <a:gd name="T37" fmla="*/ 889 h 3079"/>
                <a:gd name="T38" fmla="*/ 807 w 3554"/>
                <a:gd name="T39" fmla="*/ 835 h 3079"/>
                <a:gd name="T40" fmla="*/ 977 w 3554"/>
                <a:gd name="T41" fmla="*/ 645 h 3079"/>
                <a:gd name="T42" fmla="*/ 1230 w 3554"/>
                <a:gd name="T43" fmla="*/ 330 h 3079"/>
                <a:gd name="T44" fmla="*/ 1281 w 3554"/>
                <a:gd name="T45" fmla="*/ 251 h 3079"/>
                <a:gd name="T46" fmla="*/ 1320 w 3554"/>
                <a:gd name="T47" fmla="*/ 164 h 3079"/>
                <a:gd name="T48" fmla="*/ 1360 w 3554"/>
                <a:gd name="T49" fmla="*/ 0 h 3079"/>
                <a:gd name="T50" fmla="*/ 1503 w 3554"/>
                <a:gd name="T51" fmla="*/ 37 h 3079"/>
                <a:gd name="T52" fmla="*/ 1647 w 3554"/>
                <a:gd name="T53" fmla="*/ 87 h 3079"/>
                <a:gd name="T54" fmla="*/ 1716 w 3554"/>
                <a:gd name="T55" fmla="*/ 121 h 3079"/>
                <a:gd name="T56" fmla="*/ 1882 w 3554"/>
                <a:gd name="T57" fmla="*/ 247 h 3079"/>
                <a:gd name="T58" fmla="*/ 2067 w 3554"/>
                <a:gd name="T59" fmla="*/ 420 h 3079"/>
                <a:gd name="T60" fmla="*/ 2150 w 3554"/>
                <a:gd name="T61" fmla="*/ 522 h 3079"/>
                <a:gd name="T62" fmla="*/ 2217 w 3554"/>
                <a:gd name="T63" fmla="*/ 631 h 3079"/>
                <a:gd name="T64" fmla="*/ 2258 w 3554"/>
                <a:gd name="T65" fmla="*/ 745 h 3079"/>
                <a:gd name="T66" fmla="*/ 2272 w 3554"/>
                <a:gd name="T67" fmla="*/ 927 h 3079"/>
                <a:gd name="T68" fmla="*/ 2280 w 3554"/>
                <a:gd name="T69" fmla="*/ 1528 h 3079"/>
                <a:gd name="T70" fmla="*/ 2265 w 3554"/>
                <a:gd name="T71" fmla="*/ 1921 h 3079"/>
                <a:gd name="T72" fmla="*/ 2256 w 3554"/>
                <a:gd name="T73" fmla="*/ 2181 h 3079"/>
                <a:gd name="T74" fmla="*/ 2271 w 3554"/>
                <a:gd name="T75" fmla="*/ 2351 h 3079"/>
                <a:gd name="T76" fmla="*/ 2281 w 3554"/>
                <a:gd name="T77" fmla="*/ 2376 h 3079"/>
                <a:gd name="T78" fmla="*/ 2319 w 3554"/>
                <a:gd name="T79" fmla="*/ 2380 h 3079"/>
                <a:gd name="T80" fmla="*/ 2490 w 3554"/>
                <a:gd name="T81" fmla="*/ 2359 h 3079"/>
                <a:gd name="T82" fmla="*/ 2578 w 3554"/>
                <a:gd name="T83" fmla="*/ 2353 h 3079"/>
                <a:gd name="T84" fmla="*/ 2793 w 3554"/>
                <a:gd name="T85" fmla="*/ 2368 h 3079"/>
                <a:gd name="T86" fmla="*/ 2955 w 3554"/>
                <a:gd name="T87" fmla="*/ 2400 h 3079"/>
                <a:gd name="T88" fmla="*/ 3048 w 3554"/>
                <a:gd name="T89" fmla="*/ 2430 h 3079"/>
                <a:gd name="T90" fmla="*/ 3274 w 3554"/>
                <a:gd name="T91" fmla="*/ 2512 h 3079"/>
                <a:gd name="T92" fmla="*/ 3398 w 3554"/>
                <a:gd name="T93" fmla="*/ 2544 h 3079"/>
                <a:gd name="T94" fmla="*/ 3511 w 3554"/>
                <a:gd name="T95" fmla="*/ 2579 h 3079"/>
                <a:gd name="T96" fmla="*/ 3540 w 3554"/>
                <a:gd name="T97" fmla="*/ 2644 h 3079"/>
                <a:gd name="T98" fmla="*/ 3554 w 3554"/>
                <a:gd name="T99" fmla="*/ 2728 h 3079"/>
                <a:gd name="T100" fmla="*/ 3552 w 3554"/>
                <a:gd name="T101" fmla="*/ 2834 h 3079"/>
                <a:gd name="T102" fmla="*/ 3533 w 3554"/>
                <a:gd name="T103" fmla="*/ 2943 h 3079"/>
                <a:gd name="T104" fmla="*/ 3485 w 3554"/>
                <a:gd name="T105" fmla="*/ 3044 h 3079"/>
                <a:gd name="T106" fmla="*/ 3143 w 3554"/>
                <a:gd name="T107" fmla="*/ 3055 h 3079"/>
                <a:gd name="T108" fmla="*/ 2772 w 3554"/>
                <a:gd name="T109" fmla="*/ 3060 h 3079"/>
                <a:gd name="T110" fmla="*/ 2045 w 3554"/>
                <a:gd name="T111" fmla="*/ 3079 h 3079"/>
                <a:gd name="T112" fmla="*/ 1927 w 3554"/>
                <a:gd name="T113" fmla="*/ 3073 h 3079"/>
                <a:gd name="T114" fmla="*/ 1832 w 3554"/>
                <a:gd name="T115" fmla="*/ 3047 h 3079"/>
                <a:gd name="T116" fmla="*/ 1768 w 3554"/>
                <a:gd name="T117" fmla="*/ 3012 h 3079"/>
                <a:gd name="T118" fmla="*/ 1700 w 3554"/>
                <a:gd name="T119" fmla="*/ 2954 h 3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54" h="3079">
                  <a:moveTo>
                    <a:pt x="1684" y="2934"/>
                  </a:moveTo>
                  <a:lnTo>
                    <a:pt x="1684" y="2934"/>
                  </a:lnTo>
                  <a:lnTo>
                    <a:pt x="1665" y="2936"/>
                  </a:lnTo>
                  <a:lnTo>
                    <a:pt x="1607" y="2938"/>
                  </a:lnTo>
                  <a:lnTo>
                    <a:pt x="1515" y="2941"/>
                  </a:lnTo>
                  <a:lnTo>
                    <a:pt x="1392" y="2942"/>
                  </a:lnTo>
                  <a:lnTo>
                    <a:pt x="1392" y="2942"/>
                  </a:lnTo>
                  <a:lnTo>
                    <a:pt x="955" y="2943"/>
                  </a:lnTo>
                  <a:lnTo>
                    <a:pt x="706" y="2945"/>
                  </a:lnTo>
                  <a:lnTo>
                    <a:pt x="599" y="2943"/>
                  </a:lnTo>
                  <a:lnTo>
                    <a:pt x="511" y="2942"/>
                  </a:lnTo>
                  <a:lnTo>
                    <a:pt x="511" y="2942"/>
                  </a:lnTo>
                  <a:lnTo>
                    <a:pt x="441" y="2939"/>
                  </a:lnTo>
                  <a:lnTo>
                    <a:pt x="374" y="2934"/>
                  </a:lnTo>
                  <a:lnTo>
                    <a:pt x="313" y="2929"/>
                  </a:lnTo>
                  <a:lnTo>
                    <a:pt x="283" y="2925"/>
                  </a:lnTo>
                  <a:lnTo>
                    <a:pt x="255" y="2921"/>
                  </a:lnTo>
                  <a:lnTo>
                    <a:pt x="228" y="2916"/>
                  </a:lnTo>
                  <a:lnTo>
                    <a:pt x="201" y="2910"/>
                  </a:lnTo>
                  <a:lnTo>
                    <a:pt x="177" y="2904"/>
                  </a:lnTo>
                  <a:lnTo>
                    <a:pt x="153" y="2897"/>
                  </a:lnTo>
                  <a:lnTo>
                    <a:pt x="131" y="2888"/>
                  </a:lnTo>
                  <a:lnTo>
                    <a:pt x="109" y="2879"/>
                  </a:lnTo>
                  <a:lnTo>
                    <a:pt x="89" y="2869"/>
                  </a:lnTo>
                  <a:lnTo>
                    <a:pt x="69" y="2859"/>
                  </a:lnTo>
                  <a:lnTo>
                    <a:pt x="69" y="2859"/>
                  </a:lnTo>
                  <a:lnTo>
                    <a:pt x="62" y="2852"/>
                  </a:lnTo>
                  <a:lnTo>
                    <a:pt x="53" y="2845"/>
                  </a:lnTo>
                  <a:lnTo>
                    <a:pt x="45" y="2837"/>
                  </a:lnTo>
                  <a:lnTo>
                    <a:pt x="39" y="2828"/>
                  </a:lnTo>
                  <a:lnTo>
                    <a:pt x="32" y="2818"/>
                  </a:lnTo>
                  <a:lnTo>
                    <a:pt x="27" y="2807"/>
                  </a:lnTo>
                  <a:lnTo>
                    <a:pt x="22" y="2796"/>
                  </a:lnTo>
                  <a:lnTo>
                    <a:pt x="18" y="2784"/>
                  </a:lnTo>
                  <a:lnTo>
                    <a:pt x="11" y="2760"/>
                  </a:lnTo>
                  <a:lnTo>
                    <a:pt x="5" y="2733"/>
                  </a:lnTo>
                  <a:lnTo>
                    <a:pt x="3" y="2704"/>
                  </a:lnTo>
                  <a:lnTo>
                    <a:pt x="0" y="2676"/>
                  </a:lnTo>
                  <a:lnTo>
                    <a:pt x="0" y="2645"/>
                  </a:lnTo>
                  <a:lnTo>
                    <a:pt x="2" y="2615"/>
                  </a:lnTo>
                  <a:lnTo>
                    <a:pt x="3" y="2585"/>
                  </a:lnTo>
                  <a:lnTo>
                    <a:pt x="4" y="2556"/>
                  </a:lnTo>
                  <a:lnTo>
                    <a:pt x="11" y="2501"/>
                  </a:lnTo>
                  <a:lnTo>
                    <a:pt x="17" y="2454"/>
                  </a:lnTo>
                  <a:lnTo>
                    <a:pt x="17" y="2454"/>
                  </a:lnTo>
                  <a:lnTo>
                    <a:pt x="19" y="2441"/>
                  </a:lnTo>
                  <a:lnTo>
                    <a:pt x="23" y="2426"/>
                  </a:lnTo>
                  <a:lnTo>
                    <a:pt x="37" y="2385"/>
                  </a:lnTo>
                  <a:lnTo>
                    <a:pt x="58" y="2332"/>
                  </a:lnTo>
                  <a:lnTo>
                    <a:pt x="84" y="2271"/>
                  </a:lnTo>
                  <a:lnTo>
                    <a:pt x="114" y="2203"/>
                  </a:lnTo>
                  <a:lnTo>
                    <a:pt x="148" y="2129"/>
                  </a:lnTo>
                  <a:lnTo>
                    <a:pt x="221" y="1974"/>
                  </a:lnTo>
                  <a:lnTo>
                    <a:pt x="296" y="1817"/>
                  </a:lnTo>
                  <a:lnTo>
                    <a:pt x="365" y="1679"/>
                  </a:lnTo>
                  <a:lnTo>
                    <a:pt x="421" y="1570"/>
                  </a:lnTo>
                  <a:lnTo>
                    <a:pt x="454" y="1507"/>
                  </a:lnTo>
                  <a:lnTo>
                    <a:pt x="454" y="1507"/>
                  </a:lnTo>
                  <a:lnTo>
                    <a:pt x="520" y="1396"/>
                  </a:lnTo>
                  <a:lnTo>
                    <a:pt x="614" y="1238"/>
                  </a:lnTo>
                  <a:lnTo>
                    <a:pt x="700" y="1094"/>
                  </a:lnTo>
                  <a:lnTo>
                    <a:pt x="728" y="1044"/>
                  </a:lnTo>
                  <a:lnTo>
                    <a:pt x="736" y="1028"/>
                  </a:lnTo>
                  <a:lnTo>
                    <a:pt x="740" y="1019"/>
                  </a:lnTo>
                  <a:lnTo>
                    <a:pt x="740" y="1019"/>
                  </a:lnTo>
                  <a:lnTo>
                    <a:pt x="740" y="1014"/>
                  </a:lnTo>
                  <a:lnTo>
                    <a:pt x="740" y="1009"/>
                  </a:lnTo>
                  <a:lnTo>
                    <a:pt x="736" y="994"/>
                  </a:lnTo>
                  <a:lnTo>
                    <a:pt x="729" y="976"/>
                  </a:lnTo>
                  <a:lnTo>
                    <a:pt x="722" y="958"/>
                  </a:lnTo>
                  <a:lnTo>
                    <a:pt x="706" y="926"/>
                  </a:lnTo>
                  <a:lnTo>
                    <a:pt x="700" y="913"/>
                  </a:lnTo>
                  <a:lnTo>
                    <a:pt x="700" y="913"/>
                  </a:lnTo>
                  <a:lnTo>
                    <a:pt x="719" y="901"/>
                  </a:lnTo>
                  <a:lnTo>
                    <a:pt x="742" y="889"/>
                  </a:lnTo>
                  <a:lnTo>
                    <a:pt x="742" y="889"/>
                  </a:lnTo>
                  <a:lnTo>
                    <a:pt x="751" y="885"/>
                  </a:lnTo>
                  <a:lnTo>
                    <a:pt x="760" y="877"/>
                  </a:lnTo>
                  <a:lnTo>
                    <a:pt x="782" y="859"/>
                  </a:lnTo>
                  <a:lnTo>
                    <a:pt x="807" y="835"/>
                  </a:lnTo>
                  <a:lnTo>
                    <a:pt x="837" y="804"/>
                  </a:lnTo>
                  <a:lnTo>
                    <a:pt x="869" y="770"/>
                  </a:lnTo>
                  <a:lnTo>
                    <a:pt x="904" y="730"/>
                  </a:lnTo>
                  <a:lnTo>
                    <a:pt x="977" y="645"/>
                  </a:lnTo>
                  <a:lnTo>
                    <a:pt x="1050" y="556"/>
                  </a:lnTo>
                  <a:lnTo>
                    <a:pt x="1120" y="468"/>
                  </a:lnTo>
                  <a:lnTo>
                    <a:pt x="1230" y="330"/>
                  </a:lnTo>
                  <a:lnTo>
                    <a:pt x="1230" y="330"/>
                  </a:lnTo>
                  <a:lnTo>
                    <a:pt x="1244" y="311"/>
                  </a:lnTo>
                  <a:lnTo>
                    <a:pt x="1257" y="292"/>
                  </a:lnTo>
                  <a:lnTo>
                    <a:pt x="1270" y="271"/>
                  </a:lnTo>
                  <a:lnTo>
                    <a:pt x="1281" y="251"/>
                  </a:lnTo>
                  <a:lnTo>
                    <a:pt x="1292" y="230"/>
                  </a:lnTo>
                  <a:lnTo>
                    <a:pt x="1302" y="208"/>
                  </a:lnTo>
                  <a:lnTo>
                    <a:pt x="1312" y="187"/>
                  </a:lnTo>
                  <a:lnTo>
                    <a:pt x="1320" y="164"/>
                  </a:lnTo>
                  <a:lnTo>
                    <a:pt x="1335" y="120"/>
                  </a:lnTo>
                  <a:lnTo>
                    <a:pt x="1347" y="78"/>
                  </a:lnTo>
                  <a:lnTo>
                    <a:pt x="1355" y="37"/>
                  </a:lnTo>
                  <a:lnTo>
                    <a:pt x="1360" y="0"/>
                  </a:lnTo>
                  <a:lnTo>
                    <a:pt x="1360" y="0"/>
                  </a:lnTo>
                  <a:lnTo>
                    <a:pt x="1403" y="10"/>
                  </a:lnTo>
                  <a:lnTo>
                    <a:pt x="1449" y="21"/>
                  </a:lnTo>
                  <a:lnTo>
                    <a:pt x="1503" y="37"/>
                  </a:lnTo>
                  <a:lnTo>
                    <a:pt x="1562" y="55"/>
                  </a:lnTo>
                  <a:lnTo>
                    <a:pt x="1592" y="65"/>
                  </a:lnTo>
                  <a:lnTo>
                    <a:pt x="1620" y="75"/>
                  </a:lnTo>
                  <a:lnTo>
                    <a:pt x="1647" y="87"/>
                  </a:lnTo>
                  <a:lnTo>
                    <a:pt x="1672" y="98"/>
                  </a:lnTo>
                  <a:lnTo>
                    <a:pt x="1695" y="110"/>
                  </a:lnTo>
                  <a:lnTo>
                    <a:pt x="1716" y="121"/>
                  </a:lnTo>
                  <a:lnTo>
                    <a:pt x="1716" y="121"/>
                  </a:lnTo>
                  <a:lnTo>
                    <a:pt x="1767" y="157"/>
                  </a:lnTo>
                  <a:lnTo>
                    <a:pt x="1802" y="183"/>
                  </a:lnTo>
                  <a:lnTo>
                    <a:pt x="1840" y="212"/>
                  </a:lnTo>
                  <a:lnTo>
                    <a:pt x="1882" y="247"/>
                  </a:lnTo>
                  <a:lnTo>
                    <a:pt x="1928" y="285"/>
                  </a:lnTo>
                  <a:lnTo>
                    <a:pt x="1975" y="326"/>
                  </a:lnTo>
                  <a:lnTo>
                    <a:pt x="2021" y="372"/>
                  </a:lnTo>
                  <a:lnTo>
                    <a:pt x="2067" y="420"/>
                  </a:lnTo>
                  <a:lnTo>
                    <a:pt x="2089" y="444"/>
                  </a:lnTo>
                  <a:lnTo>
                    <a:pt x="2109" y="470"/>
                  </a:lnTo>
                  <a:lnTo>
                    <a:pt x="2131" y="495"/>
                  </a:lnTo>
                  <a:lnTo>
                    <a:pt x="2150" y="522"/>
                  </a:lnTo>
                  <a:lnTo>
                    <a:pt x="2168" y="549"/>
                  </a:lnTo>
                  <a:lnTo>
                    <a:pt x="2186" y="576"/>
                  </a:lnTo>
                  <a:lnTo>
                    <a:pt x="2203" y="604"/>
                  </a:lnTo>
                  <a:lnTo>
                    <a:pt x="2217" y="631"/>
                  </a:lnTo>
                  <a:lnTo>
                    <a:pt x="2230" y="659"/>
                  </a:lnTo>
                  <a:lnTo>
                    <a:pt x="2241" y="689"/>
                  </a:lnTo>
                  <a:lnTo>
                    <a:pt x="2250" y="717"/>
                  </a:lnTo>
                  <a:lnTo>
                    <a:pt x="2258" y="745"/>
                  </a:lnTo>
                  <a:lnTo>
                    <a:pt x="2263" y="775"/>
                  </a:lnTo>
                  <a:lnTo>
                    <a:pt x="2265" y="803"/>
                  </a:lnTo>
                  <a:lnTo>
                    <a:pt x="2265" y="803"/>
                  </a:lnTo>
                  <a:lnTo>
                    <a:pt x="2272" y="927"/>
                  </a:lnTo>
                  <a:lnTo>
                    <a:pt x="2276" y="1068"/>
                  </a:lnTo>
                  <a:lnTo>
                    <a:pt x="2280" y="1219"/>
                  </a:lnTo>
                  <a:lnTo>
                    <a:pt x="2281" y="1374"/>
                  </a:lnTo>
                  <a:lnTo>
                    <a:pt x="2280" y="1528"/>
                  </a:lnTo>
                  <a:lnTo>
                    <a:pt x="2277" y="1674"/>
                  </a:lnTo>
                  <a:lnTo>
                    <a:pt x="2273" y="1807"/>
                  </a:lnTo>
                  <a:lnTo>
                    <a:pt x="2269" y="1867"/>
                  </a:lnTo>
                  <a:lnTo>
                    <a:pt x="2265" y="1921"/>
                  </a:lnTo>
                  <a:lnTo>
                    <a:pt x="2265" y="1921"/>
                  </a:lnTo>
                  <a:lnTo>
                    <a:pt x="2260" y="2018"/>
                  </a:lnTo>
                  <a:lnTo>
                    <a:pt x="2256" y="2106"/>
                  </a:lnTo>
                  <a:lnTo>
                    <a:pt x="2256" y="2181"/>
                  </a:lnTo>
                  <a:lnTo>
                    <a:pt x="2259" y="2245"/>
                  </a:lnTo>
                  <a:lnTo>
                    <a:pt x="2263" y="2296"/>
                  </a:lnTo>
                  <a:lnTo>
                    <a:pt x="2268" y="2336"/>
                  </a:lnTo>
                  <a:lnTo>
                    <a:pt x="2271" y="2351"/>
                  </a:lnTo>
                  <a:lnTo>
                    <a:pt x="2273" y="2363"/>
                  </a:lnTo>
                  <a:lnTo>
                    <a:pt x="2277" y="2372"/>
                  </a:lnTo>
                  <a:lnTo>
                    <a:pt x="2281" y="2376"/>
                  </a:lnTo>
                  <a:lnTo>
                    <a:pt x="2281" y="2376"/>
                  </a:lnTo>
                  <a:lnTo>
                    <a:pt x="2286" y="2380"/>
                  </a:lnTo>
                  <a:lnTo>
                    <a:pt x="2294" y="2381"/>
                  </a:lnTo>
                  <a:lnTo>
                    <a:pt x="2305" y="2381"/>
                  </a:lnTo>
                  <a:lnTo>
                    <a:pt x="2319" y="2380"/>
                  </a:lnTo>
                  <a:lnTo>
                    <a:pt x="2354" y="2377"/>
                  </a:lnTo>
                  <a:lnTo>
                    <a:pt x="2396" y="2371"/>
                  </a:lnTo>
                  <a:lnTo>
                    <a:pt x="2442" y="2364"/>
                  </a:lnTo>
                  <a:lnTo>
                    <a:pt x="2490" y="2359"/>
                  </a:lnTo>
                  <a:lnTo>
                    <a:pt x="2536" y="2354"/>
                  </a:lnTo>
                  <a:lnTo>
                    <a:pt x="2558" y="2353"/>
                  </a:lnTo>
                  <a:lnTo>
                    <a:pt x="2578" y="2353"/>
                  </a:lnTo>
                  <a:lnTo>
                    <a:pt x="2578" y="2353"/>
                  </a:lnTo>
                  <a:lnTo>
                    <a:pt x="2623" y="2353"/>
                  </a:lnTo>
                  <a:lnTo>
                    <a:pt x="2674" y="2355"/>
                  </a:lnTo>
                  <a:lnTo>
                    <a:pt x="2732" y="2360"/>
                  </a:lnTo>
                  <a:lnTo>
                    <a:pt x="2793" y="2368"/>
                  </a:lnTo>
                  <a:lnTo>
                    <a:pt x="2857" y="2378"/>
                  </a:lnTo>
                  <a:lnTo>
                    <a:pt x="2889" y="2385"/>
                  </a:lnTo>
                  <a:lnTo>
                    <a:pt x="2923" y="2391"/>
                  </a:lnTo>
                  <a:lnTo>
                    <a:pt x="2955" y="2400"/>
                  </a:lnTo>
                  <a:lnTo>
                    <a:pt x="2987" y="2409"/>
                  </a:lnTo>
                  <a:lnTo>
                    <a:pt x="3018" y="2419"/>
                  </a:lnTo>
                  <a:lnTo>
                    <a:pt x="3048" y="2430"/>
                  </a:lnTo>
                  <a:lnTo>
                    <a:pt x="3048" y="2430"/>
                  </a:lnTo>
                  <a:lnTo>
                    <a:pt x="3112" y="2455"/>
                  </a:lnTo>
                  <a:lnTo>
                    <a:pt x="3175" y="2478"/>
                  </a:lnTo>
                  <a:lnTo>
                    <a:pt x="3240" y="2501"/>
                  </a:lnTo>
                  <a:lnTo>
                    <a:pt x="3274" y="2512"/>
                  </a:lnTo>
                  <a:lnTo>
                    <a:pt x="3310" y="2522"/>
                  </a:lnTo>
                  <a:lnTo>
                    <a:pt x="3310" y="2522"/>
                  </a:lnTo>
                  <a:lnTo>
                    <a:pt x="3352" y="2533"/>
                  </a:lnTo>
                  <a:lnTo>
                    <a:pt x="3398" y="2544"/>
                  </a:lnTo>
                  <a:lnTo>
                    <a:pt x="3448" y="2554"/>
                  </a:lnTo>
                  <a:lnTo>
                    <a:pt x="3502" y="2564"/>
                  </a:lnTo>
                  <a:lnTo>
                    <a:pt x="3502" y="2564"/>
                  </a:lnTo>
                  <a:lnTo>
                    <a:pt x="3511" y="2579"/>
                  </a:lnTo>
                  <a:lnTo>
                    <a:pt x="3520" y="2595"/>
                  </a:lnTo>
                  <a:lnTo>
                    <a:pt x="3527" y="2610"/>
                  </a:lnTo>
                  <a:lnTo>
                    <a:pt x="3534" y="2627"/>
                  </a:lnTo>
                  <a:lnTo>
                    <a:pt x="3540" y="2644"/>
                  </a:lnTo>
                  <a:lnTo>
                    <a:pt x="3544" y="2660"/>
                  </a:lnTo>
                  <a:lnTo>
                    <a:pt x="3548" y="2677"/>
                  </a:lnTo>
                  <a:lnTo>
                    <a:pt x="3551" y="2693"/>
                  </a:lnTo>
                  <a:lnTo>
                    <a:pt x="3554" y="2728"/>
                  </a:lnTo>
                  <a:lnTo>
                    <a:pt x="3554" y="2764"/>
                  </a:lnTo>
                  <a:lnTo>
                    <a:pt x="3553" y="2800"/>
                  </a:lnTo>
                  <a:lnTo>
                    <a:pt x="3552" y="2834"/>
                  </a:lnTo>
                  <a:lnTo>
                    <a:pt x="3552" y="2834"/>
                  </a:lnTo>
                  <a:lnTo>
                    <a:pt x="3548" y="2863"/>
                  </a:lnTo>
                  <a:lnTo>
                    <a:pt x="3544" y="2889"/>
                  </a:lnTo>
                  <a:lnTo>
                    <a:pt x="3539" y="2918"/>
                  </a:lnTo>
                  <a:lnTo>
                    <a:pt x="3533" y="2943"/>
                  </a:lnTo>
                  <a:lnTo>
                    <a:pt x="3524" y="2970"/>
                  </a:lnTo>
                  <a:lnTo>
                    <a:pt x="3513" y="2996"/>
                  </a:lnTo>
                  <a:lnTo>
                    <a:pt x="3501" y="3020"/>
                  </a:lnTo>
                  <a:lnTo>
                    <a:pt x="3485" y="3044"/>
                  </a:lnTo>
                  <a:lnTo>
                    <a:pt x="3486" y="3048"/>
                  </a:lnTo>
                  <a:lnTo>
                    <a:pt x="3486" y="3048"/>
                  </a:lnTo>
                  <a:lnTo>
                    <a:pt x="3246" y="3052"/>
                  </a:lnTo>
                  <a:lnTo>
                    <a:pt x="3143" y="3055"/>
                  </a:lnTo>
                  <a:lnTo>
                    <a:pt x="3057" y="3055"/>
                  </a:lnTo>
                  <a:lnTo>
                    <a:pt x="3057" y="3055"/>
                  </a:lnTo>
                  <a:lnTo>
                    <a:pt x="2929" y="3056"/>
                  </a:lnTo>
                  <a:lnTo>
                    <a:pt x="2772" y="3060"/>
                  </a:lnTo>
                  <a:lnTo>
                    <a:pt x="2422" y="3071"/>
                  </a:lnTo>
                  <a:lnTo>
                    <a:pt x="2254" y="3076"/>
                  </a:lnTo>
                  <a:lnTo>
                    <a:pt x="2107" y="3079"/>
                  </a:lnTo>
                  <a:lnTo>
                    <a:pt x="2045" y="3079"/>
                  </a:lnTo>
                  <a:lnTo>
                    <a:pt x="1994" y="3078"/>
                  </a:lnTo>
                  <a:lnTo>
                    <a:pt x="1954" y="3075"/>
                  </a:lnTo>
                  <a:lnTo>
                    <a:pt x="1927" y="3073"/>
                  </a:lnTo>
                  <a:lnTo>
                    <a:pt x="1927" y="3073"/>
                  </a:lnTo>
                  <a:lnTo>
                    <a:pt x="1903" y="3068"/>
                  </a:lnTo>
                  <a:lnTo>
                    <a:pt x="1876" y="3061"/>
                  </a:lnTo>
                  <a:lnTo>
                    <a:pt x="1848" y="3052"/>
                  </a:lnTo>
                  <a:lnTo>
                    <a:pt x="1832" y="3047"/>
                  </a:lnTo>
                  <a:lnTo>
                    <a:pt x="1817" y="3041"/>
                  </a:lnTo>
                  <a:lnTo>
                    <a:pt x="1802" y="3032"/>
                  </a:lnTo>
                  <a:lnTo>
                    <a:pt x="1785" y="3023"/>
                  </a:lnTo>
                  <a:lnTo>
                    <a:pt x="1768" y="3012"/>
                  </a:lnTo>
                  <a:lnTo>
                    <a:pt x="1752" y="3000"/>
                  </a:lnTo>
                  <a:lnTo>
                    <a:pt x="1735" y="2987"/>
                  </a:lnTo>
                  <a:lnTo>
                    <a:pt x="1718" y="2971"/>
                  </a:lnTo>
                  <a:lnTo>
                    <a:pt x="1700" y="2954"/>
                  </a:lnTo>
                  <a:lnTo>
                    <a:pt x="1684" y="29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FA1AB902-E8C5-FDD0-DCAE-771CE9142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6"/>
              <a:ext cx="685" cy="659"/>
            </a:xfrm>
            <a:custGeom>
              <a:avLst/>
              <a:gdLst>
                <a:gd name="T0" fmla="*/ 1306 w 1370"/>
                <a:gd name="T1" fmla="*/ 485 h 1318"/>
                <a:gd name="T2" fmla="*/ 1323 w 1370"/>
                <a:gd name="T3" fmla="*/ 527 h 1318"/>
                <a:gd name="T4" fmla="*/ 1347 w 1370"/>
                <a:gd name="T5" fmla="*/ 600 h 1318"/>
                <a:gd name="T6" fmla="*/ 1361 w 1370"/>
                <a:gd name="T7" fmla="*/ 660 h 1318"/>
                <a:gd name="T8" fmla="*/ 1369 w 1370"/>
                <a:gd name="T9" fmla="*/ 725 h 1318"/>
                <a:gd name="T10" fmla="*/ 1369 w 1370"/>
                <a:gd name="T11" fmla="*/ 772 h 1318"/>
                <a:gd name="T12" fmla="*/ 1365 w 1370"/>
                <a:gd name="T13" fmla="*/ 801 h 1318"/>
                <a:gd name="T14" fmla="*/ 1357 w 1370"/>
                <a:gd name="T15" fmla="*/ 831 h 1318"/>
                <a:gd name="T16" fmla="*/ 1346 w 1370"/>
                <a:gd name="T17" fmla="*/ 856 h 1318"/>
                <a:gd name="T18" fmla="*/ 1338 w 1370"/>
                <a:gd name="T19" fmla="*/ 869 h 1318"/>
                <a:gd name="T20" fmla="*/ 1296 w 1370"/>
                <a:gd name="T21" fmla="*/ 926 h 1318"/>
                <a:gd name="T22" fmla="*/ 1179 w 1370"/>
                <a:gd name="T23" fmla="*/ 1067 h 1318"/>
                <a:gd name="T24" fmla="*/ 1004 w 1370"/>
                <a:gd name="T25" fmla="*/ 1265 h 1318"/>
                <a:gd name="T26" fmla="*/ 957 w 1370"/>
                <a:gd name="T27" fmla="*/ 1318 h 1318"/>
                <a:gd name="T28" fmla="*/ 902 w 1370"/>
                <a:gd name="T29" fmla="*/ 1243 h 1318"/>
                <a:gd name="T30" fmla="*/ 819 w 1370"/>
                <a:gd name="T31" fmla="*/ 1131 h 1318"/>
                <a:gd name="T32" fmla="*/ 760 w 1370"/>
                <a:gd name="T33" fmla="*/ 1060 h 1318"/>
                <a:gd name="T34" fmla="*/ 727 w 1370"/>
                <a:gd name="T35" fmla="*/ 1028 h 1318"/>
                <a:gd name="T36" fmla="*/ 644 w 1370"/>
                <a:gd name="T37" fmla="*/ 954 h 1318"/>
                <a:gd name="T38" fmla="*/ 560 w 1370"/>
                <a:gd name="T39" fmla="*/ 881 h 1318"/>
                <a:gd name="T40" fmla="*/ 445 w 1370"/>
                <a:gd name="T41" fmla="*/ 777 h 1318"/>
                <a:gd name="T42" fmla="*/ 405 w 1370"/>
                <a:gd name="T43" fmla="*/ 745 h 1318"/>
                <a:gd name="T44" fmla="*/ 344 w 1370"/>
                <a:gd name="T45" fmla="*/ 700 h 1318"/>
                <a:gd name="T46" fmla="*/ 278 w 1370"/>
                <a:gd name="T47" fmla="*/ 660 h 1318"/>
                <a:gd name="T48" fmla="*/ 145 w 1370"/>
                <a:gd name="T49" fmla="*/ 585 h 1318"/>
                <a:gd name="T50" fmla="*/ 73 w 1370"/>
                <a:gd name="T51" fmla="*/ 545 h 1318"/>
                <a:gd name="T52" fmla="*/ 0 w 1370"/>
                <a:gd name="T53" fmla="*/ 508 h 1318"/>
                <a:gd name="T54" fmla="*/ 386 w 1370"/>
                <a:gd name="T55" fmla="*/ 52 h 1318"/>
                <a:gd name="T56" fmla="*/ 439 w 1370"/>
                <a:gd name="T57" fmla="*/ 33 h 1318"/>
                <a:gd name="T58" fmla="*/ 499 w 1370"/>
                <a:gd name="T59" fmla="*/ 17 h 1318"/>
                <a:gd name="T60" fmla="*/ 573 w 1370"/>
                <a:gd name="T61" fmla="*/ 5 h 1318"/>
                <a:gd name="T62" fmla="*/ 635 w 1370"/>
                <a:gd name="T63" fmla="*/ 0 h 1318"/>
                <a:gd name="T64" fmla="*/ 678 w 1370"/>
                <a:gd name="T65" fmla="*/ 0 h 1318"/>
                <a:gd name="T66" fmla="*/ 723 w 1370"/>
                <a:gd name="T67" fmla="*/ 3 h 1318"/>
                <a:gd name="T68" fmla="*/ 768 w 1370"/>
                <a:gd name="T69" fmla="*/ 12 h 1318"/>
                <a:gd name="T70" fmla="*/ 813 w 1370"/>
                <a:gd name="T71" fmla="*/ 25 h 1318"/>
                <a:gd name="T72" fmla="*/ 855 w 1370"/>
                <a:gd name="T73" fmla="*/ 44 h 1318"/>
                <a:gd name="T74" fmla="*/ 897 w 1370"/>
                <a:gd name="T75" fmla="*/ 69 h 1318"/>
                <a:gd name="T76" fmla="*/ 918 w 1370"/>
                <a:gd name="T77" fmla="*/ 84 h 1318"/>
                <a:gd name="T78" fmla="*/ 995 w 1370"/>
                <a:gd name="T79" fmla="*/ 151 h 1318"/>
                <a:gd name="T80" fmla="*/ 1066 w 1370"/>
                <a:gd name="T81" fmla="*/ 219 h 1318"/>
                <a:gd name="T82" fmla="*/ 1133 w 1370"/>
                <a:gd name="T83" fmla="*/ 285 h 1318"/>
                <a:gd name="T84" fmla="*/ 1238 w 1370"/>
                <a:gd name="T85" fmla="*/ 403 h 1318"/>
                <a:gd name="T86" fmla="*/ 1306 w 1370"/>
                <a:gd name="T87" fmla="*/ 48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0" h="1318">
                  <a:moveTo>
                    <a:pt x="1306" y="485"/>
                  </a:moveTo>
                  <a:lnTo>
                    <a:pt x="1306" y="485"/>
                  </a:lnTo>
                  <a:lnTo>
                    <a:pt x="1311" y="497"/>
                  </a:lnTo>
                  <a:lnTo>
                    <a:pt x="1323" y="527"/>
                  </a:lnTo>
                  <a:lnTo>
                    <a:pt x="1339" y="573"/>
                  </a:lnTo>
                  <a:lnTo>
                    <a:pt x="1347" y="600"/>
                  </a:lnTo>
                  <a:lnTo>
                    <a:pt x="1355" y="630"/>
                  </a:lnTo>
                  <a:lnTo>
                    <a:pt x="1361" y="660"/>
                  </a:lnTo>
                  <a:lnTo>
                    <a:pt x="1366" y="693"/>
                  </a:lnTo>
                  <a:lnTo>
                    <a:pt x="1369" y="725"/>
                  </a:lnTo>
                  <a:lnTo>
                    <a:pt x="1370" y="755"/>
                  </a:lnTo>
                  <a:lnTo>
                    <a:pt x="1369" y="772"/>
                  </a:lnTo>
                  <a:lnTo>
                    <a:pt x="1367" y="787"/>
                  </a:lnTo>
                  <a:lnTo>
                    <a:pt x="1365" y="801"/>
                  </a:lnTo>
                  <a:lnTo>
                    <a:pt x="1361" y="817"/>
                  </a:lnTo>
                  <a:lnTo>
                    <a:pt x="1357" y="831"/>
                  </a:lnTo>
                  <a:lnTo>
                    <a:pt x="1352" y="844"/>
                  </a:lnTo>
                  <a:lnTo>
                    <a:pt x="1346" y="856"/>
                  </a:lnTo>
                  <a:lnTo>
                    <a:pt x="1338" y="869"/>
                  </a:lnTo>
                  <a:lnTo>
                    <a:pt x="1338" y="869"/>
                  </a:lnTo>
                  <a:lnTo>
                    <a:pt x="1319" y="895"/>
                  </a:lnTo>
                  <a:lnTo>
                    <a:pt x="1296" y="926"/>
                  </a:lnTo>
                  <a:lnTo>
                    <a:pt x="1242" y="994"/>
                  </a:lnTo>
                  <a:lnTo>
                    <a:pt x="1179" y="1067"/>
                  </a:lnTo>
                  <a:lnTo>
                    <a:pt x="1115" y="1141"/>
                  </a:lnTo>
                  <a:lnTo>
                    <a:pt x="1004" y="1265"/>
                  </a:lnTo>
                  <a:lnTo>
                    <a:pt x="957" y="1318"/>
                  </a:lnTo>
                  <a:lnTo>
                    <a:pt x="957" y="1318"/>
                  </a:lnTo>
                  <a:lnTo>
                    <a:pt x="929" y="1280"/>
                  </a:lnTo>
                  <a:lnTo>
                    <a:pt x="902" y="1243"/>
                  </a:lnTo>
                  <a:lnTo>
                    <a:pt x="847" y="1168"/>
                  </a:lnTo>
                  <a:lnTo>
                    <a:pt x="819" y="1131"/>
                  </a:lnTo>
                  <a:lnTo>
                    <a:pt x="790" y="1095"/>
                  </a:lnTo>
                  <a:lnTo>
                    <a:pt x="760" y="1060"/>
                  </a:lnTo>
                  <a:lnTo>
                    <a:pt x="727" y="1028"/>
                  </a:lnTo>
                  <a:lnTo>
                    <a:pt x="727" y="1028"/>
                  </a:lnTo>
                  <a:lnTo>
                    <a:pt x="686" y="990"/>
                  </a:lnTo>
                  <a:lnTo>
                    <a:pt x="644" y="954"/>
                  </a:lnTo>
                  <a:lnTo>
                    <a:pt x="560" y="881"/>
                  </a:lnTo>
                  <a:lnTo>
                    <a:pt x="560" y="881"/>
                  </a:lnTo>
                  <a:lnTo>
                    <a:pt x="483" y="812"/>
                  </a:lnTo>
                  <a:lnTo>
                    <a:pt x="445" y="777"/>
                  </a:lnTo>
                  <a:lnTo>
                    <a:pt x="405" y="745"/>
                  </a:lnTo>
                  <a:lnTo>
                    <a:pt x="405" y="745"/>
                  </a:lnTo>
                  <a:lnTo>
                    <a:pt x="374" y="722"/>
                  </a:lnTo>
                  <a:lnTo>
                    <a:pt x="344" y="700"/>
                  </a:lnTo>
                  <a:lnTo>
                    <a:pt x="312" y="680"/>
                  </a:lnTo>
                  <a:lnTo>
                    <a:pt x="278" y="660"/>
                  </a:lnTo>
                  <a:lnTo>
                    <a:pt x="213" y="622"/>
                  </a:lnTo>
                  <a:lnTo>
                    <a:pt x="145" y="585"/>
                  </a:lnTo>
                  <a:lnTo>
                    <a:pt x="145" y="585"/>
                  </a:lnTo>
                  <a:lnTo>
                    <a:pt x="73" y="545"/>
                  </a:lnTo>
                  <a:lnTo>
                    <a:pt x="38" y="526"/>
                  </a:lnTo>
                  <a:lnTo>
                    <a:pt x="0" y="508"/>
                  </a:lnTo>
                  <a:lnTo>
                    <a:pt x="386" y="52"/>
                  </a:lnTo>
                  <a:lnTo>
                    <a:pt x="386" y="52"/>
                  </a:lnTo>
                  <a:lnTo>
                    <a:pt x="400" y="47"/>
                  </a:lnTo>
                  <a:lnTo>
                    <a:pt x="439" y="33"/>
                  </a:lnTo>
                  <a:lnTo>
                    <a:pt x="467" y="25"/>
                  </a:lnTo>
                  <a:lnTo>
                    <a:pt x="499" y="17"/>
                  </a:lnTo>
                  <a:lnTo>
                    <a:pt x="533" y="10"/>
                  </a:lnTo>
                  <a:lnTo>
                    <a:pt x="573" y="5"/>
                  </a:lnTo>
                  <a:lnTo>
                    <a:pt x="614" y="1"/>
                  </a:lnTo>
                  <a:lnTo>
                    <a:pt x="635" y="0"/>
                  </a:lnTo>
                  <a:lnTo>
                    <a:pt x="656" y="0"/>
                  </a:lnTo>
                  <a:lnTo>
                    <a:pt x="678" y="0"/>
                  </a:lnTo>
                  <a:lnTo>
                    <a:pt x="701" y="1"/>
                  </a:lnTo>
                  <a:lnTo>
                    <a:pt x="723" y="3"/>
                  </a:lnTo>
                  <a:lnTo>
                    <a:pt x="745" y="7"/>
                  </a:lnTo>
                  <a:lnTo>
                    <a:pt x="768" y="12"/>
                  </a:lnTo>
                  <a:lnTo>
                    <a:pt x="790" y="17"/>
                  </a:lnTo>
                  <a:lnTo>
                    <a:pt x="813" y="25"/>
                  </a:lnTo>
                  <a:lnTo>
                    <a:pt x="834" y="34"/>
                  </a:lnTo>
                  <a:lnTo>
                    <a:pt x="855" y="44"/>
                  </a:lnTo>
                  <a:lnTo>
                    <a:pt x="877" y="56"/>
                  </a:lnTo>
                  <a:lnTo>
                    <a:pt x="897" y="69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56" y="116"/>
                  </a:lnTo>
                  <a:lnTo>
                    <a:pt x="995" y="151"/>
                  </a:lnTo>
                  <a:lnTo>
                    <a:pt x="1030" y="184"/>
                  </a:lnTo>
                  <a:lnTo>
                    <a:pt x="1066" y="219"/>
                  </a:lnTo>
                  <a:lnTo>
                    <a:pt x="1101" y="253"/>
                  </a:lnTo>
                  <a:lnTo>
                    <a:pt x="1133" y="285"/>
                  </a:lnTo>
                  <a:lnTo>
                    <a:pt x="1191" y="348"/>
                  </a:lnTo>
                  <a:lnTo>
                    <a:pt x="1238" y="403"/>
                  </a:lnTo>
                  <a:lnTo>
                    <a:pt x="1275" y="447"/>
                  </a:lnTo>
                  <a:lnTo>
                    <a:pt x="1306" y="485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68F266AA-5FF2-C716-592F-6ACADCA4F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6"/>
              <a:ext cx="685" cy="659"/>
            </a:xfrm>
            <a:custGeom>
              <a:avLst/>
              <a:gdLst>
                <a:gd name="T0" fmla="*/ 1306 w 1370"/>
                <a:gd name="T1" fmla="*/ 485 h 1318"/>
                <a:gd name="T2" fmla="*/ 1323 w 1370"/>
                <a:gd name="T3" fmla="*/ 527 h 1318"/>
                <a:gd name="T4" fmla="*/ 1347 w 1370"/>
                <a:gd name="T5" fmla="*/ 600 h 1318"/>
                <a:gd name="T6" fmla="*/ 1361 w 1370"/>
                <a:gd name="T7" fmla="*/ 660 h 1318"/>
                <a:gd name="T8" fmla="*/ 1369 w 1370"/>
                <a:gd name="T9" fmla="*/ 725 h 1318"/>
                <a:gd name="T10" fmla="*/ 1369 w 1370"/>
                <a:gd name="T11" fmla="*/ 772 h 1318"/>
                <a:gd name="T12" fmla="*/ 1365 w 1370"/>
                <a:gd name="T13" fmla="*/ 801 h 1318"/>
                <a:gd name="T14" fmla="*/ 1357 w 1370"/>
                <a:gd name="T15" fmla="*/ 831 h 1318"/>
                <a:gd name="T16" fmla="*/ 1346 w 1370"/>
                <a:gd name="T17" fmla="*/ 856 h 1318"/>
                <a:gd name="T18" fmla="*/ 1338 w 1370"/>
                <a:gd name="T19" fmla="*/ 869 h 1318"/>
                <a:gd name="T20" fmla="*/ 1296 w 1370"/>
                <a:gd name="T21" fmla="*/ 926 h 1318"/>
                <a:gd name="T22" fmla="*/ 1179 w 1370"/>
                <a:gd name="T23" fmla="*/ 1067 h 1318"/>
                <a:gd name="T24" fmla="*/ 1004 w 1370"/>
                <a:gd name="T25" fmla="*/ 1265 h 1318"/>
                <a:gd name="T26" fmla="*/ 957 w 1370"/>
                <a:gd name="T27" fmla="*/ 1318 h 1318"/>
                <a:gd name="T28" fmla="*/ 902 w 1370"/>
                <a:gd name="T29" fmla="*/ 1243 h 1318"/>
                <a:gd name="T30" fmla="*/ 819 w 1370"/>
                <a:gd name="T31" fmla="*/ 1131 h 1318"/>
                <a:gd name="T32" fmla="*/ 760 w 1370"/>
                <a:gd name="T33" fmla="*/ 1060 h 1318"/>
                <a:gd name="T34" fmla="*/ 727 w 1370"/>
                <a:gd name="T35" fmla="*/ 1028 h 1318"/>
                <a:gd name="T36" fmla="*/ 644 w 1370"/>
                <a:gd name="T37" fmla="*/ 954 h 1318"/>
                <a:gd name="T38" fmla="*/ 560 w 1370"/>
                <a:gd name="T39" fmla="*/ 881 h 1318"/>
                <a:gd name="T40" fmla="*/ 445 w 1370"/>
                <a:gd name="T41" fmla="*/ 777 h 1318"/>
                <a:gd name="T42" fmla="*/ 405 w 1370"/>
                <a:gd name="T43" fmla="*/ 745 h 1318"/>
                <a:gd name="T44" fmla="*/ 344 w 1370"/>
                <a:gd name="T45" fmla="*/ 700 h 1318"/>
                <a:gd name="T46" fmla="*/ 278 w 1370"/>
                <a:gd name="T47" fmla="*/ 660 h 1318"/>
                <a:gd name="T48" fmla="*/ 145 w 1370"/>
                <a:gd name="T49" fmla="*/ 585 h 1318"/>
                <a:gd name="T50" fmla="*/ 73 w 1370"/>
                <a:gd name="T51" fmla="*/ 545 h 1318"/>
                <a:gd name="T52" fmla="*/ 0 w 1370"/>
                <a:gd name="T53" fmla="*/ 508 h 1318"/>
                <a:gd name="T54" fmla="*/ 386 w 1370"/>
                <a:gd name="T55" fmla="*/ 52 h 1318"/>
                <a:gd name="T56" fmla="*/ 439 w 1370"/>
                <a:gd name="T57" fmla="*/ 33 h 1318"/>
                <a:gd name="T58" fmla="*/ 499 w 1370"/>
                <a:gd name="T59" fmla="*/ 17 h 1318"/>
                <a:gd name="T60" fmla="*/ 573 w 1370"/>
                <a:gd name="T61" fmla="*/ 5 h 1318"/>
                <a:gd name="T62" fmla="*/ 635 w 1370"/>
                <a:gd name="T63" fmla="*/ 0 h 1318"/>
                <a:gd name="T64" fmla="*/ 678 w 1370"/>
                <a:gd name="T65" fmla="*/ 0 h 1318"/>
                <a:gd name="T66" fmla="*/ 723 w 1370"/>
                <a:gd name="T67" fmla="*/ 3 h 1318"/>
                <a:gd name="T68" fmla="*/ 768 w 1370"/>
                <a:gd name="T69" fmla="*/ 12 h 1318"/>
                <a:gd name="T70" fmla="*/ 813 w 1370"/>
                <a:gd name="T71" fmla="*/ 25 h 1318"/>
                <a:gd name="T72" fmla="*/ 855 w 1370"/>
                <a:gd name="T73" fmla="*/ 44 h 1318"/>
                <a:gd name="T74" fmla="*/ 897 w 1370"/>
                <a:gd name="T75" fmla="*/ 69 h 1318"/>
                <a:gd name="T76" fmla="*/ 918 w 1370"/>
                <a:gd name="T77" fmla="*/ 84 h 1318"/>
                <a:gd name="T78" fmla="*/ 995 w 1370"/>
                <a:gd name="T79" fmla="*/ 151 h 1318"/>
                <a:gd name="T80" fmla="*/ 1066 w 1370"/>
                <a:gd name="T81" fmla="*/ 219 h 1318"/>
                <a:gd name="T82" fmla="*/ 1133 w 1370"/>
                <a:gd name="T83" fmla="*/ 285 h 1318"/>
                <a:gd name="T84" fmla="*/ 1238 w 1370"/>
                <a:gd name="T85" fmla="*/ 403 h 1318"/>
                <a:gd name="T86" fmla="*/ 1306 w 1370"/>
                <a:gd name="T87" fmla="*/ 48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0" h="1318">
                  <a:moveTo>
                    <a:pt x="1306" y="485"/>
                  </a:moveTo>
                  <a:lnTo>
                    <a:pt x="1306" y="485"/>
                  </a:lnTo>
                  <a:lnTo>
                    <a:pt x="1311" y="497"/>
                  </a:lnTo>
                  <a:lnTo>
                    <a:pt x="1323" y="527"/>
                  </a:lnTo>
                  <a:lnTo>
                    <a:pt x="1339" y="573"/>
                  </a:lnTo>
                  <a:lnTo>
                    <a:pt x="1347" y="600"/>
                  </a:lnTo>
                  <a:lnTo>
                    <a:pt x="1355" y="630"/>
                  </a:lnTo>
                  <a:lnTo>
                    <a:pt x="1361" y="660"/>
                  </a:lnTo>
                  <a:lnTo>
                    <a:pt x="1366" y="693"/>
                  </a:lnTo>
                  <a:lnTo>
                    <a:pt x="1369" y="725"/>
                  </a:lnTo>
                  <a:lnTo>
                    <a:pt x="1370" y="755"/>
                  </a:lnTo>
                  <a:lnTo>
                    <a:pt x="1369" y="772"/>
                  </a:lnTo>
                  <a:lnTo>
                    <a:pt x="1367" y="787"/>
                  </a:lnTo>
                  <a:lnTo>
                    <a:pt x="1365" y="801"/>
                  </a:lnTo>
                  <a:lnTo>
                    <a:pt x="1361" y="817"/>
                  </a:lnTo>
                  <a:lnTo>
                    <a:pt x="1357" y="831"/>
                  </a:lnTo>
                  <a:lnTo>
                    <a:pt x="1352" y="844"/>
                  </a:lnTo>
                  <a:lnTo>
                    <a:pt x="1346" y="856"/>
                  </a:lnTo>
                  <a:lnTo>
                    <a:pt x="1338" y="869"/>
                  </a:lnTo>
                  <a:lnTo>
                    <a:pt x="1338" y="869"/>
                  </a:lnTo>
                  <a:lnTo>
                    <a:pt x="1319" y="895"/>
                  </a:lnTo>
                  <a:lnTo>
                    <a:pt x="1296" y="926"/>
                  </a:lnTo>
                  <a:lnTo>
                    <a:pt x="1242" y="994"/>
                  </a:lnTo>
                  <a:lnTo>
                    <a:pt x="1179" y="1067"/>
                  </a:lnTo>
                  <a:lnTo>
                    <a:pt x="1115" y="1141"/>
                  </a:lnTo>
                  <a:lnTo>
                    <a:pt x="1004" y="1265"/>
                  </a:lnTo>
                  <a:lnTo>
                    <a:pt x="957" y="1318"/>
                  </a:lnTo>
                  <a:lnTo>
                    <a:pt x="957" y="1318"/>
                  </a:lnTo>
                  <a:lnTo>
                    <a:pt x="929" y="1280"/>
                  </a:lnTo>
                  <a:lnTo>
                    <a:pt x="902" y="1243"/>
                  </a:lnTo>
                  <a:lnTo>
                    <a:pt x="847" y="1168"/>
                  </a:lnTo>
                  <a:lnTo>
                    <a:pt x="819" y="1131"/>
                  </a:lnTo>
                  <a:lnTo>
                    <a:pt x="790" y="1095"/>
                  </a:lnTo>
                  <a:lnTo>
                    <a:pt x="760" y="1060"/>
                  </a:lnTo>
                  <a:lnTo>
                    <a:pt x="727" y="1028"/>
                  </a:lnTo>
                  <a:lnTo>
                    <a:pt x="727" y="1028"/>
                  </a:lnTo>
                  <a:lnTo>
                    <a:pt x="686" y="990"/>
                  </a:lnTo>
                  <a:lnTo>
                    <a:pt x="644" y="954"/>
                  </a:lnTo>
                  <a:lnTo>
                    <a:pt x="560" y="881"/>
                  </a:lnTo>
                  <a:lnTo>
                    <a:pt x="560" y="881"/>
                  </a:lnTo>
                  <a:lnTo>
                    <a:pt x="483" y="812"/>
                  </a:lnTo>
                  <a:lnTo>
                    <a:pt x="445" y="777"/>
                  </a:lnTo>
                  <a:lnTo>
                    <a:pt x="405" y="745"/>
                  </a:lnTo>
                  <a:lnTo>
                    <a:pt x="405" y="745"/>
                  </a:lnTo>
                  <a:lnTo>
                    <a:pt x="374" y="722"/>
                  </a:lnTo>
                  <a:lnTo>
                    <a:pt x="344" y="700"/>
                  </a:lnTo>
                  <a:lnTo>
                    <a:pt x="312" y="680"/>
                  </a:lnTo>
                  <a:lnTo>
                    <a:pt x="278" y="660"/>
                  </a:lnTo>
                  <a:lnTo>
                    <a:pt x="213" y="622"/>
                  </a:lnTo>
                  <a:lnTo>
                    <a:pt x="145" y="585"/>
                  </a:lnTo>
                  <a:lnTo>
                    <a:pt x="145" y="585"/>
                  </a:lnTo>
                  <a:lnTo>
                    <a:pt x="73" y="545"/>
                  </a:lnTo>
                  <a:lnTo>
                    <a:pt x="38" y="526"/>
                  </a:lnTo>
                  <a:lnTo>
                    <a:pt x="0" y="508"/>
                  </a:lnTo>
                  <a:lnTo>
                    <a:pt x="386" y="52"/>
                  </a:lnTo>
                  <a:lnTo>
                    <a:pt x="386" y="52"/>
                  </a:lnTo>
                  <a:lnTo>
                    <a:pt x="400" y="47"/>
                  </a:lnTo>
                  <a:lnTo>
                    <a:pt x="439" y="33"/>
                  </a:lnTo>
                  <a:lnTo>
                    <a:pt x="467" y="25"/>
                  </a:lnTo>
                  <a:lnTo>
                    <a:pt x="499" y="17"/>
                  </a:lnTo>
                  <a:lnTo>
                    <a:pt x="533" y="10"/>
                  </a:lnTo>
                  <a:lnTo>
                    <a:pt x="573" y="5"/>
                  </a:lnTo>
                  <a:lnTo>
                    <a:pt x="614" y="1"/>
                  </a:lnTo>
                  <a:lnTo>
                    <a:pt x="635" y="0"/>
                  </a:lnTo>
                  <a:lnTo>
                    <a:pt x="656" y="0"/>
                  </a:lnTo>
                  <a:lnTo>
                    <a:pt x="678" y="0"/>
                  </a:lnTo>
                  <a:lnTo>
                    <a:pt x="701" y="1"/>
                  </a:lnTo>
                  <a:lnTo>
                    <a:pt x="723" y="3"/>
                  </a:lnTo>
                  <a:lnTo>
                    <a:pt x="745" y="7"/>
                  </a:lnTo>
                  <a:lnTo>
                    <a:pt x="768" y="12"/>
                  </a:lnTo>
                  <a:lnTo>
                    <a:pt x="790" y="17"/>
                  </a:lnTo>
                  <a:lnTo>
                    <a:pt x="813" y="25"/>
                  </a:lnTo>
                  <a:lnTo>
                    <a:pt x="834" y="34"/>
                  </a:lnTo>
                  <a:lnTo>
                    <a:pt x="855" y="44"/>
                  </a:lnTo>
                  <a:lnTo>
                    <a:pt x="877" y="56"/>
                  </a:lnTo>
                  <a:lnTo>
                    <a:pt x="897" y="69"/>
                  </a:lnTo>
                  <a:lnTo>
                    <a:pt x="918" y="84"/>
                  </a:lnTo>
                  <a:lnTo>
                    <a:pt x="918" y="84"/>
                  </a:lnTo>
                  <a:lnTo>
                    <a:pt x="956" y="116"/>
                  </a:lnTo>
                  <a:lnTo>
                    <a:pt x="995" y="151"/>
                  </a:lnTo>
                  <a:lnTo>
                    <a:pt x="1030" y="184"/>
                  </a:lnTo>
                  <a:lnTo>
                    <a:pt x="1066" y="219"/>
                  </a:lnTo>
                  <a:lnTo>
                    <a:pt x="1101" y="253"/>
                  </a:lnTo>
                  <a:lnTo>
                    <a:pt x="1133" y="285"/>
                  </a:lnTo>
                  <a:lnTo>
                    <a:pt x="1191" y="348"/>
                  </a:lnTo>
                  <a:lnTo>
                    <a:pt x="1238" y="403"/>
                  </a:lnTo>
                  <a:lnTo>
                    <a:pt x="1275" y="447"/>
                  </a:lnTo>
                  <a:lnTo>
                    <a:pt x="1306" y="4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42FAD27D-7123-DCCF-E982-03D14E34B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4" cy="717"/>
            </a:xfrm>
            <a:custGeom>
              <a:avLst/>
              <a:gdLst>
                <a:gd name="T0" fmla="*/ 1482 w 1487"/>
                <a:gd name="T1" fmla="*/ 829 h 1433"/>
                <a:gd name="T2" fmla="*/ 1487 w 1487"/>
                <a:gd name="T3" fmla="*/ 899 h 1433"/>
                <a:gd name="T4" fmla="*/ 1482 w 1487"/>
                <a:gd name="T5" fmla="*/ 951 h 1433"/>
                <a:gd name="T6" fmla="*/ 1474 w 1487"/>
                <a:gd name="T7" fmla="*/ 972 h 1433"/>
                <a:gd name="T8" fmla="*/ 1444 w 1487"/>
                <a:gd name="T9" fmla="*/ 1009 h 1433"/>
                <a:gd name="T10" fmla="*/ 1408 w 1487"/>
                <a:gd name="T11" fmla="*/ 1021 h 1433"/>
                <a:gd name="T12" fmla="*/ 1383 w 1487"/>
                <a:gd name="T13" fmla="*/ 1022 h 1433"/>
                <a:gd name="T14" fmla="*/ 1169 w 1487"/>
                <a:gd name="T15" fmla="*/ 1234 h 1433"/>
                <a:gd name="T16" fmla="*/ 1155 w 1487"/>
                <a:gd name="T17" fmla="*/ 1299 h 1433"/>
                <a:gd name="T18" fmla="*/ 1135 w 1487"/>
                <a:gd name="T19" fmla="*/ 1359 h 1433"/>
                <a:gd name="T20" fmla="*/ 1118 w 1487"/>
                <a:gd name="T21" fmla="*/ 1381 h 1433"/>
                <a:gd name="T22" fmla="*/ 1086 w 1487"/>
                <a:gd name="T23" fmla="*/ 1399 h 1433"/>
                <a:gd name="T24" fmla="*/ 1027 w 1487"/>
                <a:gd name="T25" fmla="*/ 1423 h 1433"/>
                <a:gd name="T26" fmla="*/ 978 w 1487"/>
                <a:gd name="T27" fmla="*/ 1433 h 1433"/>
                <a:gd name="T28" fmla="*/ 949 w 1487"/>
                <a:gd name="T29" fmla="*/ 1433 h 1433"/>
                <a:gd name="T30" fmla="*/ 886 w 1487"/>
                <a:gd name="T31" fmla="*/ 1299 h 1433"/>
                <a:gd name="T32" fmla="*/ 829 w 1487"/>
                <a:gd name="T33" fmla="*/ 1203 h 1433"/>
                <a:gd name="T34" fmla="*/ 793 w 1487"/>
                <a:gd name="T35" fmla="*/ 1153 h 1433"/>
                <a:gd name="T36" fmla="*/ 741 w 1487"/>
                <a:gd name="T37" fmla="*/ 1097 h 1433"/>
                <a:gd name="T38" fmla="*/ 625 w 1487"/>
                <a:gd name="T39" fmla="*/ 998 h 1433"/>
                <a:gd name="T40" fmla="*/ 503 w 1487"/>
                <a:gd name="T41" fmla="*/ 906 h 1433"/>
                <a:gd name="T42" fmla="*/ 324 w 1487"/>
                <a:gd name="T43" fmla="*/ 781 h 1433"/>
                <a:gd name="T44" fmla="*/ 134 w 1487"/>
                <a:gd name="T45" fmla="*/ 678 h 1433"/>
                <a:gd name="T46" fmla="*/ 34 w 1487"/>
                <a:gd name="T47" fmla="*/ 634 h 1433"/>
                <a:gd name="T48" fmla="*/ 3 w 1487"/>
                <a:gd name="T49" fmla="*/ 582 h 1433"/>
                <a:gd name="T50" fmla="*/ 21 w 1487"/>
                <a:gd name="T51" fmla="*/ 496 h 1433"/>
                <a:gd name="T52" fmla="*/ 35 w 1487"/>
                <a:gd name="T53" fmla="*/ 460 h 1433"/>
                <a:gd name="T54" fmla="*/ 55 w 1487"/>
                <a:gd name="T55" fmla="*/ 441 h 1433"/>
                <a:gd name="T56" fmla="*/ 87 w 1487"/>
                <a:gd name="T57" fmla="*/ 427 h 1433"/>
                <a:gd name="T58" fmla="*/ 146 w 1487"/>
                <a:gd name="T59" fmla="*/ 393 h 1433"/>
                <a:gd name="T60" fmla="*/ 335 w 1487"/>
                <a:gd name="T61" fmla="*/ 151 h 1433"/>
                <a:gd name="T62" fmla="*/ 335 w 1487"/>
                <a:gd name="T63" fmla="*/ 82 h 1433"/>
                <a:gd name="T64" fmla="*/ 343 w 1487"/>
                <a:gd name="T65" fmla="*/ 49 h 1433"/>
                <a:gd name="T66" fmla="*/ 356 w 1487"/>
                <a:gd name="T67" fmla="*/ 28 h 1433"/>
                <a:gd name="T68" fmla="*/ 372 w 1487"/>
                <a:gd name="T69" fmla="*/ 22 h 1433"/>
                <a:gd name="T70" fmla="*/ 452 w 1487"/>
                <a:gd name="T71" fmla="*/ 6 h 1433"/>
                <a:gd name="T72" fmla="*/ 522 w 1487"/>
                <a:gd name="T73" fmla="*/ 0 h 1433"/>
                <a:gd name="T74" fmla="*/ 667 w 1487"/>
                <a:gd name="T75" fmla="*/ 77 h 1433"/>
                <a:gd name="T76" fmla="*/ 800 w 1487"/>
                <a:gd name="T77" fmla="*/ 152 h 1433"/>
                <a:gd name="T78" fmla="*/ 896 w 1487"/>
                <a:gd name="T79" fmla="*/ 214 h 1433"/>
                <a:gd name="T80" fmla="*/ 967 w 1487"/>
                <a:gd name="T81" fmla="*/ 269 h 1433"/>
                <a:gd name="T82" fmla="*/ 1082 w 1487"/>
                <a:gd name="T83" fmla="*/ 373 h 1433"/>
                <a:gd name="T84" fmla="*/ 1249 w 1487"/>
                <a:gd name="T85" fmla="*/ 520 h 1433"/>
                <a:gd name="T86" fmla="*/ 1312 w 1487"/>
                <a:gd name="T87" fmla="*/ 587 h 1433"/>
                <a:gd name="T88" fmla="*/ 1424 w 1487"/>
                <a:gd name="T89" fmla="*/ 735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7" h="1433">
                  <a:moveTo>
                    <a:pt x="1479" y="810"/>
                  </a:moveTo>
                  <a:lnTo>
                    <a:pt x="1479" y="810"/>
                  </a:lnTo>
                  <a:lnTo>
                    <a:pt x="1482" y="829"/>
                  </a:lnTo>
                  <a:lnTo>
                    <a:pt x="1483" y="848"/>
                  </a:lnTo>
                  <a:lnTo>
                    <a:pt x="1486" y="872"/>
                  </a:lnTo>
                  <a:lnTo>
                    <a:pt x="1487" y="899"/>
                  </a:lnTo>
                  <a:lnTo>
                    <a:pt x="1486" y="926"/>
                  </a:lnTo>
                  <a:lnTo>
                    <a:pt x="1485" y="939"/>
                  </a:lnTo>
                  <a:lnTo>
                    <a:pt x="1482" y="951"/>
                  </a:lnTo>
                  <a:lnTo>
                    <a:pt x="1478" y="962"/>
                  </a:lnTo>
                  <a:lnTo>
                    <a:pt x="1474" y="972"/>
                  </a:lnTo>
                  <a:lnTo>
                    <a:pt x="1474" y="972"/>
                  </a:lnTo>
                  <a:lnTo>
                    <a:pt x="1465" y="988"/>
                  </a:lnTo>
                  <a:lnTo>
                    <a:pt x="1455" y="999"/>
                  </a:lnTo>
                  <a:lnTo>
                    <a:pt x="1444" y="1009"/>
                  </a:lnTo>
                  <a:lnTo>
                    <a:pt x="1432" y="1015"/>
                  </a:lnTo>
                  <a:lnTo>
                    <a:pt x="1420" y="1020"/>
                  </a:lnTo>
                  <a:lnTo>
                    <a:pt x="1408" y="1021"/>
                  </a:lnTo>
                  <a:lnTo>
                    <a:pt x="1396" y="1022"/>
                  </a:lnTo>
                  <a:lnTo>
                    <a:pt x="1383" y="1022"/>
                  </a:lnTo>
                  <a:lnTo>
                    <a:pt x="1383" y="1022"/>
                  </a:lnTo>
                  <a:lnTo>
                    <a:pt x="1354" y="1022"/>
                  </a:lnTo>
                  <a:lnTo>
                    <a:pt x="1169" y="1234"/>
                  </a:lnTo>
                  <a:lnTo>
                    <a:pt x="1169" y="1234"/>
                  </a:lnTo>
                  <a:lnTo>
                    <a:pt x="1166" y="1254"/>
                  </a:lnTo>
                  <a:lnTo>
                    <a:pt x="1162" y="1275"/>
                  </a:lnTo>
                  <a:lnTo>
                    <a:pt x="1155" y="1299"/>
                  </a:lnTo>
                  <a:lnTo>
                    <a:pt x="1148" y="1325"/>
                  </a:lnTo>
                  <a:lnTo>
                    <a:pt x="1139" y="1348"/>
                  </a:lnTo>
                  <a:lnTo>
                    <a:pt x="1135" y="1359"/>
                  </a:lnTo>
                  <a:lnTo>
                    <a:pt x="1130" y="1368"/>
                  </a:lnTo>
                  <a:lnTo>
                    <a:pt x="1123" y="1376"/>
                  </a:lnTo>
                  <a:lnTo>
                    <a:pt x="1118" y="1381"/>
                  </a:lnTo>
                  <a:lnTo>
                    <a:pt x="1118" y="1381"/>
                  </a:lnTo>
                  <a:lnTo>
                    <a:pt x="1104" y="1390"/>
                  </a:lnTo>
                  <a:lnTo>
                    <a:pt x="1086" y="1399"/>
                  </a:lnTo>
                  <a:lnTo>
                    <a:pt x="1067" y="1408"/>
                  </a:lnTo>
                  <a:lnTo>
                    <a:pt x="1046" y="1417"/>
                  </a:lnTo>
                  <a:lnTo>
                    <a:pt x="1027" y="1423"/>
                  </a:lnTo>
                  <a:lnTo>
                    <a:pt x="1008" y="1428"/>
                  </a:lnTo>
                  <a:lnTo>
                    <a:pt x="991" y="1432"/>
                  </a:lnTo>
                  <a:lnTo>
                    <a:pt x="978" y="1433"/>
                  </a:lnTo>
                  <a:lnTo>
                    <a:pt x="978" y="1433"/>
                  </a:lnTo>
                  <a:lnTo>
                    <a:pt x="949" y="1433"/>
                  </a:lnTo>
                  <a:lnTo>
                    <a:pt x="949" y="1433"/>
                  </a:lnTo>
                  <a:lnTo>
                    <a:pt x="918" y="1366"/>
                  </a:lnTo>
                  <a:lnTo>
                    <a:pt x="903" y="1332"/>
                  </a:lnTo>
                  <a:lnTo>
                    <a:pt x="886" y="1299"/>
                  </a:lnTo>
                  <a:lnTo>
                    <a:pt x="868" y="1266"/>
                  </a:lnTo>
                  <a:lnTo>
                    <a:pt x="849" y="1234"/>
                  </a:lnTo>
                  <a:lnTo>
                    <a:pt x="829" y="1203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793" y="1153"/>
                  </a:lnTo>
                  <a:lnTo>
                    <a:pt x="776" y="1134"/>
                  </a:lnTo>
                  <a:lnTo>
                    <a:pt x="758" y="1116"/>
                  </a:lnTo>
                  <a:lnTo>
                    <a:pt x="741" y="1097"/>
                  </a:lnTo>
                  <a:lnTo>
                    <a:pt x="704" y="1062"/>
                  </a:lnTo>
                  <a:lnTo>
                    <a:pt x="665" y="1030"/>
                  </a:lnTo>
                  <a:lnTo>
                    <a:pt x="625" y="998"/>
                  </a:lnTo>
                  <a:lnTo>
                    <a:pt x="584" y="967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444" y="862"/>
                  </a:lnTo>
                  <a:lnTo>
                    <a:pt x="384" y="821"/>
                  </a:lnTo>
                  <a:lnTo>
                    <a:pt x="324" y="781"/>
                  </a:lnTo>
                  <a:lnTo>
                    <a:pt x="262" y="744"/>
                  </a:lnTo>
                  <a:lnTo>
                    <a:pt x="198" y="710"/>
                  </a:lnTo>
                  <a:lnTo>
                    <a:pt x="134" y="678"/>
                  </a:lnTo>
                  <a:lnTo>
                    <a:pt x="101" y="662"/>
                  </a:lnTo>
                  <a:lnTo>
                    <a:pt x="68" y="648"/>
                  </a:lnTo>
                  <a:lnTo>
                    <a:pt x="34" y="634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3" y="582"/>
                  </a:lnTo>
                  <a:lnTo>
                    <a:pt x="7" y="553"/>
                  </a:lnTo>
                  <a:lnTo>
                    <a:pt x="14" y="524"/>
                  </a:lnTo>
                  <a:lnTo>
                    <a:pt x="21" y="496"/>
                  </a:lnTo>
                  <a:lnTo>
                    <a:pt x="25" y="483"/>
                  </a:lnTo>
                  <a:lnTo>
                    <a:pt x="30" y="470"/>
                  </a:lnTo>
                  <a:lnTo>
                    <a:pt x="35" y="460"/>
                  </a:lnTo>
                  <a:lnTo>
                    <a:pt x="41" y="451"/>
                  </a:lnTo>
                  <a:lnTo>
                    <a:pt x="47" y="445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71" y="434"/>
                  </a:lnTo>
                  <a:lnTo>
                    <a:pt x="87" y="427"/>
                  </a:lnTo>
                  <a:lnTo>
                    <a:pt x="116" y="411"/>
                  </a:lnTo>
                  <a:lnTo>
                    <a:pt x="138" y="398"/>
                  </a:lnTo>
                  <a:lnTo>
                    <a:pt x="146" y="393"/>
                  </a:lnTo>
                  <a:lnTo>
                    <a:pt x="337" y="170"/>
                  </a:lnTo>
                  <a:lnTo>
                    <a:pt x="337" y="170"/>
                  </a:lnTo>
                  <a:lnTo>
                    <a:pt x="335" y="151"/>
                  </a:lnTo>
                  <a:lnTo>
                    <a:pt x="334" y="131"/>
                  </a:lnTo>
                  <a:lnTo>
                    <a:pt x="334" y="108"/>
                  </a:lnTo>
                  <a:lnTo>
                    <a:pt x="335" y="82"/>
                  </a:lnTo>
                  <a:lnTo>
                    <a:pt x="338" y="71"/>
                  </a:lnTo>
                  <a:lnTo>
                    <a:pt x="339" y="59"/>
                  </a:lnTo>
                  <a:lnTo>
                    <a:pt x="343" y="49"/>
                  </a:lnTo>
                  <a:lnTo>
                    <a:pt x="346" y="40"/>
                  </a:lnTo>
                  <a:lnTo>
                    <a:pt x="351" y="33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63" y="24"/>
                  </a:lnTo>
                  <a:lnTo>
                    <a:pt x="372" y="22"/>
                  </a:lnTo>
                  <a:lnTo>
                    <a:pt x="396" y="15"/>
                  </a:lnTo>
                  <a:lnTo>
                    <a:pt x="422" y="10"/>
                  </a:lnTo>
                  <a:lnTo>
                    <a:pt x="452" y="6"/>
                  </a:lnTo>
                  <a:lnTo>
                    <a:pt x="501" y="3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60" y="18"/>
                  </a:lnTo>
                  <a:lnTo>
                    <a:pt x="595" y="37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735" y="114"/>
                  </a:lnTo>
                  <a:lnTo>
                    <a:pt x="800" y="152"/>
                  </a:lnTo>
                  <a:lnTo>
                    <a:pt x="834" y="172"/>
                  </a:lnTo>
                  <a:lnTo>
                    <a:pt x="866" y="192"/>
                  </a:lnTo>
                  <a:lnTo>
                    <a:pt x="896" y="214"/>
                  </a:lnTo>
                  <a:lnTo>
                    <a:pt x="927" y="237"/>
                  </a:lnTo>
                  <a:lnTo>
                    <a:pt x="927" y="237"/>
                  </a:lnTo>
                  <a:lnTo>
                    <a:pt x="967" y="269"/>
                  </a:lnTo>
                  <a:lnTo>
                    <a:pt x="1005" y="304"/>
                  </a:lnTo>
                  <a:lnTo>
                    <a:pt x="1082" y="373"/>
                  </a:lnTo>
                  <a:lnTo>
                    <a:pt x="1082" y="373"/>
                  </a:lnTo>
                  <a:lnTo>
                    <a:pt x="1166" y="446"/>
                  </a:lnTo>
                  <a:lnTo>
                    <a:pt x="1208" y="482"/>
                  </a:lnTo>
                  <a:lnTo>
                    <a:pt x="1249" y="520"/>
                  </a:lnTo>
                  <a:lnTo>
                    <a:pt x="1249" y="520"/>
                  </a:lnTo>
                  <a:lnTo>
                    <a:pt x="1282" y="552"/>
                  </a:lnTo>
                  <a:lnTo>
                    <a:pt x="1312" y="587"/>
                  </a:lnTo>
                  <a:lnTo>
                    <a:pt x="1341" y="623"/>
                  </a:lnTo>
                  <a:lnTo>
                    <a:pt x="1369" y="660"/>
                  </a:lnTo>
                  <a:lnTo>
                    <a:pt x="1424" y="735"/>
                  </a:lnTo>
                  <a:lnTo>
                    <a:pt x="1451" y="772"/>
                  </a:lnTo>
                  <a:lnTo>
                    <a:pt x="1479" y="8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60FA3F8E-E0B9-CC98-7E77-EFDC6C2C4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4" cy="717"/>
            </a:xfrm>
            <a:custGeom>
              <a:avLst/>
              <a:gdLst>
                <a:gd name="T0" fmla="*/ 1482 w 1487"/>
                <a:gd name="T1" fmla="*/ 829 h 1433"/>
                <a:gd name="T2" fmla="*/ 1487 w 1487"/>
                <a:gd name="T3" fmla="*/ 899 h 1433"/>
                <a:gd name="T4" fmla="*/ 1482 w 1487"/>
                <a:gd name="T5" fmla="*/ 951 h 1433"/>
                <a:gd name="T6" fmla="*/ 1474 w 1487"/>
                <a:gd name="T7" fmla="*/ 972 h 1433"/>
                <a:gd name="T8" fmla="*/ 1444 w 1487"/>
                <a:gd name="T9" fmla="*/ 1009 h 1433"/>
                <a:gd name="T10" fmla="*/ 1408 w 1487"/>
                <a:gd name="T11" fmla="*/ 1021 h 1433"/>
                <a:gd name="T12" fmla="*/ 1383 w 1487"/>
                <a:gd name="T13" fmla="*/ 1022 h 1433"/>
                <a:gd name="T14" fmla="*/ 1169 w 1487"/>
                <a:gd name="T15" fmla="*/ 1234 h 1433"/>
                <a:gd name="T16" fmla="*/ 1155 w 1487"/>
                <a:gd name="T17" fmla="*/ 1299 h 1433"/>
                <a:gd name="T18" fmla="*/ 1135 w 1487"/>
                <a:gd name="T19" fmla="*/ 1359 h 1433"/>
                <a:gd name="T20" fmla="*/ 1118 w 1487"/>
                <a:gd name="T21" fmla="*/ 1381 h 1433"/>
                <a:gd name="T22" fmla="*/ 1086 w 1487"/>
                <a:gd name="T23" fmla="*/ 1399 h 1433"/>
                <a:gd name="T24" fmla="*/ 1027 w 1487"/>
                <a:gd name="T25" fmla="*/ 1423 h 1433"/>
                <a:gd name="T26" fmla="*/ 978 w 1487"/>
                <a:gd name="T27" fmla="*/ 1433 h 1433"/>
                <a:gd name="T28" fmla="*/ 949 w 1487"/>
                <a:gd name="T29" fmla="*/ 1433 h 1433"/>
                <a:gd name="T30" fmla="*/ 886 w 1487"/>
                <a:gd name="T31" fmla="*/ 1299 h 1433"/>
                <a:gd name="T32" fmla="*/ 829 w 1487"/>
                <a:gd name="T33" fmla="*/ 1203 h 1433"/>
                <a:gd name="T34" fmla="*/ 793 w 1487"/>
                <a:gd name="T35" fmla="*/ 1153 h 1433"/>
                <a:gd name="T36" fmla="*/ 741 w 1487"/>
                <a:gd name="T37" fmla="*/ 1097 h 1433"/>
                <a:gd name="T38" fmla="*/ 625 w 1487"/>
                <a:gd name="T39" fmla="*/ 998 h 1433"/>
                <a:gd name="T40" fmla="*/ 503 w 1487"/>
                <a:gd name="T41" fmla="*/ 906 h 1433"/>
                <a:gd name="T42" fmla="*/ 324 w 1487"/>
                <a:gd name="T43" fmla="*/ 781 h 1433"/>
                <a:gd name="T44" fmla="*/ 134 w 1487"/>
                <a:gd name="T45" fmla="*/ 678 h 1433"/>
                <a:gd name="T46" fmla="*/ 34 w 1487"/>
                <a:gd name="T47" fmla="*/ 634 h 1433"/>
                <a:gd name="T48" fmla="*/ 3 w 1487"/>
                <a:gd name="T49" fmla="*/ 582 h 1433"/>
                <a:gd name="T50" fmla="*/ 21 w 1487"/>
                <a:gd name="T51" fmla="*/ 496 h 1433"/>
                <a:gd name="T52" fmla="*/ 35 w 1487"/>
                <a:gd name="T53" fmla="*/ 460 h 1433"/>
                <a:gd name="T54" fmla="*/ 55 w 1487"/>
                <a:gd name="T55" fmla="*/ 441 h 1433"/>
                <a:gd name="T56" fmla="*/ 87 w 1487"/>
                <a:gd name="T57" fmla="*/ 427 h 1433"/>
                <a:gd name="T58" fmla="*/ 146 w 1487"/>
                <a:gd name="T59" fmla="*/ 393 h 1433"/>
                <a:gd name="T60" fmla="*/ 335 w 1487"/>
                <a:gd name="T61" fmla="*/ 151 h 1433"/>
                <a:gd name="T62" fmla="*/ 335 w 1487"/>
                <a:gd name="T63" fmla="*/ 82 h 1433"/>
                <a:gd name="T64" fmla="*/ 343 w 1487"/>
                <a:gd name="T65" fmla="*/ 49 h 1433"/>
                <a:gd name="T66" fmla="*/ 356 w 1487"/>
                <a:gd name="T67" fmla="*/ 28 h 1433"/>
                <a:gd name="T68" fmla="*/ 372 w 1487"/>
                <a:gd name="T69" fmla="*/ 22 h 1433"/>
                <a:gd name="T70" fmla="*/ 452 w 1487"/>
                <a:gd name="T71" fmla="*/ 6 h 1433"/>
                <a:gd name="T72" fmla="*/ 522 w 1487"/>
                <a:gd name="T73" fmla="*/ 0 h 1433"/>
                <a:gd name="T74" fmla="*/ 667 w 1487"/>
                <a:gd name="T75" fmla="*/ 77 h 1433"/>
                <a:gd name="T76" fmla="*/ 800 w 1487"/>
                <a:gd name="T77" fmla="*/ 152 h 1433"/>
                <a:gd name="T78" fmla="*/ 896 w 1487"/>
                <a:gd name="T79" fmla="*/ 214 h 1433"/>
                <a:gd name="T80" fmla="*/ 967 w 1487"/>
                <a:gd name="T81" fmla="*/ 269 h 1433"/>
                <a:gd name="T82" fmla="*/ 1082 w 1487"/>
                <a:gd name="T83" fmla="*/ 373 h 1433"/>
                <a:gd name="T84" fmla="*/ 1249 w 1487"/>
                <a:gd name="T85" fmla="*/ 520 h 1433"/>
                <a:gd name="T86" fmla="*/ 1312 w 1487"/>
                <a:gd name="T87" fmla="*/ 587 h 1433"/>
                <a:gd name="T88" fmla="*/ 1424 w 1487"/>
                <a:gd name="T89" fmla="*/ 735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7" h="1433">
                  <a:moveTo>
                    <a:pt x="1479" y="810"/>
                  </a:moveTo>
                  <a:lnTo>
                    <a:pt x="1479" y="810"/>
                  </a:lnTo>
                  <a:lnTo>
                    <a:pt x="1482" y="829"/>
                  </a:lnTo>
                  <a:lnTo>
                    <a:pt x="1483" y="848"/>
                  </a:lnTo>
                  <a:lnTo>
                    <a:pt x="1486" y="872"/>
                  </a:lnTo>
                  <a:lnTo>
                    <a:pt x="1487" y="899"/>
                  </a:lnTo>
                  <a:lnTo>
                    <a:pt x="1486" y="926"/>
                  </a:lnTo>
                  <a:lnTo>
                    <a:pt x="1485" y="939"/>
                  </a:lnTo>
                  <a:lnTo>
                    <a:pt x="1482" y="951"/>
                  </a:lnTo>
                  <a:lnTo>
                    <a:pt x="1478" y="962"/>
                  </a:lnTo>
                  <a:lnTo>
                    <a:pt x="1474" y="972"/>
                  </a:lnTo>
                  <a:lnTo>
                    <a:pt x="1474" y="972"/>
                  </a:lnTo>
                  <a:lnTo>
                    <a:pt x="1465" y="988"/>
                  </a:lnTo>
                  <a:lnTo>
                    <a:pt x="1455" y="999"/>
                  </a:lnTo>
                  <a:lnTo>
                    <a:pt x="1444" y="1009"/>
                  </a:lnTo>
                  <a:lnTo>
                    <a:pt x="1432" y="1015"/>
                  </a:lnTo>
                  <a:lnTo>
                    <a:pt x="1420" y="1020"/>
                  </a:lnTo>
                  <a:lnTo>
                    <a:pt x="1408" y="1021"/>
                  </a:lnTo>
                  <a:lnTo>
                    <a:pt x="1396" y="1022"/>
                  </a:lnTo>
                  <a:lnTo>
                    <a:pt x="1383" y="1022"/>
                  </a:lnTo>
                  <a:lnTo>
                    <a:pt x="1383" y="1022"/>
                  </a:lnTo>
                  <a:lnTo>
                    <a:pt x="1354" y="1022"/>
                  </a:lnTo>
                  <a:lnTo>
                    <a:pt x="1169" y="1234"/>
                  </a:lnTo>
                  <a:lnTo>
                    <a:pt x="1169" y="1234"/>
                  </a:lnTo>
                  <a:lnTo>
                    <a:pt x="1166" y="1254"/>
                  </a:lnTo>
                  <a:lnTo>
                    <a:pt x="1162" y="1275"/>
                  </a:lnTo>
                  <a:lnTo>
                    <a:pt x="1155" y="1299"/>
                  </a:lnTo>
                  <a:lnTo>
                    <a:pt x="1148" y="1325"/>
                  </a:lnTo>
                  <a:lnTo>
                    <a:pt x="1139" y="1348"/>
                  </a:lnTo>
                  <a:lnTo>
                    <a:pt x="1135" y="1359"/>
                  </a:lnTo>
                  <a:lnTo>
                    <a:pt x="1130" y="1368"/>
                  </a:lnTo>
                  <a:lnTo>
                    <a:pt x="1123" y="1376"/>
                  </a:lnTo>
                  <a:lnTo>
                    <a:pt x="1118" y="1381"/>
                  </a:lnTo>
                  <a:lnTo>
                    <a:pt x="1118" y="1381"/>
                  </a:lnTo>
                  <a:lnTo>
                    <a:pt x="1104" y="1390"/>
                  </a:lnTo>
                  <a:lnTo>
                    <a:pt x="1086" y="1399"/>
                  </a:lnTo>
                  <a:lnTo>
                    <a:pt x="1067" y="1408"/>
                  </a:lnTo>
                  <a:lnTo>
                    <a:pt x="1046" y="1417"/>
                  </a:lnTo>
                  <a:lnTo>
                    <a:pt x="1027" y="1423"/>
                  </a:lnTo>
                  <a:lnTo>
                    <a:pt x="1008" y="1428"/>
                  </a:lnTo>
                  <a:lnTo>
                    <a:pt x="991" y="1432"/>
                  </a:lnTo>
                  <a:lnTo>
                    <a:pt x="978" y="1433"/>
                  </a:lnTo>
                  <a:lnTo>
                    <a:pt x="978" y="1433"/>
                  </a:lnTo>
                  <a:lnTo>
                    <a:pt x="949" y="1433"/>
                  </a:lnTo>
                  <a:lnTo>
                    <a:pt x="949" y="1433"/>
                  </a:lnTo>
                  <a:lnTo>
                    <a:pt x="918" y="1366"/>
                  </a:lnTo>
                  <a:lnTo>
                    <a:pt x="903" y="1332"/>
                  </a:lnTo>
                  <a:lnTo>
                    <a:pt x="886" y="1299"/>
                  </a:lnTo>
                  <a:lnTo>
                    <a:pt x="868" y="1266"/>
                  </a:lnTo>
                  <a:lnTo>
                    <a:pt x="849" y="1234"/>
                  </a:lnTo>
                  <a:lnTo>
                    <a:pt x="829" y="1203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793" y="1153"/>
                  </a:lnTo>
                  <a:lnTo>
                    <a:pt x="776" y="1134"/>
                  </a:lnTo>
                  <a:lnTo>
                    <a:pt x="758" y="1116"/>
                  </a:lnTo>
                  <a:lnTo>
                    <a:pt x="741" y="1097"/>
                  </a:lnTo>
                  <a:lnTo>
                    <a:pt x="704" y="1062"/>
                  </a:lnTo>
                  <a:lnTo>
                    <a:pt x="665" y="1030"/>
                  </a:lnTo>
                  <a:lnTo>
                    <a:pt x="625" y="998"/>
                  </a:lnTo>
                  <a:lnTo>
                    <a:pt x="584" y="967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444" y="862"/>
                  </a:lnTo>
                  <a:lnTo>
                    <a:pt x="384" y="821"/>
                  </a:lnTo>
                  <a:lnTo>
                    <a:pt x="324" y="781"/>
                  </a:lnTo>
                  <a:lnTo>
                    <a:pt x="262" y="744"/>
                  </a:lnTo>
                  <a:lnTo>
                    <a:pt x="198" y="710"/>
                  </a:lnTo>
                  <a:lnTo>
                    <a:pt x="134" y="678"/>
                  </a:lnTo>
                  <a:lnTo>
                    <a:pt x="101" y="662"/>
                  </a:lnTo>
                  <a:lnTo>
                    <a:pt x="68" y="648"/>
                  </a:lnTo>
                  <a:lnTo>
                    <a:pt x="34" y="634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3" y="582"/>
                  </a:lnTo>
                  <a:lnTo>
                    <a:pt x="7" y="553"/>
                  </a:lnTo>
                  <a:lnTo>
                    <a:pt x="14" y="524"/>
                  </a:lnTo>
                  <a:lnTo>
                    <a:pt x="21" y="496"/>
                  </a:lnTo>
                  <a:lnTo>
                    <a:pt x="25" y="483"/>
                  </a:lnTo>
                  <a:lnTo>
                    <a:pt x="30" y="470"/>
                  </a:lnTo>
                  <a:lnTo>
                    <a:pt x="35" y="460"/>
                  </a:lnTo>
                  <a:lnTo>
                    <a:pt x="41" y="451"/>
                  </a:lnTo>
                  <a:lnTo>
                    <a:pt x="47" y="445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71" y="434"/>
                  </a:lnTo>
                  <a:lnTo>
                    <a:pt x="87" y="427"/>
                  </a:lnTo>
                  <a:lnTo>
                    <a:pt x="116" y="411"/>
                  </a:lnTo>
                  <a:lnTo>
                    <a:pt x="138" y="398"/>
                  </a:lnTo>
                  <a:lnTo>
                    <a:pt x="146" y="393"/>
                  </a:lnTo>
                  <a:lnTo>
                    <a:pt x="337" y="170"/>
                  </a:lnTo>
                  <a:lnTo>
                    <a:pt x="337" y="170"/>
                  </a:lnTo>
                  <a:lnTo>
                    <a:pt x="335" y="151"/>
                  </a:lnTo>
                  <a:lnTo>
                    <a:pt x="334" y="131"/>
                  </a:lnTo>
                  <a:lnTo>
                    <a:pt x="334" y="108"/>
                  </a:lnTo>
                  <a:lnTo>
                    <a:pt x="335" y="82"/>
                  </a:lnTo>
                  <a:lnTo>
                    <a:pt x="338" y="71"/>
                  </a:lnTo>
                  <a:lnTo>
                    <a:pt x="339" y="59"/>
                  </a:lnTo>
                  <a:lnTo>
                    <a:pt x="343" y="49"/>
                  </a:lnTo>
                  <a:lnTo>
                    <a:pt x="346" y="40"/>
                  </a:lnTo>
                  <a:lnTo>
                    <a:pt x="351" y="33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63" y="24"/>
                  </a:lnTo>
                  <a:lnTo>
                    <a:pt x="372" y="22"/>
                  </a:lnTo>
                  <a:lnTo>
                    <a:pt x="396" y="15"/>
                  </a:lnTo>
                  <a:lnTo>
                    <a:pt x="422" y="10"/>
                  </a:lnTo>
                  <a:lnTo>
                    <a:pt x="452" y="6"/>
                  </a:lnTo>
                  <a:lnTo>
                    <a:pt x="501" y="3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60" y="18"/>
                  </a:lnTo>
                  <a:lnTo>
                    <a:pt x="595" y="37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735" y="114"/>
                  </a:lnTo>
                  <a:lnTo>
                    <a:pt x="800" y="152"/>
                  </a:lnTo>
                  <a:lnTo>
                    <a:pt x="834" y="172"/>
                  </a:lnTo>
                  <a:lnTo>
                    <a:pt x="866" y="192"/>
                  </a:lnTo>
                  <a:lnTo>
                    <a:pt x="896" y="214"/>
                  </a:lnTo>
                  <a:lnTo>
                    <a:pt x="927" y="237"/>
                  </a:lnTo>
                  <a:lnTo>
                    <a:pt x="927" y="237"/>
                  </a:lnTo>
                  <a:lnTo>
                    <a:pt x="967" y="269"/>
                  </a:lnTo>
                  <a:lnTo>
                    <a:pt x="1005" y="304"/>
                  </a:lnTo>
                  <a:lnTo>
                    <a:pt x="1082" y="373"/>
                  </a:lnTo>
                  <a:lnTo>
                    <a:pt x="1082" y="373"/>
                  </a:lnTo>
                  <a:lnTo>
                    <a:pt x="1166" y="446"/>
                  </a:lnTo>
                  <a:lnTo>
                    <a:pt x="1208" y="482"/>
                  </a:lnTo>
                  <a:lnTo>
                    <a:pt x="1249" y="520"/>
                  </a:lnTo>
                  <a:lnTo>
                    <a:pt x="1249" y="520"/>
                  </a:lnTo>
                  <a:lnTo>
                    <a:pt x="1282" y="552"/>
                  </a:lnTo>
                  <a:lnTo>
                    <a:pt x="1312" y="587"/>
                  </a:lnTo>
                  <a:lnTo>
                    <a:pt x="1341" y="623"/>
                  </a:lnTo>
                  <a:lnTo>
                    <a:pt x="1369" y="660"/>
                  </a:lnTo>
                  <a:lnTo>
                    <a:pt x="1424" y="735"/>
                  </a:lnTo>
                  <a:lnTo>
                    <a:pt x="1451" y="772"/>
                  </a:lnTo>
                  <a:lnTo>
                    <a:pt x="1479" y="8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E3EDD070-6A6E-BB0C-4D11-6911BD7A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571"/>
              <a:ext cx="2834" cy="3283"/>
            </a:xfrm>
            <a:custGeom>
              <a:avLst/>
              <a:gdLst>
                <a:gd name="T0" fmla="*/ 4719 w 5668"/>
                <a:gd name="T1" fmla="*/ 7 h 6568"/>
                <a:gd name="T2" fmla="*/ 4917 w 5668"/>
                <a:gd name="T3" fmla="*/ 89 h 6568"/>
                <a:gd name="T4" fmla="*/ 5344 w 5668"/>
                <a:gd name="T5" fmla="*/ 377 h 6568"/>
                <a:gd name="T6" fmla="*/ 5527 w 5668"/>
                <a:gd name="T7" fmla="*/ 551 h 6568"/>
                <a:gd name="T8" fmla="*/ 3464 w 5668"/>
                <a:gd name="T9" fmla="*/ 3468 h 6568"/>
                <a:gd name="T10" fmla="*/ 3161 w 5668"/>
                <a:gd name="T11" fmla="*/ 3687 h 6568"/>
                <a:gd name="T12" fmla="*/ 3049 w 5668"/>
                <a:gd name="T13" fmla="*/ 3816 h 6568"/>
                <a:gd name="T14" fmla="*/ 2944 w 5668"/>
                <a:gd name="T15" fmla="*/ 4020 h 6568"/>
                <a:gd name="T16" fmla="*/ 2699 w 5668"/>
                <a:gd name="T17" fmla="*/ 4370 h 6568"/>
                <a:gd name="T18" fmla="*/ 1724 w 5668"/>
                <a:gd name="T19" fmla="*/ 5406 h 6568"/>
                <a:gd name="T20" fmla="*/ 1622 w 5668"/>
                <a:gd name="T21" fmla="*/ 5287 h 6568"/>
                <a:gd name="T22" fmla="*/ 1592 w 5668"/>
                <a:gd name="T23" fmla="*/ 5309 h 6568"/>
                <a:gd name="T24" fmla="*/ 1614 w 5668"/>
                <a:gd name="T25" fmla="*/ 5460 h 6568"/>
                <a:gd name="T26" fmla="*/ 1608 w 5668"/>
                <a:gd name="T27" fmla="*/ 5528 h 6568"/>
                <a:gd name="T28" fmla="*/ 1539 w 5668"/>
                <a:gd name="T29" fmla="*/ 5517 h 6568"/>
                <a:gd name="T30" fmla="*/ 1355 w 5668"/>
                <a:gd name="T31" fmla="*/ 5415 h 6568"/>
                <a:gd name="T32" fmla="*/ 1197 w 5668"/>
                <a:gd name="T33" fmla="*/ 5288 h 6568"/>
                <a:gd name="T34" fmla="*/ 1129 w 5668"/>
                <a:gd name="T35" fmla="*/ 5282 h 6568"/>
                <a:gd name="T36" fmla="*/ 1138 w 5668"/>
                <a:gd name="T37" fmla="*/ 5348 h 6568"/>
                <a:gd name="T38" fmla="*/ 1266 w 5668"/>
                <a:gd name="T39" fmla="*/ 5497 h 6568"/>
                <a:gd name="T40" fmla="*/ 1162 w 5668"/>
                <a:gd name="T41" fmla="*/ 5434 h 6568"/>
                <a:gd name="T42" fmla="*/ 1040 w 5668"/>
                <a:gd name="T43" fmla="*/ 5376 h 6568"/>
                <a:gd name="T44" fmla="*/ 1012 w 5668"/>
                <a:gd name="T45" fmla="*/ 5423 h 6568"/>
                <a:gd name="T46" fmla="*/ 1086 w 5668"/>
                <a:gd name="T47" fmla="*/ 5526 h 6568"/>
                <a:gd name="T48" fmla="*/ 1033 w 5668"/>
                <a:gd name="T49" fmla="*/ 5528 h 6568"/>
                <a:gd name="T50" fmla="*/ 1020 w 5668"/>
                <a:gd name="T51" fmla="*/ 5578 h 6568"/>
                <a:gd name="T52" fmla="*/ 1092 w 5668"/>
                <a:gd name="T53" fmla="*/ 5639 h 6568"/>
                <a:gd name="T54" fmla="*/ 1266 w 5668"/>
                <a:gd name="T55" fmla="*/ 5720 h 6568"/>
                <a:gd name="T56" fmla="*/ 1340 w 5668"/>
                <a:gd name="T57" fmla="*/ 5789 h 6568"/>
                <a:gd name="T58" fmla="*/ 1254 w 5668"/>
                <a:gd name="T59" fmla="*/ 5802 h 6568"/>
                <a:gd name="T60" fmla="*/ 1135 w 5668"/>
                <a:gd name="T61" fmla="*/ 5781 h 6568"/>
                <a:gd name="T62" fmla="*/ 1099 w 5668"/>
                <a:gd name="T63" fmla="*/ 5804 h 6568"/>
                <a:gd name="T64" fmla="*/ 1152 w 5668"/>
                <a:gd name="T65" fmla="*/ 5858 h 6568"/>
                <a:gd name="T66" fmla="*/ 1358 w 5668"/>
                <a:gd name="T67" fmla="*/ 5903 h 6568"/>
                <a:gd name="T68" fmla="*/ 875 w 5668"/>
                <a:gd name="T69" fmla="*/ 6568 h 6568"/>
                <a:gd name="T70" fmla="*/ 756 w 5668"/>
                <a:gd name="T71" fmla="*/ 6524 h 6568"/>
                <a:gd name="T72" fmla="*/ 687 w 5668"/>
                <a:gd name="T73" fmla="*/ 6446 h 6568"/>
                <a:gd name="T74" fmla="*/ 675 w 5668"/>
                <a:gd name="T75" fmla="*/ 6350 h 6568"/>
                <a:gd name="T76" fmla="*/ 584 w 5668"/>
                <a:gd name="T77" fmla="*/ 6321 h 6568"/>
                <a:gd name="T78" fmla="*/ 441 w 5668"/>
                <a:gd name="T79" fmla="*/ 6304 h 6568"/>
                <a:gd name="T80" fmla="*/ 354 w 5668"/>
                <a:gd name="T81" fmla="*/ 6222 h 6568"/>
                <a:gd name="T82" fmla="*/ 333 w 5668"/>
                <a:gd name="T83" fmla="*/ 6091 h 6568"/>
                <a:gd name="T84" fmla="*/ 268 w 5668"/>
                <a:gd name="T85" fmla="*/ 6076 h 6568"/>
                <a:gd name="T86" fmla="*/ 114 w 5668"/>
                <a:gd name="T87" fmla="*/ 6094 h 6568"/>
                <a:gd name="T88" fmla="*/ 28 w 5668"/>
                <a:gd name="T89" fmla="*/ 6044 h 6568"/>
                <a:gd name="T90" fmla="*/ 83 w 5668"/>
                <a:gd name="T91" fmla="*/ 5802 h 6568"/>
                <a:gd name="T92" fmla="*/ 250 w 5668"/>
                <a:gd name="T93" fmla="*/ 5720 h 6568"/>
                <a:gd name="T94" fmla="*/ 283 w 5668"/>
                <a:gd name="T95" fmla="*/ 5692 h 6568"/>
                <a:gd name="T96" fmla="*/ 269 w 5668"/>
                <a:gd name="T97" fmla="*/ 5596 h 6568"/>
                <a:gd name="T98" fmla="*/ 305 w 5668"/>
                <a:gd name="T99" fmla="*/ 5602 h 6568"/>
                <a:gd name="T100" fmla="*/ 363 w 5668"/>
                <a:gd name="T101" fmla="*/ 5604 h 6568"/>
                <a:gd name="T102" fmla="*/ 378 w 5668"/>
                <a:gd name="T103" fmla="*/ 5537 h 6568"/>
                <a:gd name="T104" fmla="*/ 373 w 5668"/>
                <a:gd name="T105" fmla="*/ 5467 h 6568"/>
                <a:gd name="T106" fmla="*/ 434 w 5668"/>
                <a:gd name="T107" fmla="*/ 5482 h 6568"/>
                <a:gd name="T108" fmla="*/ 414 w 5668"/>
                <a:gd name="T109" fmla="*/ 5379 h 6568"/>
                <a:gd name="T110" fmla="*/ 429 w 5668"/>
                <a:gd name="T111" fmla="*/ 5298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68" h="6568">
                  <a:moveTo>
                    <a:pt x="471" y="5288"/>
                  </a:moveTo>
                  <a:lnTo>
                    <a:pt x="471" y="5286"/>
                  </a:lnTo>
                  <a:lnTo>
                    <a:pt x="500" y="5250"/>
                  </a:lnTo>
                  <a:lnTo>
                    <a:pt x="1721" y="3733"/>
                  </a:lnTo>
                  <a:lnTo>
                    <a:pt x="2250" y="3075"/>
                  </a:lnTo>
                  <a:lnTo>
                    <a:pt x="2510" y="2751"/>
                  </a:lnTo>
                  <a:lnTo>
                    <a:pt x="2510" y="2751"/>
                  </a:lnTo>
                  <a:lnTo>
                    <a:pt x="4719" y="7"/>
                  </a:lnTo>
                  <a:lnTo>
                    <a:pt x="4719" y="7"/>
                  </a:lnTo>
                  <a:lnTo>
                    <a:pt x="4719" y="0"/>
                  </a:lnTo>
                  <a:lnTo>
                    <a:pt x="4719" y="0"/>
                  </a:lnTo>
                  <a:lnTo>
                    <a:pt x="4753" y="13"/>
                  </a:lnTo>
                  <a:lnTo>
                    <a:pt x="4787" y="27"/>
                  </a:lnTo>
                  <a:lnTo>
                    <a:pt x="4820" y="41"/>
                  </a:lnTo>
                  <a:lnTo>
                    <a:pt x="4853" y="57"/>
                  </a:lnTo>
                  <a:lnTo>
                    <a:pt x="4917" y="89"/>
                  </a:lnTo>
                  <a:lnTo>
                    <a:pt x="4981" y="123"/>
                  </a:lnTo>
                  <a:lnTo>
                    <a:pt x="5043" y="160"/>
                  </a:lnTo>
                  <a:lnTo>
                    <a:pt x="5103" y="200"/>
                  </a:lnTo>
                  <a:lnTo>
                    <a:pt x="5163" y="241"/>
                  </a:lnTo>
                  <a:lnTo>
                    <a:pt x="5222" y="285"/>
                  </a:lnTo>
                  <a:lnTo>
                    <a:pt x="5222" y="285"/>
                  </a:lnTo>
                  <a:lnTo>
                    <a:pt x="5303" y="346"/>
                  </a:lnTo>
                  <a:lnTo>
                    <a:pt x="5344" y="377"/>
                  </a:lnTo>
                  <a:lnTo>
                    <a:pt x="5384" y="409"/>
                  </a:lnTo>
                  <a:lnTo>
                    <a:pt x="5423" y="441"/>
                  </a:lnTo>
                  <a:lnTo>
                    <a:pt x="5460" y="476"/>
                  </a:lnTo>
                  <a:lnTo>
                    <a:pt x="5477" y="495"/>
                  </a:lnTo>
                  <a:lnTo>
                    <a:pt x="5495" y="513"/>
                  </a:lnTo>
                  <a:lnTo>
                    <a:pt x="5512" y="532"/>
                  </a:lnTo>
                  <a:lnTo>
                    <a:pt x="5527" y="551"/>
                  </a:lnTo>
                  <a:lnTo>
                    <a:pt x="5527" y="551"/>
                  </a:lnTo>
                  <a:lnTo>
                    <a:pt x="5548" y="582"/>
                  </a:lnTo>
                  <a:lnTo>
                    <a:pt x="5568" y="613"/>
                  </a:lnTo>
                  <a:lnTo>
                    <a:pt x="5587" y="645"/>
                  </a:lnTo>
                  <a:lnTo>
                    <a:pt x="5605" y="678"/>
                  </a:lnTo>
                  <a:lnTo>
                    <a:pt x="5622" y="711"/>
                  </a:lnTo>
                  <a:lnTo>
                    <a:pt x="5637" y="745"/>
                  </a:lnTo>
                  <a:lnTo>
                    <a:pt x="5668" y="812"/>
                  </a:lnTo>
                  <a:lnTo>
                    <a:pt x="3464" y="3468"/>
                  </a:lnTo>
                  <a:lnTo>
                    <a:pt x="3357" y="3596"/>
                  </a:lnTo>
                  <a:lnTo>
                    <a:pt x="3357" y="3596"/>
                  </a:lnTo>
                  <a:lnTo>
                    <a:pt x="3327" y="3607"/>
                  </a:lnTo>
                  <a:lnTo>
                    <a:pt x="3295" y="3620"/>
                  </a:lnTo>
                  <a:lnTo>
                    <a:pt x="3258" y="3637"/>
                  </a:lnTo>
                  <a:lnTo>
                    <a:pt x="3217" y="3655"/>
                  </a:lnTo>
                  <a:lnTo>
                    <a:pt x="3179" y="3677"/>
                  </a:lnTo>
                  <a:lnTo>
                    <a:pt x="3161" y="3687"/>
                  </a:lnTo>
                  <a:lnTo>
                    <a:pt x="3144" y="3697"/>
                  </a:lnTo>
                  <a:lnTo>
                    <a:pt x="3130" y="3709"/>
                  </a:lnTo>
                  <a:lnTo>
                    <a:pt x="3120" y="3719"/>
                  </a:lnTo>
                  <a:lnTo>
                    <a:pt x="3120" y="3719"/>
                  </a:lnTo>
                  <a:lnTo>
                    <a:pt x="3104" y="3737"/>
                  </a:lnTo>
                  <a:lnTo>
                    <a:pt x="3086" y="3760"/>
                  </a:lnTo>
                  <a:lnTo>
                    <a:pt x="3068" y="3787"/>
                  </a:lnTo>
                  <a:lnTo>
                    <a:pt x="3049" y="3816"/>
                  </a:lnTo>
                  <a:lnTo>
                    <a:pt x="3030" y="3848"/>
                  </a:lnTo>
                  <a:lnTo>
                    <a:pt x="3011" y="3880"/>
                  </a:lnTo>
                  <a:lnTo>
                    <a:pt x="2993" y="3914"/>
                  </a:lnTo>
                  <a:lnTo>
                    <a:pt x="2976" y="3946"/>
                  </a:lnTo>
                  <a:lnTo>
                    <a:pt x="2976" y="3946"/>
                  </a:lnTo>
                  <a:lnTo>
                    <a:pt x="2958" y="3985"/>
                  </a:lnTo>
                  <a:lnTo>
                    <a:pt x="2944" y="4020"/>
                  </a:lnTo>
                  <a:lnTo>
                    <a:pt x="2944" y="4020"/>
                  </a:lnTo>
                  <a:lnTo>
                    <a:pt x="2936" y="4038"/>
                  </a:lnTo>
                  <a:lnTo>
                    <a:pt x="2925" y="4061"/>
                  </a:lnTo>
                  <a:lnTo>
                    <a:pt x="2908" y="4088"/>
                  </a:lnTo>
                  <a:lnTo>
                    <a:pt x="2888" y="4117"/>
                  </a:lnTo>
                  <a:lnTo>
                    <a:pt x="2842" y="4184"/>
                  </a:lnTo>
                  <a:lnTo>
                    <a:pt x="2792" y="4252"/>
                  </a:lnTo>
                  <a:lnTo>
                    <a:pt x="2742" y="4316"/>
                  </a:lnTo>
                  <a:lnTo>
                    <a:pt x="2699" y="4370"/>
                  </a:lnTo>
                  <a:lnTo>
                    <a:pt x="2658" y="4421"/>
                  </a:lnTo>
                  <a:lnTo>
                    <a:pt x="1812" y="5520"/>
                  </a:lnTo>
                  <a:lnTo>
                    <a:pt x="1812" y="5520"/>
                  </a:lnTo>
                  <a:lnTo>
                    <a:pt x="1790" y="5493"/>
                  </a:lnTo>
                  <a:lnTo>
                    <a:pt x="1768" y="5464"/>
                  </a:lnTo>
                  <a:lnTo>
                    <a:pt x="1746" y="5435"/>
                  </a:lnTo>
                  <a:lnTo>
                    <a:pt x="1724" y="5406"/>
                  </a:lnTo>
                  <a:lnTo>
                    <a:pt x="1724" y="5406"/>
                  </a:lnTo>
                  <a:lnTo>
                    <a:pt x="1704" y="5376"/>
                  </a:lnTo>
                  <a:lnTo>
                    <a:pt x="1690" y="5357"/>
                  </a:lnTo>
                  <a:lnTo>
                    <a:pt x="1676" y="5337"/>
                  </a:lnTo>
                  <a:lnTo>
                    <a:pt x="1660" y="5316"/>
                  </a:lnTo>
                  <a:lnTo>
                    <a:pt x="1644" y="5301"/>
                  </a:lnTo>
                  <a:lnTo>
                    <a:pt x="1636" y="5294"/>
                  </a:lnTo>
                  <a:lnTo>
                    <a:pt x="1630" y="5289"/>
                  </a:lnTo>
                  <a:lnTo>
                    <a:pt x="1622" y="5287"/>
                  </a:lnTo>
                  <a:lnTo>
                    <a:pt x="1616" y="5286"/>
                  </a:lnTo>
                  <a:lnTo>
                    <a:pt x="1616" y="5286"/>
                  </a:lnTo>
                  <a:lnTo>
                    <a:pt x="1610" y="5286"/>
                  </a:lnTo>
                  <a:lnTo>
                    <a:pt x="1607" y="5287"/>
                  </a:lnTo>
                  <a:lnTo>
                    <a:pt x="1603" y="5289"/>
                  </a:lnTo>
                  <a:lnTo>
                    <a:pt x="1600" y="5292"/>
                  </a:lnTo>
                  <a:lnTo>
                    <a:pt x="1595" y="5300"/>
                  </a:lnTo>
                  <a:lnTo>
                    <a:pt x="1592" y="5309"/>
                  </a:lnTo>
                  <a:lnTo>
                    <a:pt x="1591" y="5320"/>
                  </a:lnTo>
                  <a:lnTo>
                    <a:pt x="1590" y="5333"/>
                  </a:lnTo>
                  <a:lnTo>
                    <a:pt x="1591" y="5347"/>
                  </a:lnTo>
                  <a:lnTo>
                    <a:pt x="1592" y="5362"/>
                  </a:lnTo>
                  <a:lnTo>
                    <a:pt x="1599" y="5393"/>
                  </a:lnTo>
                  <a:lnTo>
                    <a:pt x="1605" y="5421"/>
                  </a:lnTo>
                  <a:lnTo>
                    <a:pt x="1610" y="5444"/>
                  </a:lnTo>
                  <a:lnTo>
                    <a:pt x="1614" y="5460"/>
                  </a:lnTo>
                  <a:lnTo>
                    <a:pt x="1614" y="5460"/>
                  </a:lnTo>
                  <a:lnTo>
                    <a:pt x="1616" y="5479"/>
                  </a:lnTo>
                  <a:lnTo>
                    <a:pt x="1617" y="5498"/>
                  </a:lnTo>
                  <a:lnTo>
                    <a:pt x="1617" y="5507"/>
                  </a:lnTo>
                  <a:lnTo>
                    <a:pt x="1616" y="5516"/>
                  </a:lnTo>
                  <a:lnTo>
                    <a:pt x="1613" y="5522"/>
                  </a:lnTo>
                  <a:lnTo>
                    <a:pt x="1610" y="5525"/>
                  </a:lnTo>
                  <a:lnTo>
                    <a:pt x="1608" y="5528"/>
                  </a:lnTo>
                  <a:lnTo>
                    <a:pt x="1608" y="5528"/>
                  </a:lnTo>
                  <a:lnTo>
                    <a:pt x="1600" y="5530"/>
                  </a:lnTo>
                  <a:lnTo>
                    <a:pt x="1592" y="5531"/>
                  </a:lnTo>
                  <a:lnTo>
                    <a:pt x="1582" y="5530"/>
                  </a:lnTo>
                  <a:lnTo>
                    <a:pt x="1573" y="5529"/>
                  </a:lnTo>
                  <a:lnTo>
                    <a:pt x="1554" y="5522"/>
                  </a:lnTo>
                  <a:lnTo>
                    <a:pt x="1539" y="5517"/>
                  </a:lnTo>
                  <a:lnTo>
                    <a:pt x="1539" y="5517"/>
                  </a:lnTo>
                  <a:lnTo>
                    <a:pt x="1514" y="5510"/>
                  </a:lnTo>
                  <a:lnTo>
                    <a:pt x="1490" y="5499"/>
                  </a:lnTo>
                  <a:lnTo>
                    <a:pt x="1466" y="5488"/>
                  </a:lnTo>
                  <a:lnTo>
                    <a:pt x="1443" y="5475"/>
                  </a:lnTo>
                  <a:lnTo>
                    <a:pt x="1419" y="5461"/>
                  </a:lnTo>
                  <a:lnTo>
                    <a:pt x="1398" y="5446"/>
                  </a:lnTo>
                  <a:lnTo>
                    <a:pt x="1376" y="5430"/>
                  </a:lnTo>
                  <a:lnTo>
                    <a:pt x="1355" y="5415"/>
                  </a:lnTo>
                  <a:lnTo>
                    <a:pt x="1355" y="5415"/>
                  </a:lnTo>
                  <a:lnTo>
                    <a:pt x="1321" y="5384"/>
                  </a:lnTo>
                  <a:lnTo>
                    <a:pt x="1286" y="5353"/>
                  </a:lnTo>
                  <a:lnTo>
                    <a:pt x="1252" y="5324"/>
                  </a:lnTo>
                  <a:lnTo>
                    <a:pt x="1232" y="5310"/>
                  </a:lnTo>
                  <a:lnTo>
                    <a:pt x="1213" y="5297"/>
                  </a:lnTo>
                  <a:lnTo>
                    <a:pt x="1213" y="5297"/>
                  </a:lnTo>
                  <a:lnTo>
                    <a:pt x="1197" y="5288"/>
                  </a:lnTo>
                  <a:lnTo>
                    <a:pt x="1180" y="5279"/>
                  </a:lnTo>
                  <a:lnTo>
                    <a:pt x="1171" y="5277"/>
                  </a:lnTo>
                  <a:lnTo>
                    <a:pt x="1162" y="5275"/>
                  </a:lnTo>
                  <a:lnTo>
                    <a:pt x="1153" y="5274"/>
                  </a:lnTo>
                  <a:lnTo>
                    <a:pt x="1145" y="5274"/>
                  </a:lnTo>
                  <a:lnTo>
                    <a:pt x="1139" y="5275"/>
                  </a:lnTo>
                  <a:lnTo>
                    <a:pt x="1133" y="5278"/>
                  </a:lnTo>
                  <a:lnTo>
                    <a:pt x="1129" y="5282"/>
                  </a:lnTo>
                  <a:lnTo>
                    <a:pt x="1125" y="5287"/>
                  </a:lnTo>
                  <a:lnTo>
                    <a:pt x="1122" y="5294"/>
                  </a:lnTo>
                  <a:lnTo>
                    <a:pt x="1122" y="5303"/>
                  </a:lnTo>
                  <a:lnTo>
                    <a:pt x="1124" y="5314"/>
                  </a:lnTo>
                  <a:lnTo>
                    <a:pt x="1127" y="5327"/>
                  </a:lnTo>
                  <a:lnTo>
                    <a:pt x="1127" y="5327"/>
                  </a:lnTo>
                  <a:lnTo>
                    <a:pt x="1133" y="5338"/>
                  </a:lnTo>
                  <a:lnTo>
                    <a:pt x="1138" y="5348"/>
                  </a:lnTo>
                  <a:lnTo>
                    <a:pt x="1150" y="5369"/>
                  </a:lnTo>
                  <a:lnTo>
                    <a:pt x="1165" y="5389"/>
                  </a:lnTo>
                  <a:lnTo>
                    <a:pt x="1181" y="5408"/>
                  </a:lnTo>
                  <a:lnTo>
                    <a:pt x="1198" y="5428"/>
                  </a:lnTo>
                  <a:lnTo>
                    <a:pt x="1216" y="5446"/>
                  </a:lnTo>
                  <a:lnTo>
                    <a:pt x="1249" y="5480"/>
                  </a:lnTo>
                  <a:lnTo>
                    <a:pt x="1249" y="5480"/>
                  </a:lnTo>
                  <a:lnTo>
                    <a:pt x="1266" y="5497"/>
                  </a:lnTo>
                  <a:lnTo>
                    <a:pt x="1282" y="5512"/>
                  </a:lnTo>
                  <a:lnTo>
                    <a:pt x="1282" y="5514"/>
                  </a:lnTo>
                  <a:lnTo>
                    <a:pt x="1282" y="5514"/>
                  </a:lnTo>
                  <a:lnTo>
                    <a:pt x="1268" y="5502"/>
                  </a:lnTo>
                  <a:lnTo>
                    <a:pt x="1254" y="5490"/>
                  </a:lnTo>
                  <a:lnTo>
                    <a:pt x="1223" y="5471"/>
                  </a:lnTo>
                  <a:lnTo>
                    <a:pt x="1162" y="5434"/>
                  </a:lnTo>
                  <a:lnTo>
                    <a:pt x="1162" y="5434"/>
                  </a:lnTo>
                  <a:lnTo>
                    <a:pt x="1130" y="5411"/>
                  </a:lnTo>
                  <a:lnTo>
                    <a:pt x="1111" y="5397"/>
                  </a:lnTo>
                  <a:lnTo>
                    <a:pt x="1090" y="5387"/>
                  </a:lnTo>
                  <a:lnTo>
                    <a:pt x="1080" y="5382"/>
                  </a:lnTo>
                  <a:lnTo>
                    <a:pt x="1070" y="5378"/>
                  </a:lnTo>
                  <a:lnTo>
                    <a:pt x="1059" y="5376"/>
                  </a:lnTo>
                  <a:lnTo>
                    <a:pt x="1049" y="5375"/>
                  </a:lnTo>
                  <a:lnTo>
                    <a:pt x="1040" y="5376"/>
                  </a:lnTo>
                  <a:lnTo>
                    <a:pt x="1031" y="5380"/>
                  </a:lnTo>
                  <a:lnTo>
                    <a:pt x="1024" y="5387"/>
                  </a:lnTo>
                  <a:lnTo>
                    <a:pt x="1017" y="5394"/>
                  </a:lnTo>
                  <a:lnTo>
                    <a:pt x="1017" y="5394"/>
                  </a:lnTo>
                  <a:lnTo>
                    <a:pt x="1013" y="5401"/>
                  </a:lnTo>
                  <a:lnTo>
                    <a:pt x="1012" y="5407"/>
                  </a:lnTo>
                  <a:lnTo>
                    <a:pt x="1012" y="5415"/>
                  </a:lnTo>
                  <a:lnTo>
                    <a:pt x="1012" y="5423"/>
                  </a:lnTo>
                  <a:lnTo>
                    <a:pt x="1015" y="5430"/>
                  </a:lnTo>
                  <a:lnTo>
                    <a:pt x="1018" y="5438"/>
                  </a:lnTo>
                  <a:lnTo>
                    <a:pt x="1027" y="5455"/>
                  </a:lnTo>
                  <a:lnTo>
                    <a:pt x="1042" y="5471"/>
                  </a:lnTo>
                  <a:lnTo>
                    <a:pt x="1057" y="5489"/>
                  </a:lnTo>
                  <a:lnTo>
                    <a:pt x="1076" y="5507"/>
                  </a:lnTo>
                  <a:lnTo>
                    <a:pt x="1097" y="5525"/>
                  </a:lnTo>
                  <a:lnTo>
                    <a:pt x="1086" y="5526"/>
                  </a:lnTo>
                  <a:lnTo>
                    <a:pt x="1086" y="5526"/>
                  </a:lnTo>
                  <a:lnTo>
                    <a:pt x="1077" y="5522"/>
                  </a:lnTo>
                  <a:lnTo>
                    <a:pt x="1070" y="5521"/>
                  </a:lnTo>
                  <a:lnTo>
                    <a:pt x="1061" y="5520"/>
                  </a:lnTo>
                  <a:lnTo>
                    <a:pt x="1053" y="5521"/>
                  </a:lnTo>
                  <a:lnTo>
                    <a:pt x="1045" y="5522"/>
                  </a:lnTo>
                  <a:lnTo>
                    <a:pt x="1039" y="5524"/>
                  </a:lnTo>
                  <a:lnTo>
                    <a:pt x="1033" y="5528"/>
                  </a:lnTo>
                  <a:lnTo>
                    <a:pt x="1026" y="5531"/>
                  </a:lnTo>
                  <a:lnTo>
                    <a:pt x="1021" y="5537"/>
                  </a:lnTo>
                  <a:lnTo>
                    <a:pt x="1018" y="5542"/>
                  </a:lnTo>
                  <a:lnTo>
                    <a:pt x="1016" y="5548"/>
                  </a:lnTo>
                  <a:lnTo>
                    <a:pt x="1015" y="5555"/>
                  </a:lnTo>
                  <a:lnTo>
                    <a:pt x="1015" y="5562"/>
                  </a:lnTo>
                  <a:lnTo>
                    <a:pt x="1016" y="5570"/>
                  </a:lnTo>
                  <a:lnTo>
                    <a:pt x="1020" y="5578"/>
                  </a:lnTo>
                  <a:lnTo>
                    <a:pt x="1025" y="5587"/>
                  </a:lnTo>
                  <a:lnTo>
                    <a:pt x="1025" y="5587"/>
                  </a:lnTo>
                  <a:lnTo>
                    <a:pt x="1030" y="5594"/>
                  </a:lnTo>
                  <a:lnTo>
                    <a:pt x="1036" y="5602"/>
                  </a:lnTo>
                  <a:lnTo>
                    <a:pt x="1044" y="5610"/>
                  </a:lnTo>
                  <a:lnTo>
                    <a:pt x="1053" y="5616"/>
                  </a:lnTo>
                  <a:lnTo>
                    <a:pt x="1072" y="5628"/>
                  </a:lnTo>
                  <a:lnTo>
                    <a:pt x="1092" y="5639"/>
                  </a:lnTo>
                  <a:lnTo>
                    <a:pt x="1113" y="5648"/>
                  </a:lnTo>
                  <a:lnTo>
                    <a:pt x="1134" y="5657"/>
                  </a:lnTo>
                  <a:lnTo>
                    <a:pt x="1153" y="5666"/>
                  </a:lnTo>
                  <a:lnTo>
                    <a:pt x="1171" y="5674"/>
                  </a:lnTo>
                  <a:lnTo>
                    <a:pt x="1171" y="5674"/>
                  </a:lnTo>
                  <a:lnTo>
                    <a:pt x="1209" y="5693"/>
                  </a:lnTo>
                  <a:lnTo>
                    <a:pt x="1247" y="5711"/>
                  </a:lnTo>
                  <a:lnTo>
                    <a:pt x="1266" y="5720"/>
                  </a:lnTo>
                  <a:lnTo>
                    <a:pt x="1284" y="5730"/>
                  </a:lnTo>
                  <a:lnTo>
                    <a:pt x="1302" y="5743"/>
                  </a:lnTo>
                  <a:lnTo>
                    <a:pt x="1318" y="5756"/>
                  </a:lnTo>
                  <a:lnTo>
                    <a:pt x="1318" y="5756"/>
                  </a:lnTo>
                  <a:lnTo>
                    <a:pt x="1329" y="5766"/>
                  </a:lnTo>
                  <a:lnTo>
                    <a:pt x="1336" y="5775"/>
                  </a:lnTo>
                  <a:lnTo>
                    <a:pt x="1340" y="5783"/>
                  </a:lnTo>
                  <a:lnTo>
                    <a:pt x="1340" y="5789"/>
                  </a:lnTo>
                  <a:lnTo>
                    <a:pt x="1338" y="5794"/>
                  </a:lnTo>
                  <a:lnTo>
                    <a:pt x="1334" y="5798"/>
                  </a:lnTo>
                  <a:lnTo>
                    <a:pt x="1327" y="5800"/>
                  </a:lnTo>
                  <a:lnTo>
                    <a:pt x="1318" y="5803"/>
                  </a:lnTo>
                  <a:lnTo>
                    <a:pt x="1309" y="5804"/>
                  </a:lnTo>
                  <a:lnTo>
                    <a:pt x="1298" y="5804"/>
                  </a:lnTo>
                  <a:lnTo>
                    <a:pt x="1276" y="5803"/>
                  </a:lnTo>
                  <a:lnTo>
                    <a:pt x="1254" y="5802"/>
                  </a:lnTo>
                  <a:lnTo>
                    <a:pt x="1236" y="5799"/>
                  </a:lnTo>
                  <a:lnTo>
                    <a:pt x="1236" y="5799"/>
                  </a:lnTo>
                  <a:lnTo>
                    <a:pt x="1223" y="5797"/>
                  </a:lnTo>
                  <a:lnTo>
                    <a:pt x="1207" y="5793"/>
                  </a:lnTo>
                  <a:lnTo>
                    <a:pt x="1186" y="5788"/>
                  </a:lnTo>
                  <a:lnTo>
                    <a:pt x="1165" y="5784"/>
                  </a:lnTo>
                  <a:lnTo>
                    <a:pt x="1144" y="5781"/>
                  </a:lnTo>
                  <a:lnTo>
                    <a:pt x="1135" y="5781"/>
                  </a:lnTo>
                  <a:lnTo>
                    <a:pt x="1126" y="5781"/>
                  </a:lnTo>
                  <a:lnTo>
                    <a:pt x="1118" y="5784"/>
                  </a:lnTo>
                  <a:lnTo>
                    <a:pt x="1111" y="5786"/>
                  </a:lnTo>
                  <a:lnTo>
                    <a:pt x="1106" y="5790"/>
                  </a:lnTo>
                  <a:lnTo>
                    <a:pt x="1102" y="5795"/>
                  </a:lnTo>
                  <a:lnTo>
                    <a:pt x="1102" y="5795"/>
                  </a:lnTo>
                  <a:lnTo>
                    <a:pt x="1100" y="5800"/>
                  </a:lnTo>
                  <a:lnTo>
                    <a:pt x="1099" y="5804"/>
                  </a:lnTo>
                  <a:lnTo>
                    <a:pt x="1099" y="5809"/>
                  </a:lnTo>
                  <a:lnTo>
                    <a:pt x="1100" y="5813"/>
                  </a:lnTo>
                  <a:lnTo>
                    <a:pt x="1104" y="5822"/>
                  </a:lnTo>
                  <a:lnTo>
                    <a:pt x="1111" y="5830"/>
                  </a:lnTo>
                  <a:lnTo>
                    <a:pt x="1118" y="5838"/>
                  </a:lnTo>
                  <a:lnTo>
                    <a:pt x="1129" y="5845"/>
                  </a:lnTo>
                  <a:lnTo>
                    <a:pt x="1139" y="5852"/>
                  </a:lnTo>
                  <a:lnTo>
                    <a:pt x="1152" y="5858"/>
                  </a:lnTo>
                  <a:lnTo>
                    <a:pt x="1177" y="5868"/>
                  </a:lnTo>
                  <a:lnTo>
                    <a:pt x="1203" y="5877"/>
                  </a:lnTo>
                  <a:lnTo>
                    <a:pt x="1223" y="5882"/>
                  </a:lnTo>
                  <a:lnTo>
                    <a:pt x="1239" y="5886"/>
                  </a:lnTo>
                  <a:lnTo>
                    <a:pt x="1239" y="5886"/>
                  </a:lnTo>
                  <a:lnTo>
                    <a:pt x="1268" y="5891"/>
                  </a:lnTo>
                  <a:lnTo>
                    <a:pt x="1298" y="5895"/>
                  </a:lnTo>
                  <a:lnTo>
                    <a:pt x="1358" y="5903"/>
                  </a:lnTo>
                  <a:lnTo>
                    <a:pt x="1419" y="5907"/>
                  </a:lnTo>
                  <a:lnTo>
                    <a:pt x="1480" y="5908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02" y="6566"/>
                  </a:lnTo>
                  <a:lnTo>
                    <a:pt x="889" y="6568"/>
                  </a:lnTo>
                  <a:lnTo>
                    <a:pt x="875" y="6568"/>
                  </a:lnTo>
                  <a:lnTo>
                    <a:pt x="862" y="6566"/>
                  </a:lnTo>
                  <a:lnTo>
                    <a:pt x="848" y="6565"/>
                  </a:lnTo>
                  <a:lnTo>
                    <a:pt x="834" y="6561"/>
                  </a:lnTo>
                  <a:lnTo>
                    <a:pt x="820" y="6558"/>
                  </a:lnTo>
                  <a:lnTo>
                    <a:pt x="807" y="6552"/>
                  </a:lnTo>
                  <a:lnTo>
                    <a:pt x="793" y="6546"/>
                  </a:lnTo>
                  <a:lnTo>
                    <a:pt x="780" y="6540"/>
                  </a:lnTo>
                  <a:lnTo>
                    <a:pt x="756" y="6524"/>
                  </a:lnTo>
                  <a:lnTo>
                    <a:pt x="734" y="6508"/>
                  </a:lnTo>
                  <a:lnTo>
                    <a:pt x="724" y="6499"/>
                  </a:lnTo>
                  <a:lnTo>
                    <a:pt x="715" y="6490"/>
                  </a:lnTo>
                  <a:lnTo>
                    <a:pt x="715" y="6490"/>
                  </a:lnTo>
                  <a:lnTo>
                    <a:pt x="707" y="6479"/>
                  </a:lnTo>
                  <a:lnTo>
                    <a:pt x="699" y="6469"/>
                  </a:lnTo>
                  <a:lnTo>
                    <a:pt x="693" y="6459"/>
                  </a:lnTo>
                  <a:lnTo>
                    <a:pt x="687" y="6446"/>
                  </a:lnTo>
                  <a:lnTo>
                    <a:pt x="680" y="6435"/>
                  </a:lnTo>
                  <a:lnTo>
                    <a:pt x="676" y="6422"/>
                  </a:lnTo>
                  <a:lnTo>
                    <a:pt x="673" y="6410"/>
                  </a:lnTo>
                  <a:lnTo>
                    <a:pt x="670" y="6397"/>
                  </a:lnTo>
                  <a:lnTo>
                    <a:pt x="670" y="6397"/>
                  </a:lnTo>
                  <a:lnTo>
                    <a:pt x="669" y="6387"/>
                  </a:lnTo>
                  <a:lnTo>
                    <a:pt x="670" y="6374"/>
                  </a:lnTo>
                  <a:lnTo>
                    <a:pt x="675" y="6350"/>
                  </a:lnTo>
                  <a:lnTo>
                    <a:pt x="678" y="6337"/>
                  </a:lnTo>
                  <a:lnTo>
                    <a:pt x="679" y="6326"/>
                  </a:lnTo>
                  <a:lnTo>
                    <a:pt x="679" y="6315"/>
                  </a:lnTo>
                  <a:lnTo>
                    <a:pt x="678" y="6305"/>
                  </a:lnTo>
                  <a:lnTo>
                    <a:pt x="678" y="6305"/>
                  </a:lnTo>
                  <a:lnTo>
                    <a:pt x="648" y="6312"/>
                  </a:lnTo>
                  <a:lnTo>
                    <a:pt x="617" y="6317"/>
                  </a:lnTo>
                  <a:lnTo>
                    <a:pt x="584" y="6321"/>
                  </a:lnTo>
                  <a:lnTo>
                    <a:pt x="551" y="6323"/>
                  </a:lnTo>
                  <a:lnTo>
                    <a:pt x="533" y="6323"/>
                  </a:lnTo>
                  <a:lnTo>
                    <a:pt x="516" y="6322"/>
                  </a:lnTo>
                  <a:lnTo>
                    <a:pt x="501" y="6321"/>
                  </a:lnTo>
                  <a:lnTo>
                    <a:pt x="484" y="6318"/>
                  </a:lnTo>
                  <a:lnTo>
                    <a:pt x="469" y="6314"/>
                  </a:lnTo>
                  <a:lnTo>
                    <a:pt x="455" y="6310"/>
                  </a:lnTo>
                  <a:lnTo>
                    <a:pt x="441" y="6304"/>
                  </a:lnTo>
                  <a:lnTo>
                    <a:pt x="428" y="6297"/>
                  </a:lnTo>
                  <a:lnTo>
                    <a:pt x="428" y="6297"/>
                  </a:lnTo>
                  <a:lnTo>
                    <a:pt x="411" y="6287"/>
                  </a:lnTo>
                  <a:lnTo>
                    <a:pt x="397" y="6276"/>
                  </a:lnTo>
                  <a:lnTo>
                    <a:pt x="384" y="6263"/>
                  </a:lnTo>
                  <a:lnTo>
                    <a:pt x="373" y="6250"/>
                  </a:lnTo>
                  <a:lnTo>
                    <a:pt x="363" y="6236"/>
                  </a:lnTo>
                  <a:lnTo>
                    <a:pt x="354" y="6222"/>
                  </a:lnTo>
                  <a:lnTo>
                    <a:pt x="346" y="6207"/>
                  </a:lnTo>
                  <a:lnTo>
                    <a:pt x="341" y="6191"/>
                  </a:lnTo>
                  <a:lnTo>
                    <a:pt x="336" y="6174"/>
                  </a:lnTo>
                  <a:lnTo>
                    <a:pt x="332" y="6158"/>
                  </a:lnTo>
                  <a:lnTo>
                    <a:pt x="330" y="6141"/>
                  </a:lnTo>
                  <a:lnTo>
                    <a:pt x="330" y="6125"/>
                  </a:lnTo>
                  <a:lnTo>
                    <a:pt x="330" y="6108"/>
                  </a:lnTo>
                  <a:lnTo>
                    <a:pt x="333" y="6091"/>
                  </a:lnTo>
                  <a:lnTo>
                    <a:pt x="337" y="6073"/>
                  </a:lnTo>
                  <a:lnTo>
                    <a:pt x="342" y="6057"/>
                  </a:lnTo>
                  <a:lnTo>
                    <a:pt x="342" y="6057"/>
                  </a:lnTo>
                  <a:lnTo>
                    <a:pt x="329" y="6057"/>
                  </a:lnTo>
                  <a:lnTo>
                    <a:pt x="318" y="6059"/>
                  </a:lnTo>
                  <a:lnTo>
                    <a:pt x="305" y="6063"/>
                  </a:lnTo>
                  <a:lnTo>
                    <a:pt x="292" y="6067"/>
                  </a:lnTo>
                  <a:lnTo>
                    <a:pt x="268" y="6076"/>
                  </a:lnTo>
                  <a:lnTo>
                    <a:pt x="256" y="6080"/>
                  </a:lnTo>
                  <a:lnTo>
                    <a:pt x="243" y="6082"/>
                  </a:lnTo>
                  <a:lnTo>
                    <a:pt x="243" y="6082"/>
                  </a:lnTo>
                  <a:lnTo>
                    <a:pt x="207" y="6089"/>
                  </a:lnTo>
                  <a:lnTo>
                    <a:pt x="170" y="6093"/>
                  </a:lnTo>
                  <a:lnTo>
                    <a:pt x="151" y="6094"/>
                  </a:lnTo>
                  <a:lnTo>
                    <a:pt x="132" y="6095"/>
                  </a:lnTo>
                  <a:lnTo>
                    <a:pt x="114" y="6094"/>
                  </a:lnTo>
                  <a:lnTo>
                    <a:pt x="96" y="6093"/>
                  </a:lnTo>
                  <a:lnTo>
                    <a:pt x="96" y="6093"/>
                  </a:lnTo>
                  <a:lnTo>
                    <a:pt x="79" y="6089"/>
                  </a:lnTo>
                  <a:lnTo>
                    <a:pt x="67" y="6084"/>
                  </a:lnTo>
                  <a:lnTo>
                    <a:pt x="54" y="6076"/>
                  </a:lnTo>
                  <a:lnTo>
                    <a:pt x="43" y="6067"/>
                  </a:lnTo>
                  <a:lnTo>
                    <a:pt x="35" y="6055"/>
                  </a:lnTo>
                  <a:lnTo>
                    <a:pt x="28" y="6044"/>
                  </a:lnTo>
                  <a:lnTo>
                    <a:pt x="22" y="6031"/>
                  </a:lnTo>
                  <a:lnTo>
                    <a:pt x="18" y="6017"/>
                  </a:lnTo>
                  <a:lnTo>
                    <a:pt x="14" y="6003"/>
                  </a:lnTo>
                  <a:lnTo>
                    <a:pt x="10" y="5987"/>
                  </a:lnTo>
                  <a:lnTo>
                    <a:pt x="6" y="5957"/>
                  </a:lnTo>
                  <a:lnTo>
                    <a:pt x="4" y="5926"/>
                  </a:lnTo>
                  <a:lnTo>
                    <a:pt x="0" y="5898"/>
                  </a:lnTo>
                  <a:lnTo>
                    <a:pt x="83" y="5802"/>
                  </a:lnTo>
                  <a:lnTo>
                    <a:pt x="197" y="5671"/>
                  </a:lnTo>
                  <a:lnTo>
                    <a:pt x="197" y="5671"/>
                  </a:lnTo>
                  <a:lnTo>
                    <a:pt x="206" y="5684"/>
                  </a:lnTo>
                  <a:lnTo>
                    <a:pt x="218" y="5697"/>
                  </a:lnTo>
                  <a:lnTo>
                    <a:pt x="231" y="5708"/>
                  </a:lnTo>
                  <a:lnTo>
                    <a:pt x="237" y="5713"/>
                  </a:lnTo>
                  <a:lnTo>
                    <a:pt x="243" y="5717"/>
                  </a:lnTo>
                  <a:lnTo>
                    <a:pt x="250" y="5720"/>
                  </a:lnTo>
                  <a:lnTo>
                    <a:pt x="256" y="5721"/>
                  </a:lnTo>
                  <a:lnTo>
                    <a:pt x="261" y="5721"/>
                  </a:lnTo>
                  <a:lnTo>
                    <a:pt x="266" y="5718"/>
                  </a:lnTo>
                  <a:lnTo>
                    <a:pt x="272" y="5716"/>
                  </a:lnTo>
                  <a:lnTo>
                    <a:pt x="277" y="5710"/>
                  </a:lnTo>
                  <a:lnTo>
                    <a:pt x="281" y="5702"/>
                  </a:lnTo>
                  <a:lnTo>
                    <a:pt x="283" y="5692"/>
                  </a:lnTo>
                  <a:lnTo>
                    <a:pt x="283" y="5692"/>
                  </a:lnTo>
                  <a:lnTo>
                    <a:pt x="284" y="5685"/>
                  </a:lnTo>
                  <a:lnTo>
                    <a:pt x="284" y="5677"/>
                  </a:lnTo>
                  <a:lnTo>
                    <a:pt x="282" y="5662"/>
                  </a:lnTo>
                  <a:lnTo>
                    <a:pt x="278" y="5648"/>
                  </a:lnTo>
                  <a:lnTo>
                    <a:pt x="274" y="5633"/>
                  </a:lnTo>
                  <a:lnTo>
                    <a:pt x="270" y="5619"/>
                  </a:lnTo>
                  <a:lnTo>
                    <a:pt x="268" y="5603"/>
                  </a:lnTo>
                  <a:lnTo>
                    <a:pt x="269" y="5596"/>
                  </a:lnTo>
                  <a:lnTo>
                    <a:pt x="270" y="5589"/>
                  </a:lnTo>
                  <a:lnTo>
                    <a:pt x="273" y="5581"/>
                  </a:lnTo>
                  <a:lnTo>
                    <a:pt x="277" y="5572"/>
                  </a:lnTo>
                  <a:lnTo>
                    <a:pt x="279" y="5571"/>
                  </a:lnTo>
                  <a:lnTo>
                    <a:pt x="279" y="5571"/>
                  </a:lnTo>
                  <a:lnTo>
                    <a:pt x="287" y="5583"/>
                  </a:lnTo>
                  <a:lnTo>
                    <a:pt x="296" y="5593"/>
                  </a:lnTo>
                  <a:lnTo>
                    <a:pt x="305" y="5602"/>
                  </a:lnTo>
                  <a:lnTo>
                    <a:pt x="315" y="5610"/>
                  </a:lnTo>
                  <a:lnTo>
                    <a:pt x="327" y="5613"/>
                  </a:lnTo>
                  <a:lnTo>
                    <a:pt x="332" y="5615"/>
                  </a:lnTo>
                  <a:lnTo>
                    <a:pt x="338" y="5615"/>
                  </a:lnTo>
                  <a:lnTo>
                    <a:pt x="343" y="5613"/>
                  </a:lnTo>
                  <a:lnTo>
                    <a:pt x="350" y="5612"/>
                  </a:lnTo>
                  <a:lnTo>
                    <a:pt x="356" y="5608"/>
                  </a:lnTo>
                  <a:lnTo>
                    <a:pt x="363" y="5604"/>
                  </a:lnTo>
                  <a:lnTo>
                    <a:pt x="363" y="5604"/>
                  </a:lnTo>
                  <a:lnTo>
                    <a:pt x="369" y="5598"/>
                  </a:lnTo>
                  <a:lnTo>
                    <a:pt x="375" y="5590"/>
                  </a:lnTo>
                  <a:lnTo>
                    <a:pt x="379" y="5583"/>
                  </a:lnTo>
                  <a:lnTo>
                    <a:pt x="380" y="5574"/>
                  </a:lnTo>
                  <a:lnTo>
                    <a:pt x="382" y="5565"/>
                  </a:lnTo>
                  <a:lnTo>
                    <a:pt x="382" y="5556"/>
                  </a:lnTo>
                  <a:lnTo>
                    <a:pt x="378" y="5537"/>
                  </a:lnTo>
                  <a:lnTo>
                    <a:pt x="373" y="5517"/>
                  </a:lnTo>
                  <a:lnTo>
                    <a:pt x="368" y="5497"/>
                  </a:lnTo>
                  <a:lnTo>
                    <a:pt x="364" y="5478"/>
                  </a:lnTo>
                  <a:lnTo>
                    <a:pt x="363" y="5469"/>
                  </a:lnTo>
                  <a:lnTo>
                    <a:pt x="363" y="5460"/>
                  </a:lnTo>
                  <a:lnTo>
                    <a:pt x="365" y="5458"/>
                  </a:lnTo>
                  <a:lnTo>
                    <a:pt x="365" y="5458"/>
                  </a:lnTo>
                  <a:lnTo>
                    <a:pt x="373" y="5467"/>
                  </a:lnTo>
                  <a:lnTo>
                    <a:pt x="382" y="5475"/>
                  </a:lnTo>
                  <a:lnTo>
                    <a:pt x="392" y="5482"/>
                  </a:lnTo>
                  <a:lnTo>
                    <a:pt x="402" y="5485"/>
                  </a:lnTo>
                  <a:lnTo>
                    <a:pt x="402" y="5485"/>
                  </a:lnTo>
                  <a:lnTo>
                    <a:pt x="414" y="5488"/>
                  </a:lnTo>
                  <a:lnTo>
                    <a:pt x="423" y="5488"/>
                  </a:lnTo>
                  <a:lnTo>
                    <a:pt x="430" y="5487"/>
                  </a:lnTo>
                  <a:lnTo>
                    <a:pt x="434" y="5482"/>
                  </a:lnTo>
                  <a:lnTo>
                    <a:pt x="438" y="5475"/>
                  </a:lnTo>
                  <a:lnTo>
                    <a:pt x="439" y="5467"/>
                  </a:lnTo>
                  <a:lnTo>
                    <a:pt x="438" y="5458"/>
                  </a:lnTo>
                  <a:lnTo>
                    <a:pt x="437" y="5449"/>
                  </a:lnTo>
                  <a:lnTo>
                    <a:pt x="432" y="5429"/>
                  </a:lnTo>
                  <a:lnTo>
                    <a:pt x="425" y="5408"/>
                  </a:lnTo>
                  <a:lnTo>
                    <a:pt x="414" y="5379"/>
                  </a:lnTo>
                  <a:lnTo>
                    <a:pt x="414" y="5379"/>
                  </a:lnTo>
                  <a:lnTo>
                    <a:pt x="411" y="5364"/>
                  </a:lnTo>
                  <a:lnTo>
                    <a:pt x="410" y="5347"/>
                  </a:lnTo>
                  <a:lnTo>
                    <a:pt x="411" y="5332"/>
                  </a:lnTo>
                  <a:lnTo>
                    <a:pt x="414" y="5324"/>
                  </a:lnTo>
                  <a:lnTo>
                    <a:pt x="416" y="5316"/>
                  </a:lnTo>
                  <a:lnTo>
                    <a:pt x="419" y="5310"/>
                  </a:lnTo>
                  <a:lnTo>
                    <a:pt x="424" y="5303"/>
                  </a:lnTo>
                  <a:lnTo>
                    <a:pt x="429" y="5298"/>
                  </a:lnTo>
                  <a:lnTo>
                    <a:pt x="436" y="5294"/>
                  </a:lnTo>
                  <a:lnTo>
                    <a:pt x="442" y="5291"/>
                  </a:lnTo>
                  <a:lnTo>
                    <a:pt x="451" y="5288"/>
                  </a:lnTo>
                  <a:lnTo>
                    <a:pt x="460" y="5288"/>
                  </a:lnTo>
                  <a:lnTo>
                    <a:pt x="471" y="5288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5FEAAE59-6A0E-7D0E-24B5-66767918F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571"/>
              <a:ext cx="2834" cy="3283"/>
            </a:xfrm>
            <a:custGeom>
              <a:avLst/>
              <a:gdLst>
                <a:gd name="T0" fmla="*/ 4719 w 5668"/>
                <a:gd name="T1" fmla="*/ 7 h 6568"/>
                <a:gd name="T2" fmla="*/ 4917 w 5668"/>
                <a:gd name="T3" fmla="*/ 89 h 6568"/>
                <a:gd name="T4" fmla="*/ 5344 w 5668"/>
                <a:gd name="T5" fmla="*/ 377 h 6568"/>
                <a:gd name="T6" fmla="*/ 5527 w 5668"/>
                <a:gd name="T7" fmla="*/ 551 h 6568"/>
                <a:gd name="T8" fmla="*/ 3464 w 5668"/>
                <a:gd name="T9" fmla="*/ 3468 h 6568"/>
                <a:gd name="T10" fmla="*/ 3161 w 5668"/>
                <a:gd name="T11" fmla="*/ 3687 h 6568"/>
                <a:gd name="T12" fmla="*/ 3049 w 5668"/>
                <a:gd name="T13" fmla="*/ 3816 h 6568"/>
                <a:gd name="T14" fmla="*/ 2944 w 5668"/>
                <a:gd name="T15" fmla="*/ 4020 h 6568"/>
                <a:gd name="T16" fmla="*/ 2699 w 5668"/>
                <a:gd name="T17" fmla="*/ 4370 h 6568"/>
                <a:gd name="T18" fmla="*/ 1724 w 5668"/>
                <a:gd name="T19" fmla="*/ 5406 h 6568"/>
                <a:gd name="T20" fmla="*/ 1622 w 5668"/>
                <a:gd name="T21" fmla="*/ 5287 h 6568"/>
                <a:gd name="T22" fmla="*/ 1592 w 5668"/>
                <a:gd name="T23" fmla="*/ 5309 h 6568"/>
                <a:gd name="T24" fmla="*/ 1614 w 5668"/>
                <a:gd name="T25" fmla="*/ 5460 h 6568"/>
                <a:gd name="T26" fmla="*/ 1608 w 5668"/>
                <a:gd name="T27" fmla="*/ 5528 h 6568"/>
                <a:gd name="T28" fmla="*/ 1539 w 5668"/>
                <a:gd name="T29" fmla="*/ 5517 h 6568"/>
                <a:gd name="T30" fmla="*/ 1355 w 5668"/>
                <a:gd name="T31" fmla="*/ 5415 h 6568"/>
                <a:gd name="T32" fmla="*/ 1197 w 5668"/>
                <a:gd name="T33" fmla="*/ 5288 h 6568"/>
                <a:gd name="T34" fmla="*/ 1129 w 5668"/>
                <a:gd name="T35" fmla="*/ 5282 h 6568"/>
                <a:gd name="T36" fmla="*/ 1138 w 5668"/>
                <a:gd name="T37" fmla="*/ 5348 h 6568"/>
                <a:gd name="T38" fmla="*/ 1266 w 5668"/>
                <a:gd name="T39" fmla="*/ 5497 h 6568"/>
                <a:gd name="T40" fmla="*/ 1162 w 5668"/>
                <a:gd name="T41" fmla="*/ 5434 h 6568"/>
                <a:gd name="T42" fmla="*/ 1040 w 5668"/>
                <a:gd name="T43" fmla="*/ 5376 h 6568"/>
                <a:gd name="T44" fmla="*/ 1012 w 5668"/>
                <a:gd name="T45" fmla="*/ 5423 h 6568"/>
                <a:gd name="T46" fmla="*/ 1086 w 5668"/>
                <a:gd name="T47" fmla="*/ 5526 h 6568"/>
                <a:gd name="T48" fmla="*/ 1033 w 5668"/>
                <a:gd name="T49" fmla="*/ 5528 h 6568"/>
                <a:gd name="T50" fmla="*/ 1020 w 5668"/>
                <a:gd name="T51" fmla="*/ 5578 h 6568"/>
                <a:gd name="T52" fmla="*/ 1092 w 5668"/>
                <a:gd name="T53" fmla="*/ 5639 h 6568"/>
                <a:gd name="T54" fmla="*/ 1266 w 5668"/>
                <a:gd name="T55" fmla="*/ 5720 h 6568"/>
                <a:gd name="T56" fmla="*/ 1340 w 5668"/>
                <a:gd name="T57" fmla="*/ 5789 h 6568"/>
                <a:gd name="T58" fmla="*/ 1254 w 5668"/>
                <a:gd name="T59" fmla="*/ 5802 h 6568"/>
                <a:gd name="T60" fmla="*/ 1135 w 5668"/>
                <a:gd name="T61" fmla="*/ 5781 h 6568"/>
                <a:gd name="T62" fmla="*/ 1099 w 5668"/>
                <a:gd name="T63" fmla="*/ 5804 h 6568"/>
                <a:gd name="T64" fmla="*/ 1152 w 5668"/>
                <a:gd name="T65" fmla="*/ 5858 h 6568"/>
                <a:gd name="T66" fmla="*/ 1358 w 5668"/>
                <a:gd name="T67" fmla="*/ 5903 h 6568"/>
                <a:gd name="T68" fmla="*/ 875 w 5668"/>
                <a:gd name="T69" fmla="*/ 6568 h 6568"/>
                <a:gd name="T70" fmla="*/ 756 w 5668"/>
                <a:gd name="T71" fmla="*/ 6524 h 6568"/>
                <a:gd name="T72" fmla="*/ 687 w 5668"/>
                <a:gd name="T73" fmla="*/ 6446 h 6568"/>
                <a:gd name="T74" fmla="*/ 675 w 5668"/>
                <a:gd name="T75" fmla="*/ 6350 h 6568"/>
                <a:gd name="T76" fmla="*/ 584 w 5668"/>
                <a:gd name="T77" fmla="*/ 6321 h 6568"/>
                <a:gd name="T78" fmla="*/ 441 w 5668"/>
                <a:gd name="T79" fmla="*/ 6304 h 6568"/>
                <a:gd name="T80" fmla="*/ 354 w 5668"/>
                <a:gd name="T81" fmla="*/ 6222 h 6568"/>
                <a:gd name="T82" fmla="*/ 333 w 5668"/>
                <a:gd name="T83" fmla="*/ 6091 h 6568"/>
                <a:gd name="T84" fmla="*/ 268 w 5668"/>
                <a:gd name="T85" fmla="*/ 6076 h 6568"/>
                <a:gd name="T86" fmla="*/ 114 w 5668"/>
                <a:gd name="T87" fmla="*/ 6094 h 6568"/>
                <a:gd name="T88" fmla="*/ 28 w 5668"/>
                <a:gd name="T89" fmla="*/ 6044 h 6568"/>
                <a:gd name="T90" fmla="*/ 83 w 5668"/>
                <a:gd name="T91" fmla="*/ 5802 h 6568"/>
                <a:gd name="T92" fmla="*/ 250 w 5668"/>
                <a:gd name="T93" fmla="*/ 5720 h 6568"/>
                <a:gd name="T94" fmla="*/ 283 w 5668"/>
                <a:gd name="T95" fmla="*/ 5692 h 6568"/>
                <a:gd name="T96" fmla="*/ 269 w 5668"/>
                <a:gd name="T97" fmla="*/ 5596 h 6568"/>
                <a:gd name="T98" fmla="*/ 305 w 5668"/>
                <a:gd name="T99" fmla="*/ 5602 h 6568"/>
                <a:gd name="T100" fmla="*/ 363 w 5668"/>
                <a:gd name="T101" fmla="*/ 5604 h 6568"/>
                <a:gd name="T102" fmla="*/ 378 w 5668"/>
                <a:gd name="T103" fmla="*/ 5537 h 6568"/>
                <a:gd name="T104" fmla="*/ 373 w 5668"/>
                <a:gd name="T105" fmla="*/ 5467 h 6568"/>
                <a:gd name="T106" fmla="*/ 434 w 5668"/>
                <a:gd name="T107" fmla="*/ 5482 h 6568"/>
                <a:gd name="T108" fmla="*/ 414 w 5668"/>
                <a:gd name="T109" fmla="*/ 5379 h 6568"/>
                <a:gd name="T110" fmla="*/ 429 w 5668"/>
                <a:gd name="T111" fmla="*/ 5298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68" h="6568">
                  <a:moveTo>
                    <a:pt x="471" y="5288"/>
                  </a:moveTo>
                  <a:lnTo>
                    <a:pt x="471" y="5286"/>
                  </a:lnTo>
                  <a:lnTo>
                    <a:pt x="500" y="5250"/>
                  </a:lnTo>
                  <a:lnTo>
                    <a:pt x="1721" y="3733"/>
                  </a:lnTo>
                  <a:lnTo>
                    <a:pt x="2250" y="3075"/>
                  </a:lnTo>
                  <a:lnTo>
                    <a:pt x="2510" y="2751"/>
                  </a:lnTo>
                  <a:lnTo>
                    <a:pt x="2510" y="2751"/>
                  </a:lnTo>
                  <a:lnTo>
                    <a:pt x="4719" y="7"/>
                  </a:lnTo>
                  <a:lnTo>
                    <a:pt x="4719" y="7"/>
                  </a:lnTo>
                  <a:lnTo>
                    <a:pt x="4719" y="0"/>
                  </a:lnTo>
                  <a:lnTo>
                    <a:pt x="4719" y="0"/>
                  </a:lnTo>
                  <a:lnTo>
                    <a:pt x="4753" y="13"/>
                  </a:lnTo>
                  <a:lnTo>
                    <a:pt x="4787" y="27"/>
                  </a:lnTo>
                  <a:lnTo>
                    <a:pt x="4820" y="41"/>
                  </a:lnTo>
                  <a:lnTo>
                    <a:pt x="4853" y="57"/>
                  </a:lnTo>
                  <a:lnTo>
                    <a:pt x="4917" y="89"/>
                  </a:lnTo>
                  <a:lnTo>
                    <a:pt x="4981" y="123"/>
                  </a:lnTo>
                  <a:lnTo>
                    <a:pt x="5043" y="160"/>
                  </a:lnTo>
                  <a:lnTo>
                    <a:pt x="5103" y="200"/>
                  </a:lnTo>
                  <a:lnTo>
                    <a:pt x="5163" y="241"/>
                  </a:lnTo>
                  <a:lnTo>
                    <a:pt x="5222" y="285"/>
                  </a:lnTo>
                  <a:lnTo>
                    <a:pt x="5222" y="285"/>
                  </a:lnTo>
                  <a:lnTo>
                    <a:pt x="5303" y="346"/>
                  </a:lnTo>
                  <a:lnTo>
                    <a:pt x="5344" y="377"/>
                  </a:lnTo>
                  <a:lnTo>
                    <a:pt x="5384" y="409"/>
                  </a:lnTo>
                  <a:lnTo>
                    <a:pt x="5423" y="441"/>
                  </a:lnTo>
                  <a:lnTo>
                    <a:pt x="5460" y="476"/>
                  </a:lnTo>
                  <a:lnTo>
                    <a:pt x="5477" y="495"/>
                  </a:lnTo>
                  <a:lnTo>
                    <a:pt x="5495" y="513"/>
                  </a:lnTo>
                  <a:lnTo>
                    <a:pt x="5512" y="532"/>
                  </a:lnTo>
                  <a:lnTo>
                    <a:pt x="5527" y="551"/>
                  </a:lnTo>
                  <a:lnTo>
                    <a:pt x="5527" y="551"/>
                  </a:lnTo>
                  <a:lnTo>
                    <a:pt x="5548" y="582"/>
                  </a:lnTo>
                  <a:lnTo>
                    <a:pt x="5568" y="613"/>
                  </a:lnTo>
                  <a:lnTo>
                    <a:pt x="5587" y="645"/>
                  </a:lnTo>
                  <a:lnTo>
                    <a:pt x="5605" y="678"/>
                  </a:lnTo>
                  <a:lnTo>
                    <a:pt x="5622" y="711"/>
                  </a:lnTo>
                  <a:lnTo>
                    <a:pt x="5637" y="745"/>
                  </a:lnTo>
                  <a:lnTo>
                    <a:pt x="5668" y="812"/>
                  </a:lnTo>
                  <a:lnTo>
                    <a:pt x="3464" y="3468"/>
                  </a:lnTo>
                  <a:lnTo>
                    <a:pt x="3357" y="3596"/>
                  </a:lnTo>
                  <a:lnTo>
                    <a:pt x="3357" y="3596"/>
                  </a:lnTo>
                  <a:lnTo>
                    <a:pt x="3327" y="3607"/>
                  </a:lnTo>
                  <a:lnTo>
                    <a:pt x="3295" y="3620"/>
                  </a:lnTo>
                  <a:lnTo>
                    <a:pt x="3258" y="3637"/>
                  </a:lnTo>
                  <a:lnTo>
                    <a:pt x="3217" y="3655"/>
                  </a:lnTo>
                  <a:lnTo>
                    <a:pt x="3179" y="3677"/>
                  </a:lnTo>
                  <a:lnTo>
                    <a:pt x="3161" y="3687"/>
                  </a:lnTo>
                  <a:lnTo>
                    <a:pt x="3144" y="3697"/>
                  </a:lnTo>
                  <a:lnTo>
                    <a:pt x="3130" y="3709"/>
                  </a:lnTo>
                  <a:lnTo>
                    <a:pt x="3120" y="3719"/>
                  </a:lnTo>
                  <a:lnTo>
                    <a:pt x="3120" y="3719"/>
                  </a:lnTo>
                  <a:lnTo>
                    <a:pt x="3104" y="3737"/>
                  </a:lnTo>
                  <a:lnTo>
                    <a:pt x="3086" y="3760"/>
                  </a:lnTo>
                  <a:lnTo>
                    <a:pt x="3068" y="3787"/>
                  </a:lnTo>
                  <a:lnTo>
                    <a:pt x="3049" y="3816"/>
                  </a:lnTo>
                  <a:lnTo>
                    <a:pt x="3030" y="3848"/>
                  </a:lnTo>
                  <a:lnTo>
                    <a:pt x="3011" y="3880"/>
                  </a:lnTo>
                  <a:lnTo>
                    <a:pt x="2993" y="3914"/>
                  </a:lnTo>
                  <a:lnTo>
                    <a:pt x="2976" y="3946"/>
                  </a:lnTo>
                  <a:lnTo>
                    <a:pt x="2976" y="3946"/>
                  </a:lnTo>
                  <a:lnTo>
                    <a:pt x="2958" y="3985"/>
                  </a:lnTo>
                  <a:lnTo>
                    <a:pt x="2944" y="4020"/>
                  </a:lnTo>
                  <a:lnTo>
                    <a:pt x="2944" y="4020"/>
                  </a:lnTo>
                  <a:lnTo>
                    <a:pt x="2936" y="4038"/>
                  </a:lnTo>
                  <a:lnTo>
                    <a:pt x="2925" y="4061"/>
                  </a:lnTo>
                  <a:lnTo>
                    <a:pt x="2908" y="4088"/>
                  </a:lnTo>
                  <a:lnTo>
                    <a:pt x="2888" y="4117"/>
                  </a:lnTo>
                  <a:lnTo>
                    <a:pt x="2842" y="4184"/>
                  </a:lnTo>
                  <a:lnTo>
                    <a:pt x="2792" y="4252"/>
                  </a:lnTo>
                  <a:lnTo>
                    <a:pt x="2742" y="4316"/>
                  </a:lnTo>
                  <a:lnTo>
                    <a:pt x="2699" y="4370"/>
                  </a:lnTo>
                  <a:lnTo>
                    <a:pt x="2658" y="4421"/>
                  </a:lnTo>
                  <a:lnTo>
                    <a:pt x="1812" y="5520"/>
                  </a:lnTo>
                  <a:lnTo>
                    <a:pt x="1812" y="5520"/>
                  </a:lnTo>
                  <a:lnTo>
                    <a:pt x="1790" y="5493"/>
                  </a:lnTo>
                  <a:lnTo>
                    <a:pt x="1768" y="5464"/>
                  </a:lnTo>
                  <a:lnTo>
                    <a:pt x="1746" y="5435"/>
                  </a:lnTo>
                  <a:lnTo>
                    <a:pt x="1724" y="5406"/>
                  </a:lnTo>
                  <a:lnTo>
                    <a:pt x="1724" y="5406"/>
                  </a:lnTo>
                  <a:lnTo>
                    <a:pt x="1704" y="5376"/>
                  </a:lnTo>
                  <a:lnTo>
                    <a:pt x="1690" y="5357"/>
                  </a:lnTo>
                  <a:lnTo>
                    <a:pt x="1676" y="5337"/>
                  </a:lnTo>
                  <a:lnTo>
                    <a:pt x="1660" y="5316"/>
                  </a:lnTo>
                  <a:lnTo>
                    <a:pt x="1644" y="5301"/>
                  </a:lnTo>
                  <a:lnTo>
                    <a:pt x="1636" y="5294"/>
                  </a:lnTo>
                  <a:lnTo>
                    <a:pt x="1630" y="5289"/>
                  </a:lnTo>
                  <a:lnTo>
                    <a:pt x="1622" y="5287"/>
                  </a:lnTo>
                  <a:lnTo>
                    <a:pt x="1616" y="5286"/>
                  </a:lnTo>
                  <a:lnTo>
                    <a:pt x="1616" y="5286"/>
                  </a:lnTo>
                  <a:lnTo>
                    <a:pt x="1610" y="5286"/>
                  </a:lnTo>
                  <a:lnTo>
                    <a:pt x="1607" y="5287"/>
                  </a:lnTo>
                  <a:lnTo>
                    <a:pt x="1603" y="5289"/>
                  </a:lnTo>
                  <a:lnTo>
                    <a:pt x="1600" y="5292"/>
                  </a:lnTo>
                  <a:lnTo>
                    <a:pt x="1595" y="5300"/>
                  </a:lnTo>
                  <a:lnTo>
                    <a:pt x="1592" y="5309"/>
                  </a:lnTo>
                  <a:lnTo>
                    <a:pt x="1591" y="5320"/>
                  </a:lnTo>
                  <a:lnTo>
                    <a:pt x="1590" y="5333"/>
                  </a:lnTo>
                  <a:lnTo>
                    <a:pt x="1591" y="5347"/>
                  </a:lnTo>
                  <a:lnTo>
                    <a:pt x="1592" y="5362"/>
                  </a:lnTo>
                  <a:lnTo>
                    <a:pt x="1599" y="5393"/>
                  </a:lnTo>
                  <a:lnTo>
                    <a:pt x="1605" y="5421"/>
                  </a:lnTo>
                  <a:lnTo>
                    <a:pt x="1610" y="5444"/>
                  </a:lnTo>
                  <a:lnTo>
                    <a:pt x="1614" y="5460"/>
                  </a:lnTo>
                  <a:lnTo>
                    <a:pt x="1614" y="5460"/>
                  </a:lnTo>
                  <a:lnTo>
                    <a:pt x="1616" y="5479"/>
                  </a:lnTo>
                  <a:lnTo>
                    <a:pt x="1617" y="5498"/>
                  </a:lnTo>
                  <a:lnTo>
                    <a:pt x="1617" y="5507"/>
                  </a:lnTo>
                  <a:lnTo>
                    <a:pt x="1616" y="5516"/>
                  </a:lnTo>
                  <a:lnTo>
                    <a:pt x="1613" y="5522"/>
                  </a:lnTo>
                  <a:lnTo>
                    <a:pt x="1610" y="5525"/>
                  </a:lnTo>
                  <a:lnTo>
                    <a:pt x="1608" y="5528"/>
                  </a:lnTo>
                  <a:lnTo>
                    <a:pt x="1608" y="5528"/>
                  </a:lnTo>
                  <a:lnTo>
                    <a:pt x="1600" y="5530"/>
                  </a:lnTo>
                  <a:lnTo>
                    <a:pt x="1592" y="5531"/>
                  </a:lnTo>
                  <a:lnTo>
                    <a:pt x="1582" y="5530"/>
                  </a:lnTo>
                  <a:lnTo>
                    <a:pt x="1573" y="5529"/>
                  </a:lnTo>
                  <a:lnTo>
                    <a:pt x="1554" y="5522"/>
                  </a:lnTo>
                  <a:lnTo>
                    <a:pt x="1539" y="5517"/>
                  </a:lnTo>
                  <a:lnTo>
                    <a:pt x="1539" y="5517"/>
                  </a:lnTo>
                  <a:lnTo>
                    <a:pt x="1514" y="5510"/>
                  </a:lnTo>
                  <a:lnTo>
                    <a:pt x="1490" y="5499"/>
                  </a:lnTo>
                  <a:lnTo>
                    <a:pt x="1466" y="5488"/>
                  </a:lnTo>
                  <a:lnTo>
                    <a:pt x="1443" y="5475"/>
                  </a:lnTo>
                  <a:lnTo>
                    <a:pt x="1419" y="5461"/>
                  </a:lnTo>
                  <a:lnTo>
                    <a:pt x="1398" y="5446"/>
                  </a:lnTo>
                  <a:lnTo>
                    <a:pt x="1376" y="5430"/>
                  </a:lnTo>
                  <a:lnTo>
                    <a:pt x="1355" y="5415"/>
                  </a:lnTo>
                  <a:lnTo>
                    <a:pt x="1355" y="5415"/>
                  </a:lnTo>
                  <a:lnTo>
                    <a:pt x="1321" y="5384"/>
                  </a:lnTo>
                  <a:lnTo>
                    <a:pt x="1286" y="5353"/>
                  </a:lnTo>
                  <a:lnTo>
                    <a:pt x="1252" y="5324"/>
                  </a:lnTo>
                  <a:lnTo>
                    <a:pt x="1232" y="5310"/>
                  </a:lnTo>
                  <a:lnTo>
                    <a:pt x="1213" y="5297"/>
                  </a:lnTo>
                  <a:lnTo>
                    <a:pt x="1213" y="5297"/>
                  </a:lnTo>
                  <a:lnTo>
                    <a:pt x="1197" y="5288"/>
                  </a:lnTo>
                  <a:lnTo>
                    <a:pt x="1180" y="5279"/>
                  </a:lnTo>
                  <a:lnTo>
                    <a:pt x="1171" y="5277"/>
                  </a:lnTo>
                  <a:lnTo>
                    <a:pt x="1162" y="5275"/>
                  </a:lnTo>
                  <a:lnTo>
                    <a:pt x="1153" y="5274"/>
                  </a:lnTo>
                  <a:lnTo>
                    <a:pt x="1145" y="5274"/>
                  </a:lnTo>
                  <a:lnTo>
                    <a:pt x="1139" y="5275"/>
                  </a:lnTo>
                  <a:lnTo>
                    <a:pt x="1133" y="5278"/>
                  </a:lnTo>
                  <a:lnTo>
                    <a:pt x="1129" y="5282"/>
                  </a:lnTo>
                  <a:lnTo>
                    <a:pt x="1125" y="5287"/>
                  </a:lnTo>
                  <a:lnTo>
                    <a:pt x="1122" y="5294"/>
                  </a:lnTo>
                  <a:lnTo>
                    <a:pt x="1122" y="5303"/>
                  </a:lnTo>
                  <a:lnTo>
                    <a:pt x="1124" y="5314"/>
                  </a:lnTo>
                  <a:lnTo>
                    <a:pt x="1127" y="5327"/>
                  </a:lnTo>
                  <a:lnTo>
                    <a:pt x="1127" y="5327"/>
                  </a:lnTo>
                  <a:lnTo>
                    <a:pt x="1133" y="5338"/>
                  </a:lnTo>
                  <a:lnTo>
                    <a:pt x="1138" y="5348"/>
                  </a:lnTo>
                  <a:lnTo>
                    <a:pt x="1150" y="5369"/>
                  </a:lnTo>
                  <a:lnTo>
                    <a:pt x="1165" y="5389"/>
                  </a:lnTo>
                  <a:lnTo>
                    <a:pt x="1181" y="5408"/>
                  </a:lnTo>
                  <a:lnTo>
                    <a:pt x="1198" y="5428"/>
                  </a:lnTo>
                  <a:lnTo>
                    <a:pt x="1216" y="5446"/>
                  </a:lnTo>
                  <a:lnTo>
                    <a:pt x="1249" y="5480"/>
                  </a:lnTo>
                  <a:lnTo>
                    <a:pt x="1249" y="5480"/>
                  </a:lnTo>
                  <a:lnTo>
                    <a:pt x="1266" y="5497"/>
                  </a:lnTo>
                  <a:lnTo>
                    <a:pt x="1282" y="5512"/>
                  </a:lnTo>
                  <a:lnTo>
                    <a:pt x="1282" y="5514"/>
                  </a:lnTo>
                  <a:lnTo>
                    <a:pt x="1282" y="5514"/>
                  </a:lnTo>
                  <a:lnTo>
                    <a:pt x="1268" y="5502"/>
                  </a:lnTo>
                  <a:lnTo>
                    <a:pt x="1254" y="5490"/>
                  </a:lnTo>
                  <a:lnTo>
                    <a:pt x="1223" y="5471"/>
                  </a:lnTo>
                  <a:lnTo>
                    <a:pt x="1162" y="5434"/>
                  </a:lnTo>
                  <a:lnTo>
                    <a:pt x="1162" y="5434"/>
                  </a:lnTo>
                  <a:lnTo>
                    <a:pt x="1130" y="5411"/>
                  </a:lnTo>
                  <a:lnTo>
                    <a:pt x="1111" y="5397"/>
                  </a:lnTo>
                  <a:lnTo>
                    <a:pt x="1090" y="5387"/>
                  </a:lnTo>
                  <a:lnTo>
                    <a:pt x="1080" y="5382"/>
                  </a:lnTo>
                  <a:lnTo>
                    <a:pt x="1070" y="5378"/>
                  </a:lnTo>
                  <a:lnTo>
                    <a:pt x="1059" y="5376"/>
                  </a:lnTo>
                  <a:lnTo>
                    <a:pt x="1049" y="5375"/>
                  </a:lnTo>
                  <a:lnTo>
                    <a:pt x="1040" y="5376"/>
                  </a:lnTo>
                  <a:lnTo>
                    <a:pt x="1031" y="5380"/>
                  </a:lnTo>
                  <a:lnTo>
                    <a:pt x="1024" y="5387"/>
                  </a:lnTo>
                  <a:lnTo>
                    <a:pt x="1017" y="5394"/>
                  </a:lnTo>
                  <a:lnTo>
                    <a:pt x="1017" y="5394"/>
                  </a:lnTo>
                  <a:lnTo>
                    <a:pt x="1013" y="5401"/>
                  </a:lnTo>
                  <a:lnTo>
                    <a:pt x="1012" y="5407"/>
                  </a:lnTo>
                  <a:lnTo>
                    <a:pt x="1012" y="5415"/>
                  </a:lnTo>
                  <a:lnTo>
                    <a:pt x="1012" y="5423"/>
                  </a:lnTo>
                  <a:lnTo>
                    <a:pt x="1015" y="5430"/>
                  </a:lnTo>
                  <a:lnTo>
                    <a:pt x="1018" y="5438"/>
                  </a:lnTo>
                  <a:lnTo>
                    <a:pt x="1027" y="5455"/>
                  </a:lnTo>
                  <a:lnTo>
                    <a:pt x="1042" y="5471"/>
                  </a:lnTo>
                  <a:lnTo>
                    <a:pt x="1057" y="5489"/>
                  </a:lnTo>
                  <a:lnTo>
                    <a:pt x="1076" y="5507"/>
                  </a:lnTo>
                  <a:lnTo>
                    <a:pt x="1097" y="5525"/>
                  </a:lnTo>
                  <a:lnTo>
                    <a:pt x="1086" y="5526"/>
                  </a:lnTo>
                  <a:lnTo>
                    <a:pt x="1086" y="5526"/>
                  </a:lnTo>
                  <a:lnTo>
                    <a:pt x="1077" y="5522"/>
                  </a:lnTo>
                  <a:lnTo>
                    <a:pt x="1070" y="5521"/>
                  </a:lnTo>
                  <a:lnTo>
                    <a:pt x="1061" y="5520"/>
                  </a:lnTo>
                  <a:lnTo>
                    <a:pt x="1053" y="5521"/>
                  </a:lnTo>
                  <a:lnTo>
                    <a:pt x="1045" y="5522"/>
                  </a:lnTo>
                  <a:lnTo>
                    <a:pt x="1039" y="5524"/>
                  </a:lnTo>
                  <a:lnTo>
                    <a:pt x="1033" y="5528"/>
                  </a:lnTo>
                  <a:lnTo>
                    <a:pt x="1026" y="5531"/>
                  </a:lnTo>
                  <a:lnTo>
                    <a:pt x="1021" y="5537"/>
                  </a:lnTo>
                  <a:lnTo>
                    <a:pt x="1018" y="5542"/>
                  </a:lnTo>
                  <a:lnTo>
                    <a:pt x="1016" y="5548"/>
                  </a:lnTo>
                  <a:lnTo>
                    <a:pt x="1015" y="5555"/>
                  </a:lnTo>
                  <a:lnTo>
                    <a:pt x="1015" y="5562"/>
                  </a:lnTo>
                  <a:lnTo>
                    <a:pt x="1016" y="5570"/>
                  </a:lnTo>
                  <a:lnTo>
                    <a:pt x="1020" y="5578"/>
                  </a:lnTo>
                  <a:lnTo>
                    <a:pt x="1025" y="5587"/>
                  </a:lnTo>
                  <a:lnTo>
                    <a:pt x="1025" y="5587"/>
                  </a:lnTo>
                  <a:lnTo>
                    <a:pt x="1030" y="5594"/>
                  </a:lnTo>
                  <a:lnTo>
                    <a:pt x="1036" y="5602"/>
                  </a:lnTo>
                  <a:lnTo>
                    <a:pt x="1044" y="5610"/>
                  </a:lnTo>
                  <a:lnTo>
                    <a:pt x="1053" y="5616"/>
                  </a:lnTo>
                  <a:lnTo>
                    <a:pt x="1072" y="5628"/>
                  </a:lnTo>
                  <a:lnTo>
                    <a:pt x="1092" y="5639"/>
                  </a:lnTo>
                  <a:lnTo>
                    <a:pt x="1113" y="5648"/>
                  </a:lnTo>
                  <a:lnTo>
                    <a:pt x="1134" y="5657"/>
                  </a:lnTo>
                  <a:lnTo>
                    <a:pt x="1153" y="5666"/>
                  </a:lnTo>
                  <a:lnTo>
                    <a:pt x="1171" y="5674"/>
                  </a:lnTo>
                  <a:lnTo>
                    <a:pt x="1171" y="5674"/>
                  </a:lnTo>
                  <a:lnTo>
                    <a:pt x="1209" y="5693"/>
                  </a:lnTo>
                  <a:lnTo>
                    <a:pt x="1247" y="5711"/>
                  </a:lnTo>
                  <a:lnTo>
                    <a:pt x="1266" y="5720"/>
                  </a:lnTo>
                  <a:lnTo>
                    <a:pt x="1284" y="5730"/>
                  </a:lnTo>
                  <a:lnTo>
                    <a:pt x="1302" y="5743"/>
                  </a:lnTo>
                  <a:lnTo>
                    <a:pt x="1318" y="5756"/>
                  </a:lnTo>
                  <a:lnTo>
                    <a:pt x="1318" y="5756"/>
                  </a:lnTo>
                  <a:lnTo>
                    <a:pt x="1329" y="5766"/>
                  </a:lnTo>
                  <a:lnTo>
                    <a:pt x="1336" y="5775"/>
                  </a:lnTo>
                  <a:lnTo>
                    <a:pt x="1340" y="5783"/>
                  </a:lnTo>
                  <a:lnTo>
                    <a:pt x="1340" y="5789"/>
                  </a:lnTo>
                  <a:lnTo>
                    <a:pt x="1338" y="5794"/>
                  </a:lnTo>
                  <a:lnTo>
                    <a:pt x="1334" y="5798"/>
                  </a:lnTo>
                  <a:lnTo>
                    <a:pt x="1327" y="5800"/>
                  </a:lnTo>
                  <a:lnTo>
                    <a:pt x="1318" y="5803"/>
                  </a:lnTo>
                  <a:lnTo>
                    <a:pt x="1309" y="5804"/>
                  </a:lnTo>
                  <a:lnTo>
                    <a:pt x="1298" y="5804"/>
                  </a:lnTo>
                  <a:lnTo>
                    <a:pt x="1276" y="5803"/>
                  </a:lnTo>
                  <a:lnTo>
                    <a:pt x="1254" y="5802"/>
                  </a:lnTo>
                  <a:lnTo>
                    <a:pt x="1236" y="5799"/>
                  </a:lnTo>
                  <a:lnTo>
                    <a:pt x="1236" y="5799"/>
                  </a:lnTo>
                  <a:lnTo>
                    <a:pt x="1223" y="5797"/>
                  </a:lnTo>
                  <a:lnTo>
                    <a:pt x="1207" y="5793"/>
                  </a:lnTo>
                  <a:lnTo>
                    <a:pt x="1186" y="5788"/>
                  </a:lnTo>
                  <a:lnTo>
                    <a:pt x="1165" y="5784"/>
                  </a:lnTo>
                  <a:lnTo>
                    <a:pt x="1144" y="5781"/>
                  </a:lnTo>
                  <a:lnTo>
                    <a:pt x="1135" y="5781"/>
                  </a:lnTo>
                  <a:lnTo>
                    <a:pt x="1126" y="5781"/>
                  </a:lnTo>
                  <a:lnTo>
                    <a:pt x="1118" y="5784"/>
                  </a:lnTo>
                  <a:lnTo>
                    <a:pt x="1111" y="5786"/>
                  </a:lnTo>
                  <a:lnTo>
                    <a:pt x="1106" y="5790"/>
                  </a:lnTo>
                  <a:lnTo>
                    <a:pt x="1102" y="5795"/>
                  </a:lnTo>
                  <a:lnTo>
                    <a:pt x="1102" y="5795"/>
                  </a:lnTo>
                  <a:lnTo>
                    <a:pt x="1100" y="5800"/>
                  </a:lnTo>
                  <a:lnTo>
                    <a:pt x="1099" y="5804"/>
                  </a:lnTo>
                  <a:lnTo>
                    <a:pt x="1099" y="5809"/>
                  </a:lnTo>
                  <a:lnTo>
                    <a:pt x="1100" y="5813"/>
                  </a:lnTo>
                  <a:lnTo>
                    <a:pt x="1104" y="5822"/>
                  </a:lnTo>
                  <a:lnTo>
                    <a:pt x="1111" y="5830"/>
                  </a:lnTo>
                  <a:lnTo>
                    <a:pt x="1118" y="5838"/>
                  </a:lnTo>
                  <a:lnTo>
                    <a:pt x="1129" y="5845"/>
                  </a:lnTo>
                  <a:lnTo>
                    <a:pt x="1139" y="5852"/>
                  </a:lnTo>
                  <a:lnTo>
                    <a:pt x="1152" y="5858"/>
                  </a:lnTo>
                  <a:lnTo>
                    <a:pt x="1177" y="5868"/>
                  </a:lnTo>
                  <a:lnTo>
                    <a:pt x="1203" y="5877"/>
                  </a:lnTo>
                  <a:lnTo>
                    <a:pt x="1223" y="5882"/>
                  </a:lnTo>
                  <a:lnTo>
                    <a:pt x="1239" y="5886"/>
                  </a:lnTo>
                  <a:lnTo>
                    <a:pt x="1239" y="5886"/>
                  </a:lnTo>
                  <a:lnTo>
                    <a:pt x="1268" y="5891"/>
                  </a:lnTo>
                  <a:lnTo>
                    <a:pt x="1298" y="5895"/>
                  </a:lnTo>
                  <a:lnTo>
                    <a:pt x="1358" y="5903"/>
                  </a:lnTo>
                  <a:lnTo>
                    <a:pt x="1419" y="5907"/>
                  </a:lnTo>
                  <a:lnTo>
                    <a:pt x="1480" y="5908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15" y="6564"/>
                  </a:lnTo>
                  <a:lnTo>
                    <a:pt x="902" y="6566"/>
                  </a:lnTo>
                  <a:lnTo>
                    <a:pt x="889" y="6568"/>
                  </a:lnTo>
                  <a:lnTo>
                    <a:pt x="875" y="6568"/>
                  </a:lnTo>
                  <a:lnTo>
                    <a:pt x="862" y="6566"/>
                  </a:lnTo>
                  <a:lnTo>
                    <a:pt x="848" y="6565"/>
                  </a:lnTo>
                  <a:lnTo>
                    <a:pt x="834" y="6561"/>
                  </a:lnTo>
                  <a:lnTo>
                    <a:pt x="820" y="6558"/>
                  </a:lnTo>
                  <a:lnTo>
                    <a:pt x="807" y="6552"/>
                  </a:lnTo>
                  <a:lnTo>
                    <a:pt x="793" y="6546"/>
                  </a:lnTo>
                  <a:lnTo>
                    <a:pt x="780" y="6540"/>
                  </a:lnTo>
                  <a:lnTo>
                    <a:pt x="756" y="6524"/>
                  </a:lnTo>
                  <a:lnTo>
                    <a:pt x="734" y="6508"/>
                  </a:lnTo>
                  <a:lnTo>
                    <a:pt x="724" y="6499"/>
                  </a:lnTo>
                  <a:lnTo>
                    <a:pt x="715" y="6490"/>
                  </a:lnTo>
                  <a:lnTo>
                    <a:pt x="715" y="6490"/>
                  </a:lnTo>
                  <a:lnTo>
                    <a:pt x="707" y="6479"/>
                  </a:lnTo>
                  <a:lnTo>
                    <a:pt x="699" y="6469"/>
                  </a:lnTo>
                  <a:lnTo>
                    <a:pt x="693" y="6459"/>
                  </a:lnTo>
                  <a:lnTo>
                    <a:pt x="687" y="6446"/>
                  </a:lnTo>
                  <a:lnTo>
                    <a:pt x="680" y="6435"/>
                  </a:lnTo>
                  <a:lnTo>
                    <a:pt x="676" y="6422"/>
                  </a:lnTo>
                  <a:lnTo>
                    <a:pt x="673" y="6410"/>
                  </a:lnTo>
                  <a:lnTo>
                    <a:pt x="670" y="6397"/>
                  </a:lnTo>
                  <a:lnTo>
                    <a:pt x="670" y="6397"/>
                  </a:lnTo>
                  <a:lnTo>
                    <a:pt x="669" y="6387"/>
                  </a:lnTo>
                  <a:lnTo>
                    <a:pt x="670" y="6374"/>
                  </a:lnTo>
                  <a:lnTo>
                    <a:pt x="675" y="6350"/>
                  </a:lnTo>
                  <a:lnTo>
                    <a:pt x="678" y="6337"/>
                  </a:lnTo>
                  <a:lnTo>
                    <a:pt x="679" y="6326"/>
                  </a:lnTo>
                  <a:lnTo>
                    <a:pt x="679" y="6315"/>
                  </a:lnTo>
                  <a:lnTo>
                    <a:pt x="678" y="6305"/>
                  </a:lnTo>
                  <a:lnTo>
                    <a:pt x="678" y="6305"/>
                  </a:lnTo>
                  <a:lnTo>
                    <a:pt x="648" y="6312"/>
                  </a:lnTo>
                  <a:lnTo>
                    <a:pt x="617" y="6317"/>
                  </a:lnTo>
                  <a:lnTo>
                    <a:pt x="584" y="6321"/>
                  </a:lnTo>
                  <a:lnTo>
                    <a:pt x="551" y="6323"/>
                  </a:lnTo>
                  <a:lnTo>
                    <a:pt x="533" y="6323"/>
                  </a:lnTo>
                  <a:lnTo>
                    <a:pt x="516" y="6322"/>
                  </a:lnTo>
                  <a:lnTo>
                    <a:pt x="501" y="6321"/>
                  </a:lnTo>
                  <a:lnTo>
                    <a:pt x="484" y="6318"/>
                  </a:lnTo>
                  <a:lnTo>
                    <a:pt x="469" y="6314"/>
                  </a:lnTo>
                  <a:lnTo>
                    <a:pt x="455" y="6310"/>
                  </a:lnTo>
                  <a:lnTo>
                    <a:pt x="441" y="6304"/>
                  </a:lnTo>
                  <a:lnTo>
                    <a:pt x="428" y="6297"/>
                  </a:lnTo>
                  <a:lnTo>
                    <a:pt x="428" y="6297"/>
                  </a:lnTo>
                  <a:lnTo>
                    <a:pt x="411" y="6287"/>
                  </a:lnTo>
                  <a:lnTo>
                    <a:pt x="397" y="6276"/>
                  </a:lnTo>
                  <a:lnTo>
                    <a:pt x="384" y="6263"/>
                  </a:lnTo>
                  <a:lnTo>
                    <a:pt x="373" y="6250"/>
                  </a:lnTo>
                  <a:lnTo>
                    <a:pt x="363" y="6236"/>
                  </a:lnTo>
                  <a:lnTo>
                    <a:pt x="354" y="6222"/>
                  </a:lnTo>
                  <a:lnTo>
                    <a:pt x="346" y="6207"/>
                  </a:lnTo>
                  <a:lnTo>
                    <a:pt x="341" y="6191"/>
                  </a:lnTo>
                  <a:lnTo>
                    <a:pt x="336" y="6174"/>
                  </a:lnTo>
                  <a:lnTo>
                    <a:pt x="332" y="6158"/>
                  </a:lnTo>
                  <a:lnTo>
                    <a:pt x="330" y="6141"/>
                  </a:lnTo>
                  <a:lnTo>
                    <a:pt x="330" y="6125"/>
                  </a:lnTo>
                  <a:lnTo>
                    <a:pt x="330" y="6108"/>
                  </a:lnTo>
                  <a:lnTo>
                    <a:pt x="333" y="6091"/>
                  </a:lnTo>
                  <a:lnTo>
                    <a:pt x="337" y="6073"/>
                  </a:lnTo>
                  <a:lnTo>
                    <a:pt x="342" y="6057"/>
                  </a:lnTo>
                  <a:lnTo>
                    <a:pt x="342" y="6057"/>
                  </a:lnTo>
                  <a:lnTo>
                    <a:pt x="329" y="6057"/>
                  </a:lnTo>
                  <a:lnTo>
                    <a:pt x="318" y="6059"/>
                  </a:lnTo>
                  <a:lnTo>
                    <a:pt x="305" y="6063"/>
                  </a:lnTo>
                  <a:lnTo>
                    <a:pt x="292" y="6067"/>
                  </a:lnTo>
                  <a:lnTo>
                    <a:pt x="268" y="6076"/>
                  </a:lnTo>
                  <a:lnTo>
                    <a:pt x="256" y="6080"/>
                  </a:lnTo>
                  <a:lnTo>
                    <a:pt x="243" y="6082"/>
                  </a:lnTo>
                  <a:lnTo>
                    <a:pt x="243" y="6082"/>
                  </a:lnTo>
                  <a:lnTo>
                    <a:pt x="207" y="6089"/>
                  </a:lnTo>
                  <a:lnTo>
                    <a:pt x="170" y="6093"/>
                  </a:lnTo>
                  <a:lnTo>
                    <a:pt x="151" y="6094"/>
                  </a:lnTo>
                  <a:lnTo>
                    <a:pt x="132" y="6095"/>
                  </a:lnTo>
                  <a:lnTo>
                    <a:pt x="114" y="6094"/>
                  </a:lnTo>
                  <a:lnTo>
                    <a:pt x="96" y="6093"/>
                  </a:lnTo>
                  <a:lnTo>
                    <a:pt x="96" y="6093"/>
                  </a:lnTo>
                  <a:lnTo>
                    <a:pt x="79" y="6089"/>
                  </a:lnTo>
                  <a:lnTo>
                    <a:pt x="67" y="6084"/>
                  </a:lnTo>
                  <a:lnTo>
                    <a:pt x="54" y="6076"/>
                  </a:lnTo>
                  <a:lnTo>
                    <a:pt x="43" y="6067"/>
                  </a:lnTo>
                  <a:lnTo>
                    <a:pt x="35" y="6055"/>
                  </a:lnTo>
                  <a:lnTo>
                    <a:pt x="28" y="6044"/>
                  </a:lnTo>
                  <a:lnTo>
                    <a:pt x="22" y="6031"/>
                  </a:lnTo>
                  <a:lnTo>
                    <a:pt x="18" y="6017"/>
                  </a:lnTo>
                  <a:lnTo>
                    <a:pt x="14" y="6003"/>
                  </a:lnTo>
                  <a:lnTo>
                    <a:pt x="10" y="5987"/>
                  </a:lnTo>
                  <a:lnTo>
                    <a:pt x="6" y="5957"/>
                  </a:lnTo>
                  <a:lnTo>
                    <a:pt x="4" y="5926"/>
                  </a:lnTo>
                  <a:lnTo>
                    <a:pt x="0" y="5898"/>
                  </a:lnTo>
                  <a:lnTo>
                    <a:pt x="83" y="5802"/>
                  </a:lnTo>
                  <a:lnTo>
                    <a:pt x="197" y="5671"/>
                  </a:lnTo>
                  <a:lnTo>
                    <a:pt x="197" y="5671"/>
                  </a:lnTo>
                  <a:lnTo>
                    <a:pt x="206" y="5684"/>
                  </a:lnTo>
                  <a:lnTo>
                    <a:pt x="218" y="5697"/>
                  </a:lnTo>
                  <a:lnTo>
                    <a:pt x="231" y="5708"/>
                  </a:lnTo>
                  <a:lnTo>
                    <a:pt x="237" y="5713"/>
                  </a:lnTo>
                  <a:lnTo>
                    <a:pt x="243" y="5717"/>
                  </a:lnTo>
                  <a:lnTo>
                    <a:pt x="250" y="5720"/>
                  </a:lnTo>
                  <a:lnTo>
                    <a:pt x="256" y="5721"/>
                  </a:lnTo>
                  <a:lnTo>
                    <a:pt x="261" y="5721"/>
                  </a:lnTo>
                  <a:lnTo>
                    <a:pt x="266" y="5718"/>
                  </a:lnTo>
                  <a:lnTo>
                    <a:pt x="272" y="5716"/>
                  </a:lnTo>
                  <a:lnTo>
                    <a:pt x="277" y="5710"/>
                  </a:lnTo>
                  <a:lnTo>
                    <a:pt x="281" y="5702"/>
                  </a:lnTo>
                  <a:lnTo>
                    <a:pt x="283" y="5692"/>
                  </a:lnTo>
                  <a:lnTo>
                    <a:pt x="283" y="5692"/>
                  </a:lnTo>
                  <a:lnTo>
                    <a:pt x="284" y="5685"/>
                  </a:lnTo>
                  <a:lnTo>
                    <a:pt x="284" y="5677"/>
                  </a:lnTo>
                  <a:lnTo>
                    <a:pt x="282" y="5662"/>
                  </a:lnTo>
                  <a:lnTo>
                    <a:pt x="278" y="5648"/>
                  </a:lnTo>
                  <a:lnTo>
                    <a:pt x="274" y="5633"/>
                  </a:lnTo>
                  <a:lnTo>
                    <a:pt x="270" y="5619"/>
                  </a:lnTo>
                  <a:lnTo>
                    <a:pt x="268" y="5603"/>
                  </a:lnTo>
                  <a:lnTo>
                    <a:pt x="269" y="5596"/>
                  </a:lnTo>
                  <a:lnTo>
                    <a:pt x="270" y="5589"/>
                  </a:lnTo>
                  <a:lnTo>
                    <a:pt x="273" y="5581"/>
                  </a:lnTo>
                  <a:lnTo>
                    <a:pt x="277" y="5572"/>
                  </a:lnTo>
                  <a:lnTo>
                    <a:pt x="279" y="5571"/>
                  </a:lnTo>
                  <a:lnTo>
                    <a:pt x="279" y="5571"/>
                  </a:lnTo>
                  <a:lnTo>
                    <a:pt x="287" y="5583"/>
                  </a:lnTo>
                  <a:lnTo>
                    <a:pt x="296" y="5593"/>
                  </a:lnTo>
                  <a:lnTo>
                    <a:pt x="305" y="5602"/>
                  </a:lnTo>
                  <a:lnTo>
                    <a:pt x="315" y="5610"/>
                  </a:lnTo>
                  <a:lnTo>
                    <a:pt x="327" y="5613"/>
                  </a:lnTo>
                  <a:lnTo>
                    <a:pt x="332" y="5615"/>
                  </a:lnTo>
                  <a:lnTo>
                    <a:pt x="338" y="5615"/>
                  </a:lnTo>
                  <a:lnTo>
                    <a:pt x="343" y="5613"/>
                  </a:lnTo>
                  <a:lnTo>
                    <a:pt x="350" y="5612"/>
                  </a:lnTo>
                  <a:lnTo>
                    <a:pt x="356" y="5608"/>
                  </a:lnTo>
                  <a:lnTo>
                    <a:pt x="363" y="5604"/>
                  </a:lnTo>
                  <a:lnTo>
                    <a:pt x="363" y="5604"/>
                  </a:lnTo>
                  <a:lnTo>
                    <a:pt x="369" y="5598"/>
                  </a:lnTo>
                  <a:lnTo>
                    <a:pt x="375" y="5590"/>
                  </a:lnTo>
                  <a:lnTo>
                    <a:pt x="379" y="5583"/>
                  </a:lnTo>
                  <a:lnTo>
                    <a:pt x="380" y="5574"/>
                  </a:lnTo>
                  <a:lnTo>
                    <a:pt x="382" y="5565"/>
                  </a:lnTo>
                  <a:lnTo>
                    <a:pt x="382" y="5556"/>
                  </a:lnTo>
                  <a:lnTo>
                    <a:pt x="378" y="5537"/>
                  </a:lnTo>
                  <a:lnTo>
                    <a:pt x="373" y="5517"/>
                  </a:lnTo>
                  <a:lnTo>
                    <a:pt x="368" y="5497"/>
                  </a:lnTo>
                  <a:lnTo>
                    <a:pt x="364" y="5478"/>
                  </a:lnTo>
                  <a:lnTo>
                    <a:pt x="363" y="5469"/>
                  </a:lnTo>
                  <a:lnTo>
                    <a:pt x="363" y="5460"/>
                  </a:lnTo>
                  <a:lnTo>
                    <a:pt x="365" y="5458"/>
                  </a:lnTo>
                  <a:lnTo>
                    <a:pt x="365" y="5458"/>
                  </a:lnTo>
                  <a:lnTo>
                    <a:pt x="373" y="5467"/>
                  </a:lnTo>
                  <a:lnTo>
                    <a:pt x="382" y="5475"/>
                  </a:lnTo>
                  <a:lnTo>
                    <a:pt x="392" y="5482"/>
                  </a:lnTo>
                  <a:lnTo>
                    <a:pt x="402" y="5485"/>
                  </a:lnTo>
                  <a:lnTo>
                    <a:pt x="402" y="5485"/>
                  </a:lnTo>
                  <a:lnTo>
                    <a:pt x="414" y="5488"/>
                  </a:lnTo>
                  <a:lnTo>
                    <a:pt x="423" y="5488"/>
                  </a:lnTo>
                  <a:lnTo>
                    <a:pt x="430" y="5487"/>
                  </a:lnTo>
                  <a:lnTo>
                    <a:pt x="434" y="5482"/>
                  </a:lnTo>
                  <a:lnTo>
                    <a:pt x="438" y="5475"/>
                  </a:lnTo>
                  <a:lnTo>
                    <a:pt x="439" y="5467"/>
                  </a:lnTo>
                  <a:lnTo>
                    <a:pt x="438" y="5458"/>
                  </a:lnTo>
                  <a:lnTo>
                    <a:pt x="437" y="5449"/>
                  </a:lnTo>
                  <a:lnTo>
                    <a:pt x="432" y="5429"/>
                  </a:lnTo>
                  <a:lnTo>
                    <a:pt x="425" y="5408"/>
                  </a:lnTo>
                  <a:lnTo>
                    <a:pt x="414" y="5379"/>
                  </a:lnTo>
                  <a:lnTo>
                    <a:pt x="414" y="5379"/>
                  </a:lnTo>
                  <a:lnTo>
                    <a:pt x="411" y="5364"/>
                  </a:lnTo>
                  <a:lnTo>
                    <a:pt x="410" y="5347"/>
                  </a:lnTo>
                  <a:lnTo>
                    <a:pt x="411" y="5332"/>
                  </a:lnTo>
                  <a:lnTo>
                    <a:pt x="414" y="5324"/>
                  </a:lnTo>
                  <a:lnTo>
                    <a:pt x="416" y="5316"/>
                  </a:lnTo>
                  <a:lnTo>
                    <a:pt x="419" y="5310"/>
                  </a:lnTo>
                  <a:lnTo>
                    <a:pt x="424" y="5303"/>
                  </a:lnTo>
                  <a:lnTo>
                    <a:pt x="429" y="5298"/>
                  </a:lnTo>
                  <a:lnTo>
                    <a:pt x="436" y="5294"/>
                  </a:lnTo>
                  <a:lnTo>
                    <a:pt x="442" y="5291"/>
                  </a:lnTo>
                  <a:lnTo>
                    <a:pt x="451" y="5288"/>
                  </a:lnTo>
                  <a:lnTo>
                    <a:pt x="460" y="5288"/>
                  </a:lnTo>
                  <a:lnTo>
                    <a:pt x="471" y="52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C12289B5-13A3-A3C2-432B-293C11DE0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304"/>
              <a:ext cx="1323" cy="1228"/>
            </a:xfrm>
            <a:custGeom>
              <a:avLst/>
              <a:gdLst>
                <a:gd name="T0" fmla="*/ 2633 w 2647"/>
                <a:gd name="T1" fmla="*/ 939 h 2455"/>
                <a:gd name="T2" fmla="*/ 2588 w 2647"/>
                <a:gd name="T3" fmla="*/ 1069 h 2455"/>
                <a:gd name="T4" fmla="*/ 2543 w 2647"/>
                <a:gd name="T5" fmla="*/ 1153 h 2455"/>
                <a:gd name="T6" fmla="*/ 2406 w 2647"/>
                <a:gd name="T7" fmla="*/ 1329 h 2455"/>
                <a:gd name="T8" fmla="*/ 2155 w 2647"/>
                <a:gd name="T9" fmla="*/ 1631 h 2455"/>
                <a:gd name="T10" fmla="*/ 2046 w 2647"/>
                <a:gd name="T11" fmla="*/ 1738 h 2455"/>
                <a:gd name="T12" fmla="*/ 2005 w 2647"/>
                <a:gd name="T13" fmla="*/ 1762 h 2455"/>
                <a:gd name="T14" fmla="*/ 1955 w 2647"/>
                <a:gd name="T15" fmla="*/ 1791 h 2455"/>
                <a:gd name="T16" fmla="*/ 1924 w 2647"/>
                <a:gd name="T17" fmla="*/ 1796 h 2455"/>
                <a:gd name="T18" fmla="*/ 1887 w 2647"/>
                <a:gd name="T19" fmla="*/ 1784 h 2455"/>
                <a:gd name="T20" fmla="*/ 1838 w 2647"/>
                <a:gd name="T21" fmla="*/ 1750 h 2455"/>
                <a:gd name="T22" fmla="*/ 1704 w 2647"/>
                <a:gd name="T23" fmla="*/ 1660 h 2455"/>
                <a:gd name="T24" fmla="*/ 1536 w 2647"/>
                <a:gd name="T25" fmla="*/ 1581 h 2455"/>
                <a:gd name="T26" fmla="*/ 1366 w 2647"/>
                <a:gd name="T27" fmla="*/ 1506 h 2455"/>
                <a:gd name="T28" fmla="*/ 1282 w 2647"/>
                <a:gd name="T29" fmla="*/ 1488 h 2455"/>
                <a:gd name="T30" fmla="*/ 1194 w 2647"/>
                <a:gd name="T31" fmla="*/ 1472 h 2455"/>
                <a:gd name="T32" fmla="*/ 1166 w 2647"/>
                <a:gd name="T33" fmla="*/ 1563 h 2455"/>
                <a:gd name="T34" fmla="*/ 1116 w 2647"/>
                <a:gd name="T35" fmla="*/ 1988 h 2455"/>
                <a:gd name="T36" fmla="*/ 1079 w 2647"/>
                <a:gd name="T37" fmla="*/ 2233 h 2455"/>
                <a:gd name="T38" fmla="*/ 1066 w 2647"/>
                <a:gd name="T39" fmla="*/ 2267 h 2455"/>
                <a:gd name="T40" fmla="*/ 1010 w 2647"/>
                <a:gd name="T41" fmla="*/ 2327 h 2455"/>
                <a:gd name="T42" fmla="*/ 920 w 2647"/>
                <a:gd name="T43" fmla="*/ 2372 h 2455"/>
                <a:gd name="T44" fmla="*/ 814 w 2647"/>
                <a:gd name="T45" fmla="*/ 2405 h 2455"/>
                <a:gd name="T46" fmla="*/ 597 w 2647"/>
                <a:gd name="T47" fmla="*/ 2441 h 2455"/>
                <a:gd name="T48" fmla="*/ 461 w 2647"/>
                <a:gd name="T49" fmla="*/ 2452 h 2455"/>
                <a:gd name="T50" fmla="*/ 248 w 2647"/>
                <a:gd name="T51" fmla="*/ 2455 h 2455"/>
                <a:gd name="T52" fmla="*/ 76 w 2647"/>
                <a:gd name="T53" fmla="*/ 2373 h 2455"/>
                <a:gd name="T54" fmla="*/ 27 w 2647"/>
                <a:gd name="T55" fmla="*/ 2283 h 2455"/>
                <a:gd name="T56" fmla="*/ 8 w 2647"/>
                <a:gd name="T57" fmla="*/ 2226 h 2455"/>
                <a:gd name="T58" fmla="*/ 0 w 2647"/>
                <a:gd name="T59" fmla="*/ 2149 h 2455"/>
                <a:gd name="T60" fmla="*/ 5 w 2647"/>
                <a:gd name="T61" fmla="*/ 2088 h 2455"/>
                <a:gd name="T62" fmla="*/ 73 w 2647"/>
                <a:gd name="T63" fmla="*/ 2035 h 2455"/>
                <a:gd name="T64" fmla="*/ 199 w 2647"/>
                <a:gd name="T65" fmla="*/ 2003 h 2455"/>
                <a:gd name="T66" fmla="*/ 378 w 2647"/>
                <a:gd name="T67" fmla="*/ 1939 h 2455"/>
                <a:gd name="T68" fmla="*/ 468 w 2647"/>
                <a:gd name="T69" fmla="*/ 1889 h 2455"/>
                <a:gd name="T70" fmla="*/ 516 w 2647"/>
                <a:gd name="T71" fmla="*/ 1843 h 2455"/>
                <a:gd name="T72" fmla="*/ 551 w 2647"/>
                <a:gd name="T73" fmla="*/ 1788 h 2455"/>
                <a:gd name="T74" fmla="*/ 566 w 2647"/>
                <a:gd name="T75" fmla="*/ 1719 h 2455"/>
                <a:gd name="T76" fmla="*/ 560 w 2647"/>
                <a:gd name="T77" fmla="*/ 1637 h 2455"/>
                <a:gd name="T78" fmla="*/ 512 w 2647"/>
                <a:gd name="T79" fmla="*/ 1362 h 2455"/>
                <a:gd name="T80" fmla="*/ 466 w 2647"/>
                <a:gd name="T81" fmla="*/ 1071 h 2455"/>
                <a:gd name="T82" fmla="*/ 455 w 2647"/>
                <a:gd name="T83" fmla="*/ 929 h 2455"/>
                <a:gd name="T84" fmla="*/ 456 w 2647"/>
                <a:gd name="T85" fmla="*/ 585 h 2455"/>
                <a:gd name="T86" fmla="*/ 461 w 2647"/>
                <a:gd name="T87" fmla="*/ 478 h 2455"/>
                <a:gd name="T88" fmla="*/ 534 w 2647"/>
                <a:gd name="T89" fmla="*/ 348 h 2455"/>
                <a:gd name="T90" fmla="*/ 605 w 2647"/>
                <a:gd name="T91" fmla="*/ 251 h 2455"/>
                <a:gd name="T92" fmla="*/ 646 w 2647"/>
                <a:gd name="T93" fmla="*/ 219 h 2455"/>
                <a:gd name="T94" fmla="*/ 780 w 2647"/>
                <a:gd name="T95" fmla="*/ 152 h 2455"/>
                <a:gd name="T96" fmla="*/ 949 w 2647"/>
                <a:gd name="T97" fmla="*/ 0 h 2455"/>
                <a:gd name="T98" fmla="*/ 1168 w 2647"/>
                <a:gd name="T99" fmla="*/ 50 h 2455"/>
                <a:gd name="T100" fmla="*/ 1316 w 2647"/>
                <a:gd name="T101" fmla="*/ 97 h 2455"/>
                <a:gd name="T102" fmla="*/ 1863 w 2647"/>
                <a:gd name="T103" fmla="*/ 388 h 2455"/>
                <a:gd name="T104" fmla="*/ 2377 w 2647"/>
                <a:gd name="T105" fmla="*/ 652 h 2455"/>
                <a:gd name="T106" fmla="*/ 2498 w 2647"/>
                <a:gd name="T107" fmla="*/ 699 h 2455"/>
                <a:gd name="T108" fmla="*/ 2611 w 2647"/>
                <a:gd name="T109" fmla="*/ 740 h 2455"/>
                <a:gd name="T110" fmla="*/ 2639 w 2647"/>
                <a:gd name="T111" fmla="*/ 775 h 2455"/>
                <a:gd name="T112" fmla="*/ 2647 w 2647"/>
                <a:gd name="T113" fmla="*/ 809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7" h="2455">
                  <a:moveTo>
                    <a:pt x="2646" y="861"/>
                  </a:moveTo>
                  <a:lnTo>
                    <a:pt x="2646" y="861"/>
                  </a:lnTo>
                  <a:lnTo>
                    <a:pt x="2641" y="898"/>
                  </a:lnTo>
                  <a:lnTo>
                    <a:pt x="2633" y="939"/>
                  </a:lnTo>
                  <a:lnTo>
                    <a:pt x="2621" y="981"/>
                  </a:lnTo>
                  <a:lnTo>
                    <a:pt x="2606" y="1025"/>
                  </a:lnTo>
                  <a:lnTo>
                    <a:pt x="2598" y="1048"/>
                  </a:lnTo>
                  <a:lnTo>
                    <a:pt x="2588" y="1069"/>
                  </a:lnTo>
                  <a:lnTo>
                    <a:pt x="2578" y="1091"/>
                  </a:lnTo>
                  <a:lnTo>
                    <a:pt x="2567" y="1112"/>
                  </a:lnTo>
                  <a:lnTo>
                    <a:pt x="2556" y="1132"/>
                  </a:lnTo>
                  <a:lnTo>
                    <a:pt x="2543" y="1153"/>
                  </a:lnTo>
                  <a:lnTo>
                    <a:pt x="2530" y="1172"/>
                  </a:lnTo>
                  <a:lnTo>
                    <a:pt x="2516" y="1191"/>
                  </a:lnTo>
                  <a:lnTo>
                    <a:pt x="2516" y="1191"/>
                  </a:lnTo>
                  <a:lnTo>
                    <a:pt x="2406" y="1329"/>
                  </a:lnTo>
                  <a:lnTo>
                    <a:pt x="2336" y="1417"/>
                  </a:lnTo>
                  <a:lnTo>
                    <a:pt x="2263" y="1506"/>
                  </a:lnTo>
                  <a:lnTo>
                    <a:pt x="2190" y="1591"/>
                  </a:lnTo>
                  <a:lnTo>
                    <a:pt x="2155" y="1631"/>
                  </a:lnTo>
                  <a:lnTo>
                    <a:pt x="2123" y="1665"/>
                  </a:lnTo>
                  <a:lnTo>
                    <a:pt x="2093" y="1696"/>
                  </a:lnTo>
                  <a:lnTo>
                    <a:pt x="2068" y="1720"/>
                  </a:lnTo>
                  <a:lnTo>
                    <a:pt x="2046" y="1738"/>
                  </a:lnTo>
                  <a:lnTo>
                    <a:pt x="2037" y="1746"/>
                  </a:lnTo>
                  <a:lnTo>
                    <a:pt x="2028" y="1750"/>
                  </a:lnTo>
                  <a:lnTo>
                    <a:pt x="2028" y="1750"/>
                  </a:lnTo>
                  <a:lnTo>
                    <a:pt x="2005" y="1762"/>
                  </a:lnTo>
                  <a:lnTo>
                    <a:pt x="1986" y="1774"/>
                  </a:lnTo>
                  <a:lnTo>
                    <a:pt x="1986" y="1774"/>
                  </a:lnTo>
                  <a:lnTo>
                    <a:pt x="1969" y="1783"/>
                  </a:lnTo>
                  <a:lnTo>
                    <a:pt x="1955" y="1791"/>
                  </a:lnTo>
                  <a:lnTo>
                    <a:pt x="1947" y="1793"/>
                  </a:lnTo>
                  <a:lnTo>
                    <a:pt x="1940" y="1794"/>
                  </a:lnTo>
                  <a:lnTo>
                    <a:pt x="1932" y="1796"/>
                  </a:lnTo>
                  <a:lnTo>
                    <a:pt x="1924" y="1796"/>
                  </a:lnTo>
                  <a:lnTo>
                    <a:pt x="1915" y="1794"/>
                  </a:lnTo>
                  <a:lnTo>
                    <a:pt x="1908" y="1792"/>
                  </a:lnTo>
                  <a:lnTo>
                    <a:pt x="1897" y="1789"/>
                  </a:lnTo>
                  <a:lnTo>
                    <a:pt x="1887" y="1784"/>
                  </a:lnTo>
                  <a:lnTo>
                    <a:pt x="1877" y="1778"/>
                  </a:lnTo>
                  <a:lnTo>
                    <a:pt x="1865" y="1770"/>
                  </a:lnTo>
                  <a:lnTo>
                    <a:pt x="1838" y="1750"/>
                  </a:lnTo>
                  <a:lnTo>
                    <a:pt x="1838" y="1750"/>
                  </a:lnTo>
                  <a:lnTo>
                    <a:pt x="1803" y="1723"/>
                  </a:lnTo>
                  <a:lnTo>
                    <a:pt x="1769" y="1700"/>
                  </a:lnTo>
                  <a:lnTo>
                    <a:pt x="1737" y="1679"/>
                  </a:lnTo>
                  <a:lnTo>
                    <a:pt x="1704" y="1660"/>
                  </a:lnTo>
                  <a:lnTo>
                    <a:pt x="1668" y="1642"/>
                  </a:lnTo>
                  <a:lnTo>
                    <a:pt x="1630" y="1624"/>
                  </a:lnTo>
                  <a:lnTo>
                    <a:pt x="1536" y="1581"/>
                  </a:lnTo>
                  <a:lnTo>
                    <a:pt x="1536" y="1581"/>
                  </a:lnTo>
                  <a:lnTo>
                    <a:pt x="1449" y="1541"/>
                  </a:lnTo>
                  <a:lnTo>
                    <a:pt x="1417" y="1527"/>
                  </a:lnTo>
                  <a:lnTo>
                    <a:pt x="1390" y="1515"/>
                  </a:lnTo>
                  <a:lnTo>
                    <a:pt x="1366" y="1506"/>
                  </a:lnTo>
                  <a:lnTo>
                    <a:pt x="1340" y="1499"/>
                  </a:lnTo>
                  <a:lnTo>
                    <a:pt x="1314" y="1493"/>
                  </a:lnTo>
                  <a:lnTo>
                    <a:pt x="1282" y="1488"/>
                  </a:lnTo>
                  <a:lnTo>
                    <a:pt x="1282" y="1488"/>
                  </a:lnTo>
                  <a:lnTo>
                    <a:pt x="1252" y="1483"/>
                  </a:lnTo>
                  <a:lnTo>
                    <a:pt x="1227" y="1479"/>
                  </a:lnTo>
                  <a:lnTo>
                    <a:pt x="1208" y="1476"/>
                  </a:lnTo>
                  <a:lnTo>
                    <a:pt x="1194" y="1472"/>
                  </a:lnTo>
                  <a:lnTo>
                    <a:pt x="1177" y="1467"/>
                  </a:lnTo>
                  <a:lnTo>
                    <a:pt x="1174" y="1464"/>
                  </a:lnTo>
                  <a:lnTo>
                    <a:pt x="1174" y="1464"/>
                  </a:lnTo>
                  <a:lnTo>
                    <a:pt x="1166" y="1563"/>
                  </a:lnTo>
                  <a:lnTo>
                    <a:pt x="1154" y="1668"/>
                  </a:lnTo>
                  <a:lnTo>
                    <a:pt x="1143" y="1777"/>
                  </a:lnTo>
                  <a:lnTo>
                    <a:pt x="1130" y="1884"/>
                  </a:lnTo>
                  <a:lnTo>
                    <a:pt x="1116" y="1988"/>
                  </a:lnTo>
                  <a:lnTo>
                    <a:pt x="1103" y="2083"/>
                  </a:lnTo>
                  <a:lnTo>
                    <a:pt x="1090" y="2166"/>
                  </a:lnTo>
                  <a:lnTo>
                    <a:pt x="1079" y="2233"/>
                  </a:lnTo>
                  <a:lnTo>
                    <a:pt x="1079" y="2233"/>
                  </a:lnTo>
                  <a:lnTo>
                    <a:pt x="1077" y="2242"/>
                  </a:lnTo>
                  <a:lnTo>
                    <a:pt x="1075" y="2250"/>
                  </a:lnTo>
                  <a:lnTo>
                    <a:pt x="1071" y="2259"/>
                  </a:lnTo>
                  <a:lnTo>
                    <a:pt x="1066" y="2267"/>
                  </a:lnTo>
                  <a:lnTo>
                    <a:pt x="1056" y="2284"/>
                  </a:lnTo>
                  <a:lnTo>
                    <a:pt x="1043" y="2299"/>
                  </a:lnTo>
                  <a:lnTo>
                    <a:pt x="1027" y="2313"/>
                  </a:lnTo>
                  <a:lnTo>
                    <a:pt x="1010" y="2327"/>
                  </a:lnTo>
                  <a:lnTo>
                    <a:pt x="989" y="2340"/>
                  </a:lnTo>
                  <a:lnTo>
                    <a:pt x="967" y="2352"/>
                  </a:lnTo>
                  <a:lnTo>
                    <a:pt x="944" y="2362"/>
                  </a:lnTo>
                  <a:lnTo>
                    <a:pt x="920" y="2372"/>
                  </a:lnTo>
                  <a:lnTo>
                    <a:pt x="894" y="2382"/>
                  </a:lnTo>
                  <a:lnTo>
                    <a:pt x="869" y="2390"/>
                  </a:lnTo>
                  <a:lnTo>
                    <a:pt x="840" y="2398"/>
                  </a:lnTo>
                  <a:lnTo>
                    <a:pt x="814" y="2405"/>
                  </a:lnTo>
                  <a:lnTo>
                    <a:pt x="757" y="2418"/>
                  </a:lnTo>
                  <a:lnTo>
                    <a:pt x="701" y="2427"/>
                  </a:lnTo>
                  <a:lnTo>
                    <a:pt x="647" y="2436"/>
                  </a:lnTo>
                  <a:lnTo>
                    <a:pt x="597" y="2441"/>
                  </a:lnTo>
                  <a:lnTo>
                    <a:pt x="553" y="2446"/>
                  </a:lnTo>
                  <a:lnTo>
                    <a:pt x="487" y="2450"/>
                  </a:lnTo>
                  <a:lnTo>
                    <a:pt x="461" y="2452"/>
                  </a:lnTo>
                  <a:lnTo>
                    <a:pt x="461" y="2452"/>
                  </a:lnTo>
                  <a:lnTo>
                    <a:pt x="411" y="2453"/>
                  </a:lnTo>
                  <a:lnTo>
                    <a:pt x="363" y="2454"/>
                  </a:lnTo>
                  <a:lnTo>
                    <a:pt x="363" y="2454"/>
                  </a:lnTo>
                  <a:lnTo>
                    <a:pt x="248" y="2455"/>
                  </a:lnTo>
                  <a:lnTo>
                    <a:pt x="136" y="2455"/>
                  </a:lnTo>
                  <a:lnTo>
                    <a:pt x="136" y="2455"/>
                  </a:lnTo>
                  <a:lnTo>
                    <a:pt x="105" y="2414"/>
                  </a:lnTo>
                  <a:lnTo>
                    <a:pt x="76" y="2373"/>
                  </a:lnTo>
                  <a:lnTo>
                    <a:pt x="63" y="2352"/>
                  </a:lnTo>
                  <a:lnTo>
                    <a:pt x="50" y="2329"/>
                  </a:lnTo>
                  <a:lnTo>
                    <a:pt x="38" y="2307"/>
                  </a:lnTo>
                  <a:lnTo>
                    <a:pt x="27" y="2283"/>
                  </a:lnTo>
                  <a:lnTo>
                    <a:pt x="27" y="2283"/>
                  </a:lnTo>
                  <a:lnTo>
                    <a:pt x="19" y="2263"/>
                  </a:lnTo>
                  <a:lnTo>
                    <a:pt x="13" y="2245"/>
                  </a:lnTo>
                  <a:lnTo>
                    <a:pt x="8" y="2226"/>
                  </a:lnTo>
                  <a:lnTo>
                    <a:pt x="4" y="2208"/>
                  </a:lnTo>
                  <a:lnTo>
                    <a:pt x="1" y="2189"/>
                  </a:lnTo>
                  <a:lnTo>
                    <a:pt x="0" y="2170"/>
                  </a:lnTo>
                  <a:lnTo>
                    <a:pt x="0" y="2149"/>
                  </a:lnTo>
                  <a:lnTo>
                    <a:pt x="0" y="2130"/>
                  </a:lnTo>
                  <a:lnTo>
                    <a:pt x="0" y="2130"/>
                  </a:lnTo>
                  <a:lnTo>
                    <a:pt x="1" y="2108"/>
                  </a:lnTo>
                  <a:lnTo>
                    <a:pt x="5" y="2088"/>
                  </a:lnTo>
                  <a:lnTo>
                    <a:pt x="10" y="2069"/>
                  </a:lnTo>
                  <a:lnTo>
                    <a:pt x="15" y="2048"/>
                  </a:lnTo>
                  <a:lnTo>
                    <a:pt x="15" y="2048"/>
                  </a:lnTo>
                  <a:lnTo>
                    <a:pt x="73" y="2035"/>
                  </a:lnTo>
                  <a:lnTo>
                    <a:pt x="124" y="2024"/>
                  </a:lnTo>
                  <a:lnTo>
                    <a:pt x="166" y="2012"/>
                  </a:lnTo>
                  <a:lnTo>
                    <a:pt x="199" y="2003"/>
                  </a:lnTo>
                  <a:lnTo>
                    <a:pt x="199" y="2003"/>
                  </a:lnTo>
                  <a:lnTo>
                    <a:pt x="252" y="1985"/>
                  </a:lnTo>
                  <a:lnTo>
                    <a:pt x="314" y="1965"/>
                  </a:lnTo>
                  <a:lnTo>
                    <a:pt x="346" y="1953"/>
                  </a:lnTo>
                  <a:lnTo>
                    <a:pt x="378" y="1939"/>
                  </a:lnTo>
                  <a:lnTo>
                    <a:pt x="410" y="1925"/>
                  </a:lnTo>
                  <a:lnTo>
                    <a:pt x="439" y="1907"/>
                  </a:lnTo>
                  <a:lnTo>
                    <a:pt x="453" y="1898"/>
                  </a:lnTo>
                  <a:lnTo>
                    <a:pt x="468" y="1889"/>
                  </a:lnTo>
                  <a:lnTo>
                    <a:pt x="482" y="1879"/>
                  </a:lnTo>
                  <a:lnTo>
                    <a:pt x="493" y="1867"/>
                  </a:lnTo>
                  <a:lnTo>
                    <a:pt x="506" y="1856"/>
                  </a:lnTo>
                  <a:lnTo>
                    <a:pt x="516" y="1843"/>
                  </a:lnTo>
                  <a:lnTo>
                    <a:pt x="527" y="1830"/>
                  </a:lnTo>
                  <a:lnTo>
                    <a:pt x="535" y="1818"/>
                  </a:lnTo>
                  <a:lnTo>
                    <a:pt x="544" y="1802"/>
                  </a:lnTo>
                  <a:lnTo>
                    <a:pt x="551" y="1788"/>
                  </a:lnTo>
                  <a:lnTo>
                    <a:pt x="556" y="1771"/>
                  </a:lnTo>
                  <a:lnTo>
                    <a:pt x="561" y="1755"/>
                  </a:lnTo>
                  <a:lnTo>
                    <a:pt x="564" y="1737"/>
                  </a:lnTo>
                  <a:lnTo>
                    <a:pt x="566" y="1719"/>
                  </a:lnTo>
                  <a:lnTo>
                    <a:pt x="566" y="1700"/>
                  </a:lnTo>
                  <a:lnTo>
                    <a:pt x="565" y="1679"/>
                  </a:lnTo>
                  <a:lnTo>
                    <a:pt x="565" y="1679"/>
                  </a:lnTo>
                  <a:lnTo>
                    <a:pt x="560" y="1637"/>
                  </a:lnTo>
                  <a:lnTo>
                    <a:pt x="555" y="1597"/>
                  </a:lnTo>
                  <a:lnTo>
                    <a:pt x="542" y="1518"/>
                  </a:lnTo>
                  <a:lnTo>
                    <a:pt x="528" y="1440"/>
                  </a:lnTo>
                  <a:lnTo>
                    <a:pt x="512" y="1362"/>
                  </a:lnTo>
                  <a:lnTo>
                    <a:pt x="497" y="1282"/>
                  </a:lnTo>
                  <a:lnTo>
                    <a:pt x="483" y="1200"/>
                  </a:lnTo>
                  <a:lnTo>
                    <a:pt x="471" y="1114"/>
                  </a:lnTo>
                  <a:lnTo>
                    <a:pt x="466" y="1071"/>
                  </a:lnTo>
                  <a:lnTo>
                    <a:pt x="461" y="1025"/>
                  </a:lnTo>
                  <a:lnTo>
                    <a:pt x="461" y="1025"/>
                  </a:lnTo>
                  <a:lnTo>
                    <a:pt x="457" y="977"/>
                  </a:lnTo>
                  <a:lnTo>
                    <a:pt x="455" y="929"/>
                  </a:lnTo>
                  <a:lnTo>
                    <a:pt x="452" y="834"/>
                  </a:lnTo>
                  <a:lnTo>
                    <a:pt x="452" y="742"/>
                  </a:lnTo>
                  <a:lnTo>
                    <a:pt x="453" y="657"/>
                  </a:lnTo>
                  <a:lnTo>
                    <a:pt x="456" y="585"/>
                  </a:lnTo>
                  <a:lnTo>
                    <a:pt x="459" y="52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78" y="446"/>
                  </a:lnTo>
                  <a:lnTo>
                    <a:pt x="496" y="412"/>
                  </a:lnTo>
                  <a:lnTo>
                    <a:pt x="515" y="380"/>
                  </a:lnTo>
                  <a:lnTo>
                    <a:pt x="534" y="348"/>
                  </a:lnTo>
                  <a:lnTo>
                    <a:pt x="553" y="319"/>
                  </a:lnTo>
                  <a:lnTo>
                    <a:pt x="571" y="292"/>
                  </a:lnTo>
                  <a:lnTo>
                    <a:pt x="589" y="269"/>
                  </a:lnTo>
                  <a:lnTo>
                    <a:pt x="605" y="251"/>
                  </a:lnTo>
                  <a:lnTo>
                    <a:pt x="605" y="251"/>
                  </a:lnTo>
                  <a:lnTo>
                    <a:pt x="615" y="241"/>
                  </a:lnTo>
                  <a:lnTo>
                    <a:pt x="629" y="229"/>
                  </a:lnTo>
                  <a:lnTo>
                    <a:pt x="646" y="219"/>
                  </a:lnTo>
                  <a:lnTo>
                    <a:pt x="664" y="209"/>
                  </a:lnTo>
                  <a:lnTo>
                    <a:pt x="702" y="187"/>
                  </a:lnTo>
                  <a:lnTo>
                    <a:pt x="743" y="169"/>
                  </a:lnTo>
                  <a:lnTo>
                    <a:pt x="780" y="152"/>
                  </a:lnTo>
                  <a:lnTo>
                    <a:pt x="812" y="139"/>
                  </a:lnTo>
                  <a:lnTo>
                    <a:pt x="842" y="128"/>
                  </a:lnTo>
                  <a:lnTo>
                    <a:pt x="949" y="0"/>
                  </a:lnTo>
                  <a:lnTo>
                    <a:pt x="949" y="0"/>
                  </a:lnTo>
                  <a:lnTo>
                    <a:pt x="994" y="9"/>
                  </a:lnTo>
                  <a:lnTo>
                    <a:pt x="1044" y="19"/>
                  </a:lnTo>
                  <a:lnTo>
                    <a:pt x="1103" y="33"/>
                  </a:lnTo>
                  <a:lnTo>
                    <a:pt x="1168" y="50"/>
                  </a:lnTo>
                  <a:lnTo>
                    <a:pt x="1232" y="68"/>
                  </a:lnTo>
                  <a:lnTo>
                    <a:pt x="1262" y="77"/>
                  </a:lnTo>
                  <a:lnTo>
                    <a:pt x="1290" y="87"/>
                  </a:lnTo>
                  <a:lnTo>
                    <a:pt x="1316" y="97"/>
                  </a:lnTo>
                  <a:lnTo>
                    <a:pt x="1339" y="107"/>
                  </a:lnTo>
                  <a:lnTo>
                    <a:pt x="1339" y="107"/>
                  </a:lnTo>
                  <a:lnTo>
                    <a:pt x="1532" y="211"/>
                  </a:lnTo>
                  <a:lnTo>
                    <a:pt x="1863" y="388"/>
                  </a:lnTo>
                  <a:lnTo>
                    <a:pt x="2040" y="480"/>
                  </a:lnTo>
                  <a:lnTo>
                    <a:pt x="2200" y="565"/>
                  </a:lnTo>
                  <a:lnTo>
                    <a:pt x="2329" y="630"/>
                  </a:lnTo>
                  <a:lnTo>
                    <a:pt x="2377" y="652"/>
                  </a:lnTo>
                  <a:lnTo>
                    <a:pt x="2410" y="667"/>
                  </a:lnTo>
                  <a:lnTo>
                    <a:pt x="2410" y="667"/>
                  </a:lnTo>
                  <a:lnTo>
                    <a:pt x="2457" y="685"/>
                  </a:lnTo>
                  <a:lnTo>
                    <a:pt x="2498" y="699"/>
                  </a:lnTo>
                  <a:lnTo>
                    <a:pt x="2565" y="720"/>
                  </a:lnTo>
                  <a:lnTo>
                    <a:pt x="2591" y="729"/>
                  </a:lnTo>
                  <a:lnTo>
                    <a:pt x="2601" y="734"/>
                  </a:lnTo>
                  <a:lnTo>
                    <a:pt x="2611" y="740"/>
                  </a:lnTo>
                  <a:lnTo>
                    <a:pt x="2620" y="747"/>
                  </a:lnTo>
                  <a:lnTo>
                    <a:pt x="2628" y="754"/>
                  </a:lnTo>
                  <a:lnTo>
                    <a:pt x="2634" y="763"/>
                  </a:lnTo>
                  <a:lnTo>
                    <a:pt x="2639" y="775"/>
                  </a:lnTo>
                  <a:lnTo>
                    <a:pt x="2639" y="775"/>
                  </a:lnTo>
                  <a:lnTo>
                    <a:pt x="2642" y="781"/>
                  </a:lnTo>
                  <a:lnTo>
                    <a:pt x="2644" y="790"/>
                  </a:lnTo>
                  <a:lnTo>
                    <a:pt x="2647" y="809"/>
                  </a:lnTo>
                  <a:lnTo>
                    <a:pt x="2647" y="834"/>
                  </a:lnTo>
                  <a:lnTo>
                    <a:pt x="2646" y="861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6FC50AAC-9006-0200-E2EE-D85A7DF15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304"/>
              <a:ext cx="1323" cy="1228"/>
            </a:xfrm>
            <a:custGeom>
              <a:avLst/>
              <a:gdLst>
                <a:gd name="T0" fmla="*/ 2633 w 2647"/>
                <a:gd name="T1" fmla="*/ 939 h 2455"/>
                <a:gd name="T2" fmla="*/ 2588 w 2647"/>
                <a:gd name="T3" fmla="*/ 1069 h 2455"/>
                <a:gd name="T4" fmla="*/ 2543 w 2647"/>
                <a:gd name="T5" fmla="*/ 1153 h 2455"/>
                <a:gd name="T6" fmla="*/ 2406 w 2647"/>
                <a:gd name="T7" fmla="*/ 1329 h 2455"/>
                <a:gd name="T8" fmla="*/ 2155 w 2647"/>
                <a:gd name="T9" fmla="*/ 1631 h 2455"/>
                <a:gd name="T10" fmla="*/ 2046 w 2647"/>
                <a:gd name="T11" fmla="*/ 1738 h 2455"/>
                <a:gd name="T12" fmla="*/ 2005 w 2647"/>
                <a:gd name="T13" fmla="*/ 1762 h 2455"/>
                <a:gd name="T14" fmla="*/ 1955 w 2647"/>
                <a:gd name="T15" fmla="*/ 1791 h 2455"/>
                <a:gd name="T16" fmla="*/ 1924 w 2647"/>
                <a:gd name="T17" fmla="*/ 1796 h 2455"/>
                <a:gd name="T18" fmla="*/ 1887 w 2647"/>
                <a:gd name="T19" fmla="*/ 1784 h 2455"/>
                <a:gd name="T20" fmla="*/ 1838 w 2647"/>
                <a:gd name="T21" fmla="*/ 1750 h 2455"/>
                <a:gd name="T22" fmla="*/ 1704 w 2647"/>
                <a:gd name="T23" fmla="*/ 1660 h 2455"/>
                <a:gd name="T24" fmla="*/ 1536 w 2647"/>
                <a:gd name="T25" fmla="*/ 1581 h 2455"/>
                <a:gd name="T26" fmla="*/ 1366 w 2647"/>
                <a:gd name="T27" fmla="*/ 1506 h 2455"/>
                <a:gd name="T28" fmla="*/ 1282 w 2647"/>
                <a:gd name="T29" fmla="*/ 1488 h 2455"/>
                <a:gd name="T30" fmla="*/ 1194 w 2647"/>
                <a:gd name="T31" fmla="*/ 1472 h 2455"/>
                <a:gd name="T32" fmla="*/ 1166 w 2647"/>
                <a:gd name="T33" fmla="*/ 1563 h 2455"/>
                <a:gd name="T34" fmla="*/ 1116 w 2647"/>
                <a:gd name="T35" fmla="*/ 1988 h 2455"/>
                <a:gd name="T36" fmla="*/ 1079 w 2647"/>
                <a:gd name="T37" fmla="*/ 2233 h 2455"/>
                <a:gd name="T38" fmla="*/ 1066 w 2647"/>
                <a:gd name="T39" fmla="*/ 2267 h 2455"/>
                <a:gd name="T40" fmla="*/ 1010 w 2647"/>
                <a:gd name="T41" fmla="*/ 2327 h 2455"/>
                <a:gd name="T42" fmla="*/ 920 w 2647"/>
                <a:gd name="T43" fmla="*/ 2372 h 2455"/>
                <a:gd name="T44" fmla="*/ 814 w 2647"/>
                <a:gd name="T45" fmla="*/ 2405 h 2455"/>
                <a:gd name="T46" fmla="*/ 597 w 2647"/>
                <a:gd name="T47" fmla="*/ 2441 h 2455"/>
                <a:gd name="T48" fmla="*/ 461 w 2647"/>
                <a:gd name="T49" fmla="*/ 2452 h 2455"/>
                <a:gd name="T50" fmla="*/ 248 w 2647"/>
                <a:gd name="T51" fmla="*/ 2455 h 2455"/>
                <a:gd name="T52" fmla="*/ 76 w 2647"/>
                <a:gd name="T53" fmla="*/ 2373 h 2455"/>
                <a:gd name="T54" fmla="*/ 27 w 2647"/>
                <a:gd name="T55" fmla="*/ 2283 h 2455"/>
                <a:gd name="T56" fmla="*/ 8 w 2647"/>
                <a:gd name="T57" fmla="*/ 2226 h 2455"/>
                <a:gd name="T58" fmla="*/ 0 w 2647"/>
                <a:gd name="T59" fmla="*/ 2149 h 2455"/>
                <a:gd name="T60" fmla="*/ 5 w 2647"/>
                <a:gd name="T61" fmla="*/ 2088 h 2455"/>
                <a:gd name="T62" fmla="*/ 73 w 2647"/>
                <a:gd name="T63" fmla="*/ 2035 h 2455"/>
                <a:gd name="T64" fmla="*/ 199 w 2647"/>
                <a:gd name="T65" fmla="*/ 2003 h 2455"/>
                <a:gd name="T66" fmla="*/ 378 w 2647"/>
                <a:gd name="T67" fmla="*/ 1939 h 2455"/>
                <a:gd name="T68" fmla="*/ 468 w 2647"/>
                <a:gd name="T69" fmla="*/ 1889 h 2455"/>
                <a:gd name="T70" fmla="*/ 516 w 2647"/>
                <a:gd name="T71" fmla="*/ 1843 h 2455"/>
                <a:gd name="T72" fmla="*/ 551 w 2647"/>
                <a:gd name="T73" fmla="*/ 1788 h 2455"/>
                <a:gd name="T74" fmla="*/ 566 w 2647"/>
                <a:gd name="T75" fmla="*/ 1719 h 2455"/>
                <a:gd name="T76" fmla="*/ 560 w 2647"/>
                <a:gd name="T77" fmla="*/ 1637 h 2455"/>
                <a:gd name="T78" fmla="*/ 512 w 2647"/>
                <a:gd name="T79" fmla="*/ 1362 h 2455"/>
                <a:gd name="T80" fmla="*/ 466 w 2647"/>
                <a:gd name="T81" fmla="*/ 1071 h 2455"/>
                <a:gd name="T82" fmla="*/ 455 w 2647"/>
                <a:gd name="T83" fmla="*/ 929 h 2455"/>
                <a:gd name="T84" fmla="*/ 456 w 2647"/>
                <a:gd name="T85" fmla="*/ 585 h 2455"/>
                <a:gd name="T86" fmla="*/ 461 w 2647"/>
                <a:gd name="T87" fmla="*/ 478 h 2455"/>
                <a:gd name="T88" fmla="*/ 534 w 2647"/>
                <a:gd name="T89" fmla="*/ 348 h 2455"/>
                <a:gd name="T90" fmla="*/ 605 w 2647"/>
                <a:gd name="T91" fmla="*/ 251 h 2455"/>
                <a:gd name="T92" fmla="*/ 646 w 2647"/>
                <a:gd name="T93" fmla="*/ 219 h 2455"/>
                <a:gd name="T94" fmla="*/ 780 w 2647"/>
                <a:gd name="T95" fmla="*/ 152 h 2455"/>
                <a:gd name="T96" fmla="*/ 949 w 2647"/>
                <a:gd name="T97" fmla="*/ 0 h 2455"/>
                <a:gd name="T98" fmla="*/ 1168 w 2647"/>
                <a:gd name="T99" fmla="*/ 50 h 2455"/>
                <a:gd name="T100" fmla="*/ 1316 w 2647"/>
                <a:gd name="T101" fmla="*/ 97 h 2455"/>
                <a:gd name="T102" fmla="*/ 1863 w 2647"/>
                <a:gd name="T103" fmla="*/ 388 h 2455"/>
                <a:gd name="T104" fmla="*/ 2377 w 2647"/>
                <a:gd name="T105" fmla="*/ 652 h 2455"/>
                <a:gd name="T106" fmla="*/ 2498 w 2647"/>
                <a:gd name="T107" fmla="*/ 699 h 2455"/>
                <a:gd name="T108" fmla="*/ 2611 w 2647"/>
                <a:gd name="T109" fmla="*/ 740 h 2455"/>
                <a:gd name="T110" fmla="*/ 2639 w 2647"/>
                <a:gd name="T111" fmla="*/ 775 h 2455"/>
                <a:gd name="T112" fmla="*/ 2647 w 2647"/>
                <a:gd name="T113" fmla="*/ 809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7" h="2455">
                  <a:moveTo>
                    <a:pt x="2646" y="861"/>
                  </a:moveTo>
                  <a:lnTo>
                    <a:pt x="2646" y="861"/>
                  </a:lnTo>
                  <a:lnTo>
                    <a:pt x="2641" y="898"/>
                  </a:lnTo>
                  <a:lnTo>
                    <a:pt x="2633" y="939"/>
                  </a:lnTo>
                  <a:lnTo>
                    <a:pt x="2621" y="981"/>
                  </a:lnTo>
                  <a:lnTo>
                    <a:pt x="2606" y="1025"/>
                  </a:lnTo>
                  <a:lnTo>
                    <a:pt x="2598" y="1048"/>
                  </a:lnTo>
                  <a:lnTo>
                    <a:pt x="2588" y="1069"/>
                  </a:lnTo>
                  <a:lnTo>
                    <a:pt x="2578" y="1091"/>
                  </a:lnTo>
                  <a:lnTo>
                    <a:pt x="2567" y="1112"/>
                  </a:lnTo>
                  <a:lnTo>
                    <a:pt x="2556" y="1132"/>
                  </a:lnTo>
                  <a:lnTo>
                    <a:pt x="2543" y="1153"/>
                  </a:lnTo>
                  <a:lnTo>
                    <a:pt x="2530" y="1172"/>
                  </a:lnTo>
                  <a:lnTo>
                    <a:pt x="2516" y="1191"/>
                  </a:lnTo>
                  <a:lnTo>
                    <a:pt x="2516" y="1191"/>
                  </a:lnTo>
                  <a:lnTo>
                    <a:pt x="2406" y="1329"/>
                  </a:lnTo>
                  <a:lnTo>
                    <a:pt x="2336" y="1417"/>
                  </a:lnTo>
                  <a:lnTo>
                    <a:pt x="2263" y="1506"/>
                  </a:lnTo>
                  <a:lnTo>
                    <a:pt x="2190" y="1591"/>
                  </a:lnTo>
                  <a:lnTo>
                    <a:pt x="2155" y="1631"/>
                  </a:lnTo>
                  <a:lnTo>
                    <a:pt x="2123" y="1665"/>
                  </a:lnTo>
                  <a:lnTo>
                    <a:pt x="2093" y="1696"/>
                  </a:lnTo>
                  <a:lnTo>
                    <a:pt x="2068" y="1720"/>
                  </a:lnTo>
                  <a:lnTo>
                    <a:pt x="2046" y="1738"/>
                  </a:lnTo>
                  <a:lnTo>
                    <a:pt x="2037" y="1746"/>
                  </a:lnTo>
                  <a:lnTo>
                    <a:pt x="2028" y="1750"/>
                  </a:lnTo>
                  <a:lnTo>
                    <a:pt x="2028" y="1750"/>
                  </a:lnTo>
                  <a:lnTo>
                    <a:pt x="2005" y="1762"/>
                  </a:lnTo>
                  <a:lnTo>
                    <a:pt x="1986" y="1774"/>
                  </a:lnTo>
                  <a:lnTo>
                    <a:pt x="1986" y="1774"/>
                  </a:lnTo>
                  <a:lnTo>
                    <a:pt x="1969" y="1783"/>
                  </a:lnTo>
                  <a:lnTo>
                    <a:pt x="1955" y="1791"/>
                  </a:lnTo>
                  <a:lnTo>
                    <a:pt x="1947" y="1793"/>
                  </a:lnTo>
                  <a:lnTo>
                    <a:pt x="1940" y="1794"/>
                  </a:lnTo>
                  <a:lnTo>
                    <a:pt x="1932" y="1796"/>
                  </a:lnTo>
                  <a:lnTo>
                    <a:pt x="1924" y="1796"/>
                  </a:lnTo>
                  <a:lnTo>
                    <a:pt x="1915" y="1794"/>
                  </a:lnTo>
                  <a:lnTo>
                    <a:pt x="1908" y="1792"/>
                  </a:lnTo>
                  <a:lnTo>
                    <a:pt x="1897" y="1789"/>
                  </a:lnTo>
                  <a:lnTo>
                    <a:pt x="1887" y="1784"/>
                  </a:lnTo>
                  <a:lnTo>
                    <a:pt x="1877" y="1778"/>
                  </a:lnTo>
                  <a:lnTo>
                    <a:pt x="1865" y="1770"/>
                  </a:lnTo>
                  <a:lnTo>
                    <a:pt x="1838" y="1750"/>
                  </a:lnTo>
                  <a:lnTo>
                    <a:pt x="1838" y="1750"/>
                  </a:lnTo>
                  <a:lnTo>
                    <a:pt x="1803" y="1723"/>
                  </a:lnTo>
                  <a:lnTo>
                    <a:pt x="1769" y="1700"/>
                  </a:lnTo>
                  <a:lnTo>
                    <a:pt x="1737" y="1679"/>
                  </a:lnTo>
                  <a:lnTo>
                    <a:pt x="1704" y="1660"/>
                  </a:lnTo>
                  <a:lnTo>
                    <a:pt x="1668" y="1642"/>
                  </a:lnTo>
                  <a:lnTo>
                    <a:pt x="1630" y="1624"/>
                  </a:lnTo>
                  <a:lnTo>
                    <a:pt x="1536" y="1581"/>
                  </a:lnTo>
                  <a:lnTo>
                    <a:pt x="1536" y="1581"/>
                  </a:lnTo>
                  <a:lnTo>
                    <a:pt x="1449" y="1541"/>
                  </a:lnTo>
                  <a:lnTo>
                    <a:pt x="1417" y="1527"/>
                  </a:lnTo>
                  <a:lnTo>
                    <a:pt x="1390" y="1515"/>
                  </a:lnTo>
                  <a:lnTo>
                    <a:pt x="1366" y="1506"/>
                  </a:lnTo>
                  <a:lnTo>
                    <a:pt x="1340" y="1499"/>
                  </a:lnTo>
                  <a:lnTo>
                    <a:pt x="1314" y="1493"/>
                  </a:lnTo>
                  <a:lnTo>
                    <a:pt x="1282" y="1488"/>
                  </a:lnTo>
                  <a:lnTo>
                    <a:pt x="1282" y="1488"/>
                  </a:lnTo>
                  <a:lnTo>
                    <a:pt x="1252" y="1483"/>
                  </a:lnTo>
                  <a:lnTo>
                    <a:pt x="1227" y="1479"/>
                  </a:lnTo>
                  <a:lnTo>
                    <a:pt x="1208" y="1476"/>
                  </a:lnTo>
                  <a:lnTo>
                    <a:pt x="1194" y="1472"/>
                  </a:lnTo>
                  <a:lnTo>
                    <a:pt x="1177" y="1467"/>
                  </a:lnTo>
                  <a:lnTo>
                    <a:pt x="1174" y="1464"/>
                  </a:lnTo>
                  <a:lnTo>
                    <a:pt x="1174" y="1464"/>
                  </a:lnTo>
                  <a:lnTo>
                    <a:pt x="1166" y="1563"/>
                  </a:lnTo>
                  <a:lnTo>
                    <a:pt x="1154" y="1668"/>
                  </a:lnTo>
                  <a:lnTo>
                    <a:pt x="1143" y="1777"/>
                  </a:lnTo>
                  <a:lnTo>
                    <a:pt x="1130" y="1884"/>
                  </a:lnTo>
                  <a:lnTo>
                    <a:pt x="1116" y="1988"/>
                  </a:lnTo>
                  <a:lnTo>
                    <a:pt x="1103" y="2083"/>
                  </a:lnTo>
                  <a:lnTo>
                    <a:pt x="1090" y="2166"/>
                  </a:lnTo>
                  <a:lnTo>
                    <a:pt x="1079" y="2233"/>
                  </a:lnTo>
                  <a:lnTo>
                    <a:pt x="1079" y="2233"/>
                  </a:lnTo>
                  <a:lnTo>
                    <a:pt x="1077" y="2242"/>
                  </a:lnTo>
                  <a:lnTo>
                    <a:pt x="1075" y="2250"/>
                  </a:lnTo>
                  <a:lnTo>
                    <a:pt x="1071" y="2259"/>
                  </a:lnTo>
                  <a:lnTo>
                    <a:pt x="1066" y="2267"/>
                  </a:lnTo>
                  <a:lnTo>
                    <a:pt x="1056" y="2284"/>
                  </a:lnTo>
                  <a:lnTo>
                    <a:pt x="1043" y="2299"/>
                  </a:lnTo>
                  <a:lnTo>
                    <a:pt x="1027" y="2313"/>
                  </a:lnTo>
                  <a:lnTo>
                    <a:pt x="1010" y="2327"/>
                  </a:lnTo>
                  <a:lnTo>
                    <a:pt x="989" y="2340"/>
                  </a:lnTo>
                  <a:lnTo>
                    <a:pt x="967" y="2352"/>
                  </a:lnTo>
                  <a:lnTo>
                    <a:pt x="944" y="2362"/>
                  </a:lnTo>
                  <a:lnTo>
                    <a:pt x="920" y="2372"/>
                  </a:lnTo>
                  <a:lnTo>
                    <a:pt x="894" y="2382"/>
                  </a:lnTo>
                  <a:lnTo>
                    <a:pt x="869" y="2390"/>
                  </a:lnTo>
                  <a:lnTo>
                    <a:pt x="840" y="2398"/>
                  </a:lnTo>
                  <a:lnTo>
                    <a:pt x="814" y="2405"/>
                  </a:lnTo>
                  <a:lnTo>
                    <a:pt x="757" y="2418"/>
                  </a:lnTo>
                  <a:lnTo>
                    <a:pt x="701" y="2427"/>
                  </a:lnTo>
                  <a:lnTo>
                    <a:pt x="647" y="2436"/>
                  </a:lnTo>
                  <a:lnTo>
                    <a:pt x="597" y="2441"/>
                  </a:lnTo>
                  <a:lnTo>
                    <a:pt x="553" y="2446"/>
                  </a:lnTo>
                  <a:lnTo>
                    <a:pt x="487" y="2450"/>
                  </a:lnTo>
                  <a:lnTo>
                    <a:pt x="461" y="2452"/>
                  </a:lnTo>
                  <a:lnTo>
                    <a:pt x="461" y="2452"/>
                  </a:lnTo>
                  <a:lnTo>
                    <a:pt x="411" y="2453"/>
                  </a:lnTo>
                  <a:lnTo>
                    <a:pt x="363" y="2454"/>
                  </a:lnTo>
                  <a:lnTo>
                    <a:pt x="363" y="2454"/>
                  </a:lnTo>
                  <a:lnTo>
                    <a:pt x="248" y="2455"/>
                  </a:lnTo>
                  <a:lnTo>
                    <a:pt x="136" y="2455"/>
                  </a:lnTo>
                  <a:lnTo>
                    <a:pt x="136" y="2455"/>
                  </a:lnTo>
                  <a:lnTo>
                    <a:pt x="105" y="2414"/>
                  </a:lnTo>
                  <a:lnTo>
                    <a:pt x="76" y="2373"/>
                  </a:lnTo>
                  <a:lnTo>
                    <a:pt x="63" y="2352"/>
                  </a:lnTo>
                  <a:lnTo>
                    <a:pt x="50" y="2329"/>
                  </a:lnTo>
                  <a:lnTo>
                    <a:pt x="38" y="2307"/>
                  </a:lnTo>
                  <a:lnTo>
                    <a:pt x="27" y="2283"/>
                  </a:lnTo>
                  <a:lnTo>
                    <a:pt x="27" y="2283"/>
                  </a:lnTo>
                  <a:lnTo>
                    <a:pt x="19" y="2263"/>
                  </a:lnTo>
                  <a:lnTo>
                    <a:pt x="13" y="2245"/>
                  </a:lnTo>
                  <a:lnTo>
                    <a:pt x="8" y="2226"/>
                  </a:lnTo>
                  <a:lnTo>
                    <a:pt x="4" y="2208"/>
                  </a:lnTo>
                  <a:lnTo>
                    <a:pt x="1" y="2189"/>
                  </a:lnTo>
                  <a:lnTo>
                    <a:pt x="0" y="2170"/>
                  </a:lnTo>
                  <a:lnTo>
                    <a:pt x="0" y="2149"/>
                  </a:lnTo>
                  <a:lnTo>
                    <a:pt x="0" y="2130"/>
                  </a:lnTo>
                  <a:lnTo>
                    <a:pt x="0" y="2130"/>
                  </a:lnTo>
                  <a:lnTo>
                    <a:pt x="1" y="2108"/>
                  </a:lnTo>
                  <a:lnTo>
                    <a:pt x="5" y="2088"/>
                  </a:lnTo>
                  <a:lnTo>
                    <a:pt x="10" y="2069"/>
                  </a:lnTo>
                  <a:lnTo>
                    <a:pt x="15" y="2048"/>
                  </a:lnTo>
                  <a:lnTo>
                    <a:pt x="15" y="2048"/>
                  </a:lnTo>
                  <a:lnTo>
                    <a:pt x="73" y="2035"/>
                  </a:lnTo>
                  <a:lnTo>
                    <a:pt x="124" y="2024"/>
                  </a:lnTo>
                  <a:lnTo>
                    <a:pt x="166" y="2012"/>
                  </a:lnTo>
                  <a:lnTo>
                    <a:pt x="199" y="2003"/>
                  </a:lnTo>
                  <a:lnTo>
                    <a:pt x="199" y="2003"/>
                  </a:lnTo>
                  <a:lnTo>
                    <a:pt x="252" y="1985"/>
                  </a:lnTo>
                  <a:lnTo>
                    <a:pt x="314" y="1965"/>
                  </a:lnTo>
                  <a:lnTo>
                    <a:pt x="346" y="1953"/>
                  </a:lnTo>
                  <a:lnTo>
                    <a:pt x="378" y="1939"/>
                  </a:lnTo>
                  <a:lnTo>
                    <a:pt x="410" y="1925"/>
                  </a:lnTo>
                  <a:lnTo>
                    <a:pt x="439" y="1907"/>
                  </a:lnTo>
                  <a:lnTo>
                    <a:pt x="453" y="1898"/>
                  </a:lnTo>
                  <a:lnTo>
                    <a:pt x="468" y="1889"/>
                  </a:lnTo>
                  <a:lnTo>
                    <a:pt x="482" y="1879"/>
                  </a:lnTo>
                  <a:lnTo>
                    <a:pt x="493" y="1867"/>
                  </a:lnTo>
                  <a:lnTo>
                    <a:pt x="506" y="1856"/>
                  </a:lnTo>
                  <a:lnTo>
                    <a:pt x="516" y="1843"/>
                  </a:lnTo>
                  <a:lnTo>
                    <a:pt x="527" y="1830"/>
                  </a:lnTo>
                  <a:lnTo>
                    <a:pt x="535" y="1818"/>
                  </a:lnTo>
                  <a:lnTo>
                    <a:pt x="544" y="1802"/>
                  </a:lnTo>
                  <a:lnTo>
                    <a:pt x="551" y="1788"/>
                  </a:lnTo>
                  <a:lnTo>
                    <a:pt x="556" y="1771"/>
                  </a:lnTo>
                  <a:lnTo>
                    <a:pt x="561" y="1755"/>
                  </a:lnTo>
                  <a:lnTo>
                    <a:pt x="564" y="1737"/>
                  </a:lnTo>
                  <a:lnTo>
                    <a:pt x="566" y="1719"/>
                  </a:lnTo>
                  <a:lnTo>
                    <a:pt x="566" y="1700"/>
                  </a:lnTo>
                  <a:lnTo>
                    <a:pt x="565" y="1679"/>
                  </a:lnTo>
                  <a:lnTo>
                    <a:pt x="565" y="1679"/>
                  </a:lnTo>
                  <a:lnTo>
                    <a:pt x="560" y="1637"/>
                  </a:lnTo>
                  <a:lnTo>
                    <a:pt x="555" y="1597"/>
                  </a:lnTo>
                  <a:lnTo>
                    <a:pt x="542" y="1518"/>
                  </a:lnTo>
                  <a:lnTo>
                    <a:pt x="528" y="1440"/>
                  </a:lnTo>
                  <a:lnTo>
                    <a:pt x="512" y="1362"/>
                  </a:lnTo>
                  <a:lnTo>
                    <a:pt x="497" y="1282"/>
                  </a:lnTo>
                  <a:lnTo>
                    <a:pt x="483" y="1200"/>
                  </a:lnTo>
                  <a:lnTo>
                    <a:pt x="471" y="1114"/>
                  </a:lnTo>
                  <a:lnTo>
                    <a:pt x="466" y="1071"/>
                  </a:lnTo>
                  <a:lnTo>
                    <a:pt x="461" y="1025"/>
                  </a:lnTo>
                  <a:lnTo>
                    <a:pt x="461" y="1025"/>
                  </a:lnTo>
                  <a:lnTo>
                    <a:pt x="457" y="977"/>
                  </a:lnTo>
                  <a:lnTo>
                    <a:pt x="455" y="929"/>
                  </a:lnTo>
                  <a:lnTo>
                    <a:pt x="452" y="834"/>
                  </a:lnTo>
                  <a:lnTo>
                    <a:pt x="452" y="742"/>
                  </a:lnTo>
                  <a:lnTo>
                    <a:pt x="453" y="657"/>
                  </a:lnTo>
                  <a:lnTo>
                    <a:pt x="456" y="585"/>
                  </a:lnTo>
                  <a:lnTo>
                    <a:pt x="459" y="52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78" y="446"/>
                  </a:lnTo>
                  <a:lnTo>
                    <a:pt x="496" y="412"/>
                  </a:lnTo>
                  <a:lnTo>
                    <a:pt x="515" y="380"/>
                  </a:lnTo>
                  <a:lnTo>
                    <a:pt x="534" y="348"/>
                  </a:lnTo>
                  <a:lnTo>
                    <a:pt x="553" y="319"/>
                  </a:lnTo>
                  <a:lnTo>
                    <a:pt x="571" y="292"/>
                  </a:lnTo>
                  <a:lnTo>
                    <a:pt x="589" y="269"/>
                  </a:lnTo>
                  <a:lnTo>
                    <a:pt x="605" y="251"/>
                  </a:lnTo>
                  <a:lnTo>
                    <a:pt x="605" y="251"/>
                  </a:lnTo>
                  <a:lnTo>
                    <a:pt x="615" y="241"/>
                  </a:lnTo>
                  <a:lnTo>
                    <a:pt x="629" y="229"/>
                  </a:lnTo>
                  <a:lnTo>
                    <a:pt x="646" y="219"/>
                  </a:lnTo>
                  <a:lnTo>
                    <a:pt x="664" y="209"/>
                  </a:lnTo>
                  <a:lnTo>
                    <a:pt x="702" y="187"/>
                  </a:lnTo>
                  <a:lnTo>
                    <a:pt x="743" y="169"/>
                  </a:lnTo>
                  <a:lnTo>
                    <a:pt x="780" y="152"/>
                  </a:lnTo>
                  <a:lnTo>
                    <a:pt x="812" y="139"/>
                  </a:lnTo>
                  <a:lnTo>
                    <a:pt x="842" y="128"/>
                  </a:lnTo>
                  <a:lnTo>
                    <a:pt x="949" y="0"/>
                  </a:lnTo>
                  <a:lnTo>
                    <a:pt x="949" y="0"/>
                  </a:lnTo>
                  <a:lnTo>
                    <a:pt x="994" y="9"/>
                  </a:lnTo>
                  <a:lnTo>
                    <a:pt x="1044" y="19"/>
                  </a:lnTo>
                  <a:lnTo>
                    <a:pt x="1103" y="33"/>
                  </a:lnTo>
                  <a:lnTo>
                    <a:pt x="1168" y="50"/>
                  </a:lnTo>
                  <a:lnTo>
                    <a:pt x="1232" y="68"/>
                  </a:lnTo>
                  <a:lnTo>
                    <a:pt x="1262" y="77"/>
                  </a:lnTo>
                  <a:lnTo>
                    <a:pt x="1290" y="87"/>
                  </a:lnTo>
                  <a:lnTo>
                    <a:pt x="1316" y="97"/>
                  </a:lnTo>
                  <a:lnTo>
                    <a:pt x="1339" y="107"/>
                  </a:lnTo>
                  <a:lnTo>
                    <a:pt x="1339" y="107"/>
                  </a:lnTo>
                  <a:lnTo>
                    <a:pt x="1532" y="211"/>
                  </a:lnTo>
                  <a:lnTo>
                    <a:pt x="1863" y="388"/>
                  </a:lnTo>
                  <a:lnTo>
                    <a:pt x="2040" y="480"/>
                  </a:lnTo>
                  <a:lnTo>
                    <a:pt x="2200" y="565"/>
                  </a:lnTo>
                  <a:lnTo>
                    <a:pt x="2329" y="630"/>
                  </a:lnTo>
                  <a:lnTo>
                    <a:pt x="2377" y="652"/>
                  </a:lnTo>
                  <a:lnTo>
                    <a:pt x="2410" y="667"/>
                  </a:lnTo>
                  <a:lnTo>
                    <a:pt x="2410" y="667"/>
                  </a:lnTo>
                  <a:lnTo>
                    <a:pt x="2457" y="685"/>
                  </a:lnTo>
                  <a:lnTo>
                    <a:pt x="2498" y="699"/>
                  </a:lnTo>
                  <a:lnTo>
                    <a:pt x="2565" y="720"/>
                  </a:lnTo>
                  <a:lnTo>
                    <a:pt x="2591" y="729"/>
                  </a:lnTo>
                  <a:lnTo>
                    <a:pt x="2601" y="734"/>
                  </a:lnTo>
                  <a:lnTo>
                    <a:pt x="2611" y="740"/>
                  </a:lnTo>
                  <a:lnTo>
                    <a:pt x="2620" y="747"/>
                  </a:lnTo>
                  <a:lnTo>
                    <a:pt x="2628" y="754"/>
                  </a:lnTo>
                  <a:lnTo>
                    <a:pt x="2634" y="763"/>
                  </a:lnTo>
                  <a:lnTo>
                    <a:pt x="2639" y="775"/>
                  </a:lnTo>
                  <a:lnTo>
                    <a:pt x="2639" y="775"/>
                  </a:lnTo>
                  <a:lnTo>
                    <a:pt x="2642" y="781"/>
                  </a:lnTo>
                  <a:lnTo>
                    <a:pt x="2644" y="790"/>
                  </a:lnTo>
                  <a:lnTo>
                    <a:pt x="2647" y="809"/>
                  </a:lnTo>
                  <a:lnTo>
                    <a:pt x="2647" y="834"/>
                  </a:lnTo>
                  <a:lnTo>
                    <a:pt x="2646" y="8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89DD665B-845F-EB13-2FCC-A031D5C58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7"/>
              <a:ext cx="819" cy="325"/>
            </a:xfrm>
            <a:custGeom>
              <a:avLst/>
              <a:gdLst>
                <a:gd name="T0" fmla="*/ 254 w 1639"/>
                <a:gd name="T1" fmla="*/ 223 h 649"/>
                <a:gd name="T2" fmla="*/ 186 w 1639"/>
                <a:gd name="T3" fmla="*/ 154 h 649"/>
                <a:gd name="T4" fmla="*/ 126 w 1639"/>
                <a:gd name="T5" fmla="*/ 74 h 649"/>
                <a:gd name="T6" fmla="*/ 112 w 1639"/>
                <a:gd name="T7" fmla="*/ 40 h 649"/>
                <a:gd name="T8" fmla="*/ 117 w 1639"/>
                <a:gd name="T9" fmla="*/ 8 h 649"/>
                <a:gd name="T10" fmla="*/ 141 w 1639"/>
                <a:gd name="T11" fmla="*/ 0 h 649"/>
                <a:gd name="T12" fmla="*/ 185 w 1639"/>
                <a:gd name="T13" fmla="*/ 14 h 649"/>
                <a:gd name="T14" fmla="*/ 240 w 1639"/>
                <a:gd name="T15" fmla="*/ 50 h 649"/>
                <a:gd name="T16" fmla="*/ 343 w 1639"/>
                <a:gd name="T17" fmla="*/ 141 h 649"/>
                <a:gd name="T18" fmla="*/ 431 w 1639"/>
                <a:gd name="T19" fmla="*/ 201 h 649"/>
                <a:gd name="T20" fmla="*/ 527 w 1639"/>
                <a:gd name="T21" fmla="*/ 243 h 649"/>
                <a:gd name="T22" fmla="*/ 570 w 1639"/>
                <a:gd name="T23" fmla="*/ 256 h 649"/>
                <a:gd name="T24" fmla="*/ 596 w 1639"/>
                <a:gd name="T25" fmla="*/ 254 h 649"/>
                <a:gd name="T26" fmla="*/ 605 w 1639"/>
                <a:gd name="T27" fmla="*/ 233 h 649"/>
                <a:gd name="T28" fmla="*/ 602 w 1639"/>
                <a:gd name="T29" fmla="*/ 186 h 649"/>
                <a:gd name="T30" fmla="*/ 580 w 1639"/>
                <a:gd name="T31" fmla="*/ 88 h 649"/>
                <a:gd name="T32" fmla="*/ 580 w 1639"/>
                <a:gd name="T33" fmla="*/ 35 h 649"/>
                <a:gd name="T34" fmla="*/ 595 w 1639"/>
                <a:gd name="T35" fmla="*/ 13 h 649"/>
                <a:gd name="T36" fmla="*/ 610 w 1639"/>
                <a:gd name="T37" fmla="*/ 13 h 649"/>
                <a:gd name="T38" fmla="*/ 648 w 1639"/>
                <a:gd name="T39" fmla="*/ 42 h 649"/>
                <a:gd name="T40" fmla="*/ 712 w 1639"/>
                <a:gd name="T41" fmla="*/ 132 h 649"/>
                <a:gd name="T42" fmla="*/ 778 w 1639"/>
                <a:gd name="T43" fmla="*/ 219 h 649"/>
                <a:gd name="T44" fmla="*/ 828 w 1639"/>
                <a:gd name="T45" fmla="*/ 275 h 649"/>
                <a:gd name="T46" fmla="*/ 887 w 1639"/>
                <a:gd name="T47" fmla="*/ 315 h 649"/>
                <a:gd name="T48" fmla="*/ 997 w 1639"/>
                <a:gd name="T49" fmla="*/ 345 h 649"/>
                <a:gd name="T50" fmla="*/ 1434 w 1639"/>
                <a:gd name="T51" fmla="*/ 260 h 649"/>
                <a:gd name="T52" fmla="*/ 1508 w 1639"/>
                <a:gd name="T53" fmla="*/ 282 h 649"/>
                <a:gd name="T54" fmla="*/ 1503 w 1639"/>
                <a:gd name="T55" fmla="*/ 343 h 649"/>
                <a:gd name="T56" fmla="*/ 1511 w 1639"/>
                <a:gd name="T57" fmla="*/ 420 h 649"/>
                <a:gd name="T58" fmla="*/ 1530 w 1639"/>
                <a:gd name="T59" fmla="*/ 477 h 649"/>
                <a:gd name="T60" fmla="*/ 1579 w 1639"/>
                <a:gd name="T61" fmla="*/ 567 h 649"/>
                <a:gd name="T62" fmla="*/ 1415 w 1639"/>
                <a:gd name="T63" fmla="*/ 649 h 649"/>
                <a:gd name="T64" fmla="*/ 742 w 1639"/>
                <a:gd name="T65" fmla="*/ 637 h 649"/>
                <a:gd name="T66" fmla="*/ 468 w 1639"/>
                <a:gd name="T67" fmla="*/ 634 h 649"/>
                <a:gd name="T68" fmla="*/ 286 w 1639"/>
                <a:gd name="T69" fmla="*/ 621 h 649"/>
                <a:gd name="T70" fmla="*/ 211 w 1639"/>
                <a:gd name="T71" fmla="*/ 608 h 649"/>
                <a:gd name="T72" fmla="*/ 127 w 1639"/>
                <a:gd name="T73" fmla="*/ 578 h 649"/>
                <a:gd name="T74" fmla="*/ 92 w 1639"/>
                <a:gd name="T75" fmla="*/ 548 h 649"/>
                <a:gd name="T76" fmla="*/ 88 w 1639"/>
                <a:gd name="T77" fmla="*/ 526 h 649"/>
                <a:gd name="T78" fmla="*/ 99 w 1639"/>
                <a:gd name="T79" fmla="*/ 512 h 649"/>
                <a:gd name="T80" fmla="*/ 132 w 1639"/>
                <a:gd name="T81" fmla="*/ 507 h 649"/>
                <a:gd name="T82" fmla="*/ 211 w 1639"/>
                <a:gd name="T83" fmla="*/ 523 h 649"/>
                <a:gd name="T84" fmla="*/ 264 w 1639"/>
                <a:gd name="T85" fmla="*/ 529 h 649"/>
                <a:gd name="T86" fmla="*/ 315 w 1639"/>
                <a:gd name="T87" fmla="*/ 526 h 649"/>
                <a:gd name="T88" fmla="*/ 328 w 1639"/>
                <a:gd name="T89" fmla="*/ 509 h 649"/>
                <a:gd name="T90" fmla="*/ 306 w 1639"/>
                <a:gd name="T91" fmla="*/ 482 h 649"/>
                <a:gd name="T92" fmla="*/ 235 w 1639"/>
                <a:gd name="T93" fmla="*/ 437 h 649"/>
                <a:gd name="T94" fmla="*/ 141 w 1639"/>
                <a:gd name="T95" fmla="*/ 392 h 649"/>
                <a:gd name="T96" fmla="*/ 60 w 1639"/>
                <a:gd name="T97" fmla="*/ 354 h 649"/>
                <a:gd name="T98" fmla="*/ 18 w 1639"/>
                <a:gd name="T99" fmla="*/ 320 h 649"/>
                <a:gd name="T100" fmla="*/ 4 w 1639"/>
                <a:gd name="T101" fmla="*/ 296 h 649"/>
                <a:gd name="T102" fmla="*/ 6 w 1639"/>
                <a:gd name="T103" fmla="*/ 268 h 649"/>
                <a:gd name="T104" fmla="*/ 27 w 1639"/>
                <a:gd name="T105" fmla="*/ 250 h 649"/>
                <a:gd name="T106" fmla="*/ 58 w 1639"/>
                <a:gd name="T107" fmla="*/ 247 h 649"/>
                <a:gd name="T108" fmla="*/ 85 w 1639"/>
                <a:gd name="T109" fmla="*/ 251 h 649"/>
                <a:gd name="T110" fmla="*/ 15 w 1639"/>
                <a:gd name="T111" fmla="*/ 181 h 649"/>
                <a:gd name="T112" fmla="*/ 0 w 1639"/>
                <a:gd name="T113" fmla="*/ 141 h 649"/>
                <a:gd name="T114" fmla="*/ 5 w 1639"/>
                <a:gd name="T115" fmla="*/ 120 h 649"/>
                <a:gd name="T116" fmla="*/ 37 w 1639"/>
                <a:gd name="T117" fmla="*/ 101 h 649"/>
                <a:gd name="T118" fmla="*/ 78 w 1639"/>
                <a:gd name="T119" fmla="*/ 113 h 649"/>
                <a:gd name="T120" fmla="*/ 150 w 1639"/>
                <a:gd name="T121" fmla="*/ 160 h 649"/>
                <a:gd name="T122" fmla="*/ 270 w 1639"/>
                <a:gd name="T123" fmla="*/ 24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9" h="649">
                  <a:moveTo>
                    <a:pt x="270" y="240"/>
                  </a:moveTo>
                  <a:lnTo>
                    <a:pt x="270" y="238"/>
                  </a:lnTo>
                  <a:lnTo>
                    <a:pt x="270" y="238"/>
                  </a:lnTo>
                  <a:lnTo>
                    <a:pt x="254" y="223"/>
                  </a:lnTo>
                  <a:lnTo>
                    <a:pt x="237" y="206"/>
                  </a:lnTo>
                  <a:lnTo>
                    <a:pt x="237" y="206"/>
                  </a:lnTo>
                  <a:lnTo>
                    <a:pt x="204" y="172"/>
                  </a:lnTo>
                  <a:lnTo>
                    <a:pt x="186" y="154"/>
                  </a:lnTo>
                  <a:lnTo>
                    <a:pt x="169" y="134"/>
                  </a:lnTo>
                  <a:lnTo>
                    <a:pt x="153" y="115"/>
                  </a:lnTo>
                  <a:lnTo>
                    <a:pt x="138" y="95"/>
                  </a:lnTo>
                  <a:lnTo>
                    <a:pt x="126" y="74"/>
                  </a:lnTo>
                  <a:lnTo>
                    <a:pt x="121" y="64"/>
                  </a:lnTo>
                  <a:lnTo>
                    <a:pt x="115" y="53"/>
                  </a:lnTo>
                  <a:lnTo>
                    <a:pt x="115" y="53"/>
                  </a:lnTo>
                  <a:lnTo>
                    <a:pt x="112" y="40"/>
                  </a:lnTo>
                  <a:lnTo>
                    <a:pt x="110" y="29"/>
                  </a:lnTo>
                  <a:lnTo>
                    <a:pt x="110" y="20"/>
                  </a:lnTo>
                  <a:lnTo>
                    <a:pt x="113" y="13"/>
                  </a:lnTo>
                  <a:lnTo>
                    <a:pt x="117" y="8"/>
                  </a:lnTo>
                  <a:lnTo>
                    <a:pt x="121" y="4"/>
                  </a:lnTo>
                  <a:lnTo>
                    <a:pt x="127" y="1"/>
                  </a:lnTo>
                  <a:lnTo>
                    <a:pt x="133" y="0"/>
                  </a:lnTo>
                  <a:lnTo>
                    <a:pt x="141" y="0"/>
                  </a:lnTo>
                  <a:lnTo>
                    <a:pt x="150" y="1"/>
                  </a:lnTo>
                  <a:lnTo>
                    <a:pt x="159" y="3"/>
                  </a:lnTo>
                  <a:lnTo>
                    <a:pt x="168" y="5"/>
                  </a:lnTo>
                  <a:lnTo>
                    <a:pt x="185" y="14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20" y="36"/>
                  </a:lnTo>
                  <a:lnTo>
                    <a:pt x="240" y="50"/>
                  </a:lnTo>
                  <a:lnTo>
                    <a:pt x="274" y="79"/>
                  </a:lnTo>
                  <a:lnTo>
                    <a:pt x="309" y="110"/>
                  </a:lnTo>
                  <a:lnTo>
                    <a:pt x="343" y="141"/>
                  </a:lnTo>
                  <a:lnTo>
                    <a:pt x="343" y="141"/>
                  </a:lnTo>
                  <a:lnTo>
                    <a:pt x="364" y="156"/>
                  </a:lnTo>
                  <a:lnTo>
                    <a:pt x="386" y="172"/>
                  </a:lnTo>
                  <a:lnTo>
                    <a:pt x="407" y="187"/>
                  </a:lnTo>
                  <a:lnTo>
                    <a:pt x="431" y="201"/>
                  </a:lnTo>
                  <a:lnTo>
                    <a:pt x="454" y="214"/>
                  </a:lnTo>
                  <a:lnTo>
                    <a:pt x="478" y="225"/>
                  </a:lnTo>
                  <a:lnTo>
                    <a:pt x="502" y="236"/>
                  </a:lnTo>
                  <a:lnTo>
                    <a:pt x="527" y="243"/>
                  </a:lnTo>
                  <a:lnTo>
                    <a:pt x="527" y="243"/>
                  </a:lnTo>
                  <a:lnTo>
                    <a:pt x="542" y="248"/>
                  </a:lnTo>
                  <a:lnTo>
                    <a:pt x="561" y="255"/>
                  </a:lnTo>
                  <a:lnTo>
                    <a:pt x="570" y="256"/>
                  </a:lnTo>
                  <a:lnTo>
                    <a:pt x="580" y="257"/>
                  </a:lnTo>
                  <a:lnTo>
                    <a:pt x="588" y="256"/>
                  </a:lnTo>
                  <a:lnTo>
                    <a:pt x="596" y="254"/>
                  </a:lnTo>
                  <a:lnTo>
                    <a:pt x="596" y="254"/>
                  </a:lnTo>
                  <a:lnTo>
                    <a:pt x="598" y="251"/>
                  </a:lnTo>
                  <a:lnTo>
                    <a:pt x="601" y="248"/>
                  </a:lnTo>
                  <a:lnTo>
                    <a:pt x="604" y="242"/>
                  </a:lnTo>
                  <a:lnTo>
                    <a:pt x="605" y="233"/>
                  </a:lnTo>
                  <a:lnTo>
                    <a:pt x="605" y="224"/>
                  </a:lnTo>
                  <a:lnTo>
                    <a:pt x="604" y="205"/>
                  </a:lnTo>
                  <a:lnTo>
                    <a:pt x="602" y="186"/>
                  </a:lnTo>
                  <a:lnTo>
                    <a:pt x="602" y="186"/>
                  </a:lnTo>
                  <a:lnTo>
                    <a:pt x="598" y="170"/>
                  </a:lnTo>
                  <a:lnTo>
                    <a:pt x="593" y="147"/>
                  </a:lnTo>
                  <a:lnTo>
                    <a:pt x="587" y="119"/>
                  </a:lnTo>
                  <a:lnTo>
                    <a:pt x="580" y="88"/>
                  </a:lnTo>
                  <a:lnTo>
                    <a:pt x="579" y="73"/>
                  </a:lnTo>
                  <a:lnTo>
                    <a:pt x="578" y="59"/>
                  </a:lnTo>
                  <a:lnTo>
                    <a:pt x="579" y="46"/>
                  </a:lnTo>
                  <a:lnTo>
                    <a:pt x="580" y="35"/>
                  </a:lnTo>
                  <a:lnTo>
                    <a:pt x="583" y="26"/>
                  </a:lnTo>
                  <a:lnTo>
                    <a:pt x="588" y="18"/>
                  </a:lnTo>
                  <a:lnTo>
                    <a:pt x="591" y="15"/>
                  </a:lnTo>
                  <a:lnTo>
                    <a:pt x="595" y="13"/>
                  </a:lnTo>
                  <a:lnTo>
                    <a:pt x="598" y="12"/>
                  </a:lnTo>
                  <a:lnTo>
                    <a:pt x="604" y="12"/>
                  </a:lnTo>
                  <a:lnTo>
                    <a:pt x="604" y="12"/>
                  </a:lnTo>
                  <a:lnTo>
                    <a:pt x="610" y="13"/>
                  </a:lnTo>
                  <a:lnTo>
                    <a:pt x="618" y="15"/>
                  </a:lnTo>
                  <a:lnTo>
                    <a:pt x="624" y="20"/>
                  </a:lnTo>
                  <a:lnTo>
                    <a:pt x="632" y="27"/>
                  </a:lnTo>
                  <a:lnTo>
                    <a:pt x="648" y="42"/>
                  </a:lnTo>
                  <a:lnTo>
                    <a:pt x="664" y="63"/>
                  </a:lnTo>
                  <a:lnTo>
                    <a:pt x="678" y="83"/>
                  </a:lnTo>
                  <a:lnTo>
                    <a:pt x="692" y="102"/>
                  </a:lnTo>
                  <a:lnTo>
                    <a:pt x="712" y="132"/>
                  </a:lnTo>
                  <a:lnTo>
                    <a:pt x="712" y="132"/>
                  </a:lnTo>
                  <a:lnTo>
                    <a:pt x="734" y="161"/>
                  </a:lnTo>
                  <a:lnTo>
                    <a:pt x="756" y="190"/>
                  </a:lnTo>
                  <a:lnTo>
                    <a:pt x="778" y="219"/>
                  </a:lnTo>
                  <a:lnTo>
                    <a:pt x="800" y="246"/>
                  </a:lnTo>
                  <a:lnTo>
                    <a:pt x="800" y="246"/>
                  </a:lnTo>
                  <a:lnTo>
                    <a:pt x="814" y="261"/>
                  </a:lnTo>
                  <a:lnTo>
                    <a:pt x="828" y="275"/>
                  </a:lnTo>
                  <a:lnTo>
                    <a:pt x="828" y="275"/>
                  </a:lnTo>
                  <a:lnTo>
                    <a:pt x="847" y="291"/>
                  </a:lnTo>
                  <a:lnTo>
                    <a:pt x="867" y="305"/>
                  </a:lnTo>
                  <a:lnTo>
                    <a:pt x="887" y="315"/>
                  </a:lnTo>
                  <a:lnTo>
                    <a:pt x="907" y="323"/>
                  </a:lnTo>
                  <a:lnTo>
                    <a:pt x="929" y="330"/>
                  </a:lnTo>
                  <a:lnTo>
                    <a:pt x="951" y="336"/>
                  </a:lnTo>
                  <a:lnTo>
                    <a:pt x="997" y="345"/>
                  </a:lnTo>
                  <a:lnTo>
                    <a:pt x="997" y="345"/>
                  </a:lnTo>
                  <a:lnTo>
                    <a:pt x="1176" y="311"/>
                  </a:lnTo>
                  <a:lnTo>
                    <a:pt x="1345" y="278"/>
                  </a:lnTo>
                  <a:lnTo>
                    <a:pt x="1434" y="260"/>
                  </a:lnTo>
                  <a:lnTo>
                    <a:pt x="1518" y="242"/>
                  </a:lnTo>
                  <a:lnTo>
                    <a:pt x="1518" y="242"/>
                  </a:lnTo>
                  <a:lnTo>
                    <a:pt x="1513" y="263"/>
                  </a:lnTo>
                  <a:lnTo>
                    <a:pt x="1508" y="282"/>
                  </a:lnTo>
                  <a:lnTo>
                    <a:pt x="1504" y="302"/>
                  </a:lnTo>
                  <a:lnTo>
                    <a:pt x="1503" y="324"/>
                  </a:lnTo>
                  <a:lnTo>
                    <a:pt x="1503" y="324"/>
                  </a:lnTo>
                  <a:lnTo>
                    <a:pt x="1503" y="343"/>
                  </a:lnTo>
                  <a:lnTo>
                    <a:pt x="1503" y="364"/>
                  </a:lnTo>
                  <a:lnTo>
                    <a:pt x="1504" y="383"/>
                  </a:lnTo>
                  <a:lnTo>
                    <a:pt x="1507" y="402"/>
                  </a:lnTo>
                  <a:lnTo>
                    <a:pt x="1511" y="420"/>
                  </a:lnTo>
                  <a:lnTo>
                    <a:pt x="1516" y="439"/>
                  </a:lnTo>
                  <a:lnTo>
                    <a:pt x="1522" y="457"/>
                  </a:lnTo>
                  <a:lnTo>
                    <a:pt x="1530" y="477"/>
                  </a:lnTo>
                  <a:lnTo>
                    <a:pt x="1530" y="477"/>
                  </a:lnTo>
                  <a:lnTo>
                    <a:pt x="1541" y="501"/>
                  </a:lnTo>
                  <a:lnTo>
                    <a:pt x="1553" y="523"/>
                  </a:lnTo>
                  <a:lnTo>
                    <a:pt x="1566" y="546"/>
                  </a:lnTo>
                  <a:lnTo>
                    <a:pt x="1579" y="567"/>
                  </a:lnTo>
                  <a:lnTo>
                    <a:pt x="1608" y="608"/>
                  </a:lnTo>
                  <a:lnTo>
                    <a:pt x="1639" y="649"/>
                  </a:lnTo>
                  <a:lnTo>
                    <a:pt x="1639" y="649"/>
                  </a:lnTo>
                  <a:lnTo>
                    <a:pt x="1415" y="649"/>
                  </a:lnTo>
                  <a:lnTo>
                    <a:pt x="1190" y="647"/>
                  </a:lnTo>
                  <a:lnTo>
                    <a:pt x="966" y="642"/>
                  </a:lnTo>
                  <a:lnTo>
                    <a:pt x="742" y="637"/>
                  </a:lnTo>
                  <a:lnTo>
                    <a:pt x="742" y="637"/>
                  </a:lnTo>
                  <a:lnTo>
                    <a:pt x="674" y="635"/>
                  </a:lnTo>
                  <a:lnTo>
                    <a:pt x="606" y="635"/>
                  </a:lnTo>
                  <a:lnTo>
                    <a:pt x="537" y="635"/>
                  </a:lnTo>
                  <a:lnTo>
                    <a:pt x="468" y="634"/>
                  </a:lnTo>
                  <a:lnTo>
                    <a:pt x="468" y="634"/>
                  </a:lnTo>
                  <a:lnTo>
                    <a:pt x="407" y="633"/>
                  </a:lnTo>
                  <a:lnTo>
                    <a:pt x="346" y="629"/>
                  </a:lnTo>
                  <a:lnTo>
                    <a:pt x="286" y="621"/>
                  </a:lnTo>
                  <a:lnTo>
                    <a:pt x="256" y="617"/>
                  </a:lnTo>
                  <a:lnTo>
                    <a:pt x="227" y="612"/>
                  </a:lnTo>
                  <a:lnTo>
                    <a:pt x="227" y="612"/>
                  </a:lnTo>
                  <a:lnTo>
                    <a:pt x="211" y="608"/>
                  </a:lnTo>
                  <a:lnTo>
                    <a:pt x="191" y="603"/>
                  </a:lnTo>
                  <a:lnTo>
                    <a:pt x="165" y="594"/>
                  </a:lnTo>
                  <a:lnTo>
                    <a:pt x="140" y="584"/>
                  </a:lnTo>
                  <a:lnTo>
                    <a:pt x="127" y="578"/>
                  </a:lnTo>
                  <a:lnTo>
                    <a:pt x="117" y="571"/>
                  </a:lnTo>
                  <a:lnTo>
                    <a:pt x="106" y="564"/>
                  </a:lnTo>
                  <a:lnTo>
                    <a:pt x="99" y="556"/>
                  </a:lnTo>
                  <a:lnTo>
                    <a:pt x="92" y="548"/>
                  </a:lnTo>
                  <a:lnTo>
                    <a:pt x="88" y="539"/>
                  </a:lnTo>
                  <a:lnTo>
                    <a:pt x="87" y="535"/>
                  </a:lnTo>
                  <a:lnTo>
                    <a:pt x="87" y="530"/>
                  </a:lnTo>
                  <a:lnTo>
                    <a:pt x="88" y="526"/>
                  </a:lnTo>
                  <a:lnTo>
                    <a:pt x="90" y="521"/>
                  </a:lnTo>
                  <a:lnTo>
                    <a:pt x="90" y="521"/>
                  </a:lnTo>
                  <a:lnTo>
                    <a:pt x="94" y="516"/>
                  </a:lnTo>
                  <a:lnTo>
                    <a:pt x="99" y="512"/>
                  </a:lnTo>
                  <a:lnTo>
                    <a:pt x="106" y="510"/>
                  </a:lnTo>
                  <a:lnTo>
                    <a:pt x="114" y="507"/>
                  </a:lnTo>
                  <a:lnTo>
                    <a:pt x="123" y="507"/>
                  </a:lnTo>
                  <a:lnTo>
                    <a:pt x="132" y="507"/>
                  </a:lnTo>
                  <a:lnTo>
                    <a:pt x="153" y="510"/>
                  </a:lnTo>
                  <a:lnTo>
                    <a:pt x="174" y="514"/>
                  </a:lnTo>
                  <a:lnTo>
                    <a:pt x="195" y="519"/>
                  </a:lnTo>
                  <a:lnTo>
                    <a:pt x="211" y="523"/>
                  </a:lnTo>
                  <a:lnTo>
                    <a:pt x="224" y="525"/>
                  </a:lnTo>
                  <a:lnTo>
                    <a:pt x="224" y="525"/>
                  </a:lnTo>
                  <a:lnTo>
                    <a:pt x="242" y="528"/>
                  </a:lnTo>
                  <a:lnTo>
                    <a:pt x="264" y="529"/>
                  </a:lnTo>
                  <a:lnTo>
                    <a:pt x="286" y="530"/>
                  </a:lnTo>
                  <a:lnTo>
                    <a:pt x="297" y="530"/>
                  </a:lnTo>
                  <a:lnTo>
                    <a:pt x="306" y="529"/>
                  </a:lnTo>
                  <a:lnTo>
                    <a:pt x="315" y="526"/>
                  </a:lnTo>
                  <a:lnTo>
                    <a:pt x="322" y="524"/>
                  </a:lnTo>
                  <a:lnTo>
                    <a:pt x="326" y="520"/>
                  </a:lnTo>
                  <a:lnTo>
                    <a:pt x="328" y="515"/>
                  </a:lnTo>
                  <a:lnTo>
                    <a:pt x="328" y="509"/>
                  </a:lnTo>
                  <a:lnTo>
                    <a:pt x="324" y="501"/>
                  </a:lnTo>
                  <a:lnTo>
                    <a:pt x="317" y="492"/>
                  </a:lnTo>
                  <a:lnTo>
                    <a:pt x="306" y="482"/>
                  </a:lnTo>
                  <a:lnTo>
                    <a:pt x="306" y="482"/>
                  </a:lnTo>
                  <a:lnTo>
                    <a:pt x="290" y="469"/>
                  </a:lnTo>
                  <a:lnTo>
                    <a:pt x="272" y="456"/>
                  </a:lnTo>
                  <a:lnTo>
                    <a:pt x="254" y="446"/>
                  </a:lnTo>
                  <a:lnTo>
                    <a:pt x="235" y="437"/>
                  </a:lnTo>
                  <a:lnTo>
                    <a:pt x="197" y="419"/>
                  </a:lnTo>
                  <a:lnTo>
                    <a:pt x="159" y="400"/>
                  </a:lnTo>
                  <a:lnTo>
                    <a:pt x="159" y="400"/>
                  </a:lnTo>
                  <a:lnTo>
                    <a:pt x="141" y="392"/>
                  </a:lnTo>
                  <a:lnTo>
                    <a:pt x="122" y="383"/>
                  </a:lnTo>
                  <a:lnTo>
                    <a:pt x="101" y="374"/>
                  </a:lnTo>
                  <a:lnTo>
                    <a:pt x="80" y="365"/>
                  </a:lnTo>
                  <a:lnTo>
                    <a:pt x="60" y="354"/>
                  </a:lnTo>
                  <a:lnTo>
                    <a:pt x="41" y="342"/>
                  </a:lnTo>
                  <a:lnTo>
                    <a:pt x="32" y="336"/>
                  </a:lnTo>
                  <a:lnTo>
                    <a:pt x="24" y="328"/>
                  </a:lnTo>
                  <a:lnTo>
                    <a:pt x="18" y="320"/>
                  </a:lnTo>
                  <a:lnTo>
                    <a:pt x="13" y="313"/>
                  </a:lnTo>
                  <a:lnTo>
                    <a:pt x="13" y="313"/>
                  </a:lnTo>
                  <a:lnTo>
                    <a:pt x="8" y="304"/>
                  </a:lnTo>
                  <a:lnTo>
                    <a:pt x="4" y="296"/>
                  </a:lnTo>
                  <a:lnTo>
                    <a:pt x="3" y="288"/>
                  </a:lnTo>
                  <a:lnTo>
                    <a:pt x="3" y="281"/>
                  </a:lnTo>
                  <a:lnTo>
                    <a:pt x="4" y="274"/>
                  </a:lnTo>
                  <a:lnTo>
                    <a:pt x="6" y="268"/>
                  </a:lnTo>
                  <a:lnTo>
                    <a:pt x="9" y="263"/>
                  </a:lnTo>
                  <a:lnTo>
                    <a:pt x="14" y="257"/>
                  </a:lnTo>
                  <a:lnTo>
                    <a:pt x="21" y="254"/>
                  </a:lnTo>
                  <a:lnTo>
                    <a:pt x="27" y="250"/>
                  </a:lnTo>
                  <a:lnTo>
                    <a:pt x="33" y="248"/>
                  </a:lnTo>
                  <a:lnTo>
                    <a:pt x="41" y="247"/>
                  </a:lnTo>
                  <a:lnTo>
                    <a:pt x="49" y="246"/>
                  </a:lnTo>
                  <a:lnTo>
                    <a:pt x="58" y="247"/>
                  </a:lnTo>
                  <a:lnTo>
                    <a:pt x="65" y="248"/>
                  </a:lnTo>
                  <a:lnTo>
                    <a:pt x="74" y="252"/>
                  </a:lnTo>
                  <a:lnTo>
                    <a:pt x="85" y="251"/>
                  </a:lnTo>
                  <a:lnTo>
                    <a:pt x="85" y="251"/>
                  </a:lnTo>
                  <a:lnTo>
                    <a:pt x="64" y="233"/>
                  </a:lnTo>
                  <a:lnTo>
                    <a:pt x="45" y="215"/>
                  </a:lnTo>
                  <a:lnTo>
                    <a:pt x="30" y="197"/>
                  </a:lnTo>
                  <a:lnTo>
                    <a:pt x="15" y="181"/>
                  </a:lnTo>
                  <a:lnTo>
                    <a:pt x="6" y="164"/>
                  </a:lnTo>
                  <a:lnTo>
                    <a:pt x="3" y="156"/>
                  </a:lnTo>
                  <a:lnTo>
                    <a:pt x="0" y="149"/>
                  </a:lnTo>
                  <a:lnTo>
                    <a:pt x="0" y="141"/>
                  </a:lnTo>
                  <a:lnTo>
                    <a:pt x="0" y="133"/>
                  </a:lnTo>
                  <a:lnTo>
                    <a:pt x="1" y="127"/>
                  </a:lnTo>
                  <a:lnTo>
                    <a:pt x="5" y="120"/>
                  </a:lnTo>
                  <a:lnTo>
                    <a:pt x="5" y="120"/>
                  </a:lnTo>
                  <a:lnTo>
                    <a:pt x="12" y="113"/>
                  </a:lnTo>
                  <a:lnTo>
                    <a:pt x="19" y="106"/>
                  </a:lnTo>
                  <a:lnTo>
                    <a:pt x="28" y="102"/>
                  </a:lnTo>
                  <a:lnTo>
                    <a:pt x="37" y="101"/>
                  </a:lnTo>
                  <a:lnTo>
                    <a:pt x="47" y="102"/>
                  </a:lnTo>
                  <a:lnTo>
                    <a:pt x="58" y="104"/>
                  </a:lnTo>
                  <a:lnTo>
                    <a:pt x="68" y="108"/>
                  </a:lnTo>
                  <a:lnTo>
                    <a:pt x="78" y="113"/>
                  </a:lnTo>
                  <a:lnTo>
                    <a:pt x="99" y="123"/>
                  </a:lnTo>
                  <a:lnTo>
                    <a:pt x="118" y="137"/>
                  </a:lnTo>
                  <a:lnTo>
                    <a:pt x="150" y="160"/>
                  </a:lnTo>
                  <a:lnTo>
                    <a:pt x="150" y="160"/>
                  </a:lnTo>
                  <a:lnTo>
                    <a:pt x="211" y="197"/>
                  </a:lnTo>
                  <a:lnTo>
                    <a:pt x="242" y="216"/>
                  </a:lnTo>
                  <a:lnTo>
                    <a:pt x="256" y="228"/>
                  </a:lnTo>
                  <a:lnTo>
                    <a:pt x="270" y="240"/>
                  </a:lnTo>
                  <a:lnTo>
                    <a:pt x="270" y="24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69501EA5-03AA-D6BA-5CEA-F5D9BA444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449"/>
              <a:ext cx="371" cy="317"/>
            </a:xfrm>
            <a:custGeom>
              <a:avLst/>
              <a:gdLst>
                <a:gd name="T0" fmla="*/ 718 w 742"/>
                <a:gd name="T1" fmla="*/ 291 h 633"/>
                <a:gd name="T2" fmla="*/ 735 w 742"/>
                <a:gd name="T3" fmla="*/ 339 h 633"/>
                <a:gd name="T4" fmla="*/ 742 w 742"/>
                <a:gd name="T5" fmla="*/ 389 h 633"/>
                <a:gd name="T6" fmla="*/ 740 w 742"/>
                <a:gd name="T7" fmla="*/ 438 h 633"/>
                <a:gd name="T8" fmla="*/ 728 w 742"/>
                <a:gd name="T9" fmla="*/ 484 h 633"/>
                <a:gd name="T10" fmla="*/ 709 w 742"/>
                <a:gd name="T11" fmla="*/ 526 h 633"/>
                <a:gd name="T12" fmla="*/ 678 w 742"/>
                <a:gd name="T13" fmla="*/ 562 h 633"/>
                <a:gd name="T14" fmla="*/ 640 w 742"/>
                <a:gd name="T15" fmla="*/ 593 h 633"/>
                <a:gd name="T16" fmla="*/ 592 w 742"/>
                <a:gd name="T17" fmla="*/ 615 h 633"/>
                <a:gd name="T18" fmla="*/ 563 w 742"/>
                <a:gd name="T19" fmla="*/ 622 h 633"/>
                <a:gd name="T20" fmla="*/ 518 w 742"/>
                <a:gd name="T21" fmla="*/ 631 h 633"/>
                <a:gd name="T22" fmla="*/ 489 w 742"/>
                <a:gd name="T23" fmla="*/ 631 h 633"/>
                <a:gd name="T24" fmla="*/ 471 w 742"/>
                <a:gd name="T25" fmla="*/ 633 h 633"/>
                <a:gd name="T26" fmla="*/ 450 w 742"/>
                <a:gd name="T27" fmla="*/ 615 h 633"/>
                <a:gd name="T28" fmla="*/ 407 w 742"/>
                <a:gd name="T29" fmla="*/ 581 h 633"/>
                <a:gd name="T30" fmla="*/ 359 w 742"/>
                <a:gd name="T31" fmla="*/ 551 h 633"/>
                <a:gd name="T32" fmla="*/ 309 w 742"/>
                <a:gd name="T33" fmla="*/ 525 h 633"/>
                <a:gd name="T34" fmla="*/ 258 w 742"/>
                <a:gd name="T35" fmla="*/ 502 h 633"/>
                <a:gd name="T36" fmla="*/ 205 w 742"/>
                <a:gd name="T37" fmla="*/ 483 h 633"/>
                <a:gd name="T38" fmla="*/ 152 w 742"/>
                <a:gd name="T39" fmla="*/ 469 h 633"/>
                <a:gd name="T40" fmla="*/ 98 w 742"/>
                <a:gd name="T41" fmla="*/ 457 h 633"/>
                <a:gd name="T42" fmla="*/ 71 w 742"/>
                <a:gd name="T43" fmla="*/ 452 h 633"/>
                <a:gd name="T44" fmla="*/ 62 w 742"/>
                <a:gd name="T45" fmla="*/ 431 h 633"/>
                <a:gd name="T46" fmla="*/ 31 w 742"/>
                <a:gd name="T47" fmla="*/ 375 h 633"/>
                <a:gd name="T48" fmla="*/ 15 w 742"/>
                <a:gd name="T49" fmla="*/ 335 h 633"/>
                <a:gd name="T50" fmla="*/ 3 w 742"/>
                <a:gd name="T51" fmla="*/ 291 h 633"/>
                <a:gd name="T52" fmla="*/ 0 w 742"/>
                <a:gd name="T53" fmla="*/ 265 h 633"/>
                <a:gd name="T54" fmla="*/ 0 w 742"/>
                <a:gd name="T55" fmla="*/ 212 h 633"/>
                <a:gd name="T56" fmla="*/ 7 w 742"/>
                <a:gd name="T57" fmla="*/ 161 h 633"/>
                <a:gd name="T58" fmla="*/ 18 w 742"/>
                <a:gd name="T59" fmla="*/ 125 h 633"/>
                <a:gd name="T60" fmla="*/ 30 w 742"/>
                <a:gd name="T61" fmla="*/ 102 h 633"/>
                <a:gd name="T62" fmla="*/ 38 w 742"/>
                <a:gd name="T63" fmla="*/ 91 h 633"/>
                <a:gd name="T64" fmla="*/ 54 w 742"/>
                <a:gd name="T65" fmla="*/ 66 h 633"/>
                <a:gd name="T66" fmla="*/ 74 w 742"/>
                <a:gd name="T67" fmla="*/ 47 h 633"/>
                <a:gd name="T68" fmla="*/ 94 w 742"/>
                <a:gd name="T69" fmla="*/ 32 h 633"/>
                <a:gd name="T70" fmla="*/ 115 w 742"/>
                <a:gd name="T71" fmla="*/ 19 h 633"/>
                <a:gd name="T72" fmla="*/ 139 w 742"/>
                <a:gd name="T73" fmla="*/ 10 h 633"/>
                <a:gd name="T74" fmla="*/ 163 w 742"/>
                <a:gd name="T75" fmla="*/ 4 h 633"/>
                <a:gd name="T76" fmla="*/ 220 w 742"/>
                <a:gd name="T77" fmla="*/ 0 h 633"/>
                <a:gd name="T78" fmla="*/ 248 w 742"/>
                <a:gd name="T79" fmla="*/ 1 h 633"/>
                <a:gd name="T80" fmla="*/ 299 w 742"/>
                <a:gd name="T81" fmla="*/ 10 h 633"/>
                <a:gd name="T82" fmla="*/ 323 w 742"/>
                <a:gd name="T83" fmla="*/ 19 h 633"/>
                <a:gd name="T84" fmla="*/ 346 w 742"/>
                <a:gd name="T85" fmla="*/ 31 h 633"/>
                <a:gd name="T86" fmla="*/ 367 w 742"/>
                <a:gd name="T87" fmla="*/ 46 h 633"/>
                <a:gd name="T88" fmla="*/ 386 w 742"/>
                <a:gd name="T89" fmla="*/ 65 h 633"/>
                <a:gd name="T90" fmla="*/ 403 w 742"/>
                <a:gd name="T91" fmla="*/ 87 h 633"/>
                <a:gd name="T92" fmla="*/ 408 w 742"/>
                <a:gd name="T93" fmla="*/ 96 h 633"/>
                <a:gd name="T94" fmla="*/ 421 w 742"/>
                <a:gd name="T95" fmla="*/ 120 h 633"/>
                <a:gd name="T96" fmla="*/ 431 w 742"/>
                <a:gd name="T97" fmla="*/ 132 h 633"/>
                <a:gd name="T98" fmla="*/ 448 w 742"/>
                <a:gd name="T99" fmla="*/ 141 h 633"/>
                <a:gd name="T100" fmla="*/ 462 w 742"/>
                <a:gd name="T101" fmla="*/ 142 h 633"/>
                <a:gd name="T102" fmla="*/ 503 w 742"/>
                <a:gd name="T103" fmla="*/ 145 h 633"/>
                <a:gd name="T104" fmla="*/ 544 w 742"/>
                <a:gd name="T105" fmla="*/ 148 h 633"/>
                <a:gd name="T106" fmla="*/ 557 w 742"/>
                <a:gd name="T107" fmla="*/ 152 h 633"/>
                <a:gd name="T108" fmla="*/ 582 w 742"/>
                <a:gd name="T109" fmla="*/ 161 h 633"/>
                <a:gd name="T110" fmla="*/ 631 w 742"/>
                <a:gd name="T111" fmla="*/ 187 h 633"/>
                <a:gd name="T112" fmla="*/ 672 w 742"/>
                <a:gd name="T113" fmla="*/ 224 h 633"/>
                <a:gd name="T114" fmla="*/ 705 w 742"/>
                <a:gd name="T115" fmla="*/ 268 h 633"/>
                <a:gd name="T116" fmla="*/ 718 w 742"/>
                <a:gd name="T117" fmla="*/ 29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2" h="633">
                  <a:moveTo>
                    <a:pt x="718" y="291"/>
                  </a:moveTo>
                  <a:lnTo>
                    <a:pt x="718" y="291"/>
                  </a:lnTo>
                  <a:lnTo>
                    <a:pt x="727" y="315"/>
                  </a:lnTo>
                  <a:lnTo>
                    <a:pt x="735" y="339"/>
                  </a:lnTo>
                  <a:lnTo>
                    <a:pt x="740" y="365"/>
                  </a:lnTo>
                  <a:lnTo>
                    <a:pt x="742" y="389"/>
                  </a:lnTo>
                  <a:lnTo>
                    <a:pt x="742" y="414"/>
                  </a:lnTo>
                  <a:lnTo>
                    <a:pt x="740" y="438"/>
                  </a:lnTo>
                  <a:lnTo>
                    <a:pt x="736" y="461"/>
                  </a:lnTo>
                  <a:lnTo>
                    <a:pt x="728" y="484"/>
                  </a:lnTo>
                  <a:lnTo>
                    <a:pt x="719" y="506"/>
                  </a:lnTo>
                  <a:lnTo>
                    <a:pt x="709" y="526"/>
                  </a:lnTo>
                  <a:lnTo>
                    <a:pt x="695" y="545"/>
                  </a:lnTo>
                  <a:lnTo>
                    <a:pt x="678" y="562"/>
                  </a:lnTo>
                  <a:lnTo>
                    <a:pt x="660" y="579"/>
                  </a:lnTo>
                  <a:lnTo>
                    <a:pt x="640" y="593"/>
                  </a:lnTo>
                  <a:lnTo>
                    <a:pt x="618" y="604"/>
                  </a:lnTo>
                  <a:lnTo>
                    <a:pt x="592" y="615"/>
                  </a:lnTo>
                  <a:lnTo>
                    <a:pt x="592" y="615"/>
                  </a:lnTo>
                  <a:lnTo>
                    <a:pt x="563" y="622"/>
                  </a:lnTo>
                  <a:lnTo>
                    <a:pt x="533" y="629"/>
                  </a:lnTo>
                  <a:lnTo>
                    <a:pt x="518" y="631"/>
                  </a:lnTo>
                  <a:lnTo>
                    <a:pt x="503" y="631"/>
                  </a:lnTo>
                  <a:lnTo>
                    <a:pt x="489" y="631"/>
                  </a:lnTo>
                  <a:lnTo>
                    <a:pt x="473" y="630"/>
                  </a:lnTo>
                  <a:lnTo>
                    <a:pt x="471" y="633"/>
                  </a:lnTo>
                  <a:lnTo>
                    <a:pt x="471" y="633"/>
                  </a:lnTo>
                  <a:lnTo>
                    <a:pt x="450" y="615"/>
                  </a:lnTo>
                  <a:lnTo>
                    <a:pt x="428" y="598"/>
                  </a:lnTo>
                  <a:lnTo>
                    <a:pt x="407" y="581"/>
                  </a:lnTo>
                  <a:lnTo>
                    <a:pt x="384" y="566"/>
                  </a:lnTo>
                  <a:lnTo>
                    <a:pt x="359" y="551"/>
                  </a:lnTo>
                  <a:lnTo>
                    <a:pt x="335" y="538"/>
                  </a:lnTo>
                  <a:lnTo>
                    <a:pt x="309" y="525"/>
                  </a:lnTo>
                  <a:lnTo>
                    <a:pt x="284" y="512"/>
                  </a:lnTo>
                  <a:lnTo>
                    <a:pt x="258" y="502"/>
                  </a:lnTo>
                  <a:lnTo>
                    <a:pt x="231" y="492"/>
                  </a:lnTo>
                  <a:lnTo>
                    <a:pt x="205" y="483"/>
                  </a:lnTo>
                  <a:lnTo>
                    <a:pt x="179" y="475"/>
                  </a:lnTo>
                  <a:lnTo>
                    <a:pt x="152" y="469"/>
                  </a:lnTo>
                  <a:lnTo>
                    <a:pt x="125" y="462"/>
                  </a:lnTo>
                  <a:lnTo>
                    <a:pt x="98" y="457"/>
                  </a:lnTo>
                  <a:lnTo>
                    <a:pt x="71" y="453"/>
                  </a:lnTo>
                  <a:lnTo>
                    <a:pt x="71" y="452"/>
                  </a:lnTo>
                  <a:lnTo>
                    <a:pt x="71" y="452"/>
                  </a:lnTo>
                  <a:lnTo>
                    <a:pt x="62" y="431"/>
                  </a:lnTo>
                  <a:lnTo>
                    <a:pt x="52" y="412"/>
                  </a:lnTo>
                  <a:lnTo>
                    <a:pt x="31" y="375"/>
                  </a:lnTo>
                  <a:lnTo>
                    <a:pt x="22" y="356"/>
                  </a:lnTo>
                  <a:lnTo>
                    <a:pt x="15" y="335"/>
                  </a:lnTo>
                  <a:lnTo>
                    <a:pt x="8" y="314"/>
                  </a:lnTo>
                  <a:lnTo>
                    <a:pt x="3" y="291"/>
                  </a:lnTo>
                  <a:lnTo>
                    <a:pt x="3" y="291"/>
                  </a:lnTo>
                  <a:lnTo>
                    <a:pt x="0" y="265"/>
                  </a:lnTo>
                  <a:lnTo>
                    <a:pt x="0" y="238"/>
                  </a:lnTo>
                  <a:lnTo>
                    <a:pt x="0" y="212"/>
                  </a:lnTo>
                  <a:lnTo>
                    <a:pt x="3" y="187"/>
                  </a:lnTo>
                  <a:lnTo>
                    <a:pt x="7" y="161"/>
                  </a:lnTo>
                  <a:lnTo>
                    <a:pt x="15" y="137"/>
                  </a:lnTo>
                  <a:lnTo>
                    <a:pt x="18" y="125"/>
                  </a:lnTo>
                  <a:lnTo>
                    <a:pt x="24" y="114"/>
                  </a:lnTo>
                  <a:lnTo>
                    <a:pt x="30" y="102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45" y="78"/>
                  </a:lnTo>
                  <a:lnTo>
                    <a:pt x="54" y="66"/>
                  </a:lnTo>
                  <a:lnTo>
                    <a:pt x="65" y="56"/>
                  </a:lnTo>
                  <a:lnTo>
                    <a:pt x="74" y="47"/>
                  </a:lnTo>
                  <a:lnTo>
                    <a:pt x="84" y="38"/>
                  </a:lnTo>
                  <a:lnTo>
                    <a:pt x="94" y="32"/>
                  </a:lnTo>
                  <a:lnTo>
                    <a:pt x="104" y="24"/>
                  </a:lnTo>
                  <a:lnTo>
                    <a:pt x="115" y="19"/>
                  </a:lnTo>
                  <a:lnTo>
                    <a:pt x="126" y="14"/>
                  </a:lnTo>
                  <a:lnTo>
                    <a:pt x="139" y="10"/>
                  </a:lnTo>
                  <a:lnTo>
                    <a:pt x="150" y="6"/>
                  </a:lnTo>
                  <a:lnTo>
                    <a:pt x="163" y="4"/>
                  </a:lnTo>
                  <a:lnTo>
                    <a:pt x="190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48" y="1"/>
                  </a:lnTo>
                  <a:lnTo>
                    <a:pt x="275" y="4"/>
                  </a:lnTo>
                  <a:lnTo>
                    <a:pt x="299" y="10"/>
                  </a:lnTo>
                  <a:lnTo>
                    <a:pt x="312" y="14"/>
                  </a:lnTo>
                  <a:lnTo>
                    <a:pt x="323" y="19"/>
                  </a:lnTo>
                  <a:lnTo>
                    <a:pt x="335" y="24"/>
                  </a:lnTo>
                  <a:lnTo>
                    <a:pt x="346" y="31"/>
                  </a:lnTo>
                  <a:lnTo>
                    <a:pt x="357" y="38"/>
                  </a:lnTo>
                  <a:lnTo>
                    <a:pt x="367" y="46"/>
                  </a:lnTo>
                  <a:lnTo>
                    <a:pt x="376" y="55"/>
                  </a:lnTo>
                  <a:lnTo>
                    <a:pt x="386" y="65"/>
                  </a:lnTo>
                  <a:lnTo>
                    <a:pt x="394" y="75"/>
                  </a:lnTo>
                  <a:lnTo>
                    <a:pt x="403" y="87"/>
                  </a:lnTo>
                  <a:lnTo>
                    <a:pt x="403" y="87"/>
                  </a:lnTo>
                  <a:lnTo>
                    <a:pt x="408" y="96"/>
                  </a:lnTo>
                  <a:lnTo>
                    <a:pt x="413" y="105"/>
                  </a:lnTo>
                  <a:lnTo>
                    <a:pt x="421" y="120"/>
                  </a:lnTo>
                  <a:lnTo>
                    <a:pt x="426" y="127"/>
                  </a:lnTo>
                  <a:lnTo>
                    <a:pt x="431" y="132"/>
                  </a:lnTo>
                  <a:lnTo>
                    <a:pt x="439" y="137"/>
                  </a:lnTo>
                  <a:lnTo>
                    <a:pt x="448" y="141"/>
                  </a:lnTo>
                  <a:lnTo>
                    <a:pt x="448" y="141"/>
                  </a:lnTo>
                  <a:lnTo>
                    <a:pt x="462" y="142"/>
                  </a:lnTo>
                  <a:lnTo>
                    <a:pt x="475" y="143"/>
                  </a:lnTo>
                  <a:lnTo>
                    <a:pt x="503" y="145"/>
                  </a:lnTo>
                  <a:lnTo>
                    <a:pt x="530" y="146"/>
                  </a:lnTo>
                  <a:lnTo>
                    <a:pt x="544" y="148"/>
                  </a:lnTo>
                  <a:lnTo>
                    <a:pt x="557" y="152"/>
                  </a:lnTo>
                  <a:lnTo>
                    <a:pt x="557" y="152"/>
                  </a:lnTo>
                  <a:lnTo>
                    <a:pt x="569" y="156"/>
                  </a:lnTo>
                  <a:lnTo>
                    <a:pt x="582" y="161"/>
                  </a:lnTo>
                  <a:lnTo>
                    <a:pt x="608" y="173"/>
                  </a:lnTo>
                  <a:lnTo>
                    <a:pt x="631" y="187"/>
                  </a:lnTo>
                  <a:lnTo>
                    <a:pt x="653" y="205"/>
                  </a:lnTo>
                  <a:lnTo>
                    <a:pt x="672" y="224"/>
                  </a:lnTo>
                  <a:lnTo>
                    <a:pt x="690" y="244"/>
                  </a:lnTo>
                  <a:lnTo>
                    <a:pt x="705" y="268"/>
                  </a:lnTo>
                  <a:lnTo>
                    <a:pt x="712" y="279"/>
                  </a:lnTo>
                  <a:lnTo>
                    <a:pt x="718" y="291"/>
                  </a:lnTo>
                  <a:lnTo>
                    <a:pt x="718" y="291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5E75D217-55C4-555A-68B0-538D3C6C6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674"/>
              <a:ext cx="754" cy="574"/>
            </a:xfrm>
            <a:custGeom>
              <a:avLst/>
              <a:gdLst>
                <a:gd name="T0" fmla="*/ 919 w 1509"/>
                <a:gd name="T1" fmla="*/ 817 h 1149"/>
                <a:gd name="T2" fmla="*/ 841 w 1509"/>
                <a:gd name="T3" fmla="*/ 840 h 1149"/>
                <a:gd name="T4" fmla="*/ 717 w 1509"/>
                <a:gd name="T5" fmla="*/ 855 h 1149"/>
                <a:gd name="T6" fmla="*/ 606 w 1509"/>
                <a:gd name="T7" fmla="*/ 849 h 1149"/>
                <a:gd name="T8" fmla="*/ 486 w 1509"/>
                <a:gd name="T9" fmla="*/ 830 h 1149"/>
                <a:gd name="T10" fmla="*/ 374 w 1509"/>
                <a:gd name="T11" fmla="*/ 789 h 1149"/>
                <a:gd name="T12" fmla="*/ 276 w 1509"/>
                <a:gd name="T13" fmla="*/ 723 h 1149"/>
                <a:gd name="T14" fmla="*/ 216 w 1509"/>
                <a:gd name="T15" fmla="*/ 656 h 1149"/>
                <a:gd name="T16" fmla="*/ 224 w 1509"/>
                <a:gd name="T17" fmla="*/ 814 h 1149"/>
                <a:gd name="T18" fmla="*/ 242 w 1509"/>
                <a:gd name="T19" fmla="*/ 912 h 1149"/>
                <a:gd name="T20" fmla="*/ 275 w 1509"/>
                <a:gd name="T21" fmla="*/ 1010 h 1149"/>
                <a:gd name="T22" fmla="*/ 311 w 1509"/>
                <a:gd name="T23" fmla="*/ 1083 h 1149"/>
                <a:gd name="T24" fmla="*/ 308 w 1509"/>
                <a:gd name="T25" fmla="*/ 1149 h 1149"/>
                <a:gd name="T26" fmla="*/ 201 w 1509"/>
                <a:gd name="T27" fmla="*/ 1144 h 1149"/>
                <a:gd name="T28" fmla="*/ 137 w 1509"/>
                <a:gd name="T29" fmla="*/ 1121 h 1149"/>
                <a:gd name="T30" fmla="*/ 69 w 1509"/>
                <a:gd name="T31" fmla="*/ 1065 h 1149"/>
                <a:gd name="T32" fmla="*/ 23 w 1509"/>
                <a:gd name="T33" fmla="*/ 986 h 1149"/>
                <a:gd name="T34" fmla="*/ 1 w 1509"/>
                <a:gd name="T35" fmla="*/ 901 h 1149"/>
                <a:gd name="T36" fmla="*/ 2 w 1509"/>
                <a:gd name="T37" fmla="*/ 834 h 1149"/>
                <a:gd name="T38" fmla="*/ 21 w 1509"/>
                <a:gd name="T39" fmla="*/ 751 h 1149"/>
                <a:gd name="T40" fmla="*/ 57 w 1509"/>
                <a:gd name="T41" fmla="*/ 678 h 1149"/>
                <a:gd name="T42" fmla="*/ 121 w 1509"/>
                <a:gd name="T43" fmla="*/ 594 h 1149"/>
                <a:gd name="T44" fmla="*/ 156 w 1509"/>
                <a:gd name="T45" fmla="*/ 498 h 1149"/>
                <a:gd name="T46" fmla="*/ 189 w 1509"/>
                <a:gd name="T47" fmla="*/ 373 h 1149"/>
                <a:gd name="T48" fmla="*/ 253 w 1509"/>
                <a:gd name="T49" fmla="*/ 260 h 1149"/>
                <a:gd name="T50" fmla="*/ 344 w 1509"/>
                <a:gd name="T51" fmla="*/ 168 h 1149"/>
                <a:gd name="T52" fmla="*/ 421 w 1509"/>
                <a:gd name="T53" fmla="*/ 119 h 1149"/>
                <a:gd name="T54" fmla="*/ 524 w 1509"/>
                <a:gd name="T55" fmla="*/ 72 h 1149"/>
                <a:gd name="T56" fmla="*/ 631 w 1509"/>
                <a:gd name="T57" fmla="*/ 35 h 1149"/>
                <a:gd name="T58" fmla="*/ 743 w 1509"/>
                <a:gd name="T59" fmla="*/ 10 h 1149"/>
                <a:gd name="T60" fmla="*/ 827 w 1509"/>
                <a:gd name="T61" fmla="*/ 1 h 1149"/>
                <a:gd name="T62" fmla="*/ 940 w 1509"/>
                <a:gd name="T63" fmla="*/ 5 h 1149"/>
                <a:gd name="T64" fmla="*/ 1021 w 1509"/>
                <a:gd name="T65" fmla="*/ 21 h 1149"/>
                <a:gd name="T66" fmla="*/ 1127 w 1509"/>
                <a:gd name="T67" fmla="*/ 54 h 1149"/>
                <a:gd name="T68" fmla="*/ 1228 w 1509"/>
                <a:gd name="T69" fmla="*/ 103 h 1149"/>
                <a:gd name="T70" fmla="*/ 1319 w 1509"/>
                <a:gd name="T71" fmla="*/ 167 h 1149"/>
                <a:gd name="T72" fmla="*/ 1377 w 1509"/>
                <a:gd name="T73" fmla="*/ 222 h 1149"/>
                <a:gd name="T74" fmla="*/ 1437 w 1509"/>
                <a:gd name="T75" fmla="*/ 305 h 1149"/>
                <a:gd name="T76" fmla="*/ 1469 w 1509"/>
                <a:gd name="T77" fmla="*/ 374 h 1149"/>
                <a:gd name="T78" fmla="*/ 1500 w 1509"/>
                <a:gd name="T79" fmla="*/ 470 h 1149"/>
                <a:gd name="T80" fmla="*/ 1509 w 1509"/>
                <a:gd name="T81" fmla="*/ 545 h 1149"/>
                <a:gd name="T82" fmla="*/ 1256 w 1509"/>
                <a:gd name="T83" fmla="*/ 807 h 1149"/>
                <a:gd name="T84" fmla="*/ 1263 w 1509"/>
                <a:gd name="T85" fmla="*/ 712 h 1149"/>
                <a:gd name="T86" fmla="*/ 1246 w 1509"/>
                <a:gd name="T87" fmla="*/ 655 h 1149"/>
                <a:gd name="T88" fmla="*/ 1214 w 1509"/>
                <a:gd name="T89" fmla="*/ 619 h 1149"/>
                <a:gd name="T90" fmla="*/ 1162 w 1509"/>
                <a:gd name="T91" fmla="*/ 602 h 1149"/>
                <a:gd name="T92" fmla="*/ 1114 w 1509"/>
                <a:gd name="T93" fmla="*/ 623 h 1149"/>
                <a:gd name="T94" fmla="*/ 1074 w 1509"/>
                <a:gd name="T95" fmla="*/ 667 h 1149"/>
                <a:gd name="T96" fmla="*/ 1053 w 1509"/>
                <a:gd name="T97" fmla="*/ 710 h 1149"/>
                <a:gd name="T98" fmla="*/ 982 w 1509"/>
                <a:gd name="T99" fmla="*/ 77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9" h="1149">
                  <a:moveTo>
                    <a:pt x="955" y="799"/>
                  </a:moveTo>
                  <a:lnTo>
                    <a:pt x="955" y="799"/>
                  </a:lnTo>
                  <a:lnTo>
                    <a:pt x="937" y="808"/>
                  </a:lnTo>
                  <a:lnTo>
                    <a:pt x="919" y="817"/>
                  </a:lnTo>
                  <a:lnTo>
                    <a:pt x="900" y="824"/>
                  </a:lnTo>
                  <a:lnTo>
                    <a:pt x="881" y="830"/>
                  </a:lnTo>
                  <a:lnTo>
                    <a:pt x="862" y="837"/>
                  </a:lnTo>
                  <a:lnTo>
                    <a:pt x="841" y="840"/>
                  </a:lnTo>
                  <a:lnTo>
                    <a:pt x="821" y="844"/>
                  </a:lnTo>
                  <a:lnTo>
                    <a:pt x="800" y="848"/>
                  </a:lnTo>
                  <a:lnTo>
                    <a:pt x="758" y="852"/>
                  </a:lnTo>
                  <a:lnTo>
                    <a:pt x="717" y="855"/>
                  </a:lnTo>
                  <a:lnTo>
                    <a:pt x="675" y="855"/>
                  </a:lnTo>
                  <a:lnTo>
                    <a:pt x="635" y="852"/>
                  </a:lnTo>
                  <a:lnTo>
                    <a:pt x="635" y="852"/>
                  </a:lnTo>
                  <a:lnTo>
                    <a:pt x="606" y="849"/>
                  </a:lnTo>
                  <a:lnTo>
                    <a:pt x="575" y="847"/>
                  </a:lnTo>
                  <a:lnTo>
                    <a:pt x="545" y="842"/>
                  </a:lnTo>
                  <a:lnTo>
                    <a:pt x="516" y="837"/>
                  </a:lnTo>
                  <a:lnTo>
                    <a:pt x="486" y="830"/>
                  </a:lnTo>
                  <a:lnTo>
                    <a:pt x="458" y="821"/>
                  </a:lnTo>
                  <a:lnTo>
                    <a:pt x="429" y="812"/>
                  </a:lnTo>
                  <a:lnTo>
                    <a:pt x="402" y="801"/>
                  </a:lnTo>
                  <a:lnTo>
                    <a:pt x="374" y="789"/>
                  </a:lnTo>
                  <a:lnTo>
                    <a:pt x="348" y="775"/>
                  </a:lnTo>
                  <a:lnTo>
                    <a:pt x="322" y="760"/>
                  </a:lnTo>
                  <a:lnTo>
                    <a:pt x="299" y="742"/>
                  </a:lnTo>
                  <a:lnTo>
                    <a:pt x="276" y="723"/>
                  </a:lnTo>
                  <a:lnTo>
                    <a:pt x="255" y="702"/>
                  </a:lnTo>
                  <a:lnTo>
                    <a:pt x="235" y="680"/>
                  </a:lnTo>
                  <a:lnTo>
                    <a:pt x="217" y="656"/>
                  </a:lnTo>
                  <a:lnTo>
                    <a:pt x="216" y="656"/>
                  </a:lnTo>
                  <a:lnTo>
                    <a:pt x="216" y="656"/>
                  </a:lnTo>
                  <a:lnTo>
                    <a:pt x="216" y="711"/>
                  </a:lnTo>
                  <a:lnTo>
                    <a:pt x="219" y="762"/>
                  </a:lnTo>
                  <a:lnTo>
                    <a:pt x="224" y="814"/>
                  </a:lnTo>
                  <a:lnTo>
                    <a:pt x="226" y="838"/>
                  </a:lnTo>
                  <a:lnTo>
                    <a:pt x="231" y="862"/>
                  </a:lnTo>
                  <a:lnTo>
                    <a:pt x="235" y="888"/>
                  </a:lnTo>
                  <a:lnTo>
                    <a:pt x="242" y="912"/>
                  </a:lnTo>
                  <a:lnTo>
                    <a:pt x="248" y="936"/>
                  </a:lnTo>
                  <a:lnTo>
                    <a:pt x="256" y="961"/>
                  </a:lnTo>
                  <a:lnTo>
                    <a:pt x="265" y="985"/>
                  </a:lnTo>
                  <a:lnTo>
                    <a:pt x="275" y="1010"/>
                  </a:lnTo>
                  <a:lnTo>
                    <a:pt x="287" y="1035"/>
                  </a:lnTo>
                  <a:lnTo>
                    <a:pt x="299" y="1061"/>
                  </a:lnTo>
                  <a:lnTo>
                    <a:pt x="299" y="1061"/>
                  </a:lnTo>
                  <a:lnTo>
                    <a:pt x="311" y="1083"/>
                  </a:lnTo>
                  <a:lnTo>
                    <a:pt x="325" y="1104"/>
                  </a:lnTo>
                  <a:lnTo>
                    <a:pt x="353" y="1148"/>
                  </a:lnTo>
                  <a:lnTo>
                    <a:pt x="353" y="1148"/>
                  </a:lnTo>
                  <a:lnTo>
                    <a:pt x="308" y="1149"/>
                  </a:lnTo>
                  <a:lnTo>
                    <a:pt x="265" y="1149"/>
                  </a:lnTo>
                  <a:lnTo>
                    <a:pt x="243" y="1149"/>
                  </a:lnTo>
                  <a:lnTo>
                    <a:pt x="222" y="1147"/>
                  </a:lnTo>
                  <a:lnTo>
                    <a:pt x="201" y="1144"/>
                  </a:lnTo>
                  <a:lnTo>
                    <a:pt x="178" y="1138"/>
                  </a:lnTo>
                  <a:lnTo>
                    <a:pt x="178" y="1138"/>
                  </a:lnTo>
                  <a:lnTo>
                    <a:pt x="157" y="1130"/>
                  </a:lnTo>
                  <a:lnTo>
                    <a:pt x="137" y="1121"/>
                  </a:lnTo>
                  <a:lnTo>
                    <a:pt x="119" y="1109"/>
                  </a:lnTo>
                  <a:lnTo>
                    <a:pt x="101" y="1095"/>
                  </a:lnTo>
                  <a:lnTo>
                    <a:pt x="84" y="1081"/>
                  </a:lnTo>
                  <a:lnTo>
                    <a:pt x="69" y="1065"/>
                  </a:lnTo>
                  <a:lnTo>
                    <a:pt x="56" y="1047"/>
                  </a:lnTo>
                  <a:lnTo>
                    <a:pt x="43" y="1027"/>
                  </a:lnTo>
                  <a:lnTo>
                    <a:pt x="32" y="1008"/>
                  </a:lnTo>
                  <a:lnTo>
                    <a:pt x="23" y="986"/>
                  </a:lnTo>
                  <a:lnTo>
                    <a:pt x="15" y="966"/>
                  </a:lnTo>
                  <a:lnTo>
                    <a:pt x="9" y="944"/>
                  </a:lnTo>
                  <a:lnTo>
                    <a:pt x="3" y="922"/>
                  </a:lnTo>
                  <a:lnTo>
                    <a:pt x="1" y="901"/>
                  </a:lnTo>
                  <a:lnTo>
                    <a:pt x="0" y="878"/>
                  </a:lnTo>
                  <a:lnTo>
                    <a:pt x="0" y="856"/>
                  </a:lnTo>
                  <a:lnTo>
                    <a:pt x="0" y="856"/>
                  </a:lnTo>
                  <a:lnTo>
                    <a:pt x="2" y="834"/>
                  </a:lnTo>
                  <a:lnTo>
                    <a:pt x="5" y="812"/>
                  </a:lnTo>
                  <a:lnTo>
                    <a:pt x="10" y="790"/>
                  </a:lnTo>
                  <a:lnTo>
                    <a:pt x="15" y="770"/>
                  </a:lnTo>
                  <a:lnTo>
                    <a:pt x="21" y="751"/>
                  </a:lnTo>
                  <a:lnTo>
                    <a:pt x="29" y="732"/>
                  </a:lnTo>
                  <a:lnTo>
                    <a:pt x="38" y="714"/>
                  </a:lnTo>
                  <a:lnTo>
                    <a:pt x="47" y="696"/>
                  </a:lnTo>
                  <a:lnTo>
                    <a:pt x="57" y="678"/>
                  </a:lnTo>
                  <a:lnTo>
                    <a:pt x="69" y="661"/>
                  </a:lnTo>
                  <a:lnTo>
                    <a:pt x="80" y="644"/>
                  </a:lnTo>
                  <a:lnTo>
                    <a:pt x="94" y="628"/>
                  </a:lnTo>
                  <a:lnTo>
                    <a:pt x="121" y="594"/>
                  </a:lnTo>
                  <a:lnTo>
                    <a:pt x="152" y="562"/>
                  </a:lnTo>
                  <a:lnTo>
                    <a:pt x="152" y="562"/>
                  </a:lnTo>
                  <a:lnTo>
                    <a:pt x="153" y="530"/>
                  </a:lnTo>
                  <a:lnTo>
                    <a:pt x="156" y="498"/>
                  </a:lnTo>
                  <a:lnTo>
                    <a:pt x="161" y="466"/>
                  </a:lnTo>
                  <a:lnTo>
                    <a:pt x="169" y="434"/>
                  </a:lnTo>
                  <a:lnTo>
                    <a:pt x="178" y="404"/>
                  </a:lnTo>
                  <a:lnTo>
                    <a:pt x="189" y="373"/>
                  </a:lnTo>
                  <a:lnTo>
                    <a:pt x="203" y="343"/>
                  </a:lnTo>
                  <a:lnTo>
                    <a:pt x="217" y="315"/>
                  </a:lnTo>
                  <a:lnTo>
                    <a:pt x="235" y="287"/>
                  </a:lnTo>
                  <a:lnTo>
                    <a:pt x="253" y="260"/>
                  </a:lnTo>
                  <a:lnTo>
                    <a:pt x="274" y="236"/>
                  </a:lnTo>
                  <a:lnTo>
                    <a:pt x="296" y="211"/>
                  </a:lnTo>
                  <a:lnTo>
                    <a:pt x="319" y="188"/>
                  </a:lnTo>
                  <a:lnTo>
                    <a:pt x="344" y="168"/>
                  </a:lnTo>
                  <a:lnTo>
                    <a:pt x="370" y="150"/>
                  </a:lnTo>
                  <a:lnTo>
                    <a:pt x="397" y="132"/>
                  </a:lnTo>
                  <a:lnTo>
                    <a:pt x="397" y="132"/>
                  </a:lnTo>
                  <a:lnTo>
                    <a:pt x="421" y="119"/>
                  </a:lnTo>
                  <a:lnTo>
                    <a:pt x="445" y="106"/>
                  </a:lnTo>
                  <a:lnTo>
                    <a:pt x="471" y="94"/>
                  </a:lnTo>
                  <a:lnTo>
                    <a:pt x="497" y="82"/>
                  </a:lnTo>
                  <a:lnTo>
                    <a:pt x="524" y="72"/>
                  </a:lnTo>
                  <a:lnTo>
                    <a:pt x="550" y="62"/>
                  </a:lnTo>
                  <a:lnTo>
                    <a:pt x="577" y="51"/>
                  </a:lnTo>
                  <a:lnTo>
                    <a:pt x="604" y="44"/>
                  </a:lnTo>
                  <a:lnTo>
                    <a:pt x="631" y="35"/>
                  </a:lnTo>
                  <a:lnTo>
                    <a:pt x="659" y="28"/>
                  </a:lnTo>
                  <a:lnTo>
                    <a:pt x="688" y="22"/>
                  </a:lnTo>
                  <a:lnTo>
                    <a:pt x="714" y="15"/>
                  </a:lnTo>
                  <a:lnTo>
                    <a:pt x="743" y="10"/>
                  </a:lnTo>
                  <a:lnTo>
                    <a:pt x="771" y="7"/>
                  </a:lnTo>
                  <a:lnTo>
                    <a:pt x="799" y="4"/>
                  </a:lnTo>
                  <a:lnTo>
                    <a:pt x="827" y="1"/>
                  </a:lnTo>
                  <a:lnTo>
                    <a:pt x="827" y="1"/>
                  </a:lnTo>
                  <a:lnTo>
                    <a:pt x="854" y="0"/>
                  </a:lnTo>
                  <a:lnTo>
                    <a:pt x="882" y="1"/>
                  </a:lnTo>
                  <a:lnTo>
                    <a:pt x="910" y="3"/>
                  </a:lnTo>
                  <a:lnTo>
                    <a:pt x="940" y="5"/>
                  </a:lnTo>
                  <a:lnTo>
                    <a:pt x="940" y="5"/>
                  </a:lnTo>
                  <a:lnTo>
                    <a:pt x="967" y="9"/>
                  </a:lnTo>
                  <a:lnTo>
                    <a:pt x="994" y="14"/>
                  </a:lnTo>
                  <a:lnTo>
                    <a:pt x="1021" y="21"/>
                  </a:lnTo>
                  <a:lnTo>
                    <a:pt x="1048" y="27"/>
                  </a:lnTo>
                  <a:lnTo>
                    <a:pt x="1074" y="35"/>
                  </a:lnTo>
                  <a:lnTo>
                    <a:pt x="1100" y="44"/>
                  </a:lnTo>
                  <a:lnTo>
                    <a:pt x="1127" y="54"/>
                  </a:lnTo>
                  <a:lnTo>
                    <a:pt x="1153" y="64"/>
                  </a:lnTo>
                  <a:lnTo>
                    <a:pt x="1178" y="77"/>
                  </a:lnTo>
                  <a:lnTo>
                    <a:pt x="1204" y="90"/>
                  </a:lnTo>
                  <a:lnTo>
                    <a:pt x="1228" y="103"/>
                  </a:lnTo>
                  <a:lnTo>
                    <a:pt x="1253" y="118"/>
                  </a:lnTo>
                  <a:lnTo>
                    <a:pt x="1276" y="133"/>
                  </a:lnTo>
                  <a:lnTo>
                    <a:pt x="1297" y="150"/>
                  </a:lnTo>
                  <a:lnTo>
                    <a:pt x="1319" y="167"/>
                  </a:lnTo>
                  <a:lnTo>
                    <a:pt x="1340" y="185"/>
                  </a:lnTo>
                  <a:lnTo>
                    <a:pt x="1340" y="185"/>
                  </a:lnTo>
                  <a:lnTo>
                    <a:pt x="1359" y="203"/>
                  </a:lnTo>
                  <a:lnTo>
                    <a:pt x="1377" y="222"/>
                  </a:lnTo>
                  <a:lnTo>
                    <a:pt x="1394" y="241"/>
                  </a:lnTo>
                  <a:lnTo>
                    <a:pt x="1409" y="261"/>
                  </a:lnTo>
                  <a:lnTo>
                    <a:pt x="1424" y="283"/>
                  </a:lnTo>
                  <a:lnTo>
                    <a:pt x="1437" y="305"/>
                  </a:lnTo>
                  <a:lnTo>
                    <a:pt x="1449" y="327"/>
                  </a:lnTo>
                  <a:lnTo>
                    <a:pt x="1460" y="351"/>
                  </a:lnTo>
                  <a:lnTo>
                    <a:pt x="1460" y="351"/>
                  </a:lnTo>
                  <a:lnTo>
                    <a:pt x="1469" y="374"/>
                  </a:lnTo>
                  <a:lnTo>
                    <a:pt x="1479" y="397"/>
                  </a:lnTo>
                  <a:lnTo>
                    <a:pt x="1487" y="422"/>
                  </a:lnTo>
                  <a:lnTo>
                    <a:pt x="1495" y="446"/>
                  </a:lnTo>
                  <a:lnTo>
                    <a:pt x="1500" y="470"/>
                  </a:lnTo>
                  <a:lnTo>
                    <a:pt x="1505" y="496"/>
                  </a:lnTo>
                  <a:lnTo>
                    <a:pt x="1508" y="520"/>
                  </a:lnTo>
                  <a:lnTo>
                    <a:pt x="1509" y="545"/>
                  </a:lnTo>
                  <a:lnTo>
                    <a:pt x="1509" y="545"/>
                  </a:lnTo>
                  <a:lnTo>
                    <a:pt x="1249" y="869"/>
                  </a:lnTo>
                  <a:lnTo>
                    <a:pt x="1245" y="866"/>
                  </a:lnTo>
                  <a:lnTo>
                    <a:pt x="1245" y="866"/>
                  </a:lnTo>
                  <a:lnTo>
                    <a:pt x="1256" y="807"/>
                  </a:lnTo>
                  <a:lnTo>
                    <a:pt x="1262" y="776"/>
                  </a:lnTo>
                  <a:lnTo>
                    <a:pt x="1264" y="744"/>
                  </a:lnTo>
                  <a:lnTo>
                    <a:pt x="1264" y="728"/>
                  </a:lnTo>
                  <a:lnTo>
                    <a:pt x="1263" y="712"/>
                  </a:lnTo>
                  <a:lnTo>
                    <a:pt x="1262" y="697"/>
                  </a:lnTo>
                  <a:lnTo>
                    <a:pt x="1258" y="682"/>
                  </a:lnTo>
                  <a:lnTo>
                    <a:pt x="1253" y="667"/>
                  </a:lnTo>
                  <a:lnTo>
                    <a:pt x="1246" y="655"/>
                  </a:lnTo>
                  <a:lnTo>
                    <a:pt x="1238" y="642"/>
                  </a:lnTo>
                  <a:lnTo>
                    <a:pt x="1227" y="630"/>
                  </a:lnTo>
                  <a:lnTo>
                    <a:pt x="1227" y="630"/>
                  </a:lnTo>
                  <a:lnTo>
                    <a:pt x="1214" y="619"/>
                  </a:lnTo>
                  <a:lnTo>
                    <a:pt x="1200" y="611"/>
                  </a:lnTo>
                  <a:lnTo>
                    <a:pt x="1187" y="605"/>
                  </a:lnTo>
                  <a:lnTo>
                    <a:pt x="1174" y="602"/>
                  </a:lnTo>
                  <a:lnTo>
                    <a:pt x="1162" y="602"/>
                  </a:lnTo>
                  <a:lnTo>
                    <a:pt x="1149" y="605"/>
                  </a:lnTo>
                  <a:lnTo>
                    <a:pt x="1136" y="609"/>
                  </a:lnTo>
                  <a:lnTo>
                    <a:pt x="1124" y="615"/>
                  </a:lnTo>
                  <a:lnTo>
                    <a:pt x="1114" y="623"/>
                  </a:lnTo>
                  <a:lnTo>
                    <a:pt x="1103" y="633"/>
                  </a:lnTo>
                  <a:lnTo>
                    <a:pt x="1092" y="643"/>
                  </a:lnTo>
                  <a:lnTo>
                    <a:pt x="1083" y="655"/>
                  </a:lnTo>
                  <a:lnTo>
                    <a:pt x="1074" y="667"/>
                  </a:lnTo>
                  <a:lnTo>
                    <a:pt x="1067" y="682"/>
                  </a:lnTo>
                  <a:lnTo>
                    <a:pt x="1059" y="696"/>
                  </a:lnTo>
                  <a:lnTo>
                    <a:pt x="1053" y="710"/>
                  </a:lnTo>
                  <a:lnTo>
                    <a:pt x="1053" y="710"/>
                  </a:lnTo>
                  <a:lnTo>
                    <a:pt x="1040" y="720"/>
                  </a:lnTo>
                  <a:lnTo>
                    <a:pt x="1028" y="732"/>
                  </a:lnTo>
                  <a:lnTo>
                    <a:pt x="1005" y="755"/>
                  </a:lnTo>
                  <a:lnTo>
                    <a:pt x="982" y="779"/>
                  </a:lnTo>
                  <a:lnTo>
                    <a:pt x="969" y="789"/>
                  </a:lnTo>
                  <a:lnTo>
                    <a:pt x="955" y="798"/>
                  </a:lnTo>
                  <a:lnTo>
                    <a:pt x="955" y="799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2E93D93B-37D5-514E-E7BB-5A44A014C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1975"/>
              <a:ext cx="524" cy="462"/>
            </a:xfrm>
            <a:custGeom>
              <a:avLst/>
              <a:gdLst>
                <a:gd name="T0" fmla="*/ 843 w 1048"/>
                <a:gd name="T1" fmla="*/ 94 h 925"/>
                <a:gd name="T2" fmla="*/ 867 w 1048"/>
                <a:gd name="T3" fmla="*/ 53 h 925"/>
                <a:gd name="T4" fmla="*/ 898 w 1048"/>
                <a:gd name="T5" fmla="*/ 21 h 925"/>
                <a:gd name="T6" fmla="*/ 933 w 1048"/>
                <a:gd name="T7" fmla="*/ 3 h 925"/>
                <a:gd name="T8" fmla="*/ 971 w 1048"/>
                <a:gd name="T9" fmla="*/ 3 h 925"/>
                <a:gd name="T10" fmla="*/ 1011 w 1048"/>
                <a:gd name="T11" fmla="*/ 28 h 925"/>
                <a:gd name="T12" fmla="*/ 1030 w 1048"/>
                <a:gd name="T13" fmla="*/ 53 h 925"/>
                <a:gd name="T14" fmla="*/ 1046 w 1048"/>
                <a:gd name="T15" fmla="*/ 95 h 925"/>
                <a:gd name="T16" fmla="*/ 1048 w 1048"/>
                <a:gd name="T17" fmla="*/ 142 h 925"/>
                <a:gd name="T18" fmla="*/ 1029 w 1048"/>
                <a:gd name="T19" fmla="*/ 264 h 925"/>
                <a:gd name="T20" fmla="*/ 497 w 1048"/>
                <a:gd name="T21" fmla="*/ 920 h 925"/>
                <a:gd name="T22" fmla="*/ 473 w 1048"/>
                <a:gd name="T23" fmla="*/ 917 h 925"/>
                <a:gd name="T24" fmla="*/ 431 w 1048"/>
                <a:gd name="T25" fmla="*/ 899 h 925"/>
                <a:gd name="T26" fmla="*/ 407 w 1048"/>
                <a:gd name="T27" fmla="*/ 893 h 925"/>
                <a:gd name="T28" fmla="*/ 379 w 1048"/>
                <a:gd name="T29" fmla="*/ 892 h 925"/>
                <a:gd name="T30" fmla="*/ 340 w 1048"/>
                <a:gd name="T31" fmla="*/ 905 h 925"/>
                <a:gd name="T32" fmla="*/ 305 w 1048"/>
                <a:gd name="T33" fmla="*/ 912 h 925"/>
                <a:gd name="T34" fmla="*/ 268 w 1048"/>
                <a:gd name="T35" fmla="*/ 911 h 925"/>
                <a:gd name="T36" fmla="*/ 251 w 1048"/>
                <a:gd name="T37" fmla="*/ 901 h 925"/>
                <a:gd name="T38" fmla="*/ 238 w 1048"/>
                <a:gd name="T39" fmla="*/ 879 h 925"/>
                <a:gd name="T40" fmla="*/ 232 w 1048"/>
                <a:gd name="T41" fmla="*/ 856 h 925"/>
                <a:gd name="T42" fmla="*/ 228 w 1048"/>
                <a:gd name="T43" fmla="*/ 793 h 925"/>
                <a:gd name="T44" fmla="*/ 227 w 1048"/>
                <a:gd name="T45" fmla="*/ 717 h 925"/>
                <a:gd name="T46" fmla="*/ 217 w 1048"/>
                <a:gd name="T47" fmla="*/ 679 h 925"/>
                <a:gd name="T48" fmla="*/ 204 w 1048"/>
                <a:gd name="T49" fmla="*/ 651 h 925"/>
                <a:gd name="T50" fmla="*/ 158 w 1048"/>
                <a:gd name="T51" fmla="*/ 575 h 925"/>
                <a:gd name="T52" fmla="*/ 109 w 1048"/>
                <a:gd name="T53" fmla="*/ 502 h 925"/>
                <a:gd name="T54" fmla="*/ 83 w 1048"/>
                <a:gd name="T55" fmla="*/ 459 h 925"/>
                <a:gd name="T56" fmla="*/ 49 w 1048"/>
                <a:gd name="T57" fmla="*/ 383 h 925"/>
                <a:gd name="T58" fmla="*/ 26 w 1048"/>
                <a:gd name="T59" fmla="*/ 310 h 925"/>
                <a:gd name="T60" fmla="*/ 10 w 1048"/>
                <a:gd name="T61" fmla="*/ 236 h 925"/>
                <a:gd name="T62" fmla="*/ 0 w 1048"/>
                <a:gd name="T63" fmla="*/ 109 h 925"/>
                <a:gd name="T64" fmla="*/ 1 w 1048"/>
                <a:gd name="T65" fmla="*/ 54 h 925"/>
                <a:gd name="T66" fmla="*/ 60 w 1048"/>
                <a:gd name="T67" fmla="*/ 121 h 925"/>
                <a:gd name="T68" fmla="*/ 132 w 1048"/>
                <a:gd name="T69" fmla="*/ 173 h 925"/>
                <a:gd name="T70" fmla="*/ 213 w 1048"/>
                <a:gd name="T71" fmla="*/ 210 h 925"/>
                <a:gd name="T72" fmla="*/ 300 w 1048"/>
                <a:gd name="T73" fmla="*/ 235 h 925"/>
                <a:gd name="T74" fmla="*/ 390 w 1048"/>
                <a:gd name="T75" fmla="*/ 247 h 925"/>
                <a:gd name="T76" fmla="*/ 459 w 1048"/>
                <a:gd name="T77" fmla="*/ 253 h 925"/>
                <a:gd name="T78" fmla="*/ 584 w 1048"/>
                <a:gd name="T79" fmla="*/ 246 h 925"/>
                <a:gd name="T80" fmla="*/ 646 w 1048"/>
                <a:gd name="T81" fmla="*/ 235 h 925"/>
                <a:gd name="T82" fmla="*/ 703 w 1048"/>
                <a:gd name="T83" fmla="*/ 215 h 925"/>
                <a:gd name="T84" fmla="*/ 739 w 1048"/>
                <a:gd name="T85" fmla="*/ 197 h 925"/>
                <a:gd name="T86" fmla="*/ 817 w 1048"/>
                <a:gd name="T87" fmla="*/ 269 h 925"/>
                <a:gd name="T88" fmla="*/ 834 w 1048"/>
                <a:gd name="T89" fmla="*/ 282 h 925"/>
                <a:gd name="T90" fmla="*/ 823 w 1048"/>
                <a:gd name="T91" fmla="*/ 235 h 925"/>
                <a:gd name="T92" fmla="*/ 819 w 1048"/>
                <a:gd name="T93" fmla="*/ 171 h 925"/>
                <a:gd name="T94" fmla="*/ 825 w 1048"/>
                <a:gd name="T95" fmla="*/ 140 h 925"/>
                <a:gd name="T96" fmla="*/ 837 w 1048"/>
                <a:gd name="T97" fmla="*/ 108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8" h="925">
                  <a:moveTo>
                    <a:pt x="837" y="108"/>
                  </a:moveTo>
                  <a:lnTo>
                    <a:pt x="837" y="108"/>
                  </a:lnTo>
                  <a:lnTo>
                    <a:pt x="843" y="94"/>
                  </a:lnTo>
                  <a:lnTo>
                    <a:pt x="851" y="80"/>
                  </a:lnTo>
                  <a:lnTo>
                    <a:pt x="858" y="65"/>
                  </a:lnTo>
                  <a:lnTo>
                    <a:pt x="867" y="53"/>
                  </a:lnTo>
                  <a:lnTo>
                    <a:pt x="876" y="41"/>
                  </a:lnTo>
                  <a:lnTo>
                    <a:pt x="887" y="31"/>
                  </a:lnTo>
                  <a:lnTo>
                    <a:pt x="898" y="21"/>
                  </a:lnTo>
                  <a:lnTo>
                    <a:pt x="908" y="13"/>
                  </a:lnTo>
                  <a:lnTo>
                    <a:pt x="920" y="7"/>
                  </a:lnTo>
                  <a:lnTo>
                    <a:pt x="933" y="3"/>
                  </a:lnTo>
                  <a:lnTo>
                    <a:pt x="946" y="0"/>
                  </a:lnTo>
                  <a:lnTo>
                    <a:pt x="958" y="0"/>
                  </a:lnTo>
                  <a:lnTo>
                    <a:pt x="971" y="3"/>
                  </a:lnTo>
                  <a:lnTo>
                    <a:pt x="984" y="9"/>
                  </a:lnTo>
                  <a:lnTo>
                    <a:pt x="998" y="17"/>
                  </a:lnTo>
                  <a:lnTo>
                    <a:pt x="1011" y="28"/>
                  </a:lnTo>
                  <a:lnTo>
                    <a:pt x="1011" y="28"/>
                  </a:lnTo>
                  <a:lnTo>
                    <a:pt x="1022" y="40"/>
                  </a:lnTo>
                  <a:lnTo>
                    <a:pt x="1030" y="53"/>
                  </a:lnTo>
                  <a:lnTo>
                    <a:pt x="1037" y="65"/>
                  </a:lnTo>
                  <a:lnTo>
                    <a:pt x="1042" y="80"/>
                  </a:lnTo>
                  <a:lnTo>
                    <a:pt x="1046" y="95"/>
                  </a:lnTo>
                  <a:lnTo>
                    <a:pt x="1047" y="110"/>
                  </a:lnTo>
                  <a:lnTo>
                    <a:pt x="1048" y="126"/>
                  </a:lnTo>
                  <a:lnTo>
                    <a:pt x="1048" y="142"/>
                  </a:lnTo>
                  <a:lnTo>
                    <a:pt x="1046" y="174"/>
                  </a:lnTo>
                  <a:lnTo>
                    <a:pt x="1040" y="205"/>
                  </a:lnTo>
                  <a:lnTo>
                    <a:pt x="1029" y="264"/>
                  </a:lnTo>
                  <a:lnTo>
                    <a:pt x="1033" y="267"/>
                  </a:lnTo>
                  <a:lnTo>
                    <a:pt x="504" y="925"/>
                  </a:lnTo>
                  <a:lnTo>
                    <a:pt x="497" y="920"/>
                  </a:lnTo>
                  <a:lnTo>
                    <a:pt x="497" y="920"/>
                  </a:lnTo>
                  <a:lnTo>
                    <a:pt x="484" y="920"/>
                  </a:lnTo>
                  <a:lnTo>
                    <a:pt x="473" y="917"/>
                  </a:lnTo>
                  <a:lnTo>
                    <a:pt x="461" y="913"/>
                  </a:lnTo>
                  <a:lnTo>
                    <a:pt x="451" y="910"/>
                  </a:lnTo>
                  <a:lnTo>
                    <a:pt x="431" y="899"/>
                  </a:lnTo>
                  <a:lnTo>
                    <a:pt x="419" y="896"/>
                  </a:lnTo>
                  <a:lnTo>
                    <a:pt x="407" y="893"/>
                  </a:lnTo>
                  <a:lnTo>
                    <a:pt x="407" y="893"/>
                  </a:lnTo>
                  <a:lnTo>
                    <a:pt x="397" y="892"/>
                  </a:lnTo>
                  <a:lnTo>
                    <a:pt x="388" y="890"/>
                  </a:lnTo>
                  <a:lnTo>
                    <a:pt x="379" y="892"/>
                  </a:lnTo>
                  <a:lnTo>
                    <a:pt x="372" y="893"/>
                  </a:lnTo>
                  <a:lnTo>
                    <a:pt x="358" y="898"/>
                  </a:lnTo>
                  <a:lnTo>
                    <a:pt x="340" y="905"/>
                  </a:lnTo>
                  <a:lnTo>
                    <a:pt x="340" y="905"/>
                  </a:lnTo>
                  <a:lnTo>
                    <a:pt x="322" y="908"/>
                  </a:lnTo>
                  <a:lnTo>
                    <a:pt x="305" y="912"/>
                  </a:lnTo>
                  <a:lnTo>
                    <a:pt x="290" y="913"/>
                  </a:lnTo>
                  <a:lnTo>
                    <a:pt x="274" y="912"/>
                  </a:lnTo>
                  <a:lnTo>
                    <a:pt x="268" y="911"/>
                  </a:lnTo>
                  <a:lnTo>
                    <a:pt x="261" y="908"/>
                  </a:lnTo>
                  <a:lnTo>
                    <a:pt x="256" y="905"/>
                  </a:lnTo>
                  <a:lnTo>
                    <a:pt x="251" y="901"/>
                  </a:lnTo>
                  <a:lnTo>
                    <a:pt x="246" y="894"/>
                  </a:lnTo>
                  <a:lnTo>
                    <a:pt x="242" y="888"/>
                  </a:lnTo>
                  <a:lnTo>
                    <a:pt x="238" y="879"/>
                  </a:lnTo>
                  <a:lnTo>
                    <a:pt x="235" y="869"/>
                  </a:lnTo>
                  <a:lnTo>
                    <a:pt x="235" y="869"/>
                  </a:lnTo>
                  <a:lnTo>
                    <a:pt x="232" y="856"/>
                  </a:lnTo>
                  <a:lnTo>
                    <a:pt x="231" y="843"/>
                  </a:lnTo>
                  <a:lnTo>
                    <a:pt x="228" y="819"/>
                  </a:lnTo>
                  <a:lnTo>
                    <a:pt x="228" y="793"/>
                  </a:lnTo>
                  <a:lnTo>
                    <a:pt x="228" y="767"/>
                  </a:lnTo>
                  <a:lnTo>
                    <a:pt x="228" y="743"/>
                  </a:lnTo>
                  <a:lnTo>
                    <a:pt x="227" y="717"/>
                  </a:lnTo>
                  <a:lnTo>
                    <a:pt x="224" y="705"/>
                  </a:lnTo>
                  <a:lnTo>
                    <a:pt x="220" y="692"/>
                  </a:lnTo>
                  <a:lnTo>
                    <a:pt x="217" y="679"/>
                  </a:lnTo>
                  <a:lnTo>
                    <a:pt x="211" y="666"/>
                  </a:lnTo>
                  <a:lnTo>
                    <a:pt x="211" y="666"/>
                  </a:lnTo>
                  <a:lnTo>
                    <a:pt x="204" y="651"/>
                  </a:lnTo>
                  <a:lnTo>
                    <a:pt x="196" y="636"/>
                  </a:lnTo>
                  <a:lnTo>
                    <a:pt x="177" y="605"/>
                  </a:lnTo>
                  <a:lnTo>
                    <a:pt x="158" y="575"/>
                  </a:lnTo>
                  <a:lnTo>
                    <a:pt x="137" y="546"/>
                  </a:lnTo>
                  <a:lnTo>
                    <a:pt x="137" y="546"/>
                  </a:lnTo>
                  <a:lnTo>
                    <a:pt x="109" y="502"/>
                  </a:lnTo>
                  <a:lnTo>
                    <a:pt x="95" y="481"/>
                  </a:lnTo>
                  <a:lnTo>
                    <a:pt x="83" y="459"/>
                  </a:lnTo>
                  <a:lnTo>
                    <a:pt x="83" y="459"/>
                  </a:lnTo>
                  <a:lnTo>
                    <a:pt x="71" y="433"/>
                  </a:lnTo>
                  <a:lnTo>
                    <a:pt x="59" y="408"/>
                  </a:lnTo>
                  <a:lnTo>
                    <a:pt x="49" y="383"/>
                  </a:lnTo>
                  <a:lnTo>
                    <a:pt x="40" y="359"/>
                  </a:lnTo>
                  <a:lnTo>
                    <a:pt x="32" y="334"/>
                  </a:lnTo>
                  <a:lnTo>
                    <a:pt x="26" y="310"/>
                  </a:lnTo>
                  <a:lnTo>
                    <a:pt x="19" y="286"/>
                  </a:lnTo>
                  <a:lnTo>
                    <a:pt x="15" y="260"/>
                  </a:lnTo>
                  <a:lnTo>
                    <a:pt x="10" y="236"/>
                  </a:lnTo>
                  <a:lnTo>
                    <a:pt x="8" y="212"/>
                  </a:lnTo>
                  <a:lnTo>
                    <a:pt x="3" y="160"/>
                  </a:lnTo>
                  <a:lnTo>
                    <a:pt x="0" y="109"/>
                  </a:lnTo>
                  <a:lnTo>
                    <a:pt x="0" y="54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19" y="78"/>
                  </a:lnTo>
                  <a:lnTo>
                    <a:pt x="39" y="100"/>
                  </a:lnTo>
                  <a:lnTo>
                    <a:pt x="60" y="121"/>
                  </a:lnTo>
                  <a:lnTo>
                    <a:pt x="83" y="140"/>
                  </a:lnTo>
                  <a:lnTo>
                    <a:pt x="106" y="158"/>
                  </a:lnTo>
                  <a:lnTo>
                    <a:pt x="132" y="173"/>
                  </a:lnTo>
                  <a:lnTo>
                    <a:pt x="158" y="187"/>
                  </a:lnTo>
                  <a:lnTo>
                    <a:pt x="186" y="199"/>
                  </a:lnTo>
                  <a:lnTo>
                    <a:pt x="213" y="210"/>
                  </a:lnTo>
                  <a:lnTo>
                    <a:pt x="242" y="219"/>
                  </a:lnTo>
                  <a:lnTo>
                    <a:pt x="270" y="228"/>
                  </a:lnTo>
                  <a:lnTo>
                    <a:pt x="300" y="235"/>
                  </a:lnTo>
                  <a:lnTo>
                    <a:pt x="329" y="240"/>
                  </a:lnTo>
                  <a:lnTo>
                    <a:pt x="359" y="245"/>
                  </a:lnTo>
                  <a:lnTo>
                    <a:pt x="390" y="247"/>
                  </a:lnTo>
                  <a:lnTo>
                    <a:pt x="419" y="250"/>
                  </a:lnTo>
                  <a:lnTo>
                    <a:pt x="419" y="250"/>
                  </a:lnTo>
                  <a:lnTo>
                    <a:pt x="459" y="253"/>
                  </a:lnTo>
                  <a:lnTo>
                    <a:pt x="501" y="253"/>
                  </a:lnTo>
                  <a:lnTo>
                    <a:pt x="542" y="250"/>
                  </a:lnTo>
                  <a:lnTo>
                    <a:pt x="584" y="246"/>
                  </a:lnTo>
                  <a:lnTo>
                    <a:pt x="605" y="242"/>
                  </a:lnTo>
                  <a:lnTo>
                    <a:pt x="625" y="238"/>
                  </a:lnTo>
                  <a:lnTo>
                    <a:pt x="646" y="235"/>
                  </a:lnTo>
                  <a:lnTo>
                    <a:pt x="665" y="228"/>
                  </a:lnTo>
                  <a:lnTo>
                    <a:pt x="684" y="222"/>
                  </a:lnTo>
                  <a:lnTo>
                    <a:pt x="703" y="215"/>
                  </a:lnTo>
                  <a:lnTo>
                    <a:pt x="721" y="206"/>
                  </a:lnTo>
                  <a:lnTo>
                    <a:pt x="739" y="197"/>
                  </a:lnTo>
                  <a:lnTo>
                    <a:pt x="739" y="197"/>
                  </a:lnTo>
                  <a:lnTo>
                    <a:pt x="768" y="219"/>
                  </a:lnTo>
                  <a:lnTo>
                    <a:pt x="793" y="244"/>
                  </a:lnTo>
                  <a:lnTo>
                    <a:pt x="817" y="269"/>
                  </a:lnTo>
                  <a:lnTo>
                    <a:pt x="841" y="297"/>
                  </a:lnTo>
                  <a:lnTo>
                    <a:pt x="841" y="297"/>
                  </a:lnTo>
                  <a:lnTo>
                    <a:pt x="834" y="282"/>
                  </a:lnTo>
                  <a:lnTo>
                    <a:pt x="830" y="267"/>
                  </a:lnTo>
                  <a:lnTo>
                    <a:pt x="826" y="251"/>
                  </a:lnTo>
                  <a:lnTo>
                    <a:pt x="823" y="235"/>
                  </a:lnTo>
                  <a:lnTo>
                    <a:pt x="819" y="203"/>
                  </a:lnTo>
                  <a:lnTo>
                    <a:pt x="819" y="171"/>
                  </a:lnTo>
                  <a:lnTo>
                    <a:pt x="819" y="171"/>
                  </a:lnTo>
                  <a:lnTo>
                    <a:pt x="819" y="171"/>
                  </a:lnTo>
                  <a:lnTo>
                    <a:pt x="821" y="156"/>
                  </a:lnTo>
                  <a:lnTo>
                    <a:pt x="825" y="140"/>
                  </a:lnTo>
                  <a:lnTo>
                    <a:pt x="830" y="124"/>
                  </a:lnTo>
                  <a:lnTo>
                    <a:pt x="837" y="108"/>
                  </a:lnTo>
                  <a:lnTo>
                    <a:pt x="837" y="108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7A5AB768-82B6-8B5D-4DAF-576B8165F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2028"/>
              <a:ext cx="50" cy="95"/>
            </a:xfrm>
            <a:custGeom>
              <a:avLst/>
              <a:gdLst>
                <a:gd name="T0" fmla="*/ 80 w 102"/>
                <a:gd name="T1" fmla="*/ 63 h 189"/>
                <a:gd name="T2" fmla="*/ 80 w 102"/>
                <a:gd name="T3" fmla="*/ 63 h 189"/>
                <a:gd name="T4" fmla="*/ 80 w 102"/>
                <a:gd name="T5" fmla="*/ 95 h 189"/>
                <a:gd name="T6" fmla="*/ 84 w 102"/>
                <a:gd name="T7" fmla="*/ 127 h 189"/>
                <a:gd name="T8" fmla="*/ 87 w 102"/>
                <a:gd name="T9" fmla="*/ 143 h 189"/>
                <a:gd name="T10" fmla="*/ 91 w 102"/>
                <a:gd name="T11" fmla="*/ 159 h 189"/>
                <a:gd name="T12" fmla="*/ 95 w 102"/>
                <a:gd name="T13" fmla="*/ 174 h 189"/>
                <a:gd name="T14" fmla="*/ 102 w 102"/>
                <a:gd name="T15" fmla="*/ 189 h 189"/>
                <a:gd name="T16" fmla="*/ 102 w 102"/>
                <a:gd name="T17" fmla="*/ 189 h 189"/>
                <a:gd name="T18" fmla="*/ 78 w 102"/>
                <a:gd name="T19" fmla="*/ 161 h 189"/>
                <a:gd name="T20" fmla="*/ 54 w 102"/>
                <a:gd name="T21" fmla="*/ 136 h 189"/>
                <a:gd name="T22" fmla="*/ 29 w 102"/>
                <a:gd name="T23" fmla="*/ 111 h 189"/>
                <a:gd name="T24" fmla="*/ 0 w 102"/>
                <a:gd name="T25" fmla="*/ 89 h 189"/>
                <a:gd name="T26" fmla="*/ 0 w 102"/>
                <a:gd name="T27" fmla="*/ 88 h 189"/>
                <a:gd name="T28" fmla="*/ 0 w 102"/>
                <a:gd name="T29" fmla="*/ 88 h 189"/>
                <a:gd name="T30" fmla="*/ 14 w 102"/>
                <a:gd name="T31" fmla="*/ 79 h 189"/>
                <a:gd name="T32" fmla="*/ 27 w 102"/>
                <a:gd name="T33" fmla="*/ 69 h 189"/>
                <a:gd name="T34" fmla="*/ 50 w 102"/>
                <a:gd name="T35" fmla="*/ 45 h 189"/>
                <a:gd name="T36" fmla="*/ 73 w 102"/>
                <a:gd name="T37" fmla="*/ 22 h 189"/>
                <a:gd name="T38" fmla="*/ 85 w 102"/>
                <a:gd name="T39" fmla="*/ 10 h 189"/>
                <a:gd name="T40" fmla="*/ 98 w 102"/>
                <a:gd name="T41" fmla="*/ 0 h 189"/>
                <a:gd name="T42" fmla="*/ 98 w 102"/>
                <a:gd name="T43" fmla="*/ 0 h 189"/>
                <a:gd name="T44" fmla="*/ 91 w 102"/>
                <a:gd name="T45" fmla="*/ 16 h 189"/>
                <a:gd name="T46" fmla="*/ 86 w 102"/>
                <a:gd name="T47" fmla="*/ 32 h 189"/>
                <a:gd name="T48" fmla="*/ 82 w 102"/>
                <a:gd name="T49" fmla="*/ 48 h 189"/>
                <a:gd name="T50" fmla="*/ 80 w 102"/>
                <a:gd name="T51" fmla="*/ 63 h 189"/>
                <a:gd name="T52" fmla="*/ 80 w 102"/>
                <a:gd name="T53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89">
                  <a:moveTo>
                    <a:pt x="80" y="63"/>
                  </a:moveTo>
                  <a:lnTo>
                    <a:pt x="80" y="63"/>
                  </a:lnTo>
                  <a:lnTo>
                    <a:pt x="80" y="95"/>
                  </a:lnTo>
                  <a:lnTo>
                    <a:pt x="84" y="127"/>
                  </a:lnTo>
                  <a:lnTo>
                    <a:pt x="87" y="143"/>
                  </a:lnTo>
                  <a:lnTo>
                    <a:pt x="91" y="159"/>
                  </a:lnTo>
                  <a:lnTo>
                    <a:pt x="95" y="174"/>
                  </a:lnTo>
                  <a:lnTo>
                    <a:pt x="102" y="189"/>
                  </a:lnTo>
                  <a:lnTo>
                    <a:pt x="102" y="189"/>
                  </a:lnTo>
                  <a:lnTo>
                    <a:pt x="78" y="161"/>
                  </a:lnTo>
                  <a:lnTo>
                    <a:pt x="54" y="136"/>
                  </a:lnTo>
                  <a:lnTo>
                    <a:pt x="29" y="11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4" y="79"/>
                  </a:lnTo>
                  <a:lnTo>
                    <a:pt x="27" y="69"/>
                  </a:lnTo>
                  <a:lnTo>
                    <a:pt x="50" y="45"/>
                  </a:lnTo>
                  <a:lnTo>
                    <a:pt x="73" y="22"/>
                  </a:lnTo>
                  <a:lnTo>
                    <a:pt x="85" y="1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1" y="16"/>
                  </a:lnTo>
                  <a:lnTo>
                    <a:pt x="86" y="32"/>
                  </a:lnTo>
                  <a:lnTo>
                    <a:pt x="82" y="48"/>
                  </a:lnTo>
                  <a:lnTo>
                    <a:pt x="80" y="63"/>
                  </a:lnTo>
                  <a:lnTo>
                    <a:pt x="80" y="63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4A24CA90-1448-9383-B4EE-7F4363327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19"/>
              <a:ext cx="622" cy="612"/>
            </a:xfrm>
            <a:custGeom>
              <a:avLst/>
              <a:gdLst>
                <a:gd name="T0" fmla="*/ 1207 w 1244"/>
                <a:gd name="T1" fmla="*/ 709 h 1223"/>
                <a:gd name="T2" fmla="*/ 289 w 1244"/>
                <a:gd name="T3" fmla="*/ 1218 h 1223"/>
                <a:gd name="T4" fmla="*/ 285 w 1244"/>
                <a:gd name="T5" fmla="*/ 1191 h 1223"/>
                <a:gd name="T6" fmla="*/ 271 w 1244"/>
                <a:gd name="T7" fmla="*/ 1139 h 1223"/>
                <a:gd name="T8" fmla="*/ 247 w 1244"/>
                <a:gd name="T9" fmla="*/ 1086 h 1223"/>
                <a:gd name="T10" fmla="*/ 214 w 1244"/>
                <a:gd name="T11" fmla="*/ 1037 h 1223"/>
                <a:gd name="T12" fmla="*/ 174 w 1244"/>
                <a:gd name="T13" fmla="*/ 994 h 1223"/>
                <a:gd name="T14" fmla="*/ 129 w 1244"/>
                <a:gd name="T15" fmla="*/ 959 h 1223"/>
                <a:gd name="T16" fmla="*/ 79 w 1244"/>
                <a:gd name="T17" fmla="*/ 932 h 1223"/>
                <a:gd name="T18" fmla="*/ 53 w 1244"/>
                <a:gd name="T19" fmla="*/ 923 h 1223"/>
                <a:gd name="T20" fmla="*/ 27 w 1244"/>
                <a:gd name="T21" fmla="*/ 918 h 1223"/>
                <a:gd name="T22" fmla="*/ 0 w 1244"/>
                <a:gd name="T23" fmla="*/ 916 h 1223"/>
                <a:gd name="T24" fmla="*/ 329 w 1244"/>
                <a:gd name="T25" fmla="*/ 0 h 1223"/>
                <a:gd name="T26" fmla="*/ 333 w 1244"/>
                <a:gd name="T27" fmla="*/ 28 h 1223"/>
                <a:gd name="T28" fmla="*/ 339 w 1244"/>
                <a:gd name="T29" fmla="*/ 89 h 1223"/>
                <a:gd name="T30" fmla="*/ 347 w 1244"/>
                <a:gd name="T31" fmla="*/ 119 h 1223"/>
                <a:gd name="T32" fmla="*/ 357 w 1244"/>
                <a:gd name="T33" fmla="*/ 146 h 1223"/>
                <a:gd name="T34" fmla="*/ 372 w 1244"/>
                <a:gd name="T35" fmla="*/ 169 h 1223"/>
                <a:gd name="T36" fmla="*/ 396 w 1244"/>
                <a:gd name="T37" fmla="*/ 186 h 1223"/>
                <a:gd name="T38" fmla="*/ 425 w 1244"/>
                <a:gd name="T39" fmla="*/ 195 h 1223"/>
                <a:gd name="T40" fmla="*/ 443 w 1244"/>
                <a:gd name="T41" fmla="*/ 196 h 1223"/>
                <a:gd name="T42" fmla="*/ 480 w 1244"/>
                <a:gd name="T43" fmla="*/ 196 h 1223"/>
                <a:gd name="T44" fmla="*/ 536 w 1244"/>
                <a:gd name="T45" fmla="*/ 191 h 1223"/>
                <a:gd name="T46" fmla="*/ 572 w 1244"/>
                <a:gd name="T47" fmla="*/ 184 h 1223"/>
                <a:gd name="T48" fmla="*/ 597 w 1244"/>
                <a:gd name="T49" fmla="*/ 178 h 1223"/>
                <a:gd name="T50" fmla="*/ 634 w 1244"/>
                <a:gd name="T51" fmla="*/ 165 h 1223"/>
                <a:gd name="T52" fmla="*/ 658 w 1244"/>
                <a:gd name="T53" fmla="*/ 159 h 1223"/>
                <a:gd name="T54" fmla="*/ 671 w 1244"/>
                <a:gd name="T55" fmla="*/ 159 h 1223"/>
                <a:gd name="T56" fmla="*/ 662 w 1244"/>
                <a:gd name="T57" fmla="*/ 193 h 1223"/>
                <a:gd name="T58" fmla="*/ 659 w 1244"/>
                <a:gd name="T59" fmla="*/ 227 h 1223"/>
                <a:gd name="T60" fmla="*/ 661 w 1244"/>
                <a:gd name="T61" fmla="*/ 260 h 1223"/>
                <a:gd name="T62" fmla="*/ 670 w 1244"/>
                <a:gd name="T63" fmla="*/ 293 h 1223"/>
                <a:gd name="T64" fmla="*/ 683 w 1244"/>
                <a:gd name="T65" fmla="*/ 324 h 1223"/>
                <a:gd name="T66" fmla="*/ 702 w 1244"/>
                <a:gd name="T67" fmla="*/ 352 h 1223"/>
                <a:gd name="T68" fmla="*/ 726 w 1244"/>
                <a:gd name="T69" fmla="*/ 378 h 1223"/>
                <a:gd name="T70" fmla="*/ 757 w 1244"/>
                <a:gd name="T71" fmla="*/ 399 h 1223"/>
                <a:gd name="T72" fmla="*/ 770 w 1244"/>
                <a:gd name="T73" fmla="*/ 406 h 1223"/>
                <a:gd name="T74" fmla="*/ 798 w 1244"/>
                <a:gd name="T75" fmla="*/ 416 h 1223"/>
                <a:gd name="T76" fmla="*/ 830 w 1244"/>
                <a:gd name="T77" fmla="*/ 423 h 1223"/>
                <a:gd name="T78" fmla="*/ 862 w 1244"/>
                <a:gd name="T79" fmla="*/ 425 h 1223"/>
                <a:gd name="T80" fmla="*/ 913 w 1244"/>
                <a:gd name="T81" fmla="*/ 423 h 1223"/>
                <a:gd name="T82" fmla="*/ 977 w 1244"/>
                <a:gd name="T83" fmla="*/ 414 h 1223"/>
                <a:gd name="T84" fmla="*/ 1007 w 1244"/>
                <a:gd name="T85" fmla="*/ 407 h 1223"/>
                <a:gd name="T86" fmla="*/ 1008 w 1244"/>
                <a:gd name="T87" fmla="*/ 428 h 1223"/>
                <a:gd name="T88" fmla="*/ 1004 w 1244"/>
                <a:gd name="T89" fmla="*/ 452 h 1223"/>
                <a:gd name="T90" fmla="*/ 998 w 1244"/>
                <a:gd name="T91" fmla="*/ 489 h 1223"/>
                <a:gd name="T92" fmla="*/ 999 w 1244"/>
                <a:gd name="T93" fmla="*/ 499 h 1223"/>
                <a:gd name="T94" fmla="*/ 1005 w 1244"/>
                <a:gd name="T95" fmla="*/ 524 h 1223"/>
                <a:gd name="T96" fmla="*/ 1016 w 1244"/>
                <a:gd name="T97" fmla="*/ 548 h 1223"/>
                <a:gd name="T98" fmla="*/ 1028 w 1244"/>
                <a:gd name="T99" fmla="*/ 571 h 1223"/>
                <a:gd name="T100" fmla="*/ 1044 w 1244"/>
                <a:gd name="T101" fmla="*/ 592 h 1223"/>
                <a:gd name="T102" fmla="*/ 1053 w 1244"/>
                <a:gd name="T103" fmla="*/ 601 h 1223"/>
                <a:gd name="T104" fmla="*/ 1085 w 1244"/>
                <a:gd name="T105" fmla="*/ 626 h 1223"/>
                <a:gd name="T106" fmla="*/ 1122 w 1244"/>
                <a:gd name="T107" fmla="*/ 648 h 1223"/>
                <a:gd name="T108" fmla="*/ 1149 w 1244"/>
                <a:gd name="T109" fmla="*/ 660 h 1223"/>
                <a:gd name="T110" fmla="*/ 1177 w 1244"/>
                <a:gd name="T111" fmla="*/ 667 h 1223"/>
                <a:gd name="T112" fmla="*/ 1204 w 1244"/>
                <a:gd name="T113" fmla="*/ 670 h 1223"/>
                <a:gd name="T114" fmla="*/ 1231 w 1244"/>
                <a:gd name="T115" fmla="*/ 668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4" h="1223">
                  <a:moveTo>
                    <a:pt x="1244" y="666"/>
                  </a:moveTo>
                  <a:lnTo>
                    <a:pt x="1207" y="709"/>
                  </a:lnTo>
                  <a:lnTo>
                    <a:pt x="292" y="1223"/>
                  </a:lnTo>
                  <a:lnTo>
                    <a:pt x="289" y="1218"/>
                  </a:lnTo>
                  <a:lnTo>
                    <a:pt x="289" y="1218"/>
                  </a:lnTo>
                  <a:lnTo>
                    <a:pt x="285" y="1191"/>
                  </a:lnTo>
                  <a:lnTo>
                    <a:pt x="279" y="1164"/>
                  </a:lnTo>
                  <a:lnTo>
                    <a:pt x="271" y="1139"/>
                  </a:lnTo>
                  <a:lnTo>
                    <a:pt x="260" y="1112"/>
                  </a:lnTo>
                  <a:lnTo>
                    <a:pt x="247" y="1086"/>
                  </a:lnTo>
                  <a:lnTo>
                    <a:pt x="232" y="1062"/>
                  </a:lnTo>
                  <a:lnTo>
                    <a:pt x="214" y="1037"/>
                  </a:lnTo>
                  <a:lnTo>
                    <a:pt x="194" y="1016"/>
                  </a:lnTo>
                  <a:lnTo>
                    <a:pt x="174" y="994"/>
                  </a:lnTo>
                  <a:lnTo>
                    <a:pt x="152" y="976"/>
                  </a:lnTo>
                  <a:lnTo>
                    <a:pt x="129" y="959"/>
                  </a:lnTo>
                  <a:lnTo>
                    <a:pt x="105" y="944"/>
                  </a:lnTo>
                  <a:lnTo>
                    <a:pt x="79" y="932"/>
                  </a:lnTo>
                  <a:lnTo>
                    <a:pt x="66" y="929"/>
                  </a:lnTo>
                  <a:lnTo>
                    <a:pt x="53" y="923"/>
                  </a:lnTo>
                  <a:lnTo>
                    <a:pt x="41" y="921"/>
                  </a:lnTo>
                  <a:lnTo>
                    <a:pt x="27" y="918"/>
                  </a:lnTo>
                  <a:lnTo>
                    <a:pt x="14" y="917"/>
                  </a:lnTo>
                  <a:lnTo>
                    <a:pt x="0" y="916"/>
                  </a:lnTo>
                  <a:lnTo>
                    <a:pt x="301" y="33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3" y="28"/>
                  </a:lnTo>
                  <a:lnTo>
                    <a:pt x="335" y="59"/>
                  </a:lnTo>
                  <a:lnTo>
                    <a:pt x="339" y="89"/>
                  </a:lnTo>
                  <a:lnTo>
                    <a:pt x="343" y="105"/>
                  </a:lnTo>
                  <a:lnTo>
                    <a:pt x="347" y="119"/>
                  </a:lnTo>
                  <a:lnTo>
                    <a:pt x="351" y="133"/>
                  </a:lnTo>
                  <a:lnTo>
                    <a:pt x="357" y="146"/>
                  </a:lnTo>
                  <a:lnTo>
                    <a:pt x="364" y="157"/>
                  </a:lnTo>
                  <a:lnTo>
                    <a:pt x="372" y="169"/>
                  </a:lnTo>
                  <a:lnTo>
                    <a:pt x="383" y="178"/>
                  </a:lnTo>
                  <a:lnTo>
                    <a:pt x="396" y="186"/>
                  </a:lnTo>
                  <a:lnTo>
                    <a:pt x="408" y="191"/>
                  </a:lnTo>
                  <a:lnTo>
                    <a:pt x="425" y="195"/>
                  </a:lnTo>
                  <a:lnTo>
                    <a:pt x="425" y="195"/>
                  </a:lnTo>
                  <a:lnTo>
                    <a:pt x="443" y="196"/>
                  </a:lnTo>
                  <a:lnTo>
                    <a:pt x="461" y="197"/>
                  </a:lnTo>
                  <a:lnTo>
                    <a:pt x="480" y="196"/>
                  </a:lnTo>
                  <a:lnTo>
                    <a:pt x="499" y="195"/>
                  </a:lnTo>
                  <a:lnTo>
                    <a:pt x="536" y="191"/>
                  </a:lnTo>
                  <a:lnTo>
                    <a:pt x="572" y="184"/>
                  </a:lnTo>
                  <a:lnTo>
                    <a:pt x="572" y="184"/>
                  </a:lnTo>
                  <a:lnTo>
                    <a:pt x="585" y="182"/>
                  </a:lnTo>
                  <a:lnTo>
                    <a:pt x="597" y="178"/>
                  </a:lnTo>
                  <a:lnTo>
                    <a:pt x="621" y="169"/>
                  </a:lnTo>
                  <a:lnTo>
                    <a:pt x="634" y="165"/>
                  </a:lnTo>
                  <a:lnTo>
                    <a:pt x="647" y="161"/>
                  </a:lnTo>
                  <a:lnTo>
                    <a:pt x="658" y="159"/>
                  </a:lnTo>
                  <a:lnTo>
                    <a:pt x="671" y="159"/>
                  </a:lnTo>
                  <a:lnTo>
                    <a:pt x="671" y="159"/>
                  </a:lnTo>
                  <a:lnTo>
                    <a:pt x="666" y="175"/>
                  </a:lnTo>
                  <a:lnTo>
                    <a:pt x="662" y="193"/>
                  </a:lnTo>
                  <a:lnTo>
                    <a:pt x="659" y="210"/>
                  </a:lnTo>
                  <a:lnTo>
                    <a:pt x="659" y="227"/>
                  </a:lnTo>
                  <a:lnTo>
                    <a:pt x="659" y="243"/>
                  </a:lnTo>
                  <a:lnTo>
                    <a:pt x="661" y="260"/>
                  </a:lnTo>
                  <a:lnTo>
                    <a:pt x="665" y="276"/>
                  </a:lnTo>
                  <a:lnTo>
                    <a:pt x="670" y="293"/>
                  </a:lnTo>
                  <a:lnTo>
                    <a:pt x="675" y="309"/>
                  </a:lnTo>
                  <a:lnTo>
                    <a:pt x="683" y="324"/>
                  </a:lnTo>
                  <a:lnTo>
                    <a:pt x="692" y="338"/>
                  </a:lnTo>
                  <a:lnTo>
                    <a:pt x="702" y="352"/>
                  </a:lnTo>
                  <a:lnTo>
                    <a:pt x="713" y="365"/>
                  </a:lnTo>
                  <a:lnTo>
                    <a:pt x="726" y="378"/>
                  </a:lnTo>
                  <a:lnTo>
                    <a:pt x="740" y="389"/>
                  </a:lnTo>
                  <a:lnTo>
                    <a:pt x="757" y="399"/>
                  </a:lnTo>
                  <a:lnTo>
                    <a:pt x="757" y="399"/>
                  </a:lnTo>
                  <a:lnTo>
                    <a:pt x="770" y="406"/>
                  </a:lnTo>
                  <a:lnTo>
                    <a:pt x="784" y="412"/>
                  </a:lnTo>
                  <a:lnTo>
                    <a:pt x="798" y="416"/>
                  </a:lnTo>
                  <a:lnTo>
                    <a:pt x="813" y="420"/>
                  </a:lnTo>
                  <a:lnTo>
                    <a:pt x="830" y="423"/>
                  </a:lnTo>
                  <a:lnTo>
                    <a:pt x="845" y="424"/>
                  </a:lnTo>
                  <a:lnTo>
                    <a:pt x="862" y="425"/>
                  </a:lnTo>
                  <a:lnTo>
                    <a:pt x="880" y="425"/>
                  </a:lnTo>
                  <a:lnTo>
                    <a:pt x="913" y="423"/>
                  </a:lnTo>
                  <a:lnTo>
                    <a:pt x="946" y="419"/>
                  </a:lnTo>
                  <a:lnTo>
                    <a:pt x="977" y="414"/>
                  </a:lnTo>
                  <a:lnTo>
                    <a:pt x="1007" y="407"/>
                  </a:lnTo>
                  <a:lnTo>
                    <a:pt x="1007" y="407"/>
                  </a:lnTo>
                  <a:lnTo>
                    <a:pt x="1008" y="417"/>
                  </a:lnTo>
                  <a:lnTo>
                    <a:pt x="1008" y="428"/>
                  </a:lnTo>
                  <a:lnTo>
                    <a:pt x="1007" y="439"/>
                  </a:lnTo>
                  <a:lnTo>
                    <a:pt x="1004" y="452"/>
                  </a:lnTo>
                  <a:lnTo>
                    <a:pt x="999" y="476"/>
                  </a:lnTo>
                  <a:lnTo>
                    <a:pt x="998" y="489"/>
                  </a:lnTo>
                  <a:lnTo>
                    <a:pt x="999" y="499"/>
                  </a:lnTo>
                  <a:lnTo>
                    <a:pt x="999" y="499"/>
                  </a:lnTo>
                  <a:lnTo>
                    <a:pt x="1002" y="512"/>
                  </a:lnTo>
                  <a:lnTo>
                    <a:pt x="1005" y="524"/>
                  </a:lnTo>
                  <a:lnTo>
                    <a:pt x="1009" y="537"/>
                  </a:lnTo>
                  <a:lnTo>
                    <a:pt x="1016" y="548"/>
                  </a:lnTo>
                  <a:lnTo>
                    <a:pt x="1022" y="561"/>
                  </a:lnTo>
                  <a:lnTo>
                    <a:pt x="1028" y="571"/>
                  </a:lnTo>
                  <a:lnTo>
                    <a:pt x="1036" y="581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53" y="601"/>
                  </a:lnTo>
                  <a:lnTo>
                    <a:pt x="1063" y="610"/>
                  </a:lnTo>
                  <a:lnTo>
                    <a:pt x="1085" y="626"/>
                  </a:lnTo>
                  <a:lnTo>
                    <a:pt x="1109" y="642"/>
                  </a:lnTo>
                  <a:lnTo>
                    <a:pt x="1122" y="648"/>
                  </a:lnTo>
                  <a:lnTo>
                    <a:pt x="1136" y="654"/>
                  </a:lnTo>
                  <a:lnTo>
                    <a:pt x="1149" y="660"/>
                  </a:lnTo>
                  <a:lnTo>
                    <a:pt x="1163" y="663"/>
                  </a:lnTo>
                  <a:lnTo>
                    <a:pt x="1177" y="667"/>
                  </a:lnTo>
                  <a:lnTo>
                    <a:pt x="1191" y="668"/>
                  </a:lnTo>
                  <a:lnTo>
                    <a:pt x="1204" y="670"/>
                  </a:lnTo>
                  <a:lnTo>
                    <a:pt x="1218" y="670"/>
                  </a:lnTo>
                  <a:lnTo>
                    <a:pt x="1231" y="668"/>
                  </a:lnTo>
                  <a:lnTo>
                    <a:pt x="1244" y="66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8BB6BC73-BD00-DD4A-A4DF-670935C24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19"/>
              <a:ext cx="622" cy="612"/>
            </a:xfrm>
            <a:custGeom>
              <a:avLst/>
              <a:gdLst>
                <a:gd name="T0" fmla="*/ 1207 w 1244"/>
                <a:gd name="T1" fmla="*/ 709 h 1223"/>
                <a:gd name="T2" fmla="*/ 289 w 1244"/>
                <a:gd name="T3" fmla="*/ 1218 h 1223"/>
                <a:gd name="T4" fmla="*/ 285 w 1244"/>
                <a:gd name="T5" fmla="*/ 1191 h 1223"/>
                <a:gd name="T6" fmla="*/ 271 w 1244"/>
                <a:gd name="T7" fmla="*/ 1139 h 1223"/>
                <a:gd name="T8" fmla="*/ 247 w 1244"/>
                <a:gd name="T9" fmla="*/ 1086 h 1223"/>
                <a:gd name="T10" fmla="*/ 214 w 1244"/>
                <a:gd name="T11" fmla="*/ 1037 h 1223"/>
                <a:gd name="T12" fmla="*/ 174 w 1244"/>
                <a:gd name="T13" fmla="*/ 994 h 1223"/>
                <a:gd name="T14" fmla="*/ 129 w 1244"/>
                <a:gd name="T15" fmla="*/ 959 h 1223"/>
                <a:gd name="T16" fmla="*/ 79 w 1244"/>
                <a:gd name="T17" fmla="*/ 932 h 1223"/>
                <a:gd name="T18" fmla="*/ 53 w 1244"/>
                <a:gd name="T19" fmla="*/ 923 h 1223"/>
                <a:gd name="T20" fmla="*/ 27 w 1244"/>
                <a:gd name="T21" fmla="*/ 918 h 1223"/>
                <a:gd name="T22" fmla="*/ 0 w 1244"/>
                <a:gd name="T23" fmla="*/ 916 h 1223"/>
                <a:gd name="T24" fmla="*/ 329 w 1244"/>
                <a:gd name="T25" fmla="*/ 0 h 1223"/>
                <a:gd name="T26" fmla="*/ 333 w 1244"/>
                <a:gd name="T27" fmla="*/ 28 h 1223"/>
                <a:gd name="T28" fmla="*/ 339 w 1244"/>
                <a:gd name="T29" fmla="*/ 89 h 1223"/>
                <a:gd name="T30" fmla="*/ 347 w 1244"/>
                <a:gd name="T31" fmla="*/ 119 h 1223"/>
                <a:gd name="T32" fmla="*/ 357 w 1244"/>
                <a:gd name="T33" fmla="*/ 146 h 1223"/>
                <a:gd name="T34" fmla="*/ 372 w 1244"/>
                <a:gd name="T35" fmla="*/ 169 h 1223"/>
                <a:gd name="T36" fmla="*/ 396 w 1244"/>
                <a:gd name="T37" fmla="*/ 186 h 1223"/>
                <a:gd name="T38" fmla="*/ 425 w 1244"/>
                <a:gd name="T39" fmla="*/ 195 h 1223"/>
                <a:gd name="T40" fmla="*/ 443 w 1244"/>
                <a:gd name="T41" fmla="*/ 196 h 1223"/>
                <a:gd name="T42" fmla="*/ 480 w 1244"/>
                <a:gd name="T43" fmla="*/ 196 h 1223"/>
                <a:gd name="T44" fmla="*/ 536 w 1244"/>
                <a:gd name="T45" fmla="*/ 191 h 1223"/>
                <a:gd name="T46" fmla="*/ 572 w 1244"/>
                <a:gd name="T47" fmla="*/ 184 h 1223"/>
                <a:gd name="T48" fmla="*/ 597 w 1244"/>
                <a:gd name="T49" fmla="*/ 178 h 1223"/>
                <a:gd name="T50" fmla="*/ 634 w 1244"/>
                <a:gd name="T51" fmla="*/ 165 h 1223"/>
                <a:gd name="T52" fmla="*/ 658 w 1244"/>
                <a:gd name="T53" fmla="*/ 159 h 1223"/>
                <a:gd name="T54" fmla="*/ 671 w 1244"/>
                <a:gd name="T55" fmla="*/ 159 h 1223"/>
                <a:gd name="T56" fmla="*/ 662 w 1244"/>
                <a:gd name="T57" fmla="*/ 193 h 1223"/>
                <a:gd name="T58" fmla="*/ 659 w 1244"/>
                <a:gd name="T59" fmla="*/ 227 h 1223"/>
                <a:gd name="T60" fmla="*/ 661 w 1244"/>
                <a:gd name="T61" fmla="*/ 260 h 1223"/>
                <a:gd name="T62" fmla="*/ 670 w 1244"/>
                <a:gd name="T63" fmla="*/ 293 h 1223"/>
                <a:gd name="T64" fmla="*/ 683 w 1244"/>
                <a:gd name="T65" fmla="*/ 324 h 1223"/>
                <a:gd name="T66" fmla="*/ 702 w 1244"/>
                <a:gd name="T67" fmla="*/ 352 h 1223"/>
                <a:gd name="T68" fmla="*/ 726 w 1244"/>
                <a:gd name="T69" fmla="*/ 378 h 1223"/>
                <a:gd name="T70" fmla="*/ 757 w 1244"/>
                <a:gd name="T71" fmla="*/ 399 h 1223"/>
                <a:gd name="T72" fmla="*/ 770 w 1244"/>
                <a:gd name="T73" fmla="*/ 406 h 1223"/>
                <a:gd name="T74" fmla="*/ 798 w 1244"/>
                <a:gd name="T75" fmla="*/ 416 h 1223"/>
                <a:gd name="T76" fmla="*/ 830 w 1244"/>
                <a:gd name="T77" fmla="*/ 423 h 1223"/>
                <a:gd name="T78" fmla="*/ 862 w 1244"/>
                <a:gd name="T79" fmla="*/ 425 h 1223"/>
                <a:gd name="T80" fmla="*/ 913 w 1244"/>
                <a:gd name="T81" fmla="*/ 423 h 1223"/>
                <a:gd name="T82" fmla="*/ 977 w 1244"/>
                <a:gd name="T83" fmla="*/ 414 h 1223"/>
                <a:gd name="T84" fmla="*/ 1007 w 1244"/>
                <a:gd name="T85" fmla="*/ 407 h 1223"/>
                <a:gd name="T86" fmla="*/ 1008 w 1244"/>
                <a:gd name="T87" fmla="*/ 428 h 1223"/>
                <a:gd name="T88" fmla="*/ 1004 w 1244"/>
                <a:gd name="T89" fmla="*/ 452 h 1223"/>
                <a:gd name="T90" fmla="*/ 998 w 1244"/>
                <a:gd name="T91" fmla="*/ 489 h 1223"/>
                <a:gd name="T92" fmla="*/ 999 w 1244"/>
                <a:gd name="T93" fmla="*/ 499 h 1223"/>
                <a:gd name="T94" fmla="*/ 1005 w 1244"/>
                <a:gd name="T95" fmla="*/ 524 h 1223"/>
                <a:gd name="T96" fmla="*/ 1016 w 1244"/>
                <a:gd name="T97" fmla="*/ 548 h 1223"/>
                <a:gd name="T98" fmla="*/ 1028 w 1244"/>
                <a:gd name="T99" fmla="*/ 571 h 1223"/>
                <a:gd name="T100" fmla="*/ 1044 w 1244"/>
                <a:gd name="T101" fmla="*/ 592 h 1223"/>
                <a:gd name="T102" fmla="*/ 1053 w 1244"/>
                <a:gd name="T103" fmla="*/ 601 h 1223"/>
                <a:gd name="T104" fmla="*/ 1085 w 1244"/>
                <a:gd name="T105" fmla="*/ 626 h 1223"/>
                <a:gd name="T106" fmla="*/ 1122 w 1244"/>
                <a:gd name="T107" fmla="*/ 648 h 1223"/>
                <a:gd name="T108" fmla="*/ 1149 w 1244"/>
                <a:gd name="T109" fmla="*/ 660 h 1223"/>
                <a:gd name="T110" fmla="*/ 1177 w 1244"/>
                <a:gd name="T111" fmla="*/ 667 h 1223"/>
                <a:gd name="T112" fmla="*/ 1204 w 1244"/>
                <a:gd name="T113" fmla="*/ 670 h 1223"/>
                <a:gd name="T114" fmla="*/ 1231 w 1244"/>
                <a:gd name="T115" fmla="*/ 668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4" h="1223">
                  <a:moveTo>
                    <a:pt x="1244" y="666"/>
                  </a:moveTo>
                  <a:lnTo>
                    <a:pt x="1207" y="709"/>
                  </a:lnTo>
                  <a:lnTo>
                    <a:pt x="292" y="1223"/>
                  </a:lnTo>
                  <a:lnTo>
                    <a:pt x="289" y="1218"/>
                  </a:lnTo>
                  <a:lnTo>
                    <a:pt x="289" y="1218"/>
                  </a:lnTo>
                  <a:lnTo>
                    <a:pt x="285" y="1191"/>
                  </a:lnTo>
                  <a:lnTo>
                    <a:pt x="279" y="1164"/>
                  </a:lnTo>
                  <a:lnTo>
                    <a:pt x="271" y="1139"/>
                  </a:lnTo>
                  <a:lnTo>
                    <a:pt x="260" y="1112"/>
                  </a:lnTo>
                  <a:lnTo>
                    <a:pt x="247" y="1086"/>
                  </a:lnTo>
                  <a:lnTo>
                    <a:pt x="232" y="1062"/>
                  </a:lnTo>
                  <a:lnTo>
                    <a:pt x="214" y="1037"/>
                  </a:lnTo>
                  <a:lnTo>
                    <a:pt x="194" y="1016"/>
                  </a:lnTo>
                  <a:lnTo>
                    <a:pt x="174" y="994"/>
                  </a:lnTo>
                  <a:lnTo>
                    <a:pt x="152" y="976"/>
                  </a:lnTo>
                  <a:lnTo>
                    <a:pt x="129" y="959"/>
                  </a:lnTo>
                  <a:lnTo>
                    <a:pt x="105" y="944"/>
                  </a:lnTo>
                  <a:lnTo>
                    <a:pt x="79" y="932"/>
                  </a:lnTo>
                  <a:lnTo>
                    <a:pt x="66" y="929"/>
                  </a:lnTo>
                  <a:lnTo>
                    <a:pt x="53" y="923"/>
                  </a:lnTo>
                  <a:lnTo>
                    <a:pt x="41" y="921"/>
                  </a:lnTo>
                  <a:lnTo>
                    <a:pt x="27" y="918"/>
                  </a:lnTo>
                  <a:lnTo>
                    <a:pt x="14" y="917"/>
                  </a:lnTo>
                  <a:lnTo>
                    <a:pt x="0" y="916"/>
                  </a:lnTo>
                  <a:lnTo>
                    <a:pt x="301" y="33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3" y="28"/>
                  </a:lnTo>
                  <a:lnTo>
                    <a:pt x="335" y="59"/>
                  </a:lnTo>
                  <a:lnTo>
                    <a:pt x="339" y="89"/>
                  </a:lnTo>
                  <a:lnTo>
                    <a:pt x="343" y="105"/>
                  </a:lnTo>
                  <a:lnTo>
                    <a:pt x="347" y="119"/>
                  </a:lnTo>
                  <a:lnTo>
                    <a:pt x="351" y="133"/>
                  </a:lnTo>
                  <a:lnTo>
                    <a:pt x="357" y="146"/>
                  </a:lnTo>
                  <a:lnTo>
                    <a:pt x="364" y="157"/>
                  </a:lnTo>
                  <a:lnTo>
                    <a:pt x="372" y="169"/>
                  </a:lnTo>
                  <a:lnTo>
                    <a:pt x="383" y="178"/>
                  </a:lnTo>
                  <a:lnTo>
                    <a:pt x="396" y="186"/>
                  </a:lnTo>
                  <a:lnTo>
                    <a:pt x="408" y="191"/>
                  </a:lnTo>
                  <a:lnTo>
                    <a:pt x="425" y="195"/>
                  </a:lnTo>
                  <a:lnTo>
                    <a:pt x="425" y="195"/>
                  </a:lnTo>
                  <a:lnTo>
                    <a:pt x="443" y="196"/>
                  </a:lnTo>
                  <a:lnTo>
                    <a:pt x="461" y="197"/>
                  </a:lnTo>
                  <a:lnTo>
                    <a:pt x="480" y="196"/>
                  </a:lnTo>
                  <a:lnTo>
                    <a:pt x="499" y="195"/>
                  </a:lnTo>
                  <a:lnTo>
                    <a:pt x="536" y="191"/>
                  </a:lnTo>
                  <a:lnTo>
                    <a:pt x="572" y="184"/>
                  </a:lnTo>
                  <a:lnTo>
                    <a:pt x="572" y="184"/>
                  </a:lnTo>
                  <a:lnTo>
                    <a:pt x="585" y="182"/>
                  </a:lnTo>
                  <a:lnTo>
                    <a:pt x="597" y="178"/>
                  </a:lnTo>
                  <a:lnTo>
                    <a:pt x="621" y="169"/>
                  </a:lnTo>
                  <a:lnTo>
                    <a:pt x="634" y="165"/>
                  </a:lnTo>
                  <a:lnTo>
                    <a:pt x="647" y="161"/>
                  </a:lnTo>
                  <a:lnTo>
                    <a:pt x="658" y="159"/>
                  </a:lnTo>
                  <a:lnTo>
                    <a:pt x="671" y="159"/>
                  </a:lnTo>
                  <a:lnTo>
                    <a:pt x="671" y="159"/>
                  </a:lnTo>
                  <a:lnTo>
                    <a:pt x="666" y="175"/>
                  </a:lnTo>
                  <a:lnTo>
                    <a:pt x="662" y="193"/>
                  </a:lnTo>
                  <a:lnTo>
                    <a:pt x="659" y="210"/>
                  </a:lnTo>
                  <a:lnTo>
                    <a:pt x="659" y="227"/>
                  </a:lnTo>
                  <a:lnTo>
                    <a:pt x="659" y="243"/>
                  </a:lnTo>
                  <a:lnTo>
                    <a:pt x="661" y="260"/>
                  </a:lnTo>
                  <a:lnTo>
                    <a:pt x="665" y="276"/>
                  </a:lnTo>
                  <a:lnTo>
                    <a:pt x="670" y="293"/>
                  </a:lnTo>
                  <a:lnTo>
                    <a:pt x="675" y="309"/>
                  </a:lnTo>
                  <a:lnTo>
                    <a:pt x="683" y="324"/>
                  </a:lnTo>
                  <a:lnTo>
                    <a:pt x="692" y="338"/>
                  </a:lnTo>
                  <a:lnTo>
                    <a:pt x="702" y="352"/>
                  </a:lnTo>
                  <a:lnTo>
                    <a:pt x="713" y="365"/>
                  </a:lnTo>
                  <a:lnTo>
                    <a:pt x="726" y="378"/>
                  </a:lnTo>
                  <a:lnTo>
                    <a:pt x="740" y="389"/>
                  </a:lnTo>
                  <a:lnTo>
                    <a:pt x="757" y="399"/>
                  </a:lnTo>
                  <a:lnTo>
                    <a:pt x="757" y="399"/>
                  </a:lnTo>
                  <a:lnTo>
                    <a:pt x="770" y="406"/>
                  </a:lnTo>
                  <a:lnTo>
                    <a:pt x="784" y="412"/>
                  </a:lnTo>
                  <a:lnTo>
                    <a:pt x="798" y="416"/>
                  </a:lnTo>
                  <a:lnTo>
                    <a:pt x="813" y="420"/>
                  </a:lnTo>
                  <a:lnTo>
                    <a:pt x="830" y="423"/>
                  </a:lnTo>
                  <a:lnTo>
                    <a:pt x="845" y="424"/>
                  </a:lnTo>
                  <a:lnTo>
                    <a:pt x="862" y="425"/>
                  </a:lnTo>
                  <a:lnTo>
                    <a:pt x="880" y="425"/>
                  </a:lnTo>
                  <a:lnTo>
                    <a:pt x="913" y="423"/>
                  </a:lnTo>
                  <a:lnTo>
                    <a:pt x="946" y="419"/>
                  </a:lnTo>
                  <a:lnTo>
                    <a:pt x="977" y="414"/>
                  </a:lnTo>
                  <a:lnTo>
                    <a:pt x="1007" y="407"/>
                  </a:lnTo>
                  <a:lnTo>
                    <a:pt x="1007" y="407"/>
                  </a:lnTo>
                  <a:lnTo>
                    <a:pt x="1008" y="417"/>
                  </a:lnTo>
                  <a:lnTo>
                    <a:pt x="1008" y="428"/>
                  </a:lnTo>
                  <a:lnTo>
                    <a:pt x="1007" y="439"/>
                  </a:lnTo>
                  <a:lnTo>
                    <a:pt x="1004" y="452"/>
                  </a:lnTo>
                  <a:lnTo>
                    <a:pt x="999" y="476"/>
                  </a:lnTo>
                  <a:lnTo>
                    <a:pt x="998" y="489"/>
                  </a:lnTo>
                  <a:lnTo>
                    <a:pt x="999" y="499"/>
                  </a:lnTo>
                  <a:lnTo>
                    <a:pt x="999" y="499"/>
                  </a:lnTo>
                  <a:lnTo>
                    <a:pt x="1002" y="512"/>
                  </a:lnTo>
                  <a:lnTo>
                    <a:pt x="1005" y="524"/>
                  </a:lnTo>
                  <a:lnTo>
                    <a:pt x="1009" y="537"/>
                  </a:lnTo>
                  <a:lnTo>
                    <a:pt x="1016" y="548"/>
                  </a:lnTo>
                  <a:lnTo>
                    <a:pt x="1022" y="561"/>
                  </a:lnTo>
                  <a:lnTo>
                    <a:pt x="1028" y="571"/>
                  </a:lnTo>
                  <a:lnTo>
                    <a:pt x="1036" y="581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53" y="601"/>
                  </a:lnTo>
                  <a:lnTo>
                    <a:pt x="1063" y="610"/>
                  </a:lnTo>
                  <a:lnTo>
                    <a:pt x="1085" y="626"/>
                  </a:lnTo>
                  <a:lnTo>
                    <a:pt x="1109" y="642"/>
                  </a:lnTo>
                  <a:lnTo>
                    <a:pt x="1122" y="648"/>
                  </a:lnTo>
                  <a:lnTo>
                    <a:pt x="1136" y="654"/>
                  </a:lnTo>
                  <a:lnTo>
                    <a:pt x="1149" y="660"/>
                  </a:lnTo>
                  <a:lnTo>
                    <a:pt x="1163" y="663"/>
                  </a:lnTo>
                  <a:lnTo>
                    <a:pt x="1177" y="667"/>
                  </a:lnTo>
                  <a:lnTo>
                    <a:pt x="1191" y="668"/>
                  </a:lnTo>
                  <a:lnTo>
                    <a:pt x="1204" y="670"/>
                  </a:lnTo>
                  <a:lnTo>
                    <a:pt x="1218" y="670"/>
                  </a:lnTo>
                  <a:lnTo>
                    <a:pt x="1231" y="668"/>
                  </a:lnTo>
                  <a:lnTo>
                    <a:pt x="1244" y="6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C3016701-AFD1-AB2C-1DA7-BED36309B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4145"/>
              <a:ext cx="1799" cy="173"/>
            </a:xfrm>
            <a:custGeom>
              <a:avLst/>
              <a:gdLst>
                <a:gd name="T0" fmla="*/ 3233 w 3598"/>
                <a:gd name="T1" fmla="*/ 48 h 346"/>
                <a:gd name="T2" fmla="*/ 3323 w 3598"/>
                <a:gd name="T3" fmla="*/ 40 h 346"/>
                <a:gd name="T4" fmla="*/ 3506 w 3598"/>
                <a:gd name="T5" fmla="*/ 13 h 346"/>
                <a:gd name="T6" fmla="*/ 3598 w 3598"/>
                <a:gd name="T7" fmla="*/ 0 h 346"/>
                <a:gd name="T8" fmla="*/ 3540 w 3598"/>
                <a:gd name="T9" fmla="*/ 13 h 346"/>
                <a:gd name="T10" fmla="*/ 3482 w 3598"/>
                <a:gd name="T11" fmla="*/ 31 h 346"/>
                <a:gd name="T12" fmla="*/ 3423 w 3598"/>
                <a:gd name="T13" fmla="*/ 53 h 346"/>
                <a:gd name="T14" fmla="*/ 3306 w 3598"/>
                <a:gd name="T15" fmla="*/ 101 h 346"/>
                <a:gd name="T16" fmla="*/ 3191 w 3598"/>
                <a:gd name="T17" fmla="*/ 149 h 346"/>
                <a:gd name="T18" fmla="*/ 3133 w 3598"/>
                <a:gd name="T19" fmla="*/ 167 h 346"/>
                <a:gd name="T20" fmla="*/ 2942 w 3598"/>
                <a:gd name="T21" fmla="*/ 226 h 346"/>
                <a:gd name="T22" fmla="*/ 2749 w 3598"/>
                <a:gd name="T23" fmla="*/ 282 h 346"/>
                <a:gd name="T24" fmla="*/ 2695 w 3598"/>
                <a:gd name="T25" fmla="*/ 296 h 346"/>
                <a:gd name="T26" fmla="*/ 2585 w 3598"/>
                <a:gd name="T27" fmla="*/ 319 h 346"/>
                <a:gd name="T28" fmla="*/ 2472 w 3598"/>
                <a:gd name="T29" fmla="*/ 333 h 346"/>
                <a:gd name="T30" fmla="*/ 2360 w 3598"/>
                <a:gd name="T31" fmla="*/ 342 h 346"/>
                <a:gd name="T32" fmla="*/ 2247 w 3598"/>
                <a:gd name="T33" fmla="*/ 345 h 346"/>
                <a:gd name="T34" fmla="*/ 2076 w 3598"/>
                <a:gd name="T35" fmla="*/ 344 h 346"/>
                <a:gd name="T36" fmla="*/ 1848 w 3598"/>
                <a:gd name="T37" fmla="*/ 337 h 346"/>
                <a:gd name="T38" fmla="*/ 1605 w 3598"/>
                <a:gd name="T39" fmla="*/ 336 h 346"/>
                <a:gd name="T40" fmla="*/ 1360 w 3598"/>
                <a:gd name="T41" fmla="*/ 338 h 346"/>
                <a:gd name="T42" fmla="*/ 1080 w 3598"/>
                <a:gd name="T43" fmla="*/ 341 h 346"/>
                <a:gd name="T44" fmla="*/ 868 w 3598"/>
                <a:gd name="T45" fmla="*/ 340 h 346"/>
                <a:gd name="T46" fmla="*/ 798 w 3598"/>
                <a:gd name="T47" fmla="*/ 337 h 346"/>
                <a:gd name="T48" fmla="*/ 709 w 3598"/>
                <a:gd name="T49" fmla="*/ 337 h 346"/>
                <a:gd name="T50" fmla="*/ 617 w 3598"/>
                <a:gd name="T51" fmla="*/ 337 h 346"/>
                <a:gd name="T52" fmla="*/ 457 w 3598"/>
                <a:gd name="T53" fmla="*/ 337 h 346"/>
                <a:gd name="T54" fmla="*/ 336 w 3598"/>
                <a:gd name="T55" fmla="*/ 332 h 346"/>
                <a:gd name="T56" fmla="*/ 257 w 3598"/>
                <a:gd name="T57" fmla="*/ 324 h 346"/>
                <a:gd name="T58" fmla="*/ 179 w 3598"/>
                <a:gd name="T59" fmla="*/ 312 h 346"/>
                <a:gd name="T60" fmla="*/ 105 w 3598"/>
                <a:gd name="T61" fmla="*/ 292 h 346"/>
                <a:gd name="T62" fmla="*/ 34 w 3598"/>
                <a:gd name="T63" fmla="*/ 267 h 346"/>
                <a:gd name="T64" fmla="*/ 0 w 3598"/>
                <a:gd name="T65" fmla="*/ 250 h 346"/>
                <a:gd name="T66" fmla="*/ 111 w 3598"/>
                <a:gd name="T67" fmla="*/ 242 h 346"/>
                <a:gd name="T68" fmla="*/ 221 w 3598"/>
                <a:gd name="T69" fmla="*/ 227 h 346"/>
                <a:gd name="T70" fmla="*/ 331 w 3598"/>
                <a:gd name="T71" fmla="*/ 204 h 346"/>
                <a:gd name="T72" fmla="*/ 442 w 3598"/>
                <a:gd name="T73" fmla="*/ 178 h 346"/>
                <a:gd name="T74" fmla="*/ 661 w 3598"/>
                <a:gd name="T75" fmla="*/ 122 h 346"/>
                <a:gd name="T76" fmla="*/ 771 w 3598"/>
                <a:gd name="T77" fmla="*/ 96 h 346"/>
                <a:gd name="T78" fmla="*/ 881 w 3598"/>
                <a:gd name="T79" fmla="*/ 76 h 346"/>
                <a:gd name="T80" fmla="*/ 931 w 3598"/>
                <a:gd name="T81" fmla="*/ 67 h 346"/>
                <a:gd name="T82" fmla="*/ 1033 w 3598"/>
                <a:gd name="T83" fmla="*/ 46 h 346"/>
                <a:gd name="T84" fmla="*/ 1087 w 3598"/>
                <a:gd name="T85" fmla="*/ 36 h 346"/>
                <a:gd name="T86" fmla="*/ 1137 w 3598"/>
                <a:gd name="T87" fmla="*/ 32 h 346"/>
                <a:gd name="T88" fmla="*/ 1187 w 3598"/>
                <a:gd name="T89" fmla="*/ 35 h 346"/>
                <a:gd name="T90" fmla="*/ 1263 w 3598"/>
                <a:gd name="T91" fmla="*/ 43 h 346"/>
                <a:gd name="T92" fmla="*/ 1290 w 3598"/>
                <a:gd name="T93" fmla="*/ 44 h 346"/>
                <a:gd name="T94" fmla="*/ 1487 w 3598"/>
                <a:gd name="T95" fmla="*/ 57 h 346"/>
                <a:gd name="T96" fmla="*/ 1686 w 3598"/>
                <a:gd name="T97" fmla="*/ 64 h 346"/>
                <a:gd name="T98" fmla="*/ 1742 w 3598"/>
                <a:gd name="T99" fmla="*/ 64 h 346"/>
                <a:gd name="T100" fmla="*/ 1911 w 3598"/>
                <a:gd name="T101" fmla="*/ 63 h 346"/>
                <a:gd name="T102" fmla="*/ 1982 w 3598"/>
                <a:gd name="T103" fmla="*/ 62 h 346"/>
                <a:gd name="T104" fmla="*/ 2120 w 3598"/>
                <a:gd name="T105" fmla="*/ 62 h 346"/>
                <a:gd name="T106" fmla="*/ 2126 w 3598"/>
                <a:gd name="T107" fmla="*/ 246 h 346"/>
                <a:gd name="T108" fmla="*/ 2452 w 3598"/>
                <a:gd name="T109" fmla="*/ 64 h 346"/>
                <a:gd name="T110" fmla="*/ 2639 w 3598"/>
                <a:gd name="T111" fmla="*/ 64 h 346"/>
                <a:gd name="T112" fmla="*/ 2942 w 3598"/>
                <a:gd name="T113" fmla="*/ 62 h 346"/>
                <a:gd name="T114" fmla="*/ 3141 w 3598"/>
                <a:gd name="T115" fmla="*/ 5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346">
                  <a:moveTo>
                    <a:pt x="3233" y="48"/>
                  </a:moveTo>
                  <a:lnTo>
                    <a:pt x="3233" y="48"/>
                  </a:lnTo>
                  <a:lnTo>
                    <a:pt x="3278" y="45"/>
                  </a:lnTo>
                  <a:lnTo>
                    <a:pt x="3323" y="40"/>
                  </a:lnTo>
                  <a:lnTo>
                    <a:pt x="3414" y="27"/>
                  </a:lnTo>
                  <a:lnTo>
                    <a:pt x="3506" y="13"/>
                  </a:lnTo>
                  <a:lnTo>
                    <a:pt x="3598" y="0"/>
                  </a:lnTo>
                  <a:lnTo>
                    <a:pt x="3598" y="0"/>
                  </a:lnTo>
                  <a:lnTo>
                    <a:pt x="3569" y="5"/>
                  </a:lnTo>
                  <a:lnTo>
                    <a:pt x="3540" y="13"/>
                  </a:lnTo>
                  <a:lnTo>
                    <a:pt x="3511" y="21"/>
                  </a:lnTo>
                  <a:lnTo>
                    <a:pt x="3482" y="31"/>
                  </a:lnTo>
                  <a:lnTo>
                    <a:pt x="3452" y="41"/>
                  </a:lnTo>
                  <a:lnTo>
                    <a:pt x="3423" y="53"/>
                  </a:lnTo>
                  <a:lnTo>
                    <a:pt x="3364" y="77"/>
                  </a:lnTo>
                  <a:lnTo>
                    <a:pt x="3306" y="101"/>
                  </a:lnTo>
                  <a:lnTo>
                    <a:pt x="3249" y="126"/>
                  </a:lnTo>
                  <a:lnTo>
                    <a:pt x="3191" y="149"/>
                  </a:lnTo>
                  <a:lnTo>
                    <a:pt x="3163" y="158"/>
                  </a:lnTo>
                  <a:lnTo>
                    <a:pt x="3133" y="167"/>
                  </a:lnTo>
                  <a:lnTo>
                    <a:pt x="3133" y="167"/>
                  </a:lnTo>
                  <a:lnTo>
                    <a:pt x="2942" y="226"/>
                  </a:lnTo>
                  <a:lnTo>
                    <a:pt x="2846" y="255"/>
                  </a:lnTo>
                  <a:lnTo>
                    <a:pt x="2749" y="282"/>
                  </a:lnTo>
                  <a:lnTo>
                    <a:pt x="2749" y="282"/>
                  </a:lnTo>
                  <a:lnTo>
                    <a:pt x="2695" y="296"/>
                  </a:lnTo>
                  <a:lnTo>
                    <a:pt x="2640" y="309"/>
                  </a:lnTo>
                  <a:lnTo>
                    <a:pt x="2585" y="319"/>
                  </a:lnTo>
                  <a:lnTo>
                    <a:pt x="2529" y="327"/>
                  </a:lnTo>
                  <a:lnTo>
                    <a:pt x="2472" y="333"/>
                  </a:lnTo>
                  <a:lnTo>
                    <a:pt x="2416" y="338"/>
                  </a:lnTo>
                  <a:lnTo>
                    <a:pt x="2360" y="342"/>
                  </a:lnTo>
                  <a:lnTo>
                    <a:pt x="2303" y="345"/>
                  </a:lnTo>
                  <a:lnTo>
                    <a:pt x="2247" y="345"/>
                  </a:lnTo>
                  <a:lnTo>
                    <a:pt x="2189" y="346"/>
                  </a:lnTo>
                  <a:lnTo>
                    <a:pt x="2076" y="344"/>
                  </a:lnTo>
                  <a:lnTo>
                    <a:pt x="1848" y="337"/>
                  </a:lnTo>
                  <a:lnTo>
                    <a:pt x="1848" y="337"/>
                  </a:lnTo>
                  <a:lnTo>
                    <a:pt x="1727" y="336"/>
                  </a:lnTo>
                  <a:lnTo>
                    <a:pt x="1605" y="336"/>
                  </a:lnTo>
                  <a:lnTo>
                    <a:pt x="1360" y="338"/>
                  </a:lnTo>
                  <a:lnTo>
                    <a:pt x="1360" y="338"/>
                  </a:lnTo>
                  <a:lnTo>
                    <a:pt x="1219" y="341"/>
                  </a:lnTo>
                  <a:lnTo>
                    <a:pt x="1080" y="341"/>
                  </a:lnTo>
                  <a:lnTo>
                    <a:pt x="939" y="341"/>
                  </a:lnTo>
                  <a:lnTo>
                    <a:pt x="868" y="340"/>
                  </a:lnTo>
                  <a:lnTo>
                    <a:pt x="798" y="337"/>
                  </a:lnTo>
                  <a:lnTo>
                    <a:pt x="798" y="337"/>
                  </a:lnTo>
                  <a:lnTo>
                    <a:pt x="754" y="337"/>
                  </a:lnTo>
                  <a:lnTo>
                    <a:pt x="709" y="337"/>
                  </a:lnTo>
                  <a:lnTo>
                    <a:pt x="617" y="337"/>
                  </a:lnTo>
                  <a:lnTo>
                    <a:pt x="617" y="337"/>
                  </a:lnTo>
                  <a:lnTo>
                    <a:pt x="538" y="338"/>
                  </a:lnTo>
                  <a:lnTo>
                    <a:pt x="457" y="337"/>
                  </a:lnTo>
                  <a:lnTo>
                    <a:pt x="376" y="335"/>
                  </a:lnTo>
                  <a:lnTo>
                    <a:pt x="336" y="332"/>
                  </a:lnTo>
                  <a:lnTo>
                    <a:pt x="297" y="330"/>
                  </a:lnTo>
                  <a:lnTo>
                    <a:pt x="257" y="324"/>
                  </a:lnTo>
                  <a:lnTo>
                    <a:pt x="217" y="319"/>
                  </a:lnTo>
                  <a:lnTo>
                    <a:pt x="179" y="312"/>
                  </a:lnTo>
                  <a:lnTo>
                    <a:pt x="142" y="303"/>
                  </a:lnTo>
                  <a:lnTo>
                    <a:pt x="105" y="292"/>
                  </a:lnTo>
                  <a:lnTo>
                    <a:pt x="69" y="281"/>
                  </a:lnTo>
                  <a:lnTo>
                    <a:pt x="34" y="2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56" y="248"/>
                  </a:lnTo>
                  <a:lnTo>
                    <a:pt x="111" y="242"/>
                  </a:lnTo>
                  <a:lnTo>
                    <a:pt x="166" y="236"/>
                  </a:lnTo>
                  <a:lnTo>
                    <a:pt x="221" y="227"/>
                  </a:lnTo>
                  <a:lnTo>
                    <a:pt x="276" y="216"/>
                  </a:lnTo>
                  <a:lnTo>
                    <a:pt x="331" y="204"/>
                  </a:lnTo>
                  <a:lnTo>
                    <a:pt x="386" y="191"/>
                  </a:lnTo>
                  <a:lnTo>
                    <a:pt x="442" y="178"/>
                  </a:lnTo>
                  <a:lnTo>
                    <a:pt x="552" y="150"/>
                  </a:lnTo>
                  <a:lnTo>
                    <a:pt x="661" y="122"/>
                  </a:lnTo>
                  <a:lnTo>
                    <a:pt x="716" y="109"/>
                  </a:lnTo>
                  <a:lnTo>
                    <a:pt x="771" y="96"/>
                  </a:lnTo>
                  <a:lnTo>
                    <a:pt x="826" y="86"/>
                  </a:lnTo>
                  <a:lnTo>
                    <a:pt x="881" y="76"/>
                  </a:lnTo>
                  <a:lnTo>
                    <a:pt x="881" y="76"/>
                  </a:lnTo>
                  <a:lnTo>
                    <a:pt x="931" y="67"/>
                  </a:lnTo>
                  <a:lnTo>
                    <a:pt x="982" y="57"/>
                  </a:lnTo>
                  <a:lnTo>
                    <a:pt x="1033" y="46"/>
                  </a:lnTo>
                  <a:lnTo>
                    <a:pt x="1087" y="36"/>
                  </a:lnTo>
                  <a:lnTo>
                    <a:pt x="1087" y="36"/>
                  </a:lnTo>
                  <a:lnTo>
                    <a:pt x="1112" y="34"/>
                  </a:lnTo>
                  <a:lnTo>
                    <a:pt x="1137" y="32"/>
                  </a:lnTo>
                  <a:lnTo>
                    <a:pt x="1162" y="32"/>
                  </a:lnTo>
                  <a:lnTo>
                    <a:pt x="1187" y="35"/>
                  </a:lnTo>
                  <a:lnTo>
                    <a:pt x="1237" y="40"/>
                  </a:lnTo>
                  <a:lnTo>
                    <a:pt x="1263" y="43"/>
                  </a:lnTo>
                  <a:lnTo>
                    <a:pt x="1290" y="44"/>
                  </a:lnTo>
                  <a:lnTo>
                    <a:pt x="1290" y="44"/>
                  </a:lnTo>
                  <a:lnTo>
                    <a:pt x="1388" y="52"/>
                  </a:lnTo>
                  <a:lnTo>
                    <a:pt x="1487" y="57"/>
                  </a:lnTo>
                  <a:lnTo>
                    <a:pt x="1587" y="61"/>
                  </a:lnTo>
                  <a:lnTo>
                    <a:pt x="1686" y="64"/>
                  </a:lnTo>
                  <a:lnTo>
                    <a:pt x="1686" y="64"/>
                  </a:lnTo>
                  <a:lnTo>
                    <a:pt x="1742" y="64"/>
                  </a:lnTo>
                  <a:lnTo>
                    <a:pt x="1798" y="64"/>
                  </a:lnTo>
                  <a:lnTo>
                    <a:pt x="1911" y="63"/>
                  </a:lnTo>
                  <a:lnTo>
                    <a:pt x="1911" y="63"/>
                  </a:lnTo>
                  <a:lnTo>
                    <a:pt x="1982" y="62"/>
                  </a:lnTo>
                  <a:lnTo>
                    <a:pt x="2051" y="61"/>
                  </a:lnTo>
                  <a:lnTo>
                    <a:pt x="2120" y="62"/>
                  </a:lnTo>
                  <a:lnTo>
                    <a:pt x="2189" y="63"/>
                  </a:lnTo>
                  <a:lnTo>
                    <a:pt x="2126" y="246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639" y="64"/>
                  </a:lnTo>
                  <a:lnTo>
                    <a:pt x="2841" y="63"/>
                  </a:lnTo>
                  <a:lnTo>
                    <a:pt x="2942" y="62"/>
                  </a:lnTo>
                  <a:lnTo>
                    <a:pt x="3044" y="59"/>
                  </a:lnTo>
                  <a:lnTo>
                    <a:pt x="3141" y="54"/>
                  </a:lnTo>
                  <a:lnTo>
                    <a:pt x="3233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2A712930-125C-09C1-0F0F-296EC5428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4145"/>
              <a:ext cx="1799" cy="173"/>
            </a:xfrm>
            <a:custGeom>
              <a:avLst/>
              <a:gdLst>
                <a:gd name="T0" fmla="*/ 3233 w 3598"/>
                <a:gd name="T1" fmla="*/ 48 h 346"/>
                <a:gd name="T2" fmla="*/ 3323 w 3598"/>
                <a:gd name="T3" fmla="*/ 40 h 346"/>
                <a:gd name="T4" fmla="*/ 3506 w 3598"/>
                <a:gd name="T5" fmla="*/ 13 h 346"/>
                <a:gd name="T6" fmla="*/ 3598 w 3598"/>
                <a:gd name="T7" fmla="*/ 0 h 346"/>
                <a:gd name="T8" fmla="*/ 3540 w 3598"/>
                <a:gd name="T9" fmla="*/ 13 h 346"/>
                <a:gd name="T10" fmla="*/ 3482 w 3598"/>
                <a:gd name="T11" fmla="*/ 31 h 346"/>
                <a:gd name="T12" fmla="*/ 3423 w 3598"/>
                <a:gd name="T13" fmla="*/ 53 h 346"/>
                <a:gd name="T14" fmla="*/ 3306 w 3598"/>
                <a:gd name="T15" fmla="*/ 101 h 346"/>
                <a:gd name="T16" fmla="*/ 3191 w 3598"/>
                <a:gd name="T17" fmla="*/ 149 h 346"/>
                <a:gd name="T18" fmla="*/ 3133 w 3598"/>
                <a:gd name="T19" fmla="*/ 167 h 346"/>
                <a:gd name="T20" fmla="*/ 2942 w 3598"/>
                <a:gd name="T21" fmla="*/ 226 h 346"/>
                <a:gd name="T22" fmla="*/ 2749 w 3598"/>
                <a:gd name="T23" fmla="*/ 282 h 346"/>
                <a:gd name="T24" fmla="*/ 2695 w 3598"/>
                <a:gd name="T25" fmla="*/ 296 h 346"/>
                <a:gd name="T26" fmla="*/ 2585 w 3598"/>
                <a:gd name="T27" fmla="*/ 319 h 346"/>
                <a:gd name="T28" fmla="*/ 2472 w 3598"/>
                <a:gd name="T29" fmla="*/ 333 h 346"/>
                <a:gd name="T30" fmla="*/ 2360 w 3598"/>
                <a:gd name="T31" fmla="*/ 342 h 346"/>
                <a:gd name="T32" fmla="*/ 2247 w 3598"/>
                <a:gd name="T33" fmla="*/ 345 h 346"/>
                <a:gd name="T34" fmla="*/ 2076 w 3598"/>
                <a:gd name="T35" fmla="*/ 344 h 346"/>
                <a:gd name="T36" fmla="*/ 1848 w 3598"/>
                <a:gd name="T37" fmla="*/ 337 h 346"/>
                <a:gd name="T38" fmla="*/ 1605 w 3598"/>
                <a:gd name="T39" fmla="*/ 336 h 346"/>
                <a:gd name="T40" fmla="*/ 1360 w 3598"/>
                <a:gd name="T41" fmla="*/ 338 h 346"/>
                <a:gd name="T42" fmla="*/ 1080 w 3598"/>
                <a:gd name="T43" fmla="*/ 341 h 346"/>
                <a:gd name="T44" fmla="*/ 868 w 3598"/>
                <a:gd name="T45" fmla="*/ 340 h 346"/>
                <a:gd name="T46" fmla="*/ 798 w 3598"/>
                <a:gd name="T47" fmla="*/ 337 h 346"/>
                <a:gd name="T48" fmla="*/ 709 w 3598"/>
                <a:gd name="T49" fmla="*/ 337 h 346"/>
                <a:gd name="T50" fmla="*/ 617 w 3598"/>
                <a:gd name="T51" fmla="*/ 337 h 346"/>
                <a:gd name="T52" fmla="*/ 457 w 3598"/>
                <a:gd name="T53" fmla="*/ 337 h 346"/>
                <a:gd name="T54" fmla="*/ 336 w 3598"/>
                <a:gd name="T55" fmla="*/ 332 h 346"/>
                <a:gd name="T56" fmla="*/ 257 w 3598"/>
                <a:gd name="T57" fmla="*/ 324 h 346"/>
                <a:gd name="T58" fmla="*/ 179 w 3598"/>
                <a:gd name="T59" fmla="*/ 312 h 346"/>
                <a:gd name="T60" fmla="*/ 105 w 3598"/>
                <a:gd name="T61" fmla="*/ 292 h 346"/>
                <a:gd name="T62" fmla="*/ 34 w 3598"/>
                <a:gd name="T63" fmla="*/ 267 h 346"/>
                <a:gd name="T64" fmla="*/ 0 w 3598"/>
                <a:gd name="T65" fmla="*/ 250 h 346"/>
                <a:gd name="T66" fmla="*/ 111 w 3598"/>
                <a:gd name="T67" fmla="*/ 242 h 346"/>
                <a:gd name="T68" fmla="*/ 221 w 3598"/>
                <a:gd name="T69" fmla="*/ 227 h 346"/>
                <a:gd name="T70" fmla="*/ 331 w 3598"/>
                <a:gd name="T71" fmla="*/ 204 h 346"/>
                <a:gd name="T72" fmla="*/ 442 w 3598"/>
                <a:gd name="T73" fmla="*/ 178 h 346"/>
                <a:gd name="T74" fmla="*/ 661 w 3598"/>
                <a:gd name="T75" fmla="*/ 122 h 346"/>
                <a:gd name="T76" fmla="*/ 771 w 3598"/>
                <a:gd name="T77" fmla="*/ 96 h 346"/>
                <a:gd name="T78" fmla="*/ 881 w 3598"/>
                <a:gd name="T79" fmla="*/ 76 h 346"/>
                <a:gd name="T80" fmla="*/ 931 w 3598"/>
                <a:gd name="T81" fmla="*/ 67 h 346"/>
                <a:gd name="T82" fmla="*/ 1033 w 3598"/>
                <a:gd name="T83" fmla="*/ 46 h 346"/>
                <a:gd name="T84" fmla="*/ 1087 w 3598"/>
                <a:gd name="T85" fmla="*/ 36 h 346"/>
                <a:gd name="T86" fmla="*/ 1137 w 3598"/>
                <a:gd name="T87" fmla="*/ 32 h 346"/>
                <a:gd name="T88" fmla="*/ 1187 w 3598"/>
                <a:gd name="T89" fmla="*/ 35 h 346"/>
                <a:gd name="T90" fmla="*/ 1263 w 3598"/>
                <a:gd name="T91" fmla="*/ 43 h 346"/>
                <a:gd name="T92" fmla="*/ 1290 w 3598"/>
                <a:gd name="T93" fmla="*/ 44 h 346"/>
                <a:gd name="T94" fmla="*/ 1487 w 3598"/>
                <a:gd name="T95" fmla="*/ 57 h 346"/>
                <a:gd name="T96" fmla="*/ 1686 w 3598"/>
                <a:gd name="T97" fmla="*/ 64 h 346"/>
                <a:gd name="T98" fmla="*/ 1742 w 3598"/>
                <a:gd name="T99" fmla="*/ 64 h 346"/>
                <a:gd name="T100" fmla="*/ 1911 w 3598"/>
                <a:gd name="T101" fmla="*/ 63 h 346"/>
                <a:gd name="T102" fmla="*/ 1982 w 3598"/>
                <a:gd name="T103" fmla="*/ 62 h 346"/>
                <a:gd name="T104" fmla="*/ 2120 w 3598"/>
                <a:gd name="T105" fmla="*/ 62 h 346"/>
                <a:gd name="T106" fmla="*/ 2126 w 3598"/>
                <a:gd name="T107" fmla="*/ 246 h 346"/>
                <a:gd name="T108" fmla="*/ 2452 w 3598"/>
                <a:gd name="T109" fmla="*/ 64 h 346"/>
                <a:gd name="T110" fmla="*/ 2639 w 3598"/>
                <a:gd name="T111" fmla="*/ 64 h 346"/>
                <a:gd name="T112" fmla="*/ 2942 w 3598"/>
                <a:gd name="T113" fmla="*/ 62 h 346"/>
                <a:gd name="T114" fmla="*/ 3141 w 3598"/>
                <a:gd name="T115" fmla="*/ 5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346">
                  <a:moveTo>
                    <a:pt x="3233" y="48"/>
                  </a:moveTo>
                  <a:lnTo>
                    <a:pt x="3233" y="48"/>
                  </a:lnTo>
                  <a:lnTo>
                    <a:pt x="3278" y="45"/>
                  </a:lnTo>
                  <a:lnTo>
                    <a:pt x="3323" y="40"/>
                  </a:lnTo>
                  <a:lnTo>
                    <a:pt x="3414" y="27"/>
                  </a:lnTo>
                  <a:lnTo>
                    <a:pt x="3506" y="13"/>
                  </a:lnTo>
                  <a:lnTo>
                    <a:pt x="3598" y="0"/>
                  </a:lnTo>
                  <a:lnTo>
                    <a:pt x="3598" y="0"/>
                  </a:lnTo>
                  <a:lnTo>
                    <a:pt x="3569" y="5"/>
                  </a:lnTo>
                  <a:lnTo>
                    <a:pt x="3540" y="13"/>
                  </a:lnTo>
                  <a:lnTo>
                    <a:pt x="3511" y="21"/>
                  </a:lnTo>
                  <a:lnTo>
                    <a:pt x="3482" y="31"/>
                  </a:lnTo>
                  <a:lnTo>
                    <a:pt x="3452" y="41"/>
                  </a:lnTo>
                  <a:lnTo>
                    <a:pt x="3423" y="53"/>
                  </a:lnTo>
                  <a:lnTo>
                    <a:pt x="3364" y="77"/>
                  </a:lnTo>
                  <a:lnTo>
                    <a:pt x="3306" y="101"/>
                  </a:lnTo>
                  <a:lnTo>
                    <a:pt x="3249" y="126"/>
                  </a:lnTo>
                  <a:lnTo>
                    <a:pt x="3191" y="149"/>
                  </a:lnTo>
                  <a:lnTo>
                    <a:pt x="3163" y="158"/>
                  </a:lnTo>
                  <a:lnTo>
                    <a:pt x="3133" y="167"/>
                  </a:lnTo>
                  <a:lnTo>
                    <a:pt x="3133" y="167"/>
                  </a:lnTo>
                  <a:lnTo>
                    <a:pt x="2942" y="226"/>
                  </a:lnTo>
                  <a:lnTo>
                    <a:pt x="2846" y="255"/>
                  </a:lnTo>
                  <a:lnTo>
                    <a:pt x="2749" y="282"/>
                  </a:lnTo>
                  <a:lnTo>
                    <a:pt x="2749" y="282"/>
                  </a:lnTo>
                  <a:lnTo>
                    <a:pt x="2695" y="296"/>
                  </a:lnTo>
                  <a:lnTo>
                    <a:pt x="2640" y="309"/>
                  </a:lnTo>
                  <a:lnTo>
                    <a:pt x="2585" y="319"/>
                  </a:lnTo>
                  <a:lnTo>
                    <a:pt x="2529" y="327"/>
                  </a:lnTo>
                  <a:lnTo>
                    <a:pt x="2472" y="333"/>
                  </a:lnTo>
                  <a:lnTo>
                    <a:pt x="2416" y="338"/>
                  </a:lnTo>
                  <a:lnTo>
                    <a:pt x="2360" y="342"/>
                  </a:lnTo>
                  <a:lnTo>
                    <a:pt x="2303" y="345"/>
                  </a:lnTo>
                  <a:lnTo>
                    <a:pt x="2247" y="345"/>
                  </a:lnTo>
                  <a:lnTo>
                    <a:pt x="2189" y="346"/>
                  </a:lnTo>
                  <a:lnTo>
                    <a:pt x="2076" y="344"/>
                  </a:lnTo>
                  <a:lnTo>
                    <a:pt x="1848" y="337"/>
                  </a:lnTo>
                  <a:lnTo>
                    <a:pt x="1848" y="337"/>
                  </a:lnTo>
                  <a:lnTo>
                    <a:pt x="1727" y="336"/>
                  </a:lnTo>
                  <a:lnTo>
                    <a:pt x="1605" y="336"/>
                  </a:lnTo>
                  <a:lnTo>
                    <a:pt x="1360" y="338"/>
                  </a:lnTo>
                  <a:lnTo>
                    <a:pt x="1360" y="338"/>
                  </a:lnTo>
                  <a:lnTo>
                    <a:pt x="1219" y="341"/>
                  </a:lnTo>
                  <a:lnTo>
                    <a:pt x="1080" y="341"/>
                  </a:lnTo>
                  <a:lnTo>
                    <a:pt x="939" y="341"/>
                  </a:lnTo>
                  <a:lnTo>
                    <a:pt x="868" y="340"/>
                  </a:lnTo>
                  <a:lnTo>
                    <a:pt x="798" y="337"/>
                  </a:lnTo>
                  <a:lnTo>
                    <a:pt x="798" y="337"/>
                  </a:lnTo>
                  <a:lnTo>
                    <a:pt x="754" y="337"/>
                  </a:lnTo>
                  <a:lnTo>
                    <a:pt x="709" y="337"/>
                  </a:lnTo>
                  <a:lnTo>
                    <a:pt x="617" y="337"/>
                  </a:lnTo>
                  <a:lnTo>
                    <a:pt x="617" y="337"/>
                  </a:lnTo>
                  <a:lnTo>
                    <a:pt x="538" y="338"/>
                  </a:lnTo>
                  <a:lnTo>
                    <a:pt x="457" y="337"/>
                  </a:lnTo>
                  <a:lnTo>
                    <a:pt x="376" y="335"/>
                  </a:lnTo>
                  <a:lnTo>
                    <a:pt x="336" y="332"/>
                  </a:lnTo>
                  <a:lnTo>
                    <a:pt x="297" y="330"/>
                  </a:lnTo>
                  <a:lnTo>
                    <a:pt x="257" y="324"/>
                  </a:lnTo>
                  <a:lnTo>
                    <a:pt x="217" y="319"/>
                  </a:lnTo>
                  <a:lnTo>
                    <a:pt x="179" y="312"/>
                  </a:lnTo>
                  <a:lnTo>
                    <a:pt x="142" y="303"/>
                  </a:lnTo>
                  <a:lnTo>
                    <a:pt x="105" y="292"/>
                  </a:lnTo>
                  <a:lnTo>
                    <a:pt x="69" y="281"/>
                  </a:lnTo>
                  <a:lnTo>
                    <a:pt x="34" y="2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56" y="248"/>
                  </a:lnTo>
                  <a:lnTo>
                    <a:pt x="111" y="242"/>
                  </a:lnTo>
                  <a:lnTo>
                    <a:pt x="166" y="236"/>
                  </a:lnTo>
                  <a:lnTo>
                    <a:pt x="221" y="227"/>
                  </a:lnTo>
                  <a:lnTo>
                    <a:pt x="276" y="216"/>
                  </a:lnTo>
                  <a:lnTo>
                    <a:pt x="331" y="204"/>
                  </a:lnTo>
                  <a:lnTo>
                    <a:pt x="386" y="191"/>
                  </a:lnTo>
                  <a:lnTo>
                    <a:pt x="442" y="178"/>
                  </a:lnTo>
                  <a:lnTo>
                    <a:pt x="552" y="150"/>
                  </a:lnTo>
                  <a:lnTo>
                    <a:pt x="661" y="122"/>
                  </a:lnTo>
                  <a:lnTo>
                    <a:pt x="716" y="109"/>
                  </a:lnTo>
                  <a:lnTo>
                    <a:pt x="771" y="96"/>
                  </a:lnTo>
                  <a:lnTo>
                    <a:pt x="826" y="86"/>
                  </a:lnTo>
                  <a:lnTo>
                    <a:pt x="881" y="76"/>
                  </a:lnTo>
                  <a:lnTo>
                    <a:pt x="881" y="76"/>
                  </a:lnTo>
                  <a:lnTo>
                    <a:pt x="931" y="67"/>
                  </a:lnTo>
                  <a:lnTo>
                    <a:pt x="982" y="57"/>
                  </a:lnTo>
                  <a:lnTo>
                    <a:pt x="1033" y="46"/>
                  </a:lnTo>
                  <a:lnTo>
                    <a:pt x="1087" y="36"/>
                  </a:lnTo>
                  <a:lnTo>
                    <a:pt x="1087" y="36"/>
                  </a:lnTo>
                  <a:lnTo>
                    <a:pt x="1112" y="34"/>
                  </a:lnTo>
                  <a:lnTo>
                    <a:pt x="1137" y="32"/>
                  </a:lnTo>
                  <a:lnTo>
                    <a:pt x="1162" y="32"/>
                  </a:lnTo>
                  <a:lnTo>
                    <a:pt x="1187" y="35"/>
                  </a:lnTo>
                  <a:lnTo>
                    <a:pt x="1237" y="40"/>
                  </a:lnTo>
                  <a:lnTo>
                    <a:pt x="1263" y="43"/>
                  </a:lnTo>
                  <a:lnTo>
                    <a:pt x="1290" y="44"/>
                  </a:lnTo>
                  <a:lnTo>
                    <a:pt x="1290" y="44"/>
                  </a:lnTo>
                  <a:lnTo>
                    <a:pt x="1388" y="52"/>
                  </a:lnTo>
                  <a:lnTo>
                    <a:pt x="1487" y="57"/>
                  </a:lnTo>
                  <a:lnTo>
                    <a:pt x="1587" y="61"/>
                  </a:lnTo>
                  <a:lnTo>
                    <a:pt x="1686" y="64"/>
                  </a:lnTo>
                  <a:lnTo>
                    <a:pt x="1686" y="64"/>
                  </a:lnTo>
                  <a:lnTo>
                    <a:pt x="1742" y="64"/>
                  </a:lnTo>
                  <a:lnTo>
                    <a:pt x="1798" y="64"/>
                  </a:lnTo>
                  <a:lnTo>
                    <a:pt x="1911" y="63"/>
                  </a:lnTo>
                  <a:lnTo>
                    <a:pt x="1911" y="63"/>
                  </a:lnTo>
                  <a:lnTo>
                    <a:pt x="1982" y="62"/>
                  </a:lnTo>
                  <a:lnTo>
                    <a:pt x="2051" y="61"/>
                  </a:lnTo>
                  <a:lnTo>
                    <a:pt x="2120" y="62"/>
                  </a:lnTo>
                  <a:lnTo>
                    <a:pt x="2189" y="63"/>
                  </a:lnTo>
                  <a:lnTo>
                    <a:pt x="2126" y="246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452" y="64"/>
                  </a:lnTo>
                  <a:lnTo>
                    <a:pt x="2639" y="64"/>
                  </a:lnTo>
                  <a:lnTo>
                    <a:pt x="2841" y="63"/>
                  </a:lnTo>
                  <a:lnTo>
                    <a:pt x="2942" y="62"/>
                  </a:lnTo>
                  <a:lnTo>
                    <a:pt x="3044" y="59"/>
                  </a:lnTo>
                  <a:lnTo>
                    <a:pt x="3141" y="54"/>
                  </a:lnTo>
                  <a:lnTo>
                    <a:pt x="3233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ED381590-AD48-BB39-14D9-9C24F6370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3179"/>
              <a:ext cx="94" cy="135"/>
            </a:xfrm>
            <a:custGeom>
              <a:avLst/>
              <a:gdLst>
                <a:gd name="T0" fmla="*/ 160 w 189"/>
                <a:gd name="T1" fmla="*/ 68 h 270"/>
                <a:gd name="T2" fmla="*/ 160 w 189"/>
                <a:gd name="T3" fmla="*/ 70 h 270"/>
                <a:gd name="T4" fmla="*/ 140 w 189"/>
                <a:gd name="T5" fmla="*/ 70 h 270"/>
                <a:gd name="T6" fmla="*/ 125 w 189"/>
                <a:gd name="T7" fmla="*/ 76 h 270"/>
                <a:gd name="T8" fmla="*/ 113 w 189"/>
                <a:gd name="T9" fmla="*/ 85 h 270"/>
                <a:gd name="T10" fmla="*/ 105 w 189"/>
                <a:gd name="T11" fmla="*/ 98 h 270"/>
                <a:gd name="T12" fmla="*/ 100 w 189"/>
                <a:gd name="T13" fmla="*/ 114 h 270"/>
                <a:gd name="T14" fmla="*/ 100 w 189"/>
                <a:gd name="T15" fmla="*/ 146 h 270"/>
                <a:gd name="T16" fmla="*/ 103 w 189"/>
                <a:gd name="T17" fmla="*/ 161 h 270"/>
                <a:gd name="T18" fmla="*/ 121 w 189"/>
                <a:gd name="T19" fmla="*/ 211 h 270"/>
                <a:gd name="T20" fmla="*/ 127 w 189"/>
                <a:gd name="T21" fmla="*/ 240 h 270"/>
                <a:gd name="T22" fmla="*/ 127 w 189"/>
                <a:gd name="T23" fmla="*/ 257 h 270"/>
                <a:gd name="T24" fmla="*/ 119 w 189"/>
                <a:gd name="T25" fmla="*/ 269 h 270"/>
                <a:gd name="T26" fmla="*/ 103 w 189"/>
                <a:gd name="T27" fmla="*/ 270 h 270"/>
                <a:gd name="T28" fmla="*/ 91 w 189"/>
                <a:gd name="T29" fmla="*/ 267 h 270"/>
                <a:gd name="T30" fmla="*/ 71 w 189"/>
                <a:gd name="T31" fmla="*/ 257 h 270"/>
                <a:gd name="T32" fmla="*/ 54 w 189"/>
                <a:gd name="T33" fmla="*/ 240 h 270"/>
                <a:gd name="T34" fmla="*/ 45 w 189"/>
                <a:gd name="T35" fmla="*/ 229 h 270"/>
                <a:gd name="T36" fmla="*/ 31 w 189"/>
                <a:gd name="T37" fmla="*/ 202 h 270"/>
                <a:gd name="T38" fmla="*/ 14 w 189"/>
                <a:gd name="T39" fmla="*/ 162 h 270"/>
                <a:gd name="T40" fmla="*/ 8 w 189"/>
                <a:gd name="T41" fmla="*/ 139 h 270"/>
                <a:gd name="T42" fmla="*/ 7 w 189"/>
                <a:gd name="T43" fmla="*/ 135 h 270"/>
                <a:gd name="T44" fmla="*/ 0 w 189"/>
                <a:gd name="T45" fmla="*/ 97 h 270"/>
                <a:gd name="T46" fmla="*/ 2 w 189"/>
                <a:gd name="T47" fmla="*/ 68 h 270"/>
                <a:gd name="T48" fmla="*/ 5 w 189"/>
                <a:gd name="T49" fmla="*/ 50 h 270"/>
                <a:gd name="T50" fmla="*/ 13 w 189"/>
                <a:gd name="T51" fmla="*/ 33 h 270"/>
                <a:gd name="T52" fmla="*/ 25 w 189"/>
                <a:gd name="T53" fmla="*/ 19 h 270"/>
                <a:gd name="T54" fmla="*/ 41 w 189"/>
                <a:gd name="T55" fmla="*/ 7 h 270"/>
                <a:gd name="T56" fmla="*/ 52 w 189"/>
                <a:gd name="T57" fmla="*/ 3 h 270"/>
                <a:gd name="T58" fmla="*/ 68 w 189"/>
                <a:gd name="T59" fmla="*/ 1 h 270"/>
                <a:gd name="T60" fmla="*/ 104 w 189"/>
                <a:gd name="T61" fmla="*/ 1 h 270"/>
                <a:gd name="T62" fmla="*/ 140 w 189"/>
                <a:gd name="T63" fmla="*/ 10 h 270"/>
                <a:gd name="T64" fmla="*/ 173 w 189"/>
                <a:gd name="T65" fmla="*/ 24 h 270"/>
                <a:gd name="T66" fmla="*/ 189 w 189"/>
                <a:gd name="T67" fmla="*/ 3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270">
                  <a:moveTo>
                    <a:pt x="189" y="32"/>
                  </a:moveTo>
                  <a:lnTo>
                    <a:pt x="160" y="68"/>
                  </a:lnTo>
                  <a:lnTo>
                    <a:pt x="160" y="70"/>
                  </a:lnTo>
                  <a:lnTo>
                    <a:pt x="160" y="70"/>
                  </a:lnTo>
                  <a:lnTo>
                    <a:pt x="149" y="70"/>
                  </a:lnTo>
                  <a:lnTo>
                    <a:pt x="140" y="70"/>
                  </a:lnTo>
                  <a:lnTo>
                    <a:pt x="131" y="73"/>
                  </a:lnTo>
                  <a:lnTo>
                    <a:pt x="125" y="76"/>
                  </a:lnTo>
                  <a:lnTo>
                    <a:pt x="118" y="80"/>
                  </a:lnTo>
                  <a:lnTo>
                    <a:pt x="113" y="85"/>
                  </a:lnTo>
                  <a:lnTo>
                    <a:pt x="108" y="92"/>
                  </a:lnTo>
                  <a:lnTo>
                    <a:pt x="105" y="98"/>
                  </a:lnTo>
                  <a:lnTo>
                    <a:pt x="103" y="106"/>
                  </a:lnTo>
                  <a:lnTo>
                    <a:pt x="100" y="114"/>
                  </a:lnTo>
                  <a:lnTo>
                    <a:pt x="99" y="129"/>
                  </a:lnTo>
                  <a:lnTo>
                    <a:pt x="100" y="146"/>
                  </a:lnTo>
                  <a:lnTo>
                    <a:pt x="103" y="161"/>
                  </a:lnTo>
                  <a:lnTo>
                    <a:pt x="103" y="161"/>
                  </a:lnTo>
                  <a:lnTo>
                    <a:pt x="114" y="190"/>
                  </a:lnTo>
                  <a:lnTo>
                    <a:pt x="121" y="211"/>
                  </a:lnTo>
                  <a:lnTo>
                    <a:pt x="126" y="231"/>
                  </a:lnTo>
                  <a:lnTo>
                    <a:pt x="127" y="240"/>
                  </a:lnTo>
                  <a:lnTo>
                    <a:pt x="128" y="249"/>
                  </a:lnTo>
                  <a:lnTo>
                    <a:pt x="127" y="257"/>
                  </a:lnTo>
                  <a:lnTo>
                    <a:pt x="123" y="264"/>
                  </a:lnTo>
                  <a:lnTo>
                    <a:pt x="119" y="269"/>
                  </a:lnTo>
                  <a:lnTo>
                    <a:pt x="112" y="270"/>
                  </a:lnTo>
                  <a:lnTo>
                    <a:pt x="103" y="270"/>
                  </a:lnTo>
                  <a:lnTo>
                    <a:pt x="91" y="267"/>
                  </a:lnTo>
                  <a:lnTo>
                    <a:pt x="91" y="267"/>
                  </a:lnTo>
                  <a:lnTo>
                    <a:pt x="81" y="264"/>
                  </a:lnTo>
                  <a:lnTo>
                    <a:pt x="71" y="257"/>
                  </a:lnTo>
                  <a:lnTo>
                    <a:pt x="62" y="249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45" y="229"/>
                  </a:lnTo>
                  <a:lnTo>
                    <a:pt x="37" y="216"/>
                  </a:lnTo>
                  <a:lnTo>
                    <a:pt x="31" y="202"/>
                  </a:lnTo>
                  <a:lnTo>
                    <a:pt x="25" y="188"/>
                  </a:lnTo>
                  <a:lnTo>
                    <a:pt x="14" y="162"/>
                  </a:lnTo>
                  <a:lnTo>
                    <a:pt x="8" y="139"/>
                  </a:lnTo>
                  <a:lnTo>
                    <a:pt x="8" y="139"/>
                  </a:lnTo>
                  <a:lnTo>
                    <a:pt x="7" y="135"/>
                  </a:lnTo>
                  <a:lnTo>
                    <a:pt x="7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3" y="59"/>
                  </a:lnTo>
                  <a:lnTo>
                    <a:pt x="5" y="50"/>
                  </a:lnTo>
                  <a:lnTo>
                    <a:pt x="9" y="41"/>
                  </a:lnTo>
                  <a:lnTo>
                    <a:pt x="13" y="33"/>
                  </a:lnTo>
                  <a:lnTo>
                    <a:pt x="18" y="25"/>
                  </a:lnTo>
                  <a:lnTo>
                    <a:pt x="25" y="19"/>
                  </a:lnTo>
                  <a:lnTo>
                    <a:pt x="32" y="12"/>
                  </a:lnTo>
                  <a:lnTo>
                    <a:pt x="41" y="7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9" y="2"/>
                  </a:lnTo>
                  <a:lnTo>
                    <a:pt x="68" y="1"/>
                  </a:lnTo>
                  <a:lnTo>
                    <a:pt x="86" y="0"/>
                  </a:lnTo>
                  <a:lnTo>
                    <a:pt x="104" y="1"/>
                  </a:lnTo>
                  <a:lnTo>
                    <a:pt x="122" y="5"/>
                  </a:lnTo>
                  <a:lnTo>
                    <a:pt x="140" y="10"/>
                  </a:lnTo>
                  <a:lnTo>
                    <a:pt x="157" y="16"/>
                  </a:lnTo>
                  <a:lnTo>
                    <a:pt x="173" y="24"/>
                  </a:lnTo>
                  <a:lnTo>
                    <a:pt x="187" y="32"/>
                  </a:lnTo>
                  <a:lnTo>
                    <a:pt x="189" y="3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72E2F75D-10A5-EA8E-34E7-0E5E28AB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247"/>
              <a:ext cx="70" cy="131"/>
            </a:xfrm>
            <a:custGeom>
              <a:avLst/>
              <a:gdLst>
                <a:gd name="T0" fmla="*/ 122 w 141"/>
                <a:gd name="T1" fmla="*/ 107 h 262"/>
                <a:gd name="T2" fmla="*/ 122 w 141"/>
                <a:gd name="T3" fmla="*/ 107 h 262"/>
                <a:gd name="T4" fmla="*/ 122 w 141"/>
                <a:gd name="T5" fmla="*/ 116 h 262"/>
                <a:gd name="T6" fmla="*/ 123 w 141"/>
                <a:gd name="T7" fmla="*/ 125 h 262"/>
                <a:gd name="T8" fmla="*/ 127 w 141"/>
                <a:gd name="T9" fmla="*/ 144 h 262"/>
                <a:gd name="T10" fmla="*/ 132 w 141"/>
                <a:gd name="T11" fmla="*/ 164 h 262"/>
                <a:gd name="T12" fmla="*/ 137 w 141"/>
                <a:gd name="T13" fmla="*/ 184 h 262"/>
                <a:gd name="T14" fmla="*/ 141 w 141"/>
                <a:gd name="T15" fmla="*/ 203 h 262"/>
                <a:gd name="T16" fmla="*/ 141 w 141"/>
                <a:gd name="T17" fmla="*/ 212 h 262"/>
                <a:gd name="T18" fmla="*/ 139 w 141"/>
                <a:gd name="T19" fmla="*/ 221 h 262"/>
                <a:gd name="T20" fmla="*/ 138 w 141"/>
                <a:gd name="T21" fmla="*/ 230 h 262"/>
                <a:gd name="T22" fmla="*/ 134 w 141"/>
                <a:gd name="T23" fmla="*/ 237 h 262"/>
                <a:gd name="T24" fmla="*/ 128 w 141"/>
                <a:gd name="T25" fmla="*/ 245 h 262"/>
                <a:gd name="T26" fmla="*/ 122 w 141"/>
                <a:gd name="T27" fmla="*/ 251 h 262"/>
                <a:gd name="T28" fmla="*/ 122 w 141"/>
                <a:gd name="T29" fmla="*/ 251 h 262"/>
                <a:gd name="T30" fmla="*/ 115 w 141"/>
                <a:gd name="T31" fmla="*/ 255 h 262"/>
                <a:gd name="T32" fmla="*/ 109 w 141"/>
                <a:gd name="T33" fmla="*/ 259 h 262"/>
                <a:gd name="T34" fmla="*/ 102 w 141"/>
                <a:gd name="T35" fmla="*/ 260 h 262"/>
                <a:gd name="T36" fmla="*/ 97 w 141"/>
                <a:gd name="T37" fmla="*/ 262 h 262"/>
                <a:gd name="T38" fmla="*/ 91 w 141"/>
                <a:gd name="T39" fmla="*/ 262 h 262"/>
                <a:gd name="T40" fmla="*/ 86 w 141"/>
                <a:gd name="T41" fmla="*/ 260 h 262"/>
                <a:gd name="T42" fmla="*/ 74 w 141"/>
                <a:gd name="T43" fmla="*/ 257 h 262"/>
                <a:gd name="T44" fmla="*/ 64 w 141"/>
                <a:gd name="T45" fmla="*/ 249 h 262"/>
                <a:gd name="T46" fmla="*/ 55 w 141"/>
                <a:gd name="T47" fmla="*/ 240 h 262"/>
                <a:gd name="T48" fmla="*/ 46 w 141"/>
                <a:gd name="T49" fmla="*/ 230 h 262"/>
                <a:gd name="T50" fmla="*/ 38 w 141"/>
                <a:gd name="T51" fmla="*/ 218 h 262"/>
                <a:gd name="T52" fmla="*/ 38 w 141"/>
                <a:gd name="T53" fmla="*/ 218 h 262"/>
                <a:gd name="T54" fmla="*/ 29 w 141"/>
                <a:gd name="T55" fmla="*/ 202 h 262"/>
                <a:gd name="T56" fmla="*/ 22 w 141"/>
                <a:gd name="T57" fmla="*/ 186 h 262"/>
                <a:gd name="T58" fmla="*/ 22 w 141"/>
                <a:gd name="T59" fmla="*/ 186 h 262"/>
                <a:gd name="T60" fmla="*/ 16 w 141"/>
                <a:gd name="T61" fmla="*/ 172 h 262"/>
                <a:gd name="T62" fmla="*/ 11 w 141"/>
                <a:gd name="T63" fmla="*/ 154 h 262"/>
                <a:gd name="T64" fmla="*/ 6 w 141"/>
                <a:gd name="T65" fmla="*/ 134 h 262"/>
                <a:gd name="T66" fmla="*/ 2 w 141"/>
                <a:gd name="T67" fmla="*/ 113 h 262"/>
                <a:gd name="T68" fmla="*/ 2 w 141"/>
                <a:gd name="T69" fmla="*/ 113 h 262"/>
                <a:gd name="T70" fmla="*/ 0 w 141"/>
                <a:gd name="T71" fmla="*/ 90 h 262"/>
                <a:gd name="T72" fmla="*/ 0 w 141"/>
                <a:gd name="T73" fmla="*/ 68 h 262"/>
                <a:gd name="T74" fmla="*/ 1 w 141"/>
                <a:gd name="T75" fmla="*/ 58 h 262"/>
                <a:gd name="T76" fmla="*/ 2 w 141"/>
                <a:gd name="T77" fmla="*/ 48 h 262"/>
                <a:gd name="T78" fmla="*/ 5 w 141"/>
                <a:gd name="T79" fmla="*/ 39 h 262"/>
                <a:gd name="T80" fmla="*/ 7 w 141"/>
                <a:gd name="T81" fmla="*/ 30 h 262"/>
                <a:gd name="T82" fmla="*/ 11 w 141"/>
                <a:gd name="T83" fmla="*/ 22 h 262"/>
                <a:gd name="T84" fmla="*/ 16 w 141"/>
                <a:gd name="T85" fmla="*/ 16 h 262"/>
                <a:gd name="T86" fmla="*/ 23 w 141"/>
                <a:gd name="T87" fmla="*/ 9 h 262"/>
                <a:gd name="T88" fmla="*/ 31 w 141"/>
                <a:gd name="T89" fmla="*/ 6 h 262"/>
                <a:gd name="T90" fmla="*/ 38 w 141"/>
                <a:gd name="T91" fmla="*/ 2 h 262"/>
                <a:gd name="T92" fmla="*/ 48 w 141"/>
                <a:gd name="T93" fmla="*/ 0 h 262"/>
                <a:gd name="T94" fmla="*/ 59 w 141"/>
                <a:gd name="T95" fmla="*/ 0 h 262"/>
                <a:gd name="T96" fmla="*/ 72 w 141"/>
                <a:gd name="T97" fmla="*/ 2 h 262"/>
                <a:gd name="T98" fmla="*/ 77 w 141"/>
                <a:gd name="T99" fmla="*/ 0 h 262"/>
                <a:gd name="T100" fmla="*/ 77 w 141"/>
                <a:gd name="T101" fmla="*/ 0 h 262"/>
                <a:gd name="T102" fmla="*/ 78 w 141"/>
                <a:gd name="T103" fmla="*/ 4 h 262"/>
                <a:gd name="T104" fmla="*/ 78 w 141"/>
                <a:gd name="T105" fmla="*/ 4 h 262"/>
                <a:gd name="T106" fmla="*/ 84 w 141"/>
                <a:gd name="T107" fmla="*/ 27 h 262"/>
                <a:gd name="T108" fmla="*/ 95 w 141"/>
                <a:gd name="T109" fmla="*/ 53 h 262"/>
                <a:gd name="T110" fmla="*/ 101 w 141"/>
                <a:gd name="T111" fmla="*/ 67 h 262"/>
                <a:gd name="T112" fmla="*/ 107 w 141"/>
                <a:gd name="T113" fmla="*/ 81 h 262"/>
                <a:gd name="T114" fmla="*/ 115 w 141"/>
                <a:gd name="T115" fmla="*/ 94 h 262"/>
                <a:gd name="T116" fmla="*/ 124 w 141"/>
                <a:gd name="T117" fmla="*/ 105 h 262"/>
                <a:gd name="T118" fmla="*/ 122 w 141"/>
                <a:gd name="T119" fmla="*/ 10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" h="262">
                  <a:moveTo>
                    <a:pt x="122" y="107"/>
                  </a:moveTo>
                  <a:lnTo>
                    <a:pt x="122" y="107"/>
                  </a:lnTo>
                  <a:lnTo>
                    <a:pt x="122" y="116"/>
                  </a:lnTo>
                  <a:lnTo>
                    <a:pt x="123" y="125"/>
                  </a:lnTo>
                  <a:lnTo>
                    <a:pt x="127" y="144"/>
                  </a:lnTo>
                  <a:lnTo>
                    <a:pt x="132" y="164"/>
                  </a:lnTo>
                  <a:lnTo>
                    <a:pt x="137" y="184"/>
                  </a:lnTo>
                  <a:lnTo>
                    <a:pt x="141" y="203"/>
                  </a:lnTo>
                  <a:lnTo>
                    <a:pt x="141" y="212"/>
                  </a:lnTo>
                  <a:lnTo>
                    <a:pt x="139" y="221"/>
                  </a:lnTo>
                  <a:lnTo>
                    <a:pt x="138" y="230"/>
                  </a:lnTo>
                  <a:lnTo>
                    <a:pt x="134" y="237"/>
                  </a:lnTo>
                  <a:lnTo>
                    <a:pt x="128" y="245"/>
                  </a:lnTo>
                  <a:lnTo>
                    <a:pt x="122" y="251"/>
                  </a:lnTo>
                  <a:lnTo>
                    <a:pt x="122" y="251"/>
                  </a:lnTo>
                  <a:lnTo>
                    <a:pt x="115" y="255"/>
                  </a:lnTo>
                  <a:lnTo>
                    <a:pt x="109" y="259"/>
                  </a:lnTo>
                  <a:lnTo>
                    <a:pt x="102" y="260"/>
                  </a:lnTo>
                  <a:lnTo>
                    <a:pt x="97" y="262"/>
                  </a:lnTo>
                  <a:lnTo>
                    <a:pt x="91" y="262"/>
                  </a:lnTo>
                  <a:lnTo>
                    <a:pt x="86" y="260"/>
                  </a:lnTo>
                  <a:lnTo>
                    <a:pt x="74" y="257"/>
                  </a:lnTo>
                  <a:lnTo>
                    <a:pt x="64" y="249"/>
                  </a:lnTo>
                  <a:lnTo>
                    <a:pt x="55" y="240"/>
                  </a:lnTo>
                  <a:lnTo>
                    <a:pt x="46" y="230"/>
                  </a:lnTo>
                  <a:lnTo>
                    <a:pt x="38" y="218"/>
                  </a:lnTo>
                  <a:lnTo>
                    <a:pt x="38" y="218"/>
                  </a:lnTo>
                  <a:lnTo>
                    <a:pt x="29" y="202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16" y="172"/>
                  </a:lnTo>
                  <a:lnTo>
                    <a:pt x="11" y="154"/>
                  </a:lnTo>
                  <a:lnTo>
                    <a:pt x="6" y="134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0" y="90"/>
                  </a:lnTo>
                  <a:lnTo>
                    <a:pt x="0" y="68"/>
                  </a:lnTo>
                  <a:lnTo>
                    <a:pt x="1" y="58"/>
                  </a:lnTo>
                  <a:lnTo>
                    <a:pt x="2" y="48"/>
                  </a:lnTo>
                  <a:lnTo>
                    <a:pt x="5" y="39"/>
                  </a:lnTo>
                  <a:lnTo>
                    <a:pt x="7" y="30"/>
                  </a:lnTo>
                  <a:lnTo>
                    <a:pt x="11" y="22"/>
                  </a:lnTo>
                  <a:lnTo>
                    <a:pt x="16" y="16"/>
                  </a:lnTo>
                  <a:lnTo>
                    <a:pt x="23" y="9"/>
                  </a:lnTo>
                  <a:lnTo>
                    <a:pt x="31" y="6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2" y="2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4" y="27"/>
                  </a:lnTo>
                  <a:lnTo>
                    <a:pt x="95" y="53"/>
                  </a:lnTo>
                  <a:lnTo>
                    <a:pt x="101" y="67"/>
                  </a:lnTo>
                  <a:lnTo>
                    <a:pt x="107" y="81"/>
                  </a:lnTo>
                  <a:lnTo>
                    <a:pt x="115" y="94"/>
                  </a:lnTo>
                  <a:lnTo>
                    <a:pt x="124" y="105"/>
                  </a:lnTo>
                  <a:lnTo>
                    <a:pt x="122" y="1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88BC7631-47BB-DA9D-FA3A-D36EE9438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3298"/>
              <a:ext cx="60" cy="133"/>
            </a:xfrm>
            <a:custGeom>
              <a:avLst/>
              <a:gdLst>
                <a:gd name="T0" fmla="*/ 112 w 119"/>
                <a:gd name="T1" fmla="*/ 117 h 266"/>
                <a:gd name="T2" fmla="*/ 105 w 119"/>
                <a:gd name="T3" fmla="*/ 134 h 266"/>
                <a:gd name="T4" fmla="*/ 103 w 119"/>
                <a:gd name="T5" fmla="*/ 148 h 266"/>
                <a:gd name="T6" fmla="*/ 109 w 119"/>
                <a:gd name="T7" fmla="*/ 178 h 266"/>
                <a:gd name="T8" fmla="*/ 117 w 119"/>
                <a:gd name="T9" fmla="*/ 207 h 266"/>
                <a:gd name="T10" fmla="*/ 119 w 119"/>
                <a:gd name="T11" fmla="*/ 230 h 266"/>
                <a:gd name="T12" fmla="*/ 118 w 119"/>
                <a:gd name="T13" fmla="*/ 237 h 266"/>
                <a:gd name="T14" fmla="*/ 112 w 119"/>
                <a:gd name="T15" fmla="*/ 255 h 266"/>
                <a:gd name="T16" fmla="*/ 101 w 119"/>
                <a:gd name="T17" fmla="*/ 263 h 266"/>
                <a:gd name="T18" fmla="*/ 91 w 119"/>
                <a:gd name="T19" fmla="*/ 266 h 266"/>
                <a:gd name="T20" fmla="*/ 78 w 119"/>
                <a:gd name="T21" fmla="*/ 262 h 266"/>
                <a:gd name="T22" fmla="*/ 66 w 119"/>
                <a:gd name="T23" fmla="*/ 253 h 266"/>
                <a:gd name="T24" fmla="*/ 41 w 119"/>
                <a:gd name="T25" fmla="*/ 229 h 266"/>
                <a:gd name="T26" fmla="*/ 32 w 119"/>
                <a:gd name="T27" fmla="*/ 216 h 266"/>
                <a:gd name="T28" fmla="*/ 26 w 119"/>
                <a:gd name="T29" fmla="*/ 206 h 266"/>
                <a:gd name="T30" fmla="*/ 12 w 119"/>
                <a:gd name="T31" fmla="*/ 166 h 266"/>
                <a:gd name="T32" fmla="*/ 3 w 119"/>
                <a:gd name="T33" fmla="*/ 124 h 266"/>
                <a:gd name="T34" fmla="*/ 1 w 119"/>
                <a:gd name="T35" fmla="*/ 105 h 266"/>
                <a:gd name="T36" fmla="*/ 0 w 119"/>
                <a:gd name="T37" fmla="*/ 84 h 266"/>
                <a:gd name="T38" fmla="*/ 1 w 119"/>
                <a:gd name="T39" fmla="*/ 56 h 266"/>
                <a:gd name="T40" fmla="*/ 4 w 119"/>
                <a:gd name="T41" fmla="*/ 39 h 266"/>
                <a:gd name="T42" fmla="*/ 12 w 119"/>
                <a:gd name="T43" fmla="*/ 24 h 266"/>
                <a:gd name="T44" fmla="*/ 18 w 119"/>
                <a:gd name="T45" fmla="*/ 16 h 266"/>
                <a:gd name="T46" fmla="*/ 32 w 119"/>
                <a:gd name="T47" fmla="*/ 7 h 266"/>
                <a:gd name="T48" fmla="*/ 49 w 119"/>
                <a:gd name="T49" fmla="*/ 1 h 266"/>
                <a:gd name="T50" fmla="*/ 64 w 119"/>
                <a:gd name="T51" fmla="*/ 1 h 266"/>
                <a:gd name="T52" fmla="*/ 71 w 119"/>
                <a:gd name="T53" fmla="*/ 5 h 266"/>
                <a:gd name="T54" fmla="*/ 76 w 119"/>
                <a:gd name="T55" fmla="*/ 11 h 266"/>
                <a:gd name="T56" fmla="*/ 78 w 119"/>
                <a:gd name="T57" fmla="*/ 11 h 266"/>
                <a:gd name="T58" fmla="*/ 87 w 119"/>
                <a:gd name="T59" fmla="*/ 52 h 266"/>
                <a:gd name="T60" fmla="*/ 98 w 119"/>
                <a:gd name="T61" fmla="*/ 84 h 266"/>
                <a:gd name="T62" fmla="*/ 105 w 119"/>
                <a:gd name="T63" fmla="*/ 100 h 266"/>
                <a:gd name="T64" fmla="*/ 112 w 119"/>
                <a:gd name="T65" fmla="*/ 1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266">
                  <a:moveTo>
                    <a:pt x="112" y="117"/>
                  </a:moveTo>
                  <a:lnTo>
                    <a:pt x="112" y="117"/>
                  </a:lnTo>
                  <a:lnTo>
                    <a:pt x="108" y="126"/>
                  </a:lnTo>
                  <a:lnTo>
                    <a:pt x="105" y="134"/>
                  </a:lnTo>
                  <a:lnTo>
                    <a:pt x="104" y="141"/>
                  </a:lnTo>
                  <a:lnTo>
                    <a:pt x="103" y="148"/>
                  </a:lnTo>
                  <a:lnTo>
                    <a:pt x="105" y="164"/>
                  </a:lnTo>
                  <a:lnTo>
                    <a:pt x="109" y="178"/>
                  </a:lnTo>
                  <a:lnTo>
                    <a:pt x="113" y="193"/>
                  </a:lnTo>
                  <a:lnTo>
                    <a:pt x="117" y="207"/>
                  </a:lnTo>
                  <a:lnTo>
                    <a:pt x="119" y="222"/>
                  </a:lnTo>
                  <a:lnTo>
                    <a:pt x="119" y="230"/>
                  </a:lnTo>
                  <a:lnTo>
                    <a:pt x="118" y="237"/>
                  </a:lnTo>
                  <a:lnTo>
                    <a:pt x="118" y="237"/>
                  </a:lnTo>
                  <a:lnTo>
                    <a:pt x="116" y="247"/>
                  </a:lnTo>
                  <a:lnTo>
                    <a:pt x="112" y="255"/>
                  </a:lnTo>
                  <a:lnTo>
                    <a:pt x="107" y="261"/>
                  </a:lnTo>
                  <a:lnTo>
                    <a:pt x="101" y="263"/>
                  </a:lnTo>
                  <a:lnTo>
                    <a:pt x="96" y="266"/>
                  </a:lnTo>
                  <a:lnTo>
                    <a:pt x="91" y="266"/>
                  </a:lnTo>
                  <a:lnTo>
                    <a:pt x="85" y="265"/>
                  </a:lnTo>
                  <a:lnTo>
                    <a:pt x="78" y="262"/>
                  </a:lnTo>
                  <a:lnTo>
                    <a:pt x="72" y="258"/>
                  </a:lnTo>
                  <a:lnTo>
                    <a:pt x="66" y="253"/>
                  </a:lnTo>
                  <a:lnTo>
                    <a:pt x="53" y="242"/>
                  </a:lnTo>
                  <a:lnTo>
                    <a:pt x="41" y="229"/>
                  </a:lnTo>
                  <a:lnTo>
                    <a:pt x="32" y="216"/>
                  </a:lnTo>
                  <a:lnTo>
                    <a:pt x="32" y="216"/>
                  </a:lnTo>
                  <a:lnTo>
                    <a:pt x="26" y="206"/>
                  </a:lnTo>
                  <a:lnTo>
                    <a:pt x="26" y="206"/>
                  </a:lnTo>
                  <a:lnTo>
                    <a:pt x="18" y="185"/>
                  </a:lnTo>
                  <a:lnTo>
                    <a:pt x="12" y="166"/>
                  </a:lnTo>
                  <a:lnTo>
                    <a:pt x="7" y="144"/>
                  </a:lnTo>
                  <a:lnTo>
                    <a:pt x="3" y="124"/>
                  </a:lnTo>
                  <a:lnTo>
                    <a:pt x="3" y="124"/>
                  </a:lnTo>
                  <a:lnTo>
                    <a:pt x="1" y="105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5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4" y="39"/>
                  </a:lnTo>
                  <a:lnTo>
                    <a:pt x="8" y="32"/>
                  </a:lnTo>
                  <a:lnTo>
                    <a:pt x="12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5" y="11"/>
                  </a:lnTo>
                  <a:lnTo>
                    <a:pt x="32" y="7"/>
                  </a:lnTo>
                  <a:lnTo>
                    <a:pt x="40" y="3"/>
                  </a:lnTo>
                  <a:lnTo>
                    <a:pt x="49" y="1"/>
                  </a:lnTo>
                  <a:lnTo>
                    <a:pt x="57" y="0"/>
                  </a:lnTo>
                  <a:lnTo>
                    <a:pt x="64" y="1"/>
                  </a:lnTo>
                  <a:lnTo>
                    <a:pt x="68" y="2"/>
                  </a:lnTo>
                  <a:lnTo>
                    <a:pt x="71" y="5"/>
                  </a:lnTo>
                  <a:lnTo>
                    <a:pt x="75" y="7"/>
                  </a:lnTo>
                  <a:lnTo>
                    <a:pt x="76" y="11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2" y="32"/>
                  </a:lnTo>
                  <a:lnTo>
                    <a:pt x="87" y="52"/>
                  </a:lnTo>
                  <a:lnTo>
                    <a:pt x="92" y="70"/>
                  </a:lnTo>
                  <a:lnTo>
                    <a:pt x="98" y="84"/>
                  </a:lnTo>
                  <a:lnTo>
                    <a:pt x="98" y="84"/>
                  </a:lnTo>
                  <a:lnTo>
                    <a:pt x="105" y="100"/>
                  </a:lnTo>
                  <a:lnTo>
                    <a:pt x="114" y="116"/>
                  </a:lnTo>
                  <a:lnTo>
                    <a:pt x="112" y="11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7" name="Freeform 203">
              <a:extLst>
                <a:ext uri="{FF2B5EF4-FFF2-40B4-BE49-F238E27FC236}">
                  <a16:creationId xmlns:a16="http://schemas.microsoft.com/office/drawing/2014/main" id="{D2D0BDB6-6DCA-5049-937E-AB79CA856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6" y="3360"/>
              <a:ext cx="67" cy="111"/>
            </a:xfrm>
            <a:custGeom>
              <a:avLst/>
              <a:gdLst>
                <a:gd name="T0" fmla="*/ 133 w 133"/>
                <a:gd name="T1" fmla="*/ 92 h 223"/>
                <a:gd name="T2" fmla="*/ 19 w 133"/>
                <a:gd name="T3" fmla="*/ 223 h 223"/>
                <a:gd name="T4" fmla="*/ 15 w 133"/>
                <a:gd name="T5" fmla="*/ 219 h 223"/>
                <a:gd name="T6" fmla="*/ 15 w 133"/>
                <a:gd name="T7" fmla="*/ 219 h 223"/>
                <a:gd name="T8" fmla="*/ 10 w 133"/>
                <a:gd name="T9" fmla="*/ 216 h 223"/>
                <a:gd name="T10" fmla="*/ 6 w 133"/>
                <a:gd name="T11" fmla="*/ 212 h 223"/>
                <a:gd name="T12" fmla="*/ 4 w 133"/>
                <a:gd name="T13" fmla="*/ 207 h 223"/>
                <a:gd name="T14" fmla="*/ 1 w 133"/>
                <a:gd name="T15" fmla="*/ 201 h 223"/>
                <a:gd name="T16" fmla="*/ 0 w 133"/>
                <a:gd name="T17" fmla="*/ 195 h 223"/>
                <a:gd name="T18" fmla="*/ 0 w 133"/>
                <a:gd name="T19" fmla="*/ 186 h 223"/>
                <a:gd name="T20" fmla="*/ 0 w 133"/>
                <a:gd name="T21" fmla="*/ 169 h 223"/>
                <a:gd name="T22" fmla="*/ 1 w 133"/>
                <a:gd name="T23" fmla="*/ 151 h 223"/>
                <a:gd name="T24" fmla="*/ 5 w 133"/>
                <a:gd name="T25" fmla="*/ 133 h 223"/>
                <a:gd name="T26" fmla="*/ 10 w 133"/>
                <a:gd name="T27" fmla="*/ 109 h 223"/>
                <a:gd name="T28" fmla="*/ 10 w 133"/>
                <a:gd name="T29" fmla="*/ 109 h 223"/>
                <a:gd name="T30" fmla="*/ 17 w 133"/>
                <a:gd name="T31" fmla="*/ 91 h 223"/>
                <a:gd name="T32" fmla="*/ 24 w 133"/>
                <a:gd name="T33" fmla="*/ 74 h 223"/>
                <a:gd name="T34" fmla="*/ 35 w 133"/>
                <a:gd name="T35" fmla="*/ 59 h 223"/>
                <a:gd name="T36" fmla="*/ 45 w 133"/>
                <a:gd name="T37" fmla="*/ 46 h 223"/>
                <a:gd name="T38" fmla="*/ 58 w 133"/>
                <a:gd name="T39" fmla="*/ 33 h 223"/>
                <a:gd name="T40" fmla="*/ 70 w 133"/>
                <a:gd name="T41" fmla="*/ 22 h 223"/>
                <a:gd name="T42" fmla="*/ 86 w 133"/>
                <a:gd name="T43" fmla="*/ 11 h 223"/>
                <a:gd name="T44" fmla="*/ 101 w 133"/>
                <a:gd name="T45" fmla="*/ 0 h 223"/>
                <a:gd name="T46" fmla="*/ 104 w 133"/>
                <a:gd name="T47" fmla="*/ 0 h 223"/>
                <a:gd name="T48" fmla="*/ 104 w 133"/>
                <a:gd name="T49" fmla="*/ 0 h 223"/>
                <a:gd name="T50" fmla="*/ 108 w 133"/>
                <a:gd name="T51" fmla="*/ 20 h 223"/>
                <a:gd name="T52" fmla="*/ 113 w 133"/>
                <a:gd name="T53" fmla="*/ 42 h 223"/>
                <a:gd name="T54" fmla="*/ 119 w 133"/>
                <a:gd name="T55" fmla="*/ 61 h 223"/>
                <a:gd name="T56" fmla="*/ 127 w 133"/>
                <a:gd name="T57" fmla="*/ 82 h 223"/>
                <a:gd name="T58" fmla="*/ 127 w 133"/>
                <a:gd name="T59" fmla="*/ 82 h 223"/>
                <a:gd name="T60" fmla="*/ 133 w 133"/>
                <a:gd name="T61" fmla="*/ 92 h 223"/>
                <a:gd name="T62" fmla="*/ 133 w 133"/>
                <a:gd name="T63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223">
                  <a:moveTo>
                    <a:pt x="133" y="92"/>
                  </a:moveTo>
                  <a:lnTo>
                    <a:pt x="19" y="223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0" y="216"/>
                  </a:lnTo>
                  <a:lnTo>
                    <a:pt x="6" y="212"/>
                  </a:lnTo>
                  <a:lnTo>
                    <a:pt x="4" y="207"/>
                  </a:lnTo>
                  <a:lnTo>
                    <a:pt x="1" y="201"/>
                  </a:lnTo>
                  <a:lnTo>
                    <a:pt x="0" y="195"/>
                  </a:lnTo>
                  <a:lnTo>
                    <a:pt x="0" y="186"/>
                  </a:lnTo>
                  <a:lnTo>
                    <a:pt x="0" y="169"/>
                  </a:lnTo>
                  <a:lnTo>
                    <a:pt x="1" y="151"/>
                  </a:lnTo>
                  <a:lnTo>
                    <a:pt x="5" y="133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7" y="91"/>
                  </a:lnTo>
                  <a:lnTo>
                    <a:pt x="24" y="74"/>
                  </a:lnTo>
                  <a:lnTo>
                    <a:pt x="35" y="59"/>
                  </a:lnTo>
                  <a:lnTo>
                    <a:pt x="45" y="46"/>
                  </a:lnTo>
                  <a:lnTo>
                    <a:pt x="58" y="33"/>
                  </a:lnTo>
                  <a:lnTo>
                    <a:pt x="70" y="22"/>
                  </a:lnTo>
                  <a:lnTo>
                    <a:pt x="86" y="11"/>
                  </a:lnTo>
                  <a:lnTo>
                    <a:pt x="101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8" y="20"/>
                  </a:lnTo>
                  <a:lnTo>
                    <a:pt x="113" y="42"/>
                  </a:lnTo>
                  <a:lnTo>
                    <a:pt x="119" y="61"/>
                  </a:lnTo>
                  <a:lnTo>
                    <a:pt x="127" y="82"/>
                  </a:lnTo>
                  <a:lnTo>
                    <a:pt x="127" y="82"/>
                  </a:lnTo>
                  <a:lnTo>
                    <a:pt x="133" y="92"/>
                  </a:lnTo>
                  <a:lnTo>
                    <a:pt x="133" y="9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8" name="Freeform 204">
              <a:extLst>
                <a:ext uri="{FF2B5EF4-FFF2-40B4-BE49-F238E27FC236}">
                  <a16:creationId xmlns:a16="http://schemas.microsoft.com/office/drawing/2014/main" id="{D6BE9DC5-4B43-42D9-6FD0-1BB84B286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" y="3977"/>
              <a:ext cx="245" cy="291"/>
            </a:xfrm>
            <a:custGeom>
              <a:avLst/>
              <a:gdLst>
                <a:gd name="T0" fmla="*/ 487 w 490"/>
                <a:gd name="T1" fmla="*/ 302 h 581"/>
                <a:gd name="T2" fmla="*/ 490 w 490"/>
                <a:gd name="T3" fmla="*/ 307 h 581"/>
                <a:gd name="T4" fmla="*/ 326 w 490"/>
                <a:gd name="T5" fmla="*/ 399 h 581"/>
                <a:gd name="T6" fmla="*/ 326 w 490"/>
                <a:gd name="T7" fmla="*/ 399 h 581"/>
                <a:gd name="T8" fmla="*/ 0 w 490"/>
                <a:gd name="T9" fmla="*/ 581 h 581"/>
                <a:gd name="T10" fmla="*/ 63 w 490"/>
                <a:gd name="T11" fmla="*/ 398 h 581"/>
                <a:gd name="T12" fmla="*/ 198 w 490"/>
                <a:gd name="T13" fmla="*/ 0 h 581"/>
                <a:gd name="T14" fmla="*/ 198 w 490"/>
                <a:gd name="T15" fmla="*/ 0 h 581"/>
                <a:gd name="T16" fmla="*/ 212 w 490"/>
                <a:gd name="T17" fmla="*/ 1 h 581"/>
                <a:gd name="T18" fmla="*/ 225 w 490"/>
                <a:gd name="T19" fmla="*/ 2 h 581"/>
                <a:gd name="T20" fmla="*/ 239 w 490"/>
                <a:gd name="T21" fmla="*/ 5 h 581"/>
                <a:gd name="T22" fmla="*/ 251 w 490"/>
                <a:gd name="T23" fmla="*/ 7 h 581"/>
                <a:gd name="T24" fmla="*/ 264 w 490"/>
                <a:gd name="T25" fmla="*/ 13 h 581"/>
                <a:gd name="T26" fmla="*/ 277 w 490"/>
                <a:gd name="T27" fmla="*/ 16 h 581"/>
                <a:gd name="T28" fmla="*/ 303 w 490"/>
                <a:gd name="T29" fmla="*/ 28 h 581"/>
                <a:gd name="T30" fmla="*/ 327 w 490"/>
                <a:gd name="T31" fmla="*/ 43 h 581"/>
                <a:gd name="T32" fmla="*/ 350 w 490"/>
                <a:gd name="T33" fmla="*/ 60 h 581"/>
                <a:gd name="T34" fmla="*/ 372 w 490"/>
                <a:gd name="T35" fmla="*/ 78 h 581"/>
                <a:gd name="T36" fmla="*/ 392 w 490"/>
                <a:gd name="T37" fmla="*/ 100 h 581"/>
                <a:gd name="T38" fmla="*/ 412 w 490"/>
                <a:gd name="T39" fmla="*/ 121 h 581"/>
                <a:gd name="T40" fmla="*/ 430 w 490"/>
                <a:gd name="T41" fmla="*/ 146 h 581"/>
                <a:gd name="T42" fmla="*/ 445 w 490"/>
                <a:gd name="T43" fmla="*/ 170 h 581"/>
                <a:gd name="T44" fmla="*/ 458 w 490"/>
                <a:gd name="T45" fmla="*/ 196 h 581"/>
                <a:gd name="T46" fmla="*/ 469 w 490"/>
                <a:gd name="T47" fmla="*/ 223 h 581"/>
                <a:gd name="T48" fmla="*/ 477 w 490"/>
                <a:gd name="T49" fmla="*/ 248 h 581"/>
                <a:gd name="T50" fmla="*/ 483 w 490"/>
                <a:gd name="T51" fmla="*/ 275 h 581"/>
                <a:gd name="T52" fmla="*/ 487 w 490"/>
                <a:gd name="T53" fmla="*/ 30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0" h="581">
                  <a:moveTo>
                    <a:pt x="487" y="302"/>
                  </a:moveTo>
                  <a:lnTo>
                    <a:pt x="490" y="307"/>
                  </a:lnTo>
                  <a:lnTo>
                    <a:pt x="326" y="399"/>
                  </a:lnTo>
                  <a:lnTo>
                    <a:pt x="326" y="399"/>
                  </a:lnTo>
                  <a:lnTo>
                    <a:pt x="0" y="581"/>
                  </a:lnTo>
                  <a:lnTo>
                    <a:pt x="63" y="398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2" y="1"/>
                  </a:lnTo>
                  <a:lnTo>
                    <a:pt x="225" y="2"/>
                  </a:lnTo>
                  <a:lnTo>
                    <a:pt x="239" y="5"/>
                  </a:lnTo>
                  <a:lnTo>
                    <a:pt x="251" y="7"/>
                  </a:lnTo>
                  <a:lnTo>
                    <a:pt x="264" y="13"/>
                  </a:lnTo>
                  <a:lnTo>
                    <a:pt x="277" y="16"/>
                  </a:lnTo>
                  <a:lnTo>
                    <a:pt x="303" y="28"/>
                  </a:lnTo>
                  <a:lnTo>
                    <a:pt x="327" y="43"/>
                  </a:lnTo>
                  <a:lnTo>
                    <a:pt x="350" y="60"/>
                  </a:lnTo>
                  <a:lnTo>
                    <a:pt x="372" y="78"/>
                  </a:lnTo>
                  <a:lnTo>
                    <a:pt x="392" y="100"/>
                  </a:lnTo>
                  <a:lnTo>
                    <a:pt x="412" y="121"/>
                  </a:lnTo>
                  <a:lnTo>
                    <a:pt x="430" y="146"/>
                  </a:lnTo>
                  <a:lnTo>
                    <a:pt x="445" y="170"/>
                  </a:lnTo>
                  <a:lnTo>
                    <a:pt x="458" y="196"/>
                  </a:lnTo>
                  <a:lnTo>
                    <a:pt x="469" y="223"/>
                  </a:lnTo>
                  <a:lnTo>
                    <a:pt x="477" y="248"/>
                  </a:lnTo>
                  <a:lnTo>
                    <a:pt x="483" y="275"/>
                  </a:lnTo>
                  <a:lnTo>
                    <a:pt x="48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9" name="Freeform 205">
              <a:extLst>
                <a:ext uri="{FF2B5EF4-FFF2-40B4-BE49-F238E27FC236}">
                  <a16:creationId xmlns:a16="http://schemas.microsoft.com/office/drawing/2014/main" id="{9C78C3FD-F0AC-0744-134C-ECDC7DCAA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" y="3977"/>
              <a:ext cx="245" cy="291"/>
            </a:xfrm>
            <a:custGeom>
              <a:avLst/>
              <a:gdLst>
                <a:gd name="T0" fmla="*/ 487 w 490"/>
                <a:gd name="T1" fmla="*/ 302 h 581"/>
                <a:gd name="T2" fmla="*/ 490 w 490"/>
                <a:gd name="T3" fmla="*/ 307 h 581"/>
                <a:gd name="T4" fmla="*/ 326 w 490"/>
                <a:gd name="T5" fmla="*/ 399 h 581"/>
                <a:gd name="T6" fmla="*/ 326 w 490"/>
                <a:gd name="T7" fmla="*/ 399 h 581"/>
                <a:gd name="T8" fmla="*/ 0 w 490"/>
                <a:gd name="T9" fmla="*/ 581 h 581"/>
                <a:gd name="T10" fmla="*/ 63 w 490"/>
                <a:gd name="T11" fmla="*/ 398 h 581"/>
                <a:gd name="T12" fmla="*/ 198 w 490"/>
                <a:gd name="T13" fmla="*/ 0 h 581"/>
                <a:gd name="T14" fmla="*/ 198 w 490"/>
                <a:gd name="T15" fmla="*/ 0 h 581"/>
                <a:gd name="T16" fmla="*/ 212 w 490"/>
                <a:gd name="T17" fmla="*/ 1 h 581"/>
                <a:gd name="T18" fmla="*/ 225 w 490"/>
                <a:gd name="T19" fmla="*/ 2 h 581"/>
                <a:gd name="T20" fmla="*/ 239 w 490"/>
                <a:gd name="T21" fmla="*/ 5 h 581"/>
                <a:gd name="T22" fmla="*/ 251 w 490"/>
                <a:gd name="T23" fmla="*/ 7 h 581"/>
                <a:gd name="T24" fmla="*/ 264 w 490"/>
                <a:gd name="T25" fmla="*/ 13 h 581"/>
                <a:gd name="T26" fmla="*/ 277 w 490"/>
                <a:gd name="T27" fmla="*/ 16 h 581"/>
                <a:gd name="T28" fmla="*/ 303 w 490"/>
                <a:gd name="T29" fmla="*/ 28 h 581"/>
                <a:gd name="T30" fmla="*/ 327 w 490"/>
                <a:gd name="T31" fmla="*/ 43 h 581"/>
                <a:gd name="T32" fmla="*/ 350 w 490"/>
                <a:gd name="T33" fmla="*/ 60 h 581"/>
                <a:gd name="T34" fmla="*/ 372 w 490"/>
                <a:gd name="T35" fmla="*/ 78 h 581"/>
                <a:gd name="T36" fmla="*/ 392 w 490"/>
                <a:gd name="T37" fmla="*/ 100 h 581"/>
                <a:gd name="T38" fmla="*/ 412 w 490"/>
                <a:gd name="T39" fmla="*/ 121 h 581"/>
                <a:gd name="T40" fmla="*/ 430 w 490"/>
                <a:gd name="T41" fmla="*/ 146 h 581"/>
                <a:gd name="T42" fmla="*/ 445 w 490"/>
                <a:gd name="T43" fmla="*/ 170 h 581"/>
                <a:gd name="T44" fmla="*/ 458 w 490"/>
                <a:gd name="T45" fmla="*/ 196 h 581"/>
                <a:gd name="T46" fmla="*/ 469 w 490"/>
                <a:gd name="T47" fmla="*/ 223 h 581"/>
                <a:gd name="T48" fmla="*/ 477 w 490"/>
                <a:gd name="T49" fmla="*/ 248 h 581"/>
                <a:gd name="T50" fmla="*/ 483 w 490"/>
                <a:gd name="T51" fmla="*/ 275 h 581"/>
                <a:gd name="T52" fmla="*/ 487 w 490"/>
                <a:gd name="T53" fmla="*/ 30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0" h="581">
                  <a:moveTo>
                    <a:pt x="487" y="302"/>
                  </a:moveTo>
                  <a:lnTo>
                    <a:pt x="490" y="307"/>
                  </a:lnTo>
                  <a:lnTo>
                    <a:pt x="326" y="399"/>
                  </a:lnTo>
                  <a:lnTo>
                    <a:pt x="326" y="399"/>
                  </a:lnTo>
                  <a:lnTo>
                    <a:pt x="0" y="581"/>
                  </a:lnTo>
                  <a:lnTo>
                    <a:pt x="63" y="398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2" y="1"/>
                  </a:lnTo>
                  <a:lnTo>
                    <a:pt x="225" y="2"/>
                  </a:lnTo>
                  <a:lnTo>
                    <a:pt x="239" y="5"/>
                  </a:lnTo>
                  <a:lnTo>
                    <a:pt x="251" y="7"/>
                  </a:lnTo>
                  <a:lnTo>
                    <a:pt x="264" y="13"/>
                  </a:lnTo>
                  <a:lnTo>
                    <a:pt x="277" y="16"/>
                  </a:lnTo>
                  <a:lnTo>
                    <a:pt x="303" y="28"/>
                  </a:lnTo>
                  <a:lnTo>
                    <a:pt x="327" y="43"/>
                  </a:lnTo>
                  <a:lnTo>
                    <a:pt x="350" y="60"/>
                  </a:lnTo>
                  <a:lnTo>
                    <a:pt x="372" y="78"/>
                  </a:lnTo>
                  <a:lnTo>
                    <a:pt x="392" y="100"/>
                  </a:lnTo>
                  <a:lnTo>
                    <a:pt x="412" y="121"/>
                  </a:lnTo>
                  <a:lnTo>
                    <a:pt x="430" y="146"/>
                  </a:lnTo>
                  <a:lnTo>
                    <a:pt x="445" y="170"/>
                  </a:lnTo>
                  <a:lnTo>
                    <a:pt x="458" y="196"/>
                  </a:lnTo>
                  <a:lnTo>
                    <a:pt x="469" y="223"/>
                  </a:lnTo>
                  <a:lnTo>
                    <a:pt x="477" y="248"/>
                  </a:lnTo>
                  <a:lnTo>
                    <a:pt x="483" y="275"/>
                  </a:lnTo>
                  <a:lnTo>
                    <a:pt x="487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278" name="Picture 206">
              <a:extLst>
                <a:ext uri="{FF2B5EF4-FFF2-40B4-BE49-F238E27FC236}">
                  <a16:creationId xmlns:a16="http://schemas.microsoft.com/office/drawing/2014/main" id="{21EAF790-58C5-4F9C-046F-EAD674C8F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" y="257"/>
              <a:ext cx="26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" name="Freeform 207">
              <a:extLst>
                <a:ext uri="{FF2B5EF4-FFF2-40B4-BE49-F238E27FC236}">
                  <a16:creationId xmlns:a16="http://schemas.microsoft.com/office/drawing/2014/main" id="{37285CCF-9FA4-B7DE-1AE3-4C2F0CEEA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260"/>
              <a:ext cx="158" cy="88"/>
            </a:xfrm>
            <a:custGeom>
              <a:avLst/>
              <a:gdLst>
                <a:gd name="T0" fmla="*/ 2 w 317"/>
                <a:gd name="T1" fmla="*/ 0 h 176"/>
                <a:gd name="T2" fmla="*/ 0 w 317"/>
                <a:gd name="T3" fmla="*/ 0 h 176"/>
                <a:gd name="T4" fmla="*/ 0 w 317"/>
                <a:gd name="T5" fmla="*/ 0 h 176"/>
                <a:gd name="T6" fmla="*/ 38 w 317"/>
                <a:gd name="T7" fmla="*/ 18 h 176"/>
                <a:gd name="T8" fmla="*/ 73 w 317"/>
                <a:gd name="T9" fmla="*/ 37 h 176"/>
                <a:gd name="T10" fmla="*/ 145 w 317"/>
                <a:gd name="T11" fmla="*/ 77 h 176"/>
                <a:gd name="T12" fmla="*/ 145 w 317"/>
                <a:gd name="T13" fmla="*/ 77 h 176"/>
                <a:gd name="T14" fmla="*/ 232 w 317"/>
                <a:gd name="T15" fmla="*/ 126 h 176"/>
                <a:gd name="T16" fmla="*/ 275 w 317"/>
                <a:gd name="T17" fmla="*/ 150 h 176"/>
                <a:gd name="T18" fmla="*/ 317 w 317"/>
                <a:gd name="T19" fmla="*/ 176 h 176"/>
                <a:gd name="T20" fmla="*/ 317 w 317"/>
                <a:gd name="T21" fmla="*/ 176 h 176"/>
                <a:gd name="T22" fmla="*/ 275 w 317"/>
                <a:gd name="T23" fmla="*/ 149 h 176"/>
                <a:gd name="T24" fmla="*/ 230 w 317"/>
                <a:gd name="T25" fmla="*/ 123 h 176"/>
                <a:gd name="T26" fmla="*/ 141 w 317"/>
                <a:gd name="T27" fmla="*/ 74 h 176"/>
                <a:gd name="T28" fmla="*/ 141 w 317"/>
                <a:gd name="T29" fmla="*/ 74 h 176"/>
                <a:gd name="T30" fmla="*/ 72 w 317"/>
                <a:gd name="T31" fmla="*/ 36 h 176"/>
                <a:gd name="T32" fmla="*/ 38 w 317"/>
                <a:gd name="T33" fmla="*/ 17 h 176"/>
                <a:gd name="T34" fmla="*/ 2 w 317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176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" y="18"/>
                  </a:lnTo>
                  <a:lnTo>
                    <a:pt x="73" y="37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232" y="126"/>
                  </a:lnTo>
                  <a:lnTo>
                    <a:pt x="275" y="150"/>
                  </a:lnTo>
                  <a:lnTo>
                    <a:pt x="317" y="176"/>
                  </a:lnTo>
                  <a:lnTo>
                    <a:pt x="317" y="176"/>
                  </a:lnTo>
                  <a:lnTo>
                    <a:pt x="275" y="149"/>
                  </a:lnTo>
                  <a:lnTo>
                    <a:pt x="230" y="123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72" y="36"/>
                  </a:lnTo>
                  <a:lnTo>
                    <a:pt x="38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Freeform 208">
              <a:extLst>
                <a:ext uri="{FF2B5EF4-FFF2-40B4-BE49-F238E27FC236}">
                  <a16:creationId xmlns:a16="http://schemas.microsoft.com/office/drawing/2014/main" id="{7B0CA2DE-A724-647C-31AF-6CC66895E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260"/>
              <a:ext cx="158" cy="88"/>
            </a:xfrm>
            <a:custGeom>
              <a:avLst/>
              <a:gdLst>
                <a:gd name="T0" fmla="*/ 2 w 317"/>
                <a:gd name="T1" fmla="*/ 0 h 176"/>
                <a:gd name="T2" fmla="*/ 0 w 317"/>
                <a:gd name="T3" fmla="*/ 0 h 176"/>
                <a:gd name="T4" fmla="*/ 0 w 317"/>
                <a:gd name="T5" fmla="*/ 0 h 176"/>
                <a:gd name="T6" fmla="*/ 38 w 317"/>
                <a:gd name="T7" fmla="*/ 18 h 176"/>
                <a:gd name="T8" fmla="*/ 73 w 317"/>
                <a:gd name="T9" fmla="*/ 37 h 176"/>
                <a:gd name="T10" fmla="*/ 145 w 317"/>
                <a:gd name="T11" fmla="*/ 77 h 176"/>
                <a:gd name="T12" fmla="*/ 145 w 317"/>
                <a:gd name="T13" fmla="*/ 77 h 176"/>
                <a:gd name="T14" fmla="*/ 232 w 317"/>
                <a:gd name="T15" fmla="*/ 126 h 176"/>
                <a:gd name="T16" fmla="*/ 275 w 317"/>
                <a:gd name="T17" fmla="*/ 150 h 176"/>
                <a:gd name="T18" fmla="*/ 317 w 317"/>
                <a:gd name="T19" fmla="*/ 176 h 176"/>
                <a:gd name="T20" fmla="*/ 317 w 317"/>
                <a:gd name="T21" fmla="*/ 176 h 176"/>
                <a:gd name="T22" fmla="*/ 275 w 317"/>
                <a:gd name="T23" fmla="*/ 149 h 176"/>
                <a:gd name="T24" fmla="*/ 230 w 317"/>
                <a:gd name="T25" fmla="*/ 123 h 176"/>
                <a:gd name="T26" fmla="*/ 141 w 317"/>
                <a:gd name="T27" fmla="*/ 74 h 176"/>
                <a:gd name="T28" fmla="*/ 141 w 317"/>
                <a:gd name="T29" fmla="*/ 74 h 176"/>
                <a:gd name="T30" fmla="*/ 72 w 317"/>
                <a:gd name="T31" fmla="*/ 36 h 176"/>
                <a:gd name="T32" fmla="*/ 38 w 317"/>
                <a:gd name="T33" fmla="*/ 17 h 176"/>
                <a:gd name="T34" fmla="*/ 2 w 317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7" h="176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" y="18"/>
                  </a:lnTo>
                  <a:lnTo>
                    <a:pt x="73" y="37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232" y="126"/>
                  </a:lnTo>
                  <a:lnTo>
                    <a:pt x="275" y="150"/>
                  </a:lnTo>
                  <a:lnTo>
                    <a:pt x="317" y="176"/>
                  </a:lnTo>
                  <a:lnTo>
                    <a:pt x="317" y="176"/>
                  </a:lnTo>
                  <a:lnTo>
                    <a:pt x="275" y="149"/>
                  </a:lnTo>
                  <a:lnTo>
                    <a:pt x="230" y="123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72" y="36"/>
                  </a:lnTo>
                  <a:lnTo>
                    <a:pt x="38" y="1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2" name="Freeform 209">
              <a:extLst>
                <a:ext uri="{FF2B5EF4-FFF2-40B4-BE49-F238E27FC236}">
                  <a16:creationId xmlns:a16="http://schemas.microsoft.com/office/drawing/2014/main" id="{EFD680B3-270E-5EE6-7FFA-EFE08029EF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4" y="260"/>
              <a:ext cx="741" cy="714"/>
            </a:xfrm>
            <a:custGeom>
              <a:avLst/>
              <a:gdLst>
                <a:gd name="T0" fmla="*/ 1349 w 1482"/>
                <a:gd name="T1" fmla="*/ 1018 h 1428"/>
                <a:gd name="T2" fmla="*/ 501 w 1482"/>
                <a:gd name="T3" fmla="*/ 3 h 1428"/>
                <a:gd name="T4" fmla="*/ 396 w 1482"/>
                <a:gd name="T5" fmla="*/ 15 h 1428"/>
                <a:gd name="T6" fmla="*/ 356 w 1482"/>
                <a:gd name="T7" fmla="*/ 28 h 1428"/>
                <a:gd name="T8" fmla="*/ 346 w 1482"/>
                <a:gd name="T9" fmla="*/ 40 h 1428"/>
                <a:gd name="T10" fmla="*/ 338 w 1482"/>
                <a:gd name="T11" fmla="*/ 71 h 1428"/>
                <a:gd name="T12" fmla="*/ 334 w 1482"/>
                <a:gd name="T13" fmla="*/ 131 h 1428"/>
                <a:gd name="T14" fmla="*/ 146 w 1482"/>
                <a:gd name="T15" fmla="*/ 393 h 1428"/>
                <a:gd name="T16" fmla="*/ 116 w 1482"/>
                <a:gd name="T17" fmla="*/ 411 h 1428"/>
                <a:gd name="T18" fmla="*/ 55 w 1482"/>
                <a:gd name="T19" fmla="*/ 441 h 1428"/>
                <a:gd name="T20" fmla="*/ 42 w 1482"/>
                <a:gd name="T21" fmla="*/ 451 h 1428"/>
                <a:gd name="T22" fmla="*/ 25 w 1482"/>
                <a:gd name="T23" fmla="*/ 482 h 1428"/>
                <a:gd name="T24" fmla="*/ 9 w 1482"/>
                <a:gd name="T25" fmla="*/ 552 h 1428"/>
                <a:gd name="T26" fmla="*/ 0 w 1482"/>
                <a:gd name="T27" fmla="*/ 619 h 1428"/>
                <a:gd name="T28" fmla="*/ 187 w 1482"/>
                <a:gd name="T29" fmla="*/ 702 h 1428"/>
                <a:gd name="T30" fmla="*/ 361 w 1482"/>
                <a:gd name="T31" fmla="*/ 805 h 1428"/>
                <a:gd name="T32" fmla="*/ 472 w 1482"/>
                <a:gd name="T33" fmla="*/ 883 h 1428"/>
                <a:gd name="T34" fmla="*/ 531 w 1482"/>
                <a:gd name="T35" fmla="*/ 927 h 1428"/>
                <a:gd name="T36" fmla="*/ 654 w 1482"/>
                <a:gd name="T37" fmla="*/ 1021 h 1428"/>
                <a:gd name="T38" fmla="*/ 716 w 1482"/>
                <a:gd name="T39" fmla="*/ 1074 h 1428"/>
                <a:gd name="T40" fmla="*/ 773 w 1482"/>
                <a:gd name="T41" fmla="*/ 1131 h 1428"/>
                <a:gd name="T42" fmla="*/ 808 w 1482"/>
                <a:gd name="T43" fmla="*/ 1172 h 1428"/>
                <a:gd name="T44" fmla="*/ 867 w 1482"/>
                <a:gd name="T45" fmla="*/ 1264 h 1428"/>
                <a:gd name="T46" fmla="*/ 917 w 1482"/>
                <a:gd name="T47" fmla="*/ 1362 h 1428"/>
                <a:gd name="T48" fmla="*/ 954 w 1482"/>
                <a:gd name="T49" fmla="*/ 1428 h 1428"/>
                <a:gd name="T50" fmla="*/ 987 w 1482"/>
                <a:gd name="T51" fmla="*/ 1427 h 1428"/>
                <a:gd name="T52" fmla="*/ 1043 w 1482"/>
                <a:gd name="T53" fmla="*/ 1412 h 1428"/>
                <a:gd name="T54" fmla="*/ 1099 w 1482"/>
                <a:gd name="T55" fmla="*/ 1386 h 1428"/>
                <a:gd name="T56" fmla="*/ 1119 w 1482"/>
                <a:gd name="T57" fmla="*/ 1372 h 1428"/>
                <a:gd name="T58" fmla="*/ 1135 w 1482"/>
                <a:gd name="T59" fmla="*/ 1344 h 1428"/>
                <a:gd name="T60" fmla="*/ 1157 w 1482"/>
                <a:gd name="T61" fmla="*/ 1271 h 1428"/>
                <a:gd name="T62" fmla="*/ 1349 w 1482"/>
                <a:gd name="T63" fmla="*/ 1018 h 1428"/>
                <a:gd name="T64" fmla="*/ 1379 w 1482"/>
                <a:gd name="T65" fmla="*/ 1018 h 1428"/>
                <a:gd name="T66" fmla="*/ 1415 w 1482"/>
                <a:gd name="T67" fmla="*/ 1015 h 1428"/>
                <a:gd name="T68" fmla="*/ 1450 w 1482"/>
                <a:gd name="T69" fmla="*/ 997 h 1428"/>
                <a:gd name="T70" fmla="*/ 1470 w 1482"/>
                <a:gd name="T71" fmla="*/ 968 h 1428"/>
                <a:gd name="T72" fmla="*/ 1479 w 1482"/>
                <a:gd name="T73" fmla="*/ 939 h 1428"/>
                <a:gd name="T74" fmla="*/ 1482 w 1482"/>
                <a:gd name="T75" fmla="*/ 879 h 1428"/>
                <a:gd name="T76" fmla="*/ 1474 w 1482"/>
                <a:gd name="T77" fmla="*/ 808 h 1428"/>
                <a:gd name="T78" fmla="*/ 1446 w 1482"/>
                <a:gd name="T79" fmla="*/ 770 h 1428"/>
                <a:gd name="T80" fmla="*/ 1337 w 1482"/>
                <a:gd name="T81" fmla="*/ 620 h 1428"/>
                <a:gd name="T82" fmla="*/ 1244 w 1482"/>
                <a:gd name="T83" fmla="*/ 516 h 1428"/>
                <a:gd name="T84" fmla="*/ 1162 w 1482"/>
                <a:gd name="T85" fmla="*/ 442 h 1428"/>
                <a:gd name="T86" fmla="*/ 1002 w 1482"/>
                <a:gd name="T87" fmla="*/ 301 h 1428"/>
                <a:gd name="T88" fmla="*/ 922 w 1482"/>
                <a:gd name="T89" fmla="*/ 234 h 1428"/>
                <a:gd name="T90" fmla="*/ 839 w 1482"/>
                <a:gd name="T91" fmla="*/ 176 h 1428"/>
                <a:gd name="T92" fmla="*/ 667 w 1482"/>
                <a:gd name="T93" fmla="*/ 77 h 1428"/>
                <a:gd name="T94" fmla="*/ 560 w 1482"/>
                <a:gd name="T95" fmla="*/ 1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428">
                  <a:moveTo>
                    <a:pt x="1349" y="1018"/>
                  </a:moveTo>
                  <a:lnTo>
                    <a:pt x="1349" y="1018"/>
                  </a:lnTo>
                  <a:lnTo>
                    <a:pt x="1349" y="1018"/>
                  </a:lnTo>
                  <a:close/>
                  <a:moveTo>
                    <a:pt x="522" y="0"/>
                  </a:moveTo>
                  <a:lnTo>
                    <a:pt x="522" y="0"/>
                  </a:lnTo>
                  <a:lnTo>
                    <a:pt x="501" y="3"/>
                  </a:lnTo>
                  <a:lnTo>
                    <a:pt x="452" y="6"/>
                  </a:lnTo>
                  <a:lnTo>
                    <a:pt x="422" y="10"/>
                  </a:lnTo>
                  <a:lnTo>
                    <a:pt x="396" y="15"/>
                  </a:lnTo>
                  <a:lnTo>
                    <a:pt x="372" y="22"/>
                  </a:lnTo>
                  <a:lnTo>
                    <a:pt x="363" y="24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51" y="33"/>
                  </a:lnTo>
                  <a:lnTo>
                    <a:pt x="346" y="40"/>
                  </a:lnTo>
                  <a:lnTo>
                    <a:pt x="343" y="49"/>
                  </a:lnTo>
                  <a:lnTo>
                    <a:pt x="339" y="59"/>
                  </a:lnTo>
                  <a:lnTo>
                    <a:pt x="338" y="71"/>
                  </a:lnTo>
                  <a:lnTo>
                    <a:pt x="335" y="82"/>
                  </a:lnTo>
                  <a:lnTo>
                    <a:pt x="334" y="108"/>
                  </a:lnTo>
                  <a:lnTo>
                    <a:pt x="334" y="131"/>
                  </a:lnTo>
                  <a:lnTo>
                    <a:pt x="335" y="151"/>
                  </a:lnTo>
                  <a:lnTo>
                    <a:pt x="337" y="170"/>
                  </a:lnTo>
                  <a:lnTo>
                    <a:pt x="146" y="393"/>
                  </a:lnTo>
                  <a:lnTo>
                    <a:pt x="146" y="393"/>
                  </a:lnTo>
                  <a:lnTo>
                    <a:pt x="138" y="398"/>
                  </a:lnTo>
                  <a:lnTo>
                    <a:pt x="116" y="411"/>
                  </a:lnTo>
                  <a:lnTo>
                    <a:pt x="87" y="427"/>
                  </a:lnTo>
                  <a:lnTo>
                    <a:pt x="71" y="434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48" y="445"/>
                  </a:lnTo>
                  <a:lnTo>
                    <a:pt x="42" y="451"/>
                  </a:lnTo>
                  <a:lnTo>
                    <a:pt x="35" y="460"/>
                  </a:lnTo>
                  <a:lnTo>
                    <a:pt x="30" y="470"/>
                  </a:lnTo>
                  <a:lnTo>
                    <a:pt x="25" y="482"/>
                  </a:lnTo>
                  <a:lnTo>
                    <a:pt x="21" y="495"/>
                  </a:lnTo>
                  <a:lnTo>
                    <a:pt x="14" y="523"/>
                  </a:lnTo>
                  <a:lnTo>
                    <a:pt x="9" y="552"/>
                  </a:lnTo>
                  <a:lnTo>
                    <a:pt x="5" y="579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64" y="644"/>
                  </a:lnTo>
                  <a:lnTo>
                    <a:pt x="125" y="673"/>
                  </a:lnTo>
                  <a:lnTo>
                    <a:pt x="187" y="702"/>
                  </a:lnTo>
                  <a:lnTo>
                    <a:pt x="246" y="734"/>
                  </a:lnTo>
                  <a:lnTo>
                    <a:pt x="305" y="769"/>
                  </a:lnTo>
                  <a:lnTo>
                    <a:pt x="361" y="805"/>
                  </a:lnTo>
                  <a:lnTo>
                    <a:pt x="417" y="843"/>
                  </a:lnTo>
                  <a:lnTo>
                    <a:pt x="472" y="883"/>
                  </a:lnTo>
                  <a:lnTo>
                    <a:pt x="472" y="883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531" y="927"/>
                  </a:lnTo>
                  <a:lnTo>
                    <a:pt x="531" y="927"/>
                  </a:lnTo>
                  <a:lnTo>
                    <a:pt x="593" y="974"/>
                  </a:lnTo>
                  <a:lnTo>
                    <a:pt x="654" y="1021"/>
                  </a:lnTo>
                  <a:lnTo>
                    <a:pt x="654" y="1021"/>
                  </a:lnTo>
                  <a:lnTo>
                    <a:pt x="695" y="1056"/>
                  </a:lnTo>
                  <a:lnTo>
                    <a:pt x="716" y="1074"/>
                  </a:lnTo>
                  <a:lnTo>
                    <a:pt x="736" y="1093"/>
                  </a:lnTo>
                  <a:lnTo>
                    <a:pt x="756" y="1112"/>
                  </a:lnTo>
                  <a:lnTo>
                    <a:pt x="773" y="1131"/>
                  </a:lnTo>
                  <a:lnTo>
                    <a:pt x="791" y="1152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829" y="1203"/>
                  </a:lnTo>
                  <a:lnTo>
                    <a:pt x="849" y="1234"/>
                  </a:lnTo>
                  <a:lnTo>
                    <a:pt x="867" y="1264"/>
                  </a:lnTo>
                  <a:lnTo>
                    <a:pt x="885" y="1296"/>
                  </a:lnTo>
                  <a:lnTo>
                    <a:pt x="900" y="1328"/>
                  </a:lnTo>
                  <a:lnTo>
                    <a:pt x="917" y="1362"/>
                  </a:lnTo>
                  <a:lnTo>
                    <a:pt x="946" y="1428"/>
                  </a:lnTo>
                  <a:lnTo>
                    <a:pt x="954" y="1428"/>
                  </a:lnTo>
                  <a:lnTo>
                    <a:pt x="954" y="1428"/>
                  </a:lnTo>
                  <a:lnTo>
                    <a:pt x="975" y="1428"/>
                  </a:lnTo>
                  <a:lnTo>
                    <a:pt x="975" y="1428"/>
                  </a:lnTo>
                  <a:lnTo>
                    <a:pt x="987" y="1427"/>
                  </a:lnTo>
                  <a:lnTo>
                    <a:pt x="1003" y="1423"/>
                  </a:lnTo>
                  <a:lnTo>
                    <a:pt x="1022" y="1418"/>
                  </a:lnTo>
                  <a:lnTo>
                    <a:pt x="1043" y="1412"/>
                  </a:lnTo>
                  <a:lnTo>
                    <a:pt x="1063" y="1404"/>
                  </a:lnTo>
                  <a:lnTo>
                    <a:pt x="1082" y="1395"/>
                  </a:lnTo>
                  <a:lnTo>
                    <a:pt x="1099" y="1386"/>
                  </a:lnTo>
                  <a:lnTo>
                    <a:pt x="1113" y="1377"/>
                  </a:lnTo>
                  <a:lnTo>
                    <a:pt x="1113" y="1377"/>
                  </a:lnTo>
                  <a:lnTo>
                    <a:pt x="1119" y="1372"/>
                  </a:lnTo>
                  <a:lnTo>
                    <a:pt x="1125" y="1364"/>
                  </a:lnTo>
                  <a:lnTo>
                    <a:pt x="1130" y="1354"/>
                  </a:lnTo>
                  <a:lnTo>
                    <a:pt x="1135" y="1344"/>
                  </a:lnTo>
                  <a:lnTo>
                    <a:pt x="1144" y="1321"/>
                  </a:lnTo>
                  <a:lnTo>
                    <a:pt x="1151" y="1295"/>
                  </a:lnTo>
                  <a:lnTo>
                    <a:pt x="1157" y="1271"/>
                  </a:lnTo>
                  <a:lnTo>
                    <a:pt x="1162" y="1250"/>
                  </a:lnTo>
                  <a:lnTo>
                    <a:pt x="1164" y="1230"/>
                  </a:lnTo>
                  <a:lnTo>
                    <a:pt x="1349" y="1018"/>
                  </a:lnTo>
                  <a:lnTo>
                    <a:pt x="1349" y="1018"/>
                  </a:lnTo>
                  <a:lnTo>
                    <a:pt x="1379" y="1018"/>
                  </a:lnTo>
                  <a:lnTo>
                    <a:pt x="1379" y="1018"/>
                  </a:lnTo>
                  <a:lnTo>
                    <a:pt x="1391" y="1018"/>
                  </a:lnTo>
                  <a:lnTo>
                    <a:pt x="1404" y="1017"/>
                  </a:lnTo>
                  <a:lnTo>
                    <a:pt x="1415" y="1015"/>
                  </a:lnTo>
                  <a:lnTo>
                    <a:pt x="1427" y="1011"/>
                  </a:lnTo>
                  <a:lnTo>
                    <a:pt x="1440" y="1004"/>
                  </a:lnTo>
                  <a:lnTo>
                    <a:pt x="1450" y="997"/>
                  </a:lnTo>
                  <a:lnTo>
                    <a:pt x="1460" y="984"/>
                  </a:lnTo>
                  <a:lnTo>
                    <a:pt x="1470" y="968"/>
                  </a:lnTo>
                  <a:lnTo>
                    <a:pt x="1470" y="968"/>
                  </a:lnTo>
                  <a:lnTo>
                    <a:pt x="1474" y="959"/>
                  </a:lnTo>
                  <a:lnTo>
                    <a:pt x="1477" y="949"/>
                  </a:lnTo>
                  <a:lnTo>
                    <a:pt x="1479" y="939"/>
                  </a:lnTo>
                  <a:lnTo>
                    <a:pt x="1481" y="927"/>
                  </a:lnTo>
                  <a:lnTo>
                    <a:pt x="1482" y="903"/>
                  </a:lnTo>
                  <a:lnTo>
                    <a:pt x="1482" y="879"/>
                  </a:lnTo>
                  <a:lnTo>
                    <a:pt x="1479" y="854"/>
                  </a:lnTo>
                  <a:lnTo>
                    <a:pt x="1478" y="834"/>
                  </a:lnTo>
                  <a:lnTo>
                    <a:pt x="1474" y="808"/>
                  </a:lnTo>
                  <a:lnTo>
                    <a:pt x="1474" y="807"/>
                  </a:lnTo>
                  <a:lnTo>
                    <a:pt x="1474" y="807"/>
                  </a:lnTo>
                  <a:lnTo>
                    <a:pt x="1446" y="770"/>
                  </a:lnTo>
                  <a:lnTo>
                    <a:pt x="1419" y="731"/>
                  </a:lnTo>
                  <a:lnTo>
                    <a:pt x="1365" y="657"/>
                  </a:lnTo>
                  <a:lnTo>
                    <a:pt x="1337" y="620"/>
                  </a:lnTo>
                  <a:lnTo>
                    <a:pt x="1308" y="584"/>
                  </a:lnTo>
                  <a:lnTo>
                    <a:pt x="1277" y="550"/>
                  </a:lnTo>
                  <a:lnTo>
                    <a:pt x="1244" y="516"/>
                  </a:lnTo>
                  <a:lnTo>
                    <a:pt x="1244" y="516"/>
                  </a:lnTo>
                  <a:lnTo>
                    <a:pt x="1203" y="479"/>
                  </a:lnTo>
                  <a:lnTo>
                    <a:pt x="1162" y="442"/>
                  </a:lnTo>
                  <a:lnTo>
                    <a:pt x="1077" y="370"/>
                  </a:lnTo>
                  <a:lnTo>
                    <a:pt x="1077" y="370"/>
                  </a:lnTo>
                  <a:lnTo>
                    <a:pt x="1002" y="301"/>
                  </a:lnTo>
                  <a:lnTo>
                    <a:pt x="963" y="267"/>
                  </a:lnTo>
                  <a:lnTo>
                    <a:pt x="922" y="234"/>
                  </a:lnTo>
                  <a:lnTo>
                    <a:pt x="922" y="234"/>
                  </a:lnTo>
                  <a:lnTo>
                    <a:pt x="881" y="204"/>
                  </a:lnTo>
                  <a:lnTo>
                    <a:pt x="839" y="176"/>
                  </a:lnTo>
                  <a:lnTo>
                    <a:pt x="839" y="176"/>
                  </a:lnTo>
                  <a:lnTo>
                    <a:pt x="797" y="150"/>
                  </a:lnTo>
                  <a:lnTo>
                    <a:pt x="754" y="126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595" y="37"/>
                  </a:lnTo>
                  <a:lnTo>
                    <a:pt x="560" y="18"/>
                  </a:lnTo>
                  <a:lnTo>
                    <a:pt x="522" y="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3" name="Freeform 210">
              <a:extLst>
                <a:ext uri="{FF2B5EF4-FFF2-40B4-BE49-F238E27FC236}">
                  <a16:creationId xmlns:a16="http://schemas.microsoft.com/office/drawing/2014/main" id="{7E12DA25-8F83-2E28-36FE-E713F4E59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" y="7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4" name="Freeform 211">
              <a:extLst>
                <a:ext uri="{FF2B5EF4-FFF2-40B4-BE49-F238E27FC236}">
                  <a16:creationId xmlns:a16="http://schemas.microsoft.com/office/drawing/2014/main" id="{18148C8C-7A14-51CD-007E-94FA70D84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260"/>
              <a:ext cx="741" cy="714"/>
            </a:xfrm>
            <a:custGeom>
              <a:avLst/>
              <a:gdLst>
                <a:gd name="T0" fmla="*/ 501 w 1482"/>
                <a:gd name="T1" fmla="*/ 3 h 1428"/>
                <a:gd name="T2" fmla="*/ 396 w 1482"/>
                <a:gd name="T3" fmla="*/ 15 h 1428"/>
                <a:gd name="T4" fmla="*/ 356 w 1482"/>
                <a:gd name="T5" fmla="*/ 28 h 1428"/>
                <a:gd name="T6" fmla="*/ 346 w 1482"/>
                <a:gd name="T7" fmla="*/ 40 h 1428"/>
                <a:gd name="T8" fmla="*/ 338 w 1482"/>
                <a:gd name="T9" fmla="*/ 71 h 1428"/>
                <a:gd name="T10" fmla="*/ 334 w 1482"/>
                <a:gd name="T11" fmla="*/ 131 h 1428"/>
                <a:gd name="T12" fmla="*/ 146 w 1482"/>
                <a:gd name="T13" fmla="*/ 393 h 1428"/>
                <a:gd name="T14" fmla="*/ 116 w 1482"/>
                <a:gd name="T15" fmla="*/ 411 h 1428"/>
                <a:gd name="T16" fmla="*/ 55 w 1482"/>
                <a:gd name="T17" fmla="*/ 441 h 1428"/>
                <a:gd name="T18" fmla="*/ 42 w 1482"/>
                <a:gd name="T19" fmla="*/ 451 h 1428"/>
                <a:gd name="T20" fmla="*/ 25 w 1482"/>
                <a:gd name="T21" fmla="*/ 482 h 1428"/>
                <a:gd name="T22" fmla="*/ 9 w 1482"/>
                <a:gd name="T23" fmla="*/ 552 h 1428"/>
                <a:gd name="T24" fmla="*/ 0 w 1482"/>
                <a:gd name="T25" fmla="*/ 619 h 1428"/>
                <a:gd name="T26" fmla="*/ 187 w 1482"/>
                <a:gd name="T27" fmla="*/ 702 h 1428"/>
                <a:gd name="T28" fmla="*/ 361 w 1482"/>
                <a:gd name="T29" fmla="*/ 805 h 1428"/>
                <a:gd name="T30" fmla="*/ 472 w 1482"/>
                <a:gd name="T31" fmla="*/ 883 h 1428"/>
                <a:gd name="T32" fmla="*/ 531 w 1482"/>
                <a:gd name="T33" fmla="*/ 927 h 1428"/>
                <a:gd name="T34" fmla="*/ 654 w 1482"/>
                <a:gd name="T35" fmla="*/ 1021 h 1428"/>
                <a:gd name="T36" fmla="*/ 716 w 1482"/>
                <a:gd name="T37" fmla="*/ 1074 h 1428"/>
                <a:gd name="T38" fmla="*/ 773 w 1482"/>
                <a:gd name="T39" fmla="*/ 1131 h 1428"/>
                <a:gd name="T40" fmla="*/ 808 w 1482"/>
                <a:gd name="T41" fmla="*/ 1172 h 1428"/>
                <a:gd name="T42" fmla="*/ 867 w 1482"/>
                <a:gd name="T43" fmla="*/ 1264 h 1428"/>
                <a:gd name="T44" fmla="*/ 917 w 1482"/>
                <a:gd name="T45" fmla="*/ 1362 h 1428"/>
                <a:gd name="T46" fmla="*/ 954 w 1482"/>
                <a:gd name="T47" fmla="*/ 1428 h 1428"/>
                <a:gd name="T48" fmla="*/ 987 w 1482"/>
                <a:gd name="T49" fmla="*/ 1427 h 1428"/>
                <a:gd name="T50" fmla="*/ 1043 w 1482"/>
                <a:gd name="T51" fmla="*/ 1412 h 1428"/>
                <a:gd name="T52" fmla="*/ 1099 w 1482"/>
                <a:gd name="T53" fmla="*/ 1386 h 1428"/>
                <a:gd name="T54" fmla="*/ 1119 w 1482"/>
                <a:gd name="T55" fmla="*/ 1372 h 1428"/>
                <a:gd name="T56" fmla="*/ 1135 w 1482"/>
                <a:gd name="T57" fmla="*/ 1344 h 1428"/>
                <a:gd name="T58" fmla="*/ 1157 w 1482"/>
                <a:gd name="T59" fmla="*/ 1271 h 1428"/>
                <a:gd name="T60" fmla="*/ 1349 w 1482"/>
                <a:gd name="T61" fmla="*/ 1018 h 1428"/>
                <a:gd name="T62" fmla="*/ 1379 w 1482"/>
                <a:gd name="T63" fmla="*/ 1018 h 1428"/>
                <a:gd name="T64" fmla="*/ 1415 w 1482"/>
                <a:gd name="T65" fmla="*/ 1015 h 1428"/>
                <a:gd name="T66" fmla="*/ 1450 w 1482"/>
                <a:gd name="T67" fmla="*/ 997 h 1428"/>
                <a:gd name="T68" fmla="*/ 1470 w 1482"/>
                <a:gd name="T69" fmla="*/ 968 h 1428"/>
                <a:gd name="T70" fmla="*/ 1479 w 1482"/>
                <a:gd name="T71" fmla="*/ 939 h 1428"/>
                <a:gd name="T72" fmla="*/ 1482 w 1482"/>
                <a:gd name="T73" fmla="*/ 879 h 1428"/>
                <a:gd name="T74" fmla="*/ 1474 w 1482"/>
                <a:gd name="T75" fmla="*/ 808 h 1428"/>
                <a:gd name="T76" fmla="*/ 1446 w 1482"/>
                <a:gd name="T77" fmla="*/ 770 h 1428"/>
                <a:gd name="T78" fmla="*/ 1337 w 1482"/>
                <a:gd name="T79" fmla="*/ 620 h 1428"/>
                <a:gd name="T80" fmla="*/ 1244 w 1482"/>
                <a:gd name="T81" fmla="*/ 516 h 1428"/>
                <a:gd name="T82" fmla="*/ 1162 w 1482"/>
                <a:gd name="T83" fmla="*/ 442 h 1428"/>
                <a:gd name="T84" fmla="*/ 1002 w 1482"/>
                <a:gd name="T85" fmla="*/ 301 h 1428"/>
                <a:gd name="T86" fmla="*/ 922 w 1482"/>
                <a:gd name="T87" fmla="*/ 234 h 1428"/>
                <a:gd name="T88" fmla="*/ 839 w 1482"/>
                <a:gd name="T89" fmla="*/ 176 h 1428"/>
                <a:gd name="T90" fmla="*/ 667 w 1482"/>
                <a:gd name="T91" fmla="*/ 77 h 1428"/>
                <a:gd name="T92" fmla="*/ 560 w 1482"/>
                <a:gd name="T93" fmla="*/ 1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82" h="1428">
                  <a:moveTo>
                    <a:pt x="522" y="0"/>
                  </a:moveTo>
                  <a:lnTo>
                    <a:pt x="522" y="0"/>
                  </a:lnTo>
                  <a:lnTo>
                    <a:pt x="501" y="3"/>
                  </a:lnTo>
                  <a:lnTo>
                    <a:pt x="452" y="6"/>
                  </a:lnTo>
                  <a:lnTo>
                    <a:pt x="422" y="10"/>
                  </a:lnTo>
                  <a:lnTo>
                    <a:pt x="396" y="15"/>
                  </a:lnTo>
                  <a:lnTo>
                    <a:pt x="372" y="22"/>
                  </a:lnTo>
                  <a:lnTo>
                    <a:pt x="363" y="24"/>
                  </a:lnTo>
                  <a:lnTo>
                    <a:pt x="356" y="28"/>
                  </a:lnTo>
                  <a:lnTo>
                    <a:pt x="356" y="28"/>
                  </a:lnTo>
                  <a:lnTo>
                    <a:pt x="351" y="33"/>
                  </a:lnTo>
                  <a:lnTo>
                    <a:pt x="346" y="40"/>
                  </a:lnTo>
                  <a:lnTo>
                    <a:pt x="343" y="49"/>
                  </a:lnTo>
                  <a:lnTo>
                    <a:pt x="339" y="59"/>
                  </a:lnTo>
                  <a:lnTo>
                    <a:pt x="338" y="71"/>
                  </a:lnTo>
                  <a:lnTo>
                    <a:pt x="335" y="82"/>
                  </a:lnTo>
                  <a:lnTo>
                    <a:pt x="334" y="108"/>
                  </a:lnTo>
                  <a:lnTo>
                    <a:pt x="334" y="131"/>
                  </a:lnTo>
                  <a:lnTo>
                    <a:pt x="335" y="151"/>
                  </a:lnTo>
                  <a:lnTo>
                    <a:pt x="337" y="170"/>
                  </a:lnTo>
                  <a:lnTo>
                    <a:pt x="146" y="393"/>
                  </a:lnTo>
                  <a:lnTo>
                    <a:pt x="146" y="393"/>
                  </a:lnTo>
                  <a:lnTo>
                    <a:pt x="138" y="398"/>
                  </a:lnTo>
                  <a:lnTo>
                    <a:pt x="116" y="411"/>
                  </a:lnTo>
                  <a:lnTo>
                    <a:pt x="87" y="427"/>
                  </a:lnTo>
                  <a:lnTo>
                    <a:pt x="71" y="434"/>
                  </a:lnTo>
                  <a:lnTo>
                    <a:pt x="55" y="441"/>
                  </a:lnTo>
                  <a:lnTo>
                    <a:pt x="55" y="441"/>
                  </a:lnTo>
                  <a:lnTo>
                    <a:pt x="48" y="445"/>
                  </a:lnTo>
                  <a:lnTo>
                    <a:pt x="42" y="451"/>
                  </a:lnTo>
                  <a:lnTo>
                    <a:pt x="35" y="460"/>
                  </a:lnTo>
                  <a:lnTo>
                    <a:pt x="30" y="470"/>
                  </a:lnTo>
                  <a:lnTo>
                    <a:pt x="25" y="482"/>
                  </a:lnTo>
                  <a:lnTo>
                    <a:pt x="21" y="495"/>
                  </a:lnTo>
                  <a:lnTo>
                    <a:pt x="14" y="523"/>
                  </a:lnTo>
                  <a:lnTo>
                    <a:pt x="9" y="552"/>
                  </a:lnTo>
                  <a:lnTo>
                    <a:pt x="5" y="579"/>
                  </a:lnTo>
                  <a:lnTo>
                    <a:pt x="0" y="619"/>
                  </a:lnTo>
                  <a:lnTo>
                    <a:pt x="0" y="619"/>
                  </a:lnTo>
                  <a:lnTo>
                    <a:pt x="64" y="644"/>
                  </a:lnTo>
                  <a:lnTo>
                    <a:pt x="125" y="673"/>
                  </a:lnTo>
                  <a:lnTo>
                    <a:pt x="187" y="702"/>
                  </a:lnTo>
                  <a:lnTo>
                    <a:pt x="246" y="734"/>
                  </a:lnTo>
                  <a:lnTo>
                    <a:pt x="305" y="769"/>
                  </a:lnTo>
                  <a:lnTo>
                    <a:pt x="361" y="805"/>
                  </a:lnTo>
                  <a:lnTo>
                    <a:pt x="417" y="843"/>
                  </a:lnTo>
                  <a:lnTo>
                    <a:pt x="472" y="883"/>
                  </a:lnTo>
                  <a:lnTo>
                    <a:pt x="472" y="883"/>
                  </a:lnTo>
                  <a:lnTo>
                    <a:pt x="503" y="906"/>
                  </a:lnTo>
                  <a:lnTo>
                    <a:pt x="503" y="906"/>
                  </a:lnTo>
                  <a:lnTo>
                    <a:pt x="531" y="927"/>
                  </a:lnTo>
                  <a:lnTo>
                    <a:pt x="531" y="927"/>
                  </a:lnTo>
                  <a:lnTo>
                    <a:pt x="593" y="974"/>
                  </a:lnTo>
                  <a:lnTo>
                    <a:pt x="654" y="1021"/>
                  </a:lnTo>
                  <a:lnTo>
                    <a:pt x="654" y="1021"/>
                  </a:lnTo>
                  <a:lnTo>
                    <a:pt x="695" y="1056"/>
                  </a:lnTo>
                  <a:lnTo>
                    <a:pt x="716" y="1074"/>
                  </a:lnTo>
                  <a:lnTo>
                    <a:pt x="736" y="1093"/>
                  </a:lnTo>
                  <a:lnTo>
                    <a:pt x="756" y="1112"/>
                  </a:lnTo>
                  <a:lnTo>
                    <a:pt x="773" y="1131"/>
                  </a:lnTo>
                  <a:lnTo>
                    <a:pt x="791" y="1152"/>
                  </a:lnTo>
                  <a:lnTo>
                    <a:pt x="808" y="1172"/>
                  </a:lnTo>
                  <a:lnTo>
                    <a:pt x="808" y="1172"/>
                  </a:lnTo>
                  <a:lnTo>
                    <a:pt x="829" y="1203"/>
                  </a:lnTo>
                  <a:lnTo>
                    <a:pt x="849" y="1234"/>
                  </a:lnTo>
                  <a:lnTo>
                    <a:pt x="867" y="1264"/>
                  </a:lnTo>
                  <a:lnTo>
                    <a:pt x="885" y="1296"/>
                  </a:lnTo>
                  <a:lnTo>
                    <a:pt x="900" y="1328"/>
                  </a:lnTo>
                  <a:lnTo>
                    <a:pt x="917" y="1362"/>
                  </a:lnTo>
                  <a:lnTo>
                    <a:pt x="946" y="1428"/>
                  </a:lnTo>
                  <a:lnTo>
                    <a:pt x="954" y="1428"/>
                  </a:lnTo>
                  <a:lnTo>
                    <a:pt x="954" y="1428"/>
                  </a:lnTo>
                  <a:lnTo>
                    <a:pt x="975" y="1428"/>
                  </a:lnTo>
                  <a:lnTo>
                    <a:pt x="975" y="1428"/>
                  </a:lnTo>
                  <a:lnTo>
                    <a:pt x="987" y="1427"/>
                  </a:lnTo>
                  <a:lnTo>
                    <a:pt x="1003" y="1423"/>
                  </a:lnTo>
                  <a:lnTo>
                    <a:pt x="1022" y="1418"/>
                  </a:lnTo>
                  <a:lnTo>
                    <a:pt x="1043" y="1412"/>
                  </a:lnTo>
                  <a:lnTo>
                    <a:pt x="1063" y="1404"/>
                  </a:lnTo>
                  <a:lnTo>
                    <a:pt x="1082" y="1395"/>
                  </a:lnTo>
                  <a:lnTo>
                    <a:pt x="1099" y="1386"/>
                  </a:lnTo>
                  <a:lnTo>
                    <a:pt x="1113" y="1377"/>
                  </a:lnTo>
                  <a:lnTo>
                    <a:pt x="1113" y="1377"/>
                  </a:lnTo>
                  <a:lnTo>
                    <a:pt x="1119" y="1372"/>
                  </a:lnTo>
                  <a:lnTo>
                    <a:pt x="1125" y="1364"/>
                  </a:lnTo>
                  <a:lnTo>
                    <a:pt x="1130" y="1354"/>
                  </a:lnTo>
                  <a:lnTo>
                    <a:pt x="1135" y="1344"/>
                  </a:lnTo>
                  <a:lnTo>
                    <a:pt x="1144" y="1321"/>
                  </a:lnTo>
                  <a:lnTo>
                    <a:pt x="1151" y="1295"/>
                  </a:lnTo>
                  <a:lnTo>
                    <a:pt x="1157" y="1271"/>
                  </a:lnTo>
                  <a:lnTo>
                    <a:pt x="1162" y="1250"/>
                  </a:lnTo>
                  <a:lnTo>
                    <a:pt x="1164" y="1230"/>
                  </a:lnTo>
                  <a:lnTo>
                    <a:pt x="1349" y="1018"/>
                  </a:lnTo>
                  <a:lnTo>
                    <a:pt x="1349" y="1018"/>
                  </a:lnTo>
                  <a:lnTo>
                    <a:pt x="1379" y="1018"/>
                  </a:lnTo>
                  <a:lnTo>
                    <a:pt x="1379" y="1018"/>
                  </a:lnTo>
                  <a:lnTo>
                    <a:pt x="1391" y="1018"/>
                  </a:lnTo>
                  <a:lnTo>
                    <a:pt x="1404" y="1017"/>
                  </a:lnTo>
                  <a:lnTo>
                    <a:pt x="1415" y="1015"/>
                  </a:lnTo>
                  <a:lnTo>
                    <a:pt x="1427" y="1011"/>
                  </a:lnTo>
                  <a:lnTo>
                    <a:pt x="1440" y="1004"/>
                  </a:lnTo>
                  <a:lnTo>
                    <a:pt x="1450" y="997"/>
                  </a:lnTo>
                  <a:lnTo>
                    <a:pt x="1460" y="984"/>
                  </a:lnTo>
                  <a:lnTo>
                    <a:pt x="1470" y="968"/>
                  </a:lnTo>
                  <a:lnTo>
                    <a:pt x="1470" y="968"/>
                  </a:lnTo>
                  <a:lnTo>
                    <a:pt x="1474" y="959"/>
                  </a:lnTo>
                  <a:lnTo>
                    <a:pt x="1477" y="949"/>
                  </a:lnTo>
                  <a:lnTo>
                    <a:pt x="1479" y="939"/>
                  </a:lnTo>
                  <a:lnTo>
                    <a:pt x="1481" y="927"/>
                  </a:lnTo>
                  <a:lnTo>
                    <a:pt x="1482" y="903"/>
                  </a:lnTo>
                  <a:lnTo>
                    <a:pt x="1482" y="879"/>
                  </a:lnTo>
                  <a:lnTo>
                    <a:pt x="1479" y="854"/>
                  </a:lnTo>
                  <a:lnTo>
                    <a:pt x="1478" y="834"/>
                  </a:lnTo>
                  <a:lnTo>
                    <a:pt x="1474" y="808"/>
                  </a:lnTo>
                  <a:lnTo>
                    <a:pt x="1474" y="807"/>
                  </a:lnTo>
                  <a:lnTo>
                    <a:pt x="1474" y="807"/>
                  </a:lnTo>
                  <a:lnTo>
                    <a:pt x="1446" y="770"/>
                  </a:lnTo>
                  <a:lnTo>
                    <a:pt x="1419" y="731"/>
                  </a:lnTo>
                  <a:lnTo>
                    <a:pt x="1365" y="657"/>
                  </a:lnTo>
                  <a:lnTo>
                    <a:pt x="1337" y="620"/>
                  </a:lnTo>
                  <a:lnTo>
                    <a:pt x="1308" y="584"/>
                  </a:lnTo>
                  <a:lnTo>
                    <a:pt x="1277" y="550"/>
                  </a:lnTo>
                  <a:lnTo>
                    <a:pt x="1244" y="516"/>
                  </a:lnTo>
                  <a:lnTo>
                    <a:pt x="1244" y="516"/>
                  </a:lnTo>
                  <a:lnTo>
                    <a:pt x="1203" y="479"/>
                  </a:lnTo>
                  <a:lnTo>
                    <a:pt x="1162" y="442"/>
                  </a:lnTo>
                  <a:lnTo>
                    <a:pt x="1077" y="370"/>
                  </a:lnTo>
                  <a:lnTo>
                    <a:pt x="1077" y="370"/>
                  </a:lnTo>
                  <a:lnTo>
                    <a:pt x="1002" y="301"/>
                  </a:lnTo>
                  <a:lnTo>
                    <a:pt x="963" y="267"/>
                  </a:lnTo>
                  <a:lnTo>
                    <a:pt x="922" y="234"/>
                  </a:lnTo>
                  <a:lnTo>
                    <a:pt x="922" y="234"/>
                  </a:lnTo>
                  <a:lnTo>
                    <a:pt x="881" y="204"/>
                  </a:lnTo>
                  <a:lnTo>
                    <a:pt x="839" y="176"/>
                  </a:lnTo>
                  <a:lnTo>
                    <a:pt x="839" y="176"/>
                  </a:lnTo>
                  <a:lnTo>
                    <a:pt x="797" y="150"/>
                  </a:lnTo>
                  <a:lnTo>
                    <a:pt x="754" y="126"/>
                  </a:lnTo>
                  <a:lnTo>
                    <a:pt x="667" y="77"/>
                  </a:lnTo>
                  <a:lnTo>
                    <a:pt x="667" y="77"/>
                  </a:lnTo>
                  <a:lnTo>
                    <a:pt x="595" y="37"/>
                  </a:lnTo>
                  <a:lnTo>
                    <a:pt x="560" y="18"/>
                  </a:lnTo>
                  <a:lnTo>
                    <a:pt x="522" y="0"/>
                  </a:lnTo>
                  <a:lnTo>
                    <a:pt x="5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Freeform 212">
              <a:extLst>
                <a:ext uri="{FF2B5EF4-FFF2-40B4-BE49-F238E27FC236}">
                  <a16:creationId xmlns:a16="http://schemas.microsoft.com/office/drawing/2014/main" id="{6262FDAC-1B42-BB99-3FBC-A82074F1E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0" y="701"/>
              <a:ext cx="237" cy="273"/>
            </a:xfrm>
            <a:custGeom>
              <a:avLst/>
              <a:gdLst>
                <a:gd name="T0" fmla="*/ 182 w 474"/>
                <a:gd name="T1" fmla="*/ 138 h 545"/>
                <a:gd name="T2" fmla="*/ 182 w 474"/>
                <a:gd name="T3" fmla="*/ 138 h 545"/>
                <a:gd name="T4" fmla="*/ 222 w 474"/>
                <a:gd name="T5" fmla="*/ 171 h 545"/>
                <a:gd name="T6" fmla="*/ 262 w 474"/>
                <a:gd name="T7" fmla="*/ 207 h 545"/>
                <a:gd name="T8" fmla="*/ 280 w 474"/>
                <a:gd name="T9" fmla="*/ 226 h 545"/>
                <a:gd name="T10" fmla="*/ 298 w 474"/>
                <a:gd name="T11" fmla="*/ 246 h 545"/>
                <a:gd name="T12" fmla="*/ 314 w 474"/>
                <a:gd name="T13" fmla="*/ 265 h 545"/>
                <a:gd name="T14" fmla="*/ 331 w 474"/>
                <a:gd name="T15" fmla="*/ 285 h 545"/>
                <a:gd name="T16" fmla="*/ 331 w 474"/>
                <a:gd name="T17" fmla="*/ 285 h 545"/>
                <a:gd name="T18" fmla="*/ 353 w 474"/>
                <a:gd name="T19" fmla="*/ 316 h 545"/>
                <a:gd name="T20" fmla="*/ 372 w 474"/>
                <a:gd name="T21" fmla="*/ 348 h 545"/>
                <a:gd name="T22" fmla="*/ 391 w 474"/>
                <a:gd name="T23" fmla="*/ 380 h 545"/>
                <a:gd name="T24" fmla="*/ 409 w 474"/>
                <a:gd name="T25" fmla="*/ 412 h 545"/>
                <a:gd name="T26" fmla="*/ 426 w 474"/>
                <a:gd name="T27" fmla="*/ 445 h 545"/>
                <a:gd name="T28" fmla="*/ 442 w 474"/>
                <a:gd name="T29" fmla="*/ 479 h 545"/>
                <a:gd name="T30" fmla="*/ 472 w 474"/>
                <a:gd name="T31" fmla="*/ 545 h 545"/>
                <a:gd name="T32" fmla="*/ 474 w 474"/>
                <a:gd name="T33" fmla="*/ 545 h 545"/>
                <a:gd name="T34" fmla="*/ 474 w 474"/>
                <a:gd name="T35" fmla="*/ 545 h 545"/>
                <a:gd name="T36" fmla="*/ 445 w 474"/>
                <a:gd name="T37" fmla="*/ 479 h 545"/>
                <a:gd name="T38" fmla="*/ 428 w 474"/>
                <a:gd name="T39" fmla="*/ 445 h 545"/>
                <a:gd name="T40" fmla="*/ 413 w 474"/>
                <a:gd name="T41" fmla="*/ 413 h 545"/>
                <a:gd name="T42" fmla="*/ 395 w 474"/>
                <a:gd name="T43" fmla="*/ 381 h 545"/>
                <a:gd name="T44" fmla="*/ 377 w 474"/>
                <a:gd name="T45" fmla="*/ 351 h 545"/>
                <a:gd name="T46" fmla="*/ 357 w 474"/>
                <a:gd name="T47" fmla="*/ 320 h 545"/>
                <a:gd name="T48" fmla="*/ 336 w 474"/>
                <a:gd name="T49" fmla="*/ 289 h 545"/>
                <a:gd name="T50" fmla="*/ 336 w 474"/>
                <a:gd name="T51" fmla="*/ 289 h 545"/>
                <a:gd name="T52" fmla="*/ 319 w 474"/>
                <a:gd name="T53" fmla="*/ 269 h 545"/>
                <a:gd name="T54" fmla="*/ 301 w 474"/>
                <a:gd name="T55" fmla="*/ 248 h 545"/>
                <a:gd name="T56" fmla="*/ 284 w 474"/>
                <a:gd name="T57" fmla="*/ 229 h 545"/>
                <a:gd name="T58" fmla="*/ 264 w 474"/>
                <a:gd name="T59" fmla="*/ 210 h 545"/>
                <a:gd name="T60" fmla="*/ 244 w 474"/>
                <a:gd name="T61" fmla="*/ 191 h 545"/>
                <a:gd name="T62" fmla="*/ 223 w 474"/>
                <a:gd name="T63" fmla="*/ 173 h 545"/>
                <a:gd name="T64" fmla="*/ 182 w 474"/>
                <a:gd name="T65" fmla="*/ 138 h 545"/>
                <a:gd name="T66" fmla="*/ 0 w 474"/>
                <a:gd name="T67" fmla="*/ 0 h 545"/>
                <a:gd name="T68" fmla="*/ 0 w 474"/>
                <a:gd name="T69" fmla="*/ 0 h 545"/>
                <a:gd name="T70" fmla="*/ 26 w 474"/>
                <a:gd name="T71" fmla="*/ 20 h 545"/>
                <a:gd name="T72" fmla="*/ 26 w 474"/>
                <a:gd name="T73" fmla="*/ 20 h 545"/>
                <a:gd name="T74" fmla="*/ 59 w 474"/>
                <a:gd name="T75" fmla="*/ 44 h 545"/>
                <a:gd name="T76" fmla="*/ 59 w 474"/>
                <a:gd name="T77" fmla="*/ 44 h 545"/>
                <a:gd name="T78" fmla="*/ 31 w 474"/>
                <a:gd name="T79" fmla="*/ 23 h 545"/>
                <a:gd name="T80" fmla="*/ 31 w 474"/>
                <a:gd name="T81" fmla="*/ 23 h 545"/>
                <a:gd name="T82" fmla="*/ 0 w 474"/>
                <a:gd name="T8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4" h="545">
                  <a:moveTo>
                    <a:pt x="182" y="138"/>
                  </a:moveTo>
                  <a:lnTo>
                    <a:pt x="182" y="138"/>
                  </a:lnTo>
                  <a:lnTo>
                    <a:pt x="222" y="171"/>
                  </a:lnTo>
                  <a:lnTo>
                    <a:pt x="262" y="207"/>
                  </a:lnTo>
                  <a:lnTo>
                    <a:pt x="280" y="226"/>
                  </a:lnTo>
                  <a:lnTo>
                    <a:pt x="298" y="246"/>
                  </a:lnTo>
                  <a:lnTo>
                    <a:pt x="314" y="265"/>
                  </a:lnTo>
                  <a:lnTo>
                    <a:pt x="331" y="285"/>
                  </a:lnTo>
                  <a:lnTo>
                    <a:pt x="331" y="285"/>
                  </a:lnTo>
                  <a:lnTo>
                    <a:pt x="353" y="316"/>
                  </a:lnTo>
                  <a:lnTo>
                    <a:pt x="372" y="348"/>
                  </a:lnTo>
                  <a:lnTo>
                    <a:pt x="391" y="380"/>
                  </a:lnTo>
                  <a:lnTo>
                    <a:pt x="409" y="412"/>
                  </a:lnTo>
                  <a:lnTo>
                    <a:pt x="426" y="445"/>
                  </a:lnTo>
                  <a:lnTo>
                    <a:pt x="442" y="479"/>
                  </a:lnTo>
                  <a:lnTo>
                    <a:pt x="472" y="545"/>
                  </a:lnTo>
                  <a:lnTo>
                    <a:pt x="474" y="545"/>
                  </a:lnTo>
                  <a:lnTo>
                    <a:pt x="474" y="545"/>
                  </a:lnTo>
                  <a:lnTo>
                    <a:pt x="445" y="479"/>
                  </a:lnTo>
                  <a:lnTo>
                    <a:pt x="428" y="445"/>
                  </a:lnTo>
                  <a:lnTo>
                    <a:pt x="413" y="413"/>
                  </a:lnTo>
                  <a:lnTo>
                    <a:pt x="395" y="381"/>
                  </a:lnTo>
                  <a:lnTo>
                    <a:pt x="377" y="351"/>
                  </a:lnTo>
                  <a:lnTo>
                    <a:pt x="357" y="320"/>
                  </a:lnTo>
                  <a:lnTo>
                    <a:pt x="336" y="289"/>
                  </a:lnTo>
                  <a:lnTo>
                    <a:pt x="336" y="289"/>
                  </a:lnTo>
                  <a:lnTo>
                    <a:pt x="319" y="269"/>
                  </a:lnTo>
                  <a:lnTo>
                    <a:pt x="301" y="248"/>
                  </a:lnTo>
                  <a:lnTo>
                    <a:pt x="284" y="229"/>
                  </a:lnTo>
                  <a:lnTo>
                    <a:pt x="264" y="210"/>
                  </a:lnTo>
                  <a:lnTo>
                    <a:pt x="244" y="191"/>
                  </a:lnTo>
                  <a:lnTo>
                    <a:pt x="223" y="173"/>
                  </a:lnTo>
                  <a:lnTo>
                    <a:pt x="182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9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6" name="Freeform 213">
              <a:extLst>
                <a:ext uri="{FF2B5EF4-FFF2-40B4-BE49-F238E27FC236}">
                  <a16:creationId xmlns:a16="http://schemas.microsoft.com/office/drawing/2014/main" id="{7DAA0E46-A13D-0463-5373-96C39104E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770"/>
              <a:ext cx="146" cy="204"/>
            </a:xfrm>
            <a:custGeom>
              <a:avLst/>
              <a:gdLst>
                <a:gd name="T0" fmla="*/ 0 w 292"/>
                <a:gd name="T1" fmla="*/ 0 h 407"/>
                <a:gd name="T2" fmla="*/ 0 w 292"/>
                <a:gd name="T3" fmla="*/ 0 h 407"/>
                <a:gd name="T4" fmla="*/ 40 w 292"/>
                <a:gd name="T5" fmla="*/ 33 h 407"/>
                <a:gd name="T6" fmla="*/ 80 w 292"/>
                <a:gd name="T7" fmla="*/ 69 h 407"/>
                <a:gd name="T8" fmla="*/ 98 w 292"/>
                <a:gd name="T9" fmla="*/ 88 h 407"/>
                <a:gd name="T10" fmla="*/ 116 w 292"/>
                <a:gd name="T11" fmla="*/ 108 h 407"/>
                <a:gd name="T12" fmla="*/ 132 w 292"/>
                <a:gd name="T13" fmla="*/ 127 h 407"/>
                <a:gd name="T14" fmla="*/ 149 w 292"/>
                <a:gd name="T15" fmla="*/ 147 h 407"/>
                <a:gd name="T16" fmla="*/ 149 w 292"/>
                <a:gd name="T17" fmla="*/ 147 h 407"/>
                <a:gd name="T18" fmla="*/ 171 w 292"/>
                <a:gd name="T19" fmla="*/ 178 h 407"/>
                <a:gd name="T20" fmla="*/ 190 w 292"/>
                <a:gd name="T21" fmla="*/ 210 h 407"/>
                <a:gd name="T22" fmla="*/ 209 w 292"/>
                <a:gd name="T23" fmla="*/ 242 h 407"/>
                <a:gd name="T24" fmla="*/ 227 w 292"/>
                <a:gd name="T25" fmla="*/ 274 h 407"/>
                <a:gd name="T26" fmla="*/ 244 w 292"/>
                <a:gd name="T27" fmla="*/ 307 h 407"/>
                <a:gd name="T28" fmla="*/ 260 w 292"/>
                <a:gd name="T29" fmla="*/ 341 h 407"/>
                <a:gd name="T30" fmla="*/ 290 w 292"/>
                <a:gd name="T31" fmla="*/ 407 h 407"/>
                <a:gd name="T32" fmla="*/ 292 w 292"/>
                <a:gd name="T33" fmla="*/ 407 h 407"/>
                <a:gd name="T34" fmla="*/ 292 w 292"/>
                <a:gd name="T35" fmla="*/ 407 h 407"/>
                <a:gd name="T36" fmla="*/ 263 w 292"/>
                <a:gd name="T37" fmla="*/ 341 h 407"/>
                <a:gd name="T38" fmla="*/ 246 w 292"/>
                <a:gd name="T39" fmla="*/ 307 h 407"/>
                <a:gd name="T40" fmla="*/ 231 w 292"/>
                <a:gd name="T41" fmla="*/ 275 h 407"/>
                <a:gd name="T42" fmla="*/ 213 w 292"/>
                <a:gd name="T43" fmla="*/ 243 h 407"/>
                <a:gd name="T44" fmla="*/ 195 w 292"/>
                <a:gd name="T45" fmla="*/ 213 h 407"/>
                <a:gd name="T46" fmla="*/ 175 w 292"/>
                <a:gd name="T47" fmla="*/ 182 h 407"/>
                <a:gd name="T48" fmla="*/ 154 w 292"/>
                <a:gd name="T49" fmla="*/ 151 h 407"/>
                <a:gd name="T50" fmla="*/ 154 w 292"/>
                <a:gd name="T51" fmla="*/ 151 h 407"/>
                <a:gd name="T52" fmla="*/ 137 w 292"/>
                <a:gd name="T53" fmla="*/ 131 h 407"/>
                <a:gd name="T54" fmla="*/ 119 w 292"/>
                <a:gd name="T55" fmla="*/ 110 h 407"/>
                <a:gd name="T56" fmla="*/ 102 w 292"/>
                <a:gd name="T57" fmla="*/ 91 h 407"/>
                <a:gd name="T58" fmla="*/ 82 w 292"/>
                <a:gd name="T59" fmla="*/ 72 h 407"/>
                <a:gd name="T60" fmla="*/ 62 w 292"/>
                <a:gd name="T61" fmla="*/ 53 h 407"/>
                <a:gd name="T62" fmla="*/ 41 w 292"/>
                <a:gd name="T63" fmla="*/ 35 h 407"/>
                <a:gd name="T64" fmla="*/ 0 w 292"/>
                <a:gd name="T6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2" h="407">
                  <a:moveTo>
                    <a:pt x="0" y="0"/>
                  </a:moveTo>
                  <a:lnTo>
                    <a:pt x="0" y="0"/>
                  </a:lnTo>
                  <a:lnTo>
                    <a:pt x="40" y="33"/>
                  </a:lnTo>
                  <a:lnTo>
                    <a:pt x="80" y="69"/>
                  </a:lnTo>
                  <a:lnTo>
                    <a:pt x="98" y="88"/>
                  </a:lnTo>
                  <a:lnTo>
                    <a:pt x="116" y="108"/>
                  </a:lnTo>
                  <a:lnTo>
                    <a:pt x="132" y="127"/>
                  </a:lnTo>
                  <a:lnTo>
                    <a:pt x="149" y="147"/>
                  </a:lnTo>
                  <a:lnTo>
                    <a:pt x="149" y="147"/>
                  </a:lnTo>
                  <a:lnTo>
                    <a:pt x="171" y="178"/>
                  </a:lnTo>
                  <a:lnTo>
                    <a:pt x="190" y="210"/>
                  </a:lnTo>
                  <a:lnTo>
                    <a:pt x="209" y="242"/>
                  </a:lnTo>
                  <a:lnTo>
                    <a:pt x="227" y="274"/>
                  </a:lnTo>
                  <a:lnTo>
                    <a:pt x="244" y="307"/>
                  </a:lnTo>
                  <a:lnTo>
                    <a:pt x="260" y="341"/>
                  </a:lnTo>
                  <a:lnTo>
                    <a:pt x="290" y="407"/>
                  </a:lnTo>
                  <a:lnTo>
                    <a:pt x="292" y="407"/>
                  </a:lnTo>
                  <a:lnTo>
                    <a:pt x="292" y="407"/>
                  </a:lnTo>
                  <a:lnTo>
                    <a:pt x="263" y="341"/>
                  </a:lnTo>
                  <a:lnTo>
                    <a:pt x="246" y="307"/>
                  </a:lnTo>
                  <a:lnTo>
                    <a:pt x="231" y="275"/>
                  </a:lnTo>
                  <a:lnTo>
                    <a:pt x="213" y="243"/>
                  </a:lnTo>
                  <a:lnTo>
                    <a:pt x="195" y="213"/>
                  </a:lnTo>
                  <a:lnTo>
                    <a:pt x="175" y="182"/>
                  </a:lnTo>
                  <a:lnTo>
                    <a:pt x="154" y="151"/>
                  </a:lnTo>
                  <a:lnTo>
                    <a:pt x="154" y="151"/>
                  </a:lnTo>
                  <a:lnTo>
                    <a:pt x="137" y="131"/>
                  </a:lnTo>
                  <a:lnTo>
                    <a:pt x="119" y="110"/>
                  </a:lnTo>
                  <a:lnTo>
                    <a:pt x="102" y="91"/>
                  </a:lnTo>
                  <a:lnTo>
                    <a:pt x="82" y="72"/>
                  </a:lnTo>
                  <a:lnTo>
                    <a:pt x="62" y="53"/>
                  </a:lnTo>
                  <a:lnTo>
                    <a:pt x="4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7" name="Freeform 214">
              <a:extLst>
                <a:ext uri="{FF2B5EF4-FFF2-40B4-BE49-F238E27FC236}">
                  <a16:creationId xmlns:a16="http://schemas.microsoft.com/office/drawing/2014/main" id="{22BE8207-AD69-E5AB-FEB3-B3C05F006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701"/>
              <a:ext cx="30" cy="23"/>
            </a:xfrm>
            <a:custGeom>
              <a:avLst/>
              <a:gdLst>
                <a:gd name="T0" fmla="*/ 0 w 59"/>
                <a:gd name="T1" fmla="*/ 0 h 44"/>
                <a:gd name="T2" fmla="*/ 0 w 59"/>
                <a:gd name="T3" fmla="*/ 0 h 44"/>
                <a:gd name="T4" fmla="*/ 26 w 59"/>
                <a:gd name="T5" fmla="*/ 20 h 44"/>
                <a:gd name="T6" fmla="*/ 26 w 59"/>
                <a:gd name="T7" fmla="*/ 20 h 44"/>
                <a:gd name="T8" fmla="*/ 59 w 59"/>
                <a:gd name="T9" fmla="*/ 44 h 44"/>
                <a:gd name="T10" fmla="*/ 59 w 59"/>
                <a:gd name="T11" fmla="*/ 44 h 44"/>
                <a:gd name="T12" fmla="*/ 31 w 59"/>
                <a:gd name="T13" fmla="*/ 23 h 44"/>
                <a:gd name="T14" fmla="*/ 31 w 59"/>
                <a:gd name="T15" fmla="*/ 23 h 44"/>
                <a:gd name="T16" fmla="*/ 0 w 59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4">
                  <a:moveTo>
                    <a:pt x="0" y="0"/>
                  </a:moveTo>
                  <a:lnTo>
                    <a:pt x="0" y="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Freeform 215">
              <a:extLst>
                <a:ext uri="{FF2B5EF4-FFF2-40B4-BE49-F238E27FC236}">
                  <a16:creationId xmlns:a16="http://schemas.microsoft.com/office/drawing/2014/main" id="{C0C3BB5B-1FE7-45EF-2495-A540F00A0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4"/>
              <a:ext cx="443" cy="256"/>
            </a:xfrm>
            <a:custGeom>
              <a:avLst/>
              <a:gdLst>
                <a:gd name="T0" fmla="*/ 650 w 885"/>
                <a:gd name="T1" fmla="*/ 0 h 512"/>
                <a:gd name="T2" fmla="*/ 650 w 885"/>
                <a:gd name="T3" fmla="*/ 0 h 512"/>
                <a:gd name="T4" fmla="*/ 625 w 885"/>
                <a:gd name="T5" fmla="*/ 1 h 512"/>
                <a:gd name="T6" fmla="*/ 598 w 885"/>
                <a:gd name="T7" fmla="*/ 2 h 512"/>
                <a:gd name="T8" fmla="*/ 573 w 885"/>
                <a:gd name="T9" fmla="*/ 5 h 512"/>
                <a:gd name="T10" fmla="*/ 549 w 885"/>
                <a:gd name="T11" fmla="*/ 9 h 512"/>
                <a:gd name="T12" fmla="*/ 503 w 885"/>
                <a:gd name="T13" fmla="*/ 16 h 512"/>
                <a:gd name="T14" fmla="*/ 463 w 885"/>
                <a:gd name="T15" fmla="*/ 27 h 512"/>
                <a:gd name="T16" fmla="*/ 430 w 885"/>
                <a:gd name="T17" fmla="*/ 37 h 512"/>
                <a:gd name="T18" fmla="*/ 406 w 885"/>
                <a:gd name="T19" fmla="*/ 45 h 512"/>
                <a:gd name="T20" fmla="*/ 384 w 885"/>
                <a:gd name="T21" fmla="*/ 53 h 512"/>
                <a:gd name="T22" fmla="*/ 0 w 885"/>
                <a:gd name="T23" fmla="*/ 510 h 512"/>
                <a:gd name="T24" fmla="*/ 0 w 885"/>
                <a:gd name="T25" fmla="*/ 510 h 512"/>
                <a:gd name="T26" fmla="*/ 5 w 885"/>
                <a:gd name="T27" fmla="*/ 512 h 512"/>
                <a:gd name="T28" fmla="*/ 389 w 885"/>
                <a:gd name="T29" fmla="*/ 56 h 512"/>
                <a:gd name="T30" fmla="*/ 389 w 885"/>
                <a:gd name="T31" fmla="*/ 56 h 512"/>
                <a:gd name="T32" fmla="*/ 409 w 885"/>
                <a:gd name="T33" fmla="*/ 48 h 512"/>
                <a:gd name="T34" fmla="*/ 435 w 885"/>
                <a:gd name="T35" fmla="*/ 39 h 512"/>
                <a:gd name="T36" fmla="*/ 468 w 885"/>
                <a:gd name="T37" fmla="*/ 29 h 512"/>
                <a:gd name="T38" fmla="*/ 508 w 885"/>
                <a:gd name="T39" fmla="*/ 20 h 512"/>
                <a:gd name="T40" fmla="*/ 553 w 885"/>
                <a:gd name="T41" fmla="*/ 11 h 512"/>
                <a:gd name="T42" fmla="*/ 577 w 885"/>
                <a:gd name="T43" fmla="*/ 7 h 512"/>
                <a:gd name="T44" fmla="*/ 603 w 885"/>
                <a:gd name="T45" fmla="*/ 5 h 512"/>
                <a:gd name="T46" fmla="*/ 629 w 885"/>
                <a:gd name="T47" fmla="*/ 4 h 512"/>
                <a:gd name="T48" fmla="*/ 655 w 885"/>
                <a:gd name="T49" fmla="*/ 4 h 512"/>
                <a:gd name="T50" fmla="*/ 655 w 885"/>
                <a:gd name="T51" fmla="*/ 4 h 512"/>
                <a:gd name="T52" fmla="*/ 684 w 885"/>
                <a:gd name="T53" fmla="*/ 4 h 512"/>
                <a:gd name="T54" fmla="*/ 713 w 885"/>
                <a:gd name="T55" fmla="*/ 6 h 512"/>
                <a:gd name="T56" fmla="*/ 743 w 885"/>
                <a:gd name="T57" fmla="*/ 10 h 512"/>
                <a:gd name="T58" fmla="*/ 772 w 885"/>
                <a:gd name="T59" fmla="*/ 16 h 512"/>
                <a:gd name="T60" fmla="*/ 800 w 885"/>
                <a:gd name="T61" fmla="*/ 24 h 512"/>
                <a:gd name="T62" fmla="*/ 830 w 885"/>
                <a:gd name="T63" fmla="*/ 34 h 512"/>
                <a:gd name="T64" fmla="*/ 858 w 885"/>
                <a:gd name="T65" fmla="*/ 47 h 512"/>
                <a:gd name="T66" fmla="*/ 885 w 885"/>
                <a:gd name="T67" fmla="*/ 62 h 512"/>
                <a:gd name="T68" fmla="*/ 885 w 885"/>
                <a:gd name="T69" fmla="*/ 62 h 512"/>
                <a:gd name="T70" fmla="*/ 857 w 885"/>
                <a:gd name="T71" fmla="*/ 47 h 512"/>
                <a:gd name="T72" fmla="*/ 828 w 885"/>
                <a:gd name="T73" fmla="*/ 33 h 512"/>
                <a:gd name="T74" fmla="*/ 799 w 885"/>
                <a:gd name="T75" fmla="*/ 23 h 512"/>
                <a:gd name="T76" fmla="*/ 770 w 885"/>
                <a:gd name="T77" fmla="*/ 14 h 512"/>
                <a:gd name="T78" fmla="*/ 740 w 885"/>
                <a:gd name="T79" fmla="*/ 7 h 512"/>
                <a:gd name="T80" fmla="*/ 709 w 885"/>
                <a:gd name="T81" fmla="*/ 4 h 512"/>
                <a:gd name="T82" fmla="*/ 680 w 885"/>
                <a:gd name="T83" fmla="*/ 1 h 512"/>
                <a:gd name="T84" fmla="*/ 650 w 885"/>
                <a:gd name="T8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5" h="512">
                  <a:moveTo>
                    <a:pt x="650" y="0"/>
                  </a:moveTo>
                  <a:lnTo>
                    <a:pt x="650" y="0"/>
                  </a:lnTo>
                  <a:lnTo>
                    <a:pt x="625" y="1"/>
                  </a:lnTo>
                  <a:lnTo>
                    <a:pt x="598" y="2"/>
                  </a:lnTo>
                  <a:lnTo>
                    <a:pt x="573" y="5"/>
                  </a:lnTo>
                  <a:lnTo>
                    <a:pt x="549" y="9"/>
                  </a:lnTo>
                  <a:lnTo>
                    <a:pt x="503" y="16"/>
                  </a:lnTo>
                  <a:lnTo>
                    <a:pt x="463" y="27"/>
                  </a:lnTo>
                  <a:lnTo>
                    <a:pt x="430" y="37"/>
                  </a:lnTo>
                  <a:lnTo>
                    <a:pt x="406" y="45"/>
                  </a:lnTo>
                  <a:lnTo>
                    <a:pt x="384" y="53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5" y="512"/>
                  </a:lnTo>
                  <a:lnTo>
                    <a:pt x="389" y="56"/>
                  </a:lnTo>
                  <a:lnTo>
                    <a:pt x="389" y="56"/>
                  </a:lnTo>
                  <a:lnTo>
                    <a:pt x="409" y="48"/>
                  </a:lnTo>
                  <a:lnTo>
                    <a:pt x="435" y="39"/>
                  </a:lnTo>
                  <a:lnTo>
                    <a:pt x="468" y="29"/>
                  </a:lnTo>
                  <a:lnTo>
                    <a:pt x="508" y="20"/>
                  </a:lnTo>
                  <a:lnTo>
                    <a:pt x="553" y="11"/>
                  </a:lnTo>
                  <a:lnTo>
                    <a:pt x="577" y="7"/>
                  </a:lnTo>
                  <a:lnTo>
                    <a:pt x="603" y="5"/>
                  </a:lnTo>
                  <a:lnTo>
                    <a:pt x="629" y="4"/>
                  </a:lnTo>
                  <a:lnTo>
                    <a:pt x="655" y="4"/>
                  </a:lnTo>
                  <a:lnTo>
                    <a:pt x="655" y="4"/>
                  </a:lnTo>
                  <a:lnTo>
                    <a:pt x="684" y="4"/>
                  </a:lnTo>
                  <a:lnTo>
                    <a:pt x="713" y="6"/>
                  </a:lnTo>
                  <a:lnTo>
                    <a:pt x="743" y="10"/>
                  </a:lnTo>
                  <a:lnTo>
                    <a:pt x="772" y="16"/>
                  </a:lnTo>
                  <a:lnTo>
                    <a:pt x="800" y="24"/>
                  </a:lnTo>
                  <a:lnTo>
                    <a:pt x="830" y="34"/>
                  </a:lnTo>
                  <a:lnTo>
                    <a:pt x="858" y="47"/>
                  </a:lnTo>
                  <a:lnTo>
                    <a:pt x="885" y="62"/>
                  </a:lnTo>
                  <a:lnTo>
                    <a:pt x="885" y="62"/>
                  </a:lnTo>
                  <a:lnTo>
                    <a:pt x="857" y="47"/>
                  </a:lnTo>
                  <a:lnTo>
                    <a:pt x="828" y="33"/>
                  </a:lnTo>
                  <a:lnTo>
                    <a:pt x="799" y="23"/>
                  </a:lnTo>
                  <a:lnTo>
                    <a:pt x="770" y="14"/>
                  </a:lnTo>
                  <a:lnTo>
                    <a:pt x="740" y="7"/>
                  </a:lnTo>
                  <a:lnTo>
                    <a:pt x="709" y="4"/>
                  </a:lnTo>
                  <a:lnTo>
                    <a:pt x="680" y="1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Freeform 216">
              <a:extLst>
                <a:ext uri="{FF2B5EF4-FFF2-40B4-BE49-F238E27FC236}">
                  <a16:creationId xmlns:a16="http://schemas.microsoft.com/office/drawing/2014/main" id="{CAF19BA8-9AC1-7E5B-33B8-D355DF9B2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4"/>
              <a:ext cx="443" cy="256"/>
            </a:xfrm>
            <a:custGeom>
              <a:avLst/>
              <a:gdLst>
                <a:gd name="T0" fmla="*/ 650 w 885"/>
                <a:gd name="T1" fmla="*/ 0 h 512"/>
                <a:gd name="T2" fmla="*/ 650 w 885"/>
                <a:gd name="T3" fmla="*/ 0 h 512"/>
                <a:gd name="T4" fmla="*/ 625 w 885"/>
                <a:gd name="T5" fmla="*/ 1 h 512"/>
                <a:gd name="T6" fmla="*/ 598 w 885"/>
                <a:gd name="T7" fmla="*/ 2 h 512"/>
                <a:gd name="T8" fmla="*/ 573 w 885"/>
                <a:gd name="T9" fmla="*/ 5 h 512"/>
                <a:gd name="T10" fmla="*/ 549 w 885"/>
                <a:gd name="T11" fmla="*/ 9 h 512"/>
                <a:gd name="T12" fmla="*/ 503 w 885"/>
                <a:gd name="T13" fmla="*/ 16 h 512"/>
                <a:gd name="T14" fmla="*/ 463 w 885"/>
                <a:gd name="T15" fmla="*/ 27 h 512"/>
                <a:gd name="T16" fmla="*/ 430 w 885"/>
                <a:gd name="T17" fmla="*/ 37 h 512"/>
                <a:gd name="T18" fmla="*/ 406 w 885"/>
                <a:gd name="T19" fmla="*/ 45 h 512"/>
                <a:gd name="T20" fmla="*/ 384 w 885"/>
                <a:gd name="T21" fmla="*/ 53 h 512"/>
                <a:gd name="T22" fmla="*/ 0 w 885"/>
                <a:gd name="T23" fmla="*/ 510 h 512"/>
                <a:gd name="T24" fmla="*/ 0 w 885"/>
                <a:gd name="T25" fmla="*/ 510 h 512"/>
                <a:gd name="T26" fmla="*/ 5 w 885"/>
                <a:gd name="T27" fmla="*/ 512 h 512"/>
                <a:gd name="T28" fmla="*/ 389 w 885"/>
                <a:gd name="T29" fmla="*/ 56 h 512"/>
                <a:gd name="T30" fmla="*/ 389 w 885"/>
                <a:gd name="T31" fmla="*/ 56 h 512"/>
                <a:gd name="T32" fmla="*/ 409 w 885"/>
                <a:gd name="T33" fmla="*/ 48 h 512"/>
                <a:gd name="T34" fmla="*/ 435 w 885"/>
                <a:gd name="T35" fmla="*/ 39 h 512"/>
                <a:gd name="T36" fmla="*/ 468 w 885"/>
                <a:gd name="T37" fmla="*/ 29 h 512"/>
                <a:gd name="T38" fmla="*/ 508 w 885"/>
                <a:gd name="T39" fmla="*/ 20 h 512"/>
                <a:gd name="T40" fmla="*/ 553 w 885"/>
                <a:gd name="T41" fmla="*/ 11 h 512"/>
                <a:gd name="T42" fmla="*/ 577 w 885"/>
                <a:gd name="T43" fmla="*/ 7 h 512"/>
                <a:gd name="T44" fmla="*/ 603 w 885"/>
                <a:gd name="T45" fmla="*/ 5 h 512"/>
                <a:gd name="T46" fmla="*/ 629 w 885"/>
                <a:gd name="T47" fmla="*/ 4 h 512"/>
                <a:gd name="T48" fmla="*/ 655 w 885"/>
                <a:gd name="T49" fmla="*/ 4 h 512"/>
                <a:gd name="T50" fmla="*/ 655 w 885"/>
                <a:gd name="T51" fmla="*/ 4 h 512"/>
                <a:gd name="T52" fmla="*/ 684 w 885"/>
                <a:gd name="T53" fmla="*/ 4 h 512"/>
                <a:gd name="T54" fmla="*/ 713 w 885"/>
                <a:gd name="T55" fmla="*/ 6 h 512"/>
                <a:gd name="T56" fmla="*/ 743 w 885"/>
                <a:gd name="T57" fmla="*/ 10 h 512"/>
                <a:gd name="T58" fmla="*/ 772 w 885"/>
                <a:gd name="T59" fmla="*/ 16 h 512"/>
                <a:gd name="T60" fmla="*/ 800 w 885"/>
                <a:gd name="T61" fmla="*/ 24 h 512"/>
                <a:gd name="T62" fmla="*/ 830 w 885"/>
                <a:gd name="T63" fmla="*/ 34 h 512"/>
                <a:gd name="T64" fmla="*/ 858 w 885"/>
                <a:gd name="T65" fmla="*/ 47 h 512"/>
                <a:gd name="T66" fmla="*/ 885 w 885"/>
                <a:gd name="T67" fmla="*/ 62 h 512"/>
                <a:gd name="T68" fmla="*/ 885 w 885"/>
                <a:gd name="T69" fmla="*/ 62 h 512"/>
                <a:gd name="T70" fmla="*/ 857 w 885"/>
                <a:gd name="T71" fmla="*/ 47 h 512"/>
                <a:gd name="T72" fmla="*/ 828 w 885"/>
                <a:gd name="T73" fmla="*/ 33 h 512"/>
                <a:gd name="T74" fmla="*/ 799 w 885"/>
                <a:gd name="T75" fmla="*/ 23 h 512"/>
                <a:gd name="T76" fmla="*/ 770 w 885"/>
                <a:gd name="T77" fmla="*/ 14 h 512"/>
                <a:gd name="T78" fmla="*/ 740 w 885"/>
                <a:gd name="T79" fmla="*/ 7 h 512"/>
                <a:gd name="T80" fmla="*/ 709 w 885"/>
                <a:gd name="T81" fmla="*/ 4 h 512"/>
                <a:gd name="T82" fmla="*/ 680 w 885"/>
                <a:gd name="T83" fmla="*/ 1 h 512"/>
                <a:gd name="T84" fmla="*/ 650 w 885"/>
                <a:gd name="T8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5" h="512">
                  <a:moveTo>
                    <a:pt x="650" y="0"/>
                  </a:moveTo>
                  <a:lnTo>
                    <a:pt x="650" y="0"/>
                  </a:lnTo>
                  <a:lnTo>
                    <a:pt x="625" y="1"/>
                  </a:lnTo>
                  <a:lnTo>
                    <a:pt x="598" y="2"/>
                  </a:lnTo>
                  <a:lnTo>
                    <a:pt x="573" y="5"/>
                  </a:lnTo>
                  <a:lnTo>
                    <a:pt x="549" y="9"/>
                  </a:lnTo>
                  <a:lnTo>
                    <a:pt x="503" y="16"/>
                  </a:lnTo>
                  <a:lnTo>
                    <a:pt x="463" y="27"/>
                  </a:lnTo>
                  <a:lnTo>
                    <a:pt x="430" y="37"/>
                  </a:lnTo>
                  <a:lnTo>
                    <a:pt x="406" y="45"/>
                  </a:lnTo>
                  <a:lnTo>
                    <a:pt x="384" y="53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5" y="512"/>
                  </a:lnTo>
                  <a:lnTo>
                    <a:pt x="389" y="56"/>
                  </a:lnTo>
                  <a:lnTo>
                    <a:pt x="389" y="56"/>
                  </a:lnTo>
                  <a:lnTo>
                    <a:pt x="409" y="48"/>
                  </a:lnTo>
                  <a:lnTo>
                    <a:pt x="435" y="39"/>
                  </a:lnTo>
                  <a:lnTo>
                    <a:pt x="468" y="29"/>
                  </a:lnTo>
                  <a:lnTo>
                    <a:pt x="508" y="20"/>
                  </a:lnTo>
                  <a:lnTo>
                    <a:pt x="553" y="11"/>
                  </a:lnTo>
                  <a:lnTo>
                    <a:pt x="577" y="7"/>
                  </a:lnTo>
                  <a:lnTo>
                    <a:pt x="603" y="5"/>
                  </a:lnTo>
                  <a:lnTo>
                    <a:pt x="629" y="4"/>
                  </a:lnTo>
                  <a:lnTo>
                    <a:pt x="655" y="4"/>
                  </a:lnTo>
                  <a:lnTo>
                    <a:pt x="655" y="4"/>
                  </a:lnTo>
                  <a:lnTo>
                    <a:pt x="684" y="4"/>
                  </a:lnTo>
                  <a:lnTo>
                    <a:pt x="713" y="6"/>
                  </a:lnTo>
                  <a:lnTo>
                    <a:pt x="743" y="10"/>
                  </a:lnTo>
                  <a:lnTo>
                    <a:pt x="772" y="16"/>
                  </a:lnTo>
                  <a:lnTo>
                    <a:pt x="800" y="24"/>
                  </a:lnTo>
                  <a:lnTo>
                    <a:pt x="830" y="34"/>
                  </a:lnTo>
                  <a:lnTo>
                    <a:pt x="858" y="47"/>
                  </a:lnTo>
                  <a:lnTo>
                    <a:pt x="885" y="62"/>
                  </a:lnTo>
                  <a:lnTo>
                    <a:pt x="885" y="62"/>
                  </a:lnTo>
                  <a:lnTo>
                    <a:pt x="857" y="47"/>
                  </a:lnTo>
                  <a:lnTo>
                    <a:pt x="828" y="33"/>
                  </a:lnTo>
                  <a:lnTo>
                    <a:pt x="799" y="23"/>
                  </a:lnTo>
                  <a:lnTo>
                    <a:pt x="770" y="14"/>
                  </a:lnTo>
                  <a:lnTo>
                    <a:pt x="740" y="7"/>
                  </a:lnTo>
                  <a:lnTo>
                    <a:pt x="709" y="4"/>
                  </a:lnTo>
                  <a:lnTo>
                    <a:pt x="680" y="1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Freeform 217">
              <a:extLst>
                <a:ext uri="{FF2B5EF4-FFF2-40B4-BE49-F238E27FC236}">
                  <a16:creationId xmlns:a16="http://schemas.microsoft.com/office/drawing/2014/main" id="{77C3AA26-D89E-A04E-D61B-C03842B19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6"/>
              <a:ext cx="681" cy="657"/>
            </a:xfrm>
            <a:custGeom>
              <a:avLst/>
              <a:gdLst>
                <a:gd name="T0" fmla="*/ 650 w 1363"/>
                <a:gd name="T1" fmla="*/ 0 h 1314"/>
                <a:gd name="T2" fmla="*/ 598 w 1363"/>
                <a:gd name="T3" fmla="*/ 1 h 1314"/>
                <a:gd name="T4" fmla="*/ 548 w 1363"/>
                <a:gd name="T5" fmla="*/ 7 h 1314"/>
                <a:gd name="T6" fmla="*/ 463 w 1363"/>
                <a:gd name="T7" fmla="*/ 25 h 1314"/>
                <a:gd name="T8" fmla="*/ 404 w 1363"/>
                <a:gd name="T9" fmla="*/ 44 h 1314"/>
                <a:gd name="T10" fmla="*/ 0 w 1363"/>
                <a:gd name="T11" fmla="*/ 508 h 1314"/>
                <a:gd name="T12" fmla="*/ 36 w 1363"/>
                <a:gd name="T13" fmla="*/ 525 h 1314"/>
                <a:gd name="T14" fmla="*/ 139 w 1363"/>
                <a:gd name="T15" fmla="*/ 582 h 1314"/>
                <a:gd name="T16" fmla="*/ 228 w 1363"/>
                <a:gd name="T17" fmla="*/ 631 h 1314"/>
                <a:gd name="T18" fmla="*/ 315 w 1363"/>
                <a:gd name="T19" fmla="*/ 684 h 1314"/>
                <a:gd name="T20" fmla="*/ 360 w 1363"/>
                <a:gd name="T21" fmla="*/ 713 h 1314"/>
                <a:gd name="T22" fmla="*/ 403 w 1363"/>
                <a:gd name="T23" fmla="*/ 745 h 1314"/>
                <a:gd name="T24" fmla="*/ 443 w 1363"/>
                <a:gd name="T25" fmla="*/ 777 h 1314"/>
                <a:gd name="T26" fmla="*/ 558 w 1363"/>
                <a:gd name="T27" fmla="*/ 881 h 1314"/>
                <a:gd name="T28" fmla="*/ 642 w 1363"/>
                <a:gd name="T29" fmla="*/ 954 h 1314"/>
                <a:gd name="T30" fmla="*/ 725 w 1363"/>
                <a:gd name="T31" fmla="*/ 1028 h 1314"/>
                <a:gd name="T32" fmla="*/ 757 w 1363"/>
                <a:gd name="T33" fmla="*/ 1060 h 1314"/>
                <a:gd name="T34" fmla="*/ 816 w 1363"/>
                <a:gd name="T35" fmla="*/ 1129 h 1314"/>
                <a:gd name="T36" fmla="*/ 898 w 1363"/>
                <a:gd name="T37" fmla="*/ 1239 h 1314"/>
                <a:gd name="T38" fmla="*/ 952 w 1363"/>
                <a:gd name="T39" fmla="*/ 1314 h 1314"/>
                <a:gd name="T40" fmla="*/ 1008 w 1363"/>
                <a:gd name="T41" fmla="*/ 1251 h 1314"/>
                <a:gd name="T42" fmla="*/ 1180 w 1363"/>
                <a:gd name="T43" fmla="*/ 1055 h 1314"/>
                <a:gd name="T44" fmla="*/ 1291 w 1363"/>
                <a:gd name="T45" fmla="*/ 919 h 1314"/>
                <a:gd name="T46" fmla="*/ 1331 w 1363"/>
                <a:gd name="T47" fmla="*/ 867 h 1314"/>
                <a:gd name="T48" fmla="*/ 1338 w 1363"/>
                <a:gd name="T49" fmla="*/ 854 h 1314"/>
                <a:gd name="T50" fmla="*/ 1350 w 1363"/>
                <a:gd name="T51" fmla="*/ 827 h 1314"/>
                <a:gd name="T52" fmla="*/ 1358 w 1363"/>
                <a:gd name="T53" fmla="*/ 799 h 1314"/>
                <a:gd name="T54" fmla="*/ 1362 w 1363"/>
                <a:gd name="T55" fmla="*/ 768 h 1314"/>
                <a:gd name="T56" fmla="*/ 1363 w 1363"/>
                <a:gd name="T57" fmla="*/ 721 h 1314"/>
                <a:gd name="T58" fmla="*/ 1354 w 1363"/>
                <a:gd name="T59" fmla="*/ 657 h 1314"/>
                <a:gd name="T60" fmla="*/ 1340 w 1363"/>
                <a:gd name="T61" fmla="*/ 598 h 1314"/>
                <a:gd name="T62" fmla="*/ 1317 w 1363"/>
                <a:gd name="T63" fmla="*/ 523 h 1314"/>
                <a:gd name="T64" fmla="*/ 1299 w 1363"/>
                <a:gd name="T65" fmla="*/ 481 h 1314"/>
                <a:gd name="T66" fmla="*/ 1268 w 1363"/>
                <a:gd name="T67" fmla="*/ 443 h 1314"/>
                <a:gd name="T68" fmla="*/ 1183 w 1363"/>
                <a:gd name="T69" fmla="*/ 345 h 1314"/>
                <a:gd name="T70" fmla="*/ 1094 w 1363"/>
                <a:gd name="T71" fmla="*/ 249 h 1314"/>
                <a:gd name="T72" fmla="*/ 1025 w 1363"/>
                <a:gd name="T73" fmla="*/ 181 h 1314"/>
                <a:gd name="T74" fmla="*/ 949 w 1363"/>
                <a:gd name="T75" fmla="*/ 114 h 1314"/>
                <a:gd name="T76" fmla="*/ 911 w 1363"/>
                <a:gd name="T77" fmla="*/ 82 h 1314"/>
                <a:gd name="T78" fmla="*/ 880 w 1363"/>
                <a:gd name="T79" fmla="*/ 58 h 1314"/>
                <a:gd name="T80" fmla="*/ 853 w 1363"/>
                <a:gd name="T81" fmla="*/ 43 h 1314"/>
                <a:gd name="T82" fmla="*/ 795 w 1363"/>
                <a:gd name="T83" fmla="*/ 20 h 1314"/>
                <a:gd name="T84" fmla="*/ 738 w 1363"/>
                <a:gd name="T85" fmla="*/ 6 h 1314"/>
                <a:gd name="T86" fmla="*/ 679 w 1363"/>
                <a:gd name="T87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3" h="1314">
                  <a:moveTo>
                    <a:pt x="650" y="0"/>
                  </a:moveTo>
                  <a:lnTo>
                    <a:pt x="650" y="0"/>
                  </a:lnTo>
                  <a:lnTo>
                    <a:pt x="624" y="0"/>
                  </a:lnTo>
                  <a:lnTo>
                    <a:pt x="598" y="1"/>
                  </a:lnTo>
                  <a:lnTo>
                    <a:pt x="572" y="3"/>
                  </a:lnTo>
                  <a:lnTo>
                    <a:pt x="548" y="7"/>
                  </a:lnTo>
                  <a:lnTo>
                    <a:pt x="503" y="16"/>
                  </a:lnTo>
                  <a:lnTo>
                    <a:pt x="463" y="25"/>
                  </a:lnTo>
                  <a:lnTo>
                    <a:pt x="430" y="35"/>
                  </a:lnTo>
                  <a:lnTo>
                    <a:pt x="404" y="44"/>
                  </a:lnTo>
                  <a:lnTo>
                    <a:pt x="384" y="52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36" y="525"/>
                  </a:lnTo>
                  <a:lnTo>
                    <a:pt x="70" y="544"/>
                  </a:lnTo>
                  <a:lnTo>
                    <a:pt x="139" y="582"/>
                  </a:lnTo>
                  <a:lnTo>
                    <a:pt x="139" y="582"/>
                  </a:lnTo>
                  <a:lnTo>
                    <a:pt x="228" y="631"/>
                  </a:lnTo>
                  <a:lnTo>
                    <a:pt x="273" y="657"/>
                  </a:lnTo>
                  <a:lnTo>
                    <a:pt x="315" y="684"/>
                  </a:lnTo>
                  <a:lnTo>
                    <a:pt x="315" y="684"/>
                  </a:lnTo>
                  <a:lnTo>
                    <a:pt x="360" y="713"/>
                  </a:lnTo>
                  <a:lnTo>
                    <a:pt x="381" y="728"/>
                  </a:lnTo>
                  <a:lnTo>
                    <a:pt x="403" y="745"/>
                  </a:lnTo>
                  <a:lnTo>
                    <a:pt x="403" y="745"/>
                  </a:lnTo>
                  <a:lnTo>
                    <a:pt x="443" y="777"/>
                  </a:lnTo>
                  <a:lnTo>
                    <a:pt x="481" y="812"/>
                  </a:lnTo>
                  <a:lnTo>
                    <a:pt x="558" y="881"/>
                  </a:lnTo>
                  <a:lnTo>
                    <a:pt x="558" y="881"/>
                  </a:lnTo>
                  <a:lnTo>
                    <a:pt x="642" y="954"/>
                  </a:lnTo>
                  <a:lnTo>
                    <a:pt x="684" y="990"/>
                  </a:lnTo>
                  <a:lnTo>
                    <a:pt x="725" y="1028"/>
                  </a:lnTo>
                  <a:lnTo>
                    <a:pt x="725" y="1028"/>
                  </a:lnTo>
                  <a:lnTo>
                    <a:pt x="757" y="1060"/>
                  </a:lnTo>
                  <a:lnTo>
                    <a:pt x="788" y="1095"/>
                  </a:lnTo>
                  <a:lnTo>
                    <a:pt x="816" y="1129"/>
                  </a:lnTo>
                  <a:lnTo>
                    <a:pt x="844" y="1165"/>
                  </a:lnTo>
                  <a:lnTo>
                    <a:pt x="898" y="1239"/>
                  </a:lnTo>
                  <a:lnTo>
                    <a:pt x="925" y="1277"/>
                  </a:lnTo>
                  <a:lnTo>
                    <a:pt x="952" y="1314"/>
                  </a:lnTo>
                  <a:lnTo>
                    <a:pt x="952" y="1314"/>
                  </a:lnTo>
                  <a:lnTo>
                    <a:pt x="1008" y="1251"/>
                  </a:lnTo>
                  <a:lnTo>
                    <a:pt x="1118" y="1127"/>
                  </a:lnTo>
                  <a:lnTo>
                    <a:pt x="1180" y="1055"/>
                  </a:lnTo>
                  <a:lnTo>
                    <a:pt x="1240" y="985"/>
                  </a:lnTo>
                  <a:lnTo>
                    <a:pt x="1291" y="919"/>
                  </a:lnTo>
                  <a:lnTo>
                    <a:pt x="1313" y="891"/>
                  </a:lnTo>
                  <a:lnTo>
                    <a:pt x="1331" y="867"/>
                  </a:lnTo>
                  <a:lnTo>
                    <a:pt x="1331" y="867"/>
                  </a:lnTo>
                  <a:lnTo>
                    <a:pt x="1338" y="854"/>
                  </a:lnTo>
                  <a:lnTo>
                    <a:pt x="1345" y="841"/>
                  </a:lnTo>
                  <a:lnTo>
                    <a:pt x="1350" y="827"/>
                  </a:lnTo>
                  <a:lnTo>
                    <a:pt x="1355" y="813"/>
                  </a:lnTo>
                  <a:lnTo>
                    <a:pt x="1358" y="799"/>
                  </a:lnTo>
                  <a:lnTo>
                    <a:pt x="1360" y="783"/>
                  </a:lnTo>
                  <a:lnTo>
                    <a:pt x="1362" y="768"/>
                  </a:lnTo>
                  <a:lnTo>
                    <a:pt x="1363" y="753"/>
                  </a:lnTo>
                  <a:lnTo>
                    <a:pt x="1363" y="721"/>
                  </a:lnTo>
                  <a:lnTo>
                    <a:pt x="1359" y="689"/>
                  </a:lnTo>
                  <a:lnTo>
                    <a:pt x="1354" y="657"/>
                  </a:lnTo>
                  <a:lnTo>
                    <a:pt x="1347" y="626"/>
                  </a:lnTo>
                  <a:lnTo>
                    <a:pt x="1340" y="598"/>
                  </a:lnTo>
                  <a:lnTo>
                    <a:pt x="1332" y="570"/>
                  </a:lnTo>
                  <a:lnTo>
                    <a:pt x="1317" y="523"/>
                  </a:lnTo>
                  <a:lnTo>
                    <a:pt x="1304" y="493"/>
                  </a:lnTo>
                  <a:lnTo>
                    <a:pt x="1299" y="481"/>
                  </a:lnTo>
                  <a:lnTo>
                    <a:pt x="1299" y="481"/>
                  </a:lnTo>
                  <a:lnTo>
                    <a:pt x="1268" y="443"/>
                  </a:lnTo>
                  <a:lnTo>
                    <a:pt x="1232" y="400"/>
                  </a:lnTo>
                  <a:lnTo>
                    <a:pt x="1183" y="345"/>
                  </a:lnTo>
                  <a:lnTo>
                    <a:pt x="1126" y="283"/>
                  </a:lnTo>
                  <a:lnTo>
                    <a:pt x="1094" y="249"/>
                  </a:lnTo>
                  <a:lnTo>
                    <a:pt x="1060" y="216"/>
                  </a:lnTo>
                  <a:lnTo>
                    <a:pt x="1025" y="181"/>
                  </a:lnTo>
                  <a:lnTo>
                    <a:pt x="987" y="147"/>
                  </a:lnTo>
                  <a:lnTo>
                    <a:pt x="949" y="114"/>
                  </a:lnTo>
                  <a:lnTo>
                    <a:pt x="911" y="82"/>
                  </a:lnTo>
                  <a:lnTo>
                    <a:pt x="911" y="82"/>
                  </a:lnTo>
                  <a:lnTo>
                    <a:pt x="895" y="70"/>
                  </a:lnTo>
                  <a:lnTo>
                    <a:pt x="880" y="58"/>
                  </a:lnTo>
                  <a:lnTo>
                    <a:pt x="880" y="58"/>
                  </a:lnTo>
                  <a:lnTo>
                    <a:pt x="853" y="43"/>
                  </a:lnTo>
                  <a:lnTo>
                    <a:pt x="825" y="30"/>
                  </a:lnTo>
                  <a:lnTo>
                    <a:pt x="795" y="20"/>
                  </a:lnTo>
                  <a:lnTo>
                    <a:pt x="767" y="12"/>
                  </a:lnTo>
                  <a:lnTo>
                    <a:pt x="738" y="6"/>
                  </a:lnTo>
                  <a:lnTo>
                    <a:pt x="708" y="2"/>
                  </a:lnTo>
                  <a:lnTo>
                    <a:pt x="679" y="0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FFA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Freeform 218">
              <a:extLst>
                <a:ext uri="{FF2B5EF4-FFF2-40B4-BE49-F238E27FC236}">
                  <a16:creationId xmlns:a16="http://schemas.microsoft.com/office/drawing/2014/main" id="{7FE0EAF3-4A48-30EC-3CFC-FB3658C55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6"/>
              <a:ext cx="681" cy="657"/>
            </a:xfrm>
            <a:custGeom>
              <a:avLst/>
              <a:gdLst>
                <a:gd name="T0" fmla="*/ 650 w 1363"/>
                <a:gd name="T1" fmla="*/ 0 h 1314"/>
                <a:gd name="T2" fmla="*/ 598 w 1363"/>
                <a:gd name="T3" fmla="*/ 1 h 1314"/>
                <a:gd name="T4" fmla="*/ 548 w 1363"/>
                <a:gd name="T5" fmla="*/ 7 h 1314"/>
                <a:gd name="T6" fmla="*/ 463 w 1363"/>
                <a:gd name="T7" fmla="*/ 25 h 1314"/>
                <a:gd name="T8" fmla="*/ 404 w 1363"/>
                <a:gd name="T9" fmla="*/ 44 h 1314"/>
                <a:gd name="T10" fmla="*/ 0 w 1363"/>
                <a:gd name="T11" fmla="*/ 508 h 1314"/>
                <a:gd name="T12" fmla="*/ 36 w 1363"/>
                <a:gd name="T13" fmla="*/ 525 h 1314"/>
                <a:gd name="T14" fmla="*/ 139 w 1363"/>
                <a:gd name="T15" fmla="*/ 582 h 1314"/>
                <a:gd name="T16" fmla="*/ 228 w 1363"/>
                <a:gd name="T17" fmla="*/ 631 h 1314"/>
                <a:gd name="T18" fmla="*/ 315 w 1363"/>
                <a:gd name="T19" fmla="*/ 684 h 1314"/>
                <a:gd name="T20" fmla="*/ 360 w 1363"/>
                <a:gd name="T21" fmla="*/ 713 h 1314"/>
                <a:gd name="T22" fmla="*/ 403 w 1363"/>
                <a:gd name="T23" fmla="*/ 745 h 1314"/>
                <a:gd name="T24" fmla="*/ 443 w 1363"/>
                <a:gd name="T25" fmla="*/ 777 h 1314"/>
                <a:gd name="T26" fmla="*/ 558 w 1363"/>
                <a:gd name="T27" fmla="*/ 881 h 1314"/>
                <a:gd name="T28" fmla="*/ 642 w 1363"/>
                <a:gd name="T29" fmla="*/ 954 h 1314"/>
                <a:gd name="T30" fmla="*/ 725 w 1363"/>
                <a:gd name="T31" fmla="*/ 1028 h 1314"/>
                <a:gd name="T32" fmla="*/ 757 w 1363"/>
                <a:gd name="T33" fmla="*/ 1060 h 1314"/>
                <a:gd name="T34" fmla="*/ 816 w 1363"/>
                <a:gd name="T35" fmla="*/ 1129 h 1314"/>
                <a:gd name="T36" fmla="*/ 898 w 1363"/>
                <a:gd name="T37" fmla="*/ 1239 h 1314"/>
                <a:gd name="T38" fmla="*/ 952 w 1363"/>
                <a:gd name="T39" fmla="*/ 1314 h 1314"/>
                <a:gd name="T40" fmla="*/ 1008 w 1363"/>
                <a:gd name="T41" fmla="*/ 1251 h 1314"/>
                <a:gd name="T42" fmla="*/ 1180 w 1363"/>
                <a:gd name="T43" fmla="*/ 1055 h 1314"/>
                <a:gd name="T44" fmla="*/ 1291 w 1363"/>
                <a:gd name="T45" fmla="*/ 919 h 1314"/>
                <a:gd name="T46" fmla="*/ 1331 w 1363"/>
                <a:gd name="T47" fmla="*/ 867 h 1314"/>
                <a:gd name="T48" fmla="*/ 1338 w 1363"/>
                <a:gd name="T49" fmla="*/ 854 h 1314"/>
                <a:gd name="T50" fmla="*/ 1350 w 1363"/>
                <a:gd name="T51" fmla="*/ 827 h 1314"/>
                <a:gd name="T52" fmla="*/ 1358 w 1363"/>
                <a:gd name="T53" fmla="*/ 799 h 1314"/>
                <a:gd name="T54" fmla="*/ 1362 w 1363"/>
                <a:gd name="T55" fmla="*/ 768 h 1314"/>
                <a:gd name="T56" fmla="*/ 1363 w 1363"/>
                <a:gd name="T57" fmla="*/ 721 h 1314"/>
                <a:gd name="T58" fmla="*/ 1354 w 1363"/>
                <a:gd name="T59" fmla="*/ 657 h 1314"/>
                <a:gd name="T60" fmla="*/ 1340 w 1363"/>
                <a:gd name="T61" fmla="*/ 598 h 1314"/>
                <a:gd name="T62" fmla="*/ 1317 w 1363"/>
                <a:gd name="T63" fmla="*/ 523 h 1314"/>
                <a:gd name="T64" fmla="*/ 1299 w 1363"/>
                <a:gd name="T65" fmla="*/ 481 h 1314"/>
                <a:gd name="T66" fmla="*/ 1268 w 1363"/>
                <a:gd name="T67" fmla="*/ 443 h 1314"/>
                <a:gd name="T68" fmla="*/ 1183 w 1363"/>
                <a:gd name="T69" fmla="*/ 345 h 1314"/>
                <a:gd name="T70" fmla="*/ 1094 w 1363"/>
                <a:gd name="T71" fmla="*/ 249 h 1314"/>
                <a:gd name="T72" fmla="*/ 1025 w 1363"/>
                <a:gd name="T73" fmla="*/ 181 h 1314"/>
                <a:gd name="T74" fmla="*/ 949 w 1363"/>
                <a:gd name="T75" fmla="*/ 114 h 1314"/>
                <a:gd name="T76" fmla="*/ 911 w 1363"/>
                <a:gd name="T77" fmla="*/ 82 h 1314"/>
                <a:gd name="T78" fmla="*/ 880 w 1363"/>
                <a:gd name="T79" fmla="*/ 58 h 1314"/>
                <a:gd name="T80" fmla="*/ 853 w 1363"/>
                <a:gd name="T81" fmla="*/ 43 h 1314"/>
                <a:gd name="T82" fmla="*/ 795 w 1363"/>
                <a:gd name="T83" fmla="*/ 20 h 1314"/>
                <a:gd name="T84" fmla="*/ 738 w 1363"/>
                <a:gd name="T85" fmla="*/ 6 h 1314"/>
                <a:gd name="T86" fmla="*/ 679 w 1363"/>
                <a:gd name="T87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3" h="1314">
                  <a:moveTo>
                    <a:pt x="650" y="0"/>
                  </a:moveTo>
                  <a:lnTo>
                    <a:pt x="650" y="0"/>
                  </a:lnTo>
                  <a:lnTo>
                    <a:pt x="624" y="0"/>
                  </a:lnTo>
                  <a:lnTo>
                    <a:pt x="598" y="1"/>
                  </a:lnTo>
                  <a:lnTo>
                    <a:pt x="572" y="3"/>
                  </a:lnTo>
                  <a:lnTo>
                    <a:pt x="548" y="7"/>
                  </a:lnTo>
                  <a:lnTo>
                    <a:pt x="503" y="16"/>
                  </a:lnTo>
                  <a:lnTo>
                    <a:pt x="463" y="25"/>
                  </a:lnTo>
                  <a:lnTo>
                    <a:pt x="430" y="35"/>
                  </a:lnTo>
                  <a:lnTo>
                    <a:pt x="404" y="44"/>
                  </a:lnTo>
                  <a:lnTo>
                    <a:pt x="384" y="52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36" y="525"/>
                  </a:lnTo>
                  <a:lnTo>
                    <a:pt x="70" y="544"/>
                  </a:lnTo>
                  <a:lnTo>
                    <a:pt x="139" y="582"/>
                  </a:lnTo>
                  <a:lnTo>
                    <a:pt x="139" y="582"/>
                  </a:lnTo>
                  <a:lnTo>
                    <a:pt x="228" y="631"/>
                  </a:lnTo>
                  <a:lnTo>
                    <a:pt x="273" y="657"/>
                  </a:lnTo>
                  <a:lnTo>
                    <a:pt x="315" y="684"/>
                  </a:lnTo>
                  <a:lnTo>
                    <a:pt x="315" y="684"/>
                  </a:lnTo>
                  <a:lnTo>
                    <a:pt x="360" y="713"/>
                  </a:lnTo>
                  <a:lnTo>
                    <a:pt x="381" y="728"/>
                  </a:lnTo>
                  <a:lnTo>
                    <a:pt x="403" y="745"/>
                  </a:lnTo>
                  <a:lnTo>
                    <a:pt x="403" y="745"/>
                  </a:lnTo>
                  <a:lnTo>
                    <a:pt x="443" y="777"/>
                  </a:lnTo>
                  <a:lnTo>
                    <a:pt x="481" y="812"/>
                  </a:lnTo>
                  <a:lnTo>
                    <a:pt x="558" y="881"/>
                  </a:lnTo>
                  <a:lnTo>
                    <a:pt x="558" y="881"/>
                  </a:lnTo>
                  <a:lnTo>
                    <a:pt x="642" y="954"/>
                  </a:lnTo>
                  <a:lnTo>
                    <a:pt x="684" y="990"/>
                  </a:lnTo>
                  <a:lnTo>
                    <a:pt x="725" y="1028"/>
                  </a:lnTo>
                  <a:lnTo>
                    <a:pt x="725" y="1028"/>
                  </a:lnTo>
                  <a:lnTo>
                    <a:pt x="757" y="1060"/>
                  </a:lnTo>
                  <a:lnTo>
                    <a:pt x="788" y="1095"/>
                  </a:lnTo>
                  <a:lnTo>
                    <a:pt x="816" y="1129"/>
                  </a:lnTo>
                  <a:lnTo>
                    <a:pt x="844" y="1165"/>
                  </a:lnTo>
                  <a:lnTo>
                    <a:pt x="898" y="1239"/>
                  </a:lnTo>
                  <a:lnTo>
                    <a:pt x="925" y="1277"/>
                  </a:lnTo>
                  <a:lnTo>
                    <a:pt x="952" y="1314"/>
                  </a:lnTo>
                  <a:lnTo>
                    <a:pt x="952" y="1314"/>
                  </a:lnTo>
                  <a:lnTo>
                    <a:pt x="1008" y="1251"/>
                  </a:lnTo>
                  <a:lnTo>
                    <a:pt x="1118" y="1127"/>
                  </a:lnTo>
                  <a:lnTo>
                    <a:pt x="1180" y="1055"/>
                  </a:lnTo>
                  <a:lnTo>
                    <a:pt x="1240" y="985"/>
                  </a:lnTo>
                  <a:lnTo>
                    <a:pt x="1291" y="919"/>
                  </a:lnTo>
                  <a:lnTo>
                    <a:pt x="1313" y="891"/>
                  </a:lnTo>
                  <a:lnTo>
                    <a:pt x="1331" y="867"/>
                  </a:lnTo>
                  <a:lnTo>
                    <a:pt x="1331" y="867"/>
                  </a:lnTo>
                  <a:lnTo>
                    <a:pt x="1338" y="854"/>
                  </a:lnTo>
                  <a:lnTo>
                    <a:pt x="1345" y="841"/>
                  </a:lnTo>
                  <a:lnTo>
                    <a:pt x="1350" y="827"/>
                  </a:lnTo>
                  <a:lnTo>
                    <a:pt x="1355" y="813"/>
                  </a:lnTo>
                  <a:lnTo>
                    <a:pt x="1358" y="799"/>
                  </a:lnTo>
                  <a:lnTo>
                    <a:pt x="1360" y="783"/>
                  </a:lnTo>
                  <a:lnTo>
                    <a:pt x="1362" y="768"/>
                  </a:lnTo>
                  <a:lnTo>
                    <a:pt x="1363" y="753"/>
                  </a:lnTo>
                  <a:lnTo>
                    <a:pt x="1363" y="721"/>
                  </a:lnTo>
                  <a:lnTo>
                    <a:pt x="1359" y="689"/>
                  </a:lnTo>
                  <a:lnTo>
                    <a:pt x="1354" y="657"/>
                  </a:lnTo>
                  <a:lnTo>
                    <a:pt x="1347" y="626"/>
                  </a:lnTo>
                  <a:lnTo>
                    <a:pt x="1340" y="598"/>
                  </a:lnTo>
                  <a:lnTo>
                    <a:pt x="1332" y="570"/>
                  </a:lnTo>
                  <a:lnTo>
                    <a:pt x="1317" y="523"/>
                  </a:lnTo>
                  <a:lnTo>
                    <a:pt x="1304" y="493"/>
                  </a:lnTo>
                  <a:lnTo>
                    <a:pt x="1299" y="481"/>
                  </a:lnTo>
                  <a:lnTo>
                    <a:pt x="1299" y="481"/>
                  </a:lnTo>
                  <a:lnTo>
                    <a:pt x="1268" y="443"/>
                  </a:lnTo>
                  <a:lnTo>
                    <a:pt x="1232" y="400"/>
                  </a:lnTo>
                  <a:lnTo>
                    <a:pt x="1183" y="345"/>
                  </a:lnTo>
                  <a:lnTo>
                    <a:pt x="1126" y="283"/>
                  </a:lnTo>
                  <a:lnTo>
                    <a:pt x="1094" y="249"/>
                  </a:lnTo>
                  <a:lnTo>
                    <a:pt x="1060" y="216"/>
                  </a:lnTo>
                  <a:lnTo>
                    <a:pt x="1025" y="181"/>
                  </a:lnTo>
                  <a:lnTo>
                    <a:pt x="987" y="147"/>
                  </a:lnTo>
                  <a:lnTo>
                    <a:pt x="949" y="114"/>
                  </a:lnTo>
                  <a:lnTo>
                    <a:pt x="911" y="82"/>
                  </a:lnTo>
                  <a:lnTo>
                    <a:pt x="911" y="82"/>
                  </a:lnTo>
                  <a:lnTo>
                    <a:pt x="895" y="70"/>
                  </a:lnTo>
                  <a:lnTo>
                    <a:pt x="880" y="58"/>
                  </a:lnTo>
                  <a:lnTo>
                    <a:pt x="880" y="58"/>
                  </a:lnTo>
                  <a:lnTo>
                    <a:pt x="853" y="43"/>
                  </a:lnTo>
                  <a:lnTo>
                    <a:pt x="825" y="30"/>
                  </a:lnTo>
                  <a:lnTo>
                    <a:pt x="795" y="20"/>
                  </a:lnTo>
                  <a:lnTo>
                    <a:pt x="767" y="12"/>
                  </a:lnTo>
                  <a:lnTo>
                    <a:pt x="738" y="6"/>
                  </a:lnTo>
                  <a:lnTo>
                    <a:pt x="708" y="2"/>
                  </a:lnTo>
                  <a:lnTo>
                    <a:pt x="679" y="0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Freeform 219">
              <a:extLst>
                <a:ext uri="{FF2B5EF4-FFF2-40B4-BE49-F238E27FC236}">
                  <a16:creationId xmlns:a16="http://schemas.microsoft.com/office/drawing/2014/main" id="{D10F8BD2-CA24-D2BC-AC71-B7FF336DE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" y="348"/>
              <a:ext cx="319" cy="316"/>
            </a:xfrm>
            <a:custGeom>
              <a:avLst/>
              <a:gdLst>
                <a:gd name="T0" fmla="*/ 0 w 637"/>
                <a:gd name="T1" fmla="*/ 0 h 631"/>
                <a:gd name="T2" fmla="*/ 0 w 637"/>
                <a:gd name="T3" fmla="*/ 0 h 631"/>
                <a:gd name="T4" fmla="*/ 42 w 637"/>
                <a:gd name="T5" fmla="*/ 28 h 631"/>
                <a:gd name="T6" fmla="*/ 83 w 637"/>
                <a:gd name="T7" fmla="*/ 58 h 631"/>
                <a:gd name="T8" fmla="*/ 83 w 637"/>
                <a:gd name="T9" fmla="*/ 58 h 631"/>
                <a:gd name="T10" fmla="*/ 124 w 637"/>
                <a:gd name="T11" fmla="*/ 91 h 631"/>
                <a:gd name="T12" fmla="*/ 163 w 637"/>
                <a:gd name="T13" fmla="*/ 125 h 631"/>
                <a:gd name="T14" fmla="*/ 238 w 637"/>
                <a:gd name="T15" fmla="*/ 194 h 631"/>
                <a:gd name="T16" fmla="*/ 238 w 637"/>
                <a:gd name="T17" fmla="*/ 194 h 631"/>
                <a:gd name="T18" fmla="*/ 323 w 637"/>
                <a:gd name="T19" fmla="*/ 266 h 631"/>
                <a:gd name="T20" fmla="*/ 364 w 637"/>
                <a:gd name="T21" fmla="*/ 303 h 631"/>
                <a:gd name="T22" fmla="*/ 405 w 637"/>
                <a:gd name="T23" fmla="*/ 340 h 631"/>
                <a:gd name="T24" fmla="*/ 405 w 637"/>
                <a:gd name="T25" fmla="*/ 340 h 631"/>
                <a:gd name="T26" fmla="*/ 438 w 637"/>
                <a:gd name="T27" fmla="*/ 374 h 631"/>
                <a:gd name="T28" fmla="*/ 469 w 637"/>
                <a:gd name="T29" fmla="*/ 408 h 631"/>
                <a:gd name="T30" fmla="*/ 498 w 637"/>
                <a:gd name="T31" fmla="*/ 444 h 631"/>
                <a:gd name="T32" fmla="*/ 526 w 637"/>
                <a:gd name="T33" fmla="*/ 481 h 631"/>
                <a:gd name="T34" fmla="*/ 580 w 637"/>
                <a:gd name="T35" fmla="*/ 555 h 631"/>
                <a:gd name="T36" fmla="*/ 607 w 637"/>
                <a:gd name="T37" fmla="*/ 594 h 631"/>
                <a:gd name="T38" fmla="*/ 635 w 637"/>
                <a:gd name="T39" fmla="*/ 631 h 631"/>
                <a:gd name="T40" fmla="*/ 635 w 637"/>
                <a:gd name="T41" fmla="*/ 631 h 631"/>
                <a:gd name="T42" fmla="*/ 635 w 637"/>
                <a:gd name="T43" fmla="*/ 631 h 631"/>
                <a:gd name="T44" fmla="*/ 637 w 637"/>
                <a:gd name="T45" fmla="*/ 630 h 631"/>
                <a:gd name="T46" fmla="*/ 637 w 637"/>
                <a:gd name="T47" fmla="*/ 630 h 631"/>
                <a:gd name="T48" fmla="*/ 610 w 637"/>
                <a:gd name="T49" fmla="*/ 593 h 631"/>
                <a:gd name="T50" fmla="*/ 583 w 637"/>
                <a:gd name="T51" fmla="*/ 555 h 631"/>
                <a:gd name="T52" fmla="*/ 529 w 637"/>
                <a:gd name="T53" fmla="*/ 481 h 631"/>
                <a:gd name="T54" fmla="*/ 501 w 637"/>
                <a:gd name="T55" fmla="*/ 445 h 631"/>
                <a:gd name="T56" fmla="*/ 473 w 637"/>
                <a:gd name="T57" fmla="*/ 411 h 631"/>
                <a:gd name="T58" fmla="*/ 442 w 637"/>
                <a:gd name="T59" fmla="*/ 376 h 631"/>
                <a:gd name="T60" fmla="*/ 410 w 637"/>
                <a:gd name="T61" fmla="*/ 344 h 631"/>
                <a:gd name="T62" fmla="*/ 410 w 637"/>
                <a:gd name="T63" fmla="*/ 344 h 631"/>
                <a:gd name="T64" fmla="*/ 369 w 637"/>
                <a:gd name="T65" fmla="*/ 306 h 631"/>
                <a:gd name="T66" fmla="*/ 327 w 637"/>
                <a:gd name="T67" fmla="*/ 270 h 631"/>
                <a:gd name="T68" fmla="*/ 243 w 637"/>
                <a:gd name="T69" fmla="*/ 197 h 631"/>
                <a:gd name="T70" fmla="*/ 243 w 637"/>
                <a:gd name="T71" fmla="*/ 197 h 631"/>
                <a:gd name="T72" fmla="*/ 166 w 637"/>
                <a:gd name="T73" fmla="*/ 128 h 631"/>
                <a:gd name="T74" fmla="*/ 128 w 637"/>
                <a:gd name="T75" fmla="*/ 93 h 631"/>
                <a:gd name="T76" fmla="*/ 88 w 637"/>
                <a:gd name="T77" fmla="*/ 61 h 631"/>
                <a:gd name="T78" fmla="*/ 88 w 637"/>
                <a:gd name="T79" fmla="*/ 61 h 631"/>
                <a:gd name="T80" fmla="*/ 66 w 637"/>
                <a:gd name="T81" fmla="*/ 44 h 631"/>
                <a:gd name="T82" fmla="*/ 45 w 637"/>
                <a:gd name="T83" fmla="*/ 29 h 631"/>
                <a:gd name="T84" fmla="*/ 0 w 637"/>
                <a:gd name="T8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7" h="631">
                  <a:moveTo>
                    <a:pt x="0" y="0"/>
                  </a:moveTo>
                  <a:lnTo>
                    <a:pt x="0" y="0"/>
                  </a:lnTo>
                  <a:lnTo>
                    <a:pt x="42" y="28"/>
                  </a:lnTo>
                  <a:lnTo>
                    <a:pt x="83" y="58"/>
                  </a:lnTo>
                  <a:lnTo>
                    <a:pt x="83" y="58"/>
                  </a:lnTo>
                  <a:lnTo>
                    <a:pt x="124" y="91"/>
                  </a:lnTo>
                  <a:lnTo>
                    <a:pt x="163" y="125"/>
                  </a:lnTo>
                  <a:lnTo>
                    <a:pt x="238" y="194"/>
                  </a:lnTo>
                  <a:lnTo>
                    <a:pt x="238" y="194"/>
                  </a:lnTo>
                  <a:lnTo>
                    <a:pt x="323" y="266"/>
                  </a:lnTo>
                  <a:lnTo>
                    <a:pt x="364" y="303"/>
                  </a:lnTo>
                  <a:lnTo>
                    <a:pt x="405" y="340"/>
                  </a:lnTo>
                  <a:lnTo>
                    <a:pt x="405" y="340"/>
                  </a:lnTo>
                  <a:lnTo>
                    <a:pt x="438" y="374"/>
                  </a:lnTo>
                  <a:lnTo>
                    <a:pt x="469" y="408"/>
                  </a:lnTo>
                  <a:lnTo>
                    <a:pt x="498" y="444"/>
                  </a:lnTo>
                  <a:lnTo>
                    <a:pt x="526" y="481"/>
                  </a:lnTo>
                  <a:lnTo>
                    <a:pt x="580" y="555"/>
                  </a:lnTo>
                  <a:lnTo>
                    <a:pt x="607" y="594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7" y="630"/>
                  </a:lnTo>
                  <a:lnTo>
                    <a:pt x="637" y="630"/>
                  </a:lnTo>
                  <a:lnTo>
                    <a:pt x="610" y="593"/>
                  </a:lnTo>
                  <a:lnTo>
                    <a:pt x="583" y="555"/>
                  </a:lnTo>
                  <a:lnTo>
                    <a:pt x="529" y="481"/>
                  </a:lnTo>
                  <a:lnTo>
                    <a:pt x="501" y="445"/>
                  </a:lnTo>
                  <a:lnTo>
                    <a:pt x="473" y="411"/>
                  </a:lnTo>
                  <a:lnTo>
                    <a:pt x="442" y="376"/>
                  </a:lnTo>
                  <a:lnTo>
                    <a:pt x="410" y="344"/>
                  </a:lnTo>
                  <a:lnTo>
                    <a:pt x="410" y="344"/>
                  </a:lnTo>
                  <a:lnTo>
                    <a:pt x="369" y="306"/>
                  </a:lnTo>
                  <a:lnTo>
                    <a:pt x="327" y="270"/>
                  </a:lnTo>
                  <a:lnTo>
                    <a:pt x="243" y="197"/>
                  </a:lnTo>
                  <a:lnTo>
                    <a:pt x="243" y="197"/>
                  </a:lnTo>
                  <a:lnTo>
                    <a:pt x="166" y="128"/>
                  </a:lnTo>
                  <a:lnTo>
                    <a:pt x="128" y="93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66" y="44"/>
                  </a:lnTo>
                  <a:lnTo>
                    <a:pt x="4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Freeform 220">
              <a:extLst>
                <a:ext uri="{FF2B5EF4-FFF2-40B4-BE49-F238E27FC236}">
                  <a16:creationId xmlns:a16="http://schemas.microsoft.com/office/drawing/2014/main" id="{1B6C90FF-CD38-0357-6E57-2893145F0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" y="348"/>
              <a:ext cx="319" cy="316"/>
            </a:xfrm>
            <a:custGeom>
              <a:avLst/>
              <a:gdLst>
                <a:gd name="T0" fmla="*/ 0 w 637"/>
                <a:gd name="T1" fmla="*/ 0 h 631"/>
                <a:gd name="T2" fmla="*/ 0 w 637"/>
                <a:gd name="T3" fmla="*/ 0 h 631"/>
                <a:gd name="T4" fmla="*/ 42 w 637"/>
                <a:gd name="T5" fmla="*/ 28 h 631"/>
                <a:gd name="T6" fmla="*/ 83 w 637"/>
                <a:gd name="T7" fmla="*/ 58 h 631"/>
                <a:gd name="T8" fmla="*/ 83 w 637"/>
                <a:gd name="T9" fmla="*/ 58 h 631"/>
                <a:gd name="T10" fmla="*/ 124 w 637"/>
                <a:gd name="T11" fmla="*/ 91 h 631"/>
                <a:gd name="T12" fmla="*/ 163 w 637"/>
                <a:gd name="T13" fmla="*/ 125 h 631"/>
                <a:gd name="T14" fmla="*/ 238 w 637"/>
                <a:gd name="T15" fmla="*/ 194 h 631"/>
                <a:gd name="T16" fmla="*/ 238 w 637"/>
                <a:gd name="T17" fmla="*/ 194 h 631"/>
                <a:gd name="T18" fmla="*/ 323 w 637"/>
                <a:gd name="T19" fmla="*/ 266 h 631"/>
                <a:gd name="T20" fmla="*/ 364 w 637"/>
                <a:gd name="T21" fmla="*/ 303 h 631"/>
                <a:gd name="T22" fmla="*/ 405 w 637"/>
                <a:gd name="T23" fmla="*/ 340 h 631"/>
                <a:gd name="T24" fmla="*/ 405 w 637"/>
                <a:gd name="T25" fmla="*/ 340 h 631"/>
                <a:gd name="T26" fmla="*/ 438 w 637"/>
                <a:gd name="T27" fmla="*/ 374 h 631"/>
                <a:gd name="T28" fmla="*/ 469 w 637"/>
                <a:gd name="T29" fmla="*/ 408 h 631"/>
                <a:gd name="T30" fmla="*/ 498 w 637"/>
                <a:gd name="T31" fmla="*/ 444 h 631"/>
                <a:gd name="T32" fmla="*/ 526 w 637"/>
                <a:gd name="T33" fmla="*/ 481 h 631"/>
                <a:gd name="T34" fmla="*/ 580 w 637"/>
                <a:gd name="T35" fmla="*/ 555 h 631"/>
                <a:gd name="T36" fmla="*/ 607 w 637"/>
                <a:gd name="T37" fmla="*/ 594 h 631"/>
                <a:gd name="T38" fmla="*/ 635 w 637"/>
                <a:gd name="T39" fmla="*/ 631 h 631"/>
                <a:gd name="T40" fmla="*/ 635 w 637"/>
                <a:gd name="T41" fmla="*/ 631 h 631"/>
                <a:gd name="T42" fmla="*/ 635 w 637"/>
                <a:gd name="T43" fmla="*/ 631 h 631"/>
                <a:gd name="T44" fmla="*/ 637 w 637"/>
                <a:gd name="T45" fmla="*/ 630 h 631"/>
                <a:gd name="T46" fmla="*/ 637 w 637"/>
                <a:gd name="T47" fmla="*/ 630 h 631"/>
                <a:gd name="T48" fmla="*/ 610 w 637"/>
                <a:gd name="T49" fmla="*/ 593 h 631"/>
                <a:gd name="T50" fmla="*/ 583 w 637"/>
                <a:gd name="T51" fmla="*/ 555 h 631"/>
                <a:gd name="T52" fmla="*/ 529 w 637"/>
                <a:gd name="T53" fmla="*/ 481 h 631"/>
                <a:gd name="T54" fmla="*/ 501 w 637"/>
                <a:gd name="T55" fmla="*/ 445 h 631"/>
                <a:gd name="T56" fmla="*/ 473 w 637"/>
                <a:gd name="T57" fmla="*/ 411 h 631"/>
                <a:gd name="T58" fmla="*/ 442 w 637"/>
                <a:gd name="T59" fmla="*/ 376 h 631"/>
                <a:gd name="T60" fmla="*/ 410 w 637"/>
                <a:gd name="T61" fmla="*/ 344 h 631"/>
                <a:gd name="T62" fmla="*/ 410 w 637"/>
                <a:gd name="T63" fmla="*/ 344 h 631"/>
                <a:gd name="T64" fmla="*/ 369 w 637"/>
                <a:gd name="T65" fmla="*/ 306 h 631"/>
                <a:gd name="T66" fmla="*/ 327 w 637"/>
                <a:gd name="T67" fmla="*/ 270 h 631"/>
                <a:gd name="T68" fmla="*/ 243 w 637"/>
                <a:gd name="T69" fmla="*/ 197 h 631"/>
                <a:gd name="T70" fmla="*/ 243 w 637"/>
                <a:gd name="T71" fmla="*/ 197 h 631"/>
                <a:gd name="T72" fmla="*/ 166 w 637"/>
                <a:gd name="T73" fmla="*/ 128 h 631"/>
                <a:gd name="T74" fmla="*/ 128 w 637"/>
                <a:gd name="T75" fmla="*/ 93 h 631"/>
                <a:gd name="T76" fmla="*/ 88 w 637"/>
                <a:gd name="T77" fmla="*/ 61 h 631"/>
                <a:gd name="T78" fmla="*/ 88 w 637"/>
                <a:gd name="T79" fmla="*/ 61 h 631"/>
                <a:gd name="T80" fmla="*/ 66 w 637"/>
                <a:gd name="T81" fmla="*/ 44 h 631"/>
                <a:gd name="T82" fmla="*/ 45 w 637"/>
                <a:gd name="T83" fmla="*/ 29 h 631"/>
                <a:gd name="T84" fmla="*/ 0 w 637"/>
                <a:gd name="T8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7" h="631">
                  <a:moveTo>
                    <a:pt x="0" y="0"/>
                  </a:moveTo>
                  <a:lnTo>
                    <a:pt x="0" y="0"/>
                  </a:lnTo>
                  <a:lnTo>
                    <a:pt x="42" y="28"/>
                  </a:lnTo>
                  <a:lnTo>
                    <a:pt x="83" y="58"/>
                  </a:lnTo>
                  <a:lnTo>
                    <a:pt x="83" y="58"/>
                  </a:lnTo>
                  <a:lnTo>
                    <a:pt x="124" y="91"/>
                  </a:lnTo>
                  <a:lnTo>
                    <a:pt x="163" y="125"/>
                  </a:lnTo>
                  <a:lnTo>
                    <a:pt x="238" y="194"/>
                  </a:lnTo>
                  <a:lnTo>
                    <a:pt x="238" y="194"/>
                  </a:lnTo>
                  <a:lnTo>
                    <a:pt x="323" y="266"/>
                  </a:lnTo>
                  <a:lnTo>
                    <a:pt x="364" y="303"/>
                  </a:lnTo>
                  <a:lnTo>
                    <a:pt x="405" y="340"/>
                  </a:lnTo>
                  <a:lnTo>
                    <a:pt x="405" y="340"/>
                  </a:lnTo>
                  <a:lnTo>
                    <a:pt x="438" y="374"/>
                  </a:lnTo>
                  <a:lnTo>
                    <a:pt x="469" y="408"/>
                  </a:lnTo>
                  <a:lnTo>
                    <a:pt x="498" y="444"/>
                  </a:lnTo>
                  <a:lnTo>
                    <a:pt x="526" y="481"/>
                  </a:lnTo>
                  <a:lnTo>
                    <a:pt x="580" y="555"/>
                  </a:lnTo>
                  <a:lnTo>
                    <a:pt x="607" y="594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5" y="631"/>
                  </a:lnTo>
                  <a:lnTo>
                    <a:pt x="637" y="630"/>
                  </a:lnTo>
                  <a:lnTo>
                    <a:pt x="637" y="630"/>
                  </a:lnTo>
                  <a:lnTo>
                    <a:pt x="610" y="593"/>
                  </a:lnTo>
                  <a:lnTo>
                    <a:pt x="583" y="555"/>
                  </a:lnTo>
                  <a:lnTo>
                    <a:pt x="529" y="481"/>
                  </a:lnTo>
                  <a:lnTo>
                    <a:pt x="501" y="445"/>
                  </a:lnTo>
                  <a:lnTo>
                    <a:pt x="473" y="411"/>
                  </a:lnTo>
                  <a:lnTo>
                    <a:pt x="442" y="376"/>
                  </a:lnTo>
                  <a:lnTo>
                    <a:pt x="410" y="344"/>
                  </a:lnTo>
                  <a:lnTo>
                    <a:pt x="410" y="344"/>
                  </a:lnTo>
                  <a:lnTo>
                    <a:pt x="369" y="306"/>
                  </a:lnTo>
                  <a:lnTo>
                    <a:pt x="327" y="270"/>
                  </a:lnTo>
                  <a:lnTo>
                    <a:pt x="243" y="197"/>
                  </a:lnTo>
                  <a:lnTo>
                    <a:pt x="243" y="197"/>
                  </a:lnTo>
                  <a:lnTo>
                    <a:pt x="166" y="128"/>
                  </a:lnTo>
                  <a:lnTo>
                    <a:pt x="128" y="93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66" y="44"/>
                  </a:lnTo>
                  <a:lnTo>
                    <a:pt x="45" y="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Freeform 221">
              <a:extLst>
                <a:ext uri="{FF2B5EF4-FFF2-40B4-BE49-F238E27FC236}">
                  <a16:creationId xmlns:a16="http://schemas.microsoft.com/office/drawing/2014/main" id="{360B2ED1-19A5-AC11-7E5D-648B51D2C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259"/>
              <a:ext cx="1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Freeform 222">
              <a:extLst>
                <a:ext uri="{FF2B5EF4-FFF2-40B4-BE49-F238E27FC236}">
                  <a16:creationId xmlns:a16="http://schemas.microsoft.com/office/drawing/2014/main" id="{E31D1D8A-2D15-158B-FDA7-A7AD0EA77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259"/>
              <a:ext cx="1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Rectangle 223">
              <a:extLst>
                <a:ext uri="{FF2B5EF4-FFF2-40B4-BE49-F238E27FC236}">
                  <a16:creationId xmlns:a16="http://schemas.microsoft.com/office/drawing/2014/main" id="{F9FBFEC0-6301-8F00-1437-90AB791D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66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Freeform 224">
              <a:extLst>
                <a:ext uri="{FF2B5EF4-FFF2-40B4-BE49-F238E27FC236}">
                  <a16:creationId xmlns:a16="http://schemas.microsoft.com/office/drawing/2014/main" id="{997864F3-7198-215C-43F9-FE9A76478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" y="664"/>
              <a:ext cx="0" cy="0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Freeform 225">
              <a:extLst>
                <a:ext uri="{FF2B5EF4-FFF2-40B4-BE49-F238E27FC236}">
                  <a16:creationId xmlns:a16="http://schemas.microsoft.com/office/drawing/2014/main" id="{25CEBD8F-FD90-393F-DF8F-1AD2396ED1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9" y="3515"/>
              <a:ext cx="690" cy="662"/>
            </a:xfrm>
            <a:custGeom>
              <a:avLst/>
              <a:gdLst>
                <a:gd name="T0" fmla="*/ 1351 w 1378"/>
                <a:gd name="T1" fmla="*/ 679 h 1323"/>
                <a:gd name="T2" fmla="*/ 1351 w 1378"/>
                <a:gd name="T3" fmla="*/ 679 h 1323"/>
                <a:gd name="T4" fmla="*/ 1351 w 1378"/>
                <a:gd name="T5" fmla="*/ 679 h 1323"/>
                <a:gd name="T6" fmla="*/ 1378 w 1378"/>
                <a:gd name="T7" fmla="*/ 676 h 1323"/>
                <a:gd name="T8" fmla="*/ 1351 w 1378"/>
                <a:gd name="T9" fmla="*/ 679 h 1323"/>
                <a:gd name="T10" fmla="*/ 1365 w 1378"/>
                <a:gd name="T11" fmla="*/ 679 h 1323"/>
                <a:gd name="T12" fmla="*/ 1378 w 1378"/>
                <a:gd name="T13" fmla="*/ 676 h 1323"/>
                <a:gd name="T14" fmla="*/ 1012 w 1378"/>
                <a:gd name="T15" fmla="*/ 434 h 1323"/>
                <a:gd name="T16" fmla="*/ 1012 w 1378"/>
                <a:gd name="T17" fmla="*/ 434 h 1323"/>
                <a:gd name="T18" fmla="*/ 1012 w 1378"/>
                <a:gd name="T19" fmla="*/ 434 h 1323"/>
                <a:gd name="T20" fmla="*/ 1141 w 1378"/>
                <a:gd name="T21" fmla="*/ 417 h 1323"/>
                <a:gd name="T22" fmla="*/ 1078 w 1378"/>
                <a:gd name="T23" fmla="*/ 429 h 1323"/>
                <a:gd name="T24" fmla="*/ 1012 w 1378"/>
                <a:gd name="T25" fmla="*/ 434 h 1323"/>
                <a:gd name="T26" fmla="*/ 1045 w 1378"/>
                <a:gd name="T27" fmla="*/ 433 h 1323"/>
                <a:gd name="T28" fmla="*/ 1111 w 1378"/>
                <a:gd name="T29" fmla="*/ 424 h 1323"/>
                <a:gd name="T30" fmla="*/ 1144 w 1378"/>
                <a:gd name="T31" fmla="*/ 416 h 1323"/>
                <a:gd name="T32" fmla="*/ 1141 w 1378"/>
                <a:gd name="T33" fmla="*/ 417 h 1323"/>
                <a:gd name="T34" fmla="*/ 1144 w 1378"/>
                <a:gd name="T35" fmla="*/ 416 h 1323"/>
                <a:gd name="T36" fmla="*/ 900 w 1378"/>
                <a:gd name="T37" fmla="*/ 410 h 1323"/>
                <a:gd name="T38" fmla="*/ 900 w 1378"/>
                <a:gd name="T39" fmla="*/ 410 h 1323"/>
                <a:gd name="T40" fmla="*/ 900 w 1378"/>
                <a:gd name="T41" fmla="*/ 410 h 1323"/>
                <a:gd name="T42" fmla="*/ 898 w 1378"/>
                <a:gd name="T43" fmla="*/ 408 h 1323"/>
                <a:gd name="T44" fmla="*/ 899 w 1378"/>
                <a:gd name="T45" fmla="*/ 408 h 1323"/>
                <a:gd name="T46" fmla="*/ 602 w 1378"/>
                <a:gd name="T47" fmla="*/ 206 h 1323"/>
                <a:gd name="T48" fmla="*/ 602 w 1378"/>
                <a:gd name="T49" fmla="*/ 206 h 1323"/>
                <a:gd name="T50" fmla="*/ 602 w 1378"/>
                <a:gd name="T51" fmla="*/ 206 h 1323"/>
                <a:gd name="T52" fmla="*/ 566 w 1378"/>
                <a:gd name="T53" fmla="*/ 204 h 1323"/>
                <a:gd name="T54" fmla="*/ 569 w 1378"/>
                <a:gd name="T55" fmla="*/ 204 h 1323"/>
                <a:gd name="T56" fmla="*/ 566 w 1378"/>
                <a:gd name="T57" fmla="*/ 204 h 1323"/>
                <a:gd name="T58" fmla="*/ 710 w 1378"/>
                <a:gd name="T59" fmla="*/ 195 h 1323"/>
                <a:gd name="T60" fmla="*/ 657 w 1378"/>
                <a:gd name="T61" fmla="*/ 202 h 1323"/>
                <a:gd name="T62" fmla="*/ 602 w 1378"/>
                <a:gd name="T63" fmla="*/ 206 h 1323"/>
                <a:gd name="T64" fmla="*/ 629 w 1378"/>
                <a:gd name="T65" fmla="*/ 205 h 1323"/>
                <a:gd name="T66" fmla="*/ 684 w 1378"/>
                <a:gd name="T67" fmla="*/ 198 h 1323"/>
                <a:gd name="T68" fmla="*/ 717 w 1378"/>
                <a:gd name="T69" fmla="*/ 193 h 1323"/>
                <a:gd name="T70" fmla="*/ 717 w 1378"/>
                <a:gd name="T71" fmla="*/ 193 h 1323"/>
                <a:gd name="T72" fmla="*/ 717 w 1378"/>
                <a:gd name="T73" fmla="*/ 193 h 1323"/>
                <a:gd name="T74" fmla="*/ 744 w 1378"/>
                <a:gd name="T75" fmla="*/ 184 h 1323"/>
                <a:gd name="T76" fmla="*/ 744 w 1378"/>
                <a:gd name="T77" fmla="*/ 184 h 1323"/>
                <a:gd name="T78" fmla="*/ 807 w 1378"/>
                <a:gd name="T79" fmla="*/ 168 h 1323"/>
                <a:gd name="T80" fmla="*/ 790 w 1378"/>
                <a:gd name="T81" fmla="*/ 169 h 1323"/>
                <a:gd name="T82" fmla="*/ 744 w 1378"/>
                <a:gd name="T83" fmla="*/ 184 h 1323"/>
                <a:gd name="T84" fmla="*/ 775 w 1378"/>
                <a:gd name="T85" fmla="*/ 174 h 1323"/>
                <a:gd name="T86" fmla="*/ 807 w 1378"/>
                <a:gd name="T87" fmla="*/ 168 h 1323"/>
                <a:gd name="T88" fmla="*/ 465 w 1378"/>
                <a:gd name="T89" fmla="*/ 0 h 1323"/>
                <a:gd name="T90" fmla="*/ 437 w 1378"/>
                <a:gd name="T91" fmla="*/ 38 h 1323"/>
                <a:gd name="T92" fmla="*/ 0 w 1378"/>
                <a:gd name="T93" fmla="*/ 1323 h 1323"/>
                <a:gd name="T94" fmla="*/ 6 w 1378"/>
                <a:gd name="T95" fmla="*/ 1323 h 1323"/>
                <a:gd name="T96" fmla="*/ 141 w 1378"/>
                <a:gd name="T97" fmla="*/ 925 h 1323"/>
                <a:gd name="T98" fmla="*/ 466 w 1378"/>
                <a:gd name="T99" fmla="*/ 13 h 1323"/>
                <a:gd name="T100" fmla="*/ 465 w 1378"/>
                <a:gd name="T101" fmla="*/ 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8" h="1323">
                  <a:moveTo>
                    <a:pt x="1351" y="679"/>
                  </a:move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51" y="679"/>
                  </a:lnTo>
                  <a:close/>
                  <a:moveTo>
                    <a:pt x="1378" y="676"/>
                  </a:moveTo>
                  <a:lnTo>
                    <a:pt x="1378" y="676"/>
                  </a:lnTo>
                  <a:lnTo>
                    <a:pt x="1365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65" y="679"/>
                  </a:lnTo>
                  <a:lnTo>
                    <a:pt x="1378" y="676"/>
                  </a:lnTo>
                  <a:lnTo>
                    <a:pt x="1378" y="676"/>
                  </a:lnTo>
                  <a:close/>
                  <a:moveTo>
                    <a:pt x="1012" y="434"/>
                  </a:move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12" y="434"/>
                  </a:lnTo>
                  <a:close/>
                  <a:moveTo>
                    <a:pt x="1141" y="417"/>
                  </a:moveTo>
                  <a:lnTo>
                    <a:pt x="1141" y="417"/>
                  </a:lnTo>
                  <a:lnTo>
                    <a:pt x="1111" y="424"/>
                  </a:lnTo>
                  <a:lnTo>
                    <a:pt x="1078" y="429"/>
                  </a:lnTo>
                  <a:lnTo>
                    <a:pt x="1045" y="433"/>
                  </a:lnTo>
                  <a:lnTo>
                    <a:pt x="1012" y="434"/>
                  </a:lnTo>
                  <a:lnTo>
                    <a:pt x="1012" y="434"/>
                  </a:lnTo>
                  <a:lnTo>
                    <a:pt x="1045" y="433"/>
                  </a:lnTo>
                  <a:lnTo>
                    <a:pt x="1078" y="429"/>
                  </a:lnTo>
                  <a:lnTo>
                    <a:pt x="1111" y="424"/>
                  </a:lnTo>
                  <a:lnTo>
                    <a:pt x="1141" y="417"/>
                  </a:lnTo>
                  <a:close/>
                  <a:moveTo>
                    <a:pt x="1144" y="416"/>
                  </a:moveTo>
                  <a:lnTo>
                    <a:pt x="1144" y="416"/>
                  </a:lnTo>
                  <a:lnTo>
                    <a:pt x="1141" y="417"/>
                  </a:lnTo>
                  <a:lnTo>
                    <a:pt x="1141" y="417"/>
                  </a:lnTo>
                  <a:lnTo>
                    <a:pt x="1144" y="416"/>
                  </a:lnTo>
                  <a:lnTo>
                    <a:pt x="1144" y="416"/>
                  </a:lnTo>
                  <a:close/>
                  <a:moveTo>
                    <a:pt x="900" y="410"/>
                  </a:moveTo>
                  <a:lnTo>
                    <a:pt x="900" y="410"/>
                  </a:lnTo>
                  <a:lnTo>
                    <a:pt x="900" y="410"/>
                  </a:lnTo>
                  <a:lnTo>
                    <a:pt x="900" y="410"/>
                  </a:lnTo>
                  <a:lnTo>
                    <a:pt x="900" y="410"/>
                  </a:lnTo>
                  <a:close/>
                  <a:moveTo>
                    <a:pt x="898" y="408"/>
                  </a:moveTo>
                  <a:lnTo>
                    <a:pt x="898" y="408"/>
                  </a:lnTo>
                  <a:lnTo>
                    <a:pt x="899" y="408"/>
                  </a:lnTo>
                  <a:lnTo>
                    <a:pt x="899" y="408"/>
                  </a:lnTo>
                  <a:lnTo>
                    <a:pt x="898" y="408"/>
                  </a:lnTo>
                  <a:close/>
                  <a:moveTo>
                    <a:pt x="602" y="206"/>
                  </a:move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02" y="206"/>
                  </a:lnTo>
                  <a:close/>
                  <a:moveTo>
                    <a:pt x="566" y="204"/>
                  </a:moveTo>
                  <a:lnTo>
                    <a:pt x="566" y="204"/>
                  </a:lnTo>
                  <a:lnTo>
                    <a:pt x="569" y="204"/>
                  </a:lnTo>
                  <a:lnTo>
                    <a:pt x="569" y="204"/>
                  </a:lnTo>
                  <a:lnTo>
                    <a:pt x="566" y="204"/>
                  </a:lnTo>
                  <a:close/>
                  <a:moveTo>
                    <a:pt x="710" y="195"/>
                  </a:moveTo>
                  <a:lnTo>
                    <a:pt x="710" y="195"/>
                  </a:lnTo>
                  <a:lnTo>
                    <a:pt x="684" y="198"/>
                  </a:lnTo>
                  <a:lnTo>
                    <a:pt x="657" y="202"/>
                  </a:lnTo>
                  <a:lnTo>
                    <a:pt x="629" y="205"/>
                  </a:lnTo>
                  <a:lnTo>
                    <a:pt x="602" y="206"/>
                  </a:lnTo>
                  <a:lnTo>
                    <a:pt x="602" y="206"/>
                  </a:lnTo>
                  <a:lnTo>
                    <a:pt x="629" y="205"/>
                  </a:lnTo>
                  <a:lnTo>
                    <a:pt x="657" y="202"/>
                  </a:lnTo>
                  <a:lnTo>
                    <a:pt x="684" y="198"/>
                  </a:lnTo>
                  <a:lnTo>
                    <a:pt x="710" y="195"/>
                  </a:lnTo>
                  <a:close/>
                  <a:moveTo>
                    <a:pt x="717" y="193"/>
                  </a:moveTo>
                  <a:lnTo>
                    <a:pt x="717" y="193"/>
                  </a:lnTo>
                  <a:lnTo>
                    <a:pt x="717" y="193"/>
                  </a:lnTo>
                  <a:lnTo>
                    <a:pt x="717" y="193"/>
                  </a:lnTo>
                  <a:lnTo>
                    <a:pt x="717" y="193"/>
                  </a:lnTo>
                  <a:close/>
                  <a:moveTo>
                    <a:pt x="744" y="184"/>
                  </a:moveTo>
                  <a:lnTo>
                    <a:pt x="744" y="184"/>
                  </a:lnTo>
                  <a:lnTo>
                    <a:pt x="744" y="184"/>
                  </a:lnTo>
                  <a:lnTo>
                    <a:pt x="744" y="184"/>
                  </a:lnTo>
                  <a:lnTo>
                    <a:pt x="744" y="184"/>
                  </a:lnTo>
                  <a:close/>
                  <a:moveTo>
                    <a:pt x="807" y="168"/>
                  </a:moveTo>
                  <a:lnTo>
                    <a:pt x="807" y="168"/>
                  </a:lnTo>
                  <a:lnTo>
                    <a:pt x="790" y="169"/>
                  </a:lnTo>
                  <a:lnTo>
                    <a:pt x="775" y="174"/>
                  </a:lnTo>
                  <a:lnTo>
                    <a:pt x="744" y="184"/>
                  </a:lnTo>
                  <a:lnTo>
                    <a:pt x="744" y="184"/>
                  </a:lnTo>
                  <a:lnTo>
                    <a:pt x="775" y="174"/>
                  </a:lnTo>
                  <a:lnTo>
                    <a:pt x="790" y="169"/>
                  </a:lnTo>
                  <a:lnTo>
                    <a:pt x="807" y="168"/>
                  </a:lnTo>
                  <a:lnTo>
                    <a:pt x="807" y="168"/>
                  </a:lnTo>
                  <a:close/>
                  <a:moveTo>
                    <a:pt x="465" y="0"/>
                  </a:moveTo>
                  <a:lnTo>
                    <a:pt x="451" y="22"/>
                  </a:lnTo>
                  <a:lnTo>
                    <a:pt x="437" y="3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6" y="1323"/>
                  </a:lnTo>
                  <a:lnTo>
                    <a:pt x="6" y="1323"/>
                  </a:lnTo>
                  <a:lnTo>
                    <a:pt x="141" y="925"/>
                  </a:lnTo>
                  <a:lnTo>
                    <a:pt x="141" y="925"/>
                  </a:lnTo>
                  <a:lnTo>
                    <a:pt x="442" y="42"/>
                  </a:lnTo>
                  <a:lnTo>
                    <a:pt x="466" y="13"/>
                  </a:lnTo>
                  <a:lnTo>
                    <a:pt x="466" y="1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Freeform 226">
              <a:extLst>
                <a:ext uri="{FF2B5EF4-FFF2-40B4-BE49-F238E27FC236}">
                  <a16:creationId xmlns:a16="http://schemas.microsoft.com/office/drawing/2014/main" id="{FD25A6F8-41E2-3B7D-5FEF-38F945573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Freeform 227">
              <a:extLst>
                <a:ext uri="{FF2B5EF4-FFF2-40B4-BE49-F238E27FC236}">
                  <a16:creationId xmlns:a16="http://schemas.microsoft.com/office/drawing/2014/main" id="{E0DF55BE-4D36-7746-A719-CAFB83537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853"/>
              <a:ext cx="14" cy="1"/>
            </a:xfrm>
            <a:custGeom>
              <a:avLst/>
              <a:gdLst>
                <a:gd name="T0" fmla="*/ 27 w 27"/>
                <a:gd name="T1" fmla="*/ 0 h 3"/>
                <a:gd name="T2" fmla="*/ 27 w 27"/>
                <a:gd name="T3" fmla="*/ 0 h 3"/>
                <a:gd name="T4" fmla="*/ 14 w 27"/>
                <a:gd name="T5" fmla="*/ 3 h 3"/>
                <a:gd name="T6" fmla="*/ 0 w 27"/>
                <a:gd name="T7" fmla="*/ 3 h 3"/>
                <a:gd name="T8" fmla="*/ 0 w 27"/>
                <a:gd name="T9" fmla="*/ 3 h 3"/>
                <a:gd name="T10" fmla="*/ 14 w 27"/>
                <a:gd name="T11" fmla="*/ 3 h 3"/>
                <a:gd name="T12" fmla="*/ 27 w 27"/>
                <a:gd name="T13" fmla="*/ 0 h 3"/>
                <a:gd name="T14" fmla="*/ 27 w 2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">
                  <a:moveTo>
                    <a:pt x="27" y="0"/>
                  </a:moveTo>
                  <a:lnTo>
                    <a:pt x="27" y="0"/>
                  </a:lnTo>
                  <a:lnTo>
                    <a:pt x="14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4" y="3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Freeform 228">
              <a:extLst>
                <a:ext uri="{FF2B5EF4-FFF2-40B4-BE49-F238E27FC236}">
                  <a16:creationId xmlns:a16="http://schemas.microsoft.com/office/drawing/2014/main" id="{9C81CF20-5708-A988-2C81-0BF91FA92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37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2" name="Freeform 229">
              <a:extLst>
                <a:ext uri="{FF2B5EF4-FFF2-40B4-BE49-F238E27FC236}">
                  <a16:creationId xmlns:a16="http://schemas.microsoft.com/office/drawing/2014/main" id="{7E5ACFE0-2225-B117-53E0-53B15BEDF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3724"/>
              <a:ext cx="65" cy="8"/>
            </a:xfrm>
            <a:custGeom>
              <a:avLst/>
              <a:gdLst>
                <a:gd name="T0" fmla="*/ 129 w 129"/>
                <a:gd name="T1" fmla="*/ 0 h 17"/>
                <a:gd name="T2" fmla="*/ 129 w 129"/>
                <a:gd name="T3" fmla="*/ 0 h 17"/>
                <a:gd name="T4" fmla="*/ 99 w 129"/>
                <a:gd name="T5" fmla="*/ 7 h 17"/>
                <a:gd name="T6" fmla="*/ 66 w 129"/>
                <a:gd name="T7" fmla="*/ 12 h 17"/>
                <a:gd name="T8" fmla="*/ 33 w 129"/>
                <a:gd name="T9" fmla="*/ 16 h 17"/>
                <a:gd name="T10" fmla="*/ 0 w 129"/>
                <a:gd name="T11" fmla="*/ 17 h 17"/>
                <a:gd name="T12" fmla="*/ 0 w 129"/>
                <a:gd name="T13" fmla="*/ 17 h 17"/>
                <a:gd name="T14" fmla="*/ 33 w 129"/>
                <a:gd name="T15" fmla="*/ 16 h 17"/>
                <a:gd name="T16" fmla="*/ 66 w 129"/>
                <a:gd name="T17" fmla="*/ 12 h 17"/>
                <a:gd name="T18" fmla="*/ 99 w 129"/>
                <a:gd name="T19" fmla="*/ 7 h 17"/>
                <a:gd name="T20" fmla="*/ 129 w 12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7">
                  <a:moveTo>
                    <a:pt x="129" y="0"/>
                  </a:moveTo>
                  <a:lnTo>
                    <a:pt x="129" y="0"/>
                  </a:lnTo>
                  <a:lnTo>
                    <a:pt x="99" y="7"/>
                  </a:lnTo>
                  <a:lnTo>
                    <a:pt x="66" y="12"/>
                  </a:lnTo>
                  <a:lnTo>
                    <a:pt x="33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33" y="16"/>
                  </a:lnTo>
                  <a:lnTo>
                    <a:pt x="66" y="12"/>
                  </a:lnTo>
                  <a:lnTo>
                    <a:pt x="99" y="7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3" name="Freeform 230">
              <a:extLst>
                <a:ext uri="{FF2B5EF4-FFF2-40B4-BE49-F238E27FC236}">
                  <a16:creationId xmlns:a16="http://schemas.microsoft.com/office/drawing/2014/main" id="{A7496E0E-6CBC-3A7A-AD57-FE07401B7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3723"/>
              <a:ext cx="1" cy="1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0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4" name="Rectangle 231">
              <a:extLst>
                <a:ext uri="{FF2B5EF4-FFF2-40B4-BE49-F238E27FC236}">
                  <a16:creationId xmlns:a16="http://schemas.microsoft.com/office/drawing/2014/main" id="{3EBC19D8-8AB8-CDE5-5C59-85AA0C08C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720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5" name="Rectangle 232">
              <a:extLst>
                <a:ext uri="{FF2B5EF4-FFF2-40B4-BE49-F238E27FC236}">
                  <a16:creationId xmlns:a16="http://schemas.microsoft.com/office/drawing/2014/main" id="{4C32BD61-4673-3568-4312-27BBBD752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71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6" name="Freeform 233">
              <a:extLst>
                <a:ext uri="{FF2B5EF4-FFF2-40B4-BE49-F238E27FC236}">
                  <a16:creationId xmlns:a16="http://schemas.microsoft.com/office/drawing/2014/main" id="{5FBED2D5-15E6-D5A4-A3F2-83F5D6A10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6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7" name="Rectangle 234">
              <a:extLst>
                <a:ext uri="{FF2B5EF4-FFF2-40B4-BE49-F238E27FC236}">
                  <a16:creationId xmlns:a16="http://schemas.microsoft.com/office/drawing/2014/main" id="{2FA10078-8D60-1F69-83E2-C3F7E4A8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361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8" name="Freeform 235">
              <a:extLst>
                <a:ext uri="{FF2B5EF4-FFF2-40B4-BE49-F238E27FC236}">
                  <a16:creationId xmlns:a16="http://schemas.microsoft.com/office/drawing/2014/main" id="{25787343-D608-444F-A66A-15039146E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612"/>
              <a:ext cx="54" cy="6"/>
            </a:xfrm>
            <a:custGeom>
              <a:avLst/>
              <a:gdLst>
                <a:gd name="T0" fmla="*/ 108 w 108"/>
                <a:gd name="T1" fmla="*/ 0 h 11"/>
                <a:gd name="T2" fmla="*/ 108 w 108"/>
                <a:gd name="T3" fmla="*/ 0 h 11"/>
                <a:gd name="T4" fmla="*/ 82 w 108"/>
                <a:gd name="T5" fmla="*/ 3 h 11"/>
                <a:gd name="T6" fmla="*/ 55 w 108"/>
                <a:gd name="T7" fmla="*/ 7 h 11"/>
                <a:gd name="T8" fmla="*/ 27 w 108"/>
                <a:gd name="T9" fmla="*/ 10 h 11"/>
                <a:gd name="T10" fmla="*/ 0 w 108"/>
                <a:gd name="T11" fmla="*/ 11 h 11"/>
                <a:gd name="T12" fmla="*/ 0 w 108"/>
                <a:gd name="T13" fmla="*/ 11 h 11"/>
                <a:gd name="T14" fmla="*/ 27 w 108"/>
                <a:gd name="T15" fmla="*/ 10 h 11"/>
                <a:gd name="T16" fmla="*/ 55 w 108"/>
                <a:gd name="T17" fmla="*/ 7 h 11"/>
                <a:gd name="T18" fmla="*/ 82 w 108"/>
                <a:gd name="T19" fmla="*/ 3 h 11"/>
                <a:gd name="T20" fmla="*/ 108 w 108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1">
                  <a:moveTo>
                    <a:pt x="108" y="0"/>
                  </a:moveTo>
                  <a:lnTo>
                    <a:pt x="108" y="0"/>
                  </a:lnTo>
                  <a:lnTo>
                    <a:pt x="82" y="3"/>
                  </a:lnTo>
                  <a:lnTo>
                    <a:pt x="55" y="7"/>
                  </a:lnTo>
                  <a:lnTo>
                    <a:pt x="27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7" y="10"/>
                  </a:lnTo>
                  <a:lnTo>
                    <a:pt x="55" y="7"/>
                  </a:lnTo>
                  <a:lnTo>
                    <a:pt x="82" y="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9" name="Rectangle 236">
              <a:extLst>
                <a:ext uri="{FF2B5EF4-FFF2-40B4-BE49-F238E27FC236}">
                  <a16:creationId xmlns:a16="http://schemas.microsoft.com/office/drawing/2014/main" id="{72CCD751-0172-1A0D-BDF7-B71CE521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61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0" name="Rectangle 237">
              <a:extLst>
                <a:ext uri="{FF2B5EF4-FFF2-40B4-BE49-F238E27FC236}">
                  <a16:creationId xmlns:a16="http://schemas.microsoft.com/office/drawing/2014/main" id="{4AF84119-A78A-D43A-E592-0C4E7DFCF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" y="360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04A6BD1F-FBAF-EC0B-1997-494D2A202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3599"/>
              <a:ext cx="31" cy="8"/>
            </a:xfrm>
            <a:custGeom>
              <a:avLst/>
              <a:gdLst>
                <a:gd name="T0" fmla="*/ 63 w 63"/>
                <a:gd name="T1" fmla="*/ 0 h 16"/>
                <a:gd name="T2" fmla="*/ 63 w 63"/>
                <a:gd name="T3" fmla="*/ 0 h 16"/>
                <a:gd name="T4" fmla="*/ 46 w 63"/>
                <a:gd name="T5" fmla="*/ 1 h 16"/>
                <a:gd name="T6" fmla="*/ 31 w 63"/>
                <a:gd name="T7" fmla="*/ 6 h 16"/>
                <a:gd name="T8" fmla="*/ 0 w 63"/>
                <a:gd name="T9" fmla="*/ 16 h 16"/>
                <a:gd name="T10" fmla="*/ 0 w 63"/>
                <a:gd name="T11" fmla="*/ 16 h 16"/>
                <a:gd name="T12" fmla="*/ 31 w 63"/>
                <a:gd name="T13" fmla="*/ 6 h 16"/>
                <a:gd name="T14" fmla="*/ 46 w 63"/>
                <a:gd name="T15" fmla="*/ 1 h 16"/>
                <a:gd name="T16" fmla="*/ 63 w 63"/>
                <a:gd name="T17" fmla="*/ 0 h 16"/>
                <a:gd name="T18" fmla="*/ 63 w 63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6">
                  <a:moveTo>
                    <a:pt x="63" y="0"/>
                  </a:moveTo>
                  <a:lnTo>
                    <a:pt x="63" y="0"/>
                  </a:lnTo>
                  <a:lnTo>
                    <a:pt x="46" y="1"/>
                  </a:lnTo>
                  <a:lnTo>
                    <a:pt x="31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1" y="6"/>
                  </a:lnTo>
                  <a:lnTo>
                    <a:pt x="46" y="1"/>
                  </a:lnTo>
                  <a:lnTo>
                    <a:pt x="6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2" name="Freeform 239">
              <a:extLst>
                <a:ext uri="{FF2B5EF4-FFF2-40B4-BE49-F238E27FC236}">
                  <a16:creationId xmlns:a16="http://schemas.microsoft.com/office/drawing/2014/main" id="{FBA8A42D-28D7-9D33-07DB-AC12F8134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" y="3515"/>
              <a:ext cx="234" cy="662"/>
            </a:xfrm>
            <a:custGeom>
              <a:avLst/>
              <a:gdLst>
                <a:gd name="T0" fmla="*/ 465 w 466"/>
                <a:gd name="T1" fmla="*/ 0 h 1323"/>
                <a:gd name="T2" fmla="*/ 451 w 466"/>
                <a:gd name="T3" fmla="*/ 22 h 1323"/>
                <a:gd name="T4" fmla="*/ 437 w 466"/>
                <a:gd name="T5" fmla="*/ 38 h 1323"/>
                <a:gd name="T6" fmla="*/ 0 w 466"/>
                <a:gd name="T7" fmla="*/ 1323 h 1323"/>
                <a:gd name="T8" fmla="*/ 0 w 466"/>
                <a:gd name="T9" fmla="*/ 1323 h 1323"/>
                <a:gd name="T10" fmla="*/ 6 w 466"/>
                <a:gd name="T11" fmla="*/ 1323 h 1323"/>
                <a:gd name="T12" fmla="*/ 6 w 466"/>
                <a:gd name="T13" fmla="*/ 1323 h 1323"/>
                <a:gd name="T14" fmla="*/ 141 w 466"/>
                <a:gd name="T15" fmla="*/ 925 h 1323"/>
                <a:gd name="T16" fmla="*/ 141 w 466"/>
                <a:gd name="T17" fmla="*/ 925 h 1323"/>
                <a:gd name="T18" fmla="*/ 442 w 466"/>
                <a:gd name="T19" fmla="*/ 42 h 1323"/>
                <a:gd name="T20" fmla="*/ 466 w 466"/>
                <a:gd name="T21" fmla="*/ 13 h 1323"/>
                <a:gd name="T22" fmla="*/ 466 w 466"/>
                <a:gd name="T23" fmla="*/ 13 h 1323"/>
                <a:gd name="T24" fmla="*/ 465 w 466"/>
                <a:gd name="T25" fmla="*/ 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6" h="1323">
                  <a:moveTo>
                    <a:pt x="465" y="0"/>
                  </a:moveTo>
                  <a:lnTo>
                    <a:pt x="451" y="22"/>
                  </a:lnTo>
                  <a:lnTo>
                    <a:pt x="437" y="3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6" y="1323"/>
                  </a:lnTo>
                  <a:lnTo>
                    <a:pt x="6" y="1323"/>
                  </a:lnTo>
                  <a:lnTo>
                    <a:pt x="141" y="925"/>
                  </a:lnTo>
                  <a:lnTo>
                    <a:pt x="141" y="925"/>
                  </a:lnTo>
                  <a:lnTo>
                    <a:pt x="442" y="42"/>
                  </a:lnTo>
                  <a:lnTo>
                    <a:pt x="466" y="13"/>
                  </a:lnTo>
                  <a:lnTo>
                    <a:pt x="466" y="13"/>
                  </a:lnTo>
                  <a:lnTo>
                    <a:pt x="4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3" name="Freeform 240">
              <a:extLst>
                <a:ext uri="{FF2B5EF4-FFF2-40B4-BE49-F238E27FC236}">
                  <a16:creationId xmlns:a16="http://schemas.microsoft.com/office/drawing/2014/main" id="{2B8C9B47-FBF4-66F0-C76B-3EA2B45B17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3" y="3598"/>
              <a:ext cx="429" cy="256"/>
            </a:xfrm>
            <a:custGeom>
              <a:avLst/>
              <a:gdLst>
                <a:gd name="T0" fmla="*/ 719 w 859"/>
                <a:gd name="T1" fmla="*/ 482 h 514"/>
                <a:gd name="T2" fmla="*/ 764 w 859"/>
                <a:gd name="T3" fmla="*/ 502 h 514"/>
                <a:gd name="T4" fmla="*/ 810 w 859"/>
                <a:gd name="T5" fmla="*/ 514 h 514"/>
                <a:gd name="T6" fmla="*/ 825 w 859"/>
                <a:gd name="T7" fmla="*/ 514 h 514"/>
                <a:gd name="T8" fmla="*/ 825 w 859"/>
                <a:gd name="T9" fmla="*/ 514 h 514"/>
                <a:gd name="T10" fmla="*/ 859 w 859"/>
                <a:gd name="T11" fmla="*/ 506 h 514"/>
                <a:gd name="T12" fmla="*/ 841 w 859"/>
                <a:gd name="T13" fmla="*/ 510 h 514"/>
                <a:gd name="T14" fmla="*/ 806 w 859"/>
                <a:gd name="T15" fmla="*/ 510 h 514"/>
                <a:gd name="T16" fmla="*/ 761 w 859"/>
                <a:gd name="T17" fmla="*/ 501 h 514"/>
                <a:gd name="T18" fmla="*/ 719 w 859"/>
                <a:gd name="T19" fmla="*/ 482 h 514"/>
                <a:gd name="T20" fmla="*/ 363 w 859"/>
                <a:gd name="T21" fmla="*/ 237 h 514"/>
                <a:gd name="T22" fmla="*/ 372 w 859"/>
                <a:gd name="T23" fmla="*/ 243 h 514"/>
                <a:gd name="T24" fmla="*/ 373 w 859"/>
                <a:gd name="T25" fmla="*/ 243 h 514"/>
                <a:gd name="T26" fmla="*/ 374 w 859"/>
                <a:gd name="T27" fmla="*/ 245 h 514"/>
                <a:gd name="T28" fmla="*/ 399 w 859"/>
                <a:gd name="T29" fmla="*/ 256 h 514"/>
                <a:gd name="T30" fmla="*/ 441 w 859"/>
                <a:gd name="T31" fmla="*/ 267 h 514"/>
                <a:gd name="T32" fmla="*/ 486 w 859"/>
                <a:gd name="T33" fmla="*/ 269 h 514"/>
                <a:gd name="T34" fmla="*/ 486 w 859"/>
                <a:gd name="T35" fmla="*/ 269 h 514"/>
                <a:gd name="T36" fmla="*/ 552 w 859"/>
                <a:gd name="T37" fmla="*/ 264 h 514"/>
                <a:gd name="T38" fmla="*/ 615 w 859"/>
                <a:gd name="T39" fmla="*/ 252 h 514"/>
                <a:gd name="T40" fmla="*/ 618 w 859"/>
                <a:gd name="T41" fmla="*/ 251 h 514"/>
                <a:gd name="T42" fmla="*/ 617 w 859"/>
                <a:gd name="T43" fmla="*/ 247 h 514"/>
                <a:gd name="T44" fmla="*/ 517 w 859"/>
                <a:gd name="T45" fmla="*/ 265 h 514"/>
                <a:gd name="T46" fmla="*/ 481 w 859"/>
                <a:gd name="T47" fmla="*/ 267 h 514"/>
                <a:gd name="T48" fmla="*/ 421 w 859"/>
                <a:gd name="T49" fmla="*/ 260 h 514"/>
                <a:gd name="T50" fmla="*/ 380 w 859"/>
                <a:gd name="T51" fmla="*/ 246 h 514"/>
                <a:gd name="T52" fmla="*/ 363 w 859"/>
                <a:gd name="T53" fmla="*/ 237 h 514"/>
                <a:gd name="T54" fmla="*/ 266 w 859"/>
                <a:gd name="T55" fmla="*/ 0 h 514"/>
                <a:gd name="T56" fmla="*/ 230 w 859"/>
                <a:gd name="T57" fmla="*/ 10 h 514"/>
                <a:gd name="T58" fmla="*/ 182 w 859"/>
                <a:gd name="T59" fmla="*/ 26 h 514"/>
                <a:gd name="T60" fmla="*/ 128 w 859"/>
                <a:gd name="T61" fmla="*/ 33 h 514"/>
                <a:gd name="T62" fmla="*/ 71 w 859"/>
                <a:gd name="T63" fmla="*/ 37 h 514"/>
                <a:gd name="T64" fmla="*/ 36 w 859"/>
                <a:gd name="T65" fmla="*/ 36 h 514"/>
                <a:gd name="T66" fmla="*/ 8 w 859"/>
                <a:gd name="T67" fmla="*/ 28 h 514"/>
                <a:gd name="T68" fmla="*/ 9 w 859"/>
                <a:gd name="T69" fmla="*/ 30 h 514"/>
                <a:gd name="T70" fmla="*/ 40 w 859"/>
                <a:gd name="T71" fmla="*/ 39 h 514"/>
                <a:gd name="T72" fmla="*/ 43 w 859"/>
                <a:gd name="T73" fmla="*/ 39 h 514"/>
                <a:gd name="T74" fmla="*/ 76 w 859"/>
                <a:gd name="T75" fmla="*/ 41 h 514"/>
                <a:gd name="T76" fmla="*/ 76 w 859"/>
                <a:gd name="T77" fmla="*/ 41 h 514"/>
                <a:gd name="T78" fmla="*/ 103 w 859"/>
                <a:gd name="T79" fmla="*/ 40 h 514"/>
                <a:gd name="T80" fmla="*/ 184 w 859"/>
                <a:gd name="T81" fmla="*/ 30 h 514"/>
                <a:gd name="T82" fmla="*/ 187 w 859"/>
                <a:gd name="T83" fmla="*/ 28 h 514"/>
                <a:gd name="T84" fmla="*/ 191 w 859"/>
                <a:gd name="T85" fmla="*/ 28 h 514"/>
                <a:gd name="T86" fmla="*/ 218 w 859"/>
                <a:gd name="T87" fmla="*/ 19 h 514"/>
                <a:gd name="T88" fmla="*/ 218 w 859"/>
                <a:gd name="T89" fmla="*/ 19 h 514"/>
                <a:gd name="T90" fmla="*/ 249 w 859"/>
                <a:gd name="T91" fmla="*/ 9 h 514"/>
                <a:gd name="T92" fmla="*/ 281 w 859"/>
                <a:gd name="T93" fmla="*/ 3 h 514"/>
                <a:gd name="T94" fmla="*/ 277 w 859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9" h="514">
                  <a:moveTo>
                    <a:pt x="705" y="474"/>
                  </a:moveTo>
                  <a:lnTo>
                    <a:pt x="705" y="474"/>
                  </a:lnTo>
                  <a:lnTo>
                    <a:pt x="719" y="482"/>
                  </a:lnTo>
                  <a:lnTo>
                    <a:pt x="733" y="489"/>
                  </a:lnTo>
                  <a:lnTo>
                    <a:pt x="749" y="497"/>
                  </a:lnTo>
                  <a:lnTo>
                    <a:pt x="764" y="502"/>
                  </a:lnTo>
                  <a:lnTo>
                    <a:pt x="779" y="507"/>
                  </a:lnTo>
                  <a:lnTo>
                    <a:pt x="795" y="511"/>
                  </a:lnTo>
                  <a:lnTo>
                    <a:pt x="810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25" y="514"/>
                  </a:lnTo>
                  <a:lnTo>
                    <a:pt x="839" y="514"/>
                  </a:lnTo>
                  <a:lnTo>
                    <a:pt x="852" y="511"/>
                  </a:lnTo>
                  <a:lnTo>
                    <a:pt x="859" y="506"/>
                  </a:lnTo>
                  <a:lnTo>
                    <a:pt x="859" y="506"/>
                  </a:lnTo>
                  <a:lnTo>
                    <a:pt x="850" y="509"/>
                  </a:lnTo>
                  <a:lnTo>
                    <a:pt x="841" y="510"/>
                  </a:lnTo>
                  <a:lnTo>
                    <a:pt x="822" y="511"/>
                  </a:lnTo>
                  <a:lnTo>
                    <a:pt x="822" y="511"/>
                  </a:lnTo>
                  <a:lnTo>
                    <a:pt x="806" y="510"/>
                  </a:lnTo>
                  <a:lnTo>
                    <a:pt x="792" y="509"/>
                  </a:lnTo>
                  <a:lnTo>
                    <a:pt x="777" y="505"/>
                  </a:lnTo>
                  <a:lnTo>
                    <a:pt x="761" y="501"/>
                  </a:lnTo>
                  <a:lnTo>
                    <a:pt x="747" y="496"/>
                  </a:lnTo>
                  <a:lnTo>
                    <a:pt x="733" y="489"/>
                  </a:lnTo>
                  <a:lnTo>
                    <a:pt x="719" y="482"/>
                  </a:lnTo>
                  <a:lnTo>
                    <a:pt x="705" y="474"/>
                  </a:lnTo>
                  <a:close/>
                  <a:moveTo>
                    <a:pt x="363" y="237"/>
                  </a:moveTo>
                  <a:lnTo>
                    <a:pt x="363" y="237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2" y="243"/>
                  </a:lnTo>
                  <a:lnTo>
                    <a:pt x="373" y="243"/>
                  </a:lnTo>
                  <a:lnTo>
                    <a:pt x="373" y="243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74" y="245"/>
                  </a:lnTo>
                  <a:lnTo>
                    <a:pt x="386" y="251"/>
                  </a:lnTo>
                  <a:lnTo>
                    <a:pt x="399" y="256"/>
                  </a:lnTo>
                  <a:lnTo>
                    <a:pt x="413" y="260"/>
                  </a:lnTo>
                  <a:lnTo>
                    <a:pt x="426" y="264"/>
                  </a:lnTo>
                  <a:lnTo>
                    <a:pt x="441" y="267"/>
                  </a:lnTo>
                  <a:lnTo>
                    <a:pt x="455" y="268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486" y="269"/>
                  </a:lnTo>
                  <a:lnTo>
                    <a:pt x="519" y="268"/>
                  </a:lnTo>
                  <a:lnTo>
                    <a:pt x="552" y="264"/>
                  </a:lnTo>
                  <a:lnTo>
                    <a:pt x="585" y="259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5" y="252"/>
                  </a:lnTo>
                  <a:lnTo>
                    <a:pt x="618" y="251"/>
                  </a:lnTo>
                  <a:lnTo>
                    <a:pt x="618" y="251"/>
                  </a:lnTo>
                  <a:lnTo>
                    <a:pt x="617" y="247"/>
                  </a:lnTo>
                  <a:lnTo>
                    <a:pt x="617" y="247"/>
                  </a:lnTo>
                  <a:lnTo>
                    <a:pt x="586" y="255"/>
                  </a:lnTo>
                  <a:lnTo>
                    <a:pt x="552" y="260"/>
                  </a:lnTo>
                  <a:lnTo>
                    <a:pt x="517" y="265"/>
                  </a:lnTo>
                  <a:lnTo>
                    <a:pt x="499" y="265"/>
                  </a:lnTo>
                  <a:lnTo>
                    <a:pt x="481" y="267"/>
                  </a:lnTo>
                  <a:lnTo>
                    <a:pt x="481" y="267"/>
                  </a:lnTo>
                  <a:lnTo>
                    <a:pt x="450" y="265"/>
                  </a:lnTo>
                  <a:lnTo>
                    <a:pt x="435" y="263"/>
                  </a:lnTo>
                  <a:lnTo>
                    <a:pt x="421" y="260"/>
                  </a:lnTo>
                  <a:lnTo>
                    <a:pt x="405" y="256"/>
                  </a:lnTo>
                  <a:lnTo>
                    <a:pt x="392" y="252"/>
                  </a:lnTo>
                  <a:lnTo>
                    <a:pt x="380" y="246"/>
                  </a:lnTo>
                  <a:lnTo>
                    <a:pt x="367" y="240"/>
                  </a:lnTo>
                  <a:lnTo>
                    <a:pt x="367" y="240"/>
                  </a:lnTo>
                  <a:lnTo>
                    <a:pt x="363" y="237"/>
                  </a:lnTo>
                  <a:close/>
                  <a:moveTo>
                    <a:pt x="277" y="0"/>
                  </a:moveTo>
                  <a:lnTo>
                    <a:pt x="277" y="0"/>
                  </a:lnTo>
                  <a:lnTo>
                    <a:pt x="266" y="0"/>
                  </a:lnTo>
                  <a:lnTo>
                    <a:pt x="253" y="3"/>
                  </a:lnTo>
                  <a:lnTo>
                    <a:pt x="241" y="6"/>
                  </a:lnTo>
                  <a:lnTo>
                    <a:pt x="230" y="10"/>
                  </a:lnTo>
                  <a:lnTo>
                    <a:pt x="207" y="19"/>
                  </a:lnTo>
                  <a:lnTo>
                    <a:pt x="194" y="23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57" y="30"/>
                  </a:lnTo>
                  <a:lnTo>
                    <a:pt x="128" y="33"/>
                  </a:lnTo>
                  <a:lnTo>
                    <a:pt x="99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53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6" y="33"/>
                  </a:lnTo>
                  <a:lnTo>
                    <a:pt x="17" y="31"/>
                  </a:lnTo>
                  <a:lnTo>
                    <a:pt x="8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0"/>
                  </a:lnTo>
                  <a:lnTo>
                    <a:pt x="18" y="33"/>
                  </a:lnTo>
                  <a:lnTo>
                    <a:pt x="28" y="36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3" y="39"/>
                  </a:lnTo>
                  <a:lnTo>
                    <a:pt x="43" y="39"/>
                  </a:lnTo>
                  <a:lnTo>
                    <a:pt x="58" y="40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103" y="40"/>
                  </a:lnTo>
                  <a:lnTo>
                    <a:pt x="131" y="37"/>
                  </a:lnTo>
                  <a:lnTo>
                    <a:pt x="158" y="33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204" y="24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49" y="9"/>
                  </a:lnTo>
                  <a:lnTo>
                    <a:pt x="264" y="4"/>
                  </a:lnTo>
                  <a:lnTo>
                    <a:pt x="281" y="3"/>
                  </a:lnTo>
                  <a:lnTo>
                    <a:pt x="281" y="3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CC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4" name="Freeform 241">
              <a:extLst>
                <a:ext uri="{FF2B5EF4-FFF2-40B4-BE49-F238E27FC236}">
                  <a16:creationId xmlns:a16="http://schemas.microsoft.com/office/drawing/2014/main" id="{8F8D7842-A7D6-6ECA-2EFA-A370B3B65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3835"/>
              <a:ext cx="77" cy="19"/>
            </a:xfrm>
            <a:custGeom>
              <a:avLst/>
              <a:gdLst>
                <a:gd name="T0" fmla="*/ 0 w 154"/>
                <a:gd name="T1" fmla="*/ 0 h 40"/>
                <a:gd name="T2" fmla="*/ 0 w 154"/>
                <a:gd name="T3" fmla="*/ 0 h 40"/>
                <a:gd name="T4" fmla="*/ 14 w 154"/>
                <a:gd name="T5" fmla="*/ 8 h 40"/>
                <a:gd name="T6" fmla="*/ 28 w 154"/>
                <a:gd name="T7" fmla="*/ 15 h 40"/>
                <a:gd name="T8" fmla="*/ 44 w 154"/>
                <a:gd name="T9" fmla="*/ 23 h 40"/>
                <a:gd name="T10" fmla="*/ 59 w 154"/>
                <a:gd name="T11" fmla="*/ 28 h 40"/>
                <a:gd name="T12" fmla="*/ 74 w 154"/>
                <a:gd name="T13" fmla="*/ 33 h 40"/>
                <a:gd name="T14" fmla="*/ 90 w 154"/>
                <a:gd name="T15" fmla="*/ 37 h 40"/>
                <a:gd name="T16" fmla="*/ 105 w 154"/>
                <a:gd name="T17" fmla="*/ 40 h 40"/>
                <a:gd name="T18" fmla="*/ 120 w 154"/>
                <a:gd name="T19" fmla="*/ 40 h 40"/>
                <a:gd name="T20" fmla="*/ 120 w 154"/>
                <a:gd name="T21" fmla="*/ 40 h 40"/>
                <a:gd name="T22" fmla="*/ 120 w 154"/>
                <a:gd name="T23" fmla="*/ 40 h 40"/>
                <a:gd name="T24" fmla="*/ 120 w 154"/>
                <a:gd name="T25" fmla="*/ 40 h 40"/>
                <a:gd name="T26" fmla="*/ 120 w 154"/>
                <a:gd name="T27" fmla="*/ 40 h 40"/>
                <a:gd name="T28" fmla="*/ 120 w 154"/>
                <a:gd name="T29" fmla="*/ 40 h 40"/>
                <a:gd name="T30" fmla="*/ 134 w 154"/>
                <a:gd name="T31" fmla="*/ 40 h 40"/>
                <a:gd name="T32" fmla="*/ 147 w 154"/>
                <a:gd name="T33" fmla="*/ 37 h 40"/>
                <a:gd name="T34" fmla="*/ 154 w 154"/>
                <a:gd name="T35" fmla="*/ 32 h 40"/>
                <a:gd name="T36" fmla="*/ 154 w 154"/>
                <a:gd name="T37" fmla="*/ 32 h 40"/>
                <a:gd name="T38" fmla="*/ 145 w 154"/>
                <a:gd name="T39" fmla="*/ 35 h 40"/>
                <a:gd name="T40" fmla="*/ 136 w 154"/>
                <a:gd name="T41" fmla="*/ 36 h 40"/>
                <a:gd name="T42" fmla="*/ 117 w 154"/>
                <a:gd name="T43" fmla="*/ 37 h 40"/>
                <a:gd name="T44" fmla="*/ 117 w 154"/>
                <a:gd name="T45" fmla="*/ 37 h 40"/>
                <a:gd name="T46" fmla="*/ 101 w 154"/>
                <a:gd name="T47" fmla="*/ 36 h 40"/>
                <a:gd name="T48" fmla="*/ 87 w 154"/>
                <a:gd name="T49" fmla="*/ 35 h 40"/>
                <a:gd name="T50" fmla="*/ 72 w 154"/>
                <a:gd name="T51" fmla="*/ 31 h 40"/>
                <a:gd name="T52" fmla="*/ 56 w 154"/>
                <a:gd name="T53" fmla="*/ 27 h 40"/>
                <a:gd name="T54" fmla="*/ 42 w 154"/>
                <a:gd name="T55" fmla="*/ 22 h 40"/>
                <a:gd name="T56" fmla="*/ 28 w 154"/>
                <a:gd name="T57" fmla="*/ 15 h 40"/>
                <a:gd name="T58" fmla="*/ 14 w 154"/>
                <a:gd name="T59" fmla="*/ 8 h 40"/>
                <a:gd name="T60" fmla="*/ 0 w 15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4" h="40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28" y="15"/>
                  </a:lnTo>
                  <a:lnTo>
                    <a:pt x="44" y="23"/>
                  </a:lnTo>
                  <a:lnTo>
                    <a:pt x="59" y="28"/>
                  </a:lnTo>
                  <a:lnTo>
                    <a:pt x="74" y="33"/>
                  </a:lnTo>
                  <a:lnTo>
                    <a:pt x="90" y="37"/>
                  </a:lnTo>
                  <a:lnTo>
                    <a:pt x="105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34" y="40"/>
                  </a:lnTo>
                  <a:lnTo>
                    <a:pt x="147" y="37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145" y="35"/>
                  </a:lnTo>
                  <a:lnTo>
                    <a:pt x="136" y="36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01" y="36"/>
                  </a:lnTo>
                  <a:lnTo>
                    <a:pt x="87" y="35"/>
                  </a:lnTo>
                  <a:lnTo>
                    <a:pt x="72" y="31"/>
                  </a:lnTo>
                  <a:lnTo>
                    <a:pt x="56" y="27"/>
                  </a:lnTo>
                  <a:lnTo>
                    <a:pt x="42" y="22"/>
                  </a:lnTo>
                  <a:lnTo>
                    <a:pt x="28" y="15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5" name="Freeform 242">
              <a:extLst>
                <a:ext uri="{FF2B5EF4-FFF2-40B4-BE49-F238E27FC236}">
                  <a16:creationId xmlns:a16="http://schemas.microsoft.com/office/drawing/2014/main" id="{CE041ED7-1ECA-B8E2-9783-45910397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716"/>
              <a:ext cx="127" cy="16"/>
            </a:xfrm>
            <a:custGeom>
              <a:avLst/>
              <a:gdLst>
                <a:gd name="T0" fmla="*/ 0 w 255"/>
                <a:gd name="T1" fmla="*/ 0 h 32"/>
                <a:gd name="T2" fmla="*/ 0 w 255"/>
                <a:gd name="T3" fmla="*/ 0 h 32"/>
                <a:gd name="T4" fmla="*/ 9 w 255"/>
                <a:gd name="T5" fmla="*/ 6 h 32"/>
                <a:gd name="T6" fmla="*/ 9 w 255"/>
                <a:gd name="T7" fmla="*/ 6 h 32"/>
                <a:gd name="T8" fmla="*/ 9 w 255"/>
                <a:gd name="T9" fmla="*/ 6 h 32"/>
                <a:gd name="T10" fmla="*/ 9 w 255"/>
                <a:gd name="T11" fmla="*/ 6 h 32"/>
                <a:gd name="T12" fmla="*/ 10 w 255"/>
                <a:gd name="T13" fmla="*/ 6 h 32"/>
                <a:gd name="T14" fmla="*/ 10 w 255"/>
                <a:gd name="T15" fmla="*/ 6 h 32"/>
                <a:gd name="T16" fmla="*/ 11 w 255"/>
                <a:gd name="T17" fmla="*/ 8 h 32"/>
                <a:gd name="T18" fmla="*/ 11 w 255"/>
                <a:gd name="T19" fmla="*/ 8 h 32"/>
                <a:gd name="T20" fmla="*/ 11 w 255"/>
                <a:gd name="T21" fmla="*/ 8 h 32"/>
                <a:gd name="T22" fmla="*/ 11 w 255"/>
                <a:gd name="T23" fmla="*/ 8 h 32"/>
                <a:gd name="T24" fmla="*/ 23 w 255"/>
                <a:gd name="T25" fmla="*/ 14 h 32"/>
                <a:gd name="T26" fmla="*/ 36 w 255"/>
                <a:gd name="T27" fmla="*/ 19 h 32"/>
                <a:gd name="T28" fmla="*/ 50 w 255"/>
                <a:gd name="T29" fmla="*/ 23 h 32"/>
                <a:gd name="T30" fmla="*/ 63 w 255"/>
                <a:gd name="T31" fmla="*/ 27 h 32"/>
                <a:gd name="T32" fmla="*/ 78 w 255"/>
                <a:gd name="T33" fmla="*/ 30 h 32"/>
                <a:gd name="T34" fmla="*/ 92 w 255"/>
                <a:gd name="T35" fmla="*/ 31 h 32"/>
                <a:gd name="T36" fmla="*/ 123 w 255"/>
                <a:gd name="T37" fmla="*/ 32 h 32"/>
                <a:gd name="T38" fmla="*/ 123 w 255"/>
                <a:gd name="T39" fmla="*/ 32 h 32"/>
                <a:gd name="T40" fmla="*/ 123 w 255"/>
                <a:gd name="T41" fmla="*/ 32 h 32"/>
                <a:gd name="T42" fmla="*/ 123 w 255"/>
                <a:gd name="T43" fmla="*/ 32 h 32"/>
                <a:gd name="T44" fmla="*/ 123 w 255"/>
                <a:gd name="T45" fmla="*/ 32 h 32"/>
                <a:gd name="T46" fmla="*/ 123 w 255"/>
                <a:gd name="T47" fmla="*/ 32 h 32"/>
                <a:gd name="T48" fmla="*/ 156 w 255"/>
                <a:gd name="T49" fmla="*/ 31 h 32"/>
                <a:gd name="T50" fmla="*/ 189 w 255"/>
                <a:gd name="T51" fmla="*/ 27 h 32"/>
                <a:gd name="T52" fmla="*/ 222 w 255"/>
                <a:gd name="T53" fmla="*/ 22 h 32"/>
                <a:gd name="T54" fmla="*/ 252 w 255"/>
                <a:gd name="T55" fmla="*/ 15 h 32"/>
                <a:gd name="T56" fmla="*/ 252 w 255"/>
                <a:gd name="T57" fmla="*/ 15 h 32"/>
                <a:gd name="T58" fmla="*/ 252 w 255"/>
                <a:gd name="T59" fmla="*/ 15 h 32"/>
                <a:gd name="T60" fmla="*/ 252 w 255"/>
                <a:gd name="T61" fmla="*/ 15 h 32"/>
                <a:gd name="T62" fmla="*/ 255 w 255"/>
                <a:gd name="T63" fmla="*/ 14 h 32"/>
                <a:gd name="T64" fmla="*/ 255 w 255"/>
                <a:gd name="T65" fmla="*/ 14 h 32"/>
                <a:gd name="T66" fmla="*/ 254 w 255"/>
                <a:gd name="T67" fmla="*/ 10 h 32"/>
                <a:gd name="T68" fmla="*/ 254 w 255"/>
                <a:gd name="T69" fmla="*/ 10 h 32"/>
                <a:gd name="T70" fmla="*/ 223 w 255"/>
                <a:gd name="T71" fmla="*/ 18 h 32"/>
                <a:gd name="T72" fmla="*/ 189 w 255"/>
                <a:gd name="T73" fmla="*/ 23 h 32"/>
                <a:gd name="T74" fmla="*/ 154 w 255"/>
                <a:gd name="T75" fmla="*/ 28 h 32"/>
                <a:gd name="T76" fmla="*/ 136 w 255"/>
                <a:gd name="T77" fmla="*/ 28 h 32"/>
                <a:gd name="T78" fmla="*/ 118 w 255"/>
                <a:gd name="T79" fmla="*/ 30 h 32"/>
                <a:gd name="T80" fmla="*/ 118 w 255"/>
                <a:gd name="T81" fmla="*/ 30 h 32"/>
                <a:gd name="T82" fmla="*/ 87 w 255"/>
                <a:gd name="T83" fmla="*/ 28 h 32"/>
                <a:gd name="T84" fmla="*/ 72 w 255"/>
                <a:gd name="T85" fmla="*/ 26 h 32"/>
                <a:gd name="T86" fmla="*/ 58 w 255"/>
                <a:gd name="T87" fmla="*/ 23 h 32"/>
                <a:gd name="T88" fmla="*/ 42 w 255"/>
                <a:gd name="T89" fmla="*/ 19 h 32"/>
                <a:gd name="T90" fmla="*/ 29 w 255"/>
                <a:gd name="T91" fmla="*/ 15 h 32"/>
                <a:gd name="T92" fmla="*/ 17 w 255"/>
                <a:gd name="T93" fmla="*/ 9 h 32"/>
                <a:gd name="T94" fmla="*/ 4 w 255"/>
                <a:gd name="T95" fmla="*/ 3 h 32"/>
                <a:gd name="T96" fmla="*/ 4 w 255"/>
                <a:gd name="T97" fmla="*/ 3 h 32"/>
                <a:gd name="T98" fmla="*/ 0 w 255"/>
                <a:gd name="T9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5" h="32">
                  <a:moveTo>
                    <a:pt x="0" y="0"/>
                  </a:moveTo>
                  <a:lnTo>
                    <a:pt x="0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19"/>
                  </a:lnTo>
                  <a:lnTo>
                    <a:pt x="50" y="23"/>
                  </a:lnTo>
                  <a:lnTo>
                    <a:pt x="63" y="27"/>
                  </a:lnTo>
                  <a:lnTo>
                    <a:pt x="78" y="30"/>
                  </a:lnTo>
                  <a:lnTo>
                    <a:pt x="92" y="3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56" y="31"/>
                  </a:lnTo>
                  <a:lnTo>
                    <a:pt x="189" y="27"/>
                  </a:lnTo>
                  <a:lnTo>
                    <a:pt x="222" y="22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4" y="10"/>
                  </a:lnTo>
                  <a:lnTo>
                    <a:pt x="254" y="10"/>
                  </a:lnTo>
                  <a:lnTo>
                    <a:pt x="223" y="18"/>
                  </a:lnTo>
                  <a:lnTo>
                    <a:pt x="189" y="23"/>
                  </a:lnTo>
                  <a:lnTo>
                    <a:pt x="154" y="28"/>
                  </a:lnTo>
                  <a:lnTo>
                    <a:pt x="136" y="28"/>
                  </a:lnTo>
                  <a:lnTo>
                    <a:pt x="118" y="30"/>
                  </a:lnTo>
                  <a:lnTo>
                    <a:pt x="118" y="30"/>
                  </a:lnTo>
                  <a:lnTo>
                    <a:pt x="87" y="28"/>
                  </a:lnTo>
                  <a:lnTo>
                    <a:pt x="72" y="26"/>
                  </a:lnTo>
                  <a:lnTo>
                    <a:pt x="58" y="23"/>
                  </a:lnTo>
                  <a:lnTo>
                    <a:pt x="42" y="19"/>
                  </a:lnTo>
                  <a:lnTo>
                    <a:pt x="29" y="15"/>
                  </a:lnTo>
                  <a:lnTo>
                    <a:pt x="17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6" name="Freeform 243">
              <a:extLst>
                <a:ext uri="{FF2B5EF4-FFF2-40B4-BE49-F238E27FC236}">
                  <a16:creationId xmlns:a16="http://schemas.microsoft.com/office/drawing/2014/main" id="{BDD32722-EC1E-B03F-6981-6FA7B657A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3598"/>
              <a:ext cx="140" cy="20"/>
            </a:xfrm>
            <a:custGeom>
              <a:avLst/>
              <a:gdLst>
                <a:gd name="T0" fmla="*/ 277 w 281"/>
                <a:gd name="T1" fmla="*/ 0 h 41"/>
                <a:gd name="T2" fmla="*/ 277 w 281"/>
                <a:gd name="T3" fmla="*/ 0 h 41"/>
                <a:gd name="T4" fmla="*/ 266 w 281"/>
                <a:gd name="T5" fmla="*/ 0 h 41"/>
                <a:gd name="T6" fmla="*/ 253 w 281"/>
                <a:gd name="T7" fmla="*/ 3 h 41"/>
                <a:gd name="T8" fmla="*/ 241 w 281"/>
                <a:gd name="T9" fmla="*/ 6 h 41"/>
                <a:gd name="T10" fmla="*/ 230 w 281"/>
                <a:gd name="T11" fmla="*/ 10 h 41"/>
                <a:gd name="T12" fmla="*/ 207 w 281"/>
                <a:gd name="T13" fmla="*/ 19 h 41"/>
                <a:gd name="T14" fmla="*/ 194 w 281"/>
                <a:gd name="T15" fmla="*/ 23 h 41"/>
                <a:gd name="T16" fmla="*/ 182 w 281"/>
                <a:gd name="T17" fmla="*/ 26 h 41"/>
                <a:gd name="T18" fmla="*/ 182 w 281"/>
                <a:gd name="T19" fmla="*/ 26 h 41"/>
                <a:gd name="T20" fmla="*/ 157 w 281"/>
                <a:gd name="T21" fmla="*/ 30 h 41"/>
                <a:gd name="T22" fmla="*/ 128 w 281"/>
                <a:gd name="T23" fmla="*/ 33 h 41"/>
                <a:gd name="T24" fmla="*/ 99 w 281"/>
                <a:gd name="T25" fmla="*/ 37 h 41"/>
                <a:gd name="T26" fmla="*/ 71 w 281"/>
                <a:gd name="T27" fmla="*/ 37 h 41"/>
                <a:gd name="T28" fmla="*/ 71 w 281"/>
                <a:gd name="T29" fmla="*/ 37 h 41"/>
                <a:gd name="T30" fmla="*/ 53 w 281"/>
                <a:gd name="T31" fmla="*/ 37 h 41"/>
                <a:gd name="T32" fmla="*/ 36 w 281"/>
                <a:gd name="T33" fmla="*/ 36 h 41"/>
                <a:gd name="T34" fmla="*/ 36 w 281"/>
                <a:gd name="T35" fmla="*/ 36 h 41"/>
                <a:gd name="T36" fmla="*/ 26 w 281"/>
                <a:gd name="T37" fmla="*/ 33 h 41"/>
                <a:gd name="T38" fmla="*/ 17 w 281"/>
                <a:gd name="T39" fmla="*/ 31 h 41"/>
                <a:gd name="T40" fmla="*/ 8 w 281"/>
                <a:gd name="T41" fmla="*/ 28 h 41"/>
                <a:gd name="T42" fmla="*/ 0 w 281"/>
                <a:gd name="T43" fmla="*/ 24 h 41"/>
                <a:gd name="T44" fmla="*/ 0 w 281"/>
                <a:gd name="T45" fmla="*/ 24 h 41"/>
                <a:gd name="T46" fmla="*/ 9 w 281"/>
                <a:gd name="T47" fmla="*/ 30 h 41"/>
                <a:gd name="T48" fmla="*/ 18 w 281"/>
                <a:gd name="T49" fmla="*/ 33 h 41"/>
                <a:gd name="T50" fmla="*/ 28 w 281"/>
                <a:gd name="T51" fmla="*/ 36 h 41"/>
                <a:gd name="T52" fmla="*/ 40 w 281"/>
                <a:gd name="T53" fmla="*/ 39 h 41"/>
                <a:gd name="T54" fmla="*/ 40 w 281"/>
                <a:gd name="T55" fmla="*/ 39 h 41"/>
                <a:gd name="T56" fmla="*/ 40 w 281"/>
                <a:gd name="T57" fmla="*/ 39 h 41"/>
                <a:gd name="T58" fmla="*/ 43 w 281"/>
                <a:gd name="T59" fmla="*/ 39 h 41"/>
                <a:gd name="T60" fmla="*/ 43 w 281"/>
                <a:gd name="T61" fmla="*/ 39 h 41"/>
                <a:gd name="T62" fmla="*/ 58 w 281"/>
                <a:gd name="T63" fmla="*/ 40 h 41"/>
                <a:gd name="T64" fmla="*/ 76 w 281"/>
                <a:gd name="T65" fmla="*/ 41 h 41"/>
                <a:gd name="T66" fmla="*/ 76 w 281"/>
                <a:gd name="T67" fmla="*/ 41 h 41"/>
                <a:gd name="T68" fmla="*/ 76 w 281"/>
                <a:gd name="T69" fmla="*/ 41 h 41"/>
                <a:gd name="T70" fmla="*/ 76 w 281"/>
                <a:gd name="T71" fmla="*/ 41 h 41"/>
                <a:gd name="T72" fmla="*/ 76 w 281"/>
                <a:gd name="T73" fmla="*/ 41 h 41"/>
                <a:gd name="T74" fmla="*/ 76 w 281"/>
                <a:gd name="T75" fmla="*/ 41 h 41"/>
                <a:gd name="T76" fmla="*/ 103 w 281"/>
                <a:gd name="T77" fmla="*/ 40 h 41"/>
                <a:gd name="T78" fmla="*/ 131 w 281"/>
                <a:gd name="T79" fmla="*/ 37 h 41"/>
                <a:gd name="T80" fmla="*/ 158 w 281"/>
                <a:gd name="T81" fmla="*/ 33 h 41"/>
                <a:gd name="T82" fmla="*/ 184 w 281"/>
                <a:gd name="T83" fmla="*/ 30 h 41"/>
                <a:gd name="T84" fmla="*/ 184 w 281"/>
                <a:gd name="T85" fmla="*/ 30 h 41"/>
                <a:gd name="T86" fmla="*/ 187 w 281"/>
                <a:gd name="T87" fmla="*/ 28 h 41"/>
                <a:gd name="T88" fmla="*/ 187 w 281"/>
                <a:gd name="T89" fmla="*/ 28 h 41"/>
                <a:gd name="T90" fmla="*/ 191 w 281"/>
                <a:gd name="T91" fmla="*/ 28 h 41"/>
                <a:gd name="T92" fmla="*/ 191 w 281"/>
                <a:gd name="T93" fmla="*/ 28 h 41"/>
                <a:gd name="T94" fmla="*/ 191 w 281"/>
                <a:gd name="T95" fmla="*/ 28 h 41"/>
                <a:gd name="T96" fmla="*/ 191 w 281"/>
                <a:gd name="T97" fmla="*/ 28 h 41"/>
                <a:gd name="T98" fmla="*/ 204 w 281"/>
                <a:gd name="T99" fmla="*/ 24 h 41"/>
                <a:gd name="T100" fmla="*/ 218 w 281"/>
                <a:gd name="T101" fmla="*/ 19 h 41"/>
                <a:gd name="T102" fmla="*/ 218 w 281"/>
                <a:gd name="T103" fmla="*/ 19 h 41"/>
                <a:gd name="T104" fmla="*/ 218 w 281"/>
                <a:gd name="T105" fmla="*/ 19 h 41"/>
                <a:gd name="T106" fmla="*/ 218 w 281"/>
                <a:gd name="T107" fmla="*/ 19 h 41"/>
                <a:gd name="T108" fmla="*/ 218 w 281"/>
                <a:gd name="T109" fmla="*/ 19 h 41"/>
                <a:gd name="T110" fmla="*/ 218 w 281"/>
                <a:gd name="T111" fmla="*/ 19 h 41"/>
                <a:gd name="T112" fmla="*/ 249 w 281"/>
                <a:gd name="T113" fmla="*/ 9 h 41"/>
                <a:gd name="T114" fmla="*/ 264 w 281"/>
                <a:gd name="T115" fmla="*/ 4 h 41"/>
                <a:gd name="T116" fmla="*/ 281 w 281"/>
                <a:gd name="T117" fmla="*/ 3 h 41"/>
                <a:gd name="T118" fmla="*/ 281 w 281"/>
                <a:gd name="T119" fmla="*/ 3 h 41"/>
                <a:gd name="T120" fmla="*/ 281 w 281"/>
                <a:gd name="T121" fmla="*/ 0 h 41"/>
                <a:gd name="T122" fmla="*/ 281 w 281"/>
                <a:gd name="T123" fmla="*/ 0 h 41"/>
                <a:gd name="T124" fmla="*/ 277 w 281"/>
                <a:gd name="T1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" h="41">
                  <a:moveTo>
                    <a:pt x="277" y="0"/>
                  </a:moveTo>
                  <a:lnTo>
                    <a:pt x="277" y="0"/>
                  </a:lnTo>
                  <a:lnTo>
                    <a:pt x="266" y="0"/>
                  </a:lnTo>
                  <a:lnTo>
                    <a:pt x="253" y="3"/>
                  </a:lnTo>
                  <a:lnTo>
                    <a:pt x="241" y="6"/>
                  </a:lnTo>
                  <a:lnTo>
                    <a:pt x="230" y="10"/>
                  </a:lnTo>
                  <a:lnTo>
                    <a:pt x="207" y="19"/>
                  </a:lnTo>
                  <a:lnTo>
                    <a:pt x="194" y="23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57" y="30"/>
                  </a:lnTo>
                  <a:lnTo>
                    <a:pt x="128" y="33"/>
                  </a:lnTo>
                  <a:lnTo>
                    <a:pt x="99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53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6" y="33"/>
                  </a:lnTo>
                  <a:lnTo>
                    <a:pt x="17" y="31"/>
                  </a:lnTo>
                  <a:lnTo>
                    <a:pt x="8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0"/>
                  </a:lnTo>
                  <a:lnTo>
                    <a:pt x="18" y="33"/>
                  </a:lnTo>
                  <a:lnTo>
                    <a:pt x="28" y="36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3" y="39"/>
                  </a:lnTo>
                  <a:lnTo>
                    <a:pt x="43" y="39"/>
                  </a:lnTo>
                  <a:lnTo>
                    <a:pt x="58" y="40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103" y="40"/>
                  </a:lnTo>
                  <a:lnTo>
                    <a:pt x="131" y="37"/>
                  </a:lnTo>
                  <a:lnTo>
                    <a:pt x="158" y="33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204" y="24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18" y="19"/>
                  </a:lnTo>
                  <a:lnTo>
                    <a:pt x="249" y="9"/>
                  </a:lnTo>
                  <a:lnTo>
                    <a:pt x="264" y="4"/>
                  </a:lnTo>
                  <a:lnTo>
                    <a:pt x="281" y="3"/>
                  </a:lnTo>
                  <a:lnTo>
                    <a:pt x="281" y="3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7" name="Freeform 244">
              <a:extLst>
                <a:ext uri="{FF2B5EF4-FFF2-40B4-BE49-F238E27FC236}">
                  <a16:creationId xmlns:a16="http://schemas.microsoft.com/office/drawing/2014/main" id="{F80C6033-9766-059B-CF73-106A918B2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21"/>
              <a:ext cx="619" cy="608"/>
            </a:xfrm>
            <a:custGeom>
              <a:avLst/>
              <a:gdLst>
                <a:gd name="T0" fmla="*/ 0 w 1237"/>
                <a:gd name="T1" fmla="*/ 912 h 1215"/>
                <a:gd name="T2" fmla="*/ 27 w 1237"/>
                <a:gd name="T3" fmla="*/ 914 h 1215"/>
                <a:gd name="T4" fmla="*/ 66 w 1237"/>
                <a:gd name="T5" fmla="*/ 925 h 1215"/>
                <a:gd name="T6" fmla="*/ 129 w 1237"/>
                <a:gd name="T7" fmla="*/ 955 h 1215"/>
                <a:gd name="T8" fmla="*/ 194 w 1237"/>
                <a:gd name="T9" fmla="*/ 1012 h 1215"/>
                <a:gd name="T10" fmla="*/ 247 w 1237"/>
                <a:gd name="T11" fmla="*/ 1082 h 1215"/>
                <a:gd name="T12" fmla="*/ 279 w 1237"/>
                <a:gd name="T13" fmla="*/ 1160 h 1215"/>
                <a:gd name="T14" fmla="*/ 289 w 1237"/>
                <a:gd name="T15" fmla="*/ 1215 h 1215"/>
                <a:gd name="T16" fmla="*/ 1237 w 1237"/>
                <a:gd name="T17" fmla="*/ 663 h 1215"/>
                <a:gd name="T18" fmla="*/ 1210 w 1237"/>
                <a:gd name="T19" fmla="*/ 666 h 1215"/>
                <a:gd name="T20" fmla="*/ 1210 w 1237"/>
                <a:gd name="T21" fmla="*/ 666 h 1215"/>
                <a:gd name="T22" fmla="*/ 1210 w 1237"/>
                <a:gd name="T23" fmla="*/ 666 h 1215"/>
                <a:gd name="T24" fmla="*/ 1164 w 1237"/>
                <a:gd name="T25" fmla="*/ 659 h 1215"/>
                <a:gd name="T26" fmla="*/ 1118 w 1237"/>
                <a:gd name="T27" fmla="*/ 641 h 1215"/>
                <a:gd name="T28" fmla="*/ 1090 w 1237"/>
                <a:gd name="T29" fmla="*/ 626 h 1215"/>
                <a:gd name="T30" fmla="*/ 1050 w 1237"/>
                <a:gd name="T31" fmla="*/ 595 h 1215"/>
                <a:gd name="T32" fmla="*/ 1031 w 1237"/>
                <a:gd name="T33" fmla="*/ 575 h 1215"/>
                <a:gd name="T34" fmla="*/ 1011 w 1237"/>
                <a:gd name="T35" fmla="*/ 541 h 1215"/>
                <a:gd name="T36" fmla="*/ 996 w 1237"/>
                <a:gd name="T37" fmla="*/ 506 h 1215"/>
                <a:gd name="T38" fmla="*/ 994 w 1237"/>
                <a:gd name="T39" fmla="*/ 483 h 1215"/>
                <a:gd name="T40" fmla="*/ 1003 w 1237"/>
                <a:gd name="T41" fmla="*/ 425 h 1215"/>
                <a:gd name="T42" fmla="*/ 1003 w 1237"/>
                <a:gd name="T43" fmla="*/ 403 h 1215"/>
                <a:gd name="T44" fmla="*/ 1000 w 1237"/>
                <a:gd name="T45" fmla="*/ 404 h 1215"/>
                <a:gd name="T46" fmla="*/ 937 w 1237"/>
                <a:gd name="T47" fmla="*/ 416 h 1215"/>
                <a:gd name="T48" fmla="*/ 871 w 1237"/>
                <a:gd name="T49" fmla="*/ 421 h 1215"/>
                <a:gd name="T50" fmla="*/ 871 w 1237"/>
                <a:gd name="T51" fmla="*/ 421 h 1215"/>
                <a:gd name="T52" fmla="*/ 840 w 1237"/>
                <a:gd name="T53" fmla="*/ 420 h 1215"/>
                <a:gd name="T54" fmla="*/ 798 w 1237"/>
                <a:gd name="T55" fmla="*/ 412 h 1215"/>
                <a:gd name="T56" fmla="*/ 759 w 1237"/>
                <a:gd name="T57" fmla="*/ 397 h 1215"/>
                <a:gd name="T58" fmla="*/ 759 w 1237"/>
                <a:gd name="T59" fmla="*/ 397 h 1215"/>
                <a:gd name="T60" fmla="*/ 757 w 1237"/>
                <a:gd name="T61" fmla="*/ 395 h 1215"/>
                <a:gd name="T62" fmla="*/ 757 w 1237"/>
                <a:gd name="T63" fmla="*/ 395 h 1215"/>
                <a:gd name="T64" fmla="*/ 732 w 1237"/>
                <a:gd name="T65" fmla="*/ 379 h 1215"/>
                <a:gd name="T66" fmla="*/ 695 w 1237"/>
                <a:gd name="T67" fmla="*/ 343 h 1215"/>
                <a:gd name="T68" fmla="*/ 670 w 1237"/>
                <a:gd name="T69" fmla="*/ 301 h 1215"/>
                <a:gd name="T70" fmla="*/ 657 w 1237"/>
                <a:gd name="T71" fmla="*/ 253 h 1215"/>
                <a:gd name="T72" fmla="*/ 654 w 1237"/>
                <a:gd name="T73" fmla="*/ 205 h 1215"/>
                <a:gd name="T74" fmla="*/ 666 w 1237"/>
                <a:gd name="T75" fmla="*/ 155 h 1215"/>
                <a:gd name="T76" fmla="*/ 634 w 1237"/>
                <a:gd name="T77" fmla="*/ 161 h 1215"/>
                <a:gd name="T78" fmla="*/ 603 w 1237"/>
                <a:gd name="T79" fmla="*/ 171 h 1215"/>
                <a:gd name="T80" fmla="*/ 603 w 1237"/>
                <a:gd name="T81" fmla="*/ 171 h 1215"/>
                <a:gd name="T82" fmla="*/ 576 w 1237"/>
                <a:gd name="T83" fmla="*/ 180 h 1215"/>
                <a:gd name="T84" fmla="*/ 572 w 1237"/>
                <a:gd name="T85" fmla="*/ 180 h 1215"/>
                <a:gd name="T86" fmla="*/ 569 w 1237"/>
                <a:gd name="T87" fmla="*/ 182 h 1215"/>
                <a:gd name="T88" fmla="*/ 488 w 1237"/>
                <a:gd name="T89" fmla="*/ 192 h 1215"/>
                <a:gd name="T90" fmla="*/ 461 w 1237"/>
                <a:gd name="T91" fmla="*/ 193 h 1215"/>
                <a:gd name="T92" fmla="*/ 461 w 1237"/>
                <a:gd name="T93" fmla="*/ 193 h 1215"/>
                <a:gd name="T94" fmla="*/ 428 w 1237"/>
                <a:gd name="T95" fmla="*/ 191 h 1215"/>
                <a:gd name="T96" fmla="*/ 425 w 1237"/>
                <a:gd name="T97" fmla="*/ 191 h 1215"/>
                <a:gd name="T98" fmla="*/ 403 w 1237"/>
                <a:gd name="T99" fmla="*/ 185 h 1215"/>
                <a:gd name="T100" fmla="*/ 385 w 1237"/>
                <a:gd name="T101" fmla="*/ 176 h 1215"/>
                <a:gd name="T102" fmla="*/ 361 w 1237"/>
                <a:gd name="T103" fmla="*/ 153 h 1215"/>
                <a:gd name="T104" fmla="*/ 344 w 1237"/>
                <a:gd name="T105" fmla="*/ 123 h 1215"/>
                <a:gd name="T106" fmla="*/ 334 w 1237"/>
                <a:gd name="T107" fmla="*/ 74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7" h="1215">
                  <a:moveTo>
                    <a:pt x="325" y="0"/>
                  </a:moveTo>
                  <a:lnTo>
                    <a:pt x="301" y="29"/>
                  </a:lnTo>
                  <a:lnTo>
                    <a:pt x="0" y="912"/>
                  </a:lnTo>
                  <a:lnTo>
                    <a:pt x="0" y="912"/>
                  </a:lnTo>
                  <a:lnTo>
                    <a:pt x="14" y="913"/>
                  </a:lnTo>
                  <a:lnTo>
                    <a:pt x="27" y="914"/>
                  </a:lnTo>
                  <a:lnTo>
                    <a:pt x="41" y="917"/>
                  </a:lnTo>
                  <a:lnTo>
                    <a:pt x="53" y="919"/>
                  </a:lnTo>
                  <a:lnTo>
                    <a:pt x="66" y="925"/>
                  </a:lnTo>
                  <a:lnTo>
                    <a:pt x="79" y="928"/>
                  </a:lnTo>
                  <a:lnTo>
                    <a:pt x="105" y="940"/>
                  </a:lnTo>
                  <a:lnTo>
                    <a:pt x="129" y="955"/>
                  </a:lnTo>
                  <a:lnTo>
                    <a:pt x="152" y="972"/>
                  </a:lnTo>
                  <a:lnTo>
                    <a:pt x="174" y="990"/>
                  </a:lnTo>
                  <a:lnTo>
                    <a:pt x="194" y="1012"/>
                  </a:lnTo>
                  <a:lnTo>
                    <a:pt x="214" y="1033"/>
                  </a:lnTo>
                  <a:lnTo>
                    <a:pt x="232" y="1058"/>
                  </a:lnTo>
                  <a:lnTo>
                    <a:pt x="247" y="1082"/>
                  </a:lnTo>
                  <a:lnTo>
                    <a:pt x="260" y="1108"/>
                  </a:lnTo>
                  <a:lnTo>
                    <a:pt x="271" y="1135"/>
                  </a:lnTo>
                  <a:lnTo>
                    <a:pt x="279" y="1160"/>
                  </a:lnTo>
                  <a:lnTo>
                    <a:pt x="285" y="1187"/>
                  </a:lnTo>
                  <a:lnTo>
                    <a:pt x="289" y="1214"/>
                  </a:lnTo>
                  <a:lnTo>
                    <a:pt x="289" y="1215"/>
                  </a:lnTo>
                  <a:lnTo>
                    <a:pt x="1203" y="703"/>
                  </a:lnTo>
                  <a:lnTo>
                    <a:pt x="1226" y="675"/>
                  </a:lnTo>
                  <a:lnTo>
                    <a:pt x="1237" y="663"/>
                  </a:lnTo>
                  <a:lnTo>
                    <a:pt x="1237" y="663"/>
                  </a:lnTo>
                  <a:lnTo>
                    <a:pt x="1224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195" y="666"/>
                  </a:lnTo>
                  <a:lnTo>
                    <a:pt x="1180" y="663"/>
                  </a:lnTo>
                  <a:lnTo>
                    <a:pt x="1164" y="659"/>
                  </a:lnTo>
                  <a:lnTo>
                    <a:pt x="1149" y="654"/>
                  </a:lnTo>
                  <a:lnTo>
                    <a:pt x="1134" y="649"/>
                  </a:lnTo>
                  <a:lnTo>
                    <a:pt x="1118" y="641"/>
                  </a:lnTo>
                  <a:lnTo>
                    <a:pt x="1104" y="634"/>
                  </a:lnTo>
                  <a:lnTo>
                    <a:pt x="1090" y="626"/>
                  </a:lnTo>
                  <a:lnTo>
                    <a:pt x="1090" y="626"/>
                  </a:lnTo>
                  <a:lnTo>
                    <a:pt x="1076" y="616"/>
                  </a:lnTo>
                  <a:lnTo>
                    <a:pt x="1063" y="606"/>
                  </a:lnTo>
                  <a:lnTo>
                    <a:pt x="1050" y="595"/>
                  </a:lnTo>
                  <a:lnTo>
                    <a:pt x="1040" y="584"/>
                  </a:lnTo>
                  <a:lnTo>
                    <a:pt x="1040" y="584"/>
                  </a:lnTo>
                  <a:lnTo>
                    <a:pt x="1031" y="575"/>
                  </a:lnTo>
                  <a:lnTo>
                    <a:pt x="1023" y="565"/>
                  </a:lnTo>
                  <a:lnTo>
                    <a:pt x="1017" y="553"/>
                  </a:lnTo>
                  <a:lnTo>
                    <a:pt x="1011" y="541"/>
                  </a:lnTo>
                  <a:lnTo>
                    <a:pt x="1005" y="530"/>
                  </a:lnTo>
                  <a:lnTo>
                    <a:pt x="1000" y="517"/>
                  </a:lnTo>
                  <a:lnTo>
                    <a:pt x="996" y="506"/>
                  </a:lnTo>
                  <a:lnTo>
                    <a:pt x="994" y="493"/>
                  </a:lnTo>
                  <a:lnTo>
                    <a:pt x="994" y="493"/>
                  </a:lnTo>
                  <a:lnTo>
                    <a:pt x="994" y="483"/>
                  </a:lnTo>
                  <a:lnTo>
                    <a:pt x="994" y="471"/>
                  </a:lnTo>
                  <a:lnTo>
                    <a:pt x="999" y="448"/>
                  </a:lnTo>
                  <a:lnTo>
                    <a:pt x="1003" y="425"/>
                  </a:lnTo>
                  <a:lnTo>
                    <a:pt x="1004" y="413"/>
                  </a:lnTo>
                  <a:lnTo>
                    <a:pt x="1003" y="403"/>
                  </a:lnTo>
                  <a:lnTo>
                    <a:pt x="1003" y="403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970" y="411"/>
                  </a:lnTo>
                  <a:lnTo>
                    <a:pt x="937" y="416"/>
                  </a:lnTo>
                  <a:lnTo>
                    <a:pt x="904" y="420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40" y="420"/>
                  </a:lnTo>
                  <a:lnTo>
                    <a:pt x="826" y="419"/>
                  </a:lnTo>
                  <a:lnTo>
                    <a:pt x="811" y="416"/>
                  </a:lnTo>
                  <a:lnTo>
                    <a:pt x="798" y="412"/>
                  </a:lnTo>
                  <a:lnTo>
                    <a:pt x="784" y="408"/>
                  </a:lnTo>
                  <a:lnTo>
                    <a:pt x="771" y="403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8" y="395"/>
                  </a:lnTo>
                  <a:lnTo>
                    <a:pt x="758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48" y="389"/>
                  </a:lnTo>
                  <a:lnTo>
                    <a:pt x="748" y="389"/>
                  </a:lnTo>
                  <a:lnTo>
                    <a:pt x="732" y="379"/>
                  </a:lnTo>
                  <a:lnTo>
                    <a:pt x="720" y="369"/>
                  </a:lnTo>
                  <a:lnTo>
                    <a:pt x="707" y="356"/>
                  </a:lnTo>
                  <a:lnTo>
                    <a:pt x="695" y="343"/>
                  </a:lnTo>
                  <a:lnTo>
                    <a:pt x="686" y="330"/>
                  </a:lnTo>
                  <a:lnTo>
                    <a:pt x="677" y="316"/>
                  </a:lnTo>
                  <a:lnTo>
                    <a:pt x="670" y="301"/>
                  </a:lnTo>
                  <a:lnTo>
                    <a:pt x="665" y="285"/>
                  </a:lnTo>
                  <a:lnTo>
                    <a:pt x="659" y="270"/>
                  </a:lnTo>
                  <a:lnTo>
                    <a:pt x="657" y="253"/>
                  </a:lnTo>
                  <a:lnTo>
                    <a:pt x="654" y="238"/>
                  </a:lnTo>
                  <a:lnTo>
                    <a:pt x="654" y="221"/>
                  </a:lnTo>
                  <a:lnTo>
                    <a:pt x="654" y="205"/>
                  </a:lnTo>
                  <a:lnTo>
                    <a:pt x="657" y="188"/>
                  </a:lnTo>
                  <a:lnTo>
                    <a:pt x="661" y="171"/>
                  </a:lnTo>
                  <a:lnTo>
                    <a:pt x="666" y="155"/>
                  </a:lnTo>
                  <a:lnTo>
                    <a:pt x="666" y="155"/>
                  </a:lnTo>
                  <a:lnTo>
                    <a:pt x="649" y="156"/>
                  </a:lnTo>
                  <a:lnTo>
                    <a:pt x="634" y="16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589" y="176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2" y="180"/>
                  </a:lnTo>
                  <a:lnTo>
                    <a:pt x="572" y="180"/>
                  </a:lnTo>
                  <a:lnTo>
                    <a:pt x="569" y="182"/>
                  </a:lnTo>
                  <a:lnTo>
                    <a:pt x="569" y="182"/>
                  </a:lnTo>
                  <a:lnTo>
                    <a:pt x="543" y="185"/>
                  </a:lnTo>
                  <a:lnTo>
                    <a:pt x="516" y="189"/>
                  </a:lnTo>
                  <a:lnTo>
                    <a:pt x="488" y="192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43" y="192"/>
                  </a:lnTo>
                  <a:lnTo>
                    <a:pt x="428" y="191"/>
                  </a:lnTo>
                  <a:lnTo>
                    <a:pt x="428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13" y="188"/>
                  </a:lnTo>
                  <a:lnTo>
                    <a:pt x="403" y="185"/>
                  </a:lnTo>
                  <a:lnTo>
                    <a:pt x="394" y="182"/>
                  </a:lnTo>
                  <a:lnTo>
                    <a:pt x="385" y="176"/>
                  </a:lnTo>
                  <a:lnTo>
                    <a:pt x="385" y="176"/>
                  </a:lnTo>
                  <a:lnTo>
                    <a:pt x="376" y="169"/>
                  </a:lnTo>
                  <a:lnTo>
                    <a:pt x="367" y="162"/>
                  </a:lnTo>
                  <a:lnTo>
                    <a:pt x="361" y="153"/>
                  </a:lnTo>
                  <a:lnTo>
                    <a:pt x="355" y="143"/>
                  </a:lnTo>
                  <a:lnTo>
                    <a:pt x="349" y="133"/>
                  </a:lnTo>
                  <a:lnTo>
                    <a:pt x="344" y="123"/>
                  </a:lnTo>
                  <a:lnTo>
                    <a:pt x="342" y="111"/>
                  </a:lnTo>
                  <a:lnTo>
                    <a:pt x="338" y="100"/>
                  </a:lnTo>
                  <a:lnTo>
                    <a:pt x="334" y="74"/>
                  </a:lnTo>
                  <a:lnTo>
                    <a:pt x="330" y="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8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8" name="Freeform 245">
              <a:extLst>
                <a:ext uri="{FF2B5EF4-FFF2-40B4-BE49-F238E27FC236}">
                  <a16:creationId xmlns:a16="http://schemas.microsoft.com/office/drawing/2014/main" id="{3C08CF36-D20C-71FF-7FA3-F2FD576F1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3521"/>
              <a:ext cx="619" cy="608"/>
            </a:xfrm>
            <a:custGeom>
              <a:avLst/>
              <a:gdLst>
                <a:gd name="T0" fmla="*/ 0 w 1237"/>
                <a:gd name="T1" fmla="*/ 912 h 1215"/>
                <a:gd name="T2" fmla="*/ 27 w 1237"/>
                <a:gd name="T3" fmla="*/ 914 h 1215"/>
                <a:gd name="T4" fmla="*/ 66 w 1237"/>
                <a:gd name="T5" fmla="*/ 925 h 1215"/>
                <a:gd name="T6" fmla="*/ 129 w 1237"/>
                <a:gd name="T7" fmla="*/ 955 h 1215"/>
                <a:gd name="T8" fmla="*/ 194 w 1237"/>
                <a:gd name="T9" fmla="*/ 1012 h 1215"/>
                <a:gd name="T10" fmla="*/ 247 w 1237"/>
                <a:gd name="T11" fmla="*/ 1082 h 1215"/>
                <a:gd name="T12" fmla="*/ 279 w 1237"/>
                <a:gd name="T13" fmla="*/ 1160 h 1215"/>
                <a:gd name="T14" fmla="*/ 289 w 1237"/>
                <a:gd name="T15" fmla="*/ 1215 h 1215"/>
                <a:gd name="T16" fmla="*/ 1237 w 1237"/>
                <a:gd name="T17" fmla="*/ 663 h 1215"/>
                <a:gd name="T18" fmla="*/ 1210 w 1237"/>
                <a:gd name="T19" fmla="*/ 666 h 1215"/>
                <a:gd name="T20" fmla="*/ 1210 w 1237"/>
                <a:gd name="T21" fmla="*/ 666 h 1215"/>
                <a:gd name="T22" fmla="*/ 1210 w 1237"/>
                <a:gd name="T23" fmla="*/ 666 h 1215"/>
                <a:gd name="T24" fmla="*/ 1164 w 1237"/>
                <a:gd name="T25" fmla="*/ 659 h 1215"/>
                <a:gd name="T26" fmla="*/ 1118 w 1237"/>
                <a:gd name="T27" fmla="*/ 641 h 1215"/>
                <a:gd name="T28" fmla="*/ 1090 w 1237"/>
                <a:gd name="T29" fmla="*/ 626 h 1215"/>
                <a:gd name="T30" fmla="*/ 1050 w 1237"/>
                <a:gd name="T31" fmla="*/ 595 h 1215"/>
                <a:gd name="T32" fmla="*/ 1031 w 1237"/>
                <a:gd name="T33" fmla="*/ 575 h 1215"/>
                <a:gd name="T34" fmla="*/ 1011 w 1237"/>
                <a:gd name="T35" fmla="*/ 541 h 1215"/>
                <a:gd name="T36" fmla="*/ 996 w 1237"/>
                <a:gd name="T37" fmla="*/ 506 h 1215"/>
                <a:gd name="T38" fmla="*/ 994 w 1237"/>
                <a:gd name="T39" fmla="*/ 483 h 1215"/>
                <a:gd name="T40" fmla="*/ 1003 w 1237"/>
                <a:gd name="T41" fmla="*/ 425 h 1215"/>
                <a:gd name="T42" fmla="*/ 1003 w 1237"/>
                <a:gd name="T43" fmla="*/ 403 h 1215"/>
                <a:gd name="T44" fmla="*/ 1000 w 1237"/>
                <a:gd name="T45" fmla="*/ 404 h 1215"/>
                <a:gd name="T46" fmla="*/ 937 w 1237"/>
                <a:gd name="T47" fmla="*/ 416 h 1215"/>
                <a:gd name="T48" fmla="*/ 871 w 1237"/>
                <a:gd name="T49" fmla="*/ 421 h 1215"/>
                <a:gd name="T50" fmla="*/ 871 w 1237"/>
                <a:gd name="T51" fmla="*/ 421 h 1215"/>
                <a:gd name="T52" fmla="*/ 840 w 1237"/>
                <a:gd name="T53" fmla="*/ 420 h 1215"/>
                <a:gd name="T54" fmla="*/ 798 w 1237"/>
                <a:gd name="T55" fmla="*/ 412 h 1215"/>
                <a:gd name="T56" fmla="*/ 759 w 1237"/>
                <a:gd name="T57" fmla="*/ 397 h 1215"/>
                <a:gd name="T58" fmla="*/ 759 w 1237"/>
                <a:gd name="T59" fmla="*/ 397 h 1215"/>
                <a:gd name="T60" fmla="*/ 757 w 1237"/>
                <a:gd name="T61" fmla="*/ 395 h 1215"/>
                <a:gd name="T62" fmla="*/ 757 w 1237"/>
                <a:gd name="T63" fmla="*/ 395 h 1215"/>
                <a:gd name="T64" fmla="*/ 732 w 1237"/>
                <a:gd name="T65" fmla="*/ 379 h 1215"/>
                <a:gd name="T66" fmla="*/ 695 w 1237"/>
                <a:gd name="T67" fmla="*/ 343 h 1215"/>
                <a:gd name="T68" fmla="*/ 670 w 1237"/>
                <a:gd name="T69" fmla="*/ 301 h 1215"/>
                <a:gd name="T70" fmla="*/ 657 w 1237"/>
                <a:gd name="T71" fmla="*/ 253 h 1215"/>
                <a:gd name="T72" fmla="*/ 654 w 1237"/>
                <a:gd name="T73" fmla="*/ 205 h 1215"/>
                <a:gd name="T74" fmla="*/ 666 w 1237"/>
                <a:gd name="T75" fmla="*/ 155 h 1215"/>
                <a:gd name="T76" fmla="*/ 634 w 1237"/>
                <a:gd name="T77" fmla="*/ 161 h 1215"/>
                <a:gd name="T78" fmla="*/ 603 w 1237"/>
                <a:gd name="T79" fmla="*/ 171 h 1215"/>
                <a:gd name="T80" fmla="*/ 603 w 1237"/>
                <a:gd name="T81" fmla="*/ 171 h 1215"/>
                <a:gd name="T82" fmla="*/ 576 w 1237"/>
                <a:gd name="T83" fmla="*/ 180 h 1215"/>
                <a:gd name="T84" fmla="*/ 572 w 1237"/>
                <a:gd name="T85" fmla="*/ 180 h 1215"/>
                <a:gd name="T86" fmla="*/ 569 w 1237"/>
                <a:gd name="T87" fmla="*/ 182 h 1215"/>
                <a:gd name="T88" fmla="*/ 488 w 1237"/>
                <a:gd name="T89" fmla="*/ 192 h 1215"/>
                <a:gd name="T90" fmla="*/ 461 w 1237"/>
                <a:gd name="T91" fmla="*/ 193 h 1215"/>
                <a:gd name="T92" fmla="*/ 461 w 1237"/>
                <a:gd name="T93" fmla="*/ 193 h 1215"/>
                <a:gd name="T94" fmla="*/ 428 w 1237"/>
                <a:gd name="T95" fmla="*/ 191 h 1215"/>
                <a:gd name="T96" fmla="*/ 425 w 1237"/>
                <a:gd name="T97" fmla="*/ 191 h 1215"/>
                <a:gd name="T98" fmla="*/ 403 w 1237"/>
                <a:gd name="T99" fmla="*/ 185 h 1215"/>
                <a:gd name="T100" fmla="*/ 385 w 1237"/>
                <a:gd name="T101" fmla="*/ 176 h 1215"/>
                <a:gd name="T102" fmla="*/ 361 w 1237"/>
                <a:gd name="T103" fmla="*/ 153 h 1215"/>
                <a:gd name="T104" fmla="*/ 344 w 1237"/>
                <a:gd name="T105" fmla="*/ 123 h 1215"/>
                <a:gd name="T106" fmla="*/ 334 w 1237"/>
                <a:gd name="T107" fmla="*/ 74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7" h="1215">
                  <a:moveTo>
                    <a:pt x="325" y="0"/>
                  </a:moveTo>
                  <a:lnTo>
                    <a:pt x="301" y="29"/>
                  </a:lnTo>
                  <a:lnTo>
                    <a:pt x="0" y="912"/>
                  </a:lnTo>
                  <a:lnTo>
                    <a:pt x="0" y="912"/>
                  </a:lnTo>
                  <a:lnTo>
                    <a:pt x="14" y="913"/>
                  </a:lnTo>
                  <a:lnTo>
                    <a:pt x="27" y="914"/>
                  </a:lnTo>
                  <a:lnTo>
                    <a:pt x="41" y="917"/>
                  </a:lnTo>
                  <a:lnTo>
                    <a:pt x="53" y="919"/>
                  </a:lnTo>
                  <a:lnTo>
                    <a:pt x="66" y="925"/>
                  </a:lnTo>
                  <a:lnTo>
                    <a:pt x="79" y="928"/>
                  </a:lnTo>
                  <a:lnTo>
                    <a:pt x="105" y="940"/>
                  </a:lnTo>
                  <a:lnTo>
                    <a:pt x="129" y="955"/>
                  </a:lnTo>
                  <a:lnTo>
                    <a:pt x="152" y="972"/>
                  </a:lnTo>
                  <a:lnTo>
                    <a:pt x="174" y="990"/>
                  </a:lnTo>
                  <a:lnTo>
                    <a:pt x="194" y="1012"/>
                  </a:lnTo>
                  <a:lnTo>
                    <a:pt x="214" y="1033"/>
                  </a:lnTo>
                  <a:lnTo>
                    <a:pt x="232" y="1058"/>
                  </a:lnTo>
                  <a:lnTo>
                    <a:pt x="247" y="1082"/>
                  </a:lnTo>
                  <a:lnTo>
                    <a:pt x="260" y="1108"/>
                  </a:lnTo>
                  <a:lnTo>
                    <a:pt x="271" y="1135"/>
                  </a:lnTo>
                  <a:lnTo>
                    <a:pt x="279" y="1160"/>
                  </a:lnTo>
                  <a:lnTo>
                    <a:pt x="285" y="1187"/>
                  </a:lnTo>
                  <a:lnTo>
                    <a:pt x="289" y="1214"/>
                  </a:lnTo>
                  <a:lnTo>
                    <a:pt x="289" y="1215"/>
                  </a:lnTo>
                  <a:lnTo>
                    <a:pt x="1203" y="703"/>
                  </a:lnTo>
                  <a:lnTo>
                    <a:pt x="1226" y="675"/>
                  </a:lnTo>
                  <a:lnTo>
                    <a:pt x="1237" y="663"/>
                  </a:lnTo>
                  <a:lnTo>
                    <a:pt x="1237" y="663"/>
                  </a:lnTo>
                  <a:lnTo>
                    <a:pt x="1224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210" y="666"/>
                  </a:lnTo>
                  <a:lnTo>
                    <a:pt x="1195" y="666"/>
                  </a:lnTo>
                  <a:lnTo>
                    <a:pt x="1180" y="663"/>
                  </a:lnTo>
                  <a:lnTo>
                    <a:pt x="1164" y="659"/>
                  </a:lnTo>
                  <a:lnTo>
                    <a:pt x="1149" y="654"/>
                  </a:lnTo>
                  <a:lnTo>
                    <a:pt x="1134" y="649"/>
                  </a:lnTo>
                  <a:lnTo>
                    <a:pt x="1118" y="641"/>
                  </a:lnTo>
                  <a:lnTo>
                    <a:pt x="1104" y="634"/>
                  </a:lnTo>
                  <a:lnTo>
                    <a:pt x="1090" y="626"/>
                  </a:lnTo>
                  <a:lnTo>
                    <a:pt x="1090" y="626"/>
                  </a:lnTo>
                  <a:lnTo>
                    <a:pt x="1076" y="616"/>
                  </a:lnTo>
                  <a:lnTo>
                    <a:pt x="1063" y="606"/>
                  </a:lnTo>
                  <a:lnTo>
                    <a:pt x="1050" y="595"/>
                  </a:lnTo>
                  <a:lnTo>
                    <a:pt x="1040" y="584"/>
                  </a:lnTo>
                  <a:lnTo>
                    <a:pt x="1040" y="584"/>
                  </a:lnTo>
                  <a:lnTo>
                    <a:pt x="1031" y="575"/>
                  </a:lnTo>
                  <a:lnTo>
                    <a:pt x="1023" y="565"/>
                  </a:lnTo>
                  <a:lnTo>
                    <a:pt x="1017" y="553"/>
                  </a:lnTo>
                  <a:lnTo>
                    <a:pt x="1011" y="541"/>
                  </a:lnTo>
                  <a:lnTo>
                    <a:pt x="1005" y="530"/>
                  </a:lnTo>
                  <a:lnTo>
                    <a:pt x="1000" y="517"/>
                  </a:lnTo>
                  <a:lnTo>
                    <a:pt x="996" y="506"/>
                  </a:lnTo>
                  <a:lnTo>
                    <a:pt x="994" y="493"/>
                  </a:lnTo>
                  <a:lnTo>
                    <a:pt x="994" y="493"/>
                  </a:lnTo>
                  <a:lnTo>
                    <a:pt x="994" y="483"/>
                  </a:lnTo>
                  <a:lnTo>
                    <a:pt x="994" y="471"/>
                  </a:lnTo>
                  <a:lnTo>
                    <a:pt x="999" y="448"/>
                  </a:lnTo>
                  <a:lnTo>
                    <a:pt x="1003" y="425"/>
                  </a:lnTo>
                  <a:lnTo>
                    <a:pt x="1004" y="413"/>
                  </a:lnTo>
                  <a:lnTo>
                    <a:pt x="1003" y="403"/>
                  </a:lnTo>
                  <a:lnTo>
                    <a:pt x="1003" y="403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1000" y="404"/>
                  </a:lnTo>
                  <a:lnTo>
                    <a:pt x="970" y="411"/>
                  </a:lnTo>
                  <a:lnTo>
                    <a:pt x="937" y="416"/>
                  </a:lnTo>
                  <a:lnTo>
                    <a:pt x="904" y="420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71" y="421"/>
                  </a:lnTo>
                  <a:lnTo>
                    <a:pt x="840" y="420"/>
                  </a:lnTo>
                  <a:lnTo>
                    <a:pt x="826" y="419"/>
                  </a:lnTo>
                  <a:lnTo>
                    <a:pt x="811" y="416"/>
                  </a:lnTo>
                  <a:lnTo>
                    <a:pt x="798" y="412"/>
                  </a:lnTo>
                  <a:lnTo>
                    <a:pt x="784" y="408"/>
                  </a:lnTo>
                  <a:lnTo>
                    <a:pt x="771" y="403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9" y="397"/>
                  </a:lnTo>
                  <a:lnTo>
                    <a:pt x="758" y="395"/>
                  </a:lnTo>
                  <a:lnTo>
                    <a:pt x="758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57" y="395"/>
                  </a:lnTo>
                  <a:lnTo>
                    <a:pt x="748" y="389"/>
                  </a:lnTo>
                  <a:lnTo>
                    <a:pt x="748" y="389"/>
                  </a:lnTo>
                  <a:lnTo>
                    <a:pt x="732" y="379"/>
                  </a:lnTo>
                  <a:lnTo>
                    <a:pt x="720" y="369"/>
                  </a:lnTo>
                  <a:lnTo>
                    <a:pt x="707" y="356"/>
                  </a:lnTo>
                  <a:lnTo>
                    <a:pt x="695" y="343"/>
                  </a:lnTo>
                  <a:lnTo>
                    <a:pt x="686" y="330"/>
                  </a:lnTo>
                  <a:lnTo>
                    <a:pt x="677" y="316"/>
                  </a:lnTo>
                  <a:lnTo>
                    <a:pt x="670" y="301"/>
                  </a:lnTo>
                  <a:lnTo>
                    <a:pt x="665" y="285"/>
                  </a:lnTo>
                  <a:lnTo>
                    <a:pt x="659" y="270"/>
                  </a:lnTo>
                  <a:lnTo>
                    <a:pt x="657" y="253"/>
                  </a:lnTo>
                  <a:lnTo>
                    <a:pt x="654" y="238"/>
                  </a:lnTo>
                  <a:lnTo>
                    <a:pt x="654" y="221"/>
                  </a:lnTo>
                  <a:lnTo>
                    <a:pt x="654" y="205"/>
                  </a:lnTo>
                  <a:lnTo>
                    <a:pt x="657" y="188"/>
                  </a:lnTo>
                  <a:lnTo>
                    <a:pt x="661" y="171"/>
                  </a:lnTo>
                  <a:lnTo>
                    <a:pt x="666" y="155"/>
                  </a:lnTo>
                  <a:lnTo>
                    <a:pt x="666" y="155"/>
                  </a:lnTo>
                  <a:lnTo>
                    <a:pt x="649" y="156"/>
                  </a:lnTo>
                  <a:lnTo>
                    <a:pt x="634" y="16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603" y="171"/>
                  </a:lnTo>
                  <a:lnTo>
                    <a:pt x="589" y="176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6" y="180"/>
                  </a:lnTo>
                  <a:lnTo>
                    <a:pt x="572" y="180"/>
                  </a:lnTo>
                  <a:lnTo>
                    <a:pt x="572" y="180"/>
                  </a:lnTo>
                  <a:lnTo>
                    <a:pt x="569" y="182"/>
                  </a:lnTo>
                  <a:lnTo>
                    <a:pt x="569" y="182"/>
                  </a:lnTo>
                  <a:lnTo>
                    <a:pt x="543" y="185"/>
                  </a:lnTo>
                  <a:lnTo>
                    <a:pt x="516" y="189"/>
                  </a:lnTo>
                  <a:lnTo>
                    <a:pt x="488" y="192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43" y="192"/>
                  </a:lnTo>
                  <a:lnTo>
                    <a:pt x="428" y="191"/>
                  </a:lnTo>
                  <a:lnTo>
                    <a:pt x="428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25" y="191"/>
                  </a:lnTo>
                  <a:lnTo>
                    <a:pt x="413" y="188"/>
                  </a:lnTo>
                  <a:lnTo>
                    <a:pt x="403" y="185"/>
                  </a:lnTo>
                  <a:lnTo>
                    <a:pt x="394" y="182"/>
                  </a:lnTo>
                  <a:lnTo>
                    <a:pt x="385" y="176"/>
                  </a:lnTo>
                  <a:lnTo>
                    <a:pt x="385" y="176"/>
                  </a:lnTo>
                  <a:lnTo>
                    <a:pt x="376" y="169"/>
                  </a:lnTo>
                  <a:lnTo>
                    <a:pt x="367" y="162"/>
                  </a:lnTo>
                  <a:lnTo>
                    <a:pt x="361" y="153"/>
                  </a:lnTo>
                  <a:lnTo>
                    <a:pt x="355" y="143"/>
                  </a:lnTo>
                  <a:lnTo>
                    <a:pt x="349" y="133"/>
                  </a:lnTo>
                  <a:lnTo>
                    <a:pt x="344" y="123"/>
                  </a:lnTo>
                  <a:lnTo>
                    <a:pt x="342" y="111"/>
                  </a:lnTo>
                  <a:lnTo>
                    <a:pt x="338" y="100"/>
                  </a:lnTo>
                  <a:lnTo>
                    <a:pt x="334" y="74"/>
                  </a:lnTo>
                  <a:lnTo>
                    <a:pt x="330" y="48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9" name="Freeform 246">
              <a:extLst>
                <a:ext uri="{FF2B5EF4-FFF2-40B4-BE49-F238E27FC236}">
                  <a16:creationId xmlns:a16="http://schemas.microsoft.com/office/drawing/2014/main" id="{C5725124-32A8-EBAD-2E21-ED26D44F8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4177"/>
              <a:ext cx="34" cy="90"/>
            </a:xfrm>
            <a:custGeom>
              <a:avLst/>
              <a:gdLst>
                <a:gd name="T0" fmla="*/ 62 w 68"/>
                <a:gd name="T1" fmla="*/ 0 h 181"/>
                <a:gd name="T2" fmla="*/ 0 w 68"/>
                <a:gd name="T3" fmla="*/ 181 h 181"/>
                <a:gd name="T4" fmla="*/ 8 w 68"/>
                <a:gd name="T5" fmla="*/ 177 h 181"/>
                <a:gd name="T6" fmla="*/ 68 w 68"/>
                <a:gd name="T7" fmla="*/ 0 h 181"/>
                <a:gd name="T8" fmla="*/ 68 w 68"/>
                <a:gd name="T9" fmla="*/ 0 h 181"/>
                <a:gd name="T10" fmla="*/ 62 w 68"/>
                <a:gd name="T1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81">
                  <a:moveTo>
                    <a:pt x="62" y="0"/>
                  </a:moveTo>
                  <a:lnTo>
                    <a:pt x="0" y="181"/>
                  </a:lnTo>
                  <a:lnTo>
                    <a:pt x="8" y="177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0" name="Freeform 247">
              <a:extLst>
                <a:ext uri="{FF2B5EF4-FFF2-40B4-BE49-F238E27FC236}">
                  <a16:creationId xmlns:a16="http://schemas.microsoft.com/office/drawing/2014/main" id="{D05DC38D-C604-1F85-6149-EBABA44F3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4177"/>
              <a:ext cx="34" cy="90"/>
            </a:xfrm>
            <a:custGeom>
              <a:avLst/>
              <a:gdLst>
                <a:gd name="T0" fmla="*/ 62 w 68"/>
                <a:gd name="T1" fmla="*/ 0 h 181"/>
                <a:gd name="T2" fmla="*/ 0 w 68"/>
                <a:gd name="T3" fmla="*/ 181 h 181"/>
                <a:gd name="T4" fmla="*/ 8 w 68"/>
                <a:gd name="T5" fmla="*/ 177 h 181"/>
                <a:gd name="T6" fmla="*/ 68 w 68"/>
                <a:gd name="T7" fmla="*/ 0 h 181"/>
                <a:gd name="T8" fmla="*/ 68 w 68"/>
                <a:gd name="T9" fmla="*/ 0 h 181"/>
                <a:gd name="T10" fmla="*/ 62 w 68"/>
                <a:gd name="T1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81">
                  <a:moveTo>
                    <a:pt x="62" y="0"/>
                  </a:moveTo>
                  <a:lnTo>
                    <a:pt x="0" y="181"/>
                  </a:lnTo>
                  <a:lnTo>
                    <a:pt x="8" y="177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1" name="Freeform 248">
              <a:extLst>
                <a:ext uri="{FF2B5EF4-FFF2-40B4-BE49-F238E27FC236}">
                  <a16:creationId xmlns:a16="http://schemas.microsoft.com/office/drawing/2014/main" id="{65FBFA7D-3D84-4F51-F2F5-3BC2550BC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3977"/>
              <a:ext cx="243" cy="288"/>
            </a:xfrm>
            <a:custGeom>
              <a:avLst/>
              <a:gdLst>
                <a:gd name="T0" fmla="*/ 195 w 484"/>
                <a:gd name="T1" fmla="*/ 0 h 575"/>
                <a:gd name="T2" fmla="*/ 60 w 484"/>
                <a:gd name="T3" fmla="*/ 398 h 575"/>
                <a:gd name="T4" fmla="*/ 0 w 484"/>
                <a:gd name="T5" fmla="*/ 575 h 575"/>
                <a:gd name="T6" fmla="*/ 484 w 484"/>
                <a:gd name="T7" fmla="*/ 303 h 575"/>
                <a:gd name="T8" fmla="*/ 484 w 484"/>
                <a:gd name="T9" fmla="*/ 302 h 575"/>
                <a:gd name="T10" fmla="*/ 484 w 484"/>
                <a:gd name="T11" fmla="*/ 302 h 575"/>
                <a:gd name="T12" fmla="*/ 480 w 484"/>
                <a:gd name="T13" fmla="*/ 275 h 575"/>
                <a:gd name="T14" fmla="*/ 474 w 484"/>
                <a:gd name="T15" fmla="*/ 248 h 575"/>
                <a:gd name="T16" fmla="*/ 466 w 484"/>
                <a:gd name="T17" fmla="*/ 223 h 575"/>
                <a:gd name="T18" fmla="*/ 455 w 484"/>
                <a:gd name="T19" fmla="*/ 196 h 575"/>
                <a:gd name="T20" fmla="*/ 442 w 484"/>
                <a:gd name="T21" fmla="*/ 170 h 575"/>
                <a:gd name="T22" fmla="*/ 427 w 484"/>
                <a:gd name="T23" fmla="*/ 146 h 575"/>
                <a:gd name="T24" fmla="*/ 409 w 484"/>
                <a:gd name="T25" fmla="*/ 121 h 575"/>
                <a:gd name="T26" fmla="*/ 389 w 484"/>
                <a:gd name="T27" fmla="*/ 100 h 575"/>
                <a:gd name="T28" fmla="*/ 369 w 484"/>
                <a:gd name="T29" fmla="*/ 78 h 575"/>
                <a:gd name="T30" fmla="*/ 347 w 484"/>
                <a:gd name="T31" fmla="*/ 60 h 575"/>
                <a:gd name="T32" fmla="*/ 324 w 484"/>
                <a:gd name="T33" fmla="*/ 43 h 575"/>
                <a:gd name="T34" fmla="*/ 300 w 484"/>
                <a:gd name="T35" fmla="*/ 28 h 575"/>
                <a:gd name="T36" fmla="*/ 274 w 484"/>
                <a:gd name="T37" fmla="*/ 16 h 575"/>
                <a:gd name="T38" fmla="*/ 261 w 484"/>
                <a:gd name="T39" fmla="*/ 13 h 575"/>
                <a:gd name="T40" fmla="*/ 248 w 484"/>
                <a:gd name="T41" fmla="*/ 7 h 575"/>
                <a:gd name="T42" fmla="*/ 236 w 484"/>
                <a:gd name="T43" fmla="*/ 5 h 575"/>
                <a:gd name="T44" fmla="*/ 222 w 484"/>
                <a:gd name="T45" fmla="*/ 2 h 575"/>
                <a:gd name="T46" fmla="*/ 209 w 484"/>
                <a:gd name="T47" fmla="*/ 1 h 575"/>
                <a:gd name="T48" fmla="*/ 195 w 484"/>
                <a:gd name="T49" fmla="*/ 0 h 575"/>
                <a:gd name="T50" fmla="*/ 195 w 484"/>
                <a:gd name="T51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4" h="575">
                  <a:moveTo>
                    <a:pt x="195" y="0"/>
                  </a:moveTo>
                  <a:lnTo>
                    <a:pt x="60" y="398"/>
                  </a:lnTo>
                  <a:lnTo>
                    <a:pt x="0" y="575"/>
                  </a:lnTo>
                  <a:lnTo>
                    <a:pt x="484" y="303"/>
                  </a:lnTo>
                  <a:lnTo>
                    <a:pt x="484" y="302"/>
                  </a:lnTo>
                  <a:lnTo>
                    <a:pt x="484" y="302"/>
                  </a:lnTo>
                  <a:lnTo>
                    <a:pt x="480" y="275"/>
                  </a:lnTo>
                  <a:lnTo>
                    <a:pt x="474" y="248"/>
                  </a:lnTo>
                  <a:lnTo>
                    <a:pt x="466" y="223"/>
                  </a:lnTo>
                  <a:lnTo>
                    <a:pt x="455" y="196"/>
                  </a:lnTo>
                  <a:lnTo>
                    <a:pt x="442" y="170"/>
                  </a:lnTo>
                  <a:lnTo>
                    <a:pt x="427" y="146"/>
                  </a:lnTo>
                  <a:lnTo>
                    <a:pt x="409" y="121"/>
                  </a:lnTo>
                  <a:lnTo>
                    <a:pt x="389" y="100"/>
                  </a:lnTo>
                  <a:lnTo>
                    <a:pt x="369" y="78"/>
                  </a:lnTo>
                  <a:lnTo>
                    <a:pt x="347" y="60"/>
                  </a:lnTo>
                  <a:lnTo>
                    <a:pt x="324" y="43"/>
                  </a:lnTo>
                  <a:lnTo>
                    <a:pt x="300" y="28"/>
                  </a:lnTo>
                  <a:lnTo>
                    <a:pt x="274" y="16"/>
                  </a:lnTo>
                  <a:lnTo>
                    <a:pt x="261" y="13"/>
                  </a:lnTo>
                  <a:lnTo>
                    <a:pt x="248" y="7"/>
                  </a:lnTo>
                  <a:lnTo>
                    <a:pt x="236" y="5"/>
                  </a:lnTo>
                  <a:lnTo>
                    <a:pt x="222" y="2"/>
                  </a:lnTo>
                  <a:lnTo>
                    <a:pt x="209" y="1"/>
                  </a:lnTo>
                  <a:lnTo>
                    <a:pt x="195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2" name="Freeform 249">
              <a:extLst>
                <a:ext uri="{FF2B5EF4-FFF2-40B4-BE49-F238E27FC236}">
                  <a16:creationId xmlns:a16="http://schemas.microsoft.com/office/drawing/2014/main" id="{A796D14D-3B76-5643-DD06-821325D8F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3977"/>
              <a:ext cx="243" cy="288"/>
            </a:xfrm>
            <a:custGeom>
              <a:avLst/>
              <a:gdLst>
                <a:gd name="T0" fmla="*/ 195 w 484"/>
                <a:gd name="T1" fmla="*/ 0 h 575"/>
                <a:gd name="T2" fmla="*/ 60 w 484"/>
                <a:gd name="T3" fmla="*/ 398 h 575"/>
                <a:gd name="T4" fmla="*/ 0 w 484"/>
                <a:gd name="T5" fmla="*/ 575 h 575"/>
                <a:gd name="T6" fmla="*/ 484 w 484"/>
                <a:gd name="T7" fmla="*/ 303 h 575"/>
                <a:gd name="T8" fmla="*/ 484 w 484"/>
                <a:gd name="T9" fmla="*/ 302 h 575"/>
                <a:gd name="T10" fmla="*/ 484 w 484"/>
                <a:gd name="T11" fmla="*/ 302 h 575"/>
                <a:gd name="T12" fmla="*/ 480 w 484"/>
                <a:gd name="T13" fmla="*/ 275 h 575"/>
                <a:gd name="T14" fmla="*/ 474 w 484"/>
                <a:gd name="T15" fmla="*/ 248 h 575"/>
                <a:gd name="T16" fmla="*/ 466 w 484"/>
                <a:gd name="T17" fmla="*/ 223 h 575"/>
                <a:gd name="T18" fmla="*/ 455 w 484"/>
                <a:gd name="T19" fmla="*/ 196 h 575"/>
                <a:gd name="T20" fmla="*/ 442 w 484"/>
                <a:gd name="T21" fmla="*/ 170 h 575"/>
                <a:gd name="T22" fmla="*/ 427 w 484"/>
                <a:gd name="T23" fmla="*/ 146 h 575"/>
                <a:gd name="T24" fmla="*/ 409 w 484"/>
                <a:gd name="T25" fmla="*/ 121 h 575"/>
                <a:gd name="T26" fmla="*/ 389 w 484"/>
                <a:gd name="T27" fmla="*/ 100 h 575"/>
                <a:gd name="T28" fmla="*/ 369 w 484"/>
                <a:gd name="T29" fmla="*/ 78 h 575"/>
                <a:gd name="T30" fmla="*/ 347 w 484"/>
                <a:gd name="T31" fmla="*/ 60 h 575"/>
                <a:gd name="T32" fmla="*/ 324 w 484"/>
                <a:gd name="T33" fmla="*/ 43 h 575"/>
                <a:gd name="T34" fmla="*/ 300 w 484"/>
                <a:gd name="T35" fmla="*/ 28 h 575"/>
                <a:gd name="T36" fmla="*/ 274 w 484"/>
                <a:gd name="T37" fmla="*/ 16 h 575"/>
                <a:gd name="T38" fmla="*/ 261 w 484"/>
                <a:gd name="T39" fmla="*/ 13 h 575"/>
                <a:gd name="T40" fmla="*/ 248 w 484"/>
                <a:gd name="T41" fmla="*/ 7 h 575"/>
                <a:gd name="T42" fmla="*/ 236 w 484"/>
                <a:gd name="T43" fmla="*/ 5 h 575"/>
                <a:gd name="T44" fmla="*/ 222 w 484"/>
                <a:gd name="T45" fmla="*/ 2 h 575"/>
                <a:gd name="T46" fmla="*/ 209 w 484"/>
                <a:gd name="T47" fmla="*/ 1 h 575"/>
                <a:gd name="T48" fmla="*/ 195 w 484"/>
                <a:gd name="T49" fmla="*/ 0 h 575"/>
                <a:gd name="T50" fmla="*/ 195 w 484"/>
                <a:gd name="T51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4" h="575">
                  <a:moveTo>
                    <a:pt x="195" y="0"/>
                  </a:moveTo>
                  <a:lnTo>
                    <a:pt x="60" y="398"/>
                  </a:lnTo>
                  <a:lnTo>
                    <a:pt x="0" y="575"/>
                  </a:lnTo>
                  <a:lnTo>
                    <a:pt x="484" y="303"/>
                  </a:lnTo>
                  <a:lnTo>
                    <a:pt x="484" y="302"/>
                  </a:lnTo>
                  <a:lnTo>
                    <a:pt x="484" y="302"/>
                  </a:lnTo>
                  <a:lnTo>
                    <a:pt x="480" y="275"/>
                  </a:lnTo>
                  <a:lnTo>
                    <a:pt x="474" y="248"/>
                  </a:lnTo>
                  <a:lnTo>
                    <a:pt x="466" y="223"/>
                  </a:lnTo>
                  <a:lnTo>
                    <a:pt x="455" y="196"/>
                  </a:lnTo>
                  <a:lnTo>
                    <a:pt x="442" y="170"/>
                  </a:lnTo>
                  <a:lnTo>
                    <a:pt x="427" y="146"/>
                  </a:lnTo>
                  <a:lnTo>
                    <a:pt x="409" y="121"/>
                  </a:lnTo>
                  <a:lnTo>
                    <a:pt x="389" y="100"/>
                  </a:lnTo>
                  <a:lnTo>
                    <a:pt x="369" y="78"/>
                  </a:lnTo>
                  <a:lnTo>
                    <a:pt x="347" y="60"/>
                  </a:lnTo>
                  <a:lnTo>
                    <a:pt x="324" y="43"/>
                  </a:lnTo>
                  <a:lnTo>
                    <a:pt x="300" y="28"/>
                  </a:lnTo>
                  <a:lnTo>
                    <a:pt x="274" y="16"/>
                  </a:lnTo>
                  <a:lnTo>
                    <a:pt x="261" y="13"/>
                  </a:lnTo>
                  <a:lnTo>
                    <a:pt x="248" y="7"/>
                  </a:lnTo>
                  <a:lnTo>
                    <a:pt x="236" y="5"/>
                  </a:lnTo>
                  <a:lnTo>
                    <a:pt x="222" y="2"/>
                  </a:lnTo>
                  <a:lnTo>
                    <a:pt x="209" y="1"/>
                  </a:lnTo>
                  <a:lnTo>
                    <a:pt x="195" y="0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3" name="Freeform 250">
              <a:extLst>
                <a:ext uri="{FF2B5EF4-FFF2-40B4-BE49-F238E27FC236}">
                  <a16:creationId xmlns:a16="http://schemas.microsoft.com/office/drawing/2014/main" id="{58054AA2-7C10-4D88-E277-35DCBE1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329"/>
              <a:ext cx="90" cy="443"/>
            </a:xfrm>
            <a:custGeom>
              <a:avLst/>
              <a:gdLst>
                <a:gd name="T0" fmla="*/ 112 w 181"/>
                <a:gd name="T1" fmla="*/ 0 h 886"/>
                <a:gd name="T2" fmla="*/ 85 w 181"/>
                <a:gd name="T3" fmla="*/ 25 h 886"/>
                <a:gd name="T4" fmla="*/ 85 w 181"/>
                <a:gd name="T5" fmla="*/ 25 h 886"/>
                <a:gd name="T6" fmla="*/ 83 w 181"/>
                <a:gd name="T7" fmla="*/ 39 h 886"/>
                <a:gd name="T8" fmla="*/ 82 w 181"/>
                <a:gd name="T9" fmla="*/ 52 h 886"/>
                <a:gd name="T10" fmla="*/ 80 w 181"/>
                <a:gd name="T11" fmla="*/ 64 h 886"/>
                <a:gd name="T12" fmla="*/ 74 w 181"/>
                <a:gd name="T13" fmla="*/ 79 h 886"/>
                <a:gd name="T14" fmla="*/ 66 w 181"/>
                <a:gd name="T15" fmla="*/ 104 h 886"/>
                <a:gd name="T16" fmla="*/ 58 w 181"/>
                <a:gd name="T17" fmla="*/ 128 h 886"/>
                <a:gd name="T18" fmla="*/ 58 w 181"/>
                <a:gd name="T19" fmla="*/ 128 h 886"/>
                <a:gd name="T20" fmla="*/ 51 w 181"/>
                <a:gd name="T21" fmla="*/ 167 h 886"/>
                <a:gd name="T22" fmla="*/ 45 w 181"/>
                <a:gd name="T23" fmla="*/ 205 h 886"/>
                <a:gd name="T24" fmla="*/ 39 w 181"/>
                <a:gd name="T25" fmla="*/ 245 h 886"/>
                <a:gd name="T26" fmla="*/ 32 w 181"/>
                <a:gd name="T27" fmla="*/ 283 h 886"/>
                <a:gd name="T28" fmla="*/ 32 w 181"/>
                <a:gd name="T29" fmla="*/ 283 h 886"/>
                <a:gd name="T30" fmla="*/ 27 w 181"/>
                <a:gd name="T31" fmla="*/ 318 h 886"/>
                <a:gd name="T32" fmla="*/ 23 w 181"/>
                <a:gd name="T33" fmla="*/ 353 h 886"/>
                <a:gd name="T34" fmla="*/ 21 w 181"/>
                <a:gd name="T35" fmla="*/ 388 h 886"/>
                <a:gd name="T36" fmla="*/ 19 w 181"/>
                <a:gd name="T37" fmla="*/ 423 h 886"/>
                <a:gd name="T38" fmla="*/ 17 w 181"/>
                <a:gd name="T39" fmla="*/ 492 h 886"/>
                <a:gd name="T40" fmla="*/ 16 w 181"/>
                <a:gd name="T41" fmla="*/ 528 h 886"/>
                <a:gd name="T42" fmla="*/ 13 w 181"/>
                <a:gd name="T43" fmla="*/ 563 h 886"/>
                <a:gd name="T44" fmla="*/ 13 w 181"/>
                <a:gd name="T45" fmla="*/ 563 h 886"/>
                <a:gd name="T46" fmla="*/ 7 w 181"/>
                <a:gd name="T47" fmla="*/ 636 h 886"/>
                <a:gd name="T48" fmla="*/ 1 w 181"/>
                <a:gd name="T49" fmla="*/ 711 h 886"/>
                <a:gd name="T50" fmla="*/ 0 w 181"/>
                <a:gd name="T51" fmla="*/ 748 h 886"/>
                <a:gd name="T52" fmla="*/ 0 w 181"/>
                <a:gd name="T53" fmla="*/ 786 h 886"/>
                <a:gd name="T54" fmla="*/ 1 w 181"/>
                <a:gd name="T55" fmla="*/ 824 h 886"/>
                <a:gd name="T56" fmla="*/ 5 w 181"/>
                <a:gd name="T57" fmla="*/ 860 h 886"/>
                <a:gd name="T58" fmla="*/ 9 w 181"/>
                <a:gd name="T59" fmla="*/ 886 h 886"/>
                <a:gd name="T60" fmla="*/ 9 w 181"/>
                <a:gd name="T61" fmla="*/ 886 h 886"/>
                <a:gd name="T62" fmla="*/ 36 w 181"/>
                <a:gd name="T63" fmla="*/ 855 h 886"/>
                <a:gd name="T64" fmla="*/ 66 w 181"/>
                <a:gd name="T65" fmla="*/ 824 h 886"/>
                <a:gd name="T66" fmla="*/ 94 w 181"/>
                <a:gd name="T67" fmla="*/ 795 h 886"/>
                <a:gd name="T68" fmla="*/ 122 w 181"/>
                <a:gd name="T69" fmla="*/ 763 h 886"/>
                <a:gd name="T70" fmla="*/ 122 w 181"/>
                <a:gd name="T71" fmla="*/ 763 h 886"/>
                <a:gd name="T72" fmla="*/ 140 w 181"/>
                <a:gd name="T73" fmla="*/ 745 h 886"/>
                <a:gd name="T74" fmla="*/ 158 w 181"/>
                <a:gd name="T75" fmla="*/ 725 h 886"/>
                <a:gd name="T76" fmla="*/ 165 w 181"/>
                <a:gd name="T77" fmla="*/ 715 h 886"/>
                <a:gd name="T78" fmla="*/ 173 w 181"/>
                <a:gd name="T79" fmla="*/ 704 h 886"/>
                <a:gd name="T80" fmla="*/ 178 w 181"/>
                <a:gd name="T81" fmla="*/ 692 h 886"/>
                <a:gd name="T82" fmla="*/ 181 w 181"/>
                <a:gd name="T83" fmla="*/ 679 h 886"/>
                <a:gd name="T84" fmla="*/ 178 w 181"/>
                <a:gd name="T85" fmla="*/ 657 h 886"/>
                <a:gd name="T86" fmla="*/ 178 w 181"/>
                <a:gd name="T87" fmla="*/ 657 h 886"/>
                <a:gd name="T88" fmla="*/ 173 w 181"/>
                <a:gd name="T89" fmla="*/ 590 h 886"/>
                <a:gd name="T90" fmla="*/ 168 w 181"/>
                <a:gd name="T91" fmla="*/ 528 h 886"/>
                <a:gd name="T92" fmla="*/ 162 w 181"/>
                <a:gd name="T93" fmla="*/ 422 h 886"/>
                <a:gd name="T94" fmla="*/ 156 w 181"/>
                <a:gd name="T95" fmla="*/ 339 h 886"/>
                <a:gd name="T96" fmla="*/ 154 w 181"/>
                <a:gd name="T97" fmla="*/ 304 h 886"/>
                <a:gd name="T98" fmla="*/ 150 w 181"/>
                <a:gd name="T99" fmla="*/ 276 h 886"/>
                <a:gd name="T100" fmla="*/ 150 w 181"/>
                <a:gd name="T101" fmla="*/ 276 h 886"/>
                <a:gd name="T102" fmla="*/ 136 w 181"/>
                <a:gd name="T103" fmla="*/ 181 h 886"/>
                <a:gd name="T104" fmla="*/ 123 w 181"/>
                <a:gd name="T105" fmla="*/ 96 h 886"/>
                <a:gd name="T106" fmla="*/ 112 w 181"/>
                <a:gd name="T107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886">
                  <a:moveTo>
                    <a:pt x="112" y="0"/>
                  </a:moveTo>
                  <a:lnTo>
                    <a:pt x="85" y="25"/>
                  </a:lnTo>
                  <a:lnTo>
                    <a:pt x="85" y="25"/>
                  </a:lnTo>
                  <a:lnTo>
                    <a:pt x="83" y="39"/>
                  </a:lnTo>
                  <a:lnTo>
                    <a:pt x="82" y="52"/>
                  </a:lnTo>
                  <a:lnTo>
                    <a:pt x="80" y="64"/>
                  </a:lnTo>
                  <a:lnTo>
                    <a:pt x="74" y="79"/>
                  </a:lnTo>
                  <a:lnTo>
                    <a:pt x="66" y="104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51" y="167"/>
                  </a:lnTo>
                  <a:lnTo>
                    <a:pt x="45" y="205"/>
                  </a:lnTo>
                  <a:lnTo>
                    <a:pt x="39" y="245"/>
                  </a:lnTo>
                  <a:lnTo>
                    <a:pt x="32" y="283"/>
                  </a:lnTo>
                  <a:lnTo>
                    <a:pt x="32" y="283"/>
                  </a:lnTo>
                  <a:lnTo>
                    <a:pt x="27" y="318"/>
                  </a:lnTo>
                  <a:lnTo>
                    <a:pt x="23" y="353"/>
                  </a:lnTo>
                  <a:lnTo>
                    <a:pt x="21" y="388"/>
                  </a:lnTo>
                  <a:lnTo>
                    <a:pt x="19" y="423"/>
                  </a:lnTo>
                  <a:lnTo>
                    <a:pt x="17" y="492"/>
                  </a:lnTo>
                  <a:lnTo>
                    <a:pt x="16" y="528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7" y="636"/>
                  </a:lnTo>
                  <a:lnTo>
                    <a:pt x="1" y="711"/>
                  </a:lnTo>
                  <a:lnTo>
                    <a:pt x="0" y="748"/>
                  </a:lnTo>
                  <a:lnTo>
                    <a:pt x="0" y="786"/>
                  </a:lnTo>
                  <a:lnTo>
                    <a:pt x="1" y="824"/>
                  </a:lnTo>
                  <a:lnTo>
                    <a:pt x="5" y="860"/>
                  </a:lnTo>
                  <a:lnTo>
                    <a:pt x="9" y="886"/>
                  </a:lnTo>
                  <a:lnTo>
                    <a:pt x="9" y="886"/>
                  </a:lnTo>
                  <a:lnTo>
                    <a:pt x="36" y="855"/>
                  </a:lnTo>
                  <a:lnTo>
                    <a:pt x="66" y="824"/>
                  </a:lnTo>
                  <a:lnTo>
                    <a:pt x="94" y="795"/>
                  </a:lnTo>
                  <a:lnTo>
                    <a:pt x="122" y="763"/>
                  </a:lnTo>
                  <a:lnTo>
                    <a:pt x="122" y="763"/>
                  </a:lnTo>
                  <a:lnTo>
                    <a:pt x="140" y="745"/>
                  </a:lnTo>
                  <a:lnTo>
                    <a:pt x="158" y="725"/>
                  </a:lnTo>
                  <a:lnTo>
                    <a:pt x="165" y="715"/>
                  </a:lnTo>
                  <a:lnTo>
                    <a:pt x="173" y="704"/>
                  </a:lnTo>
                  <a:lnTo>
                    <a:pt x="178" y="692"/>
                  </a:lnTo>
                  <a:lnTo>
                    <a:pt x="181" y="679"/>
                  </a:lnTo>
                  <a:lnTo>
                    <a:pt x="178" y="657"/>
                  </a:lnTo>
                  <a:lnTo>
                    <a:pt x="178" y="657"/>
                  </a:lnTo>
                  <a:lnTo>
                    <a:pt x="173" y="590"/>
                  </a:lnTo>
                  <a:lnTo>
                    <a:pt x="168" y="528"/>
                  </a:lnTo>
                  <a:lnTo>
                    <a:pt x="162" y="422"/>
                  </a:lnTo>
                  <a:lnTo>
                    <a:pt x="156" y="339"/>
                  </a:lnTo>
                  <a:lnTo>
                    <a:pt x="154" y="304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36" y="181"/>
                  </a:lnTo>
                  <a:lnTo>
                    <a:pt x="123" y="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4" name="Freeform 251">
              <a:extLst>
                <a:ext uri="{FF2B5EF4-FFF2-40B4-BE49-F238E27FC236}">
                  <a16:creationId xmlns:a16="http://schemas.microsoft.com/office/drawing/2014/main" id="{1EB567EB-DBB5-D41C-4300-45A244E2E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329"/>
              <a:ext cx="90" cy="443"/>
            </a:xfrm>
            <a:custGeom>
              <a:avLst/>
              <a:gdLst>
                <a:gd name="T0" fmla="*/ 112 w 181"/>
                <a:gd name="T1" fmla="*/ 0 h 886"/>
                <a:gd name="T2" fmla="*/ 85 w 181"/>
                <a:gd name="T3" fmla="*/ 25 h 886"/>
                <a:gd name="T4" fmla="*/ 85 w 181"/>
                <a:gd name="T5" fmla="*/ 25 h 886"/>
                <a:gd name="T6" fmla="*/ 83 w 181"/>
                <a:gd name="T7" fmla="*/ 39 h 886"/>
                <a:gd name="T8" fmla="*/ 82 w 181"/>
                <a:gd name="T9" fmla="*/ 52 h 886"/>
                <a:gd name="T10" fmla="*/ 80 w 181"/>
                <a:gd name="T11" fmla="*/ 64 h 886"/>
                <a:gd name="T12" fmla="*/ 74 w 181"/>
                <a:gd name="T13" fmla="*/ 79 h 886"/>
                <a:gd name="T14" fmla="*/ 66 w 181"/>
                <a:gd name="T15" fmla="*/ 104 h 886"/>
                <a:gd name="T16" fmla="*/ 58 w 181"/>
                <a:gd name="T17" fmla="*/ 128 h 886"/>
                <a:gd name="T18" fmla="*/ 58 w 181"/>
                <a:gd name="T19" fmla="*/ 128 h 886"/>
                <a:gd name="T20" fmla="*/ 51 w 181"/>
                <a:gd name="T21" fmla="*/ 167 h 886"/>
                <a:gd name="T22" fmla="*/ 45 w 181"/>
                <a:gd name="T23" fmla="*/ 205 h 886"/>
                <a:gd name="T24" fmla="*/ 39 w 181"/>
                <a:gd name="T25" fmla="*/ 245 h 886"/>
                <a:gd name="T26" fmla="*/ 32 w 181"/>
                <a:gd name="T27" fmla="*/ 283 h 886"/>
                <a:gd name="T28" fmla="*/ 32 w 181"/>
                <a:gd name="T29" fmla="*/ 283 h 886"/>
                <a:gd name="T30" fmla="*/ 27 w 181"/>
                <a:gd name="T31" fmla="*/ 318 h 886"/>
                <a:gd name="T32" fmla="*/ 23 w 181"/>
                <a:gd name="T33" fmla="*/ 353 h 886"/>
                <a:gd name="T34" fmla="*/ 21 w 181"/>
                <a:gd name="T35" fmla="*/ 388 h 886"/>
                <a:gd name="T36" fmla="*/ 19 w 181"/>
                <a:gd name="T37" fmla="*/ 423 h 886"/>
                <a:gd name="T38" fmla="*/ 17 w 181"/>
                <a:gd name="T39" fmla="*/ 492 h 886"/>
                <a:gd name="T40" fmla="*/ 16 w 181"/>
                <a:gd name="T41" fmla="*/ 528 h 886"/>
                <a:gd name="T42" fmla="*/ 13 w 181"/>
                <a:gd name="T43" fmla="*/ 563 h 886"/>
                <a:gd name="T44" fmla="*/ 13 w 181"/>
                <a:gd name="T45" fmla="*/ 563 h 886"/>
                <a:gd name="T46" fmla="*/ 7 w 181"/>
                <a:gd name="T47" fmla="*/ 636 h 886"/>
                <a:gd name="T48" fmla="*/ 1 w 181"/>
                <a:gd name="T49" fmla="*/ 711 h 886"/>
                <a:gd name="T50" fmla="*/ 0 w 181"/>
                <a:gd name="T51" fmla="*/ 748 h 886"/>
                <a:gd name="T52" fmla="*/ 0 w 181"/>
                <a:gd name="T53" fmla="*/ 786 h 886"/>
                <a:gd name="T54" fmla="*/ 1 w 181"/>
                <a:gd name="T55" fmla="*/ 824 h 886"/>
                <a:gd name="T56" fmla="*/ 5 w 181"/>
                <a:gd name="T57" fmla="*/ 860 h 886"/>
                <a:gd name="T58" fmla="*/ 9 w 181"/>
                <a:gd name="T59" fmla="*/ 886 h 886"/>
                <a:gd name="T60" fmla="*/ 9 w 181"/>
                <a:gd name="T61" fmla="*/ 886 h 886"/>
                <a:gd name="T62" fmla="*/ 36 w 181"/>
                <a:gd name="T63" fmla="*/ 855 h 886"/>
                <a:gd name="T64" fmla="*/ 66 w 181"/>
                <a:gd name="T65" fmla="*/ 824 h 886"/>
                <a:gd name="T66" fmla="*/ 94 w 181"/>
                <a:gd name="T67" fmla="*/ 795 h 886"/>
                <a:gd name="T68" fmla="*/ 122 w 181"/>
                <a:gd name="T69" fmla="*/ 763 h 886"/>
                <a:gd name="T70" fmla="*/ 122 w 181"/>
                <a:gd name="T71" fmla="*/ 763 h 886"/>
                <a:gd name="T72" fmla="*/ 140 w 181"/>
                <a:gd name="T73" fmla="*/ 745 h 886"/>
                <a:gd name="T74" fmla="*/ 158 w 181"/>
                <a:gd name="T75" fmla="*/ 725 h 886"/>
                <a:gd name="T76" fmla="*/ 165 w 181"/>
                <a:gd name="T77" fmla="*/ 715 h 886"/>
                <a:gd name="T78" fmla="*/ 173 w 181"/>
                <a:gd name="T79" fmla="*/ 704 h 886"/>
                <a:gd name="T80" fmla="*/ 178 w 181"/>
                <a:gd name="T81" fmla="*/ 692 h 886"/>
                <a:gd name="T82" fmla="*/ 181 w 181"/>
                <a:gd name="T83" fmla="*/ 679 h 886"/>
                <a:gd name="T84" fmla="*/ 178 w 181"/>
                <a:gd name="T85" fmla="*/ 657 h 886"/>
                <a:gd name="T86" fmla="*/ 178 w 181"/>
                <a:gd name="T87" fmla="*/ 657 h 886"/>
                <a:gd name="T88" fmla="*/ 173 w 181"/>
                <a:gd name="T89" fmla="*/ 590 h 886"/>
                <a:gd name="T90" fmla="*/ 168 w 181"/>
                <a:gd name="T91" fmla="*/ 528 h 886"/>
                <a:gd name="T92" fmla="*/ 162 w 181"/>
                <a:gd name="T93" fmla="*/ 422 h 886"/>
                <a:gd name="T94" fmla="*/ 156 w 181"/>
                <a:gd name="T95" fmla="*/ 339 h 886"/>
                <a:gd name="T96" fmla="*/ 154 w 181"/>
                <a:gd name="T97" fmla="*/ 304 h 886"/>
                <a:gd name="T98" fmla="*/ 150 w 181"/>
                <a:gd name="T99" fmla="*/ 276 h 886"/>
                <a:gd name="T100" fmla="*/ 150 w 181"/>
                <a:gd name="T101" fmla="*/ 276 h 886"/>
                <a:gd name="T102" fmla="*/ 136 w 181"/>
                <a:gd name="T103" fmla="*/ 181 h 886"/>
                <a:gd name="T104" fmla="*/ 123 w 181"/>
                <a:gd name="T105" fmla="*/ 96 h 886"/>
                <a:gd name="T106" fmla="*/ 112 w 181"/>
                <a:gd name="T107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886">
                  <a:moveTo>
                    <a:pt x="112" y="0"/>
                  </a:moveTo>
                  <a:lnTo>
                    <a:pt x="85" y="25"/>
                  </a:lnTo>
                  <a:lnTo>
                    <a:pt x="85" y="25"/>
                  </a:lnTo>
                  <a:lnTo>
                    <a:pt x="83" y="39"/>
                  </a:lnTo>
                  <a:lnTo>
                    <a:pt x="82" y="52"/>
                  </a:lnTo>
                  <a:lnTo>
                    <a:pt x="80" y="64"/>
                  </a:lnTo>
                  <a:lnTo>
                    <a:pt x="74" y="79"/>
                  </a:lnTo>
                  <a:lnTo>
                    <a:pt x="66" y="104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51" y="167"/>
                  </a:lnTo>
                  <a:lnTo>
                    <a:pt x="45" y="205"/>
                  </a:lnTo>
                  <a:lnTo>
                    <a:pt x="39" y="245"/>
                  </a:lnTo>
                  <a:lnTo>
                    <a:pt x="32" y="283"/>
                  </a:lnTo>
                  <a:lnTo>
                    <a:pt x="32" y="283"/>
                  </a:lnTo>
                  <a:lnTo>
                    <a:pt x="27" y="318"/>
                  </a:lnTo>
                  <a:lnTo>
                    <a:pt x="23" y="353"/>
                  </a:lnTo>
                  <a:lnTo>
                    <a:pt x="21" y="388"/>
                  </a:lnTo>
                  <a:lnTo>
                    <a:pt x="19" y="423"/>
                  </a:lnTo>
                  <a:lnTo>
                    <a:pt x="17" y="492"/>
                  </a:lnTo>
                  <a:lnTo>
                    <a:pt x="16" y="528"/>
                  </a:lnTo>
                  <a:lnTo>
                    <a:pt x="13" y="563"/>
                  </a:lnTo>
                  <a:lnTo>
                    <a:pt x="13" y="563"/>
                  </a:lnTo>
                  <a:lnTo>
                    <a:pt x="7" y="636"/>
                  </a:lnTo>
                  <a:lnTo>
                    <a:pt x="1" y="711"/>
                  </a:lnTo>
                  <a:lnTo>
                    <a:pt x="0" y="748"/>
                  </a:lnTo>
                  <a:lnTo>
                    <a:pt x="0" y="786"/>
                  </a:lnTo>
                  <a:lnTo>
                    <a:pt x="1" y="824"/>
                  </a:lnTo>
                  <a:lnTo>
                    <a:pt x="5" y="860"/>
                  </a:lnTo>
                  <a:lnTo>
                    <a:pt x="9" y="886"/>
                  </a:lnTo>
                  <a:lnTo>
                    <a:pt x="9" y="886"/>
                  </a:lnTo>
                  <a:lnTo>
                    <a:pt x="36" y="855"/>
                  </a:lnTo>
                  <a:lnTo>
                    <a:pt x="66" y="824"/>
                  </a:lnTo>
                  <a:lnTo>
                    <a:pt x="94" y="795"/>
                  </a:lnTo>
                  <a:lnTo>
                    <a:pt x="122" y="763"/>
                  </a:lnTo>
                  <a:lnTo>
                    <a:pt x="122" y="763"/>
                  </a:lnTo>
                  <a:lnTo>
                    <a:pt x="140" y="745"/>
                  </a:lnTo>
                  <a:lnTo>
                    <a:pt x="158" y="725"/>
                  </a:lnTo>
                  <a:lnTo>
                    <a:pt x="165" y="715"/>
                  </a:lnTo>
                  <a:lnTo>
                    <a:pt x="173" y="704"/>
                  </a:lnTo>
                  <a:lnTo>
                    <a:pt x="178" y="692"/>
                  </a:lnTo>
                  <a:lnTo>
                    <a:pt x="181" y="679"/>
                  </a:lnTo>
                  <a:lnTo>
                    <a:pt x="178" y="657"/>
                  </a:lnTo>
                  <a:lnTo>
                    <a:pt x="178" y="657"/>
                  </a:lnTo>
                  <a:lnTo>
                    <a:pt x="173" y="590"/>
                  </a:lnTo>
                  <a:lnTo>
                    <a:pt x="168" y="528"/>
                  </a:lnTo>
                  <a:lnTo>
                    <a:pt x="162" y="422"/>
                  </a:lnTo>
                  <a:lnTo>
                    <a:pt x="156" y="339"/>
                  </a:lnTo>
                  <a:lnTo>
                    <a:pt x="154" y="304"/>
                  </a:lnTo>
                  <a:lnTo>
                    <a:pt x="150" y="276"/>
                  </a:lnTo>
                  <a:lnTo>
                    <a:pt x="150" y="276"/>
                  </a:lnTo>
                  <a:lnTo>
                    <a:pt x="136" y="181"/>
                  </a:lnTo>
                  <a:lnTo>
                    <a:pt x="123" y="96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5" name="Freeform 252">
              <a:extLst>
                <a:ext uri="{FF2B5EF4-FFF2-40B4-BE49-F238E27FC236}">
                  <a16:creationId xmlns:a16="http://schemas.microsoft.com/office/drawing/2014/main" id="{A8DA3D12-ADCC-E6DC-D249-8B73E2034A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2" y="3915"/>
              <a:ext cx="229" cy="292"/>
            </a:xfrm>
            <a:custGeom>
              <a:avLst/>
              <a:gdLst>
                <a:gd name="T0" fmla="*/ 447 w 457"/>
                <a:gd name="T1" fmla="*/ 574 h 585"/>
                <a:gd name="T2" fmla="*/ 447 w 457"/>
                <a:gd name="T3" fmla="*/ 574 h 585"/>
                <a:gd name="T4" fmla="*/ 438 w 457"/>
                <a:gd name="T5" fmla="*/ 574 h 585"/>
                <a:gd name="T6" fmla="*/ 457 w 457"/>
                <a:gd name="T7" fmla="*/ 585 h 585"/>
                <a:gd name="T8" fmla="*/ 457 w 457"/>
                <a:gd name="T9" fmla="*/ 585 h 585"/>
                <a:gd name="T10" fmla="*/ 447 w 457"/>
                <a:gd name="T11" fmla="*/ 574 h 585"/>
                <a:gd name="T12" fmla="*/ 0 w 457"/>
                <a:gd name="T13" fmla="*/ 0 h 585"/>
                <a:gd name="T14" fmla="*/ 1 w 457"/>
                <a:gd name="T15" fmla="*/ 3 h 585"/>
                <a:gd name="T16" fmla="*/ 1 w 457"/>
                <a:gd name="T17" fmla="*/ 3 h 585"/>
                <a:gd name="T18" fmla="*/ 62 w 457"/>
                <a:gd name="T19" fmla="*/ 15 h 585"/>
                <a:gd name="T20" fmla="*/ 94 w 457"/>
                <a:gd name="T21" fmla="*/ 21 h 585"/>
                <a:gd name="T22" fmla="*/ 124 w 457"/>
                <a:gd name="T23" fmla="*/ 27 h 585"/>
                <a:gd name="T24" fmla="*/ 156 w 457"/>
                <a:gd name="T25" fmla="*/ 36 h 585"/>
                <a:gd name="T26" fmla="*/ 186 w 457"/>
                <a:gd name="T27" fmla="*/ 47 h 585"/>
                <a:gd name="T28" fmla="*/ 213 w 457"/>
                <a:gd name="T29" fmla="*/ 58 h 585"/>
                <a:gd name="T30" fmla="*/ 227 w 457"/>
                <a:gd name="T31" fmla="*/ 64 h 585"/>
                <a:gd name="T32" fmla="*/ 238 w 457"/>
                <a:gd name="T33" fmla="*/ 72 h 585"/>
                <a:gd name="T34" fmla="*/ 238 w 457"/>
                <a:gd name="T35" fmla="*/ 72 h 585"/>
                <a:gd name="T36" fmla="*/ 227 w 457"/>
                <a:gd name="T37" fmla="*/ 64 h 585"/>
                <a:gd name="T38" fmla="*/ 214 w 457"/>
                <a:gd name="T39" fmla="*/ 57 h 585"/>
                <a:gd name="T40" fmla="*/ 186 w 457"/>
                <a:gd name="T41" fmla="*/ 45 h 585"/>
                <a:gd name="T42" fmla="*/ 156 w 457"/>
                <a:gd name="T43" fmla="*/ 35 h 585"/>
                <a:gd name="T44" fmla="*/ 126 w 457"/>
                <a:gd name="T45" fmla="*/ 26 h 585"/>
                <a:gd name="T46" fmla="*/ 94 w 457"/>
                <a:gd name="T47" fmla="*/ 18 h 585"/>
                <a:gd name="T48" fmla="*/ 62 w 457"/>
                <a:gd name="T49" fmla="*/ 12 h 585"/>
                <a:gd name="T50" fmla="*/ 0 w 457"/>
                <a:gd name="T5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7" h="585">
                  <a:moveTo>
                    <a:pt x="447" y="574"/>
                  </a:moveTo>
                  <a:lnTo>
                    <a:pt x="447" y="574"/>
                  </a:lnTo>
                  <a:lnTo>
                    <a:pt x="438" y="574"/>
                  </a:lnTo>
                  <a:lnTo>
                    <a:pt x="457" y="585"/>
                  </a:lnTo>
                  <a:lnTo>
                    <a:pt x="457" y="585"/>
                  </a:lnTo>
                  <a:lnTo>
                    <a:pt x="447" y="574"/>
                  </a:lnTo>
                  <a:close/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62" y="15"/>
                  </a:lnTo>
                  <a:lnTo>
                    <a:pt x="94" y="21"/>
                  </a:lnTo>
                  <a:lnTo>
                    <a:pt x="124" y="27"/>
                  </a:lnTo>
                  <a:lnTo>
                    <a:pt x="156" y="36"/>
                  </a:lnTo>
                  <a:lnTo>
                    <a:pt x="186" y="47"/>
                  </a:lnTo>
                  <a:lnTo>
                    <a:pt x="213" y="58"/>
                  </a:lnTo>
                  <a:lnTo>
                    <a:pt x="227" y="64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27" y="64"/>
                  </a:lnTo>
                  <a:lnTo>
                    <a:pt x="214" y="57"/>
                  </a:lnTo>
                  <a:lnTo>
                    <a:pt x="186" y="45"/>
                  </a:lnTo>
                  <a:lnTo>
                    <a:pt x="156" y="35"/>
                  </a:lnTo>
                  <a:lnTo>
                    <a:pt x="126" y="26"/>
                  </a:lnTo>
                  <a:lnTo>
                    <a:pt x="94" y="18"/>
                  </a:lnTo>
                  <a:lnTo>
                    <a:pt x="6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4" name="Freeform 253">
              <a:extLst>
                <a:ext uri="{FF2B5EF4-FFF2-40B4-BE49-F238E27FC236}">
                  <a16:creationId xmlns:a16="http://schemas.microsoft.com/office/drawing/2014/main" id="{4E96E495-F758-A545-B7E8-D09422814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" y="4202"/>
              <a:ext cx="10" cy="5"/>
            </a:xfrm>
            <a:custGeom>
              <a:avLst/>
              <a:gdLst>
                <a:gd name="T0" fmla="*/ 9 w 19"/>
                <a:gd name="T1" fmla="*/ 0 h 11"/>
                <a:gd name="T2" fmla="*/ 9 w 19"/>
                <a:gd name="T3" fmla="*/ 0 h 11"/>
                <a:gd name="T4" fmla="*/ 0 w 19"/>
                <a:gd name="T5" fmla="*/ 0 h 11"/>
                <a:gd name="T6" fmla="*/ 19 w 19"/>
                <a:gd name="T7" fmla="*/ 11 h 11"/>
                <a:gd name="T8" fmla="*/ 19 w 19"/>
                <a:gd name="T9" fmla="*/ 11 h 11"/>
                <a:gd name="T10" fmla="*/ 9 w 19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5" name="Freeform 254">
              <a:extLst>
                <a:ext uri="{FF2B5EF4-FFF2-40B4-BE49-F238E27FC236}">
                  <a16:creationId xmlns:a16="http://schemas.microsoft.com/office/drawing/2014/main" id="{84DD155E-0C4C-D696-D7BB-92C08FC9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3915"/>
              <a:ext cx="119" cy="36"/>
            </a:xfrm>
            <a:custGeom>
              <a:avLst/>
              <a:gdLst>
                <a:gd name="T0" fmla="*/ 0 w 238"/>
                <a:gd name="T1" fmla="*/ 0 h 72"/>
                <a:gd name="T2" fmla="*/ 1 w 238"/>
                <a:gd name="T3" fmla="*/ 3 h 72"/>
                <a:gd name="T4" fmla="*/ 1 w 238"/>
                <a:gd name="T5" fmla="*/ 3 h 72"/>
                <a:gd name="T6" fmla="*/ 62 w 238"/>
                <a:gd name="T7" fmla="*/ 15 h 72"/>
                <a:gd name="T8" fmla="*/ 94 w 238"/>
                <a:gd name="T9" fmla="*/ 21 h 72"/>
                <a:gd name="T10" fmla="*/ 124 w 238"/>
                <a:gd name="T11" fmla="*/ 27 h 72"/>
                <a:gd name="T12" fmla="*/ 156 w 238"/>
                <a:gd name="T13" fmla="*/ 36 h 72"/>
                <a:gd name="T14" fmla="*/ 186 w 238"/>
                <a:gd name="T15" fmla="*/ 47 h 72"/>
                <a:gd name="T16" fmla="*/ 213 w 238"/>
                <a:gd name="T17" fmla="*/ 58 h 72"/>
                <a:gd name="T18" fmla="*/ 227 w 238"/>
                <a:gd name="T19" fmla="*/ 64 h 72"/>
                <a:gd name="T20" fmla="*/ 238 w 238"/>
                <a:gd name="T21" fmla="*/ 72 h 72"/>
                <a:gd name="T22" fmla="*/ 238 w 238"/>
                <a:gd name="T23" fmla="*/ 72 h 72"/>
                <a:gd name="T24" fmla="*/ 227 w 238"/>
                <a:gd name="T25" fmla="*/ 64 h 72"/>
                <a:gd name="T26" fmla="*/ 214 w 238"/>
                <a:gd name="T27" fmla="*/ 57 h 72"/>
                <a:gd name="T28" fmla="*/ 186 w 238"/>
                <a:gd name="T29" fmla="*/ 45 h 72"/>
                <a:gd name="T30" fmla="*/ 156 w 238"/>
                <a:gd name="T31" fmla="*/ 35 h 72"/>
                <a:gd name="T32" fmla="*/ 126 w 238"/>
                <a:gd name="T33" fmla="*/ 26 h 72"/>
                <a:gd name="T34" fmla="*/ 94 w 238"/>
                <a:gd name="T35" fmla="*/ 18 h 72"/>
                <a:gd name="T36" fmla="*/ 62 w 238"/>
                <a:gd name="T37" fmla="*/ 12 h 72"/>
                <a:gd name="T38" fmla="*/ 0 w 238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72"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62" y="15"/>
                  </a:lnTo>
                  <a:lnTo>
                    <a:pt x="94" y="21"/>
                  </a:lnTo>
                  <a:lnTo>
                    <a:pt x="124" y="27"/>
                  </a:lnTo>
                  <a:lnTo>
                    <a:pt x="156" y="36"/>
                  </a:lnTo>
                  <a:lnTo>
                    <a:pt x="186" y="47"/>
                  </a:lnTo>
                  <a:lnTo>
                    <a:pt x="213" y="58"/>
                  </a:lnTo>
                  <a:lnTo>
                    <a:pt x="227" y="64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27" y="64"/>
                  </a:lnTo>
                  <a:lnTo>
                    <a:pt x="214" y="57"/>
                  </a:lnTo>
                  <a:lnTo>
                    <a:pt x="186" y="45"/>
                  </a:lnTo>
                  <a:lnTo>
                    <a:pt x="156" y="35"/>
                  </a:lnTo>
                  <a:lnTo>
                    <a:pt x="126" y="26"/>
                  </a:lnTo>
                  <a:lnTo>
                    <a:pt x="94" y="18"/>
                  </a:lnTo>
                  <a:lnTo>
                    <a:pt x="62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6" name="Freeform 255">
              <a:extLst>
                <a:ext uri="{FF2B5EF4-FFF2-40B4-BE49-F238E27FC236}">
                  <a16:creationId xmlns:a16="http://schemas.microsoft.com/office/drawing/2014/main" id="{C135DEEF-1796-BFB8-08F7-09E9EDD7B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" y="3917"/>
              <a:ext cx="223" cy="285"/>
            </a:xfrm>
            <a:custGeom>
              <a:avLst/>
              <a:gdLst>
                <a:gd name="T0" fmla="*/ 0 w 446"/>
                <a:gd name="T1" fmla="*/ 0 h 571"/>
                <a:gd name="T2" fmla="*/ 7 w 446"/>
                <a:gd name="T3" fmla="*/ 20 h 571"/>
                <a:gd name="T4" fmla="*/ 7 w 446"/>
                <a:gd name="T5" fmla="*/ 20 h 571"/>
                <a:gd name="T6" fmla="*/ 25 w 446"/>
                <a:gd name="T7" fmla="*/ 61 h 571"/>
                <a:gd name="T8" fmla="*/ 43 w 446"/>
                <a:gd name="T9" fmla="*/ 104 h 571"/>
                <a:gd name="T10" fmla="*/ 62 w 446"/>
                <a:gd name="T11" fmla="*/ 146 h 571"/>
                <a:gd name="T12" fmla="*/ 72 w 446"/>
                <a:gd name="T13" fmla="*/ 167 h 571"/>
                <a:gd name="T14" fmla="*/ 84 w 446"/>
                <a:gd name="T15" fmla="*/ 187 h 571"/>
                <a:gd name="T16" fmla="*/ 84 w 446"/>
                <a:gd name="T17" fmla="*/ 187 h 571"/>
                <a:gd name="T18" fmla="*/ 112 w 446"/>
                <a:gd name="T19" fmla="*/ 229 h 571"/>
                <a:gd name="T20" fmla="*/ 141 w 446"/>
                <a:gd name="T21" fmla="*/ 272 h 571"/>
                <a:gd name="T22" fmla="*/ 202 w 446"/>
                <a:gd name="T23" fmla="*/ 354 h 571"/>
                <a:gd name="T24" fmla="*/ 202 w 446"/>
                <a:gd name="T25" fmla="*/ 354 h 571"/>
                <a:gd name="T26" fmla="*/ 221 w 446"/>
                <a:gd name="T27" fmla="*/ 380 h 571"/>
                <a:gd name="T28" fmla="*/ 241 w 446"/>
                <a:gd name="T29" fmla="*/ 409 h 571"/>
                <a:gd name="T30" fmla="*/ 263 w 446"/>
                <a:gd name="T31" fmla="*/ 434 h 571"/>
                <a:gd name="T32" fmla="*/ 286 w 446"/>
                <a:gd name="T33" fmla="*/ 460 h 571"/>
                <a:gd name="T34" fmla="*/ 310 w 446"/>
                <a:gd name="T35" fmla="*/ 484 h 571"/>
                <a:gd name="T36" fmla="*/ 336 w 446"/>
                <a:gd name="T37" fmla="*/ 507 h 571"/>
                <a:gd name="T38" fmla="*/ 363 w 446"/>
                <a:gd name="T39" fmla="*/ 528 h 571"/>
                <a:gd name="T40" fmla="*/ 377 w 446"/>
                <a:gd name="T41" fmla="*/ 537 h 571"/>
                <a:gd name="T42" fmla="*/ 391 w 446"/>
                <a:gd name="T43" fmla="*/ 546 h 571"/>
                <a:gd name="T44" fmla="*/ 437 w 446"/>
                <a:gd name="T45" fmla="*/ 571 h 571"/>
                <a:gd name="T46" fmla="*/ 437 w 446"/>
                <a:gd name="T47" fmla="*/ 571 h 571"/>
                <a:gd name="T48" fmla="*/ 446 w 446"/>
                <a:gd name="T49" fmla="*/ 571 h 571"/>
                <a:gd name="T50" fmla="*/ 446 w 446"/>
                <a:gd name="T51" fmla="*/ 571 h 571"/>
                <a:gd name="T52" fmla="*/ 433 w 446"/>
                <a:gd name="T53" fmla="*/ 553 h 571"/>
                <a:gd name="T54" fmla="*/ 419 w 446"/>
                <a:gd name="T55" fmla="*/ 535 h 571"/>
                <a:gd name="T56" fmla="*/ 405 w 446"/>
                <a:gd name="T57" fmla="*/ 515 h 571"/>
                <a:gd name="T58" fmla="*/ 392 w 446"/>
                <a:gd name="T59" fmla="*/ 494 h 571"/>
                <a:gd name="T60" fmla="*/ 380 w 446"/>
                <a:gd name="T61" fmla="*/ 471 h 571"/>
                <a:gd name="T62" fmla="*/ 366 w 446"/>
                <a:gd name="T63" fmla="*/ 446 h 571"/>
                <a:gd name="T64" fmla="*/ 353 w 446"/>
                <a:gd name="T65" fmla="*/ 419 h 571"/>
                <a:gd name="T66" fmla="*/ 340 w 446"/>
                <a:gd name="T67" fmla="*/ 391 h 571"/>
                <a:gd name="T68" fmla="*/ 327 w 446"/>
                <a:gd name="T69" fmla="*/ 360 h 571"/>
                <a:gd name="T70" fmla="*/ 314 w 446"/>
                <a:gd name="T71" fmla="*/ 328 h 571"/>
                <a:gd name="T72" fmla="*/ 303 w 446"/>
                <a:gd name="T73" fmla="*/ 293 h 571"/>
                <a:gd name="T74" fmla="*/ 291 w 446"/>
                <a:gd name="T75" fmla="*/ 256 h 571"/>
                <a:gd name="T76" fmla="*/ 280 w 446"/>
                <a:gd name="T77" fmla="*/ 218 h 571"/>
                <a:gd name="T78" fmla="*/ 268 w 446"/>
                <a:gd name="T79" fmla="*/ 177 h 571"/>
                <a:gd name="T80" fmla="*/ 257 w 446"/>
                <a:gd name="T81" fmla="*/ 133 h 571"/>
                <a:gd name="T82" fmla="*/ 246 w 446"/>
                <a:gd name="T83" fmla="*/ 88 h 571"/>
                <a:gd name="T84" fmla="*/ 243 w 446"/>
                <a:gd name="T85" fmla="*/ 72 h 571"/>
                <a:gd name="T86" fmla="*/ 243 w 446"/>
                <a:gd name="T87" fmla="*/ 72 h 571"/>
                <a:gd name="T88" fmla="*/ 237 w 446"/>
                <a:gd name="T89" fmla="*/ 69 h 571"/>
                <a:gd name="T90" fmla="*/ 237 w 446"/>
                <a:gd name="T91" fmla="*/ 69 h 571"/>
                <a:gd name="T92" fmla="*/ 226 w 446"/>
                <a:gd name="T93" fmla="*/ 61 h 571"/>
                <a:gd name="T94" fmla="*/ 212 w 446"/>
                <a:gd name="T95" fmla="*/ 55 h 571"/>
                <a:gd name="T96" fmla="*/ 185 w 446"/>
                <a:gd name="T97" fmla="*/ 44 h 571"/>
                <a:gd name="T98" fmla="*/ 155 w 446"/>
                <a:gd name="T99" fmla="*/ 33 h 571"/>
                <a:gd name="T100" fmla="*/ 123 w 446"/>
                <a:gd name="T101" fmla="*/ 24 h 571"/>
                <a:gd name="T102" fmla="*/ 93 w 446"/>
                <a:gd name="T103" fmla="*/ 18 h 571"/>
                <a:gd name="T104" fmla="*/ 61 w 446"/>
                <a:gd name="T105" fmla="*/ 12 h 571"/>
                <a:gd name="T106" fmla="*/ 0 w 446"/>
                <a:gd name="T107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571">
                  <a:moveTo>
                    <a:pt x="0" y="0"/>
                  </a:moveTo>
                  <a:lnTo>
                    <a:pt x="7" y="20"/>
                  </a:lnTo>
                  <a:lnTo>
                    <a:pt x="7" y="20"/>
                  </a:lnTo>
                  <a:lnTo>
                    <a:pt x="25" y="61"/>
                  </a:lnTo>
                  <a:lnTo>
                    <a:pt x="43" y="104"/>
                  </a:lnTo>
                  <a:lnTo>
                    <a:pt x="62" y="146"/>
                  </a:lnTo>
                  <a:lnTo>
                    <a:pt x="72" y="167"/>
                  </a:lnTo>
                  <a:lnTo>
                    <a:pt x="84" y="187"/>
                  </a:lnTo>
                  <a:lnTo>
                    <a:pt x="84" y="187"/>
                  </a:lnTo>
                  <a:lnTo>
                    <a:pt x="112" y="229"/>
                  </a:lnTo>
                  <a:lnTo>
                    <a:pt x="141" y="272"/>
                  </a:lnTo>
                  <a:lnTo>
                    <a:pt x="202" y="354"/>
                  </a:lnTo>
                  <a:lnTo>
                    <a:pt x="202" y="354"/>
                  </a:lnTo>
                  <a:lnTo>
                    <a:pt x="221" y="380"/>
                  </a:lnTo>
                  <a:lnTo>
                    <a:pt x="241" y="409"/>
                  </a:lnTo>
                  <a:lnTo>
                    <a:pt x="263" y="434"/>
                  </a:lnTo>
                  <a:lnTo>
                    <a:pt x="286" y="460"/>
                  </a:lnTo>
                  <a:lnTo>
                    <a:pt x="310" y="484"/>
                  </a:lnTo>
                  <a:lnTo>
                    <a:pt x="336" y="507"/>
                  </a:lnTo>
                  <a:lnTo>
                    <a:pt x="363" y="528"/>
                  </a:lnTo>
                  <a:lnTo>
                    <a:pt x="377" y="537"/>
                  </a:lnTo>
                  <a:lnTo>
                    <a:pt x="391" y="546"/>
                  </a:lnTo>
                  <a:lnTo>
                    <a:pt x="437" y="571"/>
                  </a:lnTo>
                  <a:lnTo>
                    <a:pt x="437" y="571"/>
                  </a:lnTo>
                  <a:lnTo>
                    <a:pt x="446" y="571"/>
                  </a:lnTo>
                  <a:lnTo>
                    <a:pt x="446" y="571"/>
                  </a:lnTo>
                  <a:lnTo>
                    <a:pt x="433" y="553"/>
                  </a:lnTo>
                  <a:lnTo>
                    <a:pt x="419" y="535"/>
                  </a:lnTo>
                  <a:lnTo>
                    <a:pt x="405" y="515"/>
                  </a:lnTo>
                  <a:lnTo>
                    <a:pt x="392" y="494"/>
                  </a:lnTo>
                  <a:lnTo>
                    <a:pt x="380" y="471"/>
                  </a:lnTo>
                  <a:lnTo>
                    <a:pt x="366" y="446"/>
                  </a:lnTo>
                  <a:lnTo>
                    <a:pt x="353" y="419"/>
                  </a:lnTo>
                  <a:lnTo>
                    <a:pt x="340" y="391"/>
                  </a:lnTo>
                  <a:lnTo>
                    <a:pt x="327" y="360"/>
                  </a:lnTo>
                  <a:lnTo>
                    <a:pt x="314" y="328"/>
                  </a:lnTo>
                  <a:lnTo>
                    <a:pt x="303" y="293"/>
                  </a:lnTo>
                  <a:lnTo>
                    <a:pt x="291" y="256"/>
                  </a:lnTo>
                  <a:lnTo>
                    <a:pt x="280" y="218"/>
                  </a:lnTo>
                  <a:lnTo>
                    <a:pt x="268" y="177"/>
                  </a:lnTo>
                  <a:lnTo>
                    <a:pt x="257" y="133"/>
                  </a:lnTo>
                  <a:lnTo>
                    <a:pt x="246" y="88"/>
                  </a:lnTo>
                  <a:lnTo>
                    <a:pt x="243" y="72"/>
                  </a:lnTo>
                  <a:lnTo>
                    <a:pt x="243" y="72"/>
                  </a:lnTo>
                  <a:lnTo>
                    <a:pt x="237" y="69"/>
                  </a:lnTo>
                  <a:lnTo>
                    <a:pt x="237" y="69"/>
                  </a:lnTo>
                  <a:lnTo>
                    <a:pt x="226" y="61"/>
                  </a:lnTo>
                  <a:lnTo>
                    <a:pt x="212" y="55"/>
                  </a:lnTo>
                  <a:lnTo>
                    <a:pt x="185" y="44"/>
                  </a:lnTo>
                  <a:lnTo>
                    <a:pt x="155" y="33"/>
                  </a:lnTo>
                  <a:lnTo>
                    <a:pt x="123" y="24"/>
                  </a:lnTo>
                  <a:lnTo>
                    <a:pt x="93" y="18"/>
                  </a:lnTo>
                  <a:lnTo>
                    <a:pt x="6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7" name="Freeform 256">
              <a:extLst>
                <a:ext uri="{FF2B5EF4-FFF2-40B4-BE49-F238E27FC236}">
                  <a16:creationId xmlns:a16="http://schemas.microsoft.com/office/drawing/2014/main" id="{BF60ED07-9938-4ACD-6EC2-338B4B57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" y="3917"/>
              <a:ext cx="223" cy="285"/>
            </a:xfrm>
            <a:custGeom>
              <a:avLst/>
              <a:gdLst>
                <a:gd name="T0" fmla="*/ 0 w 446"/>
                <a:gd name="T1" fmla="*/ 0 h 571"/>
                <a:gd name="T2" fmla="*/ 7 w 446"/>
                <a:gd name="T3" fmla="*/ 20 h 571"/>
                <a:gd name="T4" fmla="*/ 7 w 446"/>
                <a:gd name="T5" fmla="*/ 20 h 571"/>
                <a:gd name="T6" fmla="*/ 25 w 446"/>
                <a:gd name="T7" fmla="*/ 61 h 571"/>
                <a:gd name="T8" fmla="*/ 43 w 446"/>
                <a:gd name="T9" fmla="*/ 104 h 571"/>
                <a:gd name="T10" fmla="*/ 62 w 446"/>
                <a:gd name="T11" fmla="*/ 146 h 571"/>
                <a:gd name="T12" fmla="*/ 72 w 446"/>
                <a:gd name="T13" fmla="*/ 167 h 571"/>
                <a:gd name="T14" fmla="*/ 84 w 446"/>
                <a:gd name="T15" fmla="*/ 187 h 571"/>
                <a:gd name="T16" fmla="*/ 84 w 446"/>
                <a:gd name="T17" fmla="*/ 187 h 571"/>
                <a:gd name="T18" fmla="*/ 112 w 446"/>
                <a:gd name="T19" fmla="*/ 229 h 571"/>
                <a:gd name="T20" fmla="*/ 141 w 446"/>
                <a:gd name="T21" fmla="*/ 272 h 571"/>
                <a:gd name="T22" fmla="*/ 202 w 446"/>
                <a:gd name="T23" fmla="*/ 354 h 571"/>
                <a:gd name="T24" fmla="*/ 202 w 446"/>
                <a:gd name="T25" fmla="*/ 354 h 571"/>
                <a:gd name="T26" fmla="*/ 221 w 446"/>
                <a:gd name="T27" fmla="*/ 380 h 571"/>
                <a:gd name="T28" fmla="*/ 241 w 446"/>
                <a:gd name="T29" fmla="*/ 409 h 571"/>
                <a:gd name="T30" fmla="*/ 263 w 446"/>
                <a:gd name="T31" fmla="*/ 434 h 571"/>
                <a:gd name="T32" fmla="*/ 286 w 446"/>
                <a:gd name="T33" fmla="*/ 460 h 571"/>
                <a:gd name="T34" fmla="*/ 310 w 446"/>
                <a:gd name="T35" fmla="*/ 484 h 571"/>
                <a:gd name="T36" fmla="*/ 336 w 446"/>
                <a:gd name="T37" fmla="*/ 507 h 571"/>
                <a:gd name="T38" fmla="*/ 363 w 446"/>
                <a:gd name="T39" fmla="*/ 528 h 571"/>
                <a:gd name="T40" fmla="*/ 377 w 446"/>
                <a:gd name="T41" fmla="*/ 537 h 571"/>
                <a:gd name="T42" fmla="*/ 391 w 446"/>
                <a:gd name="T43" fmla="*/ 546 h 571"/>
                <a:gd name="T44" fmla="*/ 437 w 446"/>
                <a:gd name="T45" fmla="*/ 571 h 571"/>
                <a:gd name="T46" fmla="*/ 437 w 446"/>
                <a:gd name="T47" fmla="*/ 571 h 571"/>
                <a:gd name="T48" fmla="*/ 446 w 446"/>
                <a:gd name="T49" fmla="*/ 571 h 571"/>
                <a:gd name="T50" fmla="*/ 446 w 446"/>
                <a:gd name="T51" fmla="*/ 571 h 571"/>
                <a:gd name="T52" fmla="*/ 433 w 446"/>
                <a:gd name="T53" fmla="*/ 553 h 571"/>
                <a:gd name="T54" fmla="*/ 419 w 446"/>
                <a:gd name="T55" fmla="*/ 535 h 571"/>
                <a:gd name="T56" fmla="*/ 405 w 446"/>
                <a:gd name="T57" fmla="*/ 515 h 571"/>
                <a:gd name="T58" fmla="*/ 392 w 446"/>
                <a:gd name="T59" fmla="*/ 494 h 571"/>
                <a:gd name="T60" fmla="*/ 380 w 446"/>
                <a:gd name="T61" fmla="*/ 471 h 571"/>
                <a:gd name="T62" fmla="*/ 366 w 446"/>
                <a:gd name="T63" fmla="*/ 446 h 571"/>
                <a:gd name="T64" fmla="*/ 353 w 446"/>
                <a:gd name="T65" fmla="*/ 419 h 571"/>
                <a:gd name="T66" fmla="*/ 340 w 446"/>
                <a:gd name="T67" fmla="*/ 391 h 571"/>
                <a:gd name="T68" fmla="*/ 327 w 446"/>
                <a:gd name="T69" fmla="*/ 360 h 571"/>
                <a:gd name="T70" fmla="*/ 314 w 446"/>
                <a:gd name="T71" fmla="*/ 328 h 571"/>
                <a:gd name="T72" fmla="*/ 303 w 446"/>
                <a:gd name="T73" fmla="*/ 293 h 571"/>
                <a:gd name="T74" fmla="*/ 291 w 446"/>
                <a:gd name="T75" fmla="*/ 256 h 571"/>
                <a:gd name="T76" fmla="*/ 280 w 446"/>
                <a:gd name="T77" fmla="*/ 218 h 571"/>
                <a:gd name="T78" fmla="*/ 268 w 446"/>
                <a:gd name="T79" fmla="*/ 177 h 571"/>
                <a:gd name="T80" fmla="*/ 257 w 446"/>
                <a:gd name="T81" fmla="*/ 133 h 571"/>
                <a:gd name="T82" fmla="*/ 246 w 446"/>
                <a:gd name="T83" fmla="*/ 88 h 571"/>
                <a:gd name="T84" fmla="*/ 243 w 446"/>
                <a:gd name="T85" fmla="*/ 72 h 571"/>
                <a:gd name="T86" fmla="*/ 243 w 446"/>
                <a:gd name="T87" fmla="*/ 72 h 571"/>
                <a:gd name="T88" fmla="*/ 237 w 446"/>
                <a:gd name="T89" fmla="*/ 69 h 571"/>
                <a:gd name="T90" fmla="*/ 237 w 446"/>
                <a:gd name="T91" fmla="*/ 69 h 571"/>
                <a:gd name="T92" fmla="*/ 226 w 446"/>
                <a:gd name="T93" fmla="*/ 61 h 571"/>
                <a:gd name="T94" fmla="*/ 212 w 446"/>
                <a:gd name="T95" fmla="*/ 55 h 571"/>
                <a:gd name="T96" fmla="*/ 185 w 446"/>
                <a:gd name="T97" fmla="*/ 44 h 571"/>
                <a:gd name="T98" fmla="*/ 155 w 446"/>
                <a:gd name="T99" fmla="*/ 33 h 571"/>
                <a:gd name="T100" fmla="*/ 123 w 446"/>
                <a:gd name="T101" fmla="*/ 24 h 571"/>
                <a:gd name="T102" fmla="*/ 93 w 446"/>
                <a:gd name="T103" fmla="*/ 18 h 571"/>
                <a:gd name="T104" fmla="*/ 61 w 446"/>
                <a:gd name="T105" fmla="*/ 12 h 571"/>
                <a:gd name="T106" fmla="*/ 0 w 446"/>
                <a:gd name="T107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571">
                  <a:moveTo>
                    <a:pt x="0" y="0"/>
                  </a:moveTo>
                  <a:lnTo>
                    <a:pt x="7" y="20"/>
                  </a:lnTo>
                  <a:lnTo>
                    <a:pt x="7" y="20"/>
                  </a:lnTo>
                  <a:lnTo>
                    <a:pt x="25" y="61"/>
                  </a:lnTo>
                  <a:lnTo>
                    <a:pt x="43" y="104"/>
                  </a:lnTo>
                  <a:lnTo>
                    <a:pt x="62" y="146"/>
                  </a:lnTo>
                  <a:lnTo>
                    <a:pt x="72" y="167"/>
                  </a:lnTo>
                  <a:lnTo>
                    <a:pt x="84" y="187"/>
                  </a:lnTo>
                  <a:lnTo>
                    <a:pt x="84" y="187"/>
                  </a:lnTo>
                  <a:lnTo>
                    <a:pt x="112" y="229"/>
                  </a:lnTo>
                  <a:lnTo>
                    <a:pt x="141" y="272"/>
                  </a:lnTo>
                  <a:lnTo>
                    <a:pt x="202" y="354"/>
                  </a:lnTo>
                  <a:lnTo>
                    <a:pt x="202" y="354"/>
                  </a:lnTo>
                  <a:lnTo>
                    <a:pt x="221" y="380"/>
                  </a:lnTo>
                  <a:lnTo>
                    <a:pt x="241" y="409"/>
                  </a:lnTo>
                  <a:lnTo>
                    <a:pt x="263" y="434"/>
                  </a:lnTo>
                  <a:lnTo>
                    <a:pt x="286" y="460"/>
                  </a:lnTo>
                  <a:lnTo>
                    <a:pt x="310" y="484"/>
                  </a:lnTo>
                  <a:lnTo>
                    <a:pt x="336" y="507"/>
                  </a:lnTo>
                  <a:lnTo>
                    <a:pt x="363" y="528"/>
                  </a:lnTo>
                  <a:lnTo>
                    <a:pt x="377" y="537"/>
                  </a:lnTo>
                  <a:lnTo>
                    <a:pt x="391" y="546"/>
                  </a:lnTo>
                  <a:lnTo>
                    <a:pt x="437" y="571"/>
                  </a:lnTo>
                  <a:lnTo>
                    <a:pt x="437" y="571"/>
                  </a:lnTo>
                  <a:lnTo>
                    <a:pt x="446" y="571"/>
                  </a:lnTo>
                  <a:lnTo>
                    <a:pt x="446" y="571"/>
                  </a:lnTo>
                  <a:lnTo>
                    <a:pt x="433" y="553"/>
                  </a:lnTo>
                  <a:lnTo>
                    <a:pt x="419" y="535"/>
                  </a:lnTo>
                  <a:lnTo>
                    <a:pt x="405" y="515"/>
                  </a:lnTo>
                  <a:lnTo>
                    <a:pt x="392" y="494"/>
                  </a:lnTo>
                  <a:lnTo>
                    <a:pt x="380" y="471"/>
                  </a:lnTo>
                  <a:lnTo>
                    <a:pt x="366" y="446"/>
                  </a:lnTo>
                  <a:lnTo>
                    <a:pt x="353" y="419"/>
                  </a:lnTo>
                  <a:lnTo>
                    <a:pt x="340" y="391"/>
                  </a:lnTo>
                  <a:lnTo>
                    <a:pt x="327" y="360"/>
                  </a:lnTo>
                  <a:lnTo>
                    <a:pt x="314" y="328"/>
                  </a:lnTo>
                  <a:lnTo>
                    <a:pt x="303" y="293"/>
                  </a:lnTo>
                  <a:lnTo>
                    <a:pt x="291" y="256"/>
                  </a:lnTo>
                  <a:lnTo>
                    <a:pt x="280" y="218"/>
                  </a:lnTo>
                  <a:lnTo>
                    <a:pt x="268" y="177"/>
                  </a:lnTo>
                  <a:lnTo>
                    <a:pt x="257" y="133"/>
                  </a:lnTo>
                  <a:lnTo>
                    <a:pt x="246" y="88"/>
                  </a:lnTo>
                  <a:lnTo>
                    <a:pt x="243" y="72"/>
                  </a:lnTo>
                  <a:lnTo>
                    <a:pt x="243" y="72"/>
                  </a:lnTo>
                  <a:lnTo>
                    <a:pt x="237" y="69"/>
                  </a:lnTo>
                  <a:lnTo>
                    <a:pt x="237" y="69"/>
                  </a:lnTo>
                  <a:lnTo>
                    <a:pt x="226" y="61"/>
                  </a:lnTo>
                  <a:lnTo>
                    <a:pt x="212" y="55"/>
                  </a:lnTo>
                  <a:lnTo>
                    <a:pt x="185" y="44"/>
                  </a:lnTo>
                  <a:lnTo>
                    <a:pt x="155" y="33"/>
                  </a:lnTo>
                  <a:lnTo>
                    <a:pt x="123" y="24"/>
                  </a:lnTo>
                  <a:lnTo>
                    <a:pt x="93" y="18"/>
                  </a:lnTo>
                  <a:lnTo>
                    <a:pt x="61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8" name="Freeform 257">
              <a:extLst>
                <a:ext uri="{FF2B5EF4-FFF2-40B4-BE49-F238E27FC236}">
                  <a16:creationId xmlns:a16="http://schemas.microsoft.com/office/drawing/2014/main" id="{868D171D-7054-E5E7-784E-F2F7F044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656"/>
              <a:ext cx="71" cy="393"/>
            </a:xfrm>
            <a:custGeom>
              <a:avLst/>
              <a:gdLst>
                <a:gd name="T0" fmla="*/ 40 w 141"/>
                <a:gd name="T1" fmla="*/ 0 h 787"/>
                <a:gd name="T2" fmla="*/ 40 w 141"/>
                <a:gd name="T3" fmla="*/ 0 h 787"/>
                <a:gd name="T4" fmla="*/ 35 w 141"/>
                <a:gd name="T5" fmla="*/ 44 h 787"/>
                <a:gd name="T6" fmla="*/ 30 w 141"/>
                <a:gd name="T7" fmla="*/ 92 h 787"/>
                <a:gd name="T8" fmla="*/ 26 w 141"/>
                <a:gd name="T9" fmla="*/ 158 h 787"/>
                <a:gd name="T10" fmla="*/ 26 w 141"/>
                <a:gd name="T11" fmla="*/ 158 h 787"/>
                <a:gd name="T12" fmla="*/ 20 w 141"/>
                <a:gd name="T13" fmla="*/ 237 h 787"/>
                <a:gd name="T14" fmla="*/ 11 w 141"/>
                <a:gd name="T15" fmla="*/ 331 h 787"/>
                <a:gd name="T16" fmla="*/ 8 w 141"/>
                <a:gd name="T17" fmla="*/ 384 h 787"/>
                <a:gd name="T18" fmla="*/ 6 w 141"/>
                <a:gd name="T19" fmla="*/ 441 h 787"/>
                <a:gd name="T20" fmla="*/ 6 w 141"/>
                <a:gd name="T21" fmla="*/ 501 h 787"/>
                <a:gd name="T22" fmla="*/ 8 w 141"/>
                <a:gd name="T23" fmla="*/ 565 h 787"/>
                <a:gd name="T24" fmla="*/ 8 w 141"/>
                <a:gd name="T25" fmla="*/ 565 h 787"/>
                <a:gd name="T26" fmla="*/ 8 w 141"/>
                <a:gd name="T27" fmla="*/ 600 h 787"/>
                <a:gd name="T28" fmla="*/ 8 w 141"/>
                <a:gd name="T29" fmla="*/ 642 h 787"/>
                <a:gd name="T30" fmla="*/ 6 w 141"/>
                <a:gd name="T31" fmla="*/ 691 h 787"/>
                <a:gd name="T32" fmla="*/ 2 w 141"/>
                <a:gd name="T33" fmla="*/ 744 h 787"/>
                <a:gd name="T34" fmla="*/ 0 w 141"/>
                <a:gd name="T35" fmla="*/ 758 h 787"/>
                <a:gd name="T36" fmla="*/ 0 w 141"/>
                <a:gd name="T37" fmla="*/ 758 h 787"/>
                <a:gd name="T38" fmla="*/ 6 w 141"/>
                <a:gd name="T39" fmla="*/ 761 h 787"/>
                <a:gd name="T40" fmla="*/ 21 w 141"/>
                <a:gd name="T41" fmla="*/ 766 h 787"/>
                <a:gd name="T42" fmla="*/ 35 w 141"/>
                <a:gd name="T43" fmla="*/ 770 h 787"/>
                <a:gd name="T44" fmla="*/ 54 w 141"/>
                <a:gd name="T45" fmla="*/ 774 h 787"/>
                <a:gd name="T46" fmla="*/ 79 w 141"/>
                <a:gd name="T47" fmla="*/ 778 h 787"/>
                <a:gd name="T48" fmla="*/ 111 w 141"/>
                <a:gd name="T49" fmla="*/ 783 h 787"/>
                <a:gd name="T50" fmla="*/ 111 w 141"/>
                <a:gd name="T51" fmla="*/ 783 h 787"/>
                <a:gd name="T52" fmla="*/ 141 w 141"/>
                <a:gd name="T53" fmla="*/ 787 h 787"/>
                <a:gd name="T54" fmla="*/ 130 w 141"/>
                <a:gd name="T55" fmla="*/ 747 h 787"/>
                <a:gd name="T56" fmla="*/ 130 w 141"/>
                <a:gd name="T57" fmla="*/ 747 h 787"/>
                <a:gd name="T58" fmla="*/ 112 w 141"/>
                <a:gd name="T59" fmla="*/ 660 h 787"/>
                <a:gd name="T60" fmla="*/ 96 w 141"/>
                <a:gd name="T61" fmla="*/ 573 h 787"/>
                <a:gd name="T62" fmla="*/ 84 w 141"/>
                <a:gd name="T63" fmla="*/ 486 h 787"/>
                <a:gd name="T64" fmla="*/ 72 w 141"/>
                <a:gd name="T65" fmla="*/ 397 h 787"/>
                <a:gd name="T66" fmla="*/ 63 w 141"/>
                <a:gd name="T67" fmla="*/ 309 h 787"/>
                <a:gd name="T68" fmla="*/ 57 w 141"/>
                <a:gd name="T69" fmla="*/ 220 h 787"/>
                <a:gd name="T70" fmla="*/ 54 w 141"/>
                <a:gd name="T71" fmla="*/ 131 h 787"/>
                <a:gd name="T72" fmla="*/ 53 w 141"/>
                <a:gd name="T73" fmla="*/ 41 h 787"/>
                <a:gd name="T74" fmla="*/ 40 w 141"/>
                <a:gd name="T75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787">
                  <a:moveTo>
                    <a:pt x="40" y="0"/>
                  </a:moveTo>
                  <a:lnTo>
                    <a:pt x="40" y="0"/>
                  </a:lnTo>
                  <a:lnTo>
                    <a:pt x="35" y="44"/>
                  </a:lnTo>
                  <a:lnTo>
                    <a:pt x="30" y="9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0" y="237"/>
                  </a:lnTo>
                  <a:lnTo>
                    <a:pt x="11" y="331"/>
                  </a:lnTo>
                  <a:lnTo>
                    <a:pt x="8" y="384"/>
                  </a:lnTo>
                  <a:lnTo>
                    <a:pt x="6" y="441"/>
                  </a:lnTo>
                  <a:lnTo>
                    <a:pt x="6" y="501"/>
                  </a:lnTo>
                  <a:lnTo>
                    <a:pt x="8" y="565"/>
                  </a:lnTo>
                  <a:lnTo>
                    <a:pt x="8" y="565"/>
                  </a:lnTo>
                  <a:lnTo>
                    <a:pt x="8" y="600"/>
                  </a:lnTo>
                  <a:lnTo>
                    <a:pt x="8" y="642"/>
                  </a:lnTo>
                  <a:lnTo>
                    <a:pt x="6" y="691"/>
                  </a:lnTo>
                  <a:lnTo>
                    <a:pt x="2" y="74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6" y="761"/>
                  </a:lnTo>
                  <a:lnTo>
                    <a:pt x="21" y="766"/>
                  </a:lnTo>
                  <a:lnTo>
                    <a:pt x="35" y="770"/>
                  </a:lnTo>
                  <a:lnTo>
                    <a:pt x="54" y="774"/>
                  </a:lnTo>
                  <a:lnTo>
                    <a:pt x="79" y="778"/>
                  </a:lnTo>
                  <a:lnTo>
                    <a:pt x="111" y="783"/>
                  </a:lnTo>
                  <a:lnTo>
                    <a:pt x="111" y="783"/>
                  </a:lnTo>
                  <a:lnTo>
                    <a:pt x="141" y="787"/>
                  </a:lnTo>
                  <a:lnTo>
                    <a:pt x="130" y="747"/>
                  </a:lnTo>
                  <a:lnTo>
                    <a:pt x="130" y="747"/>
                  </a:lnTo>
                  <a:lnTo>
                    <a:pt x="112" y="660"/>
                  </a:lnTo>
                  <a:lnTo>
                    <a:pt x="96" y="573"/>
                  </a:lnTo>
                  <a:lnTo>
                    <a:pt x="84" y="486"/>
                  </a:lnTo>
                  <a:lnTo>
                    <a:pt x="72" y="397"/>
                  </a:lnTo>
                  <a:lnTo>
                    <a:pt x="63" y="309"/>
                  </a:lnTo>
                  <a:lnTo>
                    <a:pt x="57" y="220"/>
                  </a:lnTo>
                  <a:lnTo>
                    <a:pt x="54" y="131"/>
                  </a:lnTo>
                  <a:lnTo>
                    <a:pt x="53" y="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9" name="Freeform 258">
              <a:extLst>
                <a:ext uri="{FF2B5EF4-FFF2-40B4-BE49-F238E27FC236}">
                  <a16:creationId xmlns:a16="http://schemas.microsoft.com/office/drawing/2014/main" id="{4C4396AF-A7F3-9D29-9AE6-46E64F3B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656"/>
              <a:ext cx="71" cy="393"/>
            </a:xfrm>
            <a:custGeom>
              <a:avLst/>
              <a:gdLst>
                <a:gd name="T0" fmla="*/ 40 w 141"/>
                <a:gd name="T1" fmla="*/ 0 h 787"/>
                <a:gd name="T2" fmla="*/ 40 w 141"/>
                <a:gd name="T3" fmla="*/ 0 h 787"/>
                <a:gd name="T4" fmla="*/ 35 w 141"/>
                <a:gd name="T5" fmla="*/ 44 h 787"/>
                <a:gd name="T6" fmla="*/ 30 w 141"/>
                <a:gd name="T7" fmla="*/ 92 h 787"/>
                <a:gd name="T8" fmla="*/ 26 w 141"/>
                <a:gd name="T9" fmla="*/ 158 h 787"/>
                <a:gd name="T10" fmla="*/ 26 w 141"/>
                <a:gd name="T11" fmla="*/ 158 h 787"/>
                <a:gd name="T12" fmla="*/ 20 w 141"/>
                <a:gd name="T13" fmla="*/ 237 h 787"/>
                <a:gd name="T14" fmla="*/ 11 w 141"/>
                <a:gd name="T15" fmla="*/ 331 h 787"/>
                <a:gd name="T16" fmla="*/ 8 w 141"/>
                <a:gd name="T17" fmla="*/ 384 h 787"/>
                <a:gd name="T18" fmla="*/ 6 w 141"/>
                <a:gd name="T19" fmla="*/ 441 h 787"/>
                <a:gd name="T20" fmla="*/ 6 w 141"/>
                <a:gd name="T21" fmla="*/ 501 h 787"/>
                <a:gd name="T22" fmla="*/ 8 w 141"/>
                <a:gd name="T23" fmla="*/ 565 h 787"/>
                <a:gd name="T24" fmla="*/ 8 w 141"/>
                <a:gd name="T25" fmla="*/ 565 h 787"/>
                <a:gd name="T26" fmla="*/ 8 w 141"/>
                <a:gd name="T27" fmla="*/ 600 h 787"/>
                <a:gd name="T28" fmla="*/ 8 w 141"/>
                <a:gd name="T29" fmla="*/ 642 h 787"/>
                <a:gd name="T30" fmla="*/ 6 w 141"/>
                <a:gd name="T31" fmla="*/ 691 h 787"/>
                <a:gd name="T32" fmla="*/ 2 w 141"/>
                <a:gd name="T33" fmla="*/ 744 h 787"/>
                <a:gd name="T34" fmla="*/ 0 w 141"/>
                <a:gd name="T35" fmla="*/ 758 h 787"/>
                <a:gd name="T36" fmla="*/ 0 w 141"/>
                <a:gd name="T37" fmla="*/ 758 h 787"/>
                <a:gd name="T38" fmla="*/ 6 w 141"/>
                <a:gd name="T39" fmla="*/ 761 h 787"/>
                <a:gd name="T40" fmla="*/ 21 w 141"/>
                <a:gd name="T41" fmla="*/ 766 h 787"/>
                <a:gd name="T42" fmla="*/ 35 w 141"/>
                <a:gd name="T43" fmla="*/ 770 h 787"/>
                <a:gd name="T44" fmla="*/ 54 w 141"/>
                <a:gd name="T45" fmla="*/ 774 h 787"/>
                <a:gd name="T46" fmla="*/ 79 w 141"/>
                <a:gd name="T47" fmla="*/ 778 h 787"/>
                <a:gd name="T48" fmla="*/ 111 w 141"/>
                <a:gd name="T49" fmla="*/ 783 h 787"/>
                <a:gd name="T50" fmla="*/ 111 w 141"/>
                <a:gd name="T51" fmla="*/ 783 h 787"/>
                <a:gd name="T52" fmla="*/ 141 w 141"/>
                <a:gd name="T53" fmla="*/ 787 h 787"/>
                <a:gd name="T54" fmla="*/ 130 w 141"/>
                <a:gd name="T55" fmla="*/ 747 h 787"/>
                <a:gd name="T56" fmla="*/ 130 w 141"/>
                <a:gd name="T57" fmla="*/ 747 h 787"/>
                <a:gd name="T58" fmla="*/ 112 w 141"/>
                <a:gd name="T59" fmla="*/ 660 h 787"/>
                <a:gd name="T60" fmla="*/ 96 w 141"/>
                <a:gd name="T61" fmla="*/ 573 h 787"/>
                <a:gd name="T62" fmla="*/ 84 w 141"/>
                <a:gd name="T63" fmla="*/ 486 h 787"/>
                <a:gd name="T64" fmla="*/ 72 w 141"/>
                <a:gd name="T65" fmla="*/ 397 h 787"/>
                <a:gd name="T66" fmla="*/ 63 w 141"/>
                <a:gd name="T67" fmla="*/ 309 h 787"/>
                <a:gd name="T68" fmla="*/ 57 w 141"/>
                <a:gd name="T69" fmla="*/ 220 h 787"/>
                <a:gd name="T70" fmla="*/ 54 w 141"/>
                <a:gd name="T71" fmla="*/ 131 h 787"/>
                <a:gd name="T72" fmla="*/ 53 w 141"/>
                <a:gd name="T73" fmla="*/ 41 h 787"/>
                <a:gd name="T74" fmla="*/ 40 w 141"/>
                <a:gd name="T75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787">
                  <a:moveTo>
                    <a:pt x="40" y="0"/>
                  </a:moveTo>
                  <a:lnTo>
                    <a:pt x="40" y="0"/>
                  </a:lnTo>
                  <a:lnTo>
                    <a:pt x="35" y="44"/>
                  </a:lnTo>
                  <a:lnTo>
                    <a:pt x="30" y="9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0" y="237"/>
                  </a:lnTo>
                  <a:lnTo>
                    <a:pt x="11" y="331"/>
                  </a:lnTo>
                  <a:lnTo>
                    <a:pt x="8" y="384"/>
                  </a:lnTo>
                  <a:lnTo>
                    <a:pt x="6" y="441"/>
                  </a:lnTo>
                  <a:lnTo>
                    <a:pt x="6" y="501"/>
                  </a:lnTo>
                  <a:lnTo>
                    <a:pt x="8" y="565"/>
                  </a:lnTo>
                  <a:lnTo>
                    <a:pt x="8" y="565"/>
                  </a:lnTo>
                  <a:lnTo>
                    <a:pt x="8" y="600"/>
                  </a:lnTo>
                  <a:lnTo>
                    <a:pt x="8" y="642"/>
                  </a:lnTo>
                  <a:lnTo>
                    <a:pt x="6" y="691"/>
                  </a:lnTo>
                  <a:lnTo>
                    <a:pt x="2" y="74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6" y="761"/>
                  </a:lnTo>
                  <a:lnTo>
                    <a:pt x="21" y="766"/>
                  </a:lnTo>
                  <a:lnTo>
                    <a:pt x="35" y="770"/>
                  </a:lnTo>
                  <a:lnTo>
                    <a:pt x="54" y="774"/>
                  </a:lnTo>
                  <a:lnTo>
                    <a:pt x="79" y="778"/>
                  </a:lnTo>
                  <a:lnTo>
                    <a:pt x="111" y="783"/>
                  </a:lnTo>
                  <a:lnTo>
                    <a:pt x="111" y="783"/>
                  </a:lnTo>
                  <a:lnTo>
                    <a:pt x="141" y="787"/>
                  </a:lnTo>
                  <a:lnTo>
                    <a:pt x="130" y="747"/>
                  </a:lnTo>
                  <a:lnTo>
                    <a:pt x="130" y="747"/>
                  </a:lnTo>
                  <a:lnTo>
                    <a:pt x="112" y="660"/>
                  </a:lnTo>
                  <a:lnTo>
                    <a:pt x="96" y="573"/>
                  </a:lnTo>
                  <a:lnTo>
                    <a:pt x="84" y="486"/>
                  </a:lnTo>
                  <a:lnTo>
                    <a:pt x="72" y="397"/>
                  </a:lnTo>
                  <a:lnTo>
                    <a:pt x="63" y="309"/>
                  </a:lnTo>
                  <a:lnTo>
                    <a:pt x="57" y="220"/>
                  </a:lnTo>
                  <a:lnTo>
                    <a:pt x="54" y="131"/>
                  </a:lnTo>
                  <a:lnTo>
                    <a:pt x="53" y="4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0" name="Freeform 259">
              <a:extLst>
                <a:ext uri="{FF2B5EF4-FFF2-40B4-BE49-F238E27FC236}">
                  <a16:creationId xmlns:a16="http://schemas.microsoft.com/office/drawing/2014/main" id="{E1E9563D-5FF8-75B3-9FA3-6BA9A909C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2732"/>
              <a:ext cx="331" cy="511"/>
            </a:xfrm>
            <a:custGeom>
              <a:avLst/>
              <a:gdLst>
                <a:gd name="T0" fmla="*/ 664 w 664"/>
                <a:gd name="T1" fmla="*/ 0 h 1024"/>
                <a:gd name="T2" fmla="*/ 663 w 664"/>
                <a:gd name="T3" fmla="*/ 7 h 1024"/>
                <a:gd name="T4" fmla="*/ 650 w 664"/>
                <a:gd name="T5" fmla="*/ 85 h 1024"/>
                <a:gd name="T6" fmla="*/ 623 w 664"/>
                <a:gd name="T7" fmla="*/ 171 h 1024"/>
                <a:gd name="T8" fmla="*/ 605 w 664"/>
                <a:gd name="T9" fmla="*/ 215 h 1024"/>
                <a:gd name="T10" fmla="*/ 584 w 664"/>
                <a:gd name="T11" fmla="*/ 258 h 1024"/>
                <a:gd name="T12" fmla="*/ 560 w 664"/>
                <a:gd name="T13" fmla="*/ 299 h 1024"/>
                <a:gd name="T14" fmla="*/ 533 w 664"/>
                <a:gd name="T15" fmla="*/ 337 h 1024"/>
                <a:gd name="T16" fmla="*/ 423 w 664"/>
                <a:gd name="T17" fmla="*/ 475 h 1024"/>
                <a:gd name="T18" fmla="*/ 280 w 664"/>
                <a:gd name="T19" fmla="*/ 652 h 1024"/>
                <a:gd name="T20" fmla="*/ 172 w 664"/>
                <a:gd name="T21" fmla="*/ 777 h 1024"/>
                <a:gd name="T22" fmla="*/ 110 w 664"/>
                <a:gd name="T23" fmla="*/ 842 h 1024"/>
                <a:gd name="T24" fmla="*/ 63 w 664"/>
                <a:gd name="T25" fmla="*/ 884 h 1024"/>
                <a:gd name="T26" fmla="*/ 45 w 664"/>
                <a:gd name="T27" fmla="*/ 896 h 1024"/>
                <a:gd name="T28" fmla="*/ 22 w 664"/>
                <a:gd name="T29" fmla="*/ 908 h 1024"/>
                <a:gd name="T30" fmla="*/ 3 w 664"/>
                <a:gd name="T31" fmla="*/ 920 h 1024"/>
                <a:gd name="T32" fmla="*/ 0 w 664"/>
                <a:gd name="T33" fmla="*/ 921 h 1024"/>
                <a:gd name="T34" fmla="*/ 25 w 664"/>
                <a:gd name="T35" fmla="*/ 971 h 1024"/>
                <a:gd name="T36" fmla="*/ 35 w 664"/>
                <a:gd name="T37" fmla="*/ 1002 h 1024"/>
                <a:gd name="T38" fmla="*/ 39 w 664"/>
                <a:gd name="T39" fmla="*/ 1020 h 1024"/>
                <a:gd name="T40" fmla="*/ 43 w 664"/>
                <a:gd name="T41" fmla="*/ 1020 h 1024"/>
                <a:gd name="T42" fmla="*/ 41 w 664"/>
                <a:gd name="T43" fmla="*/ 1007 h 1024"/>
                <a:gd name="T44" fmla="*/ 30 w 664"/>
                <a:gd name="T45" fmla="*/ 975 h 1024"/>
                <a:gd name="T46" fmla="*/ 9 w 664"/>
                <a:gd name="T47" fmla="*/ 931 h 1024"/>
                <a:gd name="T48" fmla="*/ 3 w 664"/>
                <a:gd name="T49" fmla="*/ 920 h 1024"/>
                <a:gd name="T50" fmla="*/ 45 w 664"/>
                <a:gd name="T51" fmla="*/ 896 h 1024"/>
                <a:gd name="T52" fmla="*/ 54 w 664"/>
                <a:gd name="T53" fmla="*/ 892 h 1024"/>
                <a:gd name="T54" fmla="*/ 85 w 664"/>
                <a:gd name="T55" fmla="*/ 866 h 1024"/>
                <a:gd name="T56" fmla="*/ 140 w 664"/>
                <a:gd name="T57" fmla="*/ 811 h 1024"/>
                <a:gd name="T58" fmla="*/ 207 w 664"/>
                <a:gd name="T59" fmla="*/ 737 h 1024"/>
                <a:gd name="T60" fmla="*/ 353 w 664"/>
                <a:gd name="T61" fmla="*/ 563 h 1024"/>
                <a:gd name="T62" fmla="*/ 533 w 664"/>
                <a:gd name="T63" fmla="*/ 337 h 1024"/>
                <a:gd name="T64" fmla="*/ 547 w 664"/>
                <a:gd name="T65" fmla="*/ 318 h 1024"/>
                <a:gd name="T66" fmla="*/ 573 w 664"/>
                <a:gd name="T67" fmla="*/ 278 h 1024"/>
                <a:gd name="T68" fmla="*/ 595 w 664"/>
                <a:gd name="T69" fmla="*/ 237 h 1024"/>
                <a:gd name="T70" fmla="*/ 615 w 664"/>
                <a:gd name="T71" fmla="*/ 194 h 1024"/>
                <a:gd name="T72" fmla="*/ 638 w 664"/>
                <a:gd name="T73" fmla="*/ 127 h 1024"/>
                <a:gd name="T74" fmla="*/ 658 w 664"/>
                <a:gd name="T75" fmla="*/ 44 h 1024"/>
                <a:gd name="T76" fmla="*/ 663 w 664"/>
                <a:gd name="T77" fmla="*/ 7 h 1024"/>
                <a:gd name="T78" fmla="*/ 664 w 664"/>
                <a:gd name="T7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4" h="1024">
                  <a:moveTo>
                    <a:pt x="664" y="0"/>
                  </a:moveTo>
                  <a:lnTo>
                    <a:pt x="664" y="0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58" y="44"/>
                  </a:lnTo>
                  <a:lnTo>
                    <a:pt x="650" y="85"/>
                  </a:lnTo>
                  <a:lnTo>
                    <a:pt x="638" y="127"/>
                  </a:lnTo>
                  <a:lnTo>
                    <a:pt x="623" y="171"/>
                  </a:lnTo>
                  <a:lnTo>
                    <a:pt x="615" y="194"/>
                  </a:lnTo>
                  <a:lnTo>
                    <a:pt x="605" y="215"/>
                  </a:lnTo>
                  <a:lnTo>
                    <a:pt x="595" y="237"/>
                  </a:lnTo>
                  <a:lnTo>
                    <a:pt x="584" y="258"/>
                  </a:lnTo>
                  <a:lnTo>
                    <a:pt x="573" y="278"/>
                  </a:lnTo>
                  <a:lnTo>
                    <a:pt x="560" y="299"/>
                  </a:lnTo>
                  <a:lnTo>
                    <a:pt x="547" y="318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423" y="475"/>
                  </a:lnTo>
                  <a:lnTo>
                    <a:pt x="353" y="563"/>
                  </a:lnTo>
                  <a:lnTo>
                    <a:pt x="280" y="652"/>
                  </a:lnTo>
                  <a:lnTo>
                    <a:pt x="207" y="737"/>
                  </a:lnTo>
                  <a:lnTo>
                    <a:pt x="172" y="777"/>
                  </a:lnTo>
                  <a:lnTo>
                    <a:pt x="140" y="811"/>
                  </a:lnTo>
                  <a:lnTo>
                    <a:pt x="110" y="842"/>
                  </a:lnTo>
                  <a:lnTo>
                    <a:pt x="85" y="866"/>
                  </a:lnTo>
                  <a:lnTo>
                    <a:pt x="63" y="884"/>
                  </a:lnTo>
                  <a:lnTo>
                    <a:pt x="54" y="892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22" y="908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0" y="942"/>
                  </a:lnTo>
                  <a:lnTo>
                    <a:pt x="25" y="971"/>
                  </a:lnTo>
                  <a:lnTo>
                    <a:pt x="31" y="987"/>
                  </a:lnTo>
                  <a:lnTo>
                    <a:pt x="35" y="1002"/>
                  </a:lnTo>
                  <a:lnTo>
                    <a:pt x="39" y="1015"/>
                  </a:lnTo>
                  <a:lnTo>
                    <a:pt x="39" y="1020"/>
                  </a:lnTo>
                  <a:lnTo>
                    <a:pt x="37" y="1024"/>
                  </a:lnTo>
                  <a:lnTo>
                    <a:pt x="43" y="1020"/>
                  </a:lnTo>
                  <a:lnTo>
                    <a:pt x="43" y="1020"/>
                  </a:lnTo>
                  <a:lnTo>
                    <a:pt x="41" y="1007"/>
                  </a:lnTo>
                  <a:lnTo>
                    <a:pt x="36" y="992"/>
                  </a:lnTo>
                  <a:lnTo>
                    <a:pt x="30" y="975"/>
                  </a:lnTo>
                  <a:lnTo>
                    <a:pt x="22" y="958"/>
                  </a:lnTo>
                  <a:lnTo>
                    <a:pt x="9" y="931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22" y="908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54" y="892"/>
                  </a:lnTo>
                  <a:lnTo>
                    <a:pt x="63" y="884"/>
                  </a:lnTo>
                  <a:lnTo>
                    <a:pt x="85" y="866"/>
                  </a:lnTo>
                  <a:lnTo>
                    <a:pt x="110" y="842"/>
                  </a:lnTo>
                  <a:lnTo>
                    <a:pt x="140" y="811"/>
                  </a:lnTo>
                  <a:lnTo>
                    <a:pt x="172" y="777"/>
                  </a:lnTo>
                  <a:lnTo>
                    <a:pt x="207" y="737"/>
                  </a:lnTo>
                  <a:lnTo>
                    <a:pt x="280" y="652"/>
                  </a:lnTo>
                  <a:lnTo>
                    <a:pt x="353" y="563"/>
                  </a:lnTo>
                  <a:lnTo>
                    <a:pt x="423" y="475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547" y="318"/>
                  </a:lnTo>
                  <a:lnTo>
                    <a:pt x="560" y="299"/>
                  </a:lnTo>
                  <a:lnTo>
                    <a:pt x="573" y="278"/>
                  </a:lnTo>
                  <a:lnTo>
                    <a:pt x="584" y="258"/>
                  </a:lnTo>
                  <a:lnTo>
                    <a:pt x="595" y="237"/>
                  </a:lnTo>
                  <a:lnTo>
                    <a:pt x="605" y="215"/>
                  </a:lnTo>
                  <a:lnTo>
                    <a:pt x="615" y="194"/>
                  </a:lnTo>
                  <a:lnTo>
                    <a:pt x="623" y="171"/>
                  </a:lnTo>
                  <a:lnTo>
                    <a:pt x="638" y="127"/>
                  </a:lnTo>
                  <a:lnTo>
                    <a:pt x="650" y="85"/>
                  </a:lnTo>
                  <a:lnTo>
                    <a:pt x="658" y="44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64" y="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1" name="Freeform 260">
              <a:extLst>
                <a:ext uri="{FF2B5EF4-FFF2-40B4-BE49-F238E27FC236}">
                  <a16:creationId xmlns:a16="http://schemas.microsoft.com/office/drawing/2014/main" id="{B02C260E-EB07-A82E-EE0B-DBD5CB771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2732"/>
              <a:ext cx="331" cy="511"/>
            </a:xfrm>
            <a:custGeom>
              <a:avLst/>
              <a:gdLst>
                <a:gd name="T0" fmla="*/ 664 w 664"/>
                <a:gd name="T1" fmla="*/ 0 h 1024"/>
                <a:gd name="T2" fmla="*/ 663 w 664"/>
                <a:gd name="T3" fmla="*/ 7 h 1024"/>
                <a:gd name="T4" fmla="*/ 650 w 664"/>
                <a:gd name="T5" fmla="*/ 85 h 1024"/>
                <a:gd name="T6" fmla="*/ 623 w 664"/>
                <a:gd name="T7" fmla="*/ 171 h 1024"/>
                <a:gd name="T8" fmla="*/ 605 w 664"/>
                <a:gd name="T9" fmla="*/ 215 h 1024"/>
                <a:gd name="T10" fmla="*/ 584 w 664"/>
                <a:gd name="T11" fmla="*/ 258 h 1024"/>
                <a:gd name="T12" fmla="*/ 560 w 664"/>
                <a:gd name="T13" fmla="*/ 299 h 1024"/>
                <a:gd name="T14" fmla="*/ 533 w 664"/>
                <a:gd name="T15" fmla="*/ 337 h 1024"/>
                <a:gd name="T16" fmla="*/ 423 w 664"/>
                <a:gd name="T17" fmla="*/ 475 h 1024"/>
                <a:gd name="T18" fmla="*/ 280 w 664"/>
                <a:gd name="T19" fmla="*/ 652 h 1024"/>
                <a:gd name="T20" fmla="*/ 172 w 664"/>
                <a:gd name="T21" fmla="*/ 777 h 1024"/>
                <a:gd name="T22" fmla="*/ 110 w 664"/>
                <a:gd name="T23" fmla="*/ 842 h 1024"/>
                <a:gd name="T24" fmla="*/ 63 w 664"/>
                <a:gd name="T25" fmla="*/ 884 h 1024"/>
                <a:gd name="T26" fmla="*/ 45 w 664"/>
                <a:gd name="T27" fmla="*/ 896 h 1024"/>
                <a:gd name="T28" fmla="*/ 22 w 664"/>
                <a:gd name="T29" fmla="*/ 908 h 1024"/>
                <a:gd name="T30" fmla="*/ 3 w 664"/>
                <a:gd name="T31" fmla="*/ 920 h 1024"/>
                <a:gd name="T32" fmla="*/ 0 w 664"/>
                <a:gd name="T33" fmla="*/ 921 h 1024"/>
                <a:gd name="T34" fmla="*/ 25 w 664"/>
                <a:gd name="T35" fmla="*/ 971 h 1024"/>
                <a:gd name="T36" fmla="*/ 35 w 664"/>
                <a:gd name="T37" fmla="*/ 1002 h 1024"/>
                <a:gd name="T38" fmla="*/ 39 w 664"/>
                <a:gd name="T39" fmla="*/ 1020 h 1024"/>
                <a:gd name="T40" fmla="*/ 43 w 664"/>
                <a:gd name="T41" fmla="*/ 1020 h 1024"/>
                <a:gd name="T42" fmla="*/ 41 w 664"/>
                <a:gd name="T43" fmla="*/ 1007 h 1024"/>
                <a:gd name="T44" fmla="*/ 30 w 664"/>
                <a:gd name="T45" fmla="*/ 975 h 1024"/>
                <a:gd name="T46" fmla="*/ 9 w 664"/>
                <a:gd name="T47" fmla="*/ 931 h 1024"/>
                <a:gd name="T48" fmla="*/ 3 w 664"/>
                <a:gd name="T49" fmla="*/ 920 h 1024"/>
                <a:gd name="T50" fmla="*/ 45 w 664"/>
                <a:gd name="T51" fmla="*/ 896 h 1024"/>
                <a:gd name="T52" fmla="*/ 54 w 664"/>
                <a:gd name="T53" fmla="*/ 892 h 1024"/>
                <a:gd name="T54" fmla="*/ 85 w 664"/>
                <a:gd name="T55" fmla="*/ 866 h 1024"/>
                <a:gd name="T56" fmla="*/ 140 w 664"/>
                <a:gd name="T57" fmla="*/ 811 h 1024"/>
                <a:gd name="T58" fmla="*/ 207 w 664"/>
                <a:gd name="T59" fmla="*/ 737 h 1024"/>
                <a:gd name="T60" fmla="*/ 353 w 664"/>
                <a:gd name="T61" fmla="*/ 563 h 1024"/>
                <a:gd name="T62" fmla="*/ 533 w 664"/>
                <a:gd name="T63" fmla="*/ 337 h 1024"/>
                <a:gd name="T64" fmla="*/ 547 w 664"/>
                <a:gd name="T65" fmla="*/ 318 h 1024"/>
                <a:gd name="T66" fmla="*/ 573 w 664"/>
                <a:gd name="T67" fmla="*/ 278 h 1024"/>
                <a:gd name="T68" fmla="*/ 595 w 664"/>
                <a:gd name="T69" fmla="*/ 237 h 1024"/>
                <a:gd name="T70" fmla="*/ 615 w 664"/>
                <a:gd name="T71" fmla="*/ 194 h 1024"/>
                <a:gd name="T72" fmla="*/ 638 w 664"/>
                <a:gd name="T73" fmla="*/ 127 h 1024"/>
                <a:gd name="T74" fmla="*/ 658 w 664"/>
                <a:gd name="T75" fmla="*/ 44 h 1024"/>
                <a:gd name="T76" fmla="*/ 663 w 664"/>
                <a:gd name="T77" fmla="*/ 7 h 1024"/>
                <a:gd name="T78" fmla="*/ 664 w 664"/>
                <a:gd name="T7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4" h="1024">
                  <a:moveTo>
                    <a:pt x="664" y="0"/>
                  </a:moveTo>
                  <a:lnTo>
                    <a:pt x="664" y="0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58" y="44"/>
                  </a:lnTo>
                  <a:lnTo>
                    <a:pt x="650" y="85"/>
                  </a:lnTo>
                  <a:lnTo>
                    <a:pt x="638" y="127"/>
                  </a:lnTo>
                  <a:lnTo>
                    <a:pt x="623" y="171"/>
                  </a:lnTo>
                  <a:lnTo>
                    <a:pt x="615" y="194"/>
                  </a:lnTo>
                  <a:lnTo>
                    <a:pt x="605" y="215"/>
                  </a:lnTo>
                  <a:lnTo>
                    <a:pt x="595" y="237"/>
                  </a:lnTo>
                  <a:lnTo>
                    <a:pt x="584" y="258"/>
                  </a:lnTo>
                  <a:lnTo>
                    <a:pt x="573" y="278"/>
                  </a:lnTo>
                  <a:lnTo>
                    <a:pt x="560" y="299"/>
                  </a:lnTo>
                  <a:lnTo>
                    <a:pt x="547" y="318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423" y="475"/>
                  </a:lnTo>
                  <a:lnTo>
                    <a:pt x="353" y="563"/>
                  </a:lnTo>
                  <a:lnTo>
                    <a:pt x="280" y="652"/>
                  </a:lnTo>
                  <a:lnTo>
                    <a:pt x="207" y="737"/>
                  </a:lnTo>
                  <a:lnTo>
                    <a:pt x="172" y="777"/>
                  </a:lnTo>
                  <a:lnTo>
                    <a:pt x="140" y="811"/>
                  </a:lnTo>
                  <a:lnTo>
                    <a:pt x="110" y="842"/>
                  </a:lnTo>
                  <a:lnTo>
                    <a:pt x="85" y="866"/>
                  </a:lnTo>
                  <a:lnTo>
                    <a:pt x="63" y="884"/>
                  </a:lnTo>
                  <a:lnTo>
                    <a:pt x="54" y="892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22" y="908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0" y="942"/>
                  </a:lnTo>
                  <a:lnTo>
                    <a:pt x="25" y="971"/>
                  </a:lnTo>
                  <a:lnTo>
                    <a:pt x="31" y="987"/>
                  </a:lnTo>
                  <a:lnTo>
                    <a:pt x="35" y="1002"/>
                  </a:lnTo>
                  <a:lnTo>
                    <a:pt x="39" y="1015"/>
                  </a:lnTo>
                  <a:lnTo>
                    <a:pt x="39" y="1020"/>
                  </a:lnTo>
                  <a:lnTo>
                    <a:pt x="37" y="1024"/>
                  </a:lnTo>
                  <a:lnTo>
                    <a:pt x="43" y="1020"/>
                  </a:lnTo>
                  <a:lnTo>
                    <a:pt x="43" y="1020"/>
                  </a:lnTo>
                  <a:lnTo>
                    <a:pt x="41" y="1007"/>
                  </a:lnTo>
                  <a:lnTo>
                    <a:pt x="36" y="992"/>
                  </a:lnTo>
                  <a:lnTo>
                    <a:pt x="30" y="975"/>
                  </a:lnTo>
                  <a:lnTo>
                    <a:pt x="22" y="958"/>
                  </a:lnTo>
                  <a:lnTo>
                    <a:pt x="9" y="931"/>
                  </a:lnTo>
                  <a:lnTo>
                    <a:pt x="3" y="920"/>
                  </a:lnTo>
                  <a:lnTo>
                    <a:pt x="3" y="920"/>
                  </a:lnTo>
                  <a:lnTo>
                    <a:pt x="22" y="908"/>
                  </a:lnTo>
                  <a:lnTo>
                    <a:pt x="45" y="896"/>
                  </a:lnTo>
                  <a:lnTo>
                    <a:pt x="45" y="896"/>
                  </a:lnTo>
                  <a:lnTo>
                    <a:pt x="54" y="892"/>
                  </a:lnTo>
                  <a:lnTo>
                    <a:pt x="63" y="884"/>
                  </a:lnTo>
                  <a:lnTo>
                    <a:pt x="85" y="866"/>
                  </a:lnTo>
                  <a:lnTo>
                    <a:pt x="110" y="842"/>
                  </a:lnTo>
                  <a:lnTo>
                    <a:pt x="140" y="811"/>
                  </a:lnTo>
                  <a:lnTo>
                    <a:pt x="172" y="777"/>
                  </a:lnTo>
                  <a:lnTo>
                    <a:pt x="207" y="737"/>
                  </a:lnTo>
                  <a:lnTo>
                    <a:pt x="280" y="652"/>
                  </a:lnTo>
                  <a:lnTo>
                    <a:pt x="353" y="563"/>
                  </a:lnTo>
                  <a:lnTo>
                    <a:pt x="423" y="475"/>
                  </a:lnTo>
                  <a:lnTo>
                    <a:pt x="533" y="337"/>
                  </a:lnTo>
                  <a:lnTo>
                    <a:pt x="533" y="337"/>
                  </a:lnTo>
                  <a:lnTo>
                    <a:pt x="547" y="318"/>
                  </a:lnTo>
                  <a:lnTo>
                    <a:pt x="560" y="299"/>
                  </a:lnTo>
                  <a:lnTo>
                    <a:pt x="573" y="278"/>
                  </a:lnTo>
                  <a:lnTo>
                    <a:pt x="584" y="258"/>
                  </a:lnTo>
                  <a:lnTo>
                    <a:pt x="595" y="237"/>
                  </a:lnTo>
                  <a:lnTo>
                    <a:pt x="605" y="215"/>
                  </a:lnTo>
                  <a:lnTo>
                    <a:pt x="615" y="194"/>
                  </a:lnTo>
                  <a:lnTo>
                    <a:pt x="623" y="171"/>
                  </a:lnTo>
                  <a:lnTo>
                    <a:pt x="638" y="127"/>
                  </a:lnTo>
                  <a:lnTo>
                    <a:pt x="650" y="85"/>
                  </a:lnTo>
                  <a:lnTo>
                    <a:pt x="658" y="44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64" y="7"/>
                  </a:lnTo>
                  <a:lnTo>
                    <a:pt x="6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2" name="Freeform 261">
              <a:extLst>
                <a:ext uri="{FF2B5EF4-FFF2-40B4-BE49-F238E27FC236}">
                  <a16:creationId xmlns:a16="http://schemas.microsoft.com/office/drawing/2014/main" id="{8C8F14A0-3F5D-205A-6FBC-E24D4A100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735"/>
              <a:ext cx="333" cy="506"/>
            </a:xfrm>
            <a:custGeom>
              <a:avLst/>
              <a:gdLst>
                <a:gd name="T0" fmla="*/ 660 w 666"/>
                <a:gd name="T1" fmla="*/ 0 h 1013"/>
                <a:gd name="T2" fmla="*/ 647 w 666"/>
                <a:gd name="T3" fmla="*/ 78 h 1013"/>
                <a:gd name="T4" fmla="*/ 620 w 666"/>
                <a:gd name="T5" fmla="*/ 164 h 1013"/>
                <a:gd name="T6" fmla="*/ 602 w 666"/>
                <a:gd name="T7" fmla="*/ 208 h 1013"/>
                <a:gd name="T8" fmla="*/ 581 w 666"/>
                <a:gd name="T9" fmla="*/ 251 h 1013"/>
                <a:gd name="T10" fmla="*/ 557 w 666"/>
                <a:gd name="T11" fmla="*/ 292 h 1013"/>
                <a:gd name="T12" fmla="*/ 530 w 666"/>
                <a:gd name="T13" fmla="*/ 330 h 1013"/>
                <a:gd name="T14" fmla="*/ 420 w 666"/>
                <a:gd name="T15" fmla="*/ 468 h 1013"/>
                <a:gd name="T16" fmla="*/ 277 w 666"/>
                <a:gd name="T17" fmla="*/ 645 h 1013"/>
                <a:gd name="T18" fmla="*/ 169 w 666"/>
                <a:gd name="T19" fmla="*/ 770 h 1013"/>
                <a:gd name="T20" fmla="*/ 107 w 666"/>
                <a:gd name="T21" fmla="*/ 835 h 1013"/>
                <a:gd name="T22" fmla="*/ 60 w 666"/>
                <a:gd name="T23" fmla="*/ 877 h 1013"/>
                <a:gd name="T24" fmla="*/ 42 w 666"/>
                <a:gd name="T25" fmla="*/ 889 h 1013"/>
                <a:gd name="T26" fmla="*/ 19 w 666"/>
                <a:gd name="T27" fmla="*/ 901 h 1013"/>
                <a:gd name="T28" fmla="*/ 0 w 666"/>
                <a:gd name="T29" fmla="*/ 913 h 1013"/>
                <a:gd name="T30" fmla="*/ 19 w 666"/>
                <a:gd name="T31" fmla="*/ 951 h 1013"/>
                <a:gd name="T32" fmla="*/ 33 w 666"/>
                <a:gd name="T33" fmla="*/ 985 h 1013"/>
                <a:gd name="T34" fmla="*/ 40 w 666"/>
                <a:gd name="T35" fmla="*/ 1013 h 1013"/>
                <a:gd name="T36" fmla="*/ 56 w 666"/>
                <a:gd name="T37" fmla="*/ 1003 h 1013"/>
                <a:gd name="T38" fmla="*/ 109 w 666"/>
                <a:gd name="T39" fmla="*/ 953 h 1013"/>
                <a:gd name="T40" fmla="*/ 164 w 666"/>
                <a:gd name="T41" fmla="*/ 894 h 1013"/>
                <a:gd name="T42" fmla="*/ 215 w 666"/>
                <a:gd name="T43" fmla="*/ 834 h 1013"/>
                <a:gd name="T44" fmla="*/ 259 w 666"/>
                <a:gd name="T45" fmla="*/ 777 h 1013"/>
                <a:gd name="T46" fmla="*/ 335 w 666"/>
                <a:gd name="T47" fmla="*/ 668 h 1013"/>
                <a:gd name="T48" fmla="*/ 416 w 666"/>
                <a:gd name="T49" fmla="*/ 562 h 1013"/>
                <a:gd name="T50" fmla="*/ 442 w 666"/>
                <a:gd name="T51" fmla="*/ 529 h 1013"/>
                <a:gd name="T52" fmla="*/ 488 w 666"/>
                <a:gd name="T53" fmla="*/ 463 h 1013"/>
                <a:gd name="T54" fmla="*/ 530 w 666"/>
                <a:gd name="T55" fmla="*/ 394 h 1013"/>
                <a:gd name="T56" fmla="*/ 588 w 666"/>
                <a:gd name="T57" fmla="*/ 285 h 1013"/>
                <a:gd name="T58" fmla="*/ 616 w 666"/>
                <a:gd name="T59" fmla="*/ 228 h 1013"/>
                <a:gd name="T60" fmla="*/ 643 w 666"/>
                <a:gd name="T61" fmla="*/ 164 h 1013"/>
                <a:gd name="T62" fmla="*/ 657 w 666"/>
                <a:gd name="T63" fmla="*/ 114 h 1013"/>
                <a:gd name="T64" fmla="*/ 663 w 666"/>
                <a:gd name="T65" fmla="*/ 80 h 1013"/>
                <a:gd name="T66" fmla="*/ 666 w 666"/>
                <a:gd name="T67" fmla="*/ 48 h 1013"/>
                <a:gd name="T68" fmla="*/ 661 w 666"/>
                <a:gd name="T69" fmla="*/ 0 h 1013"/>
                <a:gd name="T70" fmla="*/ 660 w 666"/>
                <a:gd name="T71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1013">
                  <a:moveTo>
                    <a:pt x="660" y="0"/>
                  </a:moveTo>
                  <a:lnTo>
                    <a:pt x="660" y="0"/>
                  </a:lnTo>
                  <a:lnTo>
                    <a:pt x="655" y="37"/>
                  </a:lnTo>
                  <a:lnTo>
                    <a:pt x="647" y="78"/>
                  </a:lnTo>
                  <a:lnTo>
                    <a:pt x="635" y="120"/>
                  </a:lnTo>
                  <a:lnTo>
                    <a:pt x="620" y="164"/>
                  </a:lnTo>
                  <a:lnTo>
                    <a:pt x="612" y="187"/>
                  </a:lnTo>
                  <a:lnTo>
                    <a:pt x="602" y="208"/>
                  </a:lnTo>
                  <a:lnTo>
                    <a:pt x="592" y="230"/>
                  </a:lnTo>
                  <a:lnTo>
                    <a:pt x="581" y="251"/>
                  </a:lnTo>
                  <a:lnTo>
                    <a:pt x="570" y="271"/>
                  </a:lnTo>
                  <a:lnTo>
                    <a:pt x="557" y="292"/>
                  </a:lnTo>
                  <a:lnTo>
                    <a:pt x="544" y="311"/>
                  </a:lnTo>
                  <a:lnTo>
                    <a:pt x="530" y="330"/>
                  </a:lnTo>
                  <a:lnTo>
                    <a:pt x="530" y="330"/>
                  </a:lnTo>
                  <a:lnTo>
                    <a:pt x="420" y="468"/>
                  </a:lnTo>
                  <a:lnTo>
                    <a:pt x="350" y="556"/>
                  </a:lnTo>
                  <a:lnTo>
                    <a:pt x="277" y="645"/>
                  </a:lnTo>
                  <a:lnTo>
                    <a:pt x="204" y="730"/>
                  </a:lnTo>
                  <a:lnTo>
                    <a:pt x="169" y="770"/>
                  </a:lnTo>
                  <a:lnTo>
                    <a:pt x="137" y="804"/>
                  </a:lnTo>
                  <a:lnTo>
                    <a:pt x="107" y="835"/>
                  </a:lnTo>
                  <a:lnTo>
                    <a:pt x="82" y="859"/>
                  </a:lnTo>
                  <a:lnTo>
                    <a:pt x="60" y="877"/>
                  </a:lnTo>
                  <a:lnTo>
                    <a:pt x="51" y="885"/>
                  </a:lnTo>
                  <a:lnTo>
                    <a:pt x="42" y="889"/>
                  </a:lnTo>
                  <a:lnTo>
                    <a:pt x="42" y="889"/>
                  </a:lnTo>
                  <a:lnTo>
                    <a:pt x="19" y="901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6" y="924"/>
                  </a:lnTo>
                  <a:lnTo>
                    <a:pt x="19" y="951"/>
                  </a:lnTo>
                  <a:lnTo>
                    <a:pt x="27" y="968"/>
                  </a:lnTo>
                  <a:lnTo>
                    <a:pt x="33" y="985"/>
                  </a:lnTo>
                  <a:lnTo>
                    <a:pt x="38" y="1000"/>
                  </a:lnTo>
                  <a:lnTo>
                    <a:pt x="40" y="1013"/>
                  </a:lnTo>
                  <a:lnTo>
                    <a:pt x="56" y="1003"/>
                  </a:lnTo>
                  <a:lnTo>
                    <a:pt x="56" y="1003"/>
                  </a:lnTo>
                  <a:lnTo>
                    <a:pt x="82" y="980"/>
                  </a:lnTo>
                  <a:lnTo>
                    <a:pt x="109" y="953"/>
                  </a:lnTo>
                  <a:lnTo>
                    <a:pt x="137" y="924"/>
                  </a:lnTo>
                  <a:lnTo>
                    <a:pt x="164" y="894"/>
                  </a:lnTo>
                  <a:lnTo>
                    <a:pt x="189" y="864"/>
                  </a:lnTo>
                  <a:lnTo>
                    <a:pt x="215" y="834"/>
                  </a:lnTo>
                  <a:lnTo>
                    <a:pt x="259" y="777"/>
                  </a:lnTo>
                  <a:lnTo>
                    <a:pt x="259" y="777"/>
                  </a:lnTo>
                  <a:lnTo>
                    <a:pt x="298" y="721"/>
                  </a:lnTo>
                  <a:lnTo>
                    <a:pt x="335" y="668"/>
                  </a:lnTo>
                  <a:lnTo>
                    <a:pt x="373" y="617"/>
                  </a:lnTo>
                  <a:lnTo>
                    <a:pt x="416" y="562"/>
                  </a:lnTo>
                  <a:lnTo>
                    <a:pt x="416" y="562"/>
                  </a:lnTo>
                  <a:lnTo>
                    <a:pt x="442" y="529"/>
                  </a:lnTo>
                  <a:lnTo>
                    <a:pt x="466" y="497"/>
                  </a:lnTo>
                  <a:lnTo>
                    <a:pt x="488" y="463"/>
                  </a:lnTo>
                  <a:lnTo>
                    <a:pt x="510" y="429"/>
                  </a:lnTo>
                  <a:lnTo>
                    <a:pt x="530" y="394"/>
                  </a:lnTo>
                  <a:lnTo>
                    <a:pt x="549" y="358"/>
                  </a:lnTo>
                  <a:lnTo>
                    <a:pt x="588" y="285"/>
                  </a:lnTo>
                  <a:lnTo>
                    <a:pt x="588" y="285"/>
                  </a:lnTo>
                  <a:lnTo>
                    <a:pt x="616" y="228"/>
                  </a:lnTo>
                  <a:lnTo>
                    <a:pt x="630" y="196"/>
                  </a:lnTo>
                  <a:lnTo>
                    <a:pt x="643" y="164"/>
                  </a:lnTo>
                  <a:lnTo>
                    <a:pt x="653" y="130"/>
                  </a:lnTo>
                  <a:lnTo>
                    <a:pt x="657" y="114"/>
                  </a:lnTo>
                  <a:lnTo>
                    <a:pt x="661" y="97"/>
                  </a:lnTo>
                  <a:lnTo>
                    <a:pt x="663" y="80"/>
                  </a:lnTo>
                  <a:lnTo>
                    <a:pt x="666" y="64"/>
                  </a:lnTo>
                  <a:lnTo>
                    <a:pt x="666" y="48"/>
                  </a:lnTo>
                  <a:lnTo>
                    <a:pt x="666" y="32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3" name="Freeform 262">
              <a:extLst>
                <a:ext uri="{FF2B5EF4-FFF2-40B4-BE49-F238E27FC236}">
                  <a16:creationId xmlns:a16="http://schemas.microsoft.com/office/drawing/2014/main" id="{CF96B664-B81D-C332-9834-2AAFB885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735"/>
              <a:ext cx="333" cy="506"/>
            </a:xfrm>
            <a:custGeom>
              <a:avLst/>
              <a:gdLst>
                <a:gd name="T0" fmla="*/ 660 w 666"/>
                <a:gd name="T1" fmla="*/ 0 h 1013"/>
                <a:gd name="T2" fmla="*/ 647 w 666"/>
                <a:gd name="T3" fmla="*/ 78 h 1013"/>
                <a:gd name="T4" fmla="*/ 620 w 666"/>
                <a:gd name="T5" fmla="*/ 164 h 1013"/>
                <a:gd name="T6" fmla="*/ 602 w 666"/>
                <a:gd name="T7" fmla="*/ 208 h 1013"/>
                <a:gd name="T8" fmla="*/ 581 w 666"/>
                <a:gd name="T9" fmla="*/ 251 h 1013"/>
                <a:gd name="T10" fmla="*/ 557 w 666"/>
                <a:gd name="T11" fmla="*/ 292 h 1013"/>
                <a:gd name="T12" fmla="*/ 530 w 666"/>
                <a:gd name="T13" fmla="*/ 330 h 1013"/>
                <a:gd name="T14" fmla="*/ 420 w 666"/>
                <a:gd name="T15" fmla="*/ 468 h 1013"/>
                <a:gd name="T16" fmla="*/ 277 w 666"/>
                <a:gd name="T17" fmla="*/ 645 h 1013"/>
                <a:gd name="T18" fmla="*/ 169 w 666"/>
                <a:gd name="T19" fmla="*/ 770 h 1013"/>
                <a:gd name="T20" fmla="*/ 107 w 666"/>
                <a:gd name="T21" fmla="*/ 835 h 1013"/>
                <a:gd name="T22" fmla="*/ 60 w 666"/>
                <a:gd name="T23" fmla="*/ 877 h 1013"/>
                <a:gd name="T24" fmla="*/ 42 w 666"/>
                <a:gd name="T25" fmla="*/ 889 h 1013"/>
                <a:gd name="T26" fmla="*/ 19 w 666"/>
                <a:gd name="T27" fmla="*/ 901 h 1013"/>
                <a:gd name="T28" fmla="*/ 0 w 666"/>
                <a:gd name="T29" fmla="*/ 913 h 1013"/>
                <a:gd name="T30" fmla="*/ 19 w 666"/>
                <a:gd name="T31" fmla="*/ 951 h 1013"/>
                <a:gd name="T32" fmla="*/ 33 w 666"/>
                <a:gd name="T33" fmla="*/ 985 h 1013"/>
                <a:gd name="T34" fmla="*/ 40 w 666"/>
                <a:gd name="T35" fmla="*/ 1013 h 1013"/>
                <a:gd name="T36" fmla="*/ 56 w 666"/>
                <a:gd name="T37" fmla="*/ 1003 h 1013"/>
                <a:gd name="T38" fmla="*/ 109 w 666"/>
                <a:gd name="T39" fmla="*/ 953 h 1013"/>
                <a:gd name="T40" fmla="*/ 164 w 666"/>
                <a:gd name="T41" fmla="*/ 894 h 1013"/>
                <a:gd name="T42" fmla="*/ 215 w 666"/>
                <a:gd name="T43" fmla="*/ 834 h 1013"/>
                <a:gd name="T44" fmla="*/ 259 w 666"/>
                <a:gd name="T45" fmla="*/ 777 h 1013"/>
                <a:gd name="T46" fmla="*/ 335 w 666"/>
                <a:gd name="T47" fmla="*/ 668 h 1013"/>
                <a:gd name="T48" fmla="*/ 416 w 666"/>
                <a:gd name="T49" fmla="*/ 562 h 1013"/>
                <a:gd name="T50" fmla="*/ 442 w 666"/>
                <a:gd name="T51" fmla="*/ 529 h 1013"/>
                <a:gd name="T52" fmla="*/ 488 w 666"/>
                <a:gd name="T53" fmla="*/ 463 h 1013"/>
                <a:gd name="T54" fmla="*/ 530 w 666"/>
                <a:gd name="T55" fmla="*/ 394 h 1013"/>
                <a:gd name="T56" fmla="*/ 588 w 666"/>
                <a:gd name="T57" fmla="*/ 285 h 1013"/>
                <a:gd name="T58" fmla="*/ 616 w 666"/>
                <a:gd name="T59" fmla="*/ 228 h 1013"/>
                <a:gd name="T60" fmla="*/ 643 w 666"/>
                <a:gd name="T61" fmla="*/ 164 h 1013"/>
                <a:gd name="T62" fmla="*/ 657 w 666"/>
                <a:gd name="T63" fmla="*/ 114 h 1013"/>
                <a:gd name="T64" fmla="*/ 663 w 666"/>
                <a:gd name="T65" fmla="*/ 80 h 1013"/>
                <a:gd name="T66" fmla="*/ 666 w 666"/>
                <a:gd name="T67" fmla="*/ 48 h 1013"/>
                <a:gd name="T68" fmla="*/ 661 w 666"/>
                <a:gd name="T69" fmla="*/ 0 h 1013"/>
                <a:gd name="T70" fmla="*/ 660 w 666"/>
                <a:gd name="T71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6" h="1013">
                  <a:moveTo>
                    <a:pt x="660" y="0"/>
                  </a:moveTo>
                  <a:lnTo>
                    <a:pt x="660" y="0"/>
                  </a:lnTo>
                  <a:lnTo>
                    <a:pt x="655" y="37"/>
                  </a:lnTo>
                  <a:lnTo>
                    <a:pt x="647" y="78"/>
                  </a:lnTo>
                  <a:lnTo>
                    <a:pt x="635" y="120"/>
                  </a:lnTo>
                  <a:lnTo>
                    <a:pt x="620" y="164"/>
                  </a:lnTo>
                  <a:lnTo>
                    <a:pt x="612" y="187"/>
                  </a:lnTo>
                  <a:lnTo>
                    <a:pt x="602" y="208"/>
                  </a:lnTo>
                  <a:lnTo>
                    <a:pt x="592" y="230"/>
                  </a:lnTo>
                  <a:lnTo>
                    <a:pt x="581" y="251"/>
                  </a:lnTo>
                  <a:lnTo>
                    <a:pt x="570" y="271"/>
                  </a:lnTo>
                  <a:lnTo>
                    <a:pt x="557" y="292"/>
                  </a:lnTo>
                  <a:lnTo>
                    <a:pt x="544" y="311"/>
                  </a:lnTo>
                  <a:lnTo>
                    <a:pt x="530" y="330"/>
                  </a:lnTo>
                  <a:lnTo>
                    <a:pt x="530" y="330"/>
                  </a:lnTo>
                  <a:lnTo>
                    <a:pt x="420" y="468"/>
                  </a:lnTo>
                  <a:lnTo>
                    <a:pt x="350" y="556"/>
                  </a:lnTo>
                  <a:lnTo>
                    <a:pt x="277" y="645"/>
                  </a:lnTo>
                  <a:lnTo>
                    <a:pt x="204" y="730"/>
                  </a:lnTo>
                  <a:lnTo>
                    <a:pt x="169" y="770"/>
                  </a:lnTo>
                  <a:lnTo>
                    <a:pt x="137" y="804"/>
                  </a:lnTo>
                  <a:lnTo>
                    <a:pt x="107" y="835"/>
                  </a:lnTo>
                  <a:lnTo>
                    <a:pt x="82" y="859"/>
                  </a:lnTo>
                  <a:lnTo>
                    <a:pt x="60" y="877"/>
                  </a:lnTo>
                  <a:lnTo>
                    <a:pt x="51" y="885"/>
                  </a:lnTo>
                  <a:lnTo>
                    <a:pt x="42" y="889"/>
                  </a:lnTo>
                  <a:lnTo>
                    <a:pt x="42" y="889"/>
                  </a:lnTo>
                  <a:lnTo>
                    <a:pt x="19" y="901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6" y="924"/>
                  </a:lnTo>
                  <a:lnTo>
                    <a:pt x="19" y="951"/>
                  </a:lnTo>
                  <a:lnTo>
                    <a:pt x="27" y="968"/>
                  </a:lnTo>
                  <a:lnTo>
                    <a:pt x="33" y="985"/>
                  </a:lnTo>
                  <a:lnTo>
                    <a:pt x="38" y="1000"/>
                  </a:lnTo>
                  <a:lnTo>
                    <a:pt x="40" y="1013"/>
                  </a:lnTo>
                  <a:lnTo>
                    <a:pt x="56" y="1003"/>
                  </a:lnTo>
                  <a:lnTo>
                    <a:pt x="56" y="1003"/>
                  </a:lnTo>
                  <a:lnTo>
                    <a:pt x="82" y="980"/>
                  </a:lnTo>
                  <a:lnTo>
                    <a:pt x="109" y="953"/>
                  </a:lnTo>
                  <a:lnTo>
                    <a:pt x="137" y="924"/>
                  </a:lnTo>
                  <a:lnTo>
                    <a:pt x="164" y="894"/>
                  </a:lnTo>
                  <a:lnTo>
                    <a:pt x="189" y="864"/>
                  </a:lnTo>
                  <a:lnTo>
                    <a:pt x="215" y="834"/>
                  </a:lnTo>
                  <a:lnTo>
                    <a:pt x="259" y="777"/>
                  </a:lnTo>
                  <a:lnTo>
                    <a:pt x="259" y="777"/>
                  </a:lnTo>
                  <a:lnTo>
                    <a:pt x="298" y="721"/>
                  </a:lnTo>
                  <a:lnTo>
                    <a:pt x="335" y="668"/>
                  </a:lnTo>
                  <a:lnTo>
                    <a:pt x="373" y="617"/>
                  </a:lnTo>
                  <a:lnTo>
                    <a:pt x="416" y="562"/>
                  </a:lnTo>
                  <a:lnTo>
                    <a:pt x="416" y="562"/>
                  </a:lnTo>
                  <a:lnTo>
                    <a:pt x="442" y="529"/>
                  </a:lnTo>
                  <a:lnTo>
                    <a:pt x="466" y="497"/>
                  </a:lnTo>
                  <a:lnTo>
                    <a:pt x="488" y="463"/>
                  </a:lnTo>
                  <a:lnTo>
                    <a:pt x="510" y="429"/>
                  </a:lnTo>
                  <a:lnTo>
                    <a:pt x="530" y="394"/>
                  </a:lnTo>
                  <a:lnTo>
                    <a:pt x="549" y="358"/>
                  </a:lnTo>
                  <a:lnTo>
                    <a:pt x="588" y="285"/>
                  </a:lnTo>
                  <a:lnTo>
                    <a:pt x="588" y="285"/>
                  </a:lnTo>
                  <a:lnTo>
                    <a:pt x="616" y="228"/>
                  </a:lnTo>
                  <a:lnTo>
                    <a:pt x="630" y="196"/>
                  </a:lnTo>
                  <a:lnTo>
                    <a:pt x="643" y="164"/>
                  </a:lnTo>
                  <a:lnTo>
                    <a:pt x="653" y="130"/>
                  </a:lnTo>
                  <a:lnTo>
                    <a:pt x="657" y="114"/>
                  </a:lnTo>
                  <a:lnTo>
                    <a:pt x="661" y="97"/>
                  </a:lnTo>
                  <a:lnTo>
                    <a:pt x="663" y="80"/>
                  </a:lnTo>
                  <a:lnTo>
                    <a:pt x="666" y="64"/>
                  </a:lnTo>
                  <a:lnTo>
                    <a:pt x="666" y="48"/>
                  </a:lnTo>
                  <a:lnTo>
                    <a:pt x="666" y="32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4" name="Freeform 263">
              <a:extLst>
                <a:ext uri="{FF2B5EF4-FFF2-40B4-BE49-F238E27FC236}">
                  <a16:creationId xmlns:a16="http://schemas.microsoft.com/office/drawing/2014/main" id="{149F97DA-E6BA-FFE5-020E-BF7E8462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718"/>
              <a:ext cx="333" cy="474"/>
            </a:xfrm>
            <a:custGeom>
              <a:avLst/>
              <a:gdLst>
                <a:gd name="T0" fmla="*/ 662 w 666"/>
                <a:gd name="T1" fmla="*/ 0 h 948"/>
                <a:gd name="T2" fmla="*/ 660 w 666"/>
                <a:gd name="T3" fmla="*/ 39 h 948"/>
                <a:gd name="T4" fmla="*/ 653 w 666"/>
                <a:gd name="T5" fmla="*/ 81 h 948"/>
                <a:gd name="T6" fmla="*/ 642 w 666"/>
                <a:gd name="T7" fmla="*/ 127 h 948"/>
                <a:gd name="T8" fmla="*/ 627 w 666"/>
                <a:gd name="T9" fmla="*/ 176 h 948"/>
                <a:gd name="T10" fmla="*/ 610 w 666"/>
                <a:gd name="T11" fmla="*/ 225 h 948"/>
                <a:gd name="T12" fmla="*/ 586 w 666"/>
                <a:gd name="T13" fmla="*/ 272 h 948"/>
                <a:gd name="T14" fmla="*/ 561 w 666"/>
                <a:gd name="T15" fmla="*/ 318 h 948"/>
                <a:gd name="T16" fmla="*/ 531 w 666"/>
                <a:gd name="T17" fmla="*/ 360 h 948"/>
                <a:gd name="T18" fmla="*/ 420 w 666"/>
                <a:gd name="T19" fmla="*/ 500 h 948"/>
                <a:gd name="T20" fmla="*/ 276 w 666"/>
                <a:gd name="T21" fmla="*/ 677 h 948"/>
                <a:gd name="T22" fmla="*/ 170 w 666"/>
                <a:gd name="T23" fmla="*/ 800 h 948"/>
                <a:gd name="T24" fmla="*/ 109 w 666"/>
                <a:gd name="T25" fmla="*/ 865 h 948"/>
                <a:gd name="T26" fmla="*/ 60 w 666"/>
                <a:gd name="T27" fmla="*/ 909 h 948"/>
                <a:gd name="T28" fmla="*/ 43 w 666"/>
                <a:gd name="T29" fmla="*/ 920 h 948"/>
                <a:gd name="T30" fmla="*/ 25 w 666"/>
                <a:gd name="T31" fmla="*/ 929 h 948"/>
                <a:gd name="T32" fmla="*/ 0 w 666"/>
                <a:gd name="T33" fmla="*/ 944 h 948"/>
                <a:gd name="T34" fmla="*/ 2 w 666"/>
                <a:gd name="T35" fmla="*/ 948 h 948"/>
                <a:gd name="T36" fmla="*/ 5 w 666"/>
                <a:gd name="T37" fmla="*/ 947 h 948"/>
                <a:gd name="T38" fmla="*/ 24 w 666"/>
                <a:gd name="T39" fmla="*/ 935 h 948"/>
                <a:gd name="T40" fmla="*/ 47 w 666"/>
                <a:gd name="T41" fmla="*/ 923 h 948"/>
                <a:gd name="T42" fmla="*/ 65 w 666"/>
                <a:gd name="T43" fmla="*/ 911 h 948"/>
                <a:gd name="T44" fmla="*/ 112 w 666"/>
                <a:gd name="T45" fmla="*/ 869 h 948"/>
                <a:gd name="T46" fmla="*/ 174 w 666"/>
                <a:gd name="T47" fmla="*/ 804 h 948"/>
                <a:gd name="T48" fmla="*/ 282 w 666"/>
                <a:gd name="T49" fmla="*/ 679 h 948"/>
                <a:gd name="T50" fmla="*/ 425 w 666"/>
                <a:gd name="T51" fmla="*/ 502 h 948"/>
                <a:gd name="T52" fmla="*/ 535 w 666"/>
                <a:gd name="T53" fmla="*/ 364 h 948"/>
                <a:gd name="T54" fmla="*/ 562 w 666"/>
                <a:gd name="T55" fmla="*/ 326 h 948"/>
                <a:gd name="T56" fmla="*/ 586 w 666"/>
                <a:gd name="T57" fmla="*/ 285 h 948"/>
                <a:gd name="T58" fmla="*/ 607 w 666"/>
                <a:gd name="T59" fmla="*/ 242 h 948"/>
                <a:gd name="T60" fmla="*/ 625 w 666"/>
                <a:gd name="T61" fmla="*/ 198 h 948"/>
                <a:gd name="T62" fmla="*/ 652 w 666"/>
                <a:gd name="T63" fmla="*/ 112 h 948"/>
                <a:gd name="T64" fmla="*/ 665 w 666"/>
                <a:gd name="T65" fmla="*/ 34 h 948"/>
                <a:gd name="T66" fmla="*/ 666 w 666"/>
                <a:gd name="T67" fmla="*/ 2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948">
                  <a:moveTo>
                    <a:pt x="662" y="0"/>
                  </a:moveTo>
                  <a:lnTo>
                    <a:pt x="662" y="0"/>
                  </a:lnTo>
                  <a:lnTo>
                    <a:pt x="661" y="18"/>
                  </a:lnTo>
                  <a:lnTo>
                    <a:pt x="660" y="39"/>
                  </a:lnTo>
                  <a:lnTo>
                    <a:pt x="657" y="59"/>
                  </a:lnTo>
                  <a:lnTo>
                    <a:pt x="653" y="81"/>
                  </a:lnTo>
                  <a:lnTo>
                    <a:pt x="648" y="104"/>
                  </a:lnTo>
                  <a:lnTo>
                    <a:pt x="642" y="127"/>
                  </a:lnTo>
                  <a:lnTo>
                    <a:pt x="635" y="151"/>
                  </a:lnTo>
                  <a:lnTo>
                    <a:pt x="627" y="176"/>
                  </a:lnTo>
                  <a:lnTo>
                    <a:pt x="619" y="200"/>
                  </a:lnTo>
                  <a:lnTo>
                    <a:pt x="610" y="225"/>
                  </a:lnTo>
                  <a:lnTo>
                    <a:pt x="598" y="249"/>
                  </a:lnTo>
                  <a:lnTo>
                    <a:pt x="586" y="272"/>
                  </a:lnTo>
                  <a:lnTo>
                    <a:pt x="574" y="296"/>
                  </a:lnTo>
                  <a:lnTo>
                    <a:pt x="561" y="318"/>
                  </a:lnTo>
                  <a:lnTo>
                    <a:pt x="547" y="340"/>
                  </a:lnTo>
                  <a:lnTo>
                    <a:pt x="531" y="360"/>
                  </a:lnTo>
                  <a:lnTo>
                    <a:pt x="531" y="360"/>
                  </a:lnTo>
                  <a:lnTo>
                    <a:pt x="420" y="500"/>
                  </a:lnTo>
                  <a:lnTo>
                    <a:pt x="351" y="587"/>
                  </a:lnTo>
                  <a:lnTo>
                    <a:pt x="276" y="677"/>
                  </a:lnTo>
                  <a:lnTo>
                    <a:pt x="203" y="761"/>
                  </a:lnTo>
                  <a:lnTo>
                    <a:pt x="170" y="800"/>
                  </a:lnTo>
                  <a:lnTo>
                    <a:pt x="138" y="836"/>
                  </a:lnTo>
                  <a:lnTo>
                    <a:pt x="109" y="865"/>
                  </a:lnTo>
                  <a:lnTo>
                    <a:pt x="82" y="891"/>
                  </a:lnTo>
                  <a:lnTo>
                    <a:pt x="60" y="909"/>
                  </a:lnTo>
                  <a:lnTo>
                    <a:pt x="51" y="915"/>
                  </a:lnTo>
                  <a:lnTo>
                    <a:pt x="43" y="920"/>
                  </a:lnTo>
                  <a:lnTo>
                    <a:pt x="43" y="920"/>
                  </a:lnTo>
                  <a:lnTo>
                    <a:pt x="25" y="929"/>
                  </a:lnTo>
                  <a:lnTo>
                    <a:pt x="10" y="938"/>
                  </a:lnTo>
                  <a:lnTo>
                    <a:pt x="0" y="944"/>
                  </a:lnTo>
                  <a:lnTo>
                    <a:pt x="0" y="944"/>
                  </a:lnTo>
                  <a:lnTo>
                    <a:pt x="2" y="948"/>
                  </a:lnTo>
                  <a:lnTo>
                    <a:pt x="2" y="948"/>
                  </a:lnTo>
                  <a:lnTo>
                    <a:pt x="5" y="947"/>
                  </a:lnTo>
                  <a:lnTo>
                    <a:pt x="5" y="947"/>
                  </a:lnTo>
                  <a:lnTo>
                    <a:pt x="24" y="935"/>
                  </a:lnTo>
                  <a:lnTo>
                    <a:pt x="47" y="923"/>
                  </a:lnTo>
                  <a:lnTo>
                    <a:pt x="47" y="923"/>
                  </a:lnTo>
                  <a:lnTo>
                    <a:pt x="56" y="919"/>
                  </a:lnTo>
                  <a:lnTo>
                    <a:pt x="65" y="911"/>
                  </a:lnTo>
                  <a:lnTo>
                    <a:pt x="87" y="893"/>
                  </a:lnTo>
                  <a:lnTo>
                    <a:pt x="112" y="869"/>
                  </a:lnTo>
                  <a:lnTo>
                    <a:pt x="142" y="838"/>
                  </a:lnTo>
                  <a:lnTo>
                    <a:pt x="174" y="804"/>
                  </a:lnTo>
                  <a:lnTo>
                    <a:pt x="209" y="764"/>
                  </a:lnTo>
                  <a:lnTo>
                    <a:pt x="282" y="679"/>
                  </a:lnTo>
                  <a:lnTo>
                    <a:pt x="355" y="590"/>
                  </a:lnTo>
                  <a:lnTo>
                    <a:pt x="425" y="502"/>
                  </a:lnTo>
                  <a:lnTo>
                    <a:pt x="535" y="364"/>
                  </a:lnTo>
                  <a:lnTo>
                    <a:pt x="535" y="364"/>
                  </a:lnTo>
                  <a:lnTo>
                    <a:pt x="549" y="345"/>
                  </a:lnTo>
                  <a:lnTo>
                    <a:pt x="562" y="326"/>
                  </a:lnTo>
                  <a:lnTo>
                    <a:pt x="575" y="305"/>
                  </a:lnTo>
                  <a:lnTo>
                    <a:pt x="586" y="285"/>
                  </a:lnTo>
                  <a:lnTo>
                    <a:pt x="597" y="264"/>
                  </a:lnTo>
                  <a:lnTo>
                    <a:pt x="607" y="242"/>
                  </a:lnTo>
                  <a:lnTo>
                    <a:pt x="617" y="221"/>
                  </a:lnTo>
                  <a:lnTo>
                    <a:pt x="625" y="198"/>
                  </a:lnTo>
                  <a:lnTo>
                    <a:pt x="640" y="154"/>
                  </a:lnTo>
                  <a:lnTo>
                    <a:pt x="652" y="112"/>
                  </a:lnTo>
                  <a:lnTo>
                    <a:pt x="660" y="71"/>
                  </a:lnTo>
                  <a:lnTo>
                    <a:pt x="665" y="34"/>
                  </a:lnTo>
                  <a:lnTo>
                    <a:pt x="665" y="34"/>
                  </a:lnTo>
                  <a:lnTo>
                    <a:pt x="666" y="27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5" name="Freeform 264">
              <a:extLst>
                <a:ext uri="{FF2B5EF4-FFF2-40B4-BE49-F238E27FC236}">
                  <a16:creationId xmlns:a16="http://schemas.microsoft.com/office/drawing/2014/main" id="{DC548814-1C1F-6FBB-0A38-6CFE4CBC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718"/>
              <a:ext cx="333" cy="474"/>
            </a:xfrm>
            <a:custGeom>
              <a:avLst/>
              <a:gdLst>
                <a:gd name="T0" fmla="*/ 662 w 666"/>
                <a:gd name="T1" fmla="*/ 0 h 948"/>
                <a:gd name="T2" fmla="*/ 660 w 666"/>
                <a:gd name="T3" fmla="*/ 39 h 948"/>
                <a:gd name="T4" fmla="*/ 653 w 666"/>
                <a:gd name="T5" fmla="*/ 81 h 948"/>
                <a:gd name="T6" fmla="*/ 642 w 666"/>
                <a:gd name="T7" fmla="*/ 127 h 948"/>
                <a:gd name="T8" fmla="*/ 627 w 666"/>
                <a:gd name="T9" fmla="*/ 176 h 948"/>
                <a:gd name="T10" fmla="*/ 610 w 666"/>
                <a:gd name="T11" fmla="*/ 225 h 948"/>
                <a:gd name="T12" fmla="*/ 586 w 666"/>
                <a:gd name="T13" fmla="*/ 272 h 948"/>
                <a:gd name="T14" fmla="*/ 561 w 666"/>
                <a:gd name="T15" fmla="*/ 318 h 948"/>
                <a:gd name="T16" fmla="*/ 531 w 666"/>
                <a:gd name="T17" fmla="*/ 360 h 948"/>
                <a:gd name="T18" fmla="*/ 420 w 666"/>
                <a:gd name="T19" fmla="*/ 500 h 948"/>
                <a:gd name="T20" fmla="*/ 276 w 666"/>
                <a:gd name="T21" fmla="*/ 677 h 948"/>
                <a:gd name="T22" fmla="*/ 170 w 666"/>
                <a:gd name="T23" fmla="*/ 800 h 948"/>
                <a:gd name="T24" fmla="*/ 109 w 666"/>
                <a:gd name="T25" fmla="*/ 865 h 948"/>
                <a:gd name="T26" fmla="*/ 60 w 666"/>
                <a:gd name="T27" fmla="*/ 909 h 948"/>
                <a:gd name="T28" fmla="*/ 43 w 666"/>
                <a:gd name="T29" fmla="*/ 920 h 948"/>
                <a:gd name="T30" fmla="*/ 25 w 666"/>
                <a:gd name="T31" fmla="*/ 929 h 948"/>
                <a:gd name="T32" fmla="*/ 0 w 666"/>
                <a:gd name="T33" fmla="*/ 944 h 948"/>
                <a:gd name="T34" fmla="*/ 2 w 666"/>
                <a:gd name="T35" fmla="*/ 948 h 948"/>
                <a:gd name="T36" fmla="*/ 5 w 666"/>
                <a:gd name="T37" fmla="*/ 947 h 948"/>
                <a:gd name="T38" fmla="*/ 24 w 666"/>
                <a:gd name="T39" fmla="*/ 935 h 948"/>
                <a:gd name="T40" fmla="*/ 47 w 666"/>
                <a:gd name="T41" fmla="*/ 923 h 948"/>
                <a:gd name="T42" fmla="*/ 65 w 666"/>
                <a:gd name="T43" fmla="*/ 911 h 948"/>
                <a:gd name="T44" fmla="*/ 112 w 666"/>
                <a:gd name="T45" fmla="*/ 869 h 948"/>
                <a:gd name="T46" fmla="*/ 174 w 666"/>
                <a:gd name="T47" fmla="*/ 804 h 948"/>
                <a:gd name="T48" fmla="*/ 282 w 666"/>
                <a:gd name="T49" fmla="*/ 679 h 948"/>
                <a:gd name="T50" fmla="*/ 425 w 666"/>
                <a:gd name="T51" fmla="*/ 502 h 948"/>
                <a:gd name="T52" fmla="*/ 535 w 666"/>
                <a:gd name="T53" fmla="*/ 364 h 948"/>
                <a:gd name="T54" fmla="*/ 562 w 666"/>
                <a:gd name="T55" fmla="*/ 326 h 948"/>
                <a:gd name="T56" fmla="*/ 586 w 666"/>
                <a:gd name="T57" fmla="*/ 285 h 948"/>
                <a:gd name="T58" fmla="*/ 607 w 666"/>
                <a:gd name="T59" fmla="*/ 242 h 948"/>
                <a:gd name="T60" fmla="*/ 625 w 666"/>
                <a:gd name="T61" fmla="*/ 198 h 948"/>
                <a:gd name="T62" fmla="*/ 652 w 666"/>
                <a:gd name="T63" fmla="*/ 112 h 948"/>
                <a:gd name="T64" fmla="*/ 665 w 666"/>
                <a:gd name="T65" fmla="*/ 34 h 948"/>
                <a:gd name="T66" fmla="*/ 666 w 666"/>
                <a:gd name="T67" fmla="*/ 2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6" h="948">
                  <a:moveTo>
                    <a:pt x="662" y="0"/>
                  </a:moveTo>
                  <a:lnTo>
                    <a:pt x="662" y="0"/>
                  </a:lnTo>
                  <a:lnTo>
                    <a:pt x="661" y="18"/>
                  </a:lnTo>
                  <a:lnTo>
                    <a:pt x="660" y="39"/>
                  </a:lnTo>
                  <a:lnTo>
                    <a:pt x="657" y="59"/>
                  </a:lnTo>
                  <a:lnTo>
                    <a:pt x="653" y="81"/>
                  </a:lnTo>
                  <a:lnTo>
                    <a:pt x="648" y="104"/>
                  </a:lnTo>
                  <a:lnTo>
                    <a:pt x="642" y="127"/>
                  </a:lnTo>
                  <a:lnTo>
                    <a:pt x="635" y="151"/>
                  </a:lnTo>
                  <a:lnTo>
                    <a:pt x="627" y="176"/>
                  </a:lnTo>
                  <a:lnTo>
                    <a:pt x="619" y="200"/>
                  </a:lnTo>
                  <a:lnTo>
                    <a:pt x="610" y="225"/>
                  </a:lnTo>
                  <a:lnTo>
                    <a:pt x="598" y="249"/>
                  </a:lnTo>
                  <a:lnTo>
                    <a:pt x="586" y="272"/>
                  </a:lnTo>
                  <a:lnTo>
                    <a:pt x="574" y="296"/>
                  </a:lnTo>
                  <a:lnTo>
                    <a:pt x="561" y="318"/>
                  </a:lnTo>
                  <a:lnTo>
                    <a:pt x="547" y="340"/>
                  </a:lnTo>
                  <a:lnTo>
                    <a:pt x="531" y="360"/>
                  </a:lnTo>
                  <a:lnTo>
                    <a:pt x="531" y="360"/>
                  </a:lnTo>
                  <a:lnTo>
                    <a:pt x="420" y="500"/>
                  </a:lnTo>
                  <a:lnTo>
                    <a:pt x="351" y="587"/>
                  </a:lnTo>
                  <a:lnTo>
                    <a:pt x="276" y="677"/>
                  </a:lnTo>
                  <a:lnTo>
                    <a:pt x="203" y="761"/>
                  </a:lnTo>
                  <a:lnTo>
                    <a:pt x="170" y="800"/>
                  </a:lnTo>
                  <a:lnTo>
                    <a:pt x="138" y="836"/>
                  </a:lnTo>
                  <a:lnTo>
                    <a:pt x="109" y="865"/>
                  </a:lnTo>
                  <a:lnTo>
                    <a:pt x="82" y="891"/>
                  </a:lnTo>
                  <a:lnTo>
                    <a:pt x="60" y="909"/>
                  </a:lnTo>
                  <a:lnTo>
                    <a:pt x="51" y="915"/>
                  </a:lnTo>
                  <a:lnTo>
                    <a:pt x="43" y="920"/>
                  </a:lnTo>
                  <a:lnTo>
                    <a:pt x="43" y="920"/>
                  </a:lnTo>
                  <a:lnTo>
                    <a:pt x="25" y="929"/>
                  </a:lnTo>
                  <a:lnTo>
                    <a:pt x="10" y="938"/>
                  </a:lnTo>
                  <a:lnTo>
                    <a:pt x="0" y="944"/>
                  </a:lnTo>
                  <a:lnTo>
                    <a:pt x="0" y="944"/>
                  </a:lnTo>
                  <a:lnTo>
                    <a:pt x="2" y="948"/>
                  </a:lnTo>
                  <a:lnTo>
                    <a:pt x="2" y="948"/>
                  </a:lnTo>
                  <a:lnTo>
                    <a:pt x="5" y="947"/>
                  </a:lnTo>
                  <a:lnTo>
                    <a:pt x="5" y="947"/>
                  </a:lnTo>
                  <a:lnTo>
                    <a:pt x="24" y="935"/>
                  </a:lnTo>
                  <a:lnTo>
                    <a:pt x="47" y="923"/>
                  </a:lnTo>
                  <a:lnTo>
                    <a:pt x="47" y="923"/>
                  </a:lnTo>
                  <a:lnTo>
                    <a:pt x="56" y="919"/>
                  </a:lnTo>
                  <a:lnTo>
                    <a:pt x="65" y="911"/>
                  </a:lnTo>
                  <a:lnTo>
                    <a:pt x="87" y="893"/>
                  </a:lnTo>
                  <a:lnTo>
                    <a:pt x="112" y="869"/>
                  </a:lnTo>
                  <a:lnTo>
                    <a:pt x="142" y="838"/>
                  </a:lnTo>
                  <a:lnTo>
                    <a:pt x="174" y="804"/>
                  </a:lnTo>
                  <a:lnTo>
                    <a:pt x="209" y="764"/>
                  </a:lnTo>
                  <a:lnTo>
                    <a:pt x="282" y="679"/>
                  </a:lnTo>
                  <a:lnTo>
                    <a:pt x="355" y="590"/>
                  </a:lnTo>
                  <a:lnTo>
                    <a:pt x="425" y="502"/>
                  </a:lnTo>
                  <a:lnTo>
                    <a:pt x="535" y="364"/>
                  </a:lnTo>
                  <a:lnTo>
                    <a:pt x="535" y="364"/>
                  </a:lnTo>
                  <a:lnTo>
                    <a:pt x="549" y="345"/>
                  </a:lnTo>
                  <a:lnTo>
                    <a:pt x="562" y="326"/>
                  </a:lnTo>
                  <a:lnTo>
                    <a:pt x="575" y="305"/>
                  </a:lnTo>
                  <a:lnTo>
                    <a:pt x="586" y="285"/>
                  </a:lnTo>
                  <a:lnTo>
                    <a:pt x="597" y="264"/>
                  </a:lnTo>
                  <a:lnTo>
                    <a:pt x="607" y="242"/>
                  </a:lnTo>
                  <a:lnTo>
                    <a:pt x="617" y="221"/>
                  </a:lnTo>
                  <a:lnTo>
                    <a:pt x="625" y="198"/>
                  </a:lnTo>
                  <a:lnTo>
                    <a:pt x="640" y="154"/>
                  </a:lnTo>
                  <a:lnTo>
                    <a:pt x="652" y="112"/>
                  </a:lnTo>
                  <a:lnTo>
                    <a:pt x="660" y="71"/>
                  </a:lnTo>
                  <a:lnTo>
                    <a:pt x="665" y="34"/>
                  </a:lnTo>
                  <a:lnTo>
                    <a:pt x="665" y="34"/>
                  </a:lnTo>
                  <a:lnTo>
                    <a:pt x="666" y="27"/>
                  </a:lnTo>
                  <a:lnTo>
                    <a:pt x="6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6" name="Freeform 265">
              <a:extLst>
                <a:ext uri="{FF2B5EF4-FFF2-40B4-BE49-F238E27FC236}">
                  <a16:creationId xmlns:a16="http://schemas.microsoft.com/office/drawing/2014/main" id="{B071008A-3710-86AC-4DD8-31C7DA2B3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2538"/>
              <a:ext cx="987" cy="844"/>
            </a:xfrm>
            <a:custGeom>
              <a:avLst/>
              <a:gdLst>
                <a:gd name="T0" fmla="*/ 125 w 1975"/>
                <a:gd name="T1" fmla="*/ 1520 h 1687"/>
                <a:gd name="T2" fmla="*/ 39 w 1975"/>
                <a:gd name="T3" fmla="*/ 1422 h 1687"/>
                <a:gd name="T4" fmla="*/ 16 w 1975"/>
                <a:gd name="T5" fmla="*/ 1358 h 1687"/>
                <a:gd name="T6" fmla="*/ 32 w 1975"/>
                <a:gd name="T7" fmla="*/ 1342 h 1687"/>
                <a:gd name="T8" fmla="*/ 102 w 1975"/>
                <a:gd name="T9" fmla="*/ 1370 h 1687"/>
                <a:gd name="T10" fmla="*/ 245 w 1975"/>
                <a:gd name="T11" fmla="*/ 1488 h 1687"/>
                <a:gd name="T12" fmla="*/ 354 w 1975"/>
                <a:gd name="T13" fmla="*/ 1559 h 1687"/>
                <a:gd name="T14" fmla="*/ 457 w 1975"/>
                <a:gd name="T15" fmla="*/ 1598 h 1687"/>
                <a:gd name="T16" fmla="*/ 498 w 1975"/>
                <a:gd name="T17" fmla="*/ 1596 h 1687"/>
                <a:gd name="T18" fmla="*/ 513 w 1975"/>
                <a:gd name="T19" fmla="*/ 1557 h 1687"/>
                <a:gd name="T20" fmla="*/ 490 w 1975"/>
                <a:gd name="T21" fmla="*/ 1443 h 1687"/>
                <a:gd name="T22" fmla="*/ 486 w 1975"/>
                <a:gd name="T23" fmla="*/ 1370 h 1687"/>
                <a:gd name="T24" fmla="*/ 518 w 1975"/>
                <a:gd name="T25" fmla="*/ 1365 h 1687"/>
                <a:gd name="T26" fmla="*/ 622 w 1975"/>
                <a:gd name="T27" fmla="*/ 1498 h 1687"/>
                <a:gd name="T28" fmla="*/ 723 w 1975"/>
                <a:gd name="T29" fmla="*/ 1617 h 1687"/>
                <a:gd name="T30" fmla="*/ 818 w 1975"/>
                <a:gd name="T31" fmla="*/ 1671 h 1687"/>
                <a:gd name="T32" fmla="*/ 906 w 1975"/>
                <a:gd name="T33" fmla="*/ 1686 h 1687"/>
                <a:gd name="T34" fmla="*/ 1356 w 1975"/>
                <a:gd name="T35" fmla="*/ 1600 h 1687"/>
                <a:gd name="T36" fmla="*/ 1678 w 1975"/>
                <a:gd name="T37" fmla="*/ 1516 h 1687"/>
                <a:gd name="T38" fmla="*/ 1829 w 1975"/>
                <a:gd name="T39" fmla="*/ 1454 h 1687"/>
                <a:gd name="T40" fmla="*/ 1918 w 1975"/>
                <a:gd name="T41" fmla="*/ 1385 h 1687"/>
                <a:gd name="T42" fmla="*/ 1965 w 1975"/>
                <a:gd name="T43" fmla="*/ 1304 h 1687"/>
                <a:gd name="T44" fmla="*/ 1974 w 1975"/>
                <a:gd name="T45" fmla="*/ 1204 h 1687"/>
                <a:gd name="T46" fmla="*/ 1926 w 1975"/>
                <a:gd name="T47" fmla="*/ 911 h 1687"/>
                <a:gd name="T48" fmla="*/ 1876 w 1975"/>
                <a:gd name="T49" fmla="*/ 615 h 1687"/>
                <a:gd name="T50" fmla="*/ 1865 w 1975"/>
                <a:gd name="T51" fmla="*/ 94 h 1687"/>
                <a:gd name="T52" fmla="*/ 1863 w 1975"/>
                <a:gd name="T53" fmla="*/ 0 h 1687"/>
                <a:gd name="T54" fmla="*/ 1849 w 1975"/>
                <a:gd name="T55" fmla="*/ 90 h 1687"/>
                <a:gd name="T56" fmla="*/ 1858 w 1975"/>
                <a:gd name="T57" fmla="*/ 586 h 1687"/>
                <a:gd name="T58" fmla="*/ 1922 w 1975"/>
                <a:gd name="T59" fmla="*/ 979 h 1687"/>
                <a:gd name="T60" fmla="*/ 1959 w 1975"/>
                <a:gd name="T61" fmla="*/ 1206 h 1687"/>
                <a:gd name="T62" fmla="*/ 1945 w 1975"/>
                <a:gd name="T63" fmla="*/ 1313 h 1687"/>
                <a:gd name="T64" fmla="*/ 1885 w 1975"/>
                <a:gd name="T65" fmla="*/ 1397 h 1687"/>
                <a:gd name="T66" fmla="*/ 1801 w 1975"/>
                <a:gd name="T67" fmla="*/ 1452 h 1687"/>
                <a:gd name="T68" fmla="*/ 1592 w 1975"/>
                <a:gd name="T69" fmla="*/ 1526 h 1687"/>
                <a:gd name="T70" fmla="*/ 1196 w 1975"/>
                <a:gd name="T71" fmla="*/ 1617 h 1687"/>
                <a:gd name="T72" fmla="*/ 890 w 1975"/>
                <a:gd name="T73" fmla="*/ 1673 h 1687"/>
                <a:gd name="T74" fmla="*/ 795 w 1975"/>
                <a:gd name="T75" fmla="*/ 1646 h 1687"/>
                <a:gd name="T76" fmla="*/ 691 w 1975"/>
                <a:gd name="T77" fmla="*/ 1566 h 1687"/>
                <a:gd name="T78" fmla="*/ 592 w 1975"/>
                <a:gd name="T79" fmla="*/ 1429 h 1687"/>
                <a:gd name="T80" fmla="*/ 527 w 1975"/>
                <a:gd name="T81" fmla="*/ 1351 h 1687"/>
                <a:gd name="T82" fmla="*/ 481 w 1975"/>
                <a:gd name="T83" fmla="*/ 1351 h 1687"/>
                <a:gd name="T84" fmla="*/ 468 w 1975"/>
                <a:gd name="T85" fmla="*/ 1411 h 1687"/>
                <a:gd name="T86" fmla="*/ 491 w 1975"/>
                <a:gd name="T87" fmla="*/ 1516 h 1687"/>
                <a:gd name="T88" fmla="*/ 495 w 1975"/>
                <a:gd name="T89" fmla="*/ 1572 h 1687"/>
                <a:gd name="T90" fmla="*/ 476 w 1975"/>
                <a:gd name="T91" fmla="*/ 1585 h 1687"/>
                <a:gd name="T92" fmla="*/ 390 w 1975"/>
                <a:gd name="T93" fmla="*/ 1557 h 1687"/>
                <a:gd name="T94" fmla="*/ 248 w 1975"/>
                <a:gd name="T95" fmla="*/ 1471 h 1687"/>
                <a:gd name="T96" fmla="*/ 106 w 1975"/>
                <a:gd name="T97" fmla="*/ 1353 h 1687"/>
                <a:gd name="T98" fmla="*/ 35 w 1975"/>
                <a:gd name="T99" fmla="*/ 1329 h 1687"/>
                <a:gd name="T100" fmla="*/ 3 w 1975"/>
                <a:gd name="T101" fmla="*/ 1348 h 1687"/>
                <a:gd name="T102" fmla="*/ 8 w 1975"/>
                <a:gd name="T103" fmla="*/ 1399 h 1687"/>
                <a:gd name="T104" fmla="*/ 97 w 1975"/>
                <a:gd name="T105" fmla="*/ 1513 h 1687"/>
                <a:gd name="T106" fmla="*/ 285 w 1975"/>
                <a:gd name="T107" fmla="*/ 1680 h 1687"/>
                <a:gd name="T108" fmla="*/ 298 w 1975"/>
                <a:gd name="T109" fmla="*/ 1675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75" h="1687">
                  <a:moveTo>
                    <a:pt x="295" y="1669"/>
                  </a:moveTo>
                  <a:lnTo>
                    <a:pt x="295" y="1669"/>
                  </a:lnTo>
                  <a:lnTo>
                    <a:pt x="252" y="1634"/>
                  </a:lnTo>
                  <a:lnTo>
                    <a:pt x="208" y="1596"/>
                  </a:lnTo>
                  <a:lnTo>
                    <a:pt x="166" y="1559"/>
                  </a:lnTo>
                  <a:lnTo>
                    <a:pt x="125" y="1520"/>
                  </a:lnTo>
                  <a:lnTo>
                    <a:pt x="125" y="1520"/>
                  </a:lnTo>
                  <a:lnTo>
                    <a:pt x="88" y="1481"/>
                  </a:lnTo>
                  <a:lnTo>
                    <a:pt x="70" y="1462"/>
                  </a:lnTo>
                  <a:lnTo>
                    <a:pt x="53" y="1440"/>
                  </a:lnTo>
                  <a:lnTo>
                    <a:pt x="53" y="1440"/>
                  </a:lnTo>
                  <a:lnTo>
                    <a:pt x="39" y="1422"/>
                  </a:lnTo>
                  <a:lnTo>
                    <a:pt x="31" y="1409"/>
                  </a:lnTo>
                  <a:lnTo>
                    <a:pt x="24" y="1397"/>
                  </a:lnTo>
                  <a:lnTo>
                    <a:pt x="18" y="1383"/>
                  </a:lnTo>
                  <a:lnTo>
                    <a:pt x="15" y="1370"/>
                  </a:lnTo>
                  <a:lnTo>
                    <a:pt x="15" y="1363"/>
                  </a:lnTo>
                  <a:lnTo>
                    <a:pt x="16" y="1358"/>
                  </a:lnTo>
                  <a:lnTo>
                    <a:pt x="17" y="1353"/>
                  </a:lnTo>
                  <a:lnTo>
                    <a:pt x="21" y="1348"/>
                  </a:lnTo>
                  <a:lnTo>
                    <a:pt x="21" y="1348"/>
                  </a:lnTo>
                  <a:lnTo>
                    <a:pt x="24" y="1345"/>
                  </a:lnTo>
                  <a:lnTo>
                    <a:pt x="26" y="1344"/>
                  </a:lnTo>
                  <a:lnTo>
                    <a:pt x="32" y="1342"/>
                  </a:lnTo>
                  <a:lnTo>
                    <a:pt x="41" y="1343"/>
                  </a:lnTo>
                  <a:lnTo>
                    <a:pt x="49" y="1344"/>
                  </a:lnTo>
                  <a:lnTo>
                    <a:pt x="66" y="1351"/>
                  </a:lnTo>
                  <a:lnTo>
                    <a:pt x="79" y="1356"/>
                  </a:lnTo>
                  <a:lnTo>
                    <a:pt x="79" y="1356"/>
                  </a:lnTo>
                  <a:lnTo>
                    <a:pt x="102" y="1370"/>
                  </a:lnTo>
                  <a:lnTo>
                    <a:pt x="123" y="1385"/>
                  </a:lnTo>
                  <a:lnTo>
                    <a:pt x="144" y="1402"/>
                  </a:lnTo>
                  <a:lnTo>
                    <a:pt x="164" y="1418"/>
                  </a:lnTo>
                  <a:lnTo>
                    <a:pt x="164" y="1418"/>
                  </a:lnTo>
                  <a:lnTo>
                    <a:pt x="204" y="1453"/>
                  </a:lnTo>
                  <a:lnTo>
                    <a:pt x="245" y="1488"/>
                  </a:lnTo>
                  <a:lnTo>
                    <a:pt x="266" y="1504"/>
                  </a:lnTo>
                  <a:lnTo>
                    <a:pt x="287" y="1520"/>
                  </a:lnTo>
                  <a:lnTo>
                    <a:pt x="309" y="1534"/>
                  </a:lnTo>
                  <a:lnTo>
                    <a:pt x="332" y="1548"/>
                  </a:lnTo>
                  <a:lnTo>
                    <a:pt x="332" y="1548"/>
                  </a:lnTo>
                  <a:lnTo>
                    <a:pt x="354" y="1559"/>
                  </a:lnTo>
                  <a:lnTo>
                    <a:pt x="377" y="1570"/>
                  </a:lnTo>
                  <a:lnTo>
                    <a:pt x="399" y="1579"/>
                  </a:lnTo>
                  <a:lnTo>
                    <a:pt x="422" y="1587"/>
                  </a:lnTo>
                  <a:lnTo>
                    <a:pt x="422" y="1587"/>
                  </a:lnTo>
                  <a:lnTo>
                    <a:pt x="440" y="1593"/>
                  </a:lnTo>
                  <a:lnTo>
                    <a:pt x="457" y="1598"/>
                  </a:lnTo>
                  <a:lnTo>
                    <a:pt x="466" y="1600"/>
                  </a:lnTo>
                  <a:lnTo>
                    <a:pt x="473" y="1600"/>
                  </a:lnTo>
                  <a:lnTo>
                    <a:pt x="482" y="1600"/>
                  </a:lnTo>
                  <a:lnTo>
                    <a:pt x="491" y="1599"/>
                  </a:lnTo>
                  <a:lnTo>
                    <a:pt x="491" y="1599"/>
                  </a:lnTo>
                  <a:lnTo>
                    <a:pt x="498" y="1596"/>
                  </a:lnTo>
                  <a:lnTo>
                    <a:pt x="501" y="1594"/>
                  </a:lnTo>
                  <a:lnTo>
                    <a:pt x="505" y="1589"/>
                  </a:lnTo>
                  <a:lnTo>
                    <a:pt x="509" y="1584"/>
                  </a:lnTo>
                  <a:lnTo>
                    <a:pt x="510" y="1579"/>
                  </a:lnTo>
                  <a:lnTo>
                    <a:pt x="512" y="1572"/>
                  </a:lnTo>
                  <a:lnTo>
                    <a:pt x="513" y="1557"/>
                  </a:lnTo>
                  <a:lnTo>
                    <a:pt x="512" y="1541"/>
                  </a:lnTo>
                  <a:lnTo>
                    <a:pt x="509" y="1527"/>
                  </a:lnTo>
                  <a:lnTo>
                    <a:pt x="504" y="1504"/>
                  </a:lnTo>
                  <a:lnTo>
                    <a:pt x="504" y="1504"/>
                  </a:lnTo>
                  <a:lnTo>
                    <a:pt x="496" y="1473"/>
                  </a:lnTo>
                  <a:lnTo>
                    <a:pt x="490" y="1443"/>
                  </a:lnTo>
                  <a:lnTo>
                    <a:pt x="487" y="1427"/>
                  </a:lnTo>
                  <a:lnTo>
                    <a:pt x="485" y="1412"/>
                  </a:lnTo>
                  <a:lnTo>
                    <a:pt x="485" y="1397"/>
                  </a:lnTo>
                  <a:lnTo>
                    <a:pt x="485" y="1381"/>
                  </a:lnTo>
                  <a:lnTo>
                    <a:pt x="485" y="1381"/>
                  </a:lnTo>
                  <a:lnTo>
                    <a:pt x="486" y="1370"/>
                  </a:lnTo>
                  <a:lnTo>
                    <a:pt x="490" y="1362"/>
                  </a:lnTo>
                  <a:lnTo>
                    <a:pt x="494" y="1358"/>
                  </a:lnTo>
                  <a:lnTo>
                    <a:pt x="499" y="1357"/>
                  </a:lnTo>
                  <a:lnTo>
                    <a:pt x="504" y="1357"/>
                  </a:lnTo>
                  <a:lnTo>
                    <a:pt x="512" y="1361"/>
                  </a:lnTo>
                  <a:lnTo>
                    <a:pt x="518" y="1365"/>
                  </a:lnTo>
                  <a:lnTo>
                    <a:pt x="526" y="1371"/>
                  </a:lnTo>
                  <a:lnTo>
                    <a:pt x="540" y="1385"/>
                  </a:lnTo>
                  <a:lnTo>
                    <a:pt x="554" y="1402"/>
                  </a:lnTo>
                  <a:lnTo>
                    <a:pt x="572" y="1425"/>
                  </a:lnTo>
                  <a:lnTo>
                    <a:pt x="572" y="1425"/>
                  </a:lnTo>
                  <a:lnTo>
                    <a:pt x="622" y="1498"/>
                  </a:lnTo>
                  <a:lnTo>
                    <a:pt x="647" y="1535"/>
                  </a:lnTo>
                  <a:lnTo>
                    <a:pt x="662" y="1552"/>
                  </a:lnTo>
                  <a:lnTo>
                    <a:pt x="676" y="1570"/>
                  </a:lnTo>
                  <a:lnTo>
                    <a:pt x="691" y="1586"/>
                  </a:lnTo>
                  <a:lnTo>
                    <a:pt x="706" y="1602"/>
                  </a:lnTo>
                  <a:lnTo>
                    <a:pt x="723" y="1617"/>
                  </a:lnTo>
                  <a:lnTo>
                    <a:pt x="740" y="1631"/>
                  </a:lnTo>
                  <a:lnTo>
                    <a:pt x="758" y="1643"/>
                  </a:lnTo>
                  <a:lnTo>
                    <a:pt x="777" y="1654"/>
                  </a:lnTo>
                  <a:lnTo>
                    <a:pt x="797" y="1663"/>
                  </a:lnTo>
                  <a:lnTo>
                    <a:pt x="818" y="1671"/>
                  </a:lnTo>
                  <a:lnTo>
                    <a:pt x="818" y="1671"/>
                  </a:lnTo>
                  <a:lnTo>
                    <a:pt x="840" y="1678"/>
                  </a:lnTo>
                  <a:lnTo>
                    <a:pt x="861" y="1684"/>
                  </a:lnTo>
                  <a:lnTo>
                    <a:pt x="873" y="1686"/>
                  </a:lnTo>
                  <a:lnTo>
                    <a:pt x="884" y="1687"/>
                  </a:lnTo>
                  <a:lnTo>
                    <a:pt x="896" y="1687"/>
                  </a:lnTo>
                  <a:lnTo>
                    <a:pt x="906" y="1686"/>
                  </a:lnTo>
                  <a:lnTo>
                    <a:pt x="906" y="1686"/>
                  </a:lnTo>
                  <a:lnTo>
                    <a:pt x="970" y="1675"/>
                  </a:lnTo>
                  <a:lnTo>
                    <a:pt x="970" y="1675"/>
                  </a:lnTo>
                  <a:lnTo>
                    <a:pt x="1100" y="1650"/>
                  </a:lnTo>
                  <a:lnTo>
                    <a:pt x="1228" y="1626"/>
                  </a:lnTo>
                  <a:lnTo>
                    <a:pt x="1356" y="1600"/>
                  </a:lnTo>
                  <a:lnTo>
                    <a:pt x="1484" y="1572"/>
                  </a:lnTo>
                  <a:lnTo>
                    <a:pt x="1484" y="1572"/>
                  </a:lnTo>
                  <a:lnTo>
                    <a:pt x="1533" y="1559"/>
                  </a:lnTo>
                  <a:lnTo>
                    <a:pt x="1581" y="1547"/>
                  </a:lnTo>
                  <a:lnTo>
                    <a:pt x="1629" y="1531"/>
                  </a:lnTo>
                  <a:lnTo>
                    <a:pt x="1678" y="1516"/>
                  </a:lnTo>
                  <a:lnTo>
                    <a:pt x="1678" y="1516"/>
                  </a:lnTo>
                  <a:lnTo>
                    <a:pt x="1708" y="1506"/>
                  </a:lnTo>
                  <a:lnTo>
                    <a:pt x="1739" y="1494"/>
                  </a:lnTo>
                  <a:lnTo>
                    <a:pt x="1770" y="1482"/>
                  </a:lnTo>
                  <a:lnTo>
                    <a:pt x="1799" y="1470"/>
                  </a:lnTo>
                  <a:lnTo>
                    <a:pt x="1829" y="1454"/>
                  </a:lnTo>
                  <a:lnTo>
                    <a:pt x="1857" y="1436"/>
                  </a:lnTo>
                  <a:lnTo>
                    <a:pt x="1883" y="1418"/>
                  </a:lnTo>
                  <a:lnTo>
                    <a:pt x="1895" y="1407"/>
                  </a:lnTo>
                  <a:lnTo>
                    <a:pt x="1908" y="1397"/>
                  </a:lnTo>
                  <a:lnTo>
                    <a:pt x="1908" y="1397"/>
                  </a:lnTo>
                  <a:lnTo>
                    <a:pt x="1918" y="1385"/>
                  </a:lnTo>
                  <a:lnTo>
                    <a:pt x="1929" y="1372"/>
                  </a:lnTo>
                  <a:lnTo>
                    <a:pt x="1938" y="1359"/>
                  </a:lnTo>
                  <a:lnTo>
                    <a:pt x="1947" y="1347"/>
                  </a:lnTo>
                  <a:lnTo>
                    <a:pt x="1953" y="1333"/>
                  </a:lnTo>
                  <a:lnTo>
                    <a:pt x="1959" y="1318"/>
                  </a:lnTo>
                  <a:lnTo>
                    <a:pt x="1965" y="1304"/>
                  </a:lnTo>
                  <a:lnTo>
                    <a:pt x="1970" y="1289"/>
                  </a:lnTo>
                  <a:lnTo>
                    <a:pt x="1970" y="1289"/>
                  </a:lnTo>
                  <a:lnTo>
                    <a:pt x="1974" y="1269"/>
                  </a:lnTo>
                  <a:lnTo>
                    <a:pt x="1975" y="1247"/>
                  </a:lnTo>
                  <a:lnTo>
                    <a:pt x="1975" y="1226"/>
                  </a:lnTo>
                  <a:lnTo>
                    <a:pt x="1974" y="1204"/>
                  </a:lnTo>
                  <a:lnTo>
                    <a:pt x="1968" y="1162"/>
                  </a:lnTo>
                  <a:lnTo>
                    <a:pt x="1962" y="1120"/>
                  </a:lnTo>
                  <a:lnTo>
                    <a:pt x="1962" y="1120"/>
                  </a:lnTo>
                  <a:lnTo>
                    <a:pt x="1954" y="1067"/>
                  </a:lnTo>
                  <a:lnTo>
                    <a:pt x="1945" y="1016"/>
                  </a:lnTo>
                  <a:lnTo>
                    <a:pt x="1926" y="911"/>
                  </a:lnTo>
                  <a:lnTo>
                    <a:pt x="1906" y="806"/>
                  </a:lnTo>
                  <a:lnTo>
                    <a:pt x="1897" y="755"/>
                  </a:lnTo>
                  <a:lnTo>
                    <a:pt x="1888" y="702"/>
                  </a:lnTo>
                  <a:lnTo>
                    <a:pt x="1888" y="702"/>
                  </a:lnTo>
                  <a:lnTo>
                    <a:pt x="1883" y="659"/>
                  </a:lnTo>
                  <a:lnTo>
                    <a:pt x="1876" y="615"/>
                  </a:lnTo>
                  <a:lnTo>
                    <a:pt x="1868" y="529"/>
                  </a:lnTo>
                  <a:lnTo>
                    <a:pt x="1863" y="442"/>
                  </a:lnTo>
                  <a:lnTo>
                    <a:pt x="1859" y="355"/>
                  </a:lnTo>
                  <a:lnTo>
                    <a:pt x="1859" y="268"/>
                  </a:lnTo>
                  <a:lnTo>
                    <a:pt x="1861" y="181"/>
                  </a:lnTo>
                  <a:lnTo>
                    <a:pt x="1865" y="94"/>
                  </a:lnTo>
                  <a:lnTo>
                    <a:pt x="1871" y="8"/>
                  </a:lnTo>
                  <a:lnTo>
                    <a:pt x="1871" y="8"/>
                  </a:lnTo>
                  <a:lnTo>
                    <a:pt x="1870" y="4"/>
                  </a:lnTo>
                  <a:lnTo>
                    <a:pt x="1868" y="2"/>
                  </a:lnTo>
                  <a:lnTo>
                    <a:pt x="1866" y="0"/>
                  </a:lnTo>
                  <a:lnTo>
                    <a:pt x="1863" y="0"/>
                  </a:lnTo>
                  <a:lnTo>
                    <a:pt x="1861" y="0"/>
                  </a:lnTo>
                  <a:lnTo>
                    <a:pt x="1858" y="2"/>
                  </a:lnTo>
                  <a:lnTo>
                    <a:pt x="1856" y="4"/>
                  </a:lnTo>
                  <a:lnTo>
                    <a:pt x="1856" y="8"/>
                  </a:lnTo>
                  <a:lnTo>
                    <a:pt x="1856" y="8"/>
                  </a:lnTo>
                  <a:lnTo>
                    <a:pt x="1849" y="90"/>
                  </a:lnTo>
                  <a:lnTo>
                    <a:pt x="1847" y="172"/>
                  </a:lnTo>
                  <a:lnTo>
                    <a:pt x="1844" y="255"/>
                  </a:lnTo>
                  <a:lnTo>
                    <a:pt x="1844" y="339"/>
                  </a:lnTo>
                  <a:lnTo>
                    <a:pt x="1847" y="421"/>
                  </a:lnTo>
                  <a:lnTo>
                    <a:pt x="1852" y="504"/>
                  </a:lnTo>
                  <a:lnTo>
                    <a:pt x="1858" y="586"/>
                  </a:lnTo>
                  <a:lnTo>
                    <a:pt x="1867" y="668"/>
                  </a:lnTo>
                  <a:lnTo>
                    <a:pt x="1867" y="668"/>
                  </a:lnTo>
                  <a:lnTo>
                    <a:pt x="1875" y="720"/>
                  </a:lnTo>
                  <a:lnTo>
                    <a:pt x="1884" y="772"/>
                  </a:lnTo>
                  <a:lnTo>
                    <a:pt x="1903" y="875"/>
                  </a:lnTo>
                  <a:lnTo>
                    <a:pt x="1922" y="979"/>
                  </a:lnTo>
                  <a:lnTo>
                    <a:pt x="1941" y="1083"/>
                  </a:lnTo>
                  <a:lnTo>
                    <a:pt x="1941" y="1083"/>
                  </a:lnTo>
                  <a:lnTo>
                    <a:pt x="1949" y="1131"/>
                  </a:lnTo>
                  <a:lnTo>
                    <a:pt x="1953" y="1156"/>
                  </a:lnTo>
                  <a:lnTo>
                    <a:pt x="1957" y="1180"/>
                  </a:lnTo>
                  <a:lnTo>
                    <a:pt x="1959" y="1206"/>
                  </a:lnTo>
                  <a:lnTo>
                    <a:pt x="1959" y="1230"/>
                  </a:lnTo>
                  <a:lnTo>
                    <a:pt x="1959" y="1254"/>
                  </a:lnTo>
                  <a:lnTo>
                    <a:pt x="1956" y="1279"/>
                  </a:lnTo>
                  <a:lnTo>
                    <a:pt x="1956" y="1279"/>
                  </a:lnTo>
                  <a:lnTo>
                    <a:pt x="1952" y="1297"/>
                  </a:lnTo>
                  <a:lnTo>
                    <a:pt x="1945" y="1313"/>
                  </a:lnTo>
                  <a:lnTo>
                    <a:pt x="1939" y="1329"/>
                  </a:lnTo>
                  <a:lnTo>
                    <a:pt x="1930" y="1343"/>
                  </a:lnTo>
                  <a:lnTo>
                    <a:pt x="1921" y="1358"/>
                  </a:lnTo>
                  <a:lnTo>
                    <a:pt x="1909" y="1371"/>
                  </a:lnTo>
                  <a:lnTo>
                    <a:pt x="1898" y="1384"/>
                  </a:lnTo>
                  <a:lnTo>
                    <a:pt x="1885" y="1397"/>
                  </a:lnTo>
                  <a:lnTo>
                    <a:pt x="1885" y="1397"/>
                  </a:lnTo>
                  <a:lnTo>
                    <a:pt x="1872" y="1407"/>
                  </a:lnTo>
                  <a:lnTo>
                    <a:pt x="1858" y="1417"/>
                  </a:lnTo>
                  <a:lnTo>
                    <a:pt x="1845" y="1427"/>
                  </a:lnTo>
                  <a:lnTo>
                    <a:pt x="1830" y="1436"/>
                  </a:lnTo>
                  <a:lnTo>
                    <a:pt x="1801" y="1452"/>
                  </a:lnTo>
                  <a:lnTo>
                    <a:pt x="1769" y="1467"/>
                  </a:lnTo>
                  <a:lnTo>
                    <a:pt x="1738" y="1480"/>
                  </a:lnTo>
                  <a:lnTo>
                    <a:pt x="1704" y="1491"/>
                  </a:lnTo>
                  <a:lnTo>
                    <a:pt x="1640" y="1512"/>
                  </a:lnTo>
                  <a:lnTo>
                    <a:pt x="1640" y="1512"/>
                  </a:lnTo>
                  <a:lnTo>
                    <a:pt x="1592" y="1526"/>
                  </a:lnTo>
                  <a:lnTo>
                    <a:pt x="1544" y="1540"/>
                  </a:lnTo>
                  <a:lnTo>
                    <a:pt x="1496" y="1553"/>
                  </a:lnTo>
                  <a:lnTo>
                    <a:pt x="1446" y="1564"/>
                  </a:lnTo>
                  <a:lnTo>
                    <a:pt x="1446" y="1564"/>
                  </a:lnTo>
                  <a:lnTo>
                    <a:pt x="1321" y="1591"/>
                  </a:lnTo>
                  <a:lnTo>
                    <a:pt x="1196" y="1617"/>
                  </a:lnTo>
                  <a:lnTo>
                    <a:pt x="1069" y="1641"/>
                  </a:lnTo>
                  <a:lnTo>
                    <a:pt x="943" y="1664"/>
                  </a:lnTo>
                  <a:lnTo>
                    <a:pt x="943" y="1664"/>
                  </a:lnTo>
                  <a:lnTo>
                    <a:pt x="895" y="1673"/>
                  </a:lnTo>
                  <a:lnTo>
                    <a:pt x="895" y="1673"/>
                  </a:lnTo>
                  <a:lnTo>
                    <a:pt x="890" y="1673"/>
                  </a:lnTo>
                  <a:lnTo>
                    <a:pt x="883" y="1673"/>
                  </a:lnTo>
                  <a:lnTo>
                    <a:pt x="869" y="1669"/>
                  </a:lnTo>
                  <a:lnTo>
                    <a:pt x="843" y="1662"/>
                  </a:lnTo>
                  <a:lnTo>
                    <a:pt x="843" y="1662"/>
                  </a:lnTo>
                  <a:lnTo>
                    <a:pt x="819" y="1655"/>
                  </a:lnTo>
                  <a:lnTo>
                    <a:pt x="795" y="1646"/>
                  </a:lnTo>
                  <a:lnTo>
                    <a:pt x="772" y="1635"/>
                  </a:lnTo>
                  <a:lnTo>
                    <a:pt x="750" y="1621"/>
                  </a:lnTo>
                  <a:lnTo>
                    <a:pt x="750" y="1621"/>
                  </a:lnTo>
                  <a:lnTo>
                    <a:pt x="729" y="1604"/>
                  </a:lnTo>
                  <a:lnTo>
                    <a:pt x="709" y="1586"/>
                  </a:lnTo>
                  <a:lnTo>
                    <a:pt x="691" y="1566"/>
                  </a:lnTo>
                  <a:lnTo>
                    <a:pt x="674" y="1544"/>
                  </a:lnTo>
                  <a:lnTo>
                    <a:pt x="658" y="1522"/>
                  </a:lnTo>
                  <a:lnTo>
                    <a:pt x="642" y="1499"/>
                  </a:lnTo>
                  <a:lnTo>
                    <a:pt x="612" y="1456"/>
                  </a:lnTo>
                  <a:lnTo>
                    <a:pt x="612" y="1456"/>
                  </a:lnTo>
                  <a:lnTo>
                    <a:pt x="592" y="1429"/>
                  </a:lnTo>
                  <a:lnTo>
                    <a:pt x="573" y="1400"/>
                  </a:lnTo>
                  <a:lnTo>
                    <a:pt x="563" y="1386"/>
                  </a:lnTo>
                  <a:lnTo>
                    <a:pt x="553" y="1374"/>
                  </a:lnTo>
                  <a:lnTo>
                    <a:pt x="540" y="1362"/>
                  </a:lnTo>
                  <a:lnTo>
                    <a:pt x="527" y="1351"/>
                  </a:lnTo>
                  <a:lnTo>
                    <a:pt x="527" y="1351"/>
                  </a:lnTo>
                  <a:lnTo>
                    <a:pt x="519" y="1345"/>
                  </a:lnTo>
                  <a:lnTo>
                    <a:pt x="510" y="1342"/>
                  </a:lnTo>
                  <a:lnTo>
                    <a:pt x="503" y="1340"/>
                  </a:lnTo>
                  <a:lnTo>
                    <a:pt x="494" y="1342"/>
                  </a:lnTo>
                  <a:lnTo>
                    <a:pt x="487" y="1345"/>
                  </a:lnTo>
                  <a:lnTo>
                    <a:pt x="481" y="1351"/>
                  </a:lnTo>
                  <a:lnTo>
                    <a:pt x="476" y="1357"/>
                  </a:lnTo>
                  <a:lnTo>
                    <a:pt x="472" y="1367"/>
                  </a:lnTo>
                  <a:lnTo>
                    <a:pt x="472" y="1367"/>
                  </a:lnTo>
                  <a:lnTo>
                    <a:pt x="469" y="1381"/>
                  </a:lnTo>
                  <a:lnTo>
                    <a:pt x="468" y="1395"/>
                  </a:lnTo>
                  <a:lnTo>
                    <a:pt x="468" y="1411"/>
                  </a:lnTo>
                  <a:lnTo>
                    <a:pt x="471" y="1425"/>
                  </a:lnTo>
                  <a:lnTo>
                    <a:pt x="477" y="1456"/>
                  </a:lnTo>
                  <a:lnTo>
                    <a:pt x="483" y="1482"/>
                  </a:lnTo>
                  <a:lnTo>
                    <a:pt x="483" y="1482"/>
                  </a:lnTo>
                  <a:lnTo>
                    <a:pt x="489" y="1506"/>
                  </a:lnTo>
                  <a:lnTo>
                    <a:pt x="491" y="1516"/>
                  </a:lnTo>
                  <a:lnTo>
                    <a:pt x="492" y="1527"/>
                  </a:lnTo>
                  <a:lnTo>
                    <a:pt x="492" y="1527"/>
                  </a:lnTo>
                  <a:lnTo>
                    <a:pt x="495" y="1547"/>
                  </a:lnTo>
                  <a:lnTo>
                    <a:pt x="496" y="1567"/>
                  </a:lnTo>
                  <a:lnTo>
                    <a:pt x="496" y="1567"/>
                  </a:lnTo>
                  <a:lnTo>
                    <a:pt x="495" y="1572"/>
                  </a:lnTo>
                  <a:lnTo>
                    <a:pt x="494" y="1576"/>
                  </a:lnTo>
                  <a:lnTo>
                    <a:pt x="492" y="1579"/>
                  </a:lnTo>
                  <a:lnTo>
                    <a:pt x="490" y="1581"/>
                  </a:lnTo>
                  <a:lnTo>
                    <a:pt x="486" y="1584"/>
                  </a:lnTo>
                  <a:lnTo>
                    <a:pt x="483" y="1585"/>
                  </a:lnTo>
                  <a:lnTo>
                    <a:pt x="476" y="1585"/>
                  </a:lnTo>
                  <a:lnTo>
                    <a:pt x="467" y="1584"/>
                  </a:lnTo>
                  <a:lnTo>
                    <a:pt x="458" y="1582"/>
                  </a:lnTo>
                  <a:lnTo>
                    <a:pt x="442" y="1577"/>
                  </a:lnTo>
                  <a:lnTo>
                    <a:pt x="442" y="1577"/>
                  </a:lnTo>
                  <a:lnTo>
                    <a:pt x="416" y="1567"/>
                  </a:lnTo>
                  <a:lnTo>
                    <a:pt x="390" y="1557"/>
                  </a:lnTo>
                  <a:lnTo>
                    <a:pt x="364" y="1545"/>
                  </a:lnTo>
                  <a:lnTo>
                    <a:pt x="340" y="1534"/>
                  </a:lnTo>
                  <a:lnTo>
                    <a:pt x="316" y="1520"/>
                  </a:lnTo>
                  <a:lnTo>
                    <a:pt x="293" y="1504"/>
                  </a:lnTo>
                  <a:lnTo>
                    <a:pt x="270" y="1489"/>
                  </a:lnTo>
                  <a:lnTo>
                    <a:pt x="248" y="1471"/>
                  </a:lnTo>
                  <a:lnTo>
                    <a:pt x="248" y="1471"/>
                  </a:lnTo>
                  <a:lnTo>
                    <a:pt x="208" y="1436"/>
                  </a:lnTo>
                  <a:lnTo>
                    <a:pt x="168" y="1400"/>
                  </a:lnTo>
                  <a:lnTo>
                    <a:pt x="148" y="1384"/>
                  </a:lnTo>
                  <a:lnTo>
                    <a:pt x="127" y="1368"/>
                  </a:lnTo>
                  <a:lnTo>
                    <a:pt x="106" y="1353"/>
                  </a:lnTo>
                  <a:lnTo>
                    <a:pt x="82" y="1340"/>
                  </a:lnTo>
                  <a:lnTo>
                    <a:pt x="82" y="1340"/>
                  </a:lnTo>
                  <a:lnTo>
                    <a:pt x="72" y="1336"/>
                  </a:lnTo>
                  <a:lnTo>
                    <a:pt x="61" y="1333"/>
                  </a:lnTo>
                  <a:lnTo>
                    <a:pt x="48" y="1329"/>
                  </a:lnTo>
                  <a:lnTo>
                    <a:pt x="35" y="1329"/>
                  </a:lnTo>
                  <a:lnTo>
                    <a:pt x="22" y="1330"/>
                  </a:lnTo>
                  <a:lnTo>
                    <a:pt x="17" y="1331"/>
                  </a:lnTo>
                  <a:lnTo>
                    <a:pt x="12" y="1334"/>
                  </a:lnTo>
                  <a:lnTo>
                    <a:pt x="8" y="1338"/>
                  </a:lnTo>
                  <a:lnTo>
                    <a:pt x="6" y="1343"/>
                  </a:lnTo>
                  <a:lnTo>
                    <a:pt x="3" y="1348"/>
                  </a:lnTo>
                  <a:lnTo>
                    <a:pt x="2" y="1356"/>
                  </a:lnTo>
                  <a:lnTo>
                    <a:pt x="2" y="1356"/>
                  </a:lnTo>
                  <a:lnTo>
                    <a:pt x="0" y="1366"/>
                  </a:lnTo>
                  <a:lnTo>
                    <a:pt x="2" y="1377"/>
                  </a:lnTo>
                  <a:lnTo>
                    <a:pt x="4" y="1389"/>
                  </a:lnTo>
                  <a:lnTo>
                    <a:pt x="8" y="1399"/>
                  </a:lnTo>
                  <a:lnTo>
                    <a:pt x="13" y="1411"/>
                  </a:lnTo>
                  <a:lnTo>
                    <a:pt x="18" y="1421"/>
                  </a:lnTo>
                  <a:lnTo>
                    <a:pt x="32" y="1443"/>
                  </a:lnTo>
                  <a:lnTo>
                    <a:pt x="48" y="1462"/>
                  </a:lnTo>
                  <a:lnTo>
                    <a:pt x="65" y="1480"/>
                  </a:lnTo>
                  <a:lnTo>
                    <a:pt x="97" y="1513"/>
                  </a:lnTo>
                  <a:lnTo>
                    <a:pt x="97" y="1513"/>
                  </a:lnTo>
                  <a:lnTo>
                    <a:pt x="141" y="1557"/>
                  </a:lnTo>
                  <a:lnTo>
                    <a:pt x="188" y="1599"/>
                  </a:lnTo>
                  <a:lnTo>
                    <a:pt x="235" y="1640"/>
                  </a:lnTo>
                  <a:lnTo>
                    <a:pt x="285" y="1680"/>
                  </a:lnTo>
                  <a:lnTo>
                    <a:pt x="285" y="1680"/>
                  </a:lnTo>
                  <a:lnTo>
                    <a:pt x="287" y="1682"/>
                  </a:lnTo>
                  <a:lnTo>
                    <a:pt x="290" y="1682"/>
                  </a:lnTo>
                  <a:lnTo>
                    <a:pt x="293" y="1681"/>
                  </a:lnTo>
                  <a:lnTo>
                    <a:pt x="295" y="1680"/>
                  </a:lnTo>
                  <a:lnTo>
                    <a:pt x="298" y="1677"/>
                  </a:lnTo>
                  <a:lnTo>
                    <a:pt x="298" y="1675"/>
                  </a:lnTo>
                  <a:lnTo>
                    <a:pt x="298" y="1672"/>
                  </a:lnTo>
                  <a:lnTo>
                    <a:pt x="295" y="1669"/>
                  </a:lnTo>
                  <a:lnTo>
                    <a:pt x="295" y="16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7" name="Freeform 266">
              <a:extLst>
                <a:ext uri="{FF2B5EF4-FFF2-40B4-BE49-F238E27FC236}">
                  <a16:creationId xmlns:a16="http://schemas.microsoft.com/office/drawing/2014/main" id="{5C68105A-1CBB-917A-1C14-B9E0BDD9C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3253"/>
              <a:ext cx="175" cy="160"/>
            </a:xfrm>
            <a:custGeom>
              <a:avLst/>
              <a:gdLst>
                <a:gd name="T0" fmla="*/ 298 w 350"/>
                <a:gd name="T1" fmla="*/ 154 h 320"/>
                <a:gd name="T2" fmla="*/ 271 w 350"/>
                <a:gd name="T3" fmla="*/ 128 h 320"/>
                <a:gd name="T4" fmla="*/ 240 w 350"/>
                <a:gd name="T5" fmla="*/ 106 h 320"/>
                <a:gd name="T6" fmla="*/ 176 w 350"/>
                <a:gd name="T7" fmla="*/ 68 h 320"/>
                <a:gd name="T8" fmla="*/ 151 w 350"/>
                <a:gd name="T9" fmla="*/ 52 h 320"/>
                <a:gd name="T10" fmla="*/ 103 w 350"/>
                <a:gd name="T11" fmla="*/ 19 h 320"/>
                <a:gd name="T12" fmla="*/ 77 w 350"/>
                <a:gd name="T13" fmla="*/ 6 h 320"/>
                <a:gd name="T14" fmla="*/ 67 w 350"/>
                <a:gd name="T15" fmla="*/ 3 h 320"/>
                <a:gd name="T16" fmla="*/ 45 w 350"/>
                <a:gd name="T17" fmla="*/ 0 h 320"/>
                <a:gd name="T18" fmla="*/ 26 w 350"/>
                <a:gd name="T19" fmla="*/ 5 h 320"/>
                <a:gd name="T20" fmla="*/ 9 w 350"/>
                <a:gd name="T21" fmla="*/ 18 h 320"/>
                <a:gd name="T22" fmla="*/ 4 w 350"/>
                <a:gd name="T23" fmla="*/ 28 h 320"/>
                <a:gd name="T24" fmla="*/ 0 w 350"/>
                <a:gd name="T25" fmla="*/ 42 h 320"/>
                <a:gd name="T26" fmla="*/ 2 w 350"/>
                <a:gd name="T27" fmla="*/ 56 h 320"/>
                <a:gd name="T28" fmla="*/ 13 w 350"/>
                <a:gd name="T29" fmla="*/ 83 h 320"/>
                <a:gd name="T30" fmla="*/ 26 w 350"/>
                <a:gd name="T31" fmla="*/ 102 h 320"/>
                <a:gd name="T32" fmla="*/ 59 w 350"/>
                <a:gd name="T33" fmla="*/ 140 h 320"/>
                <a:gd name="T34" fmla="*/ 96 w 350"/>
                <a:gd name="T35" fmla="*/ 172 h 320"/>
                <a:gd name="T36" fmla="*/ 157 w 350"/>
                <a:gd name="T37" fmla="*/ 215 h 320"/>
                <a:gd name="T38" fmla="*/ 200 w 350"/>
                <a:gd name="T39" fmla="*/ 243 h 320"/>
                <a:gd name="T40" fmla="*/ 291 w 350"/>
                <a:gd name="T41" fmla="*/ 295 h 320"/>
                <a:gd name="T42" fmla="*/ 339 w 350"/>
                <a:gd name="T43" fmla="*/ 319 h 320"/>
                <a:gd name="T44" fmla="*/ 345 w 350"/>
                <a:gd name="T45" fmla="*/ 319 h 320"/>
                <a:gd name="T46" fmla="*/ 349 w 350"/>
                <a:gd name="T47" fmla="*/ 315 h 320"/>
                <a:gd name="T48" fmla="*/ 350 w 350"/>
                <a:gd name="T49" fmla="*/ 310 h 320"/>
                <a:gd name="T50" fmla="*/ 346 w 350"/>
                <a:gd name="T51" fmla="*/ 306 h 320"/>
                <a:gd name="T52" fmla="*/ 306 w 350"/>
                <a:gd name="T53" fmla="*/ 286 h 320"/>
                <a:gd name="T54" fmla="*/ 228 w 350"/>
                <a:gd name="T55" fmla="*/ 243 h 320"/>
                <a:gd name="T56" fmla="*/ 153 w 350"/>
                <a:gd name="T57" fmla="*/ 195 h 320"/>
                <a:gd name="T58" fmla="*/ 84 w 350"/>
                <a:gd name="T59" fmla="*/ 140 h 320"/>
                <a:gd name="T60" fmla="*/ 52 w 350"/>
                <a:gd name="T61" fmla="*/ 109 h 320"/>
                <a:gd name="T62" fmla="*/ 40 w 350"/>
                <a:gd name="T63" fmla="*/ 96 h 320"/>
                <a:gd name="T64" fmla="*/ 22 w 350"/>
                <a:gd name="T65" fmla="*/ 68 h 320"/>
                <a:gd name="T66" fmla="*/ 16 w 350"/>
                <a:gd name="T67" fmla="*/ 51 h 320"/>
                <a:gd name="T68" fmla="*/ 16 w 350"/>
                <a:gd name="T69" fmla="*/ 43 h 320"/>
                <a:gd name="T70" fmla="*/ 21 w 350"/>
                <a:gd name="T71" fmla="*/ 29 h 320"/>
                <a:gd name="T72" fmla="*/ 26 w 350"/>
                <a:gd name="T73" fmla="*/ 23 h 320"/>
                <a:gd name="T74" fmla="*/ 40 w 350"/>
                <a:gd name="T75" fmla="*/ 15 h 320"/>
                <a:gd name="T76" fmla="*/ 57 w 350"/>
                <a:gd name="T77" fmla="*/ 15 h 320"/>
                <a:gd name="T78" fmla="*/ 73 w 350"/>
                <a:gd name="T79" fmla="*/ 20 h 320"/>
                <a:gd name="T80" fmla="*/ 87 w 350"/>
                <a:gd name="T81" fmla="*/ 28 h 320"/>
                <a:gd name="T82" fmla="*/ 128 w 350"/>
                <a:gd name="T83" fmla="*/ 54 h 320"/>
                <a:gd name="T84" fmla="*/ 168 w 350"/>
                <a:gd name="T85" fmla="*/ 81 h 320"/>
                <a:gd name="T86" fmla="*/ 199 w 350"/>
                <a:gd name="T87" fmla="*/ 100 h 320"/>
                <a:gd name="T88" fmla="*/ 246 w 350"/>
                <a:gd name="T89" fmla="*/ 129 h 320"/>
                <a:gd name="T90" fmla="*/ 274 w 350"/>
                <a:gd name="T91" fmla="*/ 152 h 320"/>
                <a:gd name="T92" fmla="*/ 287 w 350"/>
                <a:gd name="T93" fmla="*/ 165 h 320"/>
                <a:gd name="T94" fmla="*/ 292 w 350"/>
                <a:gd name="T95" fmla="*/ 168 h 320"/>
                <a:gd name="T96" fmla="*/ 298 w 350"/>
                <a:gd name="T97" fmla="*/ 165 h 320"/>
                <a:gd name="T98" fmla="*/ 300 w 350"/>
                <a:gd name="T99" fmla="*/ 160 h 320"/>
                <a:gd name="T100" fmla="*/ 298 w 350"/>
                <a:gd name="T101" fmla="*/ 15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320">
                  <a:moveTo>
                    <a:pt x="298" y="154"/>
                  </a:moveTo>
                  <a:lnTo>
                    <a:pt x="298" y="154"/>
                  </a:lnTo>
                  <a:lnTo>
                    <a:pt x="285" y="141"/>
                  </a:lnTo>
                  <a:lnTo>
                    <a:pt x="271" y="128"/>
                  </a:lnTo>
                  <a:lnTo>
                    <a:pt x="255" y="118"/>
                  </a:lnTo>
                  <a:lnTo>
                    <a:pt x="240" y="106"/>
                  </a:lnTo>
                  <a:lnTo>
                    <a:pt x="208" y="87"/>
                  </a:lnTo>
                  <a:lnTo>
                    <a:pt x="176" y="68"/>
                  </a:lnTo>
                  <a:lnTo>
                    <a:pt x="176" y="68"/>
                  </a:lnTo>
                  <a:lnTo>
                    <a:pt x="151" y="52"/>
                  </a:lnTo>
                  <a:lnTo>
                    <a:pt x="127" y="35"/>
                  </a:lnTo>
                  <a:lnTo>
                    <a:pt x="103" y="19"/>
                  </a:lnTo>
                  <a:lnTo>
                    <a:pt x="90" y="11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67" y="3"/>
                  </a:lnTo>
                  <a:lnTo>
                    <a:pt x="57" y="1"/>
                  </a:lnTo>
                  <a:lnTo>
                    <a:pt x="45" y="0"/>
                  </a:lnTo>
                  <a:lnTo>
                    <a:pt x="35" y="3"/>
                  </a:lnTo>
                  <a:lnTo>
                    <a:pt x="26" y="5"/>
                  </a:lnTo>
                  <a:lnTo>
                    <a:pt x="17" y="10"/>
                  </a:lnTo>
                  <a:lnTo>
                    <a:pt x="9" y="1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70"/>
                  </a:lnTo>
                  <a:lnTo>
                    <a:pt x="13" y="83"/>
                  </a:lnTo>
                  <a:lnTo>
                    <a:pt x="13" y="83"/>
                  </a:lnTo>
                  <a:lnTo>
                    <a:pt x="26" y="102"/>
                  </a:lnTo>
                  <a:lnTo>
                    <a:pt x="41" y="122"/>
                  </a:lnTo>
                  <a:lnTo>
                    <a:pt x="59" y="140"/>
                  </a:lnTo>
                  <a:lnTo>
                    <a:pt x="77" y="156"/>
                  </a:lnTo>
                  <a:lnTo>
                    <a:pt x="96" y="172"/>
                  </a:lnTo>
                  <a:lnTo>
                    <a:pt x="117" y="187"/>
                  </a:lnTo>
                  <a:lnTo>
                    <a:pt x="157" y="215"/>
                  </a:lnTo>
                  <a:lnTo>
                    <a:pt x="157" y="215"/>
                  </a:lnTo>
                  <a:lnTo>
                    <a:pt x="200" y="243"/>
                  </a:lnTo>
                  <a:lnTo>
                    <a:pt x="245" y="270"/>
                  </a:lnTo>
                  <a:lnTo>
                    <a:pt x="291" y="295"/>
                  </a:lnTo>
                  <a:lnTo>
                    <a:pt x="339" y="319"/>
                  </a:lnTo>
                  <a:lnTo>
                    <a:pt x="339" y="319"/>
                  </a:lnTo>
                  <a:lnTo>
                    <a:pt x="341" y="320"/>
                  </a:lnTo>
                  <a:lnTo>
                    <a:pt x="345" y="319"/>
                  </a:lnTo>
                  <a:lnTo>
                    <a:pt x="347" y="318"/>
                  </a:lnTo>
                  <a:lnTo>
                    <a:pt x="349" y="315"/>
                  </a:lnTo>
                  <a:lnTo>
                    <a:pt x="350" y="312"/>
                  </a:lnTo>
                  <a:lnTo>
                    <a:pt x="350" y="310"/>
                  </a:lnTo>
                  <a:lnTo>
                    <a:pt x="349" y="307"/>
                  </a:lnTo>
                  <a:lnTo>
                    <a:pt x="346" y="306"/>
                  </a:lnTo>
                  <a:lnTo>
                    <a:pt x="346" y="306"/>
                  </a:lnTo>
                  <a:lnTo>
                    <a:pt x="306" y="286"/>
                  </a:lnTo>
                  <a:lnTo>
                    <a:pt x="267" y="265"/>
                  </a:lnTo>
                  <a:lnTo>
                    <a:pt x="228" y="243"/>
                  </a:lnTo>
                  <a:lnTo>
                    <a:pt x="190" y="220"/>
                  </a:lnTo>
                  <a:lnTo>
                    <a:pt x="153" y="195"/>
                  </a:lnTo>
                  <a:lnTo>
                    <a:pt x="117" y="169"/>
                  </a:lnTo>
                  <a:lnTo>
                    <a:pt x="84" y="140"/>
                  </a:lnTo>
                  <a:lnTo>
                    <a:pt x="67" y="124"/>
                  </a:lnTo>
                  <a:lnTo>
                    <a:pt x="52" y="109"/>
                  </a:lnTo>
                  <a:lnTo>
                    <a:pt x="52" y="109"/>
                  </a:lnTo>
                  <a:lnTo>
                    <a:pt x="40" y="96"/>
                  </a:lnTo>
                  <a:lnTo>
                    <a:pt x="30" y="82"/>
                  </a:lnTo>
                  <a:lnTo>
                    <a:pt x="22" y="68"/>
                  </a:lnTo>
                  <a:lnTo>
                    <a:pt x="18" y="60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6" y="43"/>
                  </a:lnTo>
                  <a:lnTo>
                    <a:pt x="17" y="36"/>
                  </a:lnTo>
                  <a:lnTo>
                    <a:pt x="21" y="29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2" y="18"/>
                  </a:lnTo>
                  <a:lnTo>
                    <a:pt x="40" y="15"/>
                  </a:lnTo>
                  <a:lnTo>
                    <a:pt x="48" y="15"/>
                  </a:lnTo>
                  <a:lnTo>
                    <a:pt x="57" y="15"/>
                  </a:lnTo>
                  <a:lnTo>
                    <a:pt x="66" y="18"/>
                  </a:lnTo>
                  <a:lnTo>
                    <a:pt x="73" y="20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108" y="40"/>
                  </a:lnTo>
                  <a:lnTo>
                    <a:pt x="128" y="54"/>
                  </a:lnTo>
                  <a:lnTo>
                    <a:pt x="148" y="68"/>
                  </a:lnTo>
                  <a:lnTo>
                    <a:pt x="168" y="81"/>
                  </a:lnTo>
                  <a:lnTo>
                    <a:pt x="168" y="81"/>
                  </a:lnTo>
                  <a:lnTo>
                    <a:pt x="199" y="100"/>
                  </a:lnTo>
                  <a:lnTo>
                    <a:pt x="231" y="119"/>
                  </a:lnTo>
                  <a:lnTo>
                    <a:pt x="246" y="129"/>
                  </a:lnTo>
                  <a:lnTo>
                    <a:pt x="260" y="140"/>
                  </a:lnTo>
                  <a:lnTo>
                    <a:pt x="274" y="152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0" y="166"/>
                  </a:lnTo>
                  <a:lnTo>
                    <a:pt x="292" y="168"/>
                  </a:lnTo>
                  <a:lnTo>
                    <a:pt x="295" y="166"/>
                  </a:lnTo>
                  <a:lnTo>
                    <a:pt x="298" y="165"/>
                  </a:lnTo>
                  <a:lnTo>
                    <a:pt x="299" y="163"/>
                  </a:lnTo>
                  <a:lnTo>
                    <a:pt x="300" y="160"/>
                  </a:lnTo>
                  <a:lnTo>
                    <a:pt x="300" y="156"/>
                  </a:lnTo>
                  <a:lnTo>
                    <a:pt x="298" y="154"/>
                  </a:lnTo>
                  <a:lnTo>
                    <a:pt x="298" y="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9" name="Freeform 267">
              <a:extLst>
                <a:ext uri="{FF2B5EF4-FFF2-40B4-BE49-F238E27FC236}">
                  <a16:creationId xmlns:a16="http://schemas.microsoft.com/office/drawing/2014/main" id="{39EFB8DF-59AC-C1F3-7226-18F9CD3FF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2652"/>
              <a:ext cx="1365" cy="883"/>
            </a:xfrm>
            <a:custGeom>
              <a:avLst/>
              <a:gdLst>
                <a:gd name="T0" fmla="*/ 46 w 2729"/>
                <a:gd name="T1" fmla="*/ 1348 h 1766"/>
                <a:gd name="T2" fmla="*/ 10 w 2729"/>
                <a:gd name="T3" fmla="*/ 1365 h 1766"/>
                <a:gd name="T4" fmla="*/ 0 w 2729"/>
                <a:gd name="T5" fmla="*/ 1390 h 1766"/>
                <a:gd name="T6" fmla="*/ 14 w 2729"/>
                <a:gd name="T7" fmla="*/ 1431 h 1766"/>
                <a:gd name="T8" fmla="*/ 101 w 2729"/>
                <a:gd name="T9" fmla="*/ 1489 h 1766"/>
                <a:gd name="T10" fmla="*/ 273 w 2729"/>
                <a:gd name="T11" fmla="*/ 1571 h 1766"/>
                <a:gd name="T12" fmla="*/ 318 w 2729"/>
                <a:gd name="T13" fmla="*/ 1605 h 1766"/>
                <a:gd name="T14" fmla="*/ 320 w 2729"/>
                <a:gd name="T15" fmla="*/ 1627 h 1766"/>
                <a:gd name="T16" fmla="*/ 277 w 2729"/>
                <a:gd name="T17" fmla="*/ 1631 h 1766"/>
                <a:gd name="T18" fmla="*/ 186 w 2729"/>
                <a:gd name="T19" fmla="*/ 1614 h 1766"/>
                <a:gd name="T20" fmla="*/ 100 w 2729"/>
                <a:gd name="T21" fmla="*/ 1614 h 1766"/>
                <a:gd name="T22" fmla="*/ 86 w 2729"/>
                <a:gd name="T23" fmla="*/ 1634 h 1766"/>
                <a:gd name="T24" fmla="*/ 90 w 2729"/>
                <a:gd name="T25" fmla="*/ 1658 h 1766"/>
                <a:gd name="T26" fmla="*/ 136 w 2729"/>
                <a:gd name="T27" fmla="*/ 1696 h 1766"/>
                <a:gd name="T28" fmla="*/ 207 w 2729"/>
                <a:gd name="T29" fmla="*/ 1722 h 1766"/>
                <a:gd name="T30" fmla="*/ 377 w 2729"/>
                <a:gd name="T31" fmla="*/ 1746 h 1766"/>
                <a:gd name="T32" fmla="*/ 739 w 2729"/>
                <a:gd name="T33" fmla="*/ 1753 h 1766"/>
                <a:gd name="T34" fmla="*/ 1308 w 2729"/>
                <a:gd name="T35" fmla="*/ 1764 h 1766"/>
                <a:gd name="T36" fmla="*/ 1923 w 2729"/>
                <a:gd name="T37" fmla="*/ 1763 h 1766"/>
                <a:gd name="T38" fmla="*/ 2139 w 2729"/>
                <a:gd name="T39" fmla="*/ 1749 h 1766"/>
                <a:gd name="T40" fmla="*/ 2364 w 2729"/>
                <a:gd name="T41" fmla="*/ 1705 h 1766"/>
                <a:gd name="T42" fmla="*/ 2469 w 2729"/>
                <a:gd name="T43" fmla="*/ 1666 h 1766"/>
                <a:gd name="T44" fmla="*/ 2562 w 2729"/>
                <a:gd name="T45" fmla="*/ 1600 h 1766"/>
                <a:gd name="T46" fmla="*/ 2592 w 2729"/>
                <a:gd name="T47" fmla="*/ 1550 h 1766"/>
                <a:gd name="T48" fmla="*/ 2616 w 2729"/>
                <a:gd name="T49" fmla="*/ 1416 h 1766"/>
                <a:gd name="T50" fmla="*/ 2679 w 2729"/>
                <a:gd name="T51" fmla="*/ 905 h 1766"/>
                <a:gd name="T52" fmla="*/ 2697 w 2729"/>
                <a:gd name="T53" fmla="*/ 632 h 1766"/>
                <a:gd name="T54" fmla="*/ 2699 w 2729"/>
                <a:gd name="T55" fmla="*/ 348 h 1766"/>
                <a:gd name="T56" fmla="*/ 2729 w 2729"/>
                <a:gd name="T57" fmla="*/ 13 h 1766"/>
                <a:gd name="T58" fmla="*/ 2728 w 2729"/>
                <a:gd name="T59" fmla="*/ 4 h 1766"/>
                <a:gd name="T60" fmla="*/ 2715 w 2729"/>
                <a:gd name="T61" fmla="*/ 3 h 1766"/>
                <a:gd name="T62" fmla="*/ 2698 w 2729"/>
                <a:gd name="T63" fmla="*/ 153 h 1766"/>
                <a:gd name="T64" fmla="*/ 2679 w 2729"/>
                <a:gd name="T65" fmla="*/ 460 h 1766"/>
                <a:gd name="T66" fmla="*/ 2681 w 2729"/>
                <a:gd name="T67" fmla="*/ 645 h 1766"/>
                <a:gd name="T68" fmla="*/ 2658 w 2729"/>
                <a:gd name="T69" fmla="*/ 952 h 1766"/>
                <a:gd name="T70" fmla="*/ 2603 w 2729"/>
                <a:gd name="T71" fmla="*/ 1389 h 1766"/>
                <a:gd name="T72" fmla="*/ 2575 w 2729"/>
                <a:gd name="T73" fmla="*/ 1545 h 1766"/>
                <a:gd name="T74" fmla="*/ 2544 w 2729"/>
                <a:gd name="T75" fmla="*/ 1596 h 1766"/>
                <a:gd name="T76" fmla="*/ 2453 w 2729"/>
                <a:gd name="T77" fmla="*/ 1657 h 1766"/>
                <a:gd name="T78" fmla="*/ 2347 w 2729"/>
                <a:gd name="T79" fmla="*/ 1695 h 1766"/>
                <a:gd name="T80" fmla="*/ 2123 w 2729"/>
                <a:gd name="T81" fmla="*/ 1735 h 1766"/>
                <a:gd name="T82" fmla="*/ 1884 w 2729"/>
                <a:gd name="T83" fmla="*/ 1749 h 1766"/>
                <a:gd name="T84" fmla="*/ 1248 w 2729"/>
                <a:gd name="T85" fmla="*/ 1748 h 1766"/>
                <a:gd name="T86" fmla="*/ 678 w 2729"/>
                <a:gd name="T87" fmla="*/ 1736 h 1766"/>
                <a:gd name="T88" fmla="*/ 312 w 2729"/>
                <a:gd name="T89" fmla="*/ 1725 h 1766"/>
                <a:gd name="T90" fmla="*/ 206 w 2729"/>
                <a:gd name="T91" fmla="*/ 1705 h 1766"/>
                <a:gd name="T92" fmla="*/ 137 w 2729"/>
                <a:gd name="T93" fmla="*/ 1678 h 1766"/>
                <a:gd name="T94" fmla="*/ 104 w 2729"/>
                <a:gd name="T95" fmla="*/ 1652 h 1766"/>
                <a:gd name="T96" fmla="*/ 114 w 2729"/>
                <a:gd name="T97" fmla="*/ 1625 h 1766"/>
                <a:gd name="T98" fmla="*/ 164 w 2729"/>
                <a:gd name="T99" fmla="*/ 1626 h 1766"/>
                <a:gd name="T100" fmla="*/ 232 w 2729"/>
                <a:gd name="T101" fmla="*/ 1641 h 1766"/>
                <a:gd name="T102" fmla="*/ 318 w 2729"/>
                <a:gd name="T103" fmla="*/ 1644 h 1766"/>
                <a:gd name="T104" fmla="*/ 338 w 2729"/>
                <a:gd name="T105" fmla="*/ 1630 h 1766"/>
                <a:gd name="T106" fmla="*/ 337 w 2729"/>
                <a:gd name="T107" fmla="*/ 1607 h 1766"/>
                <a:gd name="T108" fmla="*/ 282 w 2729"/>
                <a:gd name="T109" fmla="*/ 1557 h 1766"/>
                <a:gd name="T110" fmla="*/ 145 w 2729"/>
                <a:gd name="T111" fmla="*/ 1493 h 1766"/>
                <a:gd name="T112" fmla="*/ 45 w 2729"/>
                <a:gd name="T113" fmla="*/ 1439 h 1766"/>
                <a:gd name="T114" fmla="*/ 16 w 2729"/>
                <a:gd name="T115" fmla="*/ 1403 h 1766"/>
                <a:gd name="T116" fmla="*/ 20 w 2729"/>
                <a:gd name="T117" fmla="*/ 1376 h 1766"/>
                <a:gd name="T118" fmla="*/ 68 w 2729"/>
                <a:gd name="T119" fmla="*/ 1365 h 1766"/>
                <a:gd name="T120" fmla="*/ 88 w 2729"/>
                <a:gd name="T121" fmla="*/ 1367 h 1766"/>
                <a:gd name="T122" fmla="*/ 87 w 2729"/>
                <a:gd name="T123" fmla="*/ 135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29" h="1766">
                  <a:moveTo>
                    <a:pt x="87" y="1354"/>
                  </a:moveTo>
                  <a:lnTo>
                    <a:pt x="87" y="1354"/>
                  </a:lnTo>
                  <a:lnTo>
                    <a:pt x="74" y="1351"/>
                  </a:lnTo>
                  <a:lnTo>
                    <a:pt x="60" y="1348"/>
                  </a:lnTo>
                  <a:lnTo>
                    <a:pt x="46" y="1348"/>
                  </a:lnTo>
                  <a:lnTo>
                    <a:pt x="32" y="1351"/>
                  </a:lnTo>
                  <a:lnTo>
                    <a:pt x="27" y="1353"/>
                  </a:lnTo>
                  <a:lnTo>
                    <a:pt x="20" y="1356"/>
                  </a:lnTo>
                  <a:lnTo>
                    <a:pt x="15" y="1359"/>
                  </a:lnTo>
                  <a:lnTo>
                    <a:pt x="10" y="1365"/>
                  </a:lnTo>
                  <a:lnTo>
                    <a:pt x="6" y="1370"/>
                  </a:lnTo>
                  <a:lnTo>
                    <a:pt x="4" y="1375"/>
                  </a:lnTo>
                  <a:lnTo>
                    <a:pt x="1" y="1383"/>
                  </a:lnTo>
                  <a:lnTo>
                    <a:pt x="0" y="1390"/>
                  </a:lnTo>
                  <a:lnTo>
                    <a:pt x="0" y="1390"/>
                  </a:lnTo>
                  <a:lnTo>
                    <a:pt x="0" y="1399"/>
                  </a:lnTo>
                  <a:lnTo>
                    <a:pt x="1" y="1408"/>
                  </a:lnTo>
                  <a:lnTo>
                    <a:pt x="4" y="1416"/>
                  </a:lnTo>
                  <a:lnTo>
                    <a:pt x="9" y="1425"/>
                  </a:lnTo>
                  <a:lnTo>
                    <a:pt x="14" y="1431"/>
                  </a:lnTo>
                  <a:lnTo>
                    <a:pt x="20" y="1439"/>
                  </a:lnTo>
                  <a:lnTo>
                    <a:pt x="36" y="1452"/>
                  </a:lnTo>
                  <a:lnTo>
                    <a:pt x="52" y="1463"/>
                  </a:lnTo>
                  <a:lnTo>
                    <a:pt x="69" y="1474"/>
                  </a:lnTo>
                  <a:lnTo>
                    <a:pt x="101" y="1489"/>
                  </a:lnTo>
                  <a:lnTo>
                    <a:pt x="101" y="1489"/>
                  </a:lnTo>
                  <a:lnTo>
                    <a:pt x="188" y="1527"/>
                  </a:lnTo>
                  <a:lnTo>
                    <a:pt x="232" y="1548"/>
                  </a:lnTo>
                  <a:lnTo>
                    <a:pt x="252" y="1559"/>
                  </a:lnTo>
                  <a:lnTo>
                    <a:pt x="273" y="1571"/>
                  </a:lnTo>
                  <a:lnTo>
                    <a:pt x="273" y="1571"/>
                  </a:lnTo>
                  <a:lnTo>
                    <a:pt x="287" y="1580"/>
                  </a:lnTo>
                  <a:lnTo>
                    <a:pt x="297" y="1588"/>
                  </a:lnTo>
                  <a:lnTo>
                    <a:pt x="307" y="1596"/>
                  </a:lnTo>
                  <a:lnTo>
                    <a:pt x="318" y="1605"/>
                  </a:lnTo>
                  <a:lnTo>
                    <a:pt x="324" y="1614"/>
                  </a:lnTo>
                  <a:lnTo>
                    <a:pt x="325" y="1618"/>
                  </a:lnTo>
                  <a:lnTo>
                    <a:pt x="325" y="1622"/>
                  </a:lnTo>
                  <a:lnTo>
                    <a:pt x="323" y="1625"/>
                  </a:lnTo>
                  <a:lnTo>
                    <a:pt x="320" y="1627"/>
                  </a:lnTo>
                  <a:lnTo>
                    <a:pt x="320" y="1627"/>
                  </a:lnTo>
                  <a:lnTo>
                    <a:pt x="314" y="1628"/>
                  </a:lnTo>
                  <a:lnTo>
                    <a:pt x="306" y="1630"/>
                  </a:lnTo>
                  <a:lnTo>
                    <a:pt x="292" y="1631"/>
                  </a:lnTo>
                  <a:lnTo>
                    <a:pt x="277" y="1631"/>
                  </a:lnTo>
                  <a:lnTo>
                    <a:pt x="262" y="1630"/>
                  </a:lnTo>
                  <a:lnTo>
                    <a:pt x="262" y="1630"/>
                  </a:lnTo>
                  <a:lnTo>
                    <a:pt x="245" y="1626"/>
                  </a:lnTo>
                  <a:lnTo>
                    <a:pt x="218" y="1621"/>
                  </a:lnTo>
                  <a:lnTo>
                    <a:pt x="186" y="1614"/>
                  </a:lnTo>
                  <a:lnTo>
                    <a:pt x="154" y="1609"/>
                  </a:lnTo>
                  <a:lnTo>
                    <a:pt x="138" y="1609"/>
                  </a:lnTo>
                  <a:lnTo>
                    <a:pt x="123" y="1609"/>
                  </a:lnTo>
                  <a:lnTo>
                    <a:pt x="110" y="1611"/>
                  </a:lnTo>
                  <a:lnTo>
                    <a:pt x="100" y="1614"/>
                  </a:lnTo>
                  <a:lnTo>
                    <a:pt x="96" y="1617"/>
                  </a:lnTo>
                  <a:lnTo>
                    <a:pt x="92" y="1620"/>
                  </a:lnTo>
                  <a:lnTo>
                    <a:pt x="88" y="1623"/>
                  </a:lnTo>
                  <a:lnTo>
                    <a:pt x="87" y="1628"/>
                  </a:lnTo>
                  <a:lnTo>
                    <a:pt x="86" y="1634"/>
                  </a:lnTo>
                  <a:lnTo>
                    <a:pt x="84" y="1639"/>
                  </a:lnTo>
                  <a:lnTo>
                    <a:pt x="86" y="1645"/>
                  </a:lnTo>
                  <a:lnTo>
                    <a:pt x="87" y="1652"/>
                  </a:lnTo>
                  <a:lnTo>
                    <a:pt x="87" y="1652"/>
                  </a:lnTo>
                  <a:lnTo>
                    <a:pt x="90" y="1658"/>
                  </a:lnTo>
                  <a:lnTo>
                    <a:pt x="92" y="1663"/>
                  </a:lnTo>
                  <a:lnTo>
                    <a:pt x="101" y="1673"/>
                  </a:lnTo>
                  <a:lnTo>
                    <a:pt x="111" y="1682"/>
                  </a:lnTo>
                  <a:lnTo>
                    <a:pt x="123" y="1690"/>
                  </a:lnTo>
                  <a:lnTo>
                    <a:pt x="136" y="1696"/>
                  </a:lnTo>
                  <a:lnTo>
                    <a:pt x="148" y="1703"/>
                  </a:lnTo>
                  <a:lnTo>
                    <a:pt x="173" y="1712"/>
                  </a:lnTo>
                  <a:lnTo>
                    <a:pt x="173" y="1712"/>
                  </a:lnTo>
                  <a:lnTo>
                    <a:pt x="189" y="1717"/>
                  </a:lnTo>
                  <a:lnTo>
                    <a:pt x="207" y="1722"/>
                  </a:lnTo>
                  <a:lnTo>
                    <a:pt x="243" y="1730"/>
                  </a:lnTo>
                  <a:lnTo>
                    <a:pt x="279" y="1736"/>
                  </a:lnTo>
                  <a:lnTo>
                    <a:pt x="316" y="1741"/>
                  </a:lnTo>
                  <a:lnTo>
                    <a:pt x="316" y="1741"/>
                  </a:lnTo>
                  <a:lnTo>
                    <a:pt x="377" y="1746"/>
                  </a:lnTo>
                  <a:lnTo>
                    <a:pt x="437" y="1750"/>
                  </a:lnTo>
                  <a:lnTo>
                    <a:pt x="497" y="1751"/>
                  </a:lnTo>
                  <a:lnTo>
                    <a:pt x="557" y="1753"/>
                  </a:lnTo>
                  <a:lnTo>
                    <a:pt x="678" y="1751"/>
                  </a:lnTo>
                  <a:lnTo>
                    <a:pt x="739" y="1753"/>
                  </a:lnTo>
                  <a:lnTo>
                    <a:pt x="799" y="1753"/>
                  </a:lnTo>
                  <a:lnTo>
                    <a:pt x="799" y="1753"/>
                  </a:lnTo>
                  <a:lnTo>
                    <a:pt x="1053" y="1759"/>
                  </a:lnTo>
                  <a:lnTo>
                    <a:pt x="1308" y="1764"/>
                  </a:lnTo>
                  <a:lnTo>
                    <a:pt x="1308" y="1764"/>
                  </a:lnTo>
                  <a:lnTo>
                    <a:pt x="1564" y="1766"/>
                  </a:lnTo>
                  <a:lnTo>
                    <a:pt x="1692" y="1766"/>
                  </a:lnTo>
                  <a:lnTo>
                    <a:pt x="1819" y="1764"/>
                  </a:lnTo>
                  <a:lnTo>
                    <a:pt x="1819" y="1764"/>
                  </a:lnTo>
                  <a:lnTo>
                    <a:pt x="1923" y="1763"/>
                  </a:lnTo>
                  <a:lnTo>
                    <a:pt x="1975" y="1762"/>
                  </a:lnTo>
                  <a:lnTo>
                    <a:pt x="2027" y="1759"/>
                  </a:lnTo>
                  <a:lnTo>
                    <a:pt x="2027" y="1759"/>
                  </a:lnTo>
                  <a:lnTo>
                    <a:pt x="2083" y="1754"/>
                  </a:lnTo>
                  <a:lnTo>
                    <a:pt x="2139" y="1749"/>
                  </a:lnTo>
                  <a:lnTo>
                    <a:pt x="2196" y="1741"/>
                  </a:lnTo>
                  <a:lnTo>
                    <a:pt x="2252" y="1732"/>
                  </a:lnTo>
                  <a:lnTo>
                    <a:pt x="2309" y="1721"/>
                  </a:lnTo>
                  <a:lnTo>
                    <a:pt x="2335" y="1713"/>
                  </a:lnTo>
                  <a:lnTo>
                    <a:pt x="2364" y="1705"/>
                  </a:lnTo>
                  <a:lnTo>
                    <a:pt x="2391" y="1696"/>
                  </a:lnTo>
                  <a:lnTo>
                    <a:pt x="2417" y="1687"/>
                  </a:lnTo>
                  <a:lnTo>
                    <a:pt x="2443" y="1677"/>
                  </a:lnTo>
                  <a:lnTo>
                    <a:pt x="2469" y="1666"/>
                  </a:lnTo>
                  <a:lnTo>
                    <a:pt x="2469" y="1666"/>
                  </a:lnTo>
                  <a:lnTo>
                    <a:pt x="2489" y="1655"/>
                  </a:lnTo>
                  <a:lnTo>
                    <a:pt x="2510" y="1644"/>
                  </a:lnTo>
                  <a:lnTo>
                    <a:pt x="2529" y="1631"/>
                  </a:lnTo>
                  <a:lnTo>
                    <a:pt x="2547" y="1616"/>
                  </a:lnTo>
                  <a:lnTo>
                    <a:pt x="2562" y="1600"/>
                  </a:lnTo>
                  <a:lnTo>
                    <a:pt x="2570" y="1591"/>
                  </a:lnTo>
                  <a:lnTo>
                    <a:pt x="2576" y="1581"/>
                  </a:lnTo>
                  <a:lnTo>
                    <a:pt x="2583" y="1572"/>
                  </a:lnTo>
                  <a:lnTo>
                    <a:pt x="2588" y="1562"/>
                  </a:lnTo>
                  <a:lnTo>
                    <a:pt x="2592" y="1550"/>
                  </a:lnTo>
                  <a:lnTo>
                    <a:pt x="2594" y="1539"/>
                  </a:lnTo>
                  <a:lnTo>
                    <a:pt x="2594" y="1539"/>
                  </a:lnTo>
                  <a:lnTo>
                    <a:pt x="2601" y="1508"/>
                  </a:lnTo>
                  <a:lnTo>
                    <a:pt x="2606" y="1477"/>
                  </a:lnTo>
                  <a:lnTo>
                    <a:pt x="2616" y="1416"/>
                  </a:lnTo>
                  <a:lnTo>
                    <a:pt x="2631" y="1290"/>
                  </a:lnTo>
                  <a:lnTo>
                    <a:pt x="2631" y="1290"/>
                  </a:lnTo>
                  <a:lnTo>
                    <a:pt x="2652" y="1137"/>
                  </a:lnTo>
                  <a:lnTo>
                    <a:pt x="2670" y="982"/>
                  </a:lnTo>
                  <a:lnTo>
                    <a:pt x="2679" y="905"/>
                  </a:lnTo>
                  <a:lnTo>
                    <a:pt x="2685" y="828"/>
                  </a:lnTo>
                  <a:lnTo>
                    <a:pt x="2692" y="750"/>
                  </a:lnTo>
                  <a:lnTo>
                    <a:pt x="2695" y="673"/>
                  </a:lnTo>
                  <a:lnTo>
                    <a:pt x="2695" y="673"/>
                  </a:lnTo>
                  <a:lnTo>
                    <a:pt x="2697" y="632"/>
                  </a:lnTo>
                  <a:lnTo>
                    <a:pt x="2697" y="591"/>
                  </a:lnTo>
                  <a:lnTo>
                    <a:pt x="2697" y="510"/>
                  </a:lnTo>
                  <a:lnTo>
                    <a:pt x="2697" y="428"/>
                  </a:lnTo>
                  <a:lnTo>
                    <a:pt x="2697" y="387"/>
                  </a:lnTo>
                  <a:lnTo>
                    <a:pt x="2699" y="348"/>
                  </a:lnTo>
                  <a:lnTo>
                    <a:pt x="2699" y="348"/>
                  </a:lnTo>
                  <a:lnTo>
                    <a:pt x="2704" y="264"/>
                  </a:lnTo>
                  <a:lnTo>
                    <a:pt x="2711" y="180"/>
                  </a:lnTo>
                  <a:lnTo>
                    <a:pt x="2719" y="96"/>
                  </a:lnTo>
                  <a:lnTo>
                    <a:pt x="2729" y="13"/>
                  </a:lnTo>
                  <a:lnTo>
                    <a:pt x="2729" y="13"/>
                  </a:lnTo>
                  <a:lnTo>
                    <a:pt x="2729" y="9"/>
                  </a:lnTo>
                  <a:lnTo>
                    <a:pt x="2729" y="9"/>
                  </a:lnTo>
                  <a:lnTo>
                    <a:pt x="2729" y="7"/>
                  </a:lnTo>
                  <a:lnTo>
                    <a:pt x="2728" y="4"/>
                  </a:lnTo>
                  <a:lnTo>
                    <a:pt x="2725" y="2"/>
                  </a:lnTo>
                  <a:lnTo>
                    <a:pt x="2722" y="0"/>
                  </a:lnTo>
                  <a:lnTo>
                    <a:pt x="2720" y="0"/>
                  </a:lnTo>
                  <a:lnTo>
                    <a:pt x="2717" y="0"/>
                  </a:lnTo>
                  <a:lnTo>
                    <a:pt x="2715" y="3"/>
                  </a:lnTo>
                  <a:lnTo>
                    <a:pt x="2715" y="6"/>
                  </a:lnTo>
                  <a:lnTo>
                    <a:pt x="2715" y="6"/>
                  </a:lnTo>
                  <a:lnTo>
                    <a:pt x="2710" y="43"/>
                  </a:lnTo>
                  <a:lnTo>
                    <a:pt x="2706" y="80"/>
                  </a:lnTo>
                  <a:lnTo>
                    <a:pt x="2698" y="153"/>
                  </a:lnTo>
                  <a:lnTo>
                    <a:pt x="2688" y="301"/>
                  </a:lnTo>
                  <a:lnTo>
                    <a:pt x="2688" y="301"/>
                  </a:lnTo>
                  <a:lnTo>
                    <a:pt x="2684" y="354"/>
                  </a:lnTo>
                  <a:lnTo>
                    <a:pt x="2680" y="408"/>
                  </a:lnTo>
                  <a:lnTo>
                    <a:pt x="2679" y="460"/>
                  </a:lnTo>
                  <a:lnTo>
                    <a:pt x="2679" y="514"/>
                  </a:lnTo>
                  <a:lnTo>
                    <a:pt x="2679" y="514"/>
                  </a:lnTo>
                  <a:lnTo>
                    <a:pt x="2681" y="579"/>
                  </a:lnTo>
                  <a:lnTo>
                    <a:pt x="2681" y="611"/>
                  </a:lnTo>
                  <a:lnTo>
                    <a:pt x="2681" y="645"/>
                  </a:lnTo>
                  <a:lnTo>
                    <a:pt x="2681" y="645"/>
                  </a:lnTo>
                  <a:lnTo>
                    <a:pt x="2678" y="722"/>
                  </a:lnTo>
                  <a:lnTo>
                    <a:pt x="2672" y="798"/>
                  </a:lnTo>
                  <a:lnTo>
                    <a:pt x="2666" y="875"/>
                  </a:lnTo>
                  <a:lnTo>
                    <a:pt x="2658" y="952"/>
                  </a:lnTo>
                  <a:lnTo>
                    <a:pt x="2651" y="1028"/>
                  </a:lnTo>
                  <a:lnTo>
                    <a:pt x="2640" y="1105"/>
                  </a:lnTo>
                  <a:lnTo>
                    <a:pt x="2621" y="1257"/>
                  </a:lnTo>
                  <a:lnTo>
                    <a:pt x="2621" y="1257"/>
                  </a:lnTo>
                  <a:lnTo>
                    <a:pt x="2603" y="1389"/>
                  </a:lnTo>
                  <a:lnTo>
                    <a:pt x="2593" y="1456"/>
                  </a:lnTo>
                  <a:lnTo>
                    <a:pt x="2583" y="1521"/>
                  </a:lnTo>
                  <a:lnTo>
                    <a:pt x="2583" y="1521"/>
                  </a:lnTo>
                  <a:lnTo>
                    <a:pt x="2579" y="1534"/>
                  </a:lnTo>
                  <a:lnTo>
                    <a:pt x="2575" y="1545"/>
                  </a:lnTo>
                  <a:lnTo>
                    <a:pt x="2571" y="1557"/>
                  </a:lnTo>
                  <a:lnTo>
                    <a:pt x="2565" y="1568"/>
                  </a:lnTo>
                  <a:lnTo>
                    <a:pt x="2560" y="1577"/>
                  </a:lnTo>
                  <a:lnTo>
                    <a:pt x="2552" y="1588"/>
                  </a:lnTo>
                  <a:lnTo>
                    <a:pt x="2544" y="1596"/>
                  </a:lnTo>
                  <a:lnTo>
                    <a:pt x="2535" y="1604"/>
                  </a:lnTo>
                  <a:lnTo>
                    <a:pt x="2517" y="1620"/>
                  </a:lnTo>
                  <a:lnTo>
                    <a:pt x="2497" y="1634"/>
                  </a:lnTo>
                  <a:lnTo>
                    <a:pt x="2475" y="1645"/>
                  </a:lnTo>
                  <a:lnTo>
                    <a:pt x="2453" y="1657"/>
                  </a:lnTo>
                  <a:lnTo>
                    <a:pt x="2453" y="1657"/>
                  </a:lnTo>
                  <a:lnTo>
                    <a:pt x="2428" y="1667"/>
                  </a:lnTo>
                  <a:lnTo>
                    <a:pt x="2401" y="1677"/>
                  </a:lnTo>
                  <a:lnTo>
                    <a:pt x="2374" y="1686"/>
                  </a:lnTo>
                  <a:lnTo>
                    <a:pt x="2347" y="1695"/>
                  </a:lnTo>
                  <a:lnTo>
                    <a:pt x="2320" y="1703"/>
                  </a:lnTo>
                  <a:lnTo>
                    <a:pt x="2292" y="1709"/>
                  </a:lnTo>
                  <a:lnTo>
                    <a:pt x="2236" y="1719"/>
                  </a:lnTo>
                  <a:lnTo>
                    <a:pt x="2179" y="1728"/>
                  </a:lnTo>
                  <a:lnTo>
                    <a:pt x="2123" y="1735"/>
                  </a:lnTo>
                  <a:lnTo>
                    <a:pt x="2065" y="1740"/>
                  </a:lnTo>
                  <a:lnTo>
                    <a:pt x="2010" y="1744"/>
                  </a:lnTo>
                  <a:lnTo>
                    <a:pt x="2010" y="1744"/>
                  </a:lnTo>
                  <a:lnTo>
                    <a:pt x="1947" y="1748"/>
                  </a:lnTo>
                  <a:lnTo>
                    <a:pt x="1884" y="1749"/>
                  </a:lnTo>
                  <a:lnTo>
                    <a:pt x="1758" y="1750"/>
                  </a:lnTo>
                  <a:lnTo>
                    <a:pt x="1758" y="1750"/>
                  </a:lnTo>
                  <a:lnTo>
                    <a:pt x="1631" y="1750"/>
                  </a:lnTo>
                  <a:lnTo>
                    <a:pt x="1503" y="1750"/>
                  </a:lnTo>
                  <a:lnTo>
                    <a:pt x="1248" y="1748"/>
                  </a:lnTo>
                  <a:lnTo>
                    <a:pt x="1248" y="1748"/>
                  </a:lnTo>
                  <a:lnTo>
                    <a:pt x="993" y="1742"/>
                  </a:lnTo>
                  <a:lnTo>
                    <a:pt x="738" y="1736"/>
                  </a:lnTo>
                  <a:lnTo>
                    <a:pt x="738" y="1736"/>
                  </a:lnTo>
                  <a:lnTo>
                    <a:pt x="678" y="1736"/>
                  </a:lnTo>
                  <a:lnTo>
                    <a:pt x="616" y="1735"/>
                  </a:lnTo>
                  <a:lnTo>
                    <a:pt x="496" y="1735"/>
                  </a:lnTo>
                  <a:lnTo>
                    <a:pt x="434" y="1734"/>
                  </a:lnTo>
                  <a:lnTo>
                    <a:pt x="374" y="1730"/>
                  </a:lnTo>
                  <a:lnTo>
                    <a:pt x="312" y="1725"/>
                  </a:lnTo>
                  <a:lnTo>
                    <a:pt x="283" y="1721"/>
                  </a:lnTo>
                  <a:lnTo>
                    <a:pt x="252" y="1717"/>
                  </a:lnTo>
                  <a:lnTo>
                    <a:pt x="252" y="1717"/>
                  </a:lnTo>
                  <a:lnTo>
                    <a:pt x="229" y="1712"/>
                  </a:lnTo>
                  <a:lnTo>
                    <a:pt x="206" y="1705"/>
                  </a:lnTo>
                  <a:lnTo>
                    <a:pt x="184" y="1699"/>
                  </a:lnTo>
                  <a:lnTo>
                    <a:pt x="161" y="1691"/>
                  </a:lnTo>
                  <a:lnTo>
                    <a:pt x="161" y="1691"/>
                  </a:lnTo>
                  <a:lnTo>
                    <a:pt x="148" y="1685"/>
                  </a:lnTo>
                  <a:lnTo>
                    <a:pt x="137" y="1678"/>
                  </a:lnTo>
                  <a:lnTo>
                    <a:pt x="124" y="1672"/>
                  </a:lnTo>
                  <a:lnTo>
                    <a:pt x="114" y="1663"/>
                  </a:lnTo>
                  <a:lnTo>
                    <a:pt x="114" y="1663"/>
                  </a:lnTo>
                  <a:lnTo>
                    <a:pt x="107" y="1658"/>
                  </a:lnTo>
                  <a:lnTo>
                    <a:pt x="104" y="1652"/>
                  </a:lnTo>
                  <a:lnTo>
                    <a:pt x="102" y="1645"/>
                  </a:lnTo>
                  <a:lnTo>
                    <a:pt x="102" y="1639"/>
                  </a:lnTo>
                  <a:lnTo>
                    <a:pt x="104" y="1634"/>
                  </a:lnTo>
                  <a:lnTo>
                    <a:pt x="107" y="1628"/>
                  </a:lnTo>
                  <a:lnTo>
                    <a:pt x="114" y="1625"/>
                  </a:lnTo>
                  <a:lnTo>
                    <a:pt x="123" y="1623"/>
                  </a:lnTo>
                  <a:lnTo>
                    <a:pt x="123" y="1623"/>
                  </a:lnTo>
                  <a:lnTo>
                    <a:pt x="137" y="1622"/>
                  </a:lnTo>
                  <a:lnTo>
                    <a:pt x="150" y="1623"/>
                  </a:lnTo>
                  <a:lnTo>
                    <a:pt x="164" y="1626"/>
                  </a:lnTo>
                  <a:lnTo>
                    <a:pt x="178" y="1628"/>
                  </a:lnTo>
                  <a:lnTo>
                    <a:pt x="205" y="1635"/>
                  </a:lnTo>
                  <a:lnTo>
                    <a:pt x="218" y="1639"/>
                  </a:lnTo>
                  <a:lnTo>
                    <a:pt x="232" y="1641"/>
                  </a:lnTo>
                  <a:lnTo>
                    <a:pt x="232" y="1641"/>
                  </a:lnTo>
                  <a:lnTo>
                    <a:pt x="252" y="1644"/>
                  </a:lnTo>
                  <a:lnTo>
                    <a:pt x="274" y="1645"/>
                  </a:lnTo>
                  <a:lnTo>
                    <a:pt x="296" y="1645"/>
                  </a:lnTo>
                  <a:lnTo>
                    <a:pt x="307" y="1645"/>
                  </a:lnTo>
                  <a:lnTo>
                    <a:pt x="318" y="1644"/>
                  </a:lnTo>
                  <a:lnTo>
                    <a:pt x="318" y="1644"/>
                  </a:lnTo>
                  <a:lnTo>
                    <a:pt x="324" y="1641"/>
                  </a:lnTo>
                  <a:lnTo>
                    <a:pt x="330" y="1639"/>
                  </a:lnTo>
                  <a:lnTo>
                    <a:pt x="336" y="1635"/>
                  </a:lnTo>
                  <a:lnTo>
                    <a:pt x="338" y="1630"/>
                  </a:lnTo>
                  <a:lnTo>
                    <a:pt x="341" y="1625"/>
                  </a:lnTo>
                  <a:lnTo>
                    <a:pt x="341" y="1620"/>
                  </a:lnTo>
                  <a:lnTo>
                    <a:pt x="339" y="1613"/>
                  </a:lnTo>
                  <a:lnTo>
                    <a:pt x="337" y="1607"/>
                  </a:lnTo>
                  <a:lnTo>
                    <a:pt x="337" y="1607"/>
                  </a:lnTo>
                  <a:lnTo>
                    <a:pt x="332" y="1599"/>
                  </a:lnTo>
                  <a:lnTo>
                    <a:pt x="327" y="1591"/>
                  </a:lnTo>
                  <a:lnTo>
                    <a:pt x="314" y="1579"/>
                  </a:lnTo>
                  <a:lnTo>
                    <a:pt x="298" y="1567"/>
                  </a:lnTo>
                  <a:lnTo>
                    <a:pt x="282" y="1557"/>
                  </a:lnTo>
                  <a:lnTo>
                    <a:pt x="264" y="1547"/>
                  </a:lnTo>
                  <a:lnTo>
                    <a:pt x="247" y="1539"/>
                  </a:lnTo>
                  <a:lnTo>
                    <a:pt x="214" y="1523"/>
                  </a:lnTo>
                  <a:lnTo>
                    <a:pt x="214" y="1523"/>
                  </a:lnTo>
                  <a:lnTo>
                    <a:pt x="145" y="1493"/>
                  </a:lnTo>
                  <a:lnTo>
                    <a:pt x="110" y="1476"/>
                  </a:lnTo>
                  <a:lnTo>
                    <a:pt x="77" y="1459"/>
                  </a:lnTo>
                  <a:lnTo>
                    <a:pt x="77" y="1459"/>
                  </a:lnTo>
                  <a:lnTo>
                    <a:pt x="60" y="1450"/>
                  </a:lnTo>
                  <a:lnTo>
                    <a:pt x="45" y="1439"/>
                  </a:lnTo>
                  <a:lnTo>
                    <a:pt x="32" y="1426"/>
                  </a:lnTo>
                  <a:lnTo>
                    <a:pt x="25" y="1418"/>
                  </a:lnTo>
                  <a:lnTo>
                    <a:pt x="20" y="1411"/>
                  </a:lnTo>
                  <a:lnTo>
                    <a:pt x="20" y="1411"/>
                  </a:lnTo>
                  <a:lnTo>
                    <a:pt x="16" y="1403"/>
                  </a:lnTo>
                  <a:lnTo>
                    <a:pt x="14" y="1397"/>
                  </a:lnTo>
                  <a:lnTo>
                    <a:pt x="14" y="1390"/>
                  </a:lnTo>
                  <a:lnTo>
                    <a:pt x="15" y="1385"/>
                  </a:lnTo>
                  <a:lnTo>
                    <a:pt x="18" y="1380"/>
                  </a:lnTo>
                  <a:lnTo>
                    <a:pt x="20" y="1376"/>
                  </a:lnTo>
                  <a:lnTo>
                    <a:pt x="24" y="1372"/>
                  </a:lnTo>
                  <a:lnTo>
                    <a:pt x="29" y="1370"/>
                  </a:lnTo>
                  <a:lnTo>
                    <a:pt x="42" y="1365"/>
                  </a:lnTo>
                  <a:lnTo>
                    <a:pt x="55" y="1363"/>
                  </a:lnTo>
                  <a:lnTo>
                    <a:pt x="68" y="1365"/>
                  </a:lnTo>
                  <a:lnTo>
                    <a:pt x="79" y="1368"/>
                  </a:lnTo>
                  <a:lnTo>
                    <a:pt x="79" y="1368"/>
                  </a:lnTo>
                  <a:lnTo>
                    <a:pt x="83" y="1368"/>
                  </a:lnTo>
                  <a:lnTo>
                    <a:pt x="86" y="1368"/>
                  </a:lnTo>
                  <a:lnTo>
                    <a:pt x="88" y="1367"/>
                  </a:lnTo>
                  <a:lnTo>
                    <a:pt x="90" y="1365"/>
                  </a:lnTo>
                  <a:lnTo>
                    <a:pt x="91" y="1362"/>
                  </a:lnTo>
                  <a:lnTo>
                    <a:pt x="91" y="1359"/>
                  </a:lnTo>
                  <a:lnTo>
                    <a:pt x="90" y="1357"/>
                  </a:lnTo>
                  <a:lnTo>
                    <a:pt x="87" y="1354"/>
                  </a:lnTo>
                  <a:lnTo>
                    <a:pt x="87" y="13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0" name="Freeform 268">
              <a:extLst>
                <a:ext uri="{FF2B5EF4-FFF2-40B4-BE49-F238E27FC236}">
                  <a16:creationId xmlns:a16="http://schemas.microsoft.com/office/drawing/2014/main" id="{EDA8A966-61C5-7BDC-65E1-673313EC8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3174"/>
              <a:ext cx="103" cy="143"/>
            </a:xfrm>
            <a:custGeom>
              <a:avLst/>
              <a:gdLst>
                <a:gd name="T0" fmla="*/ 177 w 205"/>
                <a:gd name="T1" fmla="*/ 21 h 286"/>
                <a:gd name="T2" fmla="*/ 135 w 205"/>
                <a:gd name="T3" fmla="*/ 7 h 286"/>
                <a:gd name="T4" fmla="*/ 92 w 205"/>
                <a:gd name="T5" fmla="*/ 0 h 286"/>
                <a:gd name="T6" fmla="*/ 53 w 205"/>
                <a:gd name="T7" fmla="*/ 7 h 286"/>
                <a:gd name="T8" fmla="*/ 21 w 205"/>
                <a:gd name="T9" fmla="*/ 31 h 286"/>
                <a:gd name="T10" fmla="*/ 7 w 205"/>
                <a:gd name="T11" fmla="*/ 58 h 286"/>
                <a:gd name="T12" fmla="*/ 0 w 205"/>
                <a:gd name="T13" fmla="*/ 95 h 286"/>
                <a:gd name="T14" fmla="*/ 4 w 205"/>
                <a:gd name="T15" fmla="*/ 135 h 286"/>
                <a:gd name="T16" fmla="*/ 19 w 205"/>
                <a:gd name="T17" fmla="*/ 187 h 286"/>
                <a:gd name="T18" fmla="*/ 58 w 205"/>
                <a:gd name="T19" fmla="*/ 254 h 286"/>
                <a:gd name="T20" fmla="*/ 72 w 205"/>
                <a:gd name="T21" fmla="*/ 268 h 286"/>
                <a:gd name="T22" fmla="*/ 98 w 205"/>
                <a:gd name="T23" fmla="*/ 283 h 286"/>
                <a:gd name="T24" fmla="*/ 127 w 205"/>
                <a:gd name="T25" fmla="*/ 285 h 286"/>
                <a:gd name="T26" fmla="*/ 139 w 205"/>
                <a:gd name="T27" fmla="*/ 277 h 286"/>
                <a:gd name="T28" fmla="*/ 145 w 205"/>
                <a:gd name="T29" fmla="*/ 258 h 286"/>
                <a:gd name="T30" fmla="*/ 144 w 205"/>
                <a:gd name="T31" fmla="*/ 237 h 286"/>
                <a:gd name="T32" fmla="*/ 121 w 205"/>
                <a:gd name="T33" fmla="*/ 168 h 286"/>
                <a:gd name="T34" fmla="*/ 115 w 205"/>
                <a:gd name="T35" fmla="*/ 139 h 286"/>
                <a:gd name="T36" fmla="*/ 122 w 205"/>
                <a:gd name="T37" fmla="*/ 112 h 286"/>
                <a:gd name="T38" fmla="*/ 135 w 205"/>
                <a:gd name="T39" fmla="*/ 95 h 286"/>
                <a:gd name="T40" fmla="*/ 153 w 205"/>
                <a:gd name="T41" fmla="*/ 87 h 286"/>
                <a:gd name="T42" fmla="*/ 169 w 205"/>
                <a:gd name="T43" fmla="*/ 86 h 286"/>
                <a:gd name="T44" fmla="*/ 177 w 205"/>
                <a:gd name="T45" fmla="*/ 81 h 286"/>
                <a:gd name="T46" fmla="*/ 174 w 205"/>
                <a:gd name="T47" fmla="*/ 73 h 286"/>
                <a:gd name="T48" fmla="*/ 169 w 205"/>
                <a:gd name="T49" fmla="*/ 71 h 286"/>
                <a:gd name="T50" fmla="*/ 144 w 205"/>
                <a:gd name="T51" fmla="*/ 73 h 286"/>
                <a:gd name="T52" fmla="*/ 123 w 205"/>
                <a:gd name="T53" fmla="*/ 84 h 286"/>
                <a:gd name="T54" fmla="*/ 110 w 205"/>
                <a:gd name="T55" fmla="*/ 100 h 286"/>
                <a:gd name="T56" fmla="*/ 103 w 205"/>
                <a:gd name="T57" fmla="*/ 122 h 286"/>
                <a:gd name="T58" fmla="*/ 101 w 205"/>
                <a:gd name="T59" fmla="*/ 155 h 286"/>
                <a:gd name="T60" fmla="*/ 117 w 205"/>
                <a:gd name="T61" fmla="*/ 200 h 286"/>
                <a:gd name="T62" fmla="*/ 130 w 205"/>
                <a:gd name="T63" fmla="*/ 246 h 286"/>
                <a:gd name="T64" fmla="*/ 127 w 205"/>
                <a:gd name="T65" fmla="*/ 266 h 286"/>
                <a:gd name="T66" fmla="*/ 119 w 205"/>
                <a:gd name="T67" fmla="*/ 271 h 286"/>
                <a:gd name="T68" fmla="*/ 100 w 205"/>
                <a:gd name="T69" fmla="*/ 269 h 286"/>
                <a:gd name="T70" fmla="*/ 74 w 205"/>
                <a:gd name="T71" fmla="*/ 250 h 286"/>
                <a:gd name="T72" fmla="*/ 46 w 205"/>
                <a:gd name="T73" fmla="*/ 205 h 286"/>
                <a:gd name="T74" fmla="*/ 28 w 205"/>
                <a:gd name="T75" fmla="*/ 161 h 286"/>
                <a:gd name="T76" fmla="*/ 18 w 205"/>
                <a:gd name="T77" fmla="*/ 113 h 286"/>
                <a:gd name="T78" fmla="*/ 18 w 205"/>
                <a:gd name="T79" fmla="*/ 75 h 286"/>
                <a:gd name="T80" fmla="*/ 33 w 205"/>
                <a:gd name="T81" fmla="*/ 40 h 286"/>
                <a:gd name="T82" fmla="*/ 53 w 205"/>
                <a:gd name="T83" fmla="*/ 23 h 286"/>
                <a:gd name="T84" fmla="*/ 78 w 205"/>
                <a:gd name="T85" fmla="*/ 14 h 286"/>
                <a:gd name="T86" fmla="*/ 105 w 205"/>
                <a:gd name="T87" fmla="*/ 14 h 286"/>
                <a:gd name="T88" fmla="*/ 162 w 205"/>
                <a:gd name="T89" fmla="*/ 30 h 286"/>
                <a:gd name="T90" fmla="*/ 194 w 205"/>
                <a:gd name="T91" fmla="*/ 46 h 286"/>
                <a:gd name="T92" fmla="*/ 201 w 205"/>
                <a:gd name="T93" fmla="*/ 45 h 286"/>
                <a:gd name="T94" fmla="*/ 205 w 205"/>
                <a:gd name="T95" fmla="*/ 38 h 286"/>
                <a:gd name="T96" fmla="*/ 201 w 205"/>
                <a:gd name="T97" fmla="*/ 3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" h="286">
                  <a:moveTo>
                    <a:pt x="201" y="34"/>
                  </a:moveTo>
                  <a:lnTo>
                    <a:pt x="201" y="34"/>
                  </a:lnTo>
                  <a:lnTo>
                    <a:pt x="177" y="21"/>
                  </a:lnTo>
                  <a:lnTo>
                    <a:pt x="163" y="16"/>
                  </a:lnTo>
                  <a:lnTo>
                    <a:pt x="149" y="11"/>
                  </a:lnTo>
                  <a:lnTo>
                    <a:pt x="135" y="7"/>
                  </a:lnTo>
                  <a:lnTo>
                    <a:pt x="121" y="3"/>
                  </a:lnTo>
                  <a:lnTo>
                    <a:pt x="106" y="2"/>
                  </a:lnTo>
                  <a:lnTo>
                    <a:pt x="92" y="0"/>
                  </a:lnTo>
                  <a:lnTo>
                    <a:pt x="78" y="2"/>
                  </a:lnTo>
                  <a:lnTo>
                    <a:pt x="66" y="3"/>
                  </a:lnTo>
                  <a:lnTo>
                    <a:pt x="53" y="7"/>
                  </a:lnTo>
                  <a:lnTo>
                    <a:pt x="41" y="13"/>
                  </a:lnTo>
                  <a:lnTo>
                    <a:pt x="30" y="21"/>
                  </a:lnTo>
                  <a:lnTo>
                    <a:pt x="21" y="31"/>
                  </a:lnTo>
                  <a:lnTo>
                    <a:pt x="13" y="43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3" y="70"/>
                  </a:lnTo>
                  <a:lnTo>
                    <a:pt x="1" y="82"/>
                  </a:lnTo>
                  <a:lnTo>
                    <a:pt x="0" y="95"/>
                  </a:lnTo>
                  <a:lnTo>
                    <a:pt x="0" y="108"/>
                  </a:lnTo>
                  <a:lnTo>
                    <a:pt x="1" y="121"/>
                  </a:lnTo>
                  <a:lnTo>
                    <a:pt x="4" y="135"/>
                  </a:lnTo>
                  <a:lnTo>
                    <a:pt x="7" y="148"/>
                  </a:lnTo>
                  <a:lnTo>
                    <a:pt x="10" y="162"/>
                  </a:lnTo>
                  <a:lnTo>
                    <a:pt x="19" y="187"/>
                  </a:lnTo>
                  <a:lnTo>
                    <a:pt x="31" y="212"/>
                  </a:lnTo>
                  <a:lnTo>
                    <a:pt x="45" y="235"/>
                  </a:lnTo>
                  <a:lnTo>
                    <a:pt x="58" y="254"/>
                  </a:lnTo>
                  <a:lnTo>
                    <a:pt x="58" y="254"/>
                  </a:lnTo>
                  <a:lnTo>
                    <a:pt x="64" y="262"/>
                  </a:lnTo>
                  <a:lnTo>
                    <a:pt x="72" y="268"/>
                  </a:lnTo>
                  <a:lnTo>
                    <a:pt x="80" y="275"/>
                  </a:lnTo>
                  <a:lnTo>
                    <a:pt x="89" y="280"/>
                  </a:lnTo>
                  <a:lnTo>
                    <a:pt x="98" y="283"/>
                  </a:lnTo>
                  <a:lnTo>
                    <a:pt x="108" y="286"/>
                  </a:lnTo>
                  <a:lnTo>
                    <a:pt x="118" y="286"/>
                  </a:lnTo>
                  <a:lnTo>
                    <a:pt x="127" y="285"/>
                  </a:lnTo>
                  <a:lnTo>
                    <a:pt x="127" y="285"/>
                  </a:lnTo>
                  <a:lnTo>
                    <a:pt x="133" y="282"/>
                  </a:lnTo>
                  <a:lnTo>
                    <a:pt x="139" y="277"/>
                  </a:lnTo>
                  <a:lnTo>
                    <a:pt x="142" y="272"/>
                  </a:lnTo>
                  <a:lnTo>
                    <a:pt x="144" y="266"/>
                  </a:lnTo>
                  <a:lnTo>
                    <a:pt x="145" y="258"/>
                  </a:lnTo>
                  <a:lnTo>
                    <a:pt x="145" y="250"/>
                  </a:lnTo>
                  <a:lnTo>
                    <a:pt x="144" y="237"/>
                  </a:lnTo>
                  <a:lnTo>
                    <a:pt x="144" y="237"/>
                  </a:lnTo>
                  <a:lnTo>
                    <a:pt x="139" y="219"/>
                  </a:lnTo>
                  <a:lnTo>
                    <a:pt x="133" y="203"/>
                  </a:lnTo>
                  <a:lnTo>
                    <a:pt x="121" y="168"/>
                  </a:lnTo>
                  <a:lnTo>
                    <a:pt x="121" y="168"/>
                  </a:lnTo>
                  <a:lnTo>
                    <a:pt x="115" y="154"/>
                  </a:lnTo>
                  <a:lnTo>
                    <a:pt x="115" y="139"/>
                  </a:lnTo>
                  <a:lnTo>
                    <a:pt x="117" y="125"/>
                  </a:lnTo>
                  <a:lnTo>
                    <a:pt x="119" y="117"/>
                  </a:lnTo>
                  <a:lnTo>
                    <a:pt x="122" y="112"/>
                  </a:lnTo>
                  <a:lnTo>
                    <a:pt x="126" y="105"/>
                  </a:lnTo>
                  <a:lnTo>
                    <a:pt x="130" y="100"/>
                  </a:lnTo>
                  <a:lnTo>
                    <a:pt x="135" y="95"/>
                  </a:lnTo>
                  <a:lnTo>
                    <a:pt x="140" y="91"/>
                  </a:lnTo>
                  <a:lnTo>
                    <a:pt x="146" y="89"/>
                  </a:lnTo>
                  <a:lnTo>
                    <a:pt x="153" y="87"/>
                  </a:lnTo>
                  <a:lnTo>
                    <a:pt x="162" y="86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73" y="85"/>
                  </a:lnTo>
                  <a:lnTo>
                    <a:pt x="174" y="84"/>
                  </a:lnTo>
                  <a:lnTo>
                    <a:pt x="177" y="81"/>
                  </a:lnTo>
                  <a:lnTo>
                    <a:pt x="177" y="79"/>
                  </a:lnTo>
                  <a:lnTo>
                    <a:pt x="177" y="76"/>
                  </a:lnTo>
                  <a:lnTo>
                    <a:pt x="174" y="73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9" y="71"/>
                  </a:lnTo>
                  <a:lnTo>
                    <a:pt x="160" y="71"/>
                  </a:lnTo>
                  <a:lnTo>
                    <a:pt x="151" y="71"/>
                  </a:lnTo>
                  <a:lnTo>
                    <a:pt x="144" y="73"/>
                  </a:lnTo>
                  <a:lnTo>
                    <a:pt x="136" y="76"/>
                  </a:lnTo>
                  <a:lnTo>
                    <a:pt x="130" y="80"/>
                  </a:lnTo>
                  <a:lnTo>
                    <a:pt x="123" y="84"/>
                  </a:lnTo>
                  <a:lnTo>
                    <a:pt x="118" y="89"/>
                  </a:lnTo>
                  <a:lnTo>
                    <a:pt x="114" y="94"/>
                  </a:lnTo>
                  <a:lnTo>
                    <a:pt x="110" y="100"/>
                  </a:lnTo>
                  <a:lnTo>
                    <a:pt x="106" y="107"/>
                  </a:lnTo>
                  <a:lnTo>
                    <a:pt x="104" y="114"/>
                  </a:lnTo>
                  <a:lnTo>
                    <a:pt x="103" y="122"/>
                  </a:lnTo>
                  <a:lnTo>
                    <a:pt x="100" y="139"/>
                  </a:lnTo>
                  <a:lnTo>
                    <a:pt x="101" y="155"/>
                  </a:lnTo>
                  <a:lnTo>
                    <a:pt x="101" y="155"/>
                  </a:lnTo>
                  <a:lnTo>
                    <a:pt x="104" y="166"/>
                  </a:lnTo>
                  <a:lnTo>
                    <a:pt x="110" y="181"/>
                  </a:lnTo>
                  <a:lnTo>
                    <a:pt x="117" y="200"/>
                  </a:lnTo>
                  <a:lnTo>
                    <a:pt x="123" y="219"/>
                  </a:lnTo>
                  <a:lnTo>
                    <a:pt x="128" y="237"/>
                  </a:lnTo>
                  <a:lnTo>
                    <a:pt x="130" y="246"/>
                  </a:lnTo>
                  <a:lnTo>
                    <a:pt x="130" y="254"/>
                  </a:lnTo>
                  <a:lnTo>
                    <a:pt x="128" y="260"/>
                  </a:lnTo>
                  <a:lnTo>
                    <a:pt x="127" y="266"/>
                  </a:lnTo>
                  <a:lnTo>
                    <a:pt x="123" y="269"/>
                  </a:lnTo>
                  <a:lnTo>
                    <a:pt x="119" y="271"/>
                  </a:lnTo>
                  <a:lnTo>
                    <a:pt x="119" y="271"/>
                  </a:lnTo>
                  <a:lnTo>
                    <a:pt x="112" y="271"/>
                  </a:lnTo>
                  <a:lnTo>
                    <a:pt x="105" y="271"/>
                  </a:lnTo>
                  <a:lnTo>
                    <a:pt x="100" y="269"/>
                  </a:lnTo>
                  <a:lnTo>
                    <a:pt x="94" y="267"/>
                  </a:lnTo>
                  <a:lnTo>
                    <a:pt x="83" y="259"/>
                  </a:lnTo>
                  <a:lnTo>
                    <a:pt x="74" y="250"/>
                  </a:lnTo>
                  <a:lnTo>
                    <a:pt x="66" y="239"/>
                  </a:lnTo>
                  <a:lnTo>
                    <a:pt x="58" y="227"/>
                  </a:lnTo>
                  <a:lnTo>
                    <a:pt x="46" y="205"/>
                  </a:lnTo>
                  <a:lnTo>
                    <a:pt x="46" y="205"/>
                  </a:lnTo>
                  <a:lnTo>
                    <a:pt x="36" y="184"/>
                  </a:lnTo>
                  <a:lnTo>
                    <a:pt x="28" y="161"/>
                  </a:lnTo>
                  <a:lnTo>
                    <a:pt x="22" y="136"/>
                  </a:lnTo>
                  <a:lnTo>
                    <a:pt x="18" y="113"/>
                  </a:lnTo>
                  <a:lnTo>
                    <a:pt x="18" y="113"/>
                  </a:lnTo>
                  <a:lnTo>
                    <a:pt x="17" y="100"/>
                  </a:lnTo>
                  <a:lnTo>
                    <a:pt x="17" y="87"/>
                  </a:lnTo>
                  <a:lnTo>
                    <a:pt x="18" y="75"/>
                  </a:lnTo>
                  <a:lnTo>
                    <a:pt x="22" y="62"/>
                  </a:lnTo>
                  <a:lnTo>
                    <a:pt x="26" y="50"/>
                  </a:lnTo>
                  <a:lnTo>
                    <a:pt x="33" y="40"/>
                  </a:lnTo>
                  <a:lnTo>
                    <a:pt x="41" y="31"/>
                  </a:lnTo>
                  <a:lnTo>
                    <a:pt x="53" y="23"/>
                  </a:lnTo>
                  <a:lnTo>
                    <a:pt x="53" y="23"/>
                  </a:lnTo>
                  <a:lnTo>
                    <a:pt x="60" y="20"/>
                  </a:lnTo>
                  <a:lnTo>
                    <a:pt x="69" y="17"/>
                  </a:lnTo>
                  <a:lnTo>
                    <a:pt x="78" y="14"/>
                  </a:lnTo>
                  <a:lnTo>
                    <a:pt x="87" y="14"/>
                  </a:lnTo>
                  <a:lnTo>
                    <a:pt x="96" y="13"/>
                  </a:lnTo>
                  <a:lnTo>
                    <a:pt x="105" y="14"/>
                  </a:lnTo>
                  <a:lnTo>
                    <a:pt x="124" y="18"/>
                  </a:lnTo>
                  <a:lnTo>
                    <a:pt x="144" y="23"/>
                  </a:lnTo>
                  <a:lnTo>
                    <a:pt x="162" y="30"/>
                  </a:lnTo>
                  <a:lnTo>
                    <a:pt x="178" y="39"/>
                  </a:lnTo>
                  <a:lnTo>
                    <a:pt x="194" y="46"/>
                  </a:lnTo>
                  <a:lnTo>
                    <a:pt x="194" y="46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1" y="45"/>
                  </a:lnTo>
                  <a:lnTo>
                    <a:pt x="204" y="44"/>
                  </a:lnTo>
                  <a:lnTo>
                    <a:pt x="205" y="41"/>
                  </a:lnTo>
                  <a:lnTo>
                    <a:pt x="205" y="38"/>
                  </a:lnTo>
                  <a:lnTo>
                    <a:pt x="204" y="35"/>
                  </a:lnTo>
                  <a:lnTo>
                    <a:pt x="201" y="34"/>
                  </a:lnTo>
                  <a:lnTo>
                    <a:pt x="20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1" name="Freeform 269">
              <a:extLst>
                <a:ext uri="{FF2B5EF4-FFF2-40B4-BE49-F238E27FC236}">
                  <a16:creationId xmlns:a16="http://schemas.microsoft.com/office/drawing/2014/main" id="{3A6E43E2-1C27-FD1B-9744-E4E9B3994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3242"/>
              <a:ext cx="78" cy="138"/>
            </a:xfrm>
            <a:custGeom>
              <a:avLst/>
              <a:gdLst>
                <a:gd name="T0" fmla="*/ 81 w 155"/>
                <a:gd name="T1" fmla="*/ 1 h 276"/>
                <a:gd name="T2" fmla="*/ 62 w 155"/>
                <a:gd name="T3" fmla="*/ 0 h 276"/>
                <a:gd name="T4" fmla="*/ 46 w 155"/>
                <a:gd name="T5" fmla="*/ 1 h 276"/>
                <a:gd name="T6" fmla="*/ 34 w 155"/>
                <a:gd name="T7" fmla="*/ 7 h 276"/>
                <a:gd name="T8" fmla="*/ 22 w 155"/>
                <a:gd name="T9" fmla="*/ 14 h 276"/>
                <a:gd name="T10" fmla="*/ 14 w 155"/>
                <a:gd name="T11" fmla="*/ 25 h 276"/>
                <a:gd name="T12" fmla="*/ 4 w 155"/>
                <a:gd name="T13" fmla="*/ 50 h 276"/>
                <a:gd name="T14" fmla="*/ 0 w 155"/>
                <a:gd name="T15" fmla="*/ 81 h 276"/>
                <a:gd name="T16" fmla="*/ 2 w 155"/>
                <a:gd name="T17" fmla="*/ 114 h 276"/>
                <a:gd name="T18" fmla="*/ 11 w 155"/>
                <a:gd name="T19" fmla="*/ 163 h 276"/>
                <a:gd name="T20" fmla="*/ 19 w 155"/>
                <a:gd name="T21" fmla="*/ 188 h 276"/>
                <a:gd name="T22" fmla="*/ 34 w 155"/>
                <a:gd name="T23" fmla="*/ 220 h 276"/>
                <a:gd name="T24" fmla="*/ 57 w 155"/>
                <a:gd name="T25" fmla="*/ 253 h 276"/>
                <a:gd name="T26" fmla="*/ 71 w 155"/>
                <a:gd name="T27" fmla="*/ 265 h 276"/>
                <a:gd name="T28" fmla="*/ 86 w 155"/>
                <a:gd name="T29" fmla="*/ 273 h 276"/>
                <a:gd name="T30" fmla="*/ 103 w 155"/>
                <a:gd name="T31" fmla="*/ 276 h 276"/>
                <a:gd name="T32" fmla="*/ 121 w 155"/>
                <a:gd name="T33" fmla="*/ 270 h 276"/>
                <a:gd name="T34" fmla="*/ 132 w 155"/>
                <a:gd name="T35" fmla="*/ 264 h 276"/>
                <a:gd name="T36" fmla="*/ 146 w 155"/>
                <a:gd name="T37" fmla="*/ 249 h 276"/>
                <a:gd name="T38" fmla="*/ 154 w 155"/>
                <a:gd name="T39" fmla="*/ 231 h 276"/>
                <a:gd name="T40" fmla="*/ 155 w 155"/>
                <a:gd name="T41" fmla="*/ 210 h 276"/>
                <a:gd name="T42" fmla="*/ 149 w 155"/>
                <a:gd name="T43" fmla="*/ 178 h 276"/>
                <a:gd name="T44" fmla="*/ 139 w 155"/>
                <a:gd name="T45" fmla="*/ 133 h 276"/>
                <a:gd name="T46" fmla="*/ 136 w 155"/>
                <a:gd name="T47" fmla="*/ 112 h 276"/>
                <a:gd name="T48" fmla="*/ 135 w 155"/>
                <a:gd name="T49" fmla="*/ 110 h 276"/>
                <a:gd name="T50" fmla="*/ 128 w 155"/>
                <a:gd name="T51" fmla="*/ 108 h 276"/>
                <a:gd name="T52" fmla="*/ 121 w 155"/>
                <a:gd name="T53" fmla="*/ 110 h 276"/>
                <a:gd name="T54" fmla="*/ 121 w 155"/>
                <a:gd name="T55" fmla="*/ 112 h 276"/>
                <a:gd name="T56" fmla="*/ 122 w 155"/>
                <a:gd name="T57" fmla="*/ 128 h 276"/>
                <a:gd name="T58" fmla="*/ 136 w 155"/>
                <a:gd name="T59" fmla="*/ 182 h 276"/>
                <a:gd name="T60" fmla="*/ 141 w 155"/>
                <a:gd name="T61" fmla="*/ 209 h 276"/>
                <a:gd name="T62" fmla="*/ 140 w 155"/>
                <a:gd name="T63" fmla="*/ 226 h 276"/>
                <a:gd name="T64" fmla="*/ 134 w 155"/>
                <a:gd name="T65" fmla="*/ 241 h 276"/>
                <a:gd name="T66" fmla="*/ 128 w 155"/>
                <a:gd name="T67" fmla="*/ 247 h 276"/>
                <a:gd name="T68" fmla="*/ 112 w 155"/>
                <a:gd name="T69" fmla="*/ 259 h 276"/>
                <a:gd name="T70" fmla="*/ 96 w 155"/>
                <a:gd name="T71" fmla="*/ 260 h 276"/>
                <a:gd name="T72" fmla="*/ 81 w 155"/>
                <a:gd name="T73" fmla="*/ 254 h 276"/>
                <a:gd name="T74" fmla="*/ 67 w 155"/>
                <a:gd name="T75" fmla="*/ 240 h 276"/>
                <a:gd name="T76" fmla="*/ 54 w 155"/>
                <a:gd name="T77" fmla="*/ 223 h 276"/>
                <a:gd name="T78" fmla="*/ 36 w 155"/>
                <a:gd name="T79" fmla="*/ 188 h 276"/>
                <a:gd name="T80" fmla="*/ 31 w 155"/>
                <a:gd name="T81" fmla="*/ 173 h 276"/>
                <a:gd name="T82" fmla="*/ 18 w 155"/>
                <a:gd name="T83" fmla="*/ 127 h 276"/>
                <a:gd name="T84" fmla="*/ 14 w 155"/>
                <a:gd name="T85" fmla="*/ 85 h 276"/>
                <a:gd name="T86" fmla="*/ 17 w 155"/>
                <a:gd name="T87" fmla="*/ 59 h 276"/>
                <a:gd name="T88" fmla="*/ 25 w 155"/>
                <a:gd name="T89" fmla="*/ 36 h 276"/>
                <a:gd name="T90" fmla="*/ 39 w 155"/>
                <a:gd name="T91" fmla="*/ 21 h 276"/>
                <a:gd name="T92" fmla="*/ 49 w 155"/>
                <a:gd name="T93" fmla="*/ 17 h 276"/>
                <a:gd name="T94" fmla="*/ 62 w 155"/>
                <a:gd name="T95" fmla="*/ 14 h 276"/>
                <a:gd name="T96" fmla="*/ 77 w 155"/>
                <a:gd name="T97" fmla="*/ 16 h 276"/>
                <a:gd name="T98" fmla="*/ 82 w 155"/>
                <a:gd name="T99" fmla="*/ 14 h 276"/>
                <a:gd name="T100" fmla="*/ 86 w 155"/>
                <a:gd name="T101" fmla="*/ 10 h 276"/>
                <a:gd name="T102" fmla="*/ 86 w 155"/>
                <a:gd name="T103" fmla="*/ 5 h 276"/>
                <a:gd name="T104" fmla="*/ 81 w 155"/>
                <a:gd name="T105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" h="276">
                  <a:moveTo>
                    <a:pt x="81" y="1"/>
                  </a:moveTo>
                  <a:lnTo>
                    <a:pt x="81" y="1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6" y="1"/>
                  </a:lnTo>
                  <a:lnTo>
                    <a:pt x="39" y="4"/>
                  </a:lnTo>
                  <a:lnTo>
                    <a:pt x="34" y="7"/>
                  </a:lnTo>
                  <a:lnTo>
                    <a:pt x="27" y="10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5"/>
                  </a:lnTo>
                  <a:lnTo>
                    <a:pt x="8" y="36"/>
                  </a:lnTo>
                  <a:lnTo>
                    <a:pt x="4" y="50"/>
                  </a:lnTo>
                  <a:lnTo>
                    <a:pt x="2" y="65"/>
                  </a:lnTo>
                  <a:lnTo>
                    <a:pt x="0" y="81"/>
                  </a:lnTo>
                  <a:lnTo>
                    <a:pt x="0" y="98"/>
                  </a:lnTo>
                  <a:lnTo>
                    <a:pt x="2" y="114"/>
                  </a:lnTo>
                  <a:lnTo>
                    <a:pt x="4" y="131"/>
                  </a:lnTo>
                  <a:lnTo>
                    <a:pt x="11" y="163"/>
                  </a:lnTo>
                  <a:lnTo>
                    <a:pt x="19" y="188"/>
                  </a:lnTo>
                  <a:lnTo>
                    <a:pt x="19" y="188"/>
                  </a:lnTo>
                  <a:lnTo>
                    <a:pt x="26" y="204"/>
                  </a:lnTo>
                  <a:lnTo>
                    <a:pt x="34" y="220"/>
                  </a:lnTo>
                  <a:lnTo>
                    <a:pt x="44" y="237"/>
                  </a:lnTo>
                  <a:lnTo>
                    <a:pt x="57" y="253"/>
                  </a:lnTo>
                  <a:lnTo>
                    <a:pt x="63" y="259"/>
                  </a:lnTo>
                  <a:lnTo>
                    <a:pt x="71" y="265"/>
                  </a:lnTo>
                  <a:lnTo>
                    <a:pt x="78" y="269"/>
                  </a:lnTo>
                  <a:lnTo>
                    <a:pt x="86" y="273"/>
                  </a:lnTo>
                  <a:lnTo>
                    <a:pt x="94" y="276"/>
                  </a:lnTo>
                  <a:lnTo>
                    <a:pt x="103" y="276"/>
                  </a:lnTo>
                  <a:lnTo>
                    <a:pt x="112" y="274"/>
                  </a:lnTo>
                  <a:lnTo>
                    <a:pt x="121" y="270"/>
                  </a:lnTo>
                  <a:lnTo>
                    <a:pt x="121" y="270"/>
                  </a:lnTo>
                  <a:lnTo>
                    <a:pt x="132" y="264"/>
                  </a:lnTo>
                  <a:lnTo>
                    <a:pt x="140" y="256"/>
                  </a:lnTo>
                  <a:lnTo>
                    <a:pt x="146" y="249"/>
                  </a:lnTo>
                  <a:lnTo>
                    <a:pt x="151" y="240"/>
                  </a:lnTo>
                  <a:lnTo>
                    <a:pt x="154" y="231"/>
                  </a:lnTo>
                  <a:lnTo>
                    <a:pt x="155" y="220"/>
                  </a:lnTo>
                  <a:lnTo>
                    <a:pt x="155" y="210"/>
                  </a:lnTo>
                  <a:lnTo>
                    <a:pt x="154" y="200"/>
                  </a:lnTo>
                  <a:lnTo>
                    <a:pt x="149" y="178"/>
                  </a:lnTo>
                  <a:lnTo>
                    <a:pt x="142" y="155"/>
                  </a:lnTo>
                  <a:lnTo>
                    <a:pt x="139" y="133"/>
                  </a:lnTo>
                  <a:lnTo>
                    <a:pt x="136" y="122"/>
                  </a:lnTo>
                  <a:lnTo>
                    <a:pt x="136" y="112"/>
                  </a:lnTo>
                  <a:lnTo>
                    <a:pt x="136" y="112"/>
                  </a:lnTo>
                  <a:lnTo>
                    <a:pt x="135" y="110"/>
                  </a:lnTo>
                  <a:lnTo>
                    <a:pt x="134" y="109"/>
                  </a:lnTo>
                  <a:lnTo>
                    <a:pt x="128" y="108"/>
                  </a:lnTo>
                  <a:lnTo>
                    <a:pt x="123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21" y="112"/>
                  </a:lnTo>
                  <a:lnTo>
                    <a:pt x="121" y="119"/>
                  </a:lnTo>
                  <a:lnTo>
                    <a:pt x="122" y="128"/>
                  </a:lnTo>
                  <a:lnTo>
                    <a:pt x="126" y="145"/>
                  </a:lnTo>
                  <a:lnTo>
                    <a:pt x="136" y="182"/>
                  </a:lnTo>
                  <a:lnTo>
                    <a:pt x="140" y="200"/>
                  </a:lnTo>
                  <a:lnTo>
                    <a:pt x="141" y="209"/>
                  </a:lnTo>
                  <a:lnTo>
                    <a:pt x="141" y="218"/>
                  </a:lnTo>
                  <a:lnTo>
                    <a:pt x="140" y="226"/>
                  </a:lnTo>
                  <a:lnTo>
                    <a:pt x="137" y="233"/>
                  </a:lnTo>
                  <a:lnTo>
                    <a:pt x="134" y="241"/>
                  </a:lnTo>
                  <a:lnTo>
                    <a:pt x="128" y="247"/>
                  </a:lnTo>
                  <a:lnTo>
                    <a:pt x="128" y="247"/>
                  </a:lnTo>
                  <a:lnTo>
                    <a:pt x="121" y="255"/>
                  </a:lnTo>
                  <a:lnTo>
                    <a:pt x="112" y="259"/>
                  </a:lnTo>
                  <a:lnTo>
                    <a:pt x="104" y="261"/>
                  </a:lnTo>
                  <a:lnTo>
                    <a:pt x="96" y="260"/>
                  </a:lnTo>
                  <a:lnTo>
                    <a:pt x="89" y="258"/>
                  </a:lnTo>
                  <a:lnTo>
                    <a:pt x="81" y="254"/>
                  </a:lnTo>
                  <a:lnTo>
                    <a:pt x="73" y="247"/>
                  </a:lnTo>
                  <a:lnTo>
                    <a:pt x="67" y="240"/>
                  </a:lnTo>
                  <a:lnTo>
                    <a:pt x="60" y="232"/>
                  </a:lnTo>
                  <a:lnTo>
                    <a:pt x="54" y="223"/>
                  </a:lnTo>
                  <a:lnTo>
                    <a:pt x="44" y="205"/>
                  </a:lnTo>
                  <a:lnTo>
                    <a:pt x="36" y="188"/>
                  </a:lnTo>
                  <a:lnTo>
                    <a:pt x="31" y="173"/>
                  </a:lnTo>
                  <a:lnTo>
                    <a:pt x="31" y="173"/>
                  </a:lnTo>
                  <a:lnTo>
                    <a:pt x="25" y="153"/>
                  </a:lnTo>
                  <a:lnTo>
                    <a:pt x="18" y="127"/>
                  </a:lnTo>
                  <a:lnTo>
                    <a:pt x="16" y="99"/>
                  </a:lnTo>
                  <a:lnTo>
                    <a:pt x="14" y="85"/>
                  </a:lnTo>
                  <a:lnTo>
                    <a:pt x="14" y="72"/>
                  </a:lnTo>
                  <a:lnTo>
                    <a:pt x="17" y="59"/>
                  </a:lnTo>
                  <a:lnTo>
                    <a:pt x="19" y="46"/>
                  </a:lnTo>
                  <a:lnTo>
                    <a:pt x="25" y="36"/>
                  </a:lnTo>
                  <a:lnTo>
                    <a:pt x="31" y="28"/>
                  </a:lnTo>
                  <a:lnTo>
                    <a:pt x="39" y="21"/>
                  </a:lnTo>
                  <a:lnTo>
                    <a:pt x="44" y="18"/>
                  </a:lnTo>
                  <a:lnTo>
                    <a:pt x="49" y="17"/>
                  </a:lnTo>
                  <a:lnTo>
                    <a:pt x="55" y="16"/>
                  </a:lnTo>
                  <a:lnTo>
                    <a:pt x="62" y="14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80" y="16"/>
                  </a:lnTo>
                  <a:lnTo>
                    <a:pt x="82" y="14"/>
                  </a:lnTo>
                  <a:lnTo>
                    <a:pt x="85" y="13"/>
                  </a:lnTo>
                  <a:lnTo>
                    <a:pt x="86" y="10"/>
                  </a:lnTo>
                  <a:lnTo>
                    <a:pt x="86" y="7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2" name="Freeform 270">
              <a:extLst>
                <a:ext uri="{FF2B5EF4-FFF2-40B4-BE49-F238E27FC236}">
                  <a16:creationId xmlns:a16="http://schemas.microsoft.com/office/drawing/2014/main" id="{062DC36F-A53D-1AC2-076F-227977AC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3292"/>
              <a:ext cx="68" cy="141"/>
            </a:xfrm>
            <a:custGeom>
              <a:avLst/>
              <a:gdLst>
                <a:gd name="T0" fmla="*/ 92 w 136"/>
                <a:gd name="T1" fmla="*/ 15 h 282"/>
                <a:gd name="T2" fmla="*/ 82 w 136"/>
                <a:gd name="T3" fmla="*/ 5 h 282"/>
                <a:gd name="T4" fmla="*/ 69 w 136"/>
                <a:gd name="T5" fmla="*/ 0 h 282"/>
                <a:gd name="T6" fmla="*/ 56 w 136"/>
                <a:gd name="T7" fmla="*/ 1 h 282"/>
                <a:gd name="T8" fmla="*/ 44 w 136"/>
                <a:gd name="T9" fmla="*/ 6 h 282"/>
                <a:gd name="T10" fmla="*/ 21 w 136"/>
                <a:gd name="T11" fmla="*/ 24 h 282"/>
                <a:gd name="T12" fmla="*/ 5 w 136"/>
                <a:gd name="T13" fmla="*/ 47 h 282"/>
                <a:gd name="T14" fmla="*/ 3 w 136"/>
                <a:gd name="T15" fmla="*/ 58 h 282"/>
                <a:gd name="T16" fmla="*/ 0 w 136"/>
                <a:gd name="T17" fmla="*/ 82 h 282"/>
                <a:gd name="T18" fmla="*/ 3 w 136"/>
                <a:gd name="T19" fmla="*/ 118 h 282"/>
                <a:gd name="T20" fmla="*/ 5 w 136"/>
                <a:gd name="T21" fmla="*/ 140 h 282"/>
                <a:gd name="T22" fmla="*/ 17 w 136"/>
                <a:gd name="T23" fmla="*/ 186 h 282"/>
                <a:gd name="T24" fmla="*/ 30 w 136"/>
                <a:gd name="T25" fmla="*/ 219 h 282"/>
                <a:gd name="T26" fmla="*/ 35 w 136"/>
                <a:gd name="T27" fmla="*/ 229 h 282"/>
                <a:gd name="T28" fmla="*/ 50 w 136"/>
                <a:gd name="T29" fmla="*/ 250 h 282"/>
                <a:gd name="T30" fmla="*/ 69 w 136"/>
                <a:gd name="T31" fmla="*/ 269 h 282"/>
                <a:gd name="T32" fmla="*/ 86 w 136"/>
                <a:gd name="T33" fmla="*/ 279 h 282"/>
                <a:gd name="T34" fmla="*/ 97 w 136"/>
                <a:gd name="T35" fmla="*/ 282 h 282"/>
                <a:gd name="T36" fmla="*/ 110 w 136"/>
                <a:gd name="T37" fmla="*/ 281 h 282"/>
                <a:gd name="T38" fmla="*/ 117 w 136"/>
                <a:gd name="T39" fmla="*/ 279 h 282"/>
                <a:gd name="T40" fmla="*/ 127 w 136"/>
                <a:gd name="T41" fmla="*/ 270 h 282"/>
                <a:gd name="T42" fmla="*/ 133 w 136"/>
                <a:gd name="T43" fmla="*/ 256 h 282"/>
                <a:gd name="T44" fmla="*/ 136 w 136"/>
                <a:gd name="T45" fmla="*/ 241 h 282"/>
                <a:gd name="T46" fmla="*/ 136 w 136"/>
                <a:gd name="T47" fmla="*/ 227 h 282"/>
                <a:gd name="T48" fmla="*/ 131 w 136"/>
                <a:gd name="T49" fmla="*/ 202 h 282"/>
                <a:gd name="T50" fmla="*/ 122 w 136"/>
                <a:gd name="T51" fmla="*/ 167 h 282"/>
                <a:gd name="T52" fmla="*/ 123 w 136"/>
                <a:gd name="T53" fmla="*/ 144 h 282"/>
                <a:gd name="T54" fmla="*/ 128 w 136"/>
                <a:gd name="T55" fmla="*/ 131 h 282"/>
                <a:gd name="T56" fmla="*/ 128 w 136"/>
                <a:gd name="T57" fmla="*/ 128 h 282"/>
                <a:gd name="T58" fmla="*/ 127 w 136"/>
                <a:gd name="T59" fmla="*/ 122 h 282"/>
                <a:gd name="T60" fmla="*/ 122 w 136"/>
                <a:gd name="T61" fmla="*/ 119 h 282"/>
                <a:gd name="T62" fmla="*/ 117 w 136"/>
                <a:gd name="T63" fmla="*/ 120 h 282"/>
                <a:gd name="T64" fmla="*/ 114 w 136"/>
                <a:gd name="T65" fmla="*/ 123 h 282"/>
                <a:gd name="T66" fmla="*/ 106 w 136"/>
                <a:gd name="T67" fmla="*/ 145 h 282"/>
                <a:gd name="T68" fmla="*/ 106 w 136"/>
                <a:gd name="T69" fmla="*/ 165 h 282"/>
                <a:gd name="T70" fmla="*/ 110 w 136"/>
                <a:gd name="T71" fmla="*/ 187 h 282"/>
                <a:gd name="T72" fmla="*/ 117 w 136"/>
                <a:gd name="T73" fmla="*/ 209 h 282"/>
                <a:gd name="T74" fmla="*/ 121 w 136"/>
                <a:gd name="T75" fmla="*/ 233 h 282"/>
                <a:gd name="T76" fmla="*/ 118 w 136"/>
                <a:gd name="T77" fmla="*/ 252 h 282"/>
                <a:gd name="T78" fmla="*/ 113 w 136"/>
                <a:gd name="T79" fmla="*/ 263 h 282"/>
                <a:gd name="T80" fmla="*/ 106 w 136"/>
                <a:gd name="T81" fmla="*/ 267 h 282"/>
                <a:gd name="T82" fmla="*/ 101 w 136"/>
                <a:gd name="T83" fmla="*/ 268 h 282"/>
                <a:gd name="T84" fmla="*/ 91 w 136"/>
                <a:gd name="T85" fmla="*/ 265 h 282"/>
                <a:gd name="T86" fmla="*/ 80 w 136"/>
                <a:gd name="T87" fmla="*/ 258 h 282"/>
                <a:gd name="T88" fmla="*/ 63 w 136"/>
                <a:gd name="T89" fmla="*/ 241 h 282"/>
                <a:gd name="T90" fmla="*/ 54 w 136"/>
                <a:gd name="T91" fmla="*/ 229 h 282"/>
                <a:gd name="T92" fmla="*/ 39 w 136"/>
                <a:gd name="T93" fmla="*/ 202 h 282"/>
                <a:gd name="T94" fmla="*/ 28 w 136"/>
                <a:gd name="T95" fmla="*/ 174 h 282"/>
                <a:gd name="T96" fmla="*/ 19 w 136"/>
                <a:gd name="T97" fmla="*/ 129 h 282"/>
                <a:gd name="T98" fmla="*/ 18 w 136"/>
                <a:gd name="T99" fmla="*/ 113 h 282"/>
                <a:gd name="T100" fmla="*/ 18 w 136"/>
                <a:gd name="T101" fmla="*/ 64 h 282"/>
                <a:gd name="T102" fmla="*/ 21 w 136"/>
                <a:gd name="T103" fmla="*/ 53 h 282"/>
                <a:gd name="T104" fmla="*/ 31 w 136"/>
                <a:gd name="T105" fmla="*/ 33 h 282"/>
                <a:gd name="T106" fmla="*/ 40 w 136"/>
                <a:gd name="T107" fmla="*/ 26 h 282"/>
                <a:gd name="T108" fmla="*/ 54 w 136"/>
                <a:gd name="T109" fmla="*/ 18 h 282"/>
                <a:gd name="T110" fmla="*/ 65 w 136"/>
                <a:gd name="T111" fmla="*/ 17 h 282"/>
                <a:gd name="T112" fmla="*/ 74 w 136"/>
                <a:gd name="T113" fmla="*/ 19 h 282"/>
                <a:gd name="T114" fmla="*/ 78 w 136"/>
                <a:gd name="T115" fmla="*/ 24 h 282"/>
                <a:gd name="T116" fmla="*/ 83 w 136"/>
                <a:gd name="T117" fmla="*/ 27 h 282"/>
                <a:gd name="T118" fmla="*/ 90 w 136"/>
                <a:gd name="T119" fmla="*/ 26 h 282"/>
                <a:gd name="T120" fmla="*/ 92 w 136"/>
                <a:gd name="T121" fmla="*/ 22 h 282"/>
                <a:gd name="T122" fmla="*/ 92 w 136"/>
                <a:gd name="T123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282">
                  <a:moveTo>
                    <a:pt x="92" y="15"/>
                  </a:moveTo>
                  <a:lnTo>
                    <a:pt x="92" y="15"/>
                  </a:lnTo>
                  <a:lnTo>
                    <a:pt x="87" y="10"/>
                  </a:lnTo>
                  <a:lnTo>
                    <a:pt x="82" y="5"/>
                  </a:lnTo>
                  <a:lnTo>
                    <a:pt x="76" y="3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6" y="1"/>
                  </a:lnTo>
                  <a:lnTo>
                    <a:pt x="50" y="4"/>
                  </a:lnTo>
                  <a:lnTo>
                    <a:pt x="44" y="6"/>
                  </a:lnTo>
                  <a:lnTo>
                    <a:pt x="31" y="14"/>
                  </a:lnTo>
                  <a:lnTo>
                    <a:pt x="21" y="24"/>
                  </a:lnTo>
                  <a:lnTo>
                    <a:pt x="12" y="3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3" y="58"/>
                  </a:lnTo>
                  <a:lnTo>
                    <a:pt x="1" y="69"/>
                  </a:lnTo>
                  <a:lnTo>
                    <a:pt x="0" y="82"/>
                  </a:lnTo>
                  <a:lnTo>
                    <a:pt x="0" y="94"/>
                  </a:lnTo>
                  <a:lnTo>
                    <a:pt x="3" y="118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10" y="163"/>
                  </a:lnTo>
                  <a:lnTo>
                    <a:pt x="17" y="186"/>
                  </a:lnTo>
                  <a:lnTo>
                    <a:pt x="24" y="209"/>
                  </a:lnTo>
                  <a:lnTo>
                    <a:pt x="30" y="219"/>
                  </a:lnTo>
                  <a:lnTo>
                    <a:pt x="35" y="229"/>
                  </a:lnTo>
                  <a:lnTo>
                    <a:pt x="35" y="229"/>
                  </a:lnTo>
                  <a:lnTo>
                    <a:pt x="41" y="240"/>
                  </a:lnTo>
                  <a:lnTo>
                    <a:pt x="50" y="250"/>
                  </a:lnTo>
                  <a:lnTo>
                    <a:pt x="59" y="260"/>
                  </a:lnTo>
                  <a:lnTo>
                    <a:pt x="69" y="269"/>
                  </a:lnTo>
                  <a:lnTo>
                    <a:pt x="80" y="277"/>
                  </a:lnTo>
                  <a:lnTo>
                    <a:pt x="86" y="279"/>
                  </a:lnTo>
                  <a:lnTo>
                    <a:pt x="92" y="281"/>
                  </a:lnTo>
                  <a:lnTo>
                    <a:pt x="97" y="282"/>
                  </a:lnTo>
                  <a:lnTo>
                    <a:pt x="104" y="282"/>
                  </a:lnTo>
                  <a:lnTo>
                    <a:pt x="110" y="281"/>
                  </a:lnTo>
                  <a:lnTo>
                    <a:pt x="117" y="279"/>
                  </a:lnTo>
                  <a:lnTo>
                    <a:pt x="117" y="279"/>
                  </a:lnTo>
                  <a:lnTo>
                    <a:pt x="122" y="275"/>
                  </a:lnTo>
                  <a:lnTo>
                    <a:pt x="127" y="270"/>
                  </a:lnTo>
                  <a:lnTo>
                    <a:pt x="131" y="263"/>
                  </a:lnTo>
                  <a:lnTo>
                    <a:pt x="133" y="256"/>
                  </a:lnTo>
                  <a:lnTo>
                    <a:pt x="135" y="249"/>
                  </a:lnTo>
                  <a:lnTo>
                    <a:pt x="136" y="241"/>
                  </a:lnTo>
                  <a:lnTo>
                    <a:pt x="136" y="227"/>
                  </a:lnTo>
                  <a:lnTo>
                    <a:pt x="136" y="227"/>
                  </a:lnTo>
                  <a:lnTo>
                    <a:pt x="135" y="214"/>
                  </a:lnTo>
                  <a:lnTo>
                    <a:pt x="131" y="202"/>
                  </a:lnTo>
                  <a:lnTo>
                    <a:pt x="124" y="178"/>
                  </a:lnTo>
                  <a:lnTo>
                    <a:pt x="122" y="167"/>
                  </a:lnTo>
                  <a:lnTo>
                    <a:pt x="121" y="155"/>
                  </a:lnTo>
                  <a:lnTo>
                    <a:pt x="123" y="144"/>
                  </a:lnTo>
                  <a:lnTo>
                    <a:pt x="124" y="137"/>
                  </a:lnTo>
                  <a:lnTo>
                    <a:pt x="128" y="131"/>
                  </a:lnTo>
                  <a:lnTo>
                    <a:pt x="128" y="131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7" y="122"/>
                  </a:lnTo>
                  <a:lnTo>
                    <a:pt x="124" y="120"/>
                  </a:lnTo>
                  <a:lnTo>
                    <a:pt x="122" y="119"/>
                  </a:lnTo>
                  <a:lnTo>
                    <a:pt x="119" y="119"/>
                  </a:lnTo>
                  <a:lnTo>
                    <a:pt x="117" y="120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09" y="135"/>
                  </a:lnTo>
                  <a:lnTo>
                    <a:pt x="106" y="145"/>
                  </a:lnTo>
                  <a:lnTo>
                    <a:pt x="106" y="155"/>
                  </a:lnTo>
                  <a:lnTo>
                    <a:pt x="106" y="165"/>
                  </a:lnTo>
                  <a:lnTo>
                    <a:pt x="108" y="177"/>
                  </a:lnTo>
                  <a:lnTo>
                    <a:pt x="110" y="187"/>
                  </a:lnTo>
                  <a:lnTo>
                    <a:pt x="117" y="209"/>
                  </a:lnTo>
                  <a:lnTo>
                    <a:pt x="117" y="209"/>
                  </a:lnTo>
                  <a:lnTo>
                    <a:pt x="119" y="224"/>
                  </a:lnTo>
                  <a:lnTo>
                    <a:pt x="121" y="233"/>
                  </a:lnTo>
                  <a:lnTo>
                    <a:pt x="121" y="243"/>
                  </a:lnTo>
                  <a:lnTo>
                    <a:pt x="118" y="252"/>
                  </a:lnTo>
                  <a:lnTo>
                    <a:pt x="115" y="260"/>
                  </a:lnTo>
                  <a:lnTo>
                    <a:pt x="113" y="263"/>
                  </a:lnTo>
                  <a:lnTo>
                    <a:pt x="109" y="265"/>
                  </a:lnTo>
                  <a:lnTo>
                    <a:pt x="106" y="267"/>
                  </a:lnTo>
                  <a:lnTo>
                    <a:pt x="101" y="268"/>
                  </a:lnTo>
                  <a:lnTo>
                    <a:pt x="101" y="268"/>
                  </a:lnTo>
                  <a:lnTo>
                    <a:pt x="96" y="267"/>
                  </a:lnTo>
                  <a:lnTo>
                    <a:pt x="91" y="265"/>
                  </a:lnTo>
                  <a:lnTo>
                    <a:pt x="85" y="261"/>
                  </a:lnTo>
                  <a:lnTo>
                    <a:pt x="80" y="258"/>
                  </a:lnTo>
                  <a:lnTo>
                    <a:pt x="71" y="249"/>
                  </a:lnTo>
                  <a:lnTo>
                    <a:pt x="63" y="241"/>
                  </a:lnTo>
                  <a:lnTo>
                    <a:pt x="63" y="241"/>
                  </a:lnTo>
                  <a:lnTo>
                    <a:pt x="54" y="229"/>
                  </a:lnTo>
                  <a:lnTo>
                    <a:pt x="45" y="217"/>
                  </a:lnTo>
                  <a:lnTo>
                    <a:pt x="39" y="202"/>
                  </a:lnTo>
                  <a:lnTo>
                    <a:pt x="33" y="188"/>
                  </a:lnTo>
                  <a:lnTo>
                    <a:pt x="28" y="174"/>
                  </a:lnTo>
                  <a:lnTo>
                    <a:pt x="24" y="159"/>
                  </a:lnTo>
                  <a:lnTo>
                    <a:pt x="19" y="129"/>
                  </a:lnTo>
                  <a:lnTo>
                    <a:pt x="19" y="129"/>
                  </a:lnTo>
                  <a:lnTo>
                    <a:pt x="18" y="113"/>
                  </a:lnTo>
                  <a:lnTo>
                    <a:pt x="17" y="9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1" y="53"/>
                  </a:lnTo>
                  <a:lnTo>
                    <a:pt x="24" y="42"/>
                  </a:lnTo>
                  <a:lnTo>
                    <a:pt x="31" y="33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9" y="21"/>
                  </a:lnTo>
                  <a:lnTo>
                    <a:pt x="54" y="18"/>
                  </a:lnTo>
                  <a:lnTo>
                    <a:pt x="59" y="17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4" y="19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1" y="26"/>
                  </a:lnTo>
                  <a:lnTo>
                    <a:pt x="83" y="27"/>
                  </a:lnTo>
                  <a:lnTo>
                    <a:pt x="87" y="27"/>
                  </a:lnTo>
                  <a:lnTo>
                    <a:pt x="90" y="26"/>
                  </a:lnTo>
                  <a:lnTo>
                    <a:pt x="91" y="24"/>
                  </a:lnTo>
                  <a:lnTo>
                    <a:pt x="92" y="22"/>
                  </a:lnTo>
                  <a:lnTo>
                    <a:pt x="94" y="19"/>
                  </a:lnTo>
                  <a:lnTo>
                    <a:pt x="92" y="15"/>
                  </a:lnTo>
                  <a:lnTo>
                    <a:pt x="9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3" name="Freeform 271">
              <a:extLst>
                <a:ext uri="{FF2B5EF4-FFF2-40B4-BE49-F238E27FC236}">
                  <a16:creationId xmlns:a16="http://schemas.microsoft.com/office/drawing/2014/main" id="{5CF5C5B8-5D0B-8986-4F5A-1FE2A5E3C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401"/>
              <a:ext cx="1016" cy="870"/>
            </a:xfrm>
            <a:custGeom>
              <a:avLst/>
              <a:gdLst>
                <a:gd name="T0" fmla="*/ 726 w 2033"/>
                <a:gd name="T1" fmla="*/ 1 h 1739"/>
                <a:gd name="T2" fmla="*/ 500 w 2033"/>
                <a:gd name="T3" fmla="*/ 261 h 1739"/>
                <a:gd name="T4" fmla="*/ 494 w 2033"/>
                <a:gd name="T5" fmla="*/ 271 h 1739"/>
                <a:gd name="T6" fmla="*/ 484 w 2033"/>
                <a:gd name="T7" fmla="*/ 309 h 1739"/>
                <a:gd name="T8" fmla="*/ 440 w 2033"/>
                <a:gd name="T9" fmla="*/ 437 h 1739"/>
                <a:gd name="T10" fmla="*/ 138 w 2033"/>
                <a:gd name="T11" fmla="*/ 1326 h 1739"/>
                <a:gd name="T12" fmla="*/ 1 w 2033"/>
                <a:gd name="T13" fmla="*/ 1729 h 1739"/>
                <a:gd name="T14" fmla="*/ 0 w 2033"/>
                <a:gd name="T15" fmla="*/ 1732 h 1739"/>
                <a:gd name="T16" fmla="*/ 3 w 2033"/>
                <a:gd name="T17" fmla="*/ 1738 h 1739"/>
                <a:gd name="T18" fmla="*/ 11 w 2033"/>
                <a:gd name="T19" fmla="*/ 1738 h 1739"/>
                <a:gd name="T20" fmla="*/ 554 w 2033"/>
                <a:gd name="T21" fmla="*/ 1433 h 1739"/>
                <a:gd name="T22" fmla="*/ 1328 w 2033"/>
                <a:gd name="T23" fmla="*/ 999 h 1739"/>
                <a:gd name="T24" fmla="*/ 1356 w 2033"/>
                <a:gd name="T25" fmla="*/ 984 h 1739"/>
                <a:gd name="T26" fmla="*/ 1399 w 2033"/>
                <a:gd name="T27" fmla="*/ 961 h 1739"/>
                <a:gd name="T28" fmla="*/ 1423 w 2033"/>
                <a:gd name="T29" fmla="*/ 941 h 1739"/>
                <a:gd name="T30" fmla="*/ 1434 w 2033"/>
                <a:gd name="T31" fmla="*/ 930 h 1739"/>
                <a:gd name="T32" fmla="*/ 1689 w 2033"/>
                <a:gd name="T33" fmla="*/ 634 h 1739"/>
                <a:gd name="T34" fmla="*/ 2030 w 2033"/>
                <a:gd name="T35" fmla="*/ 238 h 1739"/>
                <a:gd name="T36" fmla="*/ 2033 w 2033"/>
                <a:gd name="T37" fmla="*/ 232 h 1739"/>
                <a:gd name="T38" fmla="*/ 2030 w 2033"/>
                <a:gd name="T39" fmla="*/ 227 h 1739"/>
                <a:gd name="T40" fmla="*/ 2025 w 2033"/>
                <a:gd name="T41" fmla="*/ 224 h 1739"/>
                <a:gd name="T42" fmla="*/ 2020 w 2033"/>
                <a:gd name="T43" fmla="*/ 227 h 1739"/>
                <a:gd name="T44" fmla="*/ 1519 w 2033"/>
                <a:gd name="T45" fmla="*/ 808 h 1739"/>
                <a:gd name="T46" fmla="*/ 1420 w 2033"/>
                <a:gd name="T47" fmla="*/ 921 h 1739"/>
                <a:gd name="T48" fmla="*/ 1409 w 2033"/>
                <a:gd name="T49" fmla="*/ 935 h 1739"/>
                <a:gd name="T50" fmla="*/ 1396 w 2033"/>
                <a:gd name="T51" fmla="*/ 944 h 1739"/>
                <a:gd name="T52" fmla="*/ 1162 w 2033"/>
                <a:gd name="T53" fmla="*/ 1075 h 1739"/>
                <a:gd name="T54" fmla="*/ 324 w 2033"/>
                <a:gd name="T55" fmla="*/ 1546 h 1739"/>
                <a:gd name="T56" fmla="*/ 3 w 2033"/>
                <a:gd name="T57" fmla="*/ 1725 h 1739"/>
                <a:gd name="T58" fmla="*/ 15 w 2033"/>
                <a:gd name="T59" fmla="*/ 1734 h 1739"/>
                <a:gd name="T60" fmla="*/ 220 w 2033"/>
                <a:gd name="T61" fmla="*/ 1131 h 1739"/>
                <a:gd name="T62" fmla="*/ 494 w 2033"/>
                <a:gd name="T63" fmla="*/ 325 h 1739"/>
                <a:gd name="T64" fmla="*/ 512 w 2033"/>
                <a:gd name="T65" fmla="*/ 274 h 1739"/>
                <a:gd name="T66" fmla="*/ 512 w 2033"/>
                <a:gd name="T67" fmla="*/ 270 h 1739"/>
                <a:gd name="T68" fmla="*/ 544 w 2033"/>
                <a:gd name="T69" fmla="*/ 236 h 1739"/>
                <a:gd name="T70" fmla="*/ 738 w 2033"/>
                <a:gd name="T71" fmla="*/ 13 h 1739"/>
                <a:gd name="T72" fmla="*/ 739 w 2033"/>
                <a:gd name="T73" fmla="*/ 10 h 1739"/>
                <a:gd name="T74" fmla="*/ 739 w 2033"/>
                <a:gd name="T75" fmla="*/ 4 h 1739"/>
                <a:gd name="T76" fmla="*/ 734 w 2033"/>
                <a:gd name="T77" fmla="*/ 0 h 1739"/>
                <a:gd name="T78" fmla="*/ 729 w 2033"/>
                <a:gd name="T79" fmla="*/ 0 h 1739"/>
                <a:gd name="T80" fmla="*/ 726 w 2033"/>
                <a:gd name="T81" fmla="*/ 1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3" h="1739">
                  <a:moveTo>
                    <a:pt x="726" y="1"/>
                  </a:moveTo>
                  <a:lnTo>
                    <a:pt x="726" y="1"/>
                  </a:lnTo>
                  <a:lnTo>
                    <a:pt x="500" y="261"/>
                  </a:lnTo>
                  <a:lnTo>
                    <a:pt x="500" y="261"/>
                  </a:lnTo>
                  <a:lnTo>
                    <a:pt x="498" y="265"/>
                  </a:lnTo>
                  <a:lnTo>
                    <a:pt x="494" y="271"/>
                  </a:lnTo>
                  <a:lnTo>
                    <a:pt x="490" y="284"/>
                  </a:lnTo>
                  <a:lnTo>
                    <a:pt x="484" y="309"/>
                  </a:lnTo>
                  <a:lnTo>
                    <a:pt x="484" y="309"/>
                  </a:lnTo>
                  <a:lnTo>
                    <a:pt x="440" y="437"/>
                  </a:lnTo>
                  <a:lnTo>
                    <a:pt x="440" y="437"/>
                  </a:lnTo>
                  <a:lnTo>
                    <a:pt x="138" y="1326"/>
                  </a:lnTo>
                  <a:lnTo>
                    <a:pt x="138" y="1326"/>
                  </a:lnTo>
                  <a:lnTo>
                    <a:pt x="1" y="1729"/>
                  </a:lnTo>
                  <a:lnTo>
                    <a:pt x="1" y="1729"/>
                  </a:lnTo>
                  <a:lnTo>
                    <a:pt x="0" y="1732"/>
                  </a:lnTo>
                  <a:lnTo>
                    <a:pt x="1" y="1734"/>
                  </a:lnTo>
                  <a:lnTo>
                    <a:pt x="3" y="1738"/>
                  </a:lnTo>
                  <a:lnTo>
                    <a:pt x="7" y="1739"/>
                  </a:lnTo>
                  <a:lnTo>
                    <a:pt x="11" y="1738"/>
                  </a:lnTo>
                  <a:lnTo>
                    <a:pt x="11" y="1738"/>
                  </a:lnTo>
                  <a:lnTo>
                    <a:pt x="554" y="1433"/>
                  </a:lnTo>
                  <a:lnTo>
                    <a:pt x="554" y="1433"/>
                  </a:lnTo>
                  <a:lnTo>
                    <a:pt x="1328" y="999"/>
                  </a:lnTo>
                  <a:lnTo>
                    <a:pt x="1328" y="999"/>
                  </a:lnTo>
                  <a:lnTo>
                    <a:pt x="1356" y="984"/>
                  </a:lnTo>
                  <a:lnTo>
                    <a:pt x="1385" y="968"/>
                  </a:lnTo>
                  <a:lnTo>
                    <a:pt x="1399" y="961"/>
                  </a:lnTo>
                  <a:lnTo>
                    <a:pt x="1411" y="952"/>
                  </a:lnTo>
                  <a:lnTo>
                    <a:pt x="1423" y="941"/>
                  </a:lnTo>
                  <a:lnTo>
                    <a:pt x="1434" y="930"/>
                  </a:lnTo>
                  <a:lnTo>
                    <a:pt x="1434" y="930"/>
                  </a:lnTo>
                  <a:lnTo>
                    <a:pt x="1689" y="634"/>
                  </a:lnTo>
                  <a:lnTo>
                    <a:pt x="1689" y="634"/>
                  </a:lnTo>
                  <a:lnTo>
                    <a:pt x="2030" y="238"/>
                  </a:lnTo>
                  <a:lnTo>
                    <a:pt x="2030" y="238"/>
                  </a:lnTo>
                  <a:lnTo>
                    <a:pt x="2032" y="234"/>
                  </a:lnTo>
                  <a:lnTo>
                    <a:pt x="2033" y="232"/>
                  </a:lnTo>
                  <a:lnTo>
                    <a:pt x="2032" y="229"/>
                  </a:lnTo>
                  <a:lnTo>
                    <a:pt x="2030" y="227"/>
                  </a:lnTo>
                  <a:lnTo>
                    <a:pt x="2028" y="225"/>
                  </a:lnTo>
                  <a:lnTo>
                    <a:pt x="2025" y="224"/>
                  </a:lnTo>
                  <a:lnTo>
                    <a:pt x="2023" y="225"/>
                  </a:lnTo>
                  <a:lnTo>
                    <a:pt x="2020" y="227"/>
                  </a:lnTo>
                  <a:lnTo>
                    <a:pt x="2020" y="227"/>
                  </a:lnTo>
                  <a:lnTo>
                    <a:pt x="1519" y="808"/>
                  </a:lnTo>
                  <a:lnTo>
                    <a:pt x="1519" y="808"/>
                  </a:lnTo>
                  <a:lnTo>
                    <a:pt x="1420" y="921"/>
                  </a:lnTo>
                  <a:lnTo>
                    <a:pt x="1420" y="921"/>
                  </a:lnTo>
                  <a:lnTo>
                    <a:pt x="1409" y="935"/>
                  </a:lnTo>
                  <a:lnTo>
                    <a:pt x="1404" y="939"/>
                  </a:lnTo>
                  <a:lnTo>
                    <a:pt x="1396" y="944"/>
                  </a:lnTo>
                  <a:lnTo>
                    <a:pt x="1396" y="944"/>
                  </a:lnTo>
                  <a:lnTo>
                    <a:pt x="1162" y="1075"/>
                  </a:lnTo>
                  <a:lnTo>
                    <a:pt x="1162" y="1075"/>
                  </a:lnTo>
                  <a:lnTo>
                    <a:pt x="324" y="1546"/>
                  </a:lnTo>
                  <a:lnTo>
                    <a:pt x="324" y="1546"/>
                  </a:lnTo>
                  <a:lnTo>
                    <a:pt x="3" y="1725"/>
                  </a:lnTo>
                  <a:lnTo>
                    <a:pt x="3" y="1725"/>
                  </a:lnTo>
                  <a:lnTo>
                    <a:pt x="15" y="1734"/>
                  </a:lnTo>
                  <a:lnTo>
                    <a:pt x="15" y="1734"/>
                  </a:lnTo>
                  <a:lnTo>
                    <a:pt x="220" y="1131"/>
                  </a:lnTo>
                  <a:lnTo>
                    <a:pt x="220" y="1131"/>
                  </a:lnTo>
                  <a:lnTo>
                    <a:pt x="494" y="325"/>
                  </a:lnTo>
                  <a:lnTo>
                    <a:pt x="494" y="325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12" y="270"/>
                  </a:lnTo>
                  <a:lnTo>
                    <a:pt x="512" y="270"/>
                  </a:lnTo>
                  <a:lnTo>
                    <a:pt x="544" y="236"/>
                  </a:lnTo>
                  <a:lnTo>
                    <a:pt x="544" y="236"/>
                  </a:lnTo>
                  <a:lnTo>
                    <a:pt x="738" y="13"/>
                  </a:lnTo>
                  <a:lnTo>
                    <a:pt x="738" y="13"/>
                  </a:lnTo>
                  <a:lnTo>
                    <a:pt x="739" y="10"/>
                  </a:lnTo>
                  <a:lnTo>
                    <a:pt x="739" y="6"/>
                  </a:lnTo>
                  <a:lnTo>
                    <a:pt x="739" y="4"/>
                  </a:lnTo>
                  <a:lnTo>
                    <a:pt x="736" y="1"/>
                  </a:lnTo>
                  <a:lnTo>
                    <a:pt x="734" y="0"/>
                  </a:lnTo>
                  <a:lnTo>
                    <a:pt x="731" y="0"/>
                  </a:lnTo>
                  <a:lnTo>
                    <a:pt x="729" y="0"/>
                  </a:lnTo>
                  <a:lnTo>
                    <a:pt x="726" y="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4" name="Freeform 272">
              <a:extLst>
                <a:ext uri="{FF2B5EF4-FFF2-40B4-BE49-F238E27FC236}">
                  <a16:creationId xmlns:a16="http://schemas.microsoft.com/office/drawing/2014/main" id="{3DF20B86-BE38-5ADC-9CA4-FA208620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" y="3355"/>
              <a:ext cx="59" cy="117"/>
            </a:xfrm>
            <a:custGeom>
              <a:avLst/>
              <a:gdLst>
                <a:gd name="T0" fmla="*/ 106 w 118"/>
                <a:gd name="T1" fmla="*/ 1 h 234"/>
                <a:gd name="T2" fmla="*/ 106 w 118"/>
                <a:gd name="T3" fmla="*/ 1 h 234"/>
                <a:gd name="T4" fmla="*/ 90 w 118"/>
                <a:gd name="T5" fmla="*/ 12 h 234"/>
                <a:gd name="T6" fmla="*/ 73 w 118"/>
                <a:gd name="T7" fmla="*/ 27 h 234"/>
                <a:gd name="T8" fmla="*/ 59 w 118"/>
                <a:gd name="T9" fmla="*/ 39 h 234"/>
                <a:gd name="T10" fmla="*/ 45 w 118"/>
                <a:gd name="T11" fmla="*/ 55 h 234"/>
                <a:gd name="T12" fmla="*/ 33 w 118"/>
                <a:gd name="T13" fmla="*/ 70 h 234"/>
                <a:gd name="T14" fmla="*/ 23 w 118"/>
                <a:gd name="T15" fmla="*/ 88 h 234"/>
                <a:gd name="T16" fmla="*/ 15 w 118"/>
                <a:gd name="T17" fmla="*/ 106 h 234"/>
                <a:gd name="T18" fmla="*/ 9 w 118"/>
                <a:gd name="T19" fmla="*/ 126 h 234"/>
                <a:gd name="T20" fmla="*/ 9 w 118"/>
                <a:gd name="T21" fmla="*/ 126 h 234"/>
                <a:gd name="T22" fmla="*/ 4 w 118"/>
                <a:gd name="T23" fmla="*/ 153 h 234"/>
                <a:gd name="T24" fmla="*/ 1 w 118"/>
                <a:gd name="T25" fmla="*/ 169 h 234"/>
                <a:gd name="T26" fmla="*/ 0 w 118"/>
                <a:gd name="T27" fmla="*/ 185 h 234"/>
                <a:gd name="T28" fmla="*/ 0 w 118"/>
                <a:gd name="T29" fmla="*/ 201 h 234"/>
                <a:gd name="T30" fmla="*/ 2 w 118"/>
                <a:gd name="T31" fmla="*/ 208 h 234"/>
                <a:gd name="T32" fmla="*/ 4 w 118"/>
                <a:gd name="T33" fmla="*/ 215 h 234"/>
                <a:gd name="T34" fmla="*/ 8 w 118"/>
                <a:gd name="T35" fmla="*/ 221 h 234"/>
                <a:gd name="T36" fmla="*/ 11 w 118"/>
                <a:gd name="T37" fmla="*/ 226 h 234"/>
                <a:gd name="T38" fmla="*/ 17 w 118"/>
                <a:gd name="T39" fmla="*/ 230 h 234"/>
                <a:gd name="T40" fmla="*/ 22 w 118"/>
                <a:gd name="T41" fmla="*/ 234 h 234"/>
                <a:gd name="T42" fmla="*/ 22 w 118"/>
                <a:gd name="T43" fmla="*/ 234 h 234"/>
                <a:gd name="T44" fmla="*/ 26 w 118"/>
                <a:gd name="T45" fmla="*/ 234 h 234"/>
                <a:gd name="T46" fmla="*/ 28 w 118"/>
                <a:gd name="T47" fmla="*/ 233 h 234"/>
                <a:gd name="T48" fmla="*/ 29 w 118"/>
                <a:gd name="T49" fmla="*/ 231 h 234"/>
                <a:gd name="T50" fmla="*/ 31 w 118"/>
                <a:gd name="T51" fmla="*/ 229 h 234"/>
                <a:gd name="T52" fmla="*/ 32 w 118"/>
                <a:gd name="T53" fmla="*/ 226 h 234"/>
                <a:gd name="T54" fmla="*/ 31 w 118"/>
                <a:gd name="T55" fmla="*/ 222 h 234"/>
                <a:gd name="T56" fmla="*/ 29 w 118"/>
                <a:gd name="T57" fmla="*/ 220 h 234"/>
                <a:gd name="T58" fmla="*/ 27 w 118"/>
                <a:gd name="T59" fmla="*/ 219 h 234"/>
                <a:gd name="T60" fmla="*/ 27 w 118"/>
                <a:gd name="T61" fmla="*/ 219 h 234"/>
                <a:gd name="T62" fmla="*/ 22 w 118"/>
                <a:gd name="T63" fmla="*/ 216 h 234"/>
                <a:gd name="T64" fmla="*/ 19 w 118"/>
                <a:gd name="T65" fmla="*/ 212 h 234"/>
                <a:gd name="T66" fmla="*/ 17 w 118"/>
                <a:gd name="T67" fmla="*/ 208 h 234"/>
                <a:gd name="T68" fmla="*/ 15 w 118"/>
                <a:gd name="T69" fmla="*/ 202 h 234"/>
                <a:gd name="T70" fmla="*/ 14 w 118"/>
                <a:gd name="T71" fmla="*/ 189 h 234"/>
                <a:gd name="T72" fmla="*/ 15 w 118"/>
                <a:gd name="T73" fmla="*/ 174 h 234"/>
                <a:gd name="T74" fmla="*/ 18 w 118"/>
                <a:gd name="T75" fmla="*/ 158 h 234"/>
                <a:gd name="T76" fmla="*/ 20 w 118"/>
                <a:gd name="T77" fmla="*/ 144 h 234"/>
                <a:gd name="T78" fmla="*/ 26 w 118"/>
                <a:gd name="T79" fmla="*/ 124 h 234"/>
                <a:gd name="T80" fmla="*/ 26 w 118"/>
                <a:gd name="T81" fmla="*/ 124 h 234"/>
                <a:gd name="T82" fmla="*/ 32 w 118"/>
                <a:gd name="T83" fmla="*/ 106 h 234"/>
                <a:gd name="T84" fmla="*/ 40 w 118"/>
                <a:gd name="T85" fmla="*/ 89 h 234"/>
                <a:gd name="T86" fmla="*/ 49 w 118"/>
                <a:gd name="T87" fmla="*/ 74 h 234"/>
                <a:gd name="T88" fmla="*/ 59 w 118"/>
                <a:gd name="T89" fmla="*/ 61 h 234"/>
                <a:gd name="T90" fmla="*/ 72 w 118"/>
                <a:gd name="T91" fmla="*/ 48 h 234"/>
                <a:gd name="T92" fmla="*/ 84 w 118"/>
                <a:gd name="T93" fmla="*/ 35 h 234"/>
                <a:gd name="T94" fmla="*/ 99 w 118"/>
                <a:gd name="T95" fmla="*/ 25 h 234"/>
                <a:gd name="T96" fmla="*/ 114 w 118"/>
                <a:gd name="T97" fmla="*/ 14 h 234"/>
                <a:gd name="T98" fmla="*/ 114 w 118"/>
                <a:gd name="T99" fmla="*/ 14 h 234"/>
                <a:gd name="T100" fmla="*/ 116 w 118"/>
                <a:gd name="T101" fmla="*/ 11 h 234"/>
                <a:gd name="T102" fmla="*/ 118 w 118"/>
                <a:gd name="T103" fmla="*/ 9 h 234"/>
                <a:gd name="T104" fmla="*/ 118 w 118"/>
                <a:gd name="T105" fmla="*/ 6 h 234"/>
                <a:gd name="T106" fmla="*/ 116 w 118"/>
                <a:gd name="T107" fmla="*/ 3 h 234"/>
                <a:gd name="T108" fmla="*/ 115 w 118"/>
                <a:gd name="T109" fmla="*/ 1 h 234"/>
                <a:gd name="T110" fmla="*/ 113 w 118"/>
                <a:gd name="T111" fmla="*/ 0 h 234"/>
                <a:gd name="T112" fmla="*/ 110 w 118"/>
                <a:gd name="T113" fmla="*/ 0 h 234"/>
                <a:gd name="T114" fmla="*/ 106 w 118"/>
                <a:gd name="T115" fmla="*/ 1 h 234"/>
                <a:gd name="T116" fmla="*/ 106 w 118"/>
                <a:gd name="T11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34">
                  <a:moveTo>
                    <a:pt x="106" y="1"/>
                  </a:moveTo>
                  <a:lnTo>
                    <a:pt x="106" y="1"/>
                  </a:lnTo>
                  <a:lnTo>
                    <a:pt x="90" y="12"/>
                  </a:lnTo>
                  <a:lnTo>
                    <a:pt x="73" y="27"/>
                  </a:lnTo>
                  <a:lnTo>
                    <a:pt x="59" y="39"/>
                  </a:lnTo>
                  <a:lnTo>
                    <a:pt x="45" y="55"/>
                  </a:lnTo>
                  <a:lnTo>
                    <a:pt x="33" y="70"/>
                  </a:lnTo>
                  <a:lnTo>
                    <a:pt x="23" y="88"/>
                  </a:lnTo>
                  <a:lnTo>
                    <a:pt x="15" y="106"/>
                  </a:lnTo>
                  <a:lnTo>
                    <a:pt x="9" y="126"/>
                  </a:lnTo>
                  <a:lnTo>
                    <a:pt x="9" y="126"/>
                  </a:lnTo>
                  <a:lnTo>
                    <a:pt x="4" y="153"/>
                  </a:lnTo>
                  <a:lnTo>
                    <a:pt x="1" y="169"/>
                  </a:lnTo>
                  <a:lnTo>
                    <a:pt x="0" y="185"/>
                  </a:lnTo>
                  <a:lnTo>
                    <a:pt x="0" y="201"/>
                  </a:lnTo>
                  <a:lnTo>
                    <a:pt x="2" y="208"/>
                  </a:lnTo>
                  <a:lnTo>
                    <a:pt x="4" y="215"/>
                  </a:lnTo>
                  <a:lnTo>
                    <a:pt x="8" y="221"/>
                  </a:lnTo>
                  <a:lnTo>
                    <a:pt x="11" y="226"/>
                  </a:lnTo>
                  <a:lnTo>
                    <a:pt x="17" y="23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26" y="234"/>
                  </a:lnTo>
                  <a:lnTo>
                    <a:pt x="28" y="233"/>
                  </a:lnTo>
                  <a:lnTo>
                    <a:pt x="29" y="231"/>
                  </a:lnTo>
                  <a:lnTo>
                    <a:pt x="31" y="229"/>
                  </a:lnTo>
                  <a:lnTo>
                    <a:pt x="32" y="226"/>
                  </a:lnTo>
                  <a:lnTo>
                    <a:pt x="31" y="222"/>
                  </a:lnTo>
                  <a:lnTo>
                    <a:pt x="29" y="220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22" y="216"/>
                  </a:lnTo>
                  <a:lnTo>
                    <a:pt x="19" y="212"/>
                  </a:lnTo>
                  <a:lnTo>
                    <a:pt x="17" y="208"/>
                  </a:lnTo>
                  <a:lnTo>
                    <a:pt x="15" y="202"/>
                  </a:lnTo>
                  <a:lnTo>
                    <a:pt x="14" y="189"/>
                  </a:lnTo>
                  <a:lnTo>
                    <a:pt x="15" y="174"/>
                  </a:lnTo>
                  <a:lnTo>
                    <a:pt x="18" y="158"/>
                  </a:lnTo>
                  <a:lnTo>
                    <a:pt x="20" y="144"/>
                  </a:lnTo>
                  <a:lnTo>
                    <a:pt x="26" y="124"/>
                  </a:lnTo>
                  <a:lnTo>
                    <a:pt x="26" y="124"/>
                  </a:lnTo>
                  <a:lnTo>
                    <a:pt x="32" y="106"/>
                  </a:lnTo>
                  <a:lnTo>
                    <a:pt x="40" y="89"/>
                  </a:lnTo>
                  <a:lnTo>
                    <a:pt x="49" y="74"/>
                  </a:lnTo>
                  <a:lnTo>
                    <a:pt x="59" y="61"/>
                  </a:lnTo>
                  <a:lnTo>
                    <a:pt x="72" y="48"/>
                  </a:lnTo>
                  <a:lnTo>
                    <a:pt x="84" y="35"/>
                  </a:lnTo>
                  <a:lnTo>
                    <a:pt x="99" y="25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16" y="11"/>
                  </a:lnTo>
                  <a:lnTo>
                    <a:pt x="118" y="9"/>
                  </a:lnTo>
                  <a:lnTo>
                    <a:pt x="118" y="6"/>
                  </a:lnTo>
                  <a:lnTo>
                    <a:pt x="116" y="3"/>
                  </a:lnTo>
                  <a:lnTo>
                    <a:pt x="115" y="1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5" name="Freeform 273">
              <a:extLst>
                <a:ext uri="{FF2B5EF4-FFF2-40B4-BE49-F238E27FC236}">
                  <a16:creationId xmlns:a16="http://schemas.microsoft.com/office/drawing/2014/main" id="{FFA38448-9C47-957C-395A-98BD37AAA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0"/>
              <a:ext cx="3077" cy="3333"/>
            </a:xfrm>
            <a:custGeom>
              <a:avLst/>
              <a:gdLst>
                <a:gd name="T0" fmla="*/ 2257 w 6154"/>
                <a:gd name="T1" fmla="*/ 3638 h 6666"/>
                <a:gd name="T2" fmla="*/ 4250 w 6154"/>
                <a:gd name="T3" fmla="*/ 1161 h 6666"/>
                <a:gd name="T4" fmla="*/ 4280 w 6154"/>
                <a:gd name="T5" fmla="*/ 1021 h 6666"/>
                <a:gd name="T6" fmla="*/ 4347 w 6154"/>
                <a:gd name="T7" fmla="*/ 947 h 6666"/>
                <a:gd name="T8" fmla="*/ 4589 w 6154"/>
                <a:gd name="T9" fmla="*/ 701 h 6666"/>
                <a:gd name="T10" fmla="*/ 4598 w 6154"/>
                <a:gd name="T11" fmla="*/ 597 h 6666"/>
                <a:gd name="T12" fmla="*/ 4667 w 6154"/>
                <a:gd name="T13" fmla="*/ 537 h 6666"/>
                <a:gd name="T14" fmla="*/ 4783 w 6154"/>
                <a:gd name="T15" fmla="*/ 523 h 6666"/>
                <a:gd name="T16" fmla="*/ 5167 w 6154"/>
                <a:gd name="T17" fmla="*/ 68 h 6666"/>
                <a:gd name="T18" fmla="*/ 5368 w 6154"/>
                <a:gd name="T19" fmla="*/ 19 h 6666"/>
                <a:gd name="T20" fmla="*/ 5586 w 6154"/>
                <a:gd name="T21" fmla="*/ 41 h 6666"/>
                <a:gd name="T22" fmla="*/ 5808 w 6154"/>
                <a:gd name="T23" fmla="*/ 204 h 6666"/>
                <a:gd name="T24" fmla="*/ 6072 w 6154"/>
                <a:gd name="T25" fmla="*/ 493 h 6666"/>
                <a:gd name="T26" fmla="*/ 6125 w 6154"/>
                <a:gd name="T27" fmla="*/ 649 h 6666"/>
                <a:gd name="T28" fmla="*/ 6125 w 6154"/>
                <a:gd name="T29" fmla="*/ 831 h 6666"/>
                <a:gd name="T30" fmla="*/ 5966 w 6154"/>
                <a:gd name="T31" fmla="*/ 1052 h 6666"/>
                <a:gd name="T32" fmla="*/ 5727 w 6154"/>
                <a:gd name="T33" fmla="*/ 1331 h 6666"/>
                <a:gd name="T34" fmla="*/ 5722 w 6154"/>
                <a:gd name="T35" fmla="*/ 1485 h 6666"/>
                <a:gd name="T36" fmla="*/ 5633 w 6154"/>
                <a:gd name="T37" fmla="*/ 1532 h 6666"/>
                <a:gd name="T38" fmla="*/ 5603 w 6154"/>
                <a:gd name="T39" fmla="*/ 1547 h 6666"/>
                <a:gd name="T40" fmla="*/ 5421 w 6154"/>
                <a:gd name="T41" fmla="*/ 1746 h 6666"/>
                <a:gd name="T42" fmla="*/ 5375 w 6154"/>
                <a:gd name="T43" fmla="*/ 1882 h 6666"/>
                <a:gd name="T44" fmla="*/ 5239 w 6154"/>
                <a:gd name="T45" fmla="*/ 1941 h 6666"/>
                <a:gd name="T46" fmla="*/ 5136 w 6154"/>
                <a:gd name="T47" fmla="*/ 2019 h 6666"/>
                <a:gd name="T48" fmla="*/ 2906 w 6154"/>
                <a:gd name="T49" fmla="*/ 4706 h 6666"/>
                <a:gd name="T50" fmla="*/ 2875 w 6154"/>
                <a:gd name="T51" fmla="*/ 4732 h 6666"/>
                <a:gd name="T52" fmla="*/ 2662 w 6154"/>
                <a:gd name="T53" fmla="*/ 4842 h 6666"/>
                <a:gd name="T54" fmla="*/ 2498 w 6154"/>
                <a:gd name="T55" fmla="*/ 5093 h 6666"/>
                <a:gd name="T56" fmla="*/ 2394 w 6154"/>
                <a:gd name="T57" fmla="*/ 5286 h 6666"/>
                <a:gd name="T58" fmla="*/ 1384 w 6154"/>
                <a:gd name="T59" fmla="*/ 6599 h 6666"/>
                <a:gd name="T60" fmla="*/ 1349 w 6154"/>
                <a:gd name="T61" fmla="*/ 6666 h 6666"/>
                <a:gd name="T62" fmla="*/ 2339 w 6154"/>
                <a:gd name="T63" fmla="*/ 5389 h 6666"/>
                <a:gd name="T64" fmla="*/ 2506 w 6154"/>
                <a:gd name="T65" fmla="*/ 5120 h 6666"/>
                <a:gd name="T66" fmla="*/ 2639 w 6154"/>
                <a:gd name="T67" fmla="*/ 4887 h 6666"/>
                <a:gd name="T68" fmla="*/ 2811 w 6154"/>
                <a:gd name="T69" fmla="*/ 4775 h 6666"/>
                <a:gd name="T70" fmla="*/ 2998 w 6154"/>
                <a:gd name="T71" fmla="*/ 4619 h 6666"/>
                <a:gd name="T72" fmla="*/ 5205 w 6154"/>
                <a:gd name="T73" fmla="*/ 1961 h 6666"/>
                <a:gd name="T74" fmla="*/ 5223 w 6154"/>
                <a:gd name="T75" fmla="*/ 1959 h 6666"/>
                <a:gd name="T76" fmla="*/ 5381 w 6154"/>
                <a:gd name="T77" fmla="*/ 1901 h 6666"/>
                <a:gd name="T78" fmla="*/ 5430 w 6154"/>
                <a:gd name="T79" fmla="*/ 1763 h 6666"/>
                <a:gd name="T80" fmla="*/ 5615 w 6154"/>
                <a:gd name="T81" fmla="*/ 1542 h 6666"/>
                <a:gd name="T82" fmla="*/ 5599 w 6154"/>
                <a:gd name="T83" fmla="*/ 1541 h 6666"/>
                <a:gd name="T84" fmla="*/ 5681 w 6154"/>
                <a:gd name="T85" fmla="*/ 1540 h 6666"/>
                <a:gd name="T86" fmla="*/ 5735 w 6154"/>
                <a:gd name="T87" fmla="*/ 1492 h 6666"/>
                <a:gd name="T88" fmla="*/ 5742 w 6154"/>
                <a:gd name="T89" fmla="*/ 1335 h 6666"/>
                <a:gd name="T90" fmla="*/ 5878 w 6154"/>
                <a:gd name="T91" fmla="*/ 1176 h 6666"/>
                <a:gd name="T92" fmla="*/ 6132 w 6154"/>
                <a:gd name="T93" fmla="*/ 861 h 6666"/>
                <a:gd name="T94" fmla="*/ 6146 w 6154"/>
                <a:gd name="T95" fmla="*/ 670 h 6666"/>
                <a:gd name="T96" fmla="*/ 6088 w 6154"/>
                <a:gd name="T97" fmla="*/ 488 h 6666"/>
                <a:gd name="T98" fmla="*/ 5819 w 6154"/>
                <a:gd name="T99" fmla="*/ 192 h 6666"/>
                <a:gd name="T100" fmla="*/ 5599 w 6154"/>
                <a:gd name="T101" fmla="*/ 29 h 6666"/>
                <a:gd name="T102" fmla="*/ 5377 w 6154"/>
                <a:gd name="T103" fmla="*/ 3 h 6666"/>
                <a:gd name="T104" fmla="*/ 5170 w 6154"/>
                <a:gd name="T105" fmla="*/ 50 h 6666"/>
                <a:gd name="T106" fmla="*/ 4772 w 6154"/>
                <a:gd name="T107" fmla="*/ 512 h 6666"/>
                <a:gd name="T108" fmla="*/ 4649 w 6154"/>
                <a:gd name="T109" fmla="*/ 523 h 6666"/>
                <a:gd name="T110" fmla="*/ 4587 w 6154"/>
                <a:gd name="T111" fmla="*/ 571 h 6666"/>
                <a:gd name="T112" fmla="*/ 4583 w 6154"/>
                <a:gd name="T113" fmla="*/ 687 h 6666"/>
                <a:gd name="T114" fmla="*/ 4382 w 6154"/>
                <a:gd name="T115" fmla="*/ 916 h 6666"/>
                <a:gd name="T116" fmla="*/ 4278 w 6154"/>
                <a:gd name="T117" fmla="*/ 984 h 6666"/>
                <a:gd name="T118" fmla="*/ 4246 w 6154"/>
                <a:gd name="T119" fmla="*/ 1141 h 6666"/>
                <a:gd name="T120" fmla="*/ 4205 w 6154"/>
                <a:gd name="T121" fmla="*/ 1193 h 6666"/>
                <a:gd name="T122" fmla="*/ 1626 w 6154"/>
                <a:gd name="T123" fmla="*/ 4397 h 6666"/>
                <a:gd name="T124" fmla="*/ 0 w 6154"/>
                <a:gd name="T125" fmla="*/ 6421 h 6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54" h="6666">
                  <a:moveTo>
                    <a:pt x="11" y="6429"/>
                  </a:moveTo>
                  <a:lnTo>
                    <a:pt x="11" y="6429"/>
                  </a:lnTo>
                  <a:lnTo>
                    <a:pt x="207" y="6184"/>
                  </a:lnTo>
                  <a:lnTo>
                    <a:pt x="207" y="6184"/>
                  </a:lnTo>
                  <a:lnTo>
                    <a:pt x="721" y="5547"/>
                  </a:lnTo>
                  <a:lnTo>
                    <a:pt x="721" y="5547"/>
                  </a:lnTo>
                  <a:lnTo>
                    <a:pt x="1443" y="4651"/>
                  </a:lnTo>
                  <a:lnTo>
                    <a:pt x="1443" y="4651"/>
                  </a:lnTo>
                  <a:lnTo>
                    <a:pt x="2257" y="3638"/>
                  </a:lnTo>
                  <a:lnTo>
                    <a:pt x="2257" y="3638"/>
                  </a:lnTo>
                  <a:lnTo>
                    <a:pt x="3056" y="2645"/>
                  </a:lnTo>
                  <a:lnTo>
                    <a:pt x="3056" y="2645"/>
                  </a:lnTo>
                  <a:lnTo>
                    <a:pt x="3727" y="1811"/>
                  </a:lnTo>
                  <a:lnTo>
                    <a:pt x="3727" y="1811"/>
                  </a:lnTo>
                  <a:lnTo>
                    <a:pt x="4159" y="1275"/>
                  </a:lnTo>
                  <a:lnTo>
                    <a:pt x="4159" y="1275"/>
                  </a:lnTo>
                  <a:lnTo>
                    <a:pt x="4250" y="1161"/>
                  </a:lnTo>
                  <a:lnTo>
                    <a:pt x="4250" y="1161"/>
                  </a:lnTo>
                  <a:lnTo>
                    <a:pt x="4255" y="1154"/>
                  </a:lnTo>
                  <a:lnTo>
                    <a:pt x="4259" y="1149"/>
                  </a:lnTo>
                  <a:lnTo>
                    <a:pt x="4261" y="1143"/>
                  </a:lnTo>
                  <a:lnTo>
                    <a:pt x="4262" y="1134"/>
                  </a:lnTo>
                  <a:lnTo>
                    <a:pt x="4262" y="1134"/>
                  </a:lnTo>
                  <a:lnTo>
                    <a:pt x="4265" y="1096"/>
                  </a:lnTo>
                  <a:lnTo>
                    <a:pt x="4271" y="1058"/>
                  </a:lnTo>
                  <a:lnTo>
                    <a:pt x="4275" y="1040"/>
                  </a:lnTo>
                  <a:lnTo>
                    <a:pt x="4280" y="1021"/>
                  </a:lnTo>
                  <a:lnTo>
                    <a:pt x="4286" y="1003"/>
                  </a:lnTo>
                  <a:lnTo>
                    <a:pt x="4293" y="986"/>
                  </a:lnTo>
                  <a:lnTo>
                    <a:pt x="4293" y="986"/>
                  </a:lnTo>
                  <a:lnTo>
                    <a:pt x="4297" y="979"/>
                  </a:lnTo>
                  <a:lnTo>
                    <a:pt x="4302" y="972"/>
                  </a:lnTo>
                  <a:lnTo>
                    <a:pt x="4309" y="967"/>
                  </a:lnTo>
                  <a:lnTo>
                    <a:pt x="4315" y="962"/>
                  </a:lnTo>
                  <a:lnTo>
                    <a:pt x="4330" y="954"/>
                  </a:lnTo>
                  <a:lnTo>
                    <a:pt x="4347" y="947"/>
                  </a:lnTo>
                  <a:lnTo>
                    <a:pt x="4364" y="940"/>
                  </a:lnTo>
                  <a:lnTo>
                    <a:pt x="4380" y="934"/>
                  </a:lnTo>
                  <a:lnTo>
                    <a:pt x="4396" y="925"/>
                  </a:lnTo>
                  <a:lnTo>
                    <a:pt x="4402" y="920"/>
                  </a:lnTo>
                  <a:lnTo>
                    <a:pt x="4407" y="913"/>
                  </a:lnTo>
                  <a:lnTo>
                    <a:pt x="4407" y="913"/>
                  </a:lnTo>
                  <a:lnTo>
                    <a:pt x="4578" y="715"/>
                  </a:lnTo>
                  <a:lnTo>
                    <a:pt x="4578" y="715"/>
                  </a:lnTo>
                  <a:lnTo>
                    <a:pt x="4589" y="701"/>
                  </a:lnTo>
                  <a:lnTo>
                    <a:pt x="4592" y="696"/>
                  </a:lnTo>
                  <a:lnTo>
                    <a:pt x="4594" y="690"/>
                  </a:lnTo>
                  <a:lnTo>
                    <a:pt x="4596" y="684"/>
                  </a:lnTo>
                  <a:lnTo>
                    <a:pt x="4597" y="678"/>
                  </a:lnTo>
                  <a:lnTo>
                    <a:pt x="4597" y="660"/>
                  </a:lnTo>
                  <a:lnTo>
                    <a:pt x="4597" y="660"/>
                  </a:lnTo>
                  <a:lnTo>
                    <a:pt x="4596" y="638"/>
                  </a:lnTo>
                  <a:lnTo>
                    <a:pt x="4597" y="617"/>
                  </a:lnTo>
                  <a:lnTo>
                    <a:pt x="4598" y="597"/>
                  </a:lnTo>
                  <a:lnTo>
                    <a:pt x="4602" y="576"/>
                  </a:lnTo>
                  <a:lnTo>
                    <a:pt x="4602" y="576"/>
                  </a:lnTo>
                  <a:lnTo>
                    <a:pt x="4606" y="566"/>
                  </a:lnTo>
                  <a:lnTo>
                    <a:pt x="4611" y="557"/>
                  </a:lnTo>
                  <a:lnTo>
                    <a:pt x="4619" y="551"/>
                  </a:lnTo>
                  <a:lnTo>
                    <a:pt x="4626" y="547"/>
                  </a:lnTo>
                  <a:lnTo>
                    <a:pt x="4637" y="543"/>
                  </a:lnTo>
                  <a:lnTo>
                    <a:pt x="4647" y="541"/>
                  </a:lnTo>
                  <a:lnTo>
                    <a:pt x="4667" y="537"/>
                  </a:lnTo>
                  <a:lnTo>
                    <a:pt x="4667" y="537"/>
                  </a:lnTo>
                  <a:lnTo>
                    <a:pt x="4689" y="534"/>
                  </a:lnTo>
                  <a:lnTo>
                    <a:pt x="4711" y="530"/>
                  </a:lnTo>
                  <a:lnTo>
                    <a:pt x="4754" y="526"/>
                  </a:lnTo>
                  <a:lnTo>
                    <a:pt x="4754" y="526"/>
                  </a:lnTo>
                  <a:lnTo>
                    <a:pt x="4769" y="526"/>
                  </a:lnTo>
                  <a:lnTo>
                    <a:pt x="4778" y="525"/>
                  </a:lnTo>
                  <a:lnTo>
                    <a:pt x="4780" y="524"/>
                  </a:lnTo>
                  <a:lnTo>
                    <a:pt x="4783" y="523"/>
                  </a:lnTo>
                  <a:lnTo>
                    <a:pt x="4783" y="523"/>
                  </a:lnTo>
                  <a:lnTo>
                    <a:pt x="4822" y="477"/>
                  </a:lnTo>
                  <a:lnTo>
                    <a:pt x="4822" y="477"/>
                  </a:lnTo>
                  <a:lnTo>
                    <a:pt x="5013" y="250"/>
                  </a:lnTo>
                  <a:lnTo>
                    <a:pt x="5013" y="250"/>
                  </a:lnTo>
                  <a:lnTo>
                    <a:pt x="5162" y="73"/>
                  </a:lnTo>
                  <a:lnTo>
                    <a:pt x="5162" y="73"/>
                  </a:lnTo>
                  <a:lnTo>
                    <a:pt x="5166" y="68"/>
                  </a:lnTo>
                  <a:lnTo>
                    <a:pt x="5167" y="68"/>
                  </a:lnTo>
                  <a:lnTo>
                    <a:pt x="5167" y="68"/>
                  </a:lnTo>
                  <a:lnTo>
                    <a:pt x="5186" y="60"/>
                  </a:lnTo>
                  <a:lnTo>
                    <a:pt x="5205" y="54"/>
                  </a:lnTo>
                  <a:lnTo>
                    <a:pt x="5205" y="54"/>
                  </a:lnTo>
                  <a:lnTo>
                    <a:pt x="5245" y="42"/>
                  </a:lnTo>
                  <a:lnTo>
                    <a:pt x="5286" y="32"/>
                  </a:lnTo>
                  <a:lnTo>
                    <a:pt x="5327" y="24"/>
                  </a:lnTo>
                  <a:lnTo>
                    <a:pt x="5368" y="19"/>
                  </a:lnTo>
                  <a:lnTo>
                    <a:pt x="5368" y="19"/>
                  </a:lnTo>
                  <a:lnTo>
                    <a:pt x="5396" y="17"/>
                  </a:lnTo>
                  <a:lnTo>
                    <a:pt x="5423" y="15"/>
                  </a:lnTo>
                  <a:lnTo>
                    <a:pt x="5451" y="17"/>
                  </a:lnTo>
                  <a:lnTo>
                    <a:pt x="5478" y="18"/>
                  </a:lnTo>
                  <a:lnTo>
                    <a:pt x="5505" y="22"/>
                  </a:lnTo>
                  <a:lnTo>
                    <a:pt x="5533" y="27"/>
                  </a:lnTo>
                  <a:lnTo>
                    <a:pt x="5560" y="33"/>
                  </a:lnTo>
                  <a:lnTo>
                    <a:pt x="5586" y="41"/>
                  </a:lnTo>
                  <a:lnTo>
                    <a:pt x="5586" y="41"/>
                  </a:lnTo>
                  <a:lnTo>
                    <a:pt x="5603" y="47"/>
                  </a:lnTo>
                  <a:lnTo>
                    <a:pt x="5618" y="55"/>
                  </a:lnTo>
                  <a:lnTo>
                    <a:pt x="5633" y="63"/>
                  </a:lnTo>
                  <a:lnTo>
                    <a:pt x="5649" y="70"/>
                  </a:lnTo>
                  <a:lnTo>
                    <a:pt x="5677" y="90"/>
                  </a:lnTo>
                  <a:lnTo>
                    <a:pt x="5705" y="111"/>
                  </a:lnTo>
                  <a:lnTo>
                    <a:pt x="5732" y="133"/>
                  </a:lnTo>
                  <a:lnTo>
                    <a:pt x="5758" y="156"/>
                  </a:lnTo>
                  <a:lnTo>
                    <a:pt x="5808" y="204"/>
                  </a:lnTo>
                  <a:lnTo>
                    <a:pt x="5808" y="204"/>
                  </a:lnTo>
                  <a:lnTo>
                    <a:pt x="5842" y="238"/>
                  </a:lnTo>
                  <a:lnTo>
                    <a:pt x="5877" y="273"/>
                  </a:lnTo>
                  <a:lnTo>
                    <a:pt x="5911" y="307"/>
                  </a:lnTo>
                  <a:lnTo>
                    <a:pt x="5945" y="343"/>
                  </a:lnTo>
                  <a:lnTo>
                    <a:pt x="5978" y="380"/>
                  </a:lnTo>
                  <a:lnTo>
                    <a:pt x="6010" y="418"/>
                  </a:lnTo>
                  <a:lnTo>
                    <a:pt x="6041" y="455"/>
                  </a:lnTo>
                  <a:lnTo>
                    <a:pt x="6072" y="493"/>
                  </a:lnTo>
                  <a:lnTo>
                    <a:pt x="6072" y="493"/>
                  </a:lnTo>
                  <a:lnTo>
                    <a:pt x="6075" y="498"/>
                  </a:lnTo>
                  <a:lnTo>
                    <a:pt x="6079" y="506"/>
                  </a:lnTo>
                  <a:lnTo>
                    <a:pt x="6087" y="523"/>
                  </a:lnTo>
                  <a:lnTo>
                    <a:pt x="6100" y="557"/>
                  </a:lnTo>
                  <a:lnTo>
                    <a:pt x="6100" y="557"/>
                  </a:lnTo>
                  <a:lnTo>
                    <a:pt x="6114" y="603"/>
                  </a:lnTo>
                  <a:lnTo>
                    <a:pt x="6120" y="626"/>
                  </a:lnTo>
                  <a:lnTo>
                    <a:pt x="6125" y="649"/>
                  </a:lnTo>
                  <a:lnTo>
                    <a:pt x="6130" y="672"/>
                  </a:lnTo>
                  <a:lnTo>
                    <a:pt x="6134" y="696"/>
                  </a:lnTo>
                  <a:lnTo>
                    <a:pt x="6137" y="720"/>
                  </a:lnTo>
                  <a:lnTo>
                    <a:pt x="6138" y="743"/>
                  </a:lnTo>
                  <a:lnTo>
                    <a:pt x="6138" y="743"/>
                  </a:lnTo>
                  <a:lnTo>
                    <a:pt x="6138" y="767"/>
                  </a:lnTo>
                  <a:lnTo>
                    <a:pt x="6136" y="789"/>
                  </a:lnTo>
                  <a:lnTo>
                    <a:pt x="6132" y="811"/>
                  </a:lnTo>
                  <a:lnTo>
                    <a:pt x="6125" y="831"/>
                  </a:lnTo>
                  <a:lnTo>
                    <a:pt x="6118" y="852"/>
                  </a:lnTo>
                  <a:lnTo>
                    <a:pt x="6107" y="871"/>
                  </a:lnTo>
                  <a:lnTo>
                    <a:pt x="6096" y="890"/>
                  </a:lnTo>
                  <a:lnTo>
                    <a:pt x="6082" y="909"/>
                  </a:lnTo>
                  <a:lnTo>
                    <a:pt x="6082" y="909"/>
                  </a:lnTo>
                  <a:lnTo>
                    <a:pt x="6054" y="945"/>
                  </a:lnTo>
                  <a:lnTo>
                    <a:pt x="6025" y="981"/>
                  </a:lnTo>
                  <a:lnTo>
                    <a:pt x="5966" y="1052"/>
                  </a:lnTo>
                  <a:lnTo>
                    <a:pt x="5966" y="1052"/>
                  </a:lnTo>
                  <a:lnTo>
                    <a:pt x="5911" y="1114"/>
                  </a:lnTo>
                  <a:lnTo>
                    <a:pt x="5858" y="1177"/>
                  </a:lnTo>
                  <a:lnTo>
                    <a:pt x="5746" y="1301"/>
                  </a:lnTo>
                  <a:lnTo>
                    <a:pt x="5746" y="1301"/>
                  </a:lnTo>
                  <a:lnTo>
                    <a:pt x="5736" y="1312"/>
                  </a:lnTo>
                  <a:lnTo>
                    <a:pt x="5732" y="1317"/>
                  </a:lnTo>
                  <a:lnTo>
                    <a:pt x="5729" y="1321"/>
                  </a:lnTo>
                  <a:lnTo>
                    <a:pt x="5728" y="1326"/>
                  </a:lnTo>
                  <a:lnTo>
                    <a:pt x="5727" y="1331"/>
                  </a:lnTo>
                  <a:lnTo>
                    <a:pt x="5728" y="1346"/>
                  </a:lnTo>
                  <a:lnTo>
                    <a:pt x="5728" y="1346"/>
                  </a:lnTo>
                  <a:lnTo>
                    <a:pt x="5732" y="1373"/>
                  </a:lnTo>
                  <a:lnTo>
                    <a:pt x="5733" y="1401"/>
                  </a:lnTo>
                  <a:lnTo>
                    <a:pt x="5733" y="1431"/>
                  </a:lnTo>
                  <a:lnTo>
                    <a:pt x="5732" y="1445"/>
                  </a:lnTo>
                  <a:lnTo>
                    <a:pt x="5729" y="1459"/>
                  </a:lnTo>
                  <a:lnTo>
                    <a:pt x="5726" y="1472"/>
                  </a:lnTo>
                  <a:lnTo>
                    <a:pt x="5722" y="1485"/>
                  </a:lnTo>
                  <a:lnTo>
                    <a:pt x="5715" y="1496"/>
                  </a:lnTo>
                  <a:lnTo>
                    <a:pt x="5708" y="1506"/>
                  </a:lnTo>
                  <a:lnTo>
                    <a:pt x="5697" y="1515"/>
                  </a:lnTo>
                  <a:lnTo>
                    <a:pt x="5686" y="1523"/>
                  </a:lnTo>
                  <a:lnTo>
                    <a:pt x="5673" y="1528"/>
                  </a:lnTo>
                  <a:lnTo>
                    <a:pt x="5658" y="1531"/>
                  </a:lnTo>
                  <a:lnTo>
                    <a:pt x="5658" y="1531"/>
                  </a:lnTo>
                  <a:lnTo>
                    <a:pt x="5646" y="1532"/>
                  </a:lnTo>
                  <a:lnTo>
                    <a:pt x="5633" y="1532"/>
                  </a:lnTo>
                  <a:lnTo>
                    <a:pt x="5606" y="1532"/>
                  </a:lnTo>
                  <a:lnTo>
                    <a:pt x="5606" y="1532"/>
                  </a:lnTo>
                  <a:lnTo>
                    <a:pt x="5603" y="1533"/>
                  </a:lnTo>
                  <a:lnTo>
                    <a:pt x="5601" y="1535"/>
                  </a:lnTo>
                  <a:lnTo>
                    <a:pt x="5599" y="1537"/>
                  </a:lnTo>
                  <a:lnTo>
                    <a:pt x="5599" y="1541"/>
                  </a:lnTo>
                  <a:lnTo>
                    <a:pt x="5599" y="1544"/>
                  </a:lnTo>
                  <a:lnTo>
                    <a:pt x="5601" y="1546"/>
                  </a:lnTo>
                  <a:lnTo>
                    <a:pt x="5603" y="1547"/>
                  </a:lnTo>
                  <a:lnTo>
                    <a:pt x="5606" y="1549"/>
                  </a:lnTo>
                  <a:lnTo>
                    <a:pt x="5608" y="1549"/>
                  </a:lnTo>
                  <a:lnTo>
                    <a:pt x="5608" y="1549"/>
                  </a:lnTo>
                  <a:lnTo>
                    <a:pt x="5603" y="1535"/>
                  </a:lnTo>
                  <a:lnTo>
                    <a:pt x="5603" y="1535"/>
                  </a:lnTo>
                  <a:lnTo>
                    <a:pt x="5441" y="1720"/>
                  </a:lnTo>
                  <a:lnTo>
                    <a:pt x="5441" y="1720"/>
                  </a:lnTo>
                  <a:lnTo>
                    <a:pt x="5428" y="1734"/>
                  </a:lnTo>
                  <a:lnTo>
                    <a:pt x="5421" y="1746"/>
                  </a:lnTo>
                  <a:lnTo>
                    <a:pt x="5416" y="1760"/>
                  </a:lnTo>
                  <a:lnTo>
                    <a:pt x="5410" y="1778"/>
                  </a:lnTo>
                  <a:lnTo>
                    <a:pt x="5410" y="1778"/>
                  </a:lnTo>
                  <a:lnTo>
                    <a:pt x="5401" y="1819"/>
                  </a:lnTo>
                  <a:lnTo>
                    <a:pt x="5395" y="1839"/>
                  </a:lnTo>
                  <a:lnTo>
                    <a:pt x="5389" y="1859"/>
                  </a:lnTo>
                  <a:lnTo>
                    <a:pt x="5389" y="1859"/>
                  </a:lnTo>
                  <a:lnTo>
                    <a:pt x="5382" y="1871"/>
                  </a:lnTo>
                  <a:lnTo>
                    <a:pt x="5375" y="1882"/>
                  </a:lnTo>
                  <a:lnTo>
                    <a:pt x="5366" y="1892"/>
                  </a:lnTo>
                  <a:lnTo>
                    <a:pt x="5355" y="1900"/>
                  </a:lnTo>
                  <a:lnTo>
                    <a:pt x="5345" y="1906"/>
                  </a:lnTo>
                  <a:lnTo>
                    <a:pt x="5332" y="1912"/>
                  </a:lnTo>
                  <a:lnTo>
                    <a:pt x="5308" y="1923"/>
                  </a:lnTo>
                  <a:lnTo>
                    <a:pt x="5308" y="1923"/>
                  </a:lnTo>
                  <a:lnTo>
                    <a:pt x="5285" y="1930"/>
                  </a:lnTo>
                  <a:lnTo>
                    <a:pt x="5262" y="1937"/>
                  </a:lnTo>
                  <a:lnTo>
                    <a:pt x="5239" y="1941"/>
                  </a:lnTo>
                  <a:lnTo>
                    <a:pt x="5216" y="1943"/>
                  </a:lnTo>
                  <a:lnTo>
                    <a:pt x="5216" y="1943"/>
                  </a:lnTo>
                  <a:lnTo>
                    <a:pt x="5207" y="1942"/>
                  </a:lnTo>
                  <a:lnTo>
                    <a:pt x="5202" y="1943"/>
                  </a:lnTo>
                  <a:lnTo>
                    <a:pt x="5198" y="1946"/>
                  </a:lnTo>
                  <a:lnTo>
                    <a:pt x="5198" y="1946"/>
                  </a:lnTo>
                  <a:lnTo>
                    <a:pt x="5189" y="1956"/>
                  </a:lnTo>
                  <a:lnTo>
                    <a:pt x="5189" y="1956"/>
                  </a:lnTo>
                  <a:lnTo>
                    <a:pt x="5136" y="2019"/>
                  </a:lnTo>
                  <a:lnTo>
                    <a:pt x="5136" y="2019"/>
                  </a:lnTo>
                  <a:lnTo>
                    <a:pt x="4578" y="2693"/>
                  </a:lnTo>
                  <a:lnTo>
                    <a:pt x="4578" y="2693"/>
                  </a:lnTo>
                  <a:lnTo>
                    <a:pt x="3756" y="3681"/>
                  </a:lnTo>
                  <a:lnTo>
                    <a:pt x="3756" y="3681"/>
                  </a:lnTo>
                  <a:lnTo>
                    <a:pt x="3072" y="4505"/>
                  </a:lnTo>
                  <a:lnTo>
                    <a:pt x="3072" y="4505"/>
                  </a:lnTo>
                  <a:lnTo>
                    <a:pt x="2906" y="4706"/>
                  </a:lnTo>
                  <a:lnTo>
                    <a:pt x="2906" y="4706"/>
                  </a:lnTo>
                  <a:lnTo>
                    <a:pt x="2890" y="4724"/>
                  </a:lnTo>
                  <a:lnTo>
                    <a:pt x="2890" y="4724"/>
                  </a:lnTo>
                  <a:lnTo>
                    <a:pt x="2888" y="4728"/>
                  </a:lnTo>
                  <a:lnTo>
                    <a:pt x="2888" y="4728"/>
                  </a:lnTo>
                  <a:lnTo>
                    <a:pt x="2888" y="4728"/>
                  </a:lnTo>
                  <a:lnTo>
                    <a:pt x="2890" y="4727"/>
                  </a:lnTo>
                  <a:lnTo>
                    <a:pt x="2890" y="4727"/>
                  </a:lnTo>
                  <a:lnTo>
                    <a:pt x="2875" y="4732"/>
                  </a:lnTo>
                  <a:lnTo>
                    <a:pt x="2875" y="4732"/>
                  </a:lnTo>
                  <a:lnTo>
                    <a:pt x="2838" y="4747"/>
                  </a:lnTo>
                  <a:lnTo>
                    <a:pt x="2799" y="4763"/>
                  </a:lnTo>
                  <a:lnTo>
                    <a:pt x="2762" y="4781"/>
                  </a:lnTo>
                  <a:lnTo>
                    <a:pt x="2726" y="4798"/>
                  </a:lnTo>
                  <a:lnTo>
                    <a:pt x="2726" y="4798"/>
                  </a:lnTo>
                  <a:lnTo>
                    <a:pt x="2708" y="4809"/>
                  </a:lnTo>
                  <a:lnTo>
                    <a:pt x="2692" y="4819"/>
                  </a:lnTo>
                  <a:lnTo>
                    <a:pt x="2676" y="4830"/>
                  </a:lnTo>
                  <a:lnTo>
                    <a:pt x="2662" y="4842"/>
                  </a:lnTo>
                  <a:lnTo>
                    <a:pt x="2648" y="4855"/>
                  </a:lnTo>
                  <a:lnTo>
                    <a:pt x="2635" y="4869"/>
                  </a:lnTo>
                  <a:lnTo>
                    <a:pt x="2623" y="4884"/>
                  </a:lnTo>
                  <a:lnTo>
                    <a:pt x="2611" y="4900"/>
                  </a:lnTo>
                  <a:lnTo>
                    <a:pt x="2611" y="4900"/>
                  </a:lnTo>
                  <a:lnTo>
                    <a:pt x="2580" y="4947"/>
                  </a:lnTo>
                  <a:lnTo>
                    <a:pt x="2551" y="4994"/>
                  </a:lnTo>
                  <a:lnTo>
                    <a:pt x="2524" y="5043"/>
                  </a:lnTo>
                  <a:lnTo>
                    <a:pt x="2498" y="5093"/>
                  </a:lnTo>
                  <a:lnTo>
                    <a:pt x="2498" y="5093"/>
                  </a:lnTo>
                  <a:lnTo>
                    <a:pt x="2484" y="5124"/>
                  </a:lnTo>
                  <a:lnTo>
                    <a:pt x="2471" y="5155"/>
                  </a:lnTo>
                  <a:lnTo>
                    <a:pt x="2457" y="5185"/>
                  </a:lnTo>
                  <a:lnTo>
                    <a:pt x="2450" y="5201"/>
                  </a:lnTo>
                  <a:lnTo>
                    <a:pt x="2441" y="5215"/>
                  </a:lnTo>
                  <a:lnTo>
                    <a:pt x="2441" y="5215"/>
                  </a:lnTo>
                  <a:lnTo>
                    <a:pt x="2418" y="5251"/>
                  </a:lnTo>
                  <a:lnTo>
                    <a:pt x="2394" y="5286"/>
                  </a:lnTo>
                  <a:lnTo>
                    <a:pt x="2369" y="5321"/>
                  </a:lnTo>
                  <a:lnTo>
                    <a:pt x="2343" y="5356"/>
                  </a:lnTo>
                  <a:lnTo>
                    <a:pt x="2292" y="5424"/>
                  </a:lnTo>
                  <a:lnTo>
                    <a:pt x="2238" y="5491"/>
                  </a:lnTo>
                  <a:lnTo>
                    <a:pt x="2238" y="5491"/>
                  </a:lnTo>
                  <a:lnTo>
                    <a:pt x="2156" y="5598"/>
                  </a:lnTo>
                  <a:lnTo>
                    <a:pt x="2073" y="5704"/>
                  </a:lnTo>
                  <a:lnTo>
                    <a:pt x="2073" y="5704"/>
                  </a:lnTo>
                  <a:lnTo>
                    <a:pt x="1384" y="6599"/>
                  </a:lnTo>
                  <a:lnTo>
                    <a:pt x="1384" y="6599"/>
                  </a:lnTo>
                  <a:lnTo>
                    <a:pt x="1340" y="6655"/>
                  </a:lnTo>
                  <a:lnTo>
                    <a:pt x="1340" y="6655"/>
                  </a:lnTo>
                  <a:lnTo>
                    <a:pt x="1339" y="6657"/>
                  </a:lnTo>
                  <a:lnTo>
                    <a:pt x="1339" y="6660"/>
                  </a:lnTo>
                  <a:lnTo>
                    <a:pt x="1340" y="6662"/>
                  </a:lnTo>
                  <a:lnTo>
                    <a:pt x="1343" y="6665"/>
                  </a:lnTo>
                  <a:lnTo>
                    <a:pt x="1345" y="6665"/>
                  </a:lnTo>
                  <a:lnTo>
                    <a:pt x="1349" y="6666"/>
                  </a:lnTo>
                  <a:lnTo>
                    <a:pt x="1352" y="6665"/>
                  </a:lnTo>
                  <a:lnTo>
                    <a:pt x="1354" y="6662"/>
                  </a:lnTo>
                  <a:lnTo>
                    <a:pt x="1354" y="6662"/>
                  </a:lnTo>
                  <a:lnTo>
                    <a:pt x="1942" y="5899"/>
                  </a:lnTo>
                  <a:lnTo>
                    <a:pt x="1942" y="5899"/>
                  </a:lnTo>
                  <a:lnTo>
                    <a:pt x="2195" y="5571"/>
                  </a:lnTo>
                  <a:lnTo>
                    <a:pt x="2195" y="5571"/>
                  </a:lnTo>
                  <a:lnTo>
                    <a:pt x="2265" y="5481"/>
                  </a:lnTo>
                  <a:lnTo>
                    <a:pt x="2339" y="5389"/>
                  </a:lnTo>
                  <a:lnTo>
                    <a:pt x="2375" y="5340"/>
                  </a:lnTo>
                  <a:lnTo>
                    <a:pt x="2410" y="5292"/>
                  </a:lnTo>
                  <a:lnTo>
                    <a:pt x="2443" y="5243"/>
                  </a:lnTo>
                  <a:lnTo>
                    <a:pt x="2459" y="5217"/>
                  </a:lnTo>
                  <a:lnTo>
                    <a:pt x="2473" y="5193"/>
                  </a:lnTo>
                  <a:lnTo>
                    <a:pt x="2473" y="5193"/>
                  </a:lnTo>
                  <a:lnTo>
                    <a:pt x="2482" y="5175"/>
                  </a:lnTo>
                  <a:lnTo>
                    <a:pt x="2491" y="5156"/>
                  </a:lnTo>
                  <a:lnTo>
                    <a:pt x="2506" y="5120"/>
                  </a:lnTo>
                  <a:lnTo>
                    <a:pt x="2523" y="5082"/>
                  </a:lnTo>
                  <a:lnTo>
                    <a:pt x="2530" y="5064"/>
                  </a:lnTo>
                  <a:lnTo>
                    <a:pt x="2541" y="5046"/>
                  </a:lnTo>
                  <a:lnTo>
                    <a:pt x="2541" y="5046"/>
                  </a:lnTo>
                  <a:lnTo>
                    <a:pt x="2566" y="5000"/>
                  </a:lnTo>
                  <a:lnTo>
                    <a:pt x="2593" y="4952"/>
                  </a:lnTo>
                  <a:lnTo>
                    <a:pt x="2608" y="4930"/>
                  </a:lnTo>
                  <a:lnTo>
                    <a:pt x="2624" y="4909"/>
                  </a:lnTo>
                  <a:lnTo>
                    <a:pt x="2639" y="4887"/>
                  </a:lnTo>
                  <a:lnTo>
                    <a:pt x="2656" y="4866"/>
                  </a:lnTo>
                  <a:lnTo>
                    <a:pt x="2656" y="4866"/>
                  </a:lnTo>
                  <a:lnTo>
                    <a:pt x="2671" y="4851"/>
                  </a:lnTo>
                  <a:lnTo>
                    <a:pt x="2689" y="4837"/>
                  </a:lnTo>
                  <a:lnTo>
                    <a:pt x="2708" y="4824"/>
                  </a:lnTo>
                  <a:lnTo>
                    <a:pt x="2729" y="4813"/>
                  </a:lnTo>
                  <a:lnTo>
                    <a:pt x="2749" y="4802"/>
                  </a:lnTo>
                  <a:lnTo>
                    <a:pt x="2770" y="4793"/>
                  </a:lnTo>
                  <a:lnTo>
                    <a:pt x="2811" y="4775"/>
                  </a:lnTo>
                  <a:lnTo>
                    <a:pt x="2811" y="4775"/>
                  </a:lnTo>
                  <a:lnTo>
                    <a:pt x="2844" y="4760"/>
                  </a:lnTo>
                  <a:lnTo>
                    <a:pt x="2880" y="4747"/>
                  </a:lnTo>
                  <a:lnTo>
                    <a:pt x="2880" y="4747"/>
                  </a:lnTo>
                  <a:lnTo>
                    <a:pt x="2889" y="4743"/>
                  </a:lnTo>
                  <a:lnTo>
                    <a:pt x="2894" y="4742"/>
                  </a:lnTo>
                  <a:lnTo>
                    <a:pt x="2898" y="4740"/>
                  </a:lnTo>
                  <a:lnTo>
                    <a:pt x="2898" y="4740"/>
                  </a:lnTo>
                  <a:lnTo>
                    <a:pt x="2998" y="4619"/>
                  </a:lnTo>
                  <a:lnTo>
                    <a:pt x="2998" y="4619"/>
                  </a:lnTo>
                  <a:lnTo>
                    <a:pt x="3606" y="3885"/>
                  </a:lnTo>
                  <a:lnTo>
                    <a:pt x="3606" y="3885"/>
                  </a:lnTo>
                  <a:lnTo>
                    <a:pt x="4433" y="2891"/>
                  </a:lnTo>
                  <a:lnTo>
                    <a:pt x="4433" y="2891"/>
                  </a:lnTo>
                  <a:lnTo>
                    <a:pt x="5076" y="2116"/>
                  </a:lnTo>
                  <a:lnTo>
                    <a:pt x="5076" y="2116"/>
                  </a:lnTo>
                  <a:lnTo>
                    <a:pt x="5205" y="1961"/>
                  </a:lnTo>
                  <a:lnTo>
                    <a:pt x="5205" y="1961"/>
                  </a:lnTo>
                  <a:lnTo>
                    <a:pt x="5208" y="1956"/>
                  </a:lnTo>
                  <a:lnTo>
                    <a:pt x="5209" y="1956"/>
                  </a:lnTo>
                  <a:lnTo>
                    <a:pt x="5209" y="1956"/>
                  </a:lnTo>
                  <a:lnTo>
                    <a:pt x="5205" y="1957"/>
                  </a:lnTo>
                  <a:lnTo>
                    <a:pt x="5204" y="1959"/>
                  </a:lnTo>
                  <a:lnTo>
                    <a:pt x="5204" y="1959"/>
                  </a:lnTo>
                  <a:lnTo>
                    <a:pt x="5204" y="1959"/>
                  </a:lnTo>
                  <a:lnTo>
                    <a:pt x="5223" y="1959"/>
                  </a:lnTo>
                  <a:lnTo>
                    <a:pt x="5223" y="1959"/>
                  </a:lnTo>
                  <a:lnTo>
                    <a:pt x="5243" y="1957"/>
                  </a:lnTo>
                  <a:lnTo>
                    <a:pt x="5263" y="1955"/>
                  </a:lnTo>
                  <a:lnTo>
                    <a:pt x="5285" y="1950"/>
                  </a:lnTo>
                  <a:lnTo>
                    <a:pt x="5307" y="1942"/>
                  </a:lnTo>
                  <a:lnTo>
                    <a:pt x="5327" y="1934"/>
                  </a:lnTo>
                  <a:lnTo>
                    <a:pt x="5346" y="1924"/>
                  </a:lnTo>
                  <a:lnTo>
                    <a:pt x="5364" y="1914"/>
                  </a:lnTo>
                  <a:lnTo>
                    <a:pt x="5381" y="1901"/>
                  </a:lnTo>
                  <a:lnTo>
                    <a:pt x="5381" y="1901"/>
                  </a:lnTo>
                  <a:lnTo>
                    <a:pt x="5387" y="1896"/>
                  </a:lnTo>
                  <a:lnTo>
                    <a:pt x="5392" y="1888"/>
                  </a:lnTo>
                  <a:lnTo>
                    <a:pt x="5398" y="1882"/>
                  </a:lnTo>
                  <a:lnTo>
                    <a:pt x="5401" y="1873"/>
                  </a:lnTo>
                  <a:lnTo>
                    <a:pt x="5409" y="1856"/>
                  </a:lnTo>
                  <a:lnTo>
                    <a:pt x="5414" y="1837"/>
                  </a:lnTo>
                  <a:lnTo>
                    <a:pt x="5419" y="1818"/>
                  </a:lnTo>
                  <a:lnTo>
                    <a:pt x="5423" y="1797"/>
                  </a:lnTo>
                  <a:lnTo>
                    <a:pt x="5430" y="1763"/>
                  </a:lnTo>
                  <a:lnTo>
                    <a:pt x="5430" y="1763"/>
                  </a:lnTo>
                  <a:lnTo>
                    <a:pt x="5431" y="1755"/>
                  </a:lnTo>
                  <a:lnTo>
                    <a:pt x="5437" y="1747"/>
                  </a:lnTo>
                  <a:lnTo>
                    <a:pt x="5437" y="1747"/>
                  </a:lnTo>
                  <a:lnTo>
                    <a:pt x="5476" y="1704"/>
                  </a:lnTo>
                  <a:lnTo>
                    <a:pt x="5476" y="1704"/>
                  </a:lnTo>
                  <a:lnTo>
                    <a:pt x="5614" y="1546"/>
                  </a:lnTo>
                  <a:lnTo>
                    <a:pt x="5614" y="1546"/>
                  </a:lnTo>
                  <a:lnTo>
                    <a:pt x="5615" y="1542"/>
                  </a:lnTo>
                  <a:lnTo>
                    <a:pt x="5615" y="1537"/>
                  </a:lnTo>
                  <a:lnTo>
                    <a:pt x="5613" y="1535"/>
                  </a:lnTo>
                  <a:lnTo>
                    <a:pt x="5608" y="1533"/>
                  </a:lnTo>
                  <a:lnTo>
                    <a:pt x="5606" y="1533"/>
                  </a:lnTo>
                  <a:lnTo>
                    <a:pt x="5606" y="1533"/>
                  </a:lnTo>
                  <a:lnTo>
                    <a:pt x="5603" y="1533"/>
                  </a:lnTo>
                  <a:lnTo>
                    <a:pt x="5601" y="1536"/>
                  </a:lnTo>
                  <a:lnTo>
                    <a:pt x="5599" y="1538"/>
                  </a:lnTo>
                  <a:lnTo>
                    <a:pt x="5599" y="1541"/>
                  </a:lnTo>
                  <a:lnTo>
                    <a:pt x="5599" y="1544"/>
                  </a:lnTo>
                  <a:lnTo>
                    <a:pt x="5601" y="1545"/>
                  </a:lnTo>
                  <a:lnTo>
                    <a:pt x="5603" y="1547"/>
                  </a:lnTo>
                  <a:lnTo>
                    <a:pt x="5606" y="1547"/>
                  </a:lnTo>
                  <a:lnTo>
                    <a:pt x="5606" y="1547"/>
                  </a:lnTo>
                  <a:lnTo>
                    <a:pt x="5627" y="1547"/>
                  </a:lnTo>
                  <a:lnTo>
                    <a:pt x="5646" y="1546"/>
                  </a:lnTo>
                  <a:lnTo>
                    <a:pt x="5664" y="1544"/>
                  </a:lnTo>
                  <a:lnTo>
                    <a:pt x="5681" y="1540"/>
                  </a:lnTo>
                  <a:lnTo>
                    <a:pt x="5688" y="1537"/>
                  </a:lnTo>
                  <a:lnTo>
                    <a:pt x="5696" y="1533"/>
                  </a:lnTo>
                  <a:lnTo>
                    <a:pt x="5704" y="1528"/>
                  </a:lnTo>
                  <a:lnTo>
                    <a:pt x="5710" y="1523"/>
                  </a:lnTo>
                  <a:lnTo>
                    <a:pt x="5717" y="1518"/>
                  </a:lnTo>
                  <a:lnTo>
                    <a:pt x="5723" y="1510"/>
                  </a:lnTo>
                  <a:lnTo>
                    <a:pt x="5729" y="1503"/>
                  </a:lnTo>
                  <a:lnTo>
                    <a:pt x="5735" y="1492"/>
                  </a:lnTo>
                  <a:lnTo>
                    <a:pt x="5735" y="1492"/>
                  </a:lnTo>
                  <a:lnTo>
                    <a:pt x="5740" y="1485"/>
                  </a:lnTo>
                  <a:lnTo>
                    <a:pt x="5742" y="1476"/>
                  </a:lnTo>
                  <a:lnTo>
                    <a:pt x="5747" y="1456"/>
                  </a:lnTo>
                  <a:lnTo>
                    <a:pt x="5750" y="1436"/>
                  </a:lnTo>
                  <a:lnTo>
                    <a:pt x="5750" y="1415"/>
                  </a:lnTo>
                  <a:lnTo>
                    <a:pt x="5749" y="1394"/>
                  </a:lnTo>
                  <a:lnTo>
                    <a:pt x="5747" y="1373"/>
                  </a:lnTo>
                  <a:lnTo>
                    <a:pt x="5742" y="1335"/>
                  </a:lnTo>
                  <a:lnTo>
                    <a:pt x="5742" y="1335"/>
                  </a:lnTo>
                  <a:lnTo>
                    <a:pt x="5741" y="1327"/>
                  </a:lnTo>
                  <a:lnTo>
                    <a:pt x="5741" y="1328"/>
                  </a:lnTo>
                  <a:lnTo>
                    <a:pt x="5738" y="1332"/>
                  </a:lnTo>
                  <a:lnTo>
                    <a:pt x="5738" y="1332"/>
                  </a:lnTo>
                  <a:lnTo>
                    <a:pt x="5744" y="1326"/>
                  </a:lnTo>
                  <a:lnTo>
                    <a:pt x="5744" y="1326"/>
                  </a:lnTo>
                  <a:lnTo>
                    <a:pt x="5773" y="1294"/>
                  </a:lnTo>
                  <a:lnTo>
                    <a:pt x="5773" y="1294"/>
                  </a:lnTo>
                  <a:lnTo>
                    <a:pt x="5878" y="1176"/>
                  </a:lnTo>
                  <a:lnTo>
                    <a:pt x="5878" y="1176"/>
                  </a:lnTo>
                  <a:lnTo>
                    <a:pt x="5938" y="1108"/>
                  </a:lnTo>
                  <a:lnTo>
                    <a:pt x="5997" y="1040"/>
                  </a:lnTo>
                  <a:lnTo>
                    <a:pt x="6055" y="970"/>
                  </a:lnTo>
                  <a:lnTo>
                    <a:pt x="6082" y="935"/>
                  </a:lnTo>
                  <a:lnTo>
                    <a:pt x="6109" y="899"/>
                  </a:lnTo>
                  <a:lnTo>
                    <a:pt x="6109" y="899"/>
                  </a:lnTo>
                  <a:lnTo>
                    <a:pt x="6121" y="880"/>
                  </a:lnTo>
                  <a:lnTo>
                    <a:pt x="6132" y="861"/>
                  </a:lnTo>
                  <a:lnTo>
                    <a:pt x="6139" y="840"/>
                  </a:lnTo>
                  <a:lnTo>
                    <a:pt x="6146" y="820"/>
                  </a:lnTo>
                  <a:lnTo>
                    <a:pt x="6150" y="799"/>
                  </a:lnTo>
                  <a:lnTo>
                    <a:pt x="6152" y="779"/>
                  </a:lnTo>
                  <a:lnTo>
                    <a:pt x="6154" y="757"/>
                  </a:lnTo>
                  <a:lnTo>
                    <a:pt x="6154" y="735"/>
                  </a:lnTo>
                  <a:lnTo>
                    <a:pt x="6152" y="713"/>
                  </a:lnTo>
                  <a:lnTo>
                    <a:pt x="6150" y="692"/>
                  </a:lnTo>
                  <a:lnTo>
                    <a:pt x="6146" y="670"/>
                  </a:lnTo>
                  <a:lnTo>
                    <a:pt x="6142" y="648"/>
                  </a:lnTo>
                  <a:lnTo>
                    <a:pt x="6130" y="606"/>
                  </a:lnTo>
                  <a:lnTo>
                    <a:pt x="6118" y="565"/>
                  </a:lnTo>
                  <a:lnTo>
                    <a:pt x="6118" y="565"/>
                  </a:lnTo>
                  <a:lnTo>
                    <a:pt x="6106" y="525"/>
                  </a:lnTo>
                  <a:lnTo>
                    <a:pt x="6097" y="505"/>
                  </a:lnTo>
                  <a:lnTo>
                    <a:pt x="6093" y="496"/>
                  </a:lnTo>
                  <a:lnTo>
                    <a:pt x="6088" y="488"/>
                  </a:lnTo>
                  <a:lnTo>
                    <a:pt x="6088" y="488"/>
                  </a:lnTo>
                  <a:lnTo>
                    <a:pt x="6056" y="448"/>
                  </a:lnTo>
                  <a:lnTo>
                    <a:pt x="6023" y="410"/>
                  </a:lnTo>
                  <a:lnTo>
                    <a:pt x="6023" y="410"/>
                  </a:lnTo>
                  <a:lnTo>
                    <a:pt x="5984" y="366"/>
                  </a:lnTo>
                  <a:lnTo>
                    <a:pt x="5946" y="323"/>
                  </a:lnTo>
                  <a:lnTo>
                    <a:pt x="5906" y="281"/>
                  </a:lnTo>
                  <a:lnTo>
                    <a:pt x="5865" y="240"/>
                  </a:lnTo>
                  <a:lnTo>
                    <a:pt x="5865" y="240"/>
                  </a:lnTo>
                  <a:lnTo>
                    <a:pt x="5819" y="192"/>
                  </a:lnTo>
                  <a:lnTo>
                    <a:pt x="5770" y="146"/>
                  </a:lnTo>
                  <a:lnTo>
                    <a:pt x="5745" y="124"/>
                  </a:lnTo>
                  <a:lnTo>
                    <a:pt x="5719" y="102"/>
                  </a:lnTo>
                  <a:lnTo>
                    <a:pt x="5694" y="83"/>
                  </a:lnTo>
                  <a:lnTo>
                    <a:pt x="5667" y="64"/>
                  </a:lnTo>
                  <a:lnTo>
                    <a:pt x="5667" y="64"/>
                  </a:lnTo>
                  <a:lnTo>
                    <a:pt x="5645" y="51"/>
                  </a:lnTo>
                  <a:lnTo>
                    <a:pt x="5622" y="40"/>
                  </a:lnTo>
                  <a:lnTo>
                    <a:pt x="5599" y="29"/>
                  </a:lnTo>
                  <a:lnTo>
                    <a:pt x="5576" y="22"/>
                  </a:lnTo>
                  <a:lnTo>
                    <a:pt x="5551" y="14"/>
                  </a:lnTo>
                  <a:lnTo>
                    <a:pt x="5527" y="9"/>
                  </a:lnTo>
                  <a:lnTo>
                    <a:pt x="5503" y="5"/>
                  </a:lnTo>
                  <a:lnTo>
                    <a:pt x="5478" y="3"/>
                  </a:lnTo>
                  <a:lnTo>
                    <a:pt x="5453" y="1"/>
                  </a:lnTo>
                  <a:lnTo>
                    <a:pt x="5427" y="0"/>
                  </a:lnTo>
                  <a:lnTo>
                    <a:pt x="5403" y="1"/>
                  </a:lnTo>
                  <a:lnTo>
                    <a:pt x="5377" y="3"/>
                  </a:lnTo>
                  <a:lnTo>
                    <a:pt x="5351" y="5"/>
                  </a:lnTo>
                  <a:lnTo>
                    <a:pt x="5327" y="9"/>
                  </a:lnTo>
                  <a:lnTo>
                    <a:pt x="5278" y="18"/>
                  </a:lnTo>
                  <a:lnTo>
                    <a:pt x="5278" y="18"/>
                  </a:lnTo>
                  <a:lnTo>
                    <a:pt x="5241" y="26"/>
                  </a:lnTo>
                  <a:lnTo>
                    <a:pt x="5223" y="29"/>
                  </a:lnTo>
                  <a:lnTo>
                    <a:pt x="5204" y="35"/>
                  </a:lnTo>
                  <a:lnTo>
                    <a:pt x="5186" y="42"/>
                  </a:lnTo>
                  <a:lnTo>
                    <a:pt x="5170" y="50"/>
                  </a:lnTo>
                  <a:lnTo>
                    <a:pt x="5154" y="60"/>
                  </a:lnTo>
                  <a:lnTo>
                    <a:pt x="5148" y="67"/>
                  </a:lnTo>
                  <a:lnTo>
                    <a:pt x="5141" y="73"/>
                  </a:lnTo>
                  <a:lnTo>
                    <a:pt x="5141" y="73"/>
                  </a:lnTo>
                  <a:lnTo>
                    <a:pt x="4794" y="485"/>
                  </a:lnTo>
                  <a:lnTo>
                    <a:pt x="4794" y="485"/>
                  </a:lnTo>
                  <a:lnTo>
                    <a:pt x="4775" y="507"/>
                  </a:lnTo>
                  <a:lnTo>
                    <a:pt x="4775" y="507"/>
                  </a:lnTo>
                  <a:lnTo>
                    <a:pt x="4772" y="512"/>
                  </a:lnTo>
                  <a:lnTo>
                    <a:pt x="4772" y="512"/>
                  </a:lnTo>
                  <a:lnTo>
                    <a:pt x="4774" y="510"/>
                  </a:lnTo>
                  <a:lnTo>
                    <a:pt x="4772" y="509"/>
                  </a:lnTo>
                  <a:lnTo>
                    <a:pt x="4763" y="511"/>
                  </a:lnTo>
                  <a:lnTo>
                    <a:pt x="4763" y="511"/>
                  </a:lnTo>
                  <a:lnTo>
                    <a:pt x="4726" y="514"/>
                  </a:lnTo>
                  <a:lnTo>
                    <a:pt x="4688" y="516"/>
                  </a:lnTo>
                  <a:lnTo>
                    <a:pt x="4669" y="519"/>
                  </a:lnTo>
                  <a:lnTo>
                    <a:pt x="4649" y="523"/>
                  </a:lnTo>
                  <a:lnTo>
                    <a:pt x="4631" y="528"/>
                  </a:lnTo>
                  <a:lnTo>
                    <a:pt x="4614" y="535"/>
                  </a:lnTo>
                  <a:lnTo>
                    <a:pt x="4614" y="535"/>
                  </a:lnTo>
                  <a:lnTo>
                    <a:pt x="4607" y="539"/>
                  </a:lnTo>
                  <a:lnTo>
                    <a:pt x="4601" y="543"/>
                  </a:lnTo>
                  <a:lnTo>
                    <a:pt x="4597" y="550"/>
                  </a:lnTo>
                  <a:lnTo>
                    <a:pt x="4592" y="556"/>
                  </a:lnTo>
                  <a:lnTo>
                    <a:pt x="4589" y="564"/>
                  </a:lnTo>
                  <a:lnTo>
                    <a:pt x="4587" y="571"/>
                  </a:lnTo>
                  <a:lnTo>
                    <a:pt x="4583" y="588"/>
                  </a:lnTo>
                  <a:lnTo>
                    <a:pt x="4580" y="605"/>
                  </a:lnTo>
                  <a:lnTo>
                    <a:pt x="4580" y="623"/>
                  </a:lnTo>
                  <a:lnTo>
                    <a:pt x="4581" y="653"/>
                  </a:lnTo>
                  <a:lnTo>
                    <a:pt x="4581" y="653"/>
                  </a:lnTo>
                  <a:lnTo>
                    <a:pt x="4583" y="681"/>
                  </a:lnTo>
                  <a:lnTo>
                    <a:pt x="4583" y="681"/>
                  </a:lnTo>
                  <a:lnTo>
                    <a:pt x="4583" y="685"/>
                  </a:lnTo>
                  <a:lnTo>
                    <a:pt x="4583" y="687"/>
                  </a:lnTo>
                  <a:lnTo>
                    <a:pt x="4584" y="687"/>
                  </a:lnTo>
                  <a:lnTo>
                    <a:pt x="4584" y="684"/>
                  </a:lnTo>
                  <a:lnTo>
                    <a:pt x="4584" y="684"/>
                  </a:lnTo>
                  <a:lnTo>
                    <a:pt x="4557" y="715"/>
                  </a:lnTo>
                  <a:lnTo>
                    <a:pt x="4557" y="715"/>
                  </a:lnTo>
                  <a:lnTo>
                    <a:pt x="4394" y="904"/>
                  </a:lnTo>
                  <a:lnTo>
                    <a:pt x="4394" y="904"/>
                  </a:lnTo>
                  <a:lnTo>
                    <a:pt x="4389" y="911"/>
                  </a:lnTo>
                  <a:lnTo>
                    <a:pt x="4382" y="916"/>
                  </a:lnTo>
                  <a:lnTo>
                    <a:pt x="4362" y="926"/>
                  </a:lnTo>
                  <a:lnTo>
                    <a:pt x="4324" y="944"/>
                  </a:lnTo>
                  <a:lnTo>
                    <a:pt x="4324" y="944"/>
                  </a:lnTo>
                  <a:lnTo>
                    <a:pt x="4309" y="950"/>
                  </a:lnTo>
                  <a:lnTo>
                    <a:pt x="4296" y="958"/>
                  </a:lnTo>
                  <a:lnTo>
                    <a:pt x="4291" y="963"/>
                  </a:lnTo>
                  <a:lnTo>
                    <a:pt x="4287" y="968"/>
                  </a:lnTo>
                  <a:lnTo>
                    <a:pt x="4282" y="975"/>
                  </a:lnTo>
                  <a:lnTo>
                    <a:pt x="4278" y="984"/>
                  </a:lnTo>
                  <a:lnTo>
                    <a:pt x="4278" y="984"/>
                  </a:lnTo>
                  <a:lnTo>
                    <a:pt x="4271" y="999"/>
                  </a:lnTo>
                  <a:lnTo>
                    <a:pt x="4265" y="1017"/>
                  </a:lnTo>
                  <a:lnTo>
                    <a:pt x="4261" y="1034"/>
                  </a:lnTo>
                  <a:lnTo>
                    <a:pt x="4257" y="1052"/>
                  </a:lnTo>
                  <a:lnTo>
                    <a:pt x="4252" y="1088"/>
                  </a:lnTo>
                  <a:lnTo>
                    <a:pt x="4247" y="1123"/>
                  </a:lnTo>
                  <a:lnTo>
                    <a:pt x="4247" y="1123"/>
                  </a:lnTo>
                  <a:lnTo>
                    <a:pt x="4246" y="1141"/>
                  </a:lnTo>
                  <a:lnTo>
                    <a:pt x="4246" y="1141"/>
                  </a:lnTo>
                  <a:lnTo>
                    <a:pt x="4246" y="1143"/>
                  </a:lnTo>
                  <a:lnTo>
                    <a:pt x="4248" y="1139"/>
                  </a:lnTo>
                  <a:lnTo>
                    <a:pt x="4248" y="1139"/>
                  </a:lnTo>
                  <a:lnTo>
                    <a:pt x="4246" y="1140"/>
                  </a:lnTo>
                  <a:lnTo>
                    <a:pt x="4246" y="1140"/>
                  </a:lnTo>
                  <a:lnTo>
                    <a:pt x="4238" y="1150"/>
                  </a:lnTo>
                  <a:lnTo>
                    <a:pt x="4238" y="1150"/>
                  </a:lnTo>
                  <a:lnTo>
                    <a:pt x="4205" y="1193"/>
                  </a:lnTo>
                  <a:lnTo>
                    <a:pt x="4205" y="1193"/>
                  </a:lnTo>
                  <a:lnTo>
                    <a:pt x="3849" y="1636"/>
                  </a:lnTo>
                  <a:lnTo>
                    <a:pt x="3849" y="1636"/>
                  </a:lnTo>
                  <a:lnTo>
                    <a:pt x="3226" y="2409"/>
                  </a:lnTo>
                  <a:lnTo>
                    <a:pt x="3226" y="2409"/>
                  </a:lnTo>
                  <a:lnTo>
                    <a:pt x="2448" y="3377"/>
                  </a:lnTo>
                  <a:lnTo>
                    <a:pt x="2448" y="3377"/>
                  </a:lnTo>
                  <a:lnTo>
                    <a:pt x="1626" y="4397"/>
                  </a:lnTo>
                  <a:lnTo>
                    <a:pt x="1626" y="4397"/>
                  </a:lnTo>
                  <a:lnTo>
                    <a:pt x="872" y="5334"/>
                  </a:lnTo>
                  <a:lnTo>
                    <a:pt x="872" y="5334"/>
                  </a:lnTo>
                  <a:lnTo>
                    <a:pt x="298" y="6049"/>
                  </a:lnTo>
                  <a:lnTo>
                    <a:pt x="298" y="6049"/>
                  </a:lnTo>
                  <a:lnTo>
                    <a:pt x="14" y="6402"/>
                  </a:lnTo>
                  <a:lnTo>
                    <a:pt x="14" y="6402"/>
                  </a:lnTo>
                  <a:lnTo>
                    <a:pt x="1" y="6418"/>
                  </a:lnTo>
                  <a:lnTo>
                    <a:pt x="1" y="6418"/>
                  </a:lnTo>
                  <a:lnTo>
                    <a:pt x="0" y="6421"/>
                  </a:lnTo>
                  <a:lnTo>
                    <a:pt x="0" y="6424"/>
                  </a:lnTo>
                  <a:lnTo>
                    <a:pt x="0" y="6427"/>
                  </a:lnTo>
                  <a:lnTo>
                    <a:pt x="2" y="6429"/>
                  </a:lnTo>
                  <a:lnTo>
                    <a:pt x="4" y="6430"/>
                  </a:lnTo>
                  <a:lnTo>
                    <a:pt x="6" y="6432"/>
                  </a:lnTo>
                  <a:lnTo>
                    <a:pt x="9" y="6430"/>
                  </a:lnTo>
                  <a:lnTo>
                    <a:pt x="11" y="6429"/>
                  </a:lnTo>
                  <a:lnTo>
                    <a:pt x="11" y="6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6" name="Freeform 274">
              <a:extLst>
                <a:ext uri="{FF2B5EF4-FFF2-40B4-BE49-F238E27FC236}">
                  <a16:creationId xmlns:a16="http://schemas.microsoft.com/office/drawing/2014/main" id="{66919106-AE73-420D-0D09-63477CAD5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3321"/>
              <a:ext cx="76" cy="215"/>
            </a:xfrm>
            <a:custGeom>
              <a:avLst/>
              <a:gdLst>
                <a:gd name="T0" fmla="*/ 17 w 152"/>
                <a:gd name="T1" fmla="*/ 5 h 430"/>
                <a:gd name="T2" fmla="*/ 17 w 152"/>
                <a:gd name="T3" fmla="*/ 5 h 430"/>
                <a:gd name="T4" fmla="*/ 9 w 152"/>
                <a:gd name="T5" fmla="*/ 33 h 430"/>
                <a:gd name="T6" fmla="*/ 4 w 152"/>
                <a:gd name="T7" fmla="*/ 61 h 430"/>
                <a:gd name="T8" fmla="*/ 0 w 152"/>
                <a:gd name="T9" fmla="*/ 89 h 430"/>
                <a:gd name="T10" fmla="*/ 0 w 152"/>
                <a:gd name="T11" fmla="*/ 119 h 430"/>
                <a:gd name="T12" fmla="*/ 2 w 152"/>
                <a:gd name="T13" fmla="*/ 147 h 430"/>
                <a:gd name="T14" fmla="*/ 4 w 152"/>
                <a:gd name="T15" fmla="*/ 175 h 430"/>
                <a:gd name="T16" fmla="*/ 11 w 152"/>
                <a:gd name="T17" fmla="*/ 205 h 430"/>
                <a:gd name="T18" fmla="*/ 20 w 152"/>
                <a:gd name="T19" fmla="*/ 232 h 430"/>
                <a:gd name="T20" fmla="*/ 20 w 152"/>
                <a:gd name="T21" fmla="*/ 232 h 430"/>
                <a:gd name="T22" fmla="*/ 31 w 152"/>
                <a:gd name="T23" fmla="*/ 258 h 430"/>
                <a:gd name="T24" fmla="*/ 43 w 152"/>
                <a:gd name="T25" fmla="*/ 284 h 430"/>
                <a:gd name="T26" fmla="*/ 57 w 152"/>
                <a:gd name="T27" fmla="*/ 310 h 430"/>
                <a:gd name="T28" fmla="*/ 72 w 152"/>
                <a:gd name="T29" fmla="*/ 334 h 430"/>
                <a:gd name="T30" fmla="*/ 88 w 152"/>
                <a:gd name="T31" fmla="*/ 358 h 430"/>
                <a:gd name="T32" fmla="*/ 104 w 152"/>
                <a:gd name="T33" fmla="*/ 381 h 430"/>
                <a:gd name="T34" fmla="*/ 139 w 152"/>
                <a:gd name="T35" fmla="*/ 428 h 430"/>
                <a:gd name="T36" fmla="*/ 139 w 152"/>
                <a:gd name="T37" fmla="*/ 428 h 430"/>
                <a:gd name="T38" fmla="*/ 141 w 152"/>
                <a:gd name="T39" fmla="*/ 430 h 430"/>
                <a:gd name="T40" fmla="*/ 144 w 152"/>
                <a:gd name="T41" fmla="*/ 430 h 430"/>
                <a:gd name="T42" fmla="*/ 146 w 152"/>
                <a:gd name="T43" fmla="*/ 430 h 430"/>
                <a:gd name="T44" fmla="*/ 149 w 152"/>
                <a:gd name="T45" fmla="*/ 428 h 430"/>
                <a:gd name="T46" fmla="*/ 150 w 152"/>
                <a:gd name="T47" fmla="*/ 425 h 430"/>
                <a:gd name="T48" fmla="*/ 152 w 152"/>
                <a:gd name="T49" fmla="*/ 422 h 430"/>
                <a:gd name="T50" fmla="*/ 152 w 152"/>
                <a:gd name="T51" fmla="*/ 420 h 430"/>
                <a:gd name="T52" fmla="*/ 150 w 152"/>
                <a:gd name="T53" fmla="*/ 416 h 430"/>
                <a:gd name="T54" fmla="*/ 150 w 152"/>
                <a:gd name="T55" fmla="*/ 416 h 430"/>
                <a:gd name="T56" fmla="*/ 117 w 152"/>
                <a:gd name="T57" fmla="*/ 372 h 430"/>
                <a:gd name="T58" fmla="*/ 100 w 152"/>
                <a:gd name="T59" fmla="*/ 349 h 430"/>
                <a:gd name="T60" fmla="*/ 86 w 152"/>
                <a:gd name="T61" fmla="*/ 326 h 430"/>
                <a:gd name="T62" fmla="*/ 71 w 152"/>
                <a:gd name="T63" fmla="*/ 302 h 430"/>
                <a:gd name="T64" fmla="*/ 58 w 152"/>
                <a:gd name="T65" fmla="*/ 278 h 430"/>
                <a:gd name="T66" fmla="*/ 45 w 152"/>
                <a:gd name="T67" fmla="*/ 253 h 430"/>
                <a:gd name="T68" fmla="*/ 35 w 152"/>
                <a:gd name="T69" fmla="*/ 228 h 430"/>
                <a:gd name="T70" fmla="*/ 35 w 152"/>
                <a:gd name="T71" fmla="*/ 228 h 430"/>
                <a:gd name="T72" fmla="*/ 26 w 152"/>
                <a:gd name="T73" fmla="*/ 201 h 430"/>
                <a:gd name="T74" fmla="*/ 20 w 152"/>
                <a:gd name="T75" fmla="*/ 174 h 430"/>
                <a:gd name="T76" fmla="*/ 16 w 152"/>
                <a:gd name="T77" fmla="*/ 147 h 430"/>
                <a:gd name="T78" fmla="*/ 14 w 152"/>
                <a:gd name="T79" fmla="*/ 119 h 430"/>
                <a:gd name="T80" fmla="*/ 16 w 152"/>
                <a:gd name="T81" fmla="*/ 91 h 430"/>
                <a:gd name="T82" fmla="*/ 20 w 152"/>
                <a:gd name="T83" fmla="*/ 62 h 430"/>
                <a:gd name="T84" fmla="*/ 25 w 152"/>
                <a:gd name="T85" fmla="*/ 36 h 430"/>
                <a:gd name="T86" fmla="*/ 32 w 152"/>
                <a:gd name="T87" fmla="*/ 9 h 430"/>
                <a:gd name="T88" fmla="*/ 32 w 152"/>
                <a:gd name="T89" fmla="*/ 9 h 430"/>
                <a:gd name="T90" fmla="*/ 32 w 152"/>
                <a:gd name="T91" fmla="*/ 5 h 430"/>
                <a:gd name="T92" fmla="*/ 31 w 152"/>
                <a:gd name="T93" fmla="*/ 2 h 430"/>
                <a:gd name="T94" fmla="*/ 29 w 152"/>
                <a:gd name="T95" fmla="*/ 1 h 430"/>
                <a:gd name="T96" fmla="*/ 26 w 152"/>
                <a:gd name="T97" fmla="*/ 0 h 430"/>
                <a:gd name="T98" fmla="*/ 23 w 152"/>
                <a:gd name="T99" fmla="*/ 0 h 430"/>
                <a:gd name="T100" fmla="*/ 21 w 152"/>
                <a:gd name="T101" fmla="*/ 0 h 430"/>
                <a:gd name="T102" fmla="*/ 18 w 152"/>
                <a:gd name="T103" fmla="*/ 1 h 430"/>
                <a:gd name="T104" fmla="*/ 17 w 152"/>
                <a:gd name="T105" fmla="*/ 5 h 430"/>
                <a:gd name="T106" fmla="*/ 17 w 152"/>
                <a:gd name="T107" fmla="*/ 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" h="430">
                  <a:moveTo>
                    <a:pt x="17" y="5"/>
                  </a:moveTo>
                  <a:lnTo>
                    <a:pt x="17" y="5"/>
                  </a:lnTo>
                  <a:lnTo>
                    <a:pt x="9" y="33"/>
                  </a:lnTo>
                  <a:lnTo>
                    <a:pt x="4" y="61"/>
                  </a:lnTo>
                  <a:lnTo>
                    <a:pt x="0" y="89"/>
                  </a:lnTo>
                  <a:lnTo>
                    <a:pt x="0" y="119"/>
                  </a:lnTo>
                  <a:lnTo>
                    <a:pt x="2" y="147"/>
                  </a:lnTo>
                  <a:lnTo>
                    <a:pt x="4" y="175"/>
                  </a:lnTo>
                  <a:lnTo>
                    <a:pt x="11" y="205"/>
                  </a:lnTo>
                  <a:lnTo>
                    <a:pt x="20" y="232"/>
                  </a:lnTo>
                  <a:lnTo>
                    <a:pt x="20" y="232"/>
                  </a:lnTo>
                  <a:lnTo>
                    <a:pt x="31" y="258"/>
                  </a:lnTo>
                  <a:lnTo>
                    <a:pt x="43" y="284"/>
                  </a:lnTo>
                  <a:lnTo>
                    <a:pt x="57" y="310"/>
                  </a:lnTo>
                  <a:lnTo>
                    <a:pt x="72" y="334"/>
                  </a:lnTo>
                  <a:lnTo>
                    <a:pt x="88" y="358"/>
                  </a:lnTo>
                  <a:lnTo>
                    <a:pt x="104" y="381"/>
                  </a:lnTo>
                  <a:lnTo>
                    <a:pt x="139" y="428"/>
                  </a:lnTo>
                  <a:lnTo>
                    <a:pt x="139" y="428"/>
                  </a:lnTo>
                  <a:lnTo>
                    <a:pt x="141" y="430"/>
                  </a:lnTo>
                  <a:lnTo>
                    <a:pt x="144" y="430"/>
                  </a:lnTo>
                  <a:lnTo>
                    <a:pt x="146" y="430"/>
                  </a:lnTo>
                  <a:lnTo>
                    <a:pt x="149" y="428"/>
                  </a:lnTo>
                  <a:lnTo>
                    <a:pt x="150" y="425"/>
                  </a:lnTo>
                  <a:lnTo>
                    <a:pt x="152" y="422"/>
                  </a:lnTo>
                  <a:lnTo>
                    <a:pt x="152" y="420"/>
                  </a:lnTo>
                  <a:lnTo>
                    <a:pt x="150" y="416"/>
                  </a:lnTo>
                  <a:lnTo>
                    <a:pt x="150" y="416"/>
                  </a:lnTo>
                  <a:lnTo>
                    <a:pt x="117" y="372"/>
                  </a:lnTo>
                  <a:lnTo>
                    <a:pt x="100" y="349"/>
                  </a:lnTo>
                  <a:lnTo>
                    <a:pt x="86" y="326"/>
                  </a:lnTo>
                  <a:lnTo>
                    <a:pt x="71" y="302"/>
                  </a:lnTo>
                  <a:lnTo>
                    <a:pt x="58" y="278"/>
                  </a:lnTo>
                  <a:lnTo>
                    <a:pt x="45" y="253"/>
                  </a:lnTo>
                  <a:lnTo>
                    <a:pt x="35" y="228"/>
                  </a:lnTo>
                  <a:lnTo>
                    <a:pt x="35" y="228"/>
                  </a:lnTo>
                  <a:lnTo>
                    <a:pt x="26" y="201"/>
                  </a:lnTo>
                  <a:lnTo>
                    <a:pt x="20" y="174"/>
                  </a:lnTo>
                  <a:lnTo>
                    <a:pt x="16" y="147"/>
                  </a:lnTo>
                  <a:lnTo>
                    <a:pt x="14" y="119"/>
                  </a:lnTo>
                  <a:lnTo>
                    <a:pt x="16" y="91"/>
                  </a:lnTo>
                  <a:lnTo>
                    <a:pt x="20" y="62"/>
                  </a:lnTo>
                  <a:lnTo>
                    <a:pt x="25" y="36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2" y="5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7" name="Freeform 275">
              <a:extLst>
                <a:ext uri="{FF2B5EF4-FFF2-40B4-BE49-F238E27FC236}">
                  <a16:creationId xmlns:a16="http://schemas.microsoft.com/office/drawing/2014/main" id="{A6B5962D-1AFB-F150-83B7-81A2660BD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2299"/>
              <a:ext cx="858" cy="905"/>
            </a:xfrm>
            <a:custGeom>
              <a:avLst/>
              <a:gdLst>
                <a:gd name="T0" fmla="*/ 164 w 1716"/>
                <a:gd name="T1" fmla="*/ 46 h 1810"/>
                <a:gd name="T2" fmla="*/ 346 w 1716"/>
                <a:gd name="T3" fmla="*/ 101 h 1810"/>
                <a:gd name="T4" fmla="*/ 419 w 1716"/>
                <a:gd name="T5" fmla="*/ 135 h 1810"/>
                <a:gd name="T6" fmla="*/ 1049 w 1716"/>
                <a:gd name="T7" fmla="*/ 470 h 1810"/>
                <a:gd name="T8" fmla="*/ 1370 w 1716"/>
                <a:gd name="T9" fmla="*/ 636 h 1810"/>
                <a:gd name="T10" fmla="*/ 1479 w 1716"/>
                <a:gd name="T11" fmla="*/ 686 h 1810"/>
                <a:gd name="T12" fmla="*/ 1576 w 1716"/>
                <a:gd name="T13" fmla="*/ 719 h 1810"/>
                <a:gd name="T14" fmla="*/ 1653 w 1716"/>
                <a:gd name="T15" fmla="*/ 746 h 1810"/>
                <a:gd name="T16" fmla="*/ 1688 w 1716"/>
                <a:gd name="T17" fmla="*/ 777 h 1810"/>
                <a:gd name="T18" fmla="*/ 1701 w 1716"/>
                <a:gd name="T19" fmla="*/ 819 h 1810"/>
                <a:gd name="T20" fmla="*/ 1694 w 1716"/>
                <a:gd name="T21" fmla="*/ 894 h 1810"/>
                <a:gd name="T22" fmla="*/ 1676 w 1716"/>
                <a:gd name="T23" fmla="*/ 977 h 1810"/>
                <a:gd name="T24" fmla="*/ 1633 w 1716"/>
                <a:gd name="T25" fmla="*/ 1091 h 1810"/>
                <a:gd name="T26" fmla="*/ 1552 w 1716"/>
                <a:gd name="T27" fmla="*/ 1217 h 1810"/>
                <a:gd name="T28" fmla="*/ 1383 w 1716"/>
                <a:gd name="T29" fmla="*/ 1425 h 1810"/>
                <a:gd name="T30" fmla="*/ 1242 w 1716"/>
                <a:gd name="T31" fmla="*/ 1594 h 1810"/>
                <a:gd name="T32" fmla="*/ 1134 w 1716"/>
                <a:gd name="T33" fmla="*/ 1710 h 1810"/>
                <a:gd name="T34" fmla="*/ 1078 w 1716"/>
                <a:gd name="T35" fmla="*/ 1755 h 1810"/>
                <a:gd name="T36" fmla="*/ 1010 w 1716"/>
                <a:gd name="T37" fmla="*/ 1790 h 1810"/>
                <a:gd name="T38" fmla="*/ 982 w 1716"/>
                <a:gd name="T39" fmla="*/ 1795 h 1810"/>
                <a:gd name="T40" fmla="*/ 936 w 1716"/>
                <a:gd name="T41" fmla="*/ 1776 h 1810"/>
                <a:gd name="T42" fmla="*/ 873 w 1716"/>
                <a:gd name="T43" fmla="*/ 1731 h 1810"/>
                <a:gd name="T44" fmla="*/ 810 w 1716"/>
                <a:gd name="T45" fmla="*/ 1685 h 1810"/>
                <a:gd name="T46" fmla="*/ 686 w 1716"/>
                <a:gd name="T47" fmla="*/ 1621 h 1810"/>
                <a:gd name="T48" fmla="*/ 472 w 1716"/>
                <a:gd name="T49" fmla="*/ 1523 h 1810"/>
                <a:gd name="T50" fmla="*/ 407 w 1716"/>
                <a:gd name="T51" fmla="*/ 1500 h 1810"/>
                <a:gd name="T52" fmla="*/ 300 w 1716"/>
                <a:gd name="T53" fmla="*/ 1482 h 1810"/>
                <a:gd name="T54" fmla="*/ 236 w 1716"/>
                <a:gd name="T55" fmla="*/ 1465 h 1810"/>
                <a:gd name="T56" fmla="*/ 229 w 1716"/>
                <a:gd name="T57" fmla="*/ 1465 h 1810"/>
                <a:gd name="T58" fmla="*/ 227 w 1716"/>
                <a:gd name="T59" fmla="*/ 1477 h 1810"/>
                <a:gd name="T60" fmla="*/ 248 w 1716"/>
                <a:gd name="T61" fmla="*/ 1487 h 1810"/>
                <a:gd name="T62" fmla="*/ 312 w 1716"/>
                <a:gd name="T63" fmla="*/ 1498 h 1810"/>
                <a:gd name="T64" fmla="*/ 410 w 1716"/>
                <a:gd name="T65" fmla="*/ 1518 h 1810"/>
                <a:gd name="T66" fmla="*/ 485 w 1716"/>
                <a:gd name="T67" fmla="*/ 1544 h 1810"/>
                <a:gd name="T68" fmla="*/ 694 w 1716"/>
                <a:gd name="T69" fmla="*/ 1641 h 1810"/>
                <a:gd name="T70" fmla="*/ 795 w 1716"/>
                <a:gd name="T71" fmla="*/ 1694 h 1810"/>
                <a:gd name="T72" fmla="*/ 922 w 1716"/>
                <a:gd name="T73" fmla="*/ 1785 h 1810"/>
                <a:gd name="T74" fmla="*/ 960 w 1716"/>
                <a:gd name="T75" fmla="*/ 1804 h 1810"/>
                <a:gd name="T76" fmla="*/ 1014 w 1716"/>
                <a:gd name="T77" fmla="*/ 1806 h 1810"/>
                <a:gd name="T78" fmla="*/ 1073 w 1716"/>
                <a:gd name="T79" fmla="*/ 1775 h 1810"/>
                <a:gd name="T80" fmla="*/ 1151 w 1716"/>
                <a:gd name="T81" fmla="*/ 1714 h 1810"/>
                <a:gd name="T82" fmla="*/ 1237 w 1716"/>
                <a:gd name="T83" fmla="*/ 1624 h 1810"/>
                <a:gd name="T84" fmla="*/ 1471 w 1716"/>
                <a:gd name="T85" fmla="*/ 1342 h 1810"/>
                <a:gd name="T86" fmla="*/ 1608 w 1716"/>
                <a:gd name="T87" fmla="*/ 1161 h 1810"/>
                <a:gd name="T88" fmla="*/ 1678 w 1716"/>
                <a:gd name="T89" fmla="*/ 1018 h 1810"/>
                <a:gd name="T90" fmla="*/ 1706 w 1716"/>
                <a:gd name="T91" fmla="*/ 915 h 1810"/>
                <a:gd name="T92" fmla="*/ 1716 w 1716"/>
                <a:gd name="T93" fmla="*/ 832 h 1810"/>
                <a:gd name="T94" fmla="*/ 1705 w 1716"/>
                <a:gd name="T95" fmla="*/ 780 h 1810"/>
                <a:gd name="T96" fmla="*/ 1670 w 1716"/>
                <a:gd name="T97" fmla="*/ 739 h 1810"/>
                <a:gd name="T98" fmla="*/ 1623 w 1716"/>
                <a:gd name="T99" fmla="*/ 716 h 1810"/>
                <a:gd name="T100" fmla="*/ 1538 w 1716"/>
                <a:gd name="T101" fmla="*/ 691 h 1810"/>
                <a:gd name="T102" fmla="*/ 1438 w 1716"/>
                <a:gd name="T103" fmla="*/ 652 h 1810"/>
                <a:gd name="T104" fmla="*/ 1268 w 1716"/>
                <a:gd name="T105" fmla="*/ 567 h 1810"/>
                <a:gd name="T106" fmla="*/ 774 w 1716"/>
                <a:gd name="T107" fmla="*/ 307 h 1810"/>
                <a:gd name="T108" fmla="*/ 393 w 1716"/>
                <a:gd name="T109" fmla="*/ 105 h 1810"/>
                <a:gd name="T110" fmla="*/ 259 w 1716"/>
                <a:gd name="T111" fmla="*/ 57 h 1810"/>
                <a:gd name="T112" fmla="*/ 107 w 1716"/>
                <a:gd name="T113" fmla="*/ 19 h 1810"/>
                <a:gd name="T114" fmla="*/ 7 w 1716"/>
                <a:gd name="T115" fmla="*/ 0 h 1810"/>
                <a:gd name="T116" fmla="*/ 0 w 1716"/>
                <a:gd name="T117" fmla="*/ 9 h 1810"/>
                <a:gd name="T118" fmla="*/ 6 w 1716"/>
                <a:gd name="T119" fmla="*/ 14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6" h="1810">
                  <a:moveTo>
                    <a:pt x="6" y="14"/>
                  </a:moveTo>
                  <a:lnTo>
                    <a:pt x="6" y="14"/>
                  </a:lnTo>
                  <a:lnTo>
                    <a:pt x="112" y="34"/>
                  </a:lnTo>
                  <a:lnTo>
                    <a:pt x="164" y="46"/>
                  </a:lnTo>
                  <a:lnTo>
                    <a:pt x="217" y="60"/>
                  </a:lnTo>
                  <a:lnTo>
                    <a:pt x="270" y="74"/>
                  </a:lnTo>
                  <a:lnTo>
                    <a:pt x="321" y="92"/>
                  </a:lnTo>
                  <a:lnTo>
                    <a:pt x="346" y="101"/>
                  </a:lnTo>
                  <a:lnTo>
                    <a:pt x="371" y="112"/>
                  </a:lnTo>
                  <a:lnTo>
                    <a:pt x="395" y="123"/>
                  </a:lnTo>
                  <a:lnTo>
                    <a:pt x="419" y="135"/>
                  </a:lnTo>
                  <a:lnTo>
                    <a:pt x="419" y="135"/>
                  </a:lnTo>
                  <a:lnTo>
                    <a:pt x="613" y="238"/>
                  </a:lnTo>
                  <a:lnTo>
                    <a:pt x="806" y="342"/>
                  </a:lnTo>
                  <a:lnTo>
                    <a:pt x="806" y="342"/>
                  </a:lnTo>
                  <a:lnTo>
                    <a:pt x="1049" y="470"/>
                  </a:lnTo>
                  <a:lnTo>
                    <a:pt x="1170" y="534"/>
                  </a:lnTo>
                  <a:lnTo>
                    <a:pt x="1293" y="597"/>
                  </a:lnTo>
                  <a:lnTo>
                    <a:pt x="1293" y="597"/>
                  </a:lnTo>
                  <a:lnTo>
                    <a:pt x="1370" y="636"/>
                  </a:lnTo>
                  <a:lnTo>
                    <a:pt x="1409" y="655"/>
                  </a:lnTo>
                  <a:lnTo>
                    <a:pt x="1447" y="673"/>
                  </a:lnTo>
                  <a:lnTo>
                    <a:pt x="1447" y="673"/>
                  </a:lnTo>
                  <a:lnTo>
                    <a:pt x="1479" y="686"/>
                  </a:lnTo>
                  <a:lnTo>
                    <a:pt x="1511" y="699"/>
                  </a:lnTo>
                  <a:lnTo>
                    <a:pt x="1543" y="709"/>
                  </a:lnTo>
                  <a:lnTo>
                    <a:pt x="1576" y="719"/>
                  </a:lnTo>
                  <a:lnTo>
                    <a:pt x="1576" y="719"/>
                  </a:lnTo>
                  <a:lnTo>
                    <a:pt x="1607" y="728"/>
                  </a:lnTo>
                  <a:lnTo>
                    <a:pt x="1623" y="734"/>
                  </a:lnTo>
                  <a:lnTo>
                    <a:pt x="1638" y="739"/>
                  </a:lnTo>
                  <a:lnTo>
                    <a:pt x="1653" y="746"/>
                  </a:lnTo>
                  <a:lnTo>
                    <a:pt x="1666" y="754"/>
                  </a:lnTo>
                  <a:lnTo>
                    <a:pt x="1678" y="764"/>
                  </a:lnTo>
                  <a:lnTo>
                    <a:pt x="1684" y="771"/>
                  </a:lnTo>
                  <a:lnTo>
                    <a:pt x="1688" y="777"/>
                  </a:lnTo>
                  <a:lnTo>
                    <a:pt x="1688" y="777"/>
                  </a:lnTo>
                  <a:lnTo>
                    <a:pt x="1694" y="790"/>
                  </a:lnTo>
                  <a:lnTo>
                    <a:pt x="1698" y="804"/>
                  </a:lnTo>
                  <a:lnTo>
                    <a:pt x="1701" y="819"/>
                  </a:lnTo>
                  <a:lnTo>
                    <a:pt x="1701" y="835"/>
                  </a:lnTo>
                  <a:lnTo>
                    <a:pt x="1699" y="850"/>
                  </a:lnTo>
                  <a:lnTo>
                    <a:pt x="1698" y="866"/>
                  </a:lnTo>
                  <a:lnTo>
                    <a:pt x="1694" y="894"/>
                  </a:lnTo>
                  <a:lnTo>
                    <a:pt x="1694" y="894"/>
                  </a:lnTo>
                  <a:lnTo>
                    <a:pt x="1690" y="914"/>
                  </a:lnTo>
                  <a:lnTo>
                    <a:pt x="1687" y="935"/>
                  </a:lnTo>
                  <a:lnTo>
                    <a:pt x="1676" y="977"/>
                  </a:lnTo>
                  <a:lnTo>
                    <a:pt x="1662" y="1017"/>
                  </a:lnTo>
                  <a:lnTo>
                    <a:pt x="1648" y="1056"/>
                  </a:lnTo>
                  <a:lnTo>
                    <a:pt x="1648" y="1056"/>
                  </a:lnTo>
                  <a:lnTo>
                    <a:pt x="1633" y="1091"/>
                  </a:lnTo>
                  <a:lnTo>
                    <a:pt x="1615" y="1124"/>
                  </a:lnTo>
                  <a:lnTo>
                    <a:pt x="1594" y="1155"/>
                  </a:lnTo>
                  <a:lnTo>
                    <a:pt x="1574" y="1186"/>
                  </a:lnTo>
                  <a:lnTo>
                    <a:pt x="1552" y="1217"/>
                  </a:lnTo>
                  <a:lnTo>
                    <a:pt x="1529" y="1246"/>
                  </a:lnTo>
                  <a:lnTo>
                    <a:pt x="1482" y="1304"/>
                  </a:lnTo>
                  <a:lnTo>
                    <a:pt x="1482" y="1304"/>
                  </a:lnTo>
                  <a:lnTo>
                    <a:pt x="1383" y="1425"/>
                  </a:lnTo>
                  <a:lnTo>
                    <a:pt x="1334" y="1487"/>
                  </a:lnTo>
                  <a:lnTo>
                    <a:pt x="1283" y="1547"/>
                  </a:lnTo>
                  <a:lnTo>
                    <a:pt x="1283" y="1547"/>
                  </a:lnTo>
                  <a:lnTo>
                    <a:pt x="1242" y="1594"/>
                  </a:lnTo>
                  <a:lnTo>
                    <a:pt x="1201" y="1642"/>
                  </a:lnTo>
                  <a:lnTo>
                    <a:pt x="1179" y="1665"/>
                  </a:lnTo>
                  <a:lnTo>
                    <a:pt x="1157" y="1688"/>
                  </a:lnTo>
                  <a:lnTo>
                    <a:pt x="1134" y="1710"/>
                  </a:lnTo>
                  <a:lnTo>
                    <a:pt x="1111" y="1730"/>
                  </a:lnTo>
                  <a:lnTo>
                    <a:pt x="1111" y="1730"/>
                  </a:lnTo>
                  <a:lnTo>
                    <a:pt x="1095" y="1743"/>
                  </a:lnTo>
                  <a:lnTo>
                    <a:pt x="1078" y="1755"/>
                  </a:lnTo>
                  <a:lnTo>
                    <a:pt x="1041" y="1774"/>
                  </a:lnTo>
                  <a:lnTo>
                    <a:pt x="1041" y="1774"/>
                  </a:lnTo>
                  <a:lnTo>
                    <a:pt x="1020" y="1787"/>
                  </a:lnTo>
                  <a:lnTo>
                    <a:pt x="1010" y="1790"/>
                  </a:lnTo>
                  <a:lnTo>
                    <a:pt x="999" y="1794"/>
                  </a:lnTo>
                  <a:lnTo>
                    <a:pt x="999" y="1794"/>
                  </a:lnTo>
                  <a:lnTo>
                    <a:pt x="990" y="1795"/>
                  </a:lnTo>
                  <a:lnTo>
                    <a:pt x="982" y="1795"/>
                  </a:lnTo>
                  <a:lnTo>
                    <a:pt x="973" y="1793"/>
                  </a:lnTo>
                  <a:lnTo>
                    <a:pt x="965" y="1790"/>
                  </a:lnTo>
                  <a:lnTo>
                    <a:pt x="950" y="1784"/>
                  </a:lnTo>
                  <a:lnTo>
                    <a:pt x="936" y="1776"/>
                  </a:lnTo>
                  <a:lnTo>
                    <a:pt x="936" y="1776"/>
                  </a:lnTo>
                  <a:lnTo>
                    <a:pt x="920" y="1765"/>
                  </a:lnTo>
                  <a:lnTo>
                    <a:pt x="904" y="1755"/>
                  </a:lnTo>
                  <a:lnTo>
                    <a:pt x="873" y="1731"/>
                  </a:lnTo>
                  <a:lnTo>
                    <a:pt x="842" y="1707"/>
                  </a:lnTo>
                  <a:lnTo>
                    <a:pt x="827" y="1697"/>
                  </a:lnTo>
                  <a:lnTo>
                    <a:pt x="810" y="1685"/>
                  </a:lnTo>
                  <a:lnTo>
                    <a:pt x="810" y="1685"/>
                  </a:lnTo>
                  <a:lnTo>
                    <a:pt x="781" y="1667"/>
                  </a:lnTo>
                  <a:lnTo>
                    <a:pt x="750" y="1652"/>
                  </a:lnTo>
                  <a:lnTo>
                    <a:pt x="718" y="1635"/>
                  </a:lnTo>
                  <a:lnTo>
                    <a:pt x="686" y="1621"/>
                  </a:lnTo>
                  <a:lnTo>
                    <a:pt x="686" y="1621"/>
                  </a:lnTo>
                  <a:lnTo>
                    <a:pt x="522" y="1546"/>
                  </a:lnTo>
                  <a:lnTo>
                    <a:pt x="522" y="1546"/>
                  </a:lnTo>
                  <a:lnTo>
                    <a:pt x="472" y="1523"/>
                  </a:lnTo>
                  <a:lnTo>
                    <a:pt x="448" y="1512"/>
                  </a:lnTo>
                  <a:lnTo>
                    <a:pt x="422" y="1503"/>
                  </a:lnTo>
                  <a:lnTo>
                    <a:pt x="422" y="1503"/>
                  </a:lnTo>
                  <a:lnTo>
                    <a:pt x="407" y="1500"/>
                  </a:lnTo>
                  <a:lnTo>
                    <a:pt x="391" y="1496"/>
                  </a:lnTo>
                  <a:lnTo>
                    <a:pt x="362" y="1491"/>
                  </a:lnTo>
                  <a:lnTo>
                    <a:pt x="300" y="1482"/>
                  </a:lnTo>
                  <a:lnTo>
                    <a:pt x="300" y="1482"/>
                  </a:lnTo>
                  <a:lnTo>
                    <a:pt x="268" y="1477"/>
                  </a:lnTo>
                  <a:lnTo>
                    <a:pt x="252" y="1471"/>
                  </a:lnTo>
                  <a:lnTo>
                    <a:pt x="244" y="1469"/>
                  </a:lnTo>
                  <a:lnTo>
                    <a:pt x="236" y="1465"/>
                  </a:lnTo>
                  <a:lnTo>
                    <a:pt x="236" y="1465"/>
                  </a:lnTo>
                  <a:lnTo>
                    <a:pt x="234" y="1464"/>
                  </a:lnTo>
                  <a:lnTo>
                    <a:pt x="231" y="1464"/>
                  </a:lnTo>
                  <a:lnTo>
                    <a:pt x="229" y="1465"/>
                  </a:lnTo>
                  <a:lnTo>
                    <a:pt x="227" y="1468"/>
                  </a:lnTo>
                  <a:lnTo>
                    <a:pt x="226" y="1470"/>
                  </a:lnTo>
                  <a:lnTo>
                    <a:pt x="226" y="1473"/>
                  </a:lnTo>
                  <a:lnTo>
                    <a:pt x="227" y="1477"/>
                  </a:lnTo>
                  <a:lnTo>
                    <a:pt x="229" y="1478"/>
                  </a:lnTo>
                  <a:lnTo>
                    <a:pt x="229" y="1478"/>
                  </a:lnTo>
                  <a:lnTo>
                    <a:pt x="238" y="1483"/>
                  </a:lnTo>
                  <a:lnTo>
                    <a:pt x="248" y="1487"/>
                  </a:lnTo>
                  <a:lnTo>
                    <a:pt x="258" y="1489"/>
                  </a:lnTo>
                  <a:lnTo>
                    <a:pt x="270" y="1492"/>
                  </a:lnTo>
                  <a:lnTo>
                    <a:pt x="291" y="1496"/>
                  </a:lnTo>
                  <a:lnTo>
                    <a:pt x="312" y="1498"/>
                  </a:lnTo>
                  <a:lnTo>
                    <a:pt x="312" y="1498"/>
                  </a:lnTo>
                  <a:lnTo>
                    <a:pt x="345" y="1503"/>
                  </a:lnTo>
                  <a:lnTo>
                    <a:pt x="378" y="1510"/>
                  </a:lnTo>
                  <a:lnTo>
                    <a:pt x="410" y="1518"/>
                  </a:lnTo>
                  <a:lnTo>
                    <a:pt x="427" y="1521"/>
                  </a:lnTo>
                  <a:lnTo>
                    <a:pt x="443" y="1528"/>
                  </a:lnTo>
                  <a:lnTo>
                    <a:pt x="443" y="1528"/>
                  </a:lnTo>
                  <a:lnTo>
                    <a:pt x="485" y="1544"/>
                  </a:lnTo>
                  <a:lnTo>
                    <a:pt x="527" y="1564"/>
                  </a:lnTo>
                  <a:lnTo>
                    <a:pt x="609" y="1602"/>
                  </a:lnTo>
                  <a:lnTo>
                    <a:pt x="609" y="1602"/>
                  </a:lnTo>
                  <a:lnTo>
                    <a:pt x="694" y="1641"/>
                  </a:lnTo>
                  <a:lnTo>
                    <a:pt x="735" y="1661"/>
                  </a:lnTo>
                  <a:lnTo>
                    <a:pt x="776" y="1683"/>
                  </a:lnTo>
                  <a:lnTo>
                    <a:pt x="776" y="1683"/>
                  </a:lnTo>
                  <a:lnTo>
                    <a:pt x="795" y="1694"/>
                  </a:lnTo>
                  <a:lnTo>
                    <a:pt x="814" y="1707"/>
                  </a:lnTo>
                  <a:lnTo>
                    <a:pt x="850" y="1733"/>
                  </a:lnTo>
                  <a:lnTo>
                    <a:pt x="886" y="1758"/>
                  </a:lnTo>
                  <a:lnTo>
                    <a:pt x="922" y="1785"/>
                  </a:lnTo>
                  <a:lnTo>
                    <a:pt x="922" y="1785"/>
                  </a:lnTo>
                  <a:lnTo>
                    <a:pt x="935" y="1793"/>
                  </a:lnTo>
                  <a:lnTo>
                    <a:pt x="947" y="1799"/>
                  </a:lnTo>
                  <a:lnTo>
                    <a:pt x="960" y="1804"/>
                  </a:lnTo>
                  <a:lnTo>
                    <a:pt x="973" y="1808"/>
                  </a:lnTo>
                  <a:lnTo>
                    <a:pt x="987" y="1810"/>
                  </a:lnTo>
                  <a:lnTo>
                    <a:pt x="1000" y="1808"/>
                  </a:lnTo>
                  <a:lnTo>
                    <a:pt x="1014" y="1806"/>
                  </a:lnTo>
                  <a:lnTo>
                    <a:pt x="1028" y="1799"/>
                  </a:lnTo>
                  <a:lnTo>
                    <a:pt x="1028" y="1799"/>
                  </a:lnTo>
                  <a:lnTo>
                    <a:pt x="1051" y="1788"/>
                  </a:lnTo>
                  <a:lnTo>
                    <a:pt x="1073" y="1775"/>
                  </a:lnTo>
                  <a:lnTo>
                    <a:pt x="1093" y="1761"/>
                  </a:lnTo>
                  <a:lnTo>
                    <a:pt x="1114" y="1746"/>
                  </a:lnTo>
                  <a:lnTo>
                    <a:pt x="1133" y="1730"/>
                  </a:lnTo>
                  <a:lnTo>
                    <a:pt x="1151" y="1714"/>
                  </a:lnTo>
                  <a:lnTo>
                    <a:pt x="1170" y="1696"/>
                  </a:lnTo>
                  <a:lnTo>
                    <a:pt x="1188" y="1678"/>
                  </a:lnTo>
                  <a:lnTo>
                    <a:pt x="1188" y="1678"/>
                  </a:lnTo>
                  <a:lnTo>
                    <a:pt x="1237" y="1624"/>
                  </a:lnTo>
                  <a:lnTo>
                    <a:pt x="1286" y="1569"/>
                  </a:lnTo>
                  <a:lnTo>
                    <a:pt x="1333" y="1514"/>
                  </a:lnTo>
                  <a:lnTo>
                    <a:pt x="1379" y="1456"/>
                  </a:lnTo>
                  <a:lnTo>
                    <a:pt x="1471" y="1342"/>
                  </a:lnTo>
                  <a:lnTo>
                    <a:pt x="1561" y="1228"/>
                  </a:lnTo>
                  <a:lnTo>
                    <a:pt x="1561" y="1228"/>
                  </a:lnTo>
                  <a:lnTo>
                    <a:pt x="1587" y="1195"/>
                  </a:lnTo>
                  <a:lnTo>
                    <a:pt x="1608" y="1161"/>
                  </a:lnTo>
                  <a:lnTo>
                    <a:pt x="1629" y="1128"/>
                  </a:lnTo>
                  <a:lnTo>
                    <a:pt x="1647" y="1092"/>
                  </a:lnTo>
                  <a:lnTo>
                    <a:pt x="1664" y="1056"/>
                  </a:lnTo>
                  <a:lnTo>
                    <a:pt x="1678" y="1018"/>
                  </a:lnTo>
                  <a:lnTo>
                    <a:pt x="1690" y="980"/>
                  </a:lnTo>
                  <a:lnTo>
                    <a:pt x="1701" y="941"/>
                  </a:lnTo>
                  <a:lnTo>
                    <a:pt x="1701" y="941"/>
                  </a:lnTo>
                  <a:lnTo>
                    <a:pt x="1706" y="915"/>
                  </a:lnTo>
                  <a:lnTo>
                    <a:pt x="1711" y="889"/>
                  </a:lnTo>
                  <a:lnTo>
                    <a:pt x="1715" y="860"/>
                  </a:lnTo>
                  <a:lnTo>
                    <a:pt x="1716" y="845"/>
                  </a:lnTo>
                  <a:lnTo>
                    <a:pt x="1716" y="832"/>
                  </a:lnTo>
                  <a:lnTo>
                    <a:pt x="1715" y="818"/>
                  </a:lnTo>
                  <a:lnTo>
                    <a:pt x="1712" y="804"/>
                  </a:lnTo>
                  <a:lnTo>
                    <a:pt x="1710" y="791"/>
                  </a:lnTo>
                  <a:lnTo>
                    <a:pt x="1705" y="780"/>
                  </a:lnTo>
                  <a:lnTo>
                    <a:pt x="1699" y="768"/>
                  </a:lnTo>
                  <a:lnTo>
                    <a:pt x="1692" y="757"/>
                  </a:lnTo>
                  <a:lnTo>
                    <a:pt x="1681" y="748"/>
                  </a:lnTo>
                  <a:lnTo>
                    <a:pt x="1670" y="739"/>
                  </a:lnTo>
                  <a:lnTo>
                    <a:pt x="1670" y="739"/>
                  </a:lnTo>
                  <a:lnTo>
                    <a:pt x="1656" y="730"/>
                  </a:lnTo>
                  <a:lnTo>
                    <a:pt x="1639" y="722"/>
                  </a:lnTo>
                  <a:lnTo>
                    <a:pt x="1623" y="716"/>
                  </a:lnTo>
                  <a:lnTo>
                    <a:pt x="1606" y="711"/>
                  </a:lnTo>
                  <a:lnTo>
                    <a:pt x="1571" y="702"/>
                  </a:lnTo>
                  <a:lnTo>
                    <a:pt x="1538" y="691"/>
                  </a:lnTo>
                  <a:lnTo>
                    <a:pt x="1538" y="691"/>
                  </a:lnTo>
                  <a:lnTo>
                    <a:pt x="1512" y="682"/>
                  </a:lnTo>
                  <a:lnTo>
                    <a:pt x="1487" y="673"/>
                  </a:lnTo>
                  <a:lnTo>
                    <a:pt x="1462" y="663"/>
                  </a:lnTo>
                  <a:lnTo>
                    <a:pt x="1438" y="652"/>
                  </a:lnTo>
                  <a:lnTo>
                    <a:pt x="1438" y="652"/>
                  </a:lnTo>
                  <a:lnTo>
                    <a:pt x="1352" y="611"/>
                  </a:lnTo>
                  <a:lnTo>
                    <a:pt x="1268" y="567"/>
                  </a:lnTo>
                  <a:lnTo>
                    <a:pt x="1268" y="567"/>
                  </a:lnTo>
                  <a:lnTo>
                    <a:pt x="1143" y="503"/>
                  </a:lnTo>
                  <a:lnTo>
                    <a:pt x="1020" y="438"/>
                  </a:lnTo>
                  <a:lnTo>
                    <a:pt x="774" y="307"/>
                  </a:lnTo>
                  <a:lnTo>
                    <a:pt x="774" y="307"/>
                  </a:lnTo>
                  <a:lnTo>
                    <a:pt x="596" y="211"/>
                  </a:lnTo>
                  <a:lnTo>
                    <a:pt x="418" y="116"/>
                  </a:lnTo>
                  <a:lnTo>
                    <a:pt x="418" y="116"/>
                  </a:lnTo>
                  <a:lnTo>
                    <a:pt x="393" y="105"/>
                  </a:lnTo>
                  <a:lnTo>
                    <a:pt x="366" y="93"/>
                  </a:lnTo>
                  <a:lnTo>
                    <a:pt x="340" y="83"/>
                  </a:lnTo>
                  <a:lnTo>
                    <a:pt x="313" y="74"/>
                  </a:lnTo>
                  <a:lnTo>
                    <a:pt x="259" y="57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156" y="30"/>
                  </a:lnTo>
                  <a:lnTo>
                    <a:pt x="107" y="19"/>
                  </a:lnTo>
                  <a:lnTo>
                    <a:pt x="58" y="9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8" name="Freeform 276">
              <a:extLst>
                <a:ext uri="{FF2B5EF4-FFF2-40B4-BE49-F238E27FC236}">
                  <a16:creationId xmlns:a16="http://schemas.microsoft.com/office/drawing/2014/main" id="{A4E9E175-C1A0-22DD-541C-354E36484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2730"/>
              <a:ext cx="2208" cy="1547"/>
            </a:xfrm>
            <a:custGeom>
              <a:avLst/>
              <a:gdLst>
                <a:gd name="T0" fmla="*/ 355 w 4415"/>
                <a:gd name="T1" fmla="*/ 113 h 3095"/>
                <a:gd name="T2" fmla="*/ 611 w 4415"/>
                <a:gd name="T3" fmla="*/ 300 h 3095"/>
                <a:gd name="T4" fmla="*/ 869 w 4415"/>
                <a:gd name="T5" fmla="*/ 595 h 3095"/>
                <a:gd name="T6" fmla="*/ 939 w 4415"/>
                <a:gd name="T7" fmla="*/ 778 h 3095"/>
                <a:gd name="T8" fmla="*/ 957 w 4415"/>
                <a:gd name="T9" fmla="*/ 1502 h 3095"/>
                <a:gd name="T10" fmla="*/ 933 w 4415"/>
                <a:gd name="T11" fmla="*/ 2158 h 3095"/>
                <a:gd name="T12" fmla="*/ 954 w 4415"/>
                <a:gd name="T13" fmla="*/ 2384 h 3095"/>
                <a:gd name="T14" fmla="*/ 1068 w 4415"/>
                <a:gd name="T15" fmla="*/ 2388 h 3095"/>
                <a:gd name="T16" fmla="*/ 1467 w 4415"/>
                <a:gd name="T17" fmla="*/ 2382 h 3095"/>
                <a:gd name="T18" fmla="*/ 1865 w 4415"/>
                <a:gd name="T19" fmla="*/ 2497 h 3095"/>
                <a:gd name="T20" fmla="*/ 2300 w 4415"/>
                <a:gd name="T21" fmla="*/ 2597 h 3095"/>
                <a:gd name="T22" fmla="*/ 3025 w 4415"/>
                <a:gd name="T23" fmla="*/ 2671 h 3095"/>
                <a:gd name="T24" fmla="*/ 3195 w 4415"/>
                <a:gd name="T25" fmla="*/ 2597 h 3095"/>
                <a:gd name="T26" fmla="*/ 3391 w 4415"/>
                <a:gd name="T27" fmla="*/ 2464 h 3095"/>
                <a:gd name="T28" fmla="*/ 3531 w 4415"/>
                <a:gd name="T29" fmla="*/ 2483 h 3095"/>
                <a:gd name="T30" fmla="*/ 3698 w 4415"/>
                <a:gd name="T31" fmla="*/ 2652 h 3095"/>
                <a:gd name="T32" fmla="*/ 3919 w 4415"/>
                <a:gd name="T33" fmla="*/ 2752 h 3095"/>
                <a:gd name="T34" fmla="*/ 4255 w 4415"/>
                <a:gd name="T35" fmla="*/ 2851 h 3095"/>
                <a:gd name="T36" fmla="*/ 4393 w 4415"/>
                <a:gd name="T37" fmla="*/ 2972 h 3095"/>
                <a:gd name="T38" fmla="*/ 4366 w 4415"/>
                <a:gd name="T39" fmla="*/ 3017 h 3095"/>
                <a:gd name="T40" fmla="*/ 4058 w 4415"/>
                <a:gd name="T41" fmla="*/ 3036 h 3095"/>
                <a:gd name="T42" fmla="*/ 2887 w 4415"/>
                <a:gd name="T43" fmla="*/ 3034 h 3095"/>
                <a:gd name="T44" fmla="*/ 1389 w 4415"/>
                <a:gd name="T45" fmla="*/ 3063 h 3095"/>
                <a:gd name="T46" fmla="*/ 547 w 4415"/>
                <a:gd name="T47" fmla="*/ 3058 h 3095"/>
                <a:gd name="T48" fmla="*/ 359 w 4415"/>
                <a:gd name="T49" fmla="*/ 2918 h 3095"/>
                <a:gd name="T50" fmla="*/ 225 w 4415"/>
                <a:gd name="T51" fmla="*/ 2639 h 3095"/>
                <a:gd name="T52" fmla="*/ 100 w 4415"/>
                <a:gd name="T53" fmla="*/ 2011 h 3095"/>
                <a:gd name="T54" fmla="*/ 52 w 4415"/>
                <a:gd name="T55" fmla="*/ 1472 h 3095"/>
                <a:gd name="T56" fmla="*/ 9 w 4415"/>
                <a:gd name="T57" fmla="*/ 1192 h 3095"/>
                <a:gd name="T58" fmla="*/ 18 w 4415"/>
                <a:gd name="T59" fmla="*/ 1343 h 3095"/>
                <a:gd name="T60" fmla="*/ 69 w 4415"/>
                <a:gd name="T61" fmla="*/ 1868 h 3095"/>
                <a:gd name="T62" fmla="*/ 186 w 4415"/>
                <a:gd name="T63" fmla="*/ 2557 h 3095"/>
                <a:gd name="T64" fmla="*/ 332 w 4415"/>
                <a:gd name="T65" fmla="*/ 2907 h 3095"/>
                <a:gd name="T66" fmla="*/ 547 w 4415"/>
                <a:gd name="T67" fmla="*/ 3073 h 3095"/>
                <a:gd name="T68" fmla="*/ 1139 w 4415"/>
                <a:gd name="T69" fmla="*/ 3086 h 3095"/>
                <a:gd name="T70" fmla="*/ 2739 w 4415"/>
                <a:gd name="T71" fmla="*/ 3050 h 3095"/>
                <a:gd name="T72" fmla="*/ 3870 w 4415"/>
                <a:gd name="T73" fmla="*/ 3053 h 3095"/>
                <a:gd name="T74" fmla="*/ 4364 w 4415"/>
                <a:gd name="T75" fmla="*/ 3032 h 3095"/>
                <a:gd name="T76" fmla="*/ 4414 w 4415"/>
                <a:gd name="T77" fmla="*/ 2981 h 3095"/>
                <a:gd name="T78" fmla="*/ 4302 w 4415"/>
                <a:gd name="T79" fmla="*/ 2861 h 3095"/>
                <a:gd name="T80" fmla="*/ 4105 w 4415"/>
                <a:gd name="T81" fmla="*/ 2780 h 3095"/>
                <a:gd name="T82" fmla="*/ 3773 w 4415"/>
                <a:gd name="T83" fmla="*/ 2685 h 3095"/>
                <a:gd name="T84" fmla="*/ 3589 w 4415"/>
                <a:gd name="T85" fmla="*/ 2520 h 3095"/>
                <a:gd name="T86" fmla="*/ 3464 w 4415"/>
                <a:gd name="T87" fmla="*/ 2439 h 3095"/>
                <a:gd name="T88" fmla="*/ 3305 w 4415"/>
                <a:gd name="T89" fmla="*/ 2487 h 3095"/>
                <a:gd name="T90" fmla="*/ 3171 w 4415"/>
                <a:gd name="T91" fmla="*/ 2596 h 3095"/>
                <a:gd name="T92" fmla="*/ 2989 w 4415"/>
                <a:gd name="T93" fmla="*/ 2656 h 3095"/>
                <a:gd name="T94" fmla="*/ 2278 w 4415"/>
                <a:gd name="T95" fmla="*/ 2579 h 3095"/>
                <a:gd name="T96" fmla="*/ 1888 w 4415"/>
                <a:gd name="T97" fmla="*/ 2489 h 3095"/>
                <a:gd name="T98" fmla="*/ 1504 w 4415"/>
                <a:gd name="T99" fmla="*/ 2371 h 3095"/>
                <a:gd name="T100" fmla="*/ 1159 w 4415"/>
                <a:gd name="T101" fmla="*/ 2361 h 3095"/>
                <a:gd name="T102" fmla="*/ 966 w 4415"/>
                <a:gd name="T103" fmla="*/ 2370 h 3095"/>
                <a:gd name="T104" fmla="*/ 951 w 4415"/>
                <a:gd name="T105" fmla="*/ 2044 h 3095"/>
                <a:gd name="T106" fmla="*/ 972 w 4415"/>
                <a:gd name="T107" fmla="*/ 1315 h 3095"/>
                <a:gd name="T108" fmla="*/ 944 w 4415"/>
                <a:gd name="T109" fmla="*/ 728 h 3095"/>
                <a:gd name="T110" fmla="*/ 774 w 4415"/>
                <a:gd name="T111" fmla="*/ 441 h 3095"/>
                <a:gd name="T112" fmla="*/ 447 w 4415"/>
                <a:gd name="T113" fmla="*/ 153 h 3095"/>
                <a:gd name="T114" fmla="*/ 193 w 4415"/>
                <a:gd name="T115" fmla="*/ 39 h 3095"/>
                <a:gd name="T116" fmla="*/ 40 w 4415"/>
                <a:gd name="T117" fmla="*/ 13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15" h="3095">
                  <a:moveTo>
                    <a:pt x="42" y="14"/>
                  </a:moveTo>
                  <a:lnTo>
                    <a:pt x="42" y="14"/>
                  </a:lnTo>
                  <a:lnTo>
                    <a:pt x="95" y="27"/>
                  </a:lnTo>
                  <a:lnTo>
                    <a:pt x="146" y="41"/>
                  </a:lnTo>
                  <a:lnTo>
                    <a:pt x="199" y="55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86" y="85"/>
                  </a:lnTo>
                  <a:lnTo>
                    <a:pt x="320" y="98"/>
                  </a:lnTo>
                  <a:lnTo>
                    <a:pt x="355" y="113"/>
                  </a:lnTo>
                  <a:lnTo>
                    <a:pt x="371" y="122"/>
                  </a:lnTo>
                  <a:lnTo>
                    <a:pt x="388" y="131"/>
                  </a:lnTo>
                  <a:lnTo>
                    <a:pt x="388" y="131"/>
                  </a:lnTo>
                  <a:lnTo>
                    <a:pt x="406" y="143"/>
                  </a:lnTo>
                  <a:lnTo>
                    <a:pt x="424" y="154"/>
                  </a:lnTo>
                  <a:lnTo>
                    <a:pt x="459" y="180"/>
                  </a:lnTo>
                  <a:lnTo>
                    <a:pt x="459" y="180"/>
                  </a:lnTo>
                  <a:lnTo>
                    <a:pt x="520" y="226"/>
                  </a:lnTo>
                  <a:lnTo>
                    <a:pt x="582" y="275"/>
                  </a:lnTo>
                  <a:lnTo>
                    <a:pt x="611" y="300"/>
                  </a:lnTo>
                  <a:lnTo>
                    <a:pt x="641" y="327"/>
                  </a:lnTo>
                  <a:lnTo>
                    <a:pt x="670" y="354"/>
                  </a:lnTo>
                  <a:lnTo>
                    <a:pt x="698" y="381"/>
                  </a:lnTo>
                  <a:lnTo>
                    <a:pt x="726" y="409"/>
                  </a:lnTo>
                  <a:lnTo>
                    <a:pt x="752" y="438"/>
                  </a:lnTo>
                  <a:lnTo>
                    <a:pt x="778" y="468"/>
                  </a:lnTo>
                  <a:lnTo>
                    <a:pt x="802" y="499"/>
                  </a:lnTo>
                  <a:lnTo>
                    <a:pt x="825" y="529"/>
                  </a:lnTo>
                  <a:lnTo>
                    <a:pt x="848" y="563"/>
                  </a:lnTo>
                  <a:lnTo>
                    <a:pt x="869" y="595"/>
                  </a:lnTo>
                  <a:lnTo>
                    <a:pt x="887" y="629"/>
                  </a:lnTo>
                  <a:lnTo>
                    <a:pt x="887" y="629"/>
                  </a:lnTo>
                  <a:lnTo>
                    <a:pt x="904" y="664"/>
                  </a:lnTo>
                  <a:lnTo>
                    <a:pt x="912" y="683"/>
                  </a:lnTo>
                  <a:lnTo>
                    <a:pt x="919" y="701"/>
                  </a:lnTo>
                  <a:lnTo>
                    <a:pt x="925" y="720"/>
                  </a:lnTo>
                  <a:lnTo>
                    <a:pt x="930" y="740"/>
                  </a:lnTo>
                  <a:lnTo>
                    <a:pt x="935" y="759"/>
                  </a:lnTo>
                  <a:lnTo>
                    <a:pt x="939" y="778"/>
                  </a:lnTo>
                  <a:lnTo>
                    <a:pt x="939" y="778"/>
                  </a:lnTo>
                  <a:lnTo>
                    <a:pt x="942" y="797"/>
                  </a:lnTo>
                  <a:lnTo>
                    <a:pt x="944" y="818"/>
                  </a:lnTo>
                  <a:lnTo>
                    <a:pt x="947" y="857"/>
                  </a:lnTo>
                  <a:lnTo>
                    <a:pt x="948" y="937"/>
                  </a:lnTo>
                  <a:lnTo>
                    <a:pt x="948" y="937"/>
                  </a:lnTo>
                  <a:lnTo>
                    <a:pt x="952" y="1030"/>
                  </a:lnTo>
                  <a:lnTo>
                    <a:pt x="954" y="1124"/>
                  </a:lnTo>
                  <a:lnTo>
                    <a:pt x="957" y="1312"/>
                  </a:lnTo>
                  <a:lnTo>
                    <a:pt x="957" y="1312"/>
                  </a:lnTo>
                  <a:lnTo>
                    <a:pt x="957" y="1502"/>
                  </a:lnTo>
                  <a:lnTo>
                    <a:pt x="956" y="1598"/>
                  </a:lnTo>
                  <a:lnTo>
                    <a:pt x="953" y="1693"/>
                  </a:lnTo>
                  <a:lnTo>
                    <a:pt x="953" y="1693"/>
                  </a:lnTo>
                  <a:lnTo>
                    <a:pt x="951" y="1781"/>
                  </a:lnTo>
                  <a:lnTo>
                    <a:pt x="945" y="1868"/>
                  </a:lnTo>
                  <a:lnTo>
                    <a:pt x="940" y="1956"/>
                  </a:lnTo>
                  <a:lnTo>
                    <a:pt x="935" y="2044"/>
                  </a:lnTo>
                  <a:lnTo>
                    <a:pt x="935" y="2044"/>
                  </a:lnTo>
                  <a:lnTo>
                    <a:pt x="933" y="2119"/>
                  </a:lnTo>
                  <a:lnTo>
                    <a:pt x="933" y="2158"/>
                  </a:lnTo>
                  <a:lnTo>
                    <a:pt x="933" y="2196"/>
                  </a:lnTo>
                  <a:lnTo>
                    <a:pt x="933" y="2234"/>
                  </a:lnTo>
                  <a:lnTo>
                    <a:pt x="935" y="2272"/>
                  </a:lnTo>
                  <a:lnTo>
                    <a:pt x="939" y="2310"/>
                  </a:lnTo>
                  <a:lnTo>
                    <a:pt x="944" y="2347"/>
                  </a:lnTo>
                  <a:lnTo>
                    <a:pt x="944" y="2347"/>
                  </a:lnTo>
                  <a:lnTo>
                    <a:pt x="947" y="2359"/>
                  </a:lnTo>
                  <a:lnTo>
                    <a:pt x="949" y="2373"/>
                  </a:lnTo>
                  <a:lnTo>
                    <a:pt x="952" y="2379"/>
                  </a:lnTo>
                  <a:lnTo>
                    <a:pt x="954" y="2384"/>
                  </a:lnTo>
                  <a:lnTo>
                    <a:pt x="958" y="2389"/>
                  </a:lnTo>
                  <a:lnTo>
                    <a:pt x="963" y="2393"/>
                  </a:lnTo>
                  <a:lnTo>
                    <a:pt x="963" y="2393"/>
                  </a:lnTo>
                  <a:lnTo>
                    <a:pt x="972" y="2396"/>
                  </a:lnTo>
                  <a:lnTo>
                    <a:pt x="981" y="2397"/>
                  </a:lnTo>
                  <a:lnTo>
                    <a:pt x="999" y="2396"/>
                  </a:lnTo>
                  <a:lnTo>
                    <a:pt x="999" y="2396"/>
                  </a:lnTo>
                  <a:lnTo>
                    <a:pt x="1034" y="2393"/>
                  </a:lnTo>
                  <a:lnTo>
                    <a:pt x="1068" y="2388"/>
                  </a:lnTo>
                  <a:lnTo>
                    <a:pt x="1068" y="2388"/>
                  </a:lnTo>
                  <a:lnTo>
                    <a:pt x="1159" y="2377"/>
                  </a:lnTo>
                  <a:lnTo>
                    <a:pt x="1204" y="2371"/>
                  </a:lnTo>
                  <a:lnTo>
                    <a:pt x="1250" y="2369"/>
                  </a:lnTo>
                  <a:lnTo>
                    <a:pt x="1250" y="2369"/>
                  </a:lnTo>
                  <a:lnTo>
                    <a:pt x="1291" y="2368"/>
                  </a:lnTo>
                  <a:lnTo>
                    <a:pt x="1332" y="2370"/>
                  </a:lnTo>
                  <a:lnTo>
                    <a:pt x="1373" y="2373"/>
                  </a:lnTo>
                  <a:lnTo>
                    <a:pt x="1414" y="2377"/>
                  </a:lnTo>
                  <a:lnTo>
                    <a:pt x="1414" y="2377"/>
                  </a:lnTo>
                  <a:lnTo>
                    <a:pt x="1467" y="2382"/>
                  </a:lnTo>
                  <a:lnTo>
                    <a:pt x="1521" y="2391"/>
                  </a:lnTo>
                  <a:lnTo>
                    <a:pt x="1573" y="2400"/>
                  </a:lnTo>
                  <a:lnTo>
                    <a:pt x="1626" y="2412"/>
                  </a:lnTo>
                  <a:lnTo>
                    <a:pt x="1626" y="2412"/>
                  </a:lnTo>
                  <a:lnTo>
                    <a:pt x="1668" y="2424"/>
                  </a:lnTo>
                  <a:lnTo>
                    <a:pt x="1710" y="2438"/>
                  </a:lnTo>
                  <a:lnTo>
                    <a:pt x="1753" y="2455"/>
                  </a:lnTo>
                  <a:lnTo>
                    <a:pt x="1795" y="2470"/>
                  </a:lnTo>
                  <a:lnTo>
                    <a:pt x="1795" y="2470"/>
                  </a:lnTo>
                  <a:lnTo>
                    <a:pt x="1865" y="2497"/>
                  </a:lnTo>
                  <a:lnTo>
                    <a:pt x="1937" y="2520"/>
                  </a:lnTo>
                  <a:lnTo>
                    <a:pt x="1973" y="2532"/>
                  </a:lnTo>
                  <a:lnTo>
                    <a:pt x="2010" y="2542"/>
                  </a:lnTo>
                  <a:lnTo>
                    <a:pt x="2046" y="2551"/>
                  </a:lnTo>
                  <a:lnTo>
                    <a:pt x="2083" y="2560"/>
                  </a:lnTo>
                  <a:lnTo>
                    <a:pt x="2083" y="2560"/>
                  </a:lnTo>
                  <a:lnTo>
                    <a:pt x="2137" y="2571"/>
                  </a:lnTo>
                  <a:lnTo>
                    <a:pt x="2191" y="2580"/>
                  </a:lnTo>
                  <a:lnTo>
                    <a:pt x="2245" y="2589"/>
                  </a:lnTo>
                  <a:lnTo>
                    <a:pt x="2300" y="2597"/>
                  </a:lnTo>
                  <a:lnTo>
                    <a:pt x="2409" y="2611"/>
                  </a:lnTo>
                  <a:lnTo>
                    <a:pt x="2518" y="2625"/>
                  </a:lnTo>
                  <a:lnTo>
                    <a:pt x="2518" y="2625"/>
                  </a:lnTo>
                  <a:lnTo>
                    <a:pt x="2714" y="2647"/>
                  </a:lnTo>
                  <a:lnTo>
                    <a:pt x="2812" y="2657"/>
                  </a:lnTo>
                  <a:lnTo>
                    <a:pt x="2910" y="2666"/>
                  </a:lnTo>
                  <a:lnTo>
                    <a:pt x="2910" y="2666"/>
                  </a:lnTo>
                  <a:lnTo>
                    <a:pt x="2967" y="2671"/>
                  </a:lnTo>
                  <a:lnTo>
                    <a:pt x="2997" y="2672"/>
                  </a:lnTo>
                  <a:lnTo>
                    <a:pt x="3025" y="2671"/>
                  </a:lnTo>
                  <a:lnTo>
                    <a:pt x="3025" y="2671"/>
                  </a:lnTo>
                  <a:lnTo>
                    <a:pt x="3045" y="2667"/>
                  </a:lnTo>
                  <a:lnTo>
                    <a:pt x="3066" y="2662"/>
                  </a:lnTo>
                  <a:lnTo>
                    <a:pt x="3086" y="2656"/>
                  </a:lnTo>
                  <a:lnTo>
                    <a:pt x="3106" y="2648"/>
                  </a:lnTo>
                  <a:lnTo>
                    <a:pt x="3126" y="2639"/>
                  </a:lnTo>
                  <a:lnTo>
                    <a:pt x="3144" y="2629"/>
                  </a:lnTo>
                  <a:lnTo>
                    <a:pt x="3180" y="2607"/>
                  </a:lnTo>
                  <a:lnTo>
                    <a:pt x="3180" y="2607"/>
                  </a:lnTo>
                  <a:lnTo>
                    <a:pt x="3195" y="2597"/>
                  </a:lnTo>
                  <a:lnTo>
                    <a:pt x="3209" y="2587"/>
                  </a:lnTo>
                  <a:lnTo>
                    <a:pt x="3236" y="2565"/>
                  </a:lnTo>
                  <a:lnTo>
                    <a:pt x="3289" y="2519"/>
                  </a:lnTo>
                  <a:lnTo>
                    <a:pt x="3289" y="2519"/>
                  </a:lnTo>
                  <a:lnTo>
                    <a:pt x="3304" y="2507"/>
                  </a:lnTo>
                  <a:lnTo>
                    <a:pt x="3320" y="2496"/>
                  </a:lnTo>
                  <a:lnTo>
                    <a:pt x="3336" y="2485"/>
                  </a:lnTo>
                  <a:lnTo>
                    <a:pt x="3354" y="2476"/>
                  </a:lnTo>
                  <a:lnTo>
                    <a:pt x="3372" y="2470"/>
                  </a:lnTo>
                  <a:lnTo>
                    <a:pt x="3391" y="2464"/>
                  </a:lnTo>
                  <a:lnTo>
                    <a:pt x="3409" y="2459"/>
                  </a:lnTo>
                  <a:lnTo>
                    <a:pt x="3428" y="2456"/>
                  </a:lnTo>
                  <a:lnTo>
                    <a:pt x="3428" y="2456"/>
                  </a:lnTo>
                  <a:lnTo>
                    <a:pt x="3449" y="2455"/>
                  </a:lnTo>
                  <a:lnTo>
                    <a:pt x="3469" y="2456"/>
                  </a:lnTo>
                  <a:lnTo>
                    <a:pt x="3489" y="2461"/>
                  </a:lnTo>
                  <a:lnTo>
                    <a:pt x="3508" y="2468"/>
                  </a:lnTo>
                  <a:lnTo>
                    <a:pt x="3508" y="2468"/>
                  </a:lnTo>
                  <a:lnTo>
                    <a:pt x="3521" y="2475"/>
                  </a:lnTo>
                  <a:lnTo>
                    <a:pt x="3531" y="2483"/>
                  </a:lnTo>
                  <a:lnTo>
                    <a:pt x="3541" y="2492"/>
                  </a:lnTo>
                  <a:lnTo>
                    <a:pt x="3551" y="2502"/>
                  </a:lnTo>
                  <a:lnTo>
                    <a:pt x="3569" y="2523"/>
                  </a:lnTo>
                  <a:lnTo>
                    <a:pt x="3586" y="2544"/>
                  </a:lnTo>
                  <a:lnTo>
                    <a:pt x="3586" y="2544"/>
                  </a:lnTo>
                  <a:lnTo>
                    <a:pt x="3622" y="2582"/>
                  </a:lnTo>
                  <a:lnTo>
                    <a:pt x="3640" y="2601"/>
                  </a:lnTo>
                  <a:lnTo>
                    <a:pt x="3659" y="2619"/>
                  </a:lnTo>
                  <a:lnTo>
                    <a:pt x="3678" y="2635"/>
                  </a:lnTo>
                  <a:lnTo>
                    <a:pt x="3698" y="2652"/>
                  </a:lnTo>
                  <a:lnTo>
                    <a:pt x="3718" y="2667"/>
                  </a:lnTo>
                  <a:lnTo>
                    <a:pt x="3740" y="2683"/>
                  </a:lnTo>
                  <a:lnTo>
                    <a:pt x="3740" y="2683"/>
                  </a:lnTo>
                  <a:lnTo>
                    <a:pt x="3756" y="2693"/>
                  </a:lnTo>
                  <a:lnTo>
                    <a:pt x="3773" y="2702"/>
                  </a:lnTo>
                  <a:lnTo>
                    <a:pt x="3790" y="2711"/>
                  </a:lnTo>
                  <a:lnTo>
                    <a:pt x="3808" y="2719"/>
                  </a:lnTo>
                  <a:lnTo>
                    <a:pt x="3844" y="2731"/>
                  </a:lnTo>
                  <a:lnTo>
                    <a:pt x="3881" y="2743"/>
                  </a:lnTo>
                  <a:lnTo>
                    <a:pt x="3919" y="2752"/>
                  </a:lnTo>
                  <a:lnTo>
                    <a:pt x="3958" y="2761"/>
                  </a:lnTo>
                  <a:lnTo>
                    <a:pt x="4032" y="2778"/>
                  </a:lnTo>
                  <a:lnTo>
                    <a:pt x="4032" y="2778"/>
                  </a:lnTo>
                  <a:lnTo>
                    <a:pt x="4114" y="2798"/>
                  </a:lnTo>
                  <a:lnTo>
                    <a:pt x="4154" y="2810"/>
                  </a:lnTo>
                  <a:lnTo>
                    <a:pt x="4193" y="2822"/>
                  </a:lnTo>
                  <a:lnTo>
                    <a:pt x="4193" y="2822"/>
                  </a:lnTo>
                  <a:lnTo>
                    <a:pt x="4215" y="2830"/>
                  </a:lnTo>
                  <a:lnTo>
                    <a:pt x="4236" y="2839"/>
                  </a:lnTo>
                  <a:lnTo>
                    <a:pt x="4255" y="2851"/>
                  </a:lnTo>
                  <a:lnTo>
                    <a:pt x="4274" y="2862"/>
                  </a:lnTo>
                  <a:lnTo>
                    <a:pt x="4293" y="2875"/>
                  </a:lnTo>
                  <a:lnTo>
                    <a:pt x="4311" y="2888"/>
                  </a:lnTo>
                  <a:lnTo>
                    <a:pt x="4328" y="2903"/>
                  </a:lnTo>
                  <a:lnTo>
                    <a:pt x="4346" y="2918"/>
                  </a:lnTo>
                  <a:lnTo>
                    <a:pt x="4346" y="2918"/>
                  </a:lnTo>
                  <a:lnTo>
                    <a:pt x="4362" y="2935"/>
                  </a:lnTo>
                  <a:lnTo>
                    <a:pt x="4374" y="2947"/>
                  </a:lnTo>
                  <a:lnTo>
                    <a:pt x="4384" y="2959"/>
                  </a:lnTo>
                  <a:lnTo>
                    <a:pt x="4393" y="2972"/>
                  </a:lnTo>
                  <a:lnTo>
                    <a:pt x="4396" y="2979"/>
                  </a:lnTo>
                  <a:lnTo>
                    <a:pt x="4398" y="2985"/>
                  </a:lnTo>
                  <a:lnTo>
                    <a:pt x="4398" y="2991"/>
                  </a:lnTo>
                  <a:lnTo>
                    <a:pt x="4398" y="2997"/>
                  </a:lnTo>
                  <a:lnTo>
                    <a:pt x="4396" y="3002"/>
                  </a:lnTo>
                  <a:lnTo>
                    <a:pt x="4391" y="3006"/>
                  </a:lnTo>
                  <a:lnTo>
                    <a:pt x="4391" y="3006"/>
                  </a:lnTo>
                  <a:lnTo>
                    <a:pt x="4383" y="3011"/>
                  </a:lnTo>
                  <a:lnTo>
                    <a:pt x="4375" y="3014"/>
                  </a:lnTo>
                  <a:lnTo>
                    <a:pt x="4366" y="3017"/>
                  </a:lnTo>
                  <a:lnTo>
                    <a:pt x="4357" y="3020"/>
                  </a:lnTo>
                  <a:lnTo>
                    <a:pt x="4339" y="3022"/>
                  </a:lnTo>
                  <a:lnTo>
                    <a:pt x="4321" y="3025"/>
                  </a:lnTo>
                  <a:lnTo>
                    <a:pt x="4321" y="3025"/>
                  </a:lnTo>
                  <a:lnTo>
                    <a:pt x="4288" y="3027"/>
                  </a:lnTo>
                  <a:lnTo>
                    <a:pt x="4256" y="3030"/>
                  </a:lnTo>
                  <a:lnTo>
                    <a:pt x="4190" y="3034"/>
                  </a:lnTo>
                  <a:lnTo>
                    <a:pt x="4124" y="3035"/>
                  </a:lnTo>
                  <a:lnTo>
                    <a:pt x="4058" y="3036"/>
                  </a:lnTo>
                  <a:lnTo>
                    <a:pt x="4058" y="3036"/>
                  </a:lnTo>
                  <a:lnTo>
                    <a:pt x="3917" y="3038"/>
                  </a:lnTo>
                  <a:lnTo>
                    <a:pt x="3774" y="3039"/>
                  </a:lnTo>
                  <a:lnTo>
                    <a:pt x="3491" y="3039"/>
                  </a:lnTo>
                  <a:lnTo>
                    <a:pt x="3491" y="3039"/>
                  </a:lnTo>
                  <a:lnTo>
                    <a:pt x="3245" y="3039"/>
                  </a:lnTo>
                  <a:lnTo>
                    <a:pt x="3122" y="3038"/>
                  </a:lnTo>
                  <a:lnTo>
                    <a:pt x="2999" y="3035"/>
                  </a:lnTo>
                  <a:lnTo>
                    <a:pt x="2999" y="3035"/>
                  </a:lnTo>
                  <a:lnTo>
                    <a:pt x="2943" y="3034"/>
                  </a:lnTo>
                  <a:lnTo>
                    <a:pt x="2887" y="3034"/>
                  </a:lnTo>
                  <a:lnTo>
                    <a:pt x="2774" y="3034"/>
                  </a:lnTo>
                  <a:lnTo>
                    <a:pt x="2548" y="3039"/>
                  </a:lnTo>
                  <a:lnTo>
                    <a:pt x="2548" y="3039"/>
                  </a:lnTo>
                  <a:lnTo>
                    <a:pt x="2229" y="3047"/>
                  </a:lnTo>
                  <a:lnTo>
                    <a:pt x="1912" y="3053"/>
                  </a:lnTo>
                  <a:lnTo>
                    <a:pt x="1912" y="3053"/>
                  </a:lnTo>
                  <a:lnTo>
                    <a:pt x="1650" y="3057"/>
                  </a:lnTo>
                  <a:lnTo>
                    <a:pt x="1519" y="3059"/>
                  </a:lnTo>
                  <a:lnTo>
                    <a:pt x="1389" y="3063"/>
                  </a:lnTo>
                  <a:lnTo>
                    <a:pt x="1389" y="3063"/>
                  </a:lnTo>
                  <a:lnTo>
                    <a:pt x="1081" y="3073"/>
                  </a:lnTo>
                  <a:lnTo>
                    <a:pt x="928" y="3077"/>
                  </a:lnTo>
                  <a:lnTo>
                    <a:pt x="775" y="3079"/>
                  </a:lnTo>
                  <a:lnTo>
                    <a:pt x="775" y="3079"/>
                  </a:lnTo>
                  <a:lnTo>
                    <a:pt x="703" y="3079"/>
                  </a:lnTo>
                  <a:lnTo>
                    <a:pt x="669" y="3077"/>
                  </a:lnTo>
                  <a:lnTo>
                    <a:pt x="633" y="3075"/>
                  </a:lnTo>
                  <a:lnTo>
                    <a:pt x="598" y="3070"/>
                  </a:lnTo>
                  <a:lnTo>
                    <a:pt x="564" y="3062"/>
                  </a:lnTo>
                  <a:lnTo>
                    <a:pt x="547" y="3058"/>
                  </a:lnTo>
                  <a:lnTo>
                    <a:pt x="530" y="3052"/>
                  </a:lnTo>
                  <a:lnTo>
                    <a:pt x="514" y="3045"/>
                  </a:lnTo>
                  <a:lnTo>
                    <a:pt x="497" y="3038"/>
                  </a:lnTo>
                  <a:lnTo>
                    <a:pt x="497" y="3038"/>
                  </a:lnTo>
                  <a:lnTo>
                    <a:pt x="470" y="3023"/>
                  </a:lnTo>
                  <a:lnTo>
                    <a:pt x="445" y="3006"/>
                  </a:lnTo>
                  <a:lnTo>
                    <a:pt x="421" y="2986"/>
                  </a:lnTo>
                  <a:lnTo>
                    <a:pt x="398" y="2966"/>
                  </a:lnTo>
                  <a:lnTo>
                    <a:pt x="378" y="2943"/>
                  </a:lnTo>
                  <a:lnTo>
                    <a:pt x="359" y="2918"/>
                  </a:lnTo>
                  <a:lnTo>
                    <a:pt x="339" y="2893"/>
                  </a:lnTo>
                  <a:lnTo>
                    <a:pt x="323" y="2867"/>
                  </a:lnTo>
                  <a:lnTo>
                    <a:pt x="307" y="2839"/>
                  </a:lnTo>
                  <a:lnTo>
                    <a:pt x="293" y="2811"/>
                  </a:lnTo>
                  <a:lnTo>
                    <a:pt x="279" y="2783"/>
                  </a:lnTo>
                  <a:lnTo>
                    <a:pt x="266" y="2753"/>
                  </a:lnTo>
                  <a:lnTo>
                    <a:pt x="255" y="2725"/>
                  </a:lnTo>
                  <a:lnTo>
                    <a:pt x="245" y="2696"/>
                  </a:lnTo>
                  <a:lnTo>
                    <a:pt x="225" y="2639"/>
                  </a:lnTo>
                  <a:lnTo>
                    <a:pt x="225" y="2639"/>
                  </a:lnTo>
                  <a:lnTo>
                    <a:pt x="209" y="2584"/>
                  </a:lnTo>
                  <a:lnTo>
                    <a:pt x="193" y="2529"/>
                  </a:lnTo>
                  <a:lnTo>
                    <a:pt x="181" y="2474"/>
                  </a:lnTo>
                  <a:lnTo>
                    <a:pt x="168" y="2418"/>
                  </a:lnTo>
                  <a:lnTo>
                    <a:pt x="156" y="2361"/>
                  </a:lnTo>
                  <a:lnTo>
                    <a:pt x="146" y="2305"/>
                  </a:lnTo>
                  <a:lnTo>
                    <a:pt x="127" y="2193"/>
                  </a:lnTo>
                  <a:lnTo>
                    <a:pt x="127" y="2193"/>
                  </a:lnTo>
                  <a:lnTo>
                    <a:pt x="113" y="2102"/>
                  </a:lnTo>
                  <a:lnTo>
                    <a:pt x="100" y="2011"/>
                  </a:lnTo>
                  <a:lnTo>
                    <a:pt x="90" y="1921"/>
                  </a:lnTo>
                  <a:lnTo>
                    <a:pt x="81" y="1830"/>
                  </a:lnTo>
                  <a:lnTo>
                    <a:pt x="81" y="1830"/>
                  </a:lnTo>
                  <a:lnTo>
                    <a:pt x="74" y="1757"/>
                  </a:lnTo>
                  <a:lnTo>
                    <a:pt x="70" y="1685"/>
                  </a:lnTo>
                  <a:lnTo>
                    <a:pt x="65" y="1612"/>
                  </a:lnTo>
                  <a:lnTo>
                    <a:pt x="60" y="1540"/>
                  </a:lnTo>
                  <a:lnTo>
                    <a:pt x="60" y="1540"/>
                  </a:lnTo>
                  <a:lnTo>
                    <a:pt x="58" y="1506"/>
                  </a:lnTo>
                  <a:lnTo>
                    <a:pt x="52" y="1472"/>
                  </a:lnTo>
                  <a:lnTo>
                    <a:pt x="42" y="1404"/>
                  </a:lnTo>
                  <a:lnTo>
                    <a:pt x="42" y="1404"/>
                  </a:lnTo>
                  <a:lnTo>
                    <a:pt x="36" y="1352"/>
                  </a:lnTo>
                  <a:lnTo>
                    <a:pt x="29" y="1301"/>
                  </a:lnTo>
                  <a:lnTo>
                    <a:pt x="22" y="1249"/>
                  </a:lnTo>
                  <a:lnTo>
                    <a:pt x="14" y="1197"/>
                  </a:lnTo>
                  <a:lnTo>
                    <a:pt x="14" y="1197"/>
                  </a:lnTo>
                  <a:lnTo>
                    <a:pt x="13" y="1194"/>
                  </a:lnTo>
                  <a:lnTo>
                    <a:pt x="11" y="1193"/>
                  </a:lnTo>
                  <a:lnTo>
                    <a:pt x="9" y="1192"/>
                  </a:lnTo>
                  <a:lnTo>
                    <a:pt x="6" y="1192"/>
                  </a:lnTo>
                  <a:lnTo>
                    <a:pt x="3" y="1193"/>
                  </a:lnTo>
                  <a:lnTo>
                    <a:pt x="1" y="1196"/>
                  </a:lnTo>
                  <a:lnTo>
                    <a:pt x="0" y="1198"/>
                  </a:lnTo>
                  <a:lnTo>
                    <a:pt x="0" y="1202"/>
                  </a:lnTo>
                  <a:lnTo>
                    <a:pt x="0" y="1202"/>
                  </a:lnTo>
                  <a:lnTo>
                    <a:pt x="5" y="1237"/>
                  </a:lnTo>
                  <a:lnTo>
                    <a:pt x="9" y="1272"/>
                  </a:lnTo>
                  <a:lnTo>
                    <a:pt x="18" y="1343"/>
                  </a:lnTo>
                  <a:lnTo>
                    <a:pt x="18" y="1343"/>
                  </a:lnTo>
                  <a:lnTo>
                    <a:pt x="31" y="1424"/>
                  </a:lnTo>
                  <a:lnTo>
                    <a:pt x="37" y="1463"/>
                  </a:lnTo>
                  <a:lnTo>
                    <a:pt x="42" y="1504"/>
                  </a:lnTo>
                  <a:lnTo>
                    <a:pt x="42" y="1504"/>
                  </a:lnTo>
                  <a:lnTo>
                    <a:pt x="46" y="1550"/>
                  </a:lnTo>
                  <a:lnTo>
                    <a:pt x="50" y="1598"/>
                  </a:lnTo>
                  <a:lnTo>
                    <a:pt x="55" y="1690"/>
                  </a:lnTo>
                  <a:lnTo>
                    <a:pt x="55" y="1690"/>
                  </a:lnTo>
                  <a:lnTo>
                    <a:pt x="60" y="1780"/>
                  </a:lnTo>
                  <a:lnTo>
                    <a:pt x="69" y="1868"/>
                  </a:lnTo>
                  <a:lnTo>
                    <a:pt x="78" y="1956"/>
                  </a:lnTo>
                  <a:lnTo>
                    <a:pt x="90" y="2045"/>
                  </a:lnTo>
                  <a:lnTo>
                    <a:pt x="101" y="2133"/>
                  </a:lnTo>
                  <a:lnTo>
                    <a:pt x="117" y="2220"/>
                  </a:lnTo>
                  <a:lnTo>
                    <a:pt x="132" y="2307"/>
                  </a:lnTo>
                  <a:lnTo>
                    <a:pt x="149" y="2396"/>
                  </a:lnTo>
                  <a:lnTo>
                    <a:pt x="149" y="2396"/>
                  </a:lnTo>
                  <a:lnTo>
                    <a:pt x="160" y="2447"/>
                  </a:lnTo>
                  <a:lnTo>
                    <a:pt x="172" y="2501"/>
                  </a:lnTo>
                  <a:lnTo>
                    <a:pt x="186" y="2557"/>
                  </a:lnTo>
                  <a:lnTo>
                    <a:pt x="201" y="2614"/>
                  </a:lnTo>
                  <a:lnTo>
                    <a:pt x="219" y="2670"/>
                  </a:lnTo>
                  <a:lnTo>
                    <a:pt x="238" y="2726"/>
                  </a:lnTo>
                  <a:lnTo>
                    <a:pt x="250" y="2753"/>
                  </a:lnTo>
                  <a:lnTo>
                    <a:pt x="261" y="2780"/>
                  </a:lnTo>
                  <a:lnTo>
                    <a:pt x="274" y="2807"/>
                  </a:lnTo>
                  <a:lnTo>
                    <a:pt x="287" y="2834"/>
                  </a:lnTo>
                  <a:lnTo>
                    <a:pt x="301" y="2858"/>
                  </a:lnTo>
                  <a:lnTo>
                    <a:pt x="316" y="2883"/>
                  </a:lnTo>
                  <a:lnTo>
                    <a:pt x="332" y="2907"/>
                  </a:lnTo>
                  <a:lnTo>
                    <a:pt x="348" y="2929"/>
                  </a:lnTo>
                  <a:lnTo>
                    <a:pt x="366" y="2950"/>
                  </a:lnTo>
                  <a:lnTo>
                    <a:pt x="386" y="2971"/>
                  </a:lnTo>
                  <a:lnTo>
                    <a:pt x="405" y="2990"/>
                  </a:lnTo>
                  <a:lnTo>
                    <a:pt x="425" y="3008"/>
                  </a:lnTo>
                  <a:lnTo>
                    <a:pt x="447" y="3025"/>
                  </a:lnTo>
                  <a:lnTo>
                    <a:pt x="470" y="3039"/>
                  </a:lnTo>
                  <a:lnTo>
                    <a:pt x="494" y="3053"/>
                  </a:lnTo>
                  <a:lnTo>
                    <a:pt x="520" y="3064"/>
                  </a:lnTo>
                  <a:lnTo>
                    <a:pt x="547" y="3073"/>
                  </a:lnTo>
                  <a:lnTo>
                    <a:pt x="575" y="3081"/>
                  </a:lnTo>
                  <a:lnTo>
                    <a:pt x="605" y="3087"/>
                  </a:lnTo>
                  <a:lnTo>
                    <a:pt x="634" y="3091"/>
                  </a:lnTo>
                  <a:lnTo>
                    <a:pt x="634" y="3091"/>
                  </a:lnTo>
                  <a:lnTo>
                    <a:pt x="684" y="3094"/>
                  </a:lnTo>
                  <a:lnTo>
                    <a:pt x="735" y="3095"/>
                  </a:lnTo>
                  <a:lnTo>
                    <a:pt x="835" y="3094"/>
                  </a:lnTo>
                  <a:lnTo>
                    <a:pt x="835" y="3094"/>
                  </a:lnTo>
                  <a:lnTo>
                    <a:pt x="986" y="3090"/>
                  </a:lnTo>
                  <a:lnTo>
                    <a:pt x="1139" y="3086"/>
                  </a:lnTo>
                  <a:lnTo>
                    <a:pt x="1139" y="3086"/>
                  </a:lnTo>
                  <a:lnTo>
                    <a:pt x="1436" y="3076"/>
                  </a:lnTo>
                  <a:lnTo>
                    <a:pt x="1585" y="3072"/>
                  </a:lnTo>
                  <a:lnTo>
                    <a:pt x="1733" y="3071"/>
                  </a:lnTo>
                  <a:lnTo>
                    <a:pt x="1733" y="3071"/>
                  </a:lnTo>
                  <a:lnTo>
                    <a:pt x="1877" y="3070"/>
                  </a:lnTo>
                  <a:lnTo>
                    <a:pt x="2020" y="3067"/>
                  </a:lnTo>
                  <a:lnTo>
                    <a:pt x="2309" y="3061"/>
                  </a:lnTo>
                  <a:lnTo>
                    <a:pt x="2596" y="3053"/>
                  </a:lnTo>
                  <a:lnTo>
                    <a:pt x="2739" y="3050"/>
                  </a:lnTo>
                  <a:lnTo>
                    <a:pt x="2883" y="3049"/>
                  </a:lnTo>
                  <a:lnTo>
                    <a:pt x="2883" y="3049"/>
                  </a:lnTo>
                  <a:lnTo>
                    <a:pt x="2979" y="3049"/>
                  </a:lnTo>
                  <a:lnTo>
                    <a:pt x="3074" y="3050"/>
                  </a:lnTo>
                  <a:lnTo>
                    <a:pt x="3168" y="3052"/>
                  </a:lnTo>
                  <a:lnTo>
                    <a:pt x="3263" y="3053"/>
                  </a:lnTo>
                  <a:lnTo>
                    <a:pt x="3263" y="3053"/>
                  </a:lnTo>
                  <a:lnTo>
                    <a:pt x="3567" y="3054"/>
                  </a:lnTo>
                  <a:lnTo>
                    <a:pt x="3870" y="3053"/>
                  </a:lnTo>
                  <a:lnTo>
                    <a:pt x="3870" y="3053"/>
                  </a:lnTo>
                  <a:lnTo>
                    <a:pt x="3987" y="3052"/>
                  </a:lnTo>
                  <a:lnTo>
                    <a:pt x="4104" y="3050"/>
                  </a:lnTo>
                  <a:lnTo>
                    <a:pt x="4104" y="3050"/>
                  </a:lnTo>
                  <a:lnTo>
                    <a:pt x="4168" y="3050"/>
                  </a:lnTo>
                  <a:lnTo>
                    <a:pt x="4234" y="3048"/>
                  </a:lnTo>
                  <a:lnTo>
                    <a:pt x="4268" y="3047"/>
                  </a:lnTo>
                  <a:lnTo>
                    <a:pt x="4300" y="3044"/>
                  </a:lnTo>
                  <a:lnTo>
                    <a:pt x="4332" y="3039"/>
                  </a:lnTo>
                  <a:lnTo>
                    <a:pt x="4364" y="3032"/>
                  </a:lnTo>
                  <a:lnTo>
                    <a:pt x="4364" y="3032"/>
                  </a:lnTo>
                  <a:lnTo>
                    <a:pt x="4377" y="3030"/>
                  </a:lnTo>
                  <a:lnTo>
                    <a:pt x="4388" y="3025"/>
                  </a:lnTo>
                  <a:lnTo>
                    <a:pt x="4400" y="3018"/>
                  </a:lnTo>
                  <a:lnTo>
                    <a:pt x="4409" y="3009"/>
                  </a:lnTo>
                  <a:lnTo>
                    <a:pt x="4409" y="3009"/>
                  </a:lnTo>
                  <a:lnTo>
                    <a:pt x="4412" y="3006"/>
                  </a:lnTo>
                  <a:lnTo>
                    <a:pt x="4414" y="3002"/>
                  </a:lnTo>
                  <a:lnTo>
                    <a:pt x="4415" y="2997"/>
                  </a:lnTo>
                  <a:lnTo>
                    <a:pt x="4415" y="2991"/>
                  </a:lnTo>
                  <a:lnTo>
                    <a:pt x="4414" y="2981"/>
                  </a:lnTo>
                  <a:lnTo>
                    <a:pt x="4409" y="2971"/>
                  </a:lnTo>
                  <a:lnTo>
                    <a:pt x="4402" y="2961"/>
                  </a:lnTo>
                  <a:lnTo>
                    <a:pt x="4396" y="2950"/>
                  </a:lnTo>
                  <a:lnTo>
                    <a:pt x="4383" y="2936"/>
                  </a:lnTo>
                  <a:lnTo>
                    <a:pt x="4383" y="2936"/>
                  </a:lnTo>
                  <a:lnTo>
                    <a:pt x="4369" y="2920"/>
                  </a:lnTo>
                  <a:lnTo>
                    <a:pt x="4354" y="2904"/>
                  </a:lnTo>
                  <a:lnTo>
                    <a:pt x="4337" y="2889"/>
                  </a:lnTo>
                  <a:lnTo>
                    <a:pt x="4320" y="2875"/>
                  </a:lnTo>
                  <a:lnTo>
                    <a:pt x="4302" y="2861"/>
                  </a:lnTo>
                  <a:lnTo>
                    <a:pt x="4284" y="2849"/>
                  </a:lnTo>
                  <a:lnTo>
                    <a:pt x="4265" y="2838"/>
                  </a:lnTo>
                  <a:lnTo>
                    <a:pt x="4246" y="2827"/>
                  </a:lnTo>
                  <a:lnTo>
                    <a:pt x="4246" y="2827"/>
                  </a:lnTo>
                  <a:lnTo>
                    <a:pt x="4229" y="2820"/>
                  </a:lnTo>
                  <a:lnTo>
                    <a:pt x="4213" y="2812"/>
                  </a:lnTo>
                  <a:lnTo>
                    <a:pt x="4177" y="2799"/>
                  </a:lnTo>
                  <a:lnTo>
                    <a:pt x="4141" y="2789"/>
                  </a:lnTo>
                  <a:lnTo>
                    <a:pt x="4105" y="2780"/>
                  </a:lnTo>
                  <a:lnTo>
                    <a:pt x="4105" y="2780"/>
                  </a:lnTo>
                  <a:lnTo>
                    <a:pt x="4020" y="2758"/>
                  </a:lnTo>
                  <a:lnTo>
                    <a:pt x="3935" y="2738"/>
                  </a:lnTo>
                  <a:lnTo>
                    <a:pt x="3935" y="2738"/>
                  </a:lnTo>
                  <a:lnTo>
                    <a:pt x="3899" y="2730"/>
                  </a:lnTo>
                  <a:lnTo>
                    <a:pt x="3864" y="2721"/>
                  </a:lnTo>
                  <a:lnTo>
                    <a:pt x="3829" y="2710"/>
                  </a:lnTo>
                  <a:lnTo>
                    <a:pt x="3813" y="2704"/>
                  </a:lnTo>
                  <a:lnTo>
                    <a:pt x="3796" y="2697"/>
                  </a:lnTo>
                  <a:lnTo>
                    <a:pt x="3796" y="2697"/>
                  </a:lnTo>
                  <a:lnTo>
                    <a:pt x="3773" y="2685"/>
                  </a:lnTo>
                  <a:lnTo>
                    <a:pt x="3751" y="2672"/>
                  </a:lnTo>
                  <a:lnTo>
                    <a:pt x="3731" y="2658"/>
                  </a:lnTo>
                  <a:lnTo>
                    <a:pt x="3710" y="2643"/>
                  </a:lnTo>
                  <a:lnTo>
                    <a:pt x="3691" y="2626"/>
                  </a:lnTo>
                  <a:lnTo>
                    <a:pt x="3672" y="2610"/>
                  </a:lnTo>
                  <a:lnTo>
                    <a:pt x="3636" y="2575"/>
                  </a:lnTo>
                  <a:lnTo>
                    <a:pt x="3636" y="2575"/>
                  </a:lnTo>
                  <a:lnTo>
                    <a:pt x="3619" y="2557"/>
                  </a:lnTo>
                  <a:lnTo>
                    <a:pt x="3604" y="2539"/>
                  </a:lnTo>
                  <a:lnTo>
                    <a:pt x="3589" y="2520"/>
                  </a:lnTo>
                  <a:lnTo>
                    <a:pt x="3573" y="2502"/>
                  </a:lnTo>
                  <a:lnTo>
                    <a:pt x="3557" y="2485"/>
                  </a:lnTo>
                  <a:lnTo>
                    <a:pt x="3539" y="2470"/>
                  </a:lnTo>
                  <a:lnTo>
                    <a:pt x="3528" y="2462"/>
                  </a:lnTo>
                  <a:lnTo>
                    <a:pt x="3518" y="2457"/>
                  </a:lnTo>
                  <a:lnTo>
                    <a:pt x="3508" y="2451"/>
                  </a:lnTo>
                  <a:lnTo>
                    <a:pt x="3496" y="2447"/>
                  </a:lnTo>
                  <a:lnTo>
                    <a:pt x="3496" y="2447"/>
                  </a:lnTo>
                  <a:lnTo>
                    <a:pt x="3481" y="2442"/>
                  </a:lnTo>
                  <a:lnTo>
                    <a:pt x="3464" y="2439"/>
                  </a:lnTo>
                  <a:lnTo>
                    <a:pt x="3449" y="2438"/>
                  </a:lnTo>
                  <a:lnTo>
                    <a:pt x="3432" y="2438"/>
                  </a:lnTo>
                  <a:lnTo>
                    <a:pt x="3416" y="2441"/>
                  </a:lnTo>
                  <a:lnTo>
                    <a:pt x="3399" y="2443"/>
                  </a:lnTo>
                  <a:lnTo>
                    <a:pt x="3382" y="2448"/>
                  </a:lnTo>
                  <a:lnTo>
                    <a:pt x="3367" y="2455"/>
                  </a:lnTo>
                  <a:lnTo>
                    <a:pt x="3350" y="2461"/>
                  </a:lnTo>
                  <a:lnTo>
                    <a:pt x="3335" y="2469"/>
                  </a:lnTo>
                  <a:lnTo>
                    <a:pt x="3321" y="2478"/>
                  </a:lnTo>
                  <a:lnTo>
                    <a:pt x="3305" y="2487"/>
                  </a:lnTo>
                  <a:lnTo>
                    <a:pt x="3293" y="2496"/>
                  </a:lnTo>
                  <a:lnTo>
                    <a:pt x="3280" y="2507"/>
                  </a:lnTo>
                  <a:lnTo>
                    <a:pt x="3267" y="2517"/>
                  </a:lnTo>
                  <a:lnTo>
                    <a:pt x="3257" y="2528"/>
                  </a:lnTo>
                  <a:lnTo>
                    <a:pt x="3257" y="2528"/>
                  </a:lnTo>
                  <a:lnTo>
                    <a:pt x="3241" y="2543"/>
                  </a:lnTo>
                  <a:lnTo>
                    <a:pt x="3225" y="2557"/>
                  </a:lnTo>
                  <a:lnTo>
                    <a:pt x="3207" y="2571"/>
                  </a:lnTo>
                  <a:lnTo>
                    <a:pt x="3190" y="2584"/>
                  </a:lnTo>
                  <a:lnTo>
                    <a:pt x="3171" y="2596"/>
                  </a:lnTo>
                  <a:lnTo>
                    <a:pt x="3153" y="2607"/>
                  </a:lnTo>
                  <a:lnTo>
                    <a:pt x="3115" y="2626"/>
                  </a:lnTo>
                  <a:lnTo>
                    <a:pt x="3115" y="2626"/>
                  </a:lnTo>
                  <a:lnTo>
                    <a:pt x="3097" y="2635"/>
                  </a:lnTo>
                  <a:lnTo>
                    <a:pt x="3080" y="2642"/>
                  </a:lnTo>
                  <a:lnTo>
                    <a:pt x="3062" y="2647"/>
                  </a:lnTo>
                  <a:lnTo>
                    <a:pt x="3044" y="2651"/>
                  </a:lnTo>
                  <a:lnTo>
                    <a:pt x="3026" y="2653"/>
                  </a:lnTo>
                  <a:lnTo>
                    <a:pt x="3008" y="2655"/>
                  </a:lnTo>
                  <a:lnTo>
                    <a:pt x="2989" y="2656"/>
                  </a:lnTo>
                  <a:lnTo>
                    <a:pt x="2971" y="2656"/>
                  </a:lnTo>
                  <a:lnTo>
                    <a:pt x="2971" y="2656"/>
                  </a:lnTo>
                  <a:lnTo>
                    <a:pt x="2884" y="2649"/>
                  </a:lnTo>
                  <a:lnTo>
                    <a:pt x="2798" y="2642"/>
                  </a:lnTo>
                  <a:lnTo>
                    <a:pt x="2711" y="2631"/>
                  </a:lnTo>
                  <a:lnTo>
                    <a:pt x="2625" y="2623"/>
                  </a:lnTo>
                  <a:lnTo>
                    <a:pt x="2625" y="2623"/>
                  </a:lnTo>
                  <a:lnTo>
                    <a:pt x="2510" y="2608"/>
                  </a:lnTo>
                  <a:lnTo>
                    <a:pt x="2393" y="2594"/>
                  </a:lnTo>
                  <a:lnTo>
                    <a:pt x="2278" y="2579"/>
                  </a:lnTo>
                  <a:lnTo>
                    <a:pt x="2220" y="2570"/>
                  </a:lnTo>
                  <a:lnTo>
                    <a:pt x="2163" y="2560"/>
                  </a:lnTo>
                  <a:lnTo>
                    <a:pt x="2163" y="2560"/>
                  </a:lnTo>
                  <a:lnTo>
                    <a:pt x="2123" y="2552"/>
                  </a:lnTo>
                  <a:lnTo>
                    <a:pt x="2083" y="2544"/>
                  </a:lnTo>
                  <a:lnTo>
                    <a:pt x="2043" y="2534"/>
                  </a:lnTo>
                  <a:lnTo>
                    <a:pt x="2005" y="2524"/>
                  </a:lnTo>
                  <a:lnTo>
                    <a:pt x="1967" y="2514"/>
                  </a:lnTo>
                  <a:lnTo>
                    <a:pt x="1927" y="2502"/>
                  </a:lnTo>
                  <a:lnTo>
                    <a:pt x="1888" y="2489"/>
                  </a:lnTo>
                  <a:lnTo>
                    <a:pt x="1851" y="2475"/>
                  </a:lnTo>
                  <a:lnTo>
                    <a:pt x="1851" y="2475"/>
                  </a:lnTo>
                  <a:lnTo>
                    <a:pt x="1781" y="2448"/>
                  </a:lnTo>
                  <a:lnTo>
                    <a:pt x="1712" y="2421"/>
                  </a:lnTo>
                  <a:lnTo>
                    <a:pt x="1712" y="2421"/>
                  </a:lnTo>
                  <a:lnTo>
                    <a:pt x="1686" y="2414"/>
                  </a:lnTo>
                  <a:lnTo>
                    <a:pt x="1660" y="2406"/>
                  </a:lnTo>
                  <a:lnTo>
                    <a:pt x="1609" y="2392"/>
                  </a:lnTo>
                  <a:lnTo>
                    <a:pt x="1557" y="2382"/>
                  </a:lnTo>
                  <a:lnTo>
                    <a:pt x="1504" y="2371"/>
                  </a:lnTo>
                  <a:lnTo>
                    <a:pt x="1504" y="2371"/>
                  </a:lnTo>
                  <a:lnTo>
                    <a:pt x="1462" y="2366"/>
                  </a:lnTo>
                  <a:lnTo>
                    <a:pt x="1418" y="2361"/>
                  </a:lnTo>
                  <a:lnTo>
                    <a:pt x="1375" y="2357"/>
                  </a:lnTo>
                  <a:lnTo>
                    <a:pt x="1332" y="2355"/>
                  </a:lnTo>
                  <a:lnTo>
                    <a:pt x="1289" y="2354"/>
                  </a:lnTo>
                  <a:lnTo>
                    <a:pt x="1245" y="2355"/>
                  </a:lnTo>
                  <a:lnTo>
                    <a:pt x="1202" y="2356"/>
                  </a:lnTo>
                  <a:lnTo>
                    <a:pt x="1159" y="2361"/>
                  </a:lnTo>
                  <a:lnTo>
                    <a:pt x="1159" y="2361"/>
                  </a:lnTo>
                  <a:lnTo>
                    <a:pt x="1079" y="2371"/>
                  </a:lnTo>
                  <a:lnTo>
                    <a:pt x="1039" y="2378"/>
                  </a:lnTo>
                  <a:lnTo>
                    <a:pt x="999" y="2380"/>
                  </a:lnTo>
                  <a:lnTo>
                    <a:pt x="999" y="2380"/>
                  </a:lnTo>
                  <a:lnTo>
                    <a:pt x="983" y="2382"/>
                  </a:lnTo>
                  <a:lnTo>
                    <a:pt x="975" y="2380"/>
                  </a:lnTo>
                  <a:lnTo>
                    <a:pt x="971" y="2379"/>
                  </a:lnTo>
                  <a:lnTo>
                    <a:pt x="969" y="2377"/>
                  </a:lnTo>
                  <a:lnTo>
                    <a:pt x="969" y="2377"/>
                  </a:lnTo>
                  <a:lnTo>
                    <a:pt x="966" y="2370"/>
                  </a:lnTo>
                  <a:lnTo>
                    <a:pt x="963" y="2364"/>
                  </a:lnTo>
                  <a:lnTo>
                    <a:pt x="961" y="2350"/>
                  </a:lnTo>
                  <a:lnTo>
                    <a:pt x="961" y="2350"/>
                  </a:lnTo>
                  <a:lnTo>
                    <a:pt x="954" y="2313"/>
                  </a:lnTo>
                  <a:lnTo>
                    <a:pt x="951" y="2274"/>
                  </a:lnTo>
                  <a:lnTo>
                    <a:pt x="948" y="2236"/>
                  </a:lnTo>
                  <a:lnTo>
                    <a:pt x="947" y="2197"/>
                  </a:lnTo>
                  <a:lnTo>
                    <a:pt x="947" y="2158"/>
                  </a:lnTo>
                  <a:lnTo>
                    <a:pt x="948" y="2119"/>
                  </a:lnTo>
                  <a:lnTo>
                    <a:pt x="951" y="2044"/>
                  </a:lnTo>
                  <a:lnTo>
                    <a:pt x="951" y="2044"/>
                  </a:lnTo>
                  <a:lnTo>
                    <a:pt x="956" y="1956"/>
                  </a:lnTo>
                  <a:lnTo>
                    <a:pt x="961" y="1868"/>
                  </a:lnTo>
                  <a:lnTo>
                    <a:pt x="966" y="1781"/>
                  </a:lnTo>
                  <a:lnTo>
                    <a:pt x="969" y="1693"/>
                  </a:lnTo>
                  <a:lnTo>
                    <a:pt x="969" y="1693"/>
                  </a:lnTo>
                  <a:lnTo>
                    <a:pt x="971" y="1599"/>
                  </a:lnTo>
                  <a:lnTo>
                    <a:pt x="972" y="1504"/>
                  </a:lnTo>
                  <a:lnTo>
                    <a:pt x="972" y="1409"/>
                  </a:lnTo>
                  <a:lnTo>
                    <a:pt x="972" y="1315"/>
                  </a:lnTo>
                  <a:lnTo>
                    <a:pt x="970" y="1126"/>
                  </a:lnTo>
                  <a:lnTo>
                    <a:pt x="963" y="937"/>
                  </a:lnTo>
                  <a:lnTo>
                    <a:pt x="963" y="937"/>
                  </a:lnTo>
                  <a:lnTo>
                    <a:pt x="961" y="859"/>
                  </a:lnTo>
                  <a:lnTo>
                    <a:pt x="960" y="820"/>
                  </a:lnTo>
                  <a:lnTo>
                    <a:pt x="954" y="782"/>
                  </a:lnTo>
                  <a:lnTo>
                    <a:pt x="954" y="782"/>
                  </a:lnTo>
                  <a:lnTo>
                    <a:pt x="952" y="764"/>
                  </a:lnTo>
                  <a:lnTo>
                    <a:pt x="948" y="746"/>
                  </a:lnTo>
                  <a:lnTo>
                    <a:pt x="944" y="728"/>
                  </a:lnTo>
                  <a:lnTo>
                    <a:pt x="939" y="711"/>
                  </a:lnTo>
                  <a:lnTo>
                    <a:pt x="926" y="677"/>
                  </a:lnTo>
                  <a:lnTo>
                    <a:pt x="912" y="643"/>
                  </a:lnTo>
                  <a:lnTo>
                    <a:pt x="912" y="643"/>
                  </a:lnTo>
                  <a:lnTo>
                    <a:pt x="893" y="608"/>
                  </a:lnTo>
                  <a:lnTo>
                    <a:pt x="872" y="572"/>
                  </a:lnTo>
                  <a:lnTo>
                    <a:pt x="849" y="538"/>
                  </a:lnTo>
                  <a:lnTo>
                    <a:pt x="826" y="505"/>
                  </a:lnTo>
                  <a:lnTo>
                    <a:pt x="801" y="473"/>
                  </a:lnTo>
                  <a:lnTo>
                    <a:pt x="774" y="441"/>
                  </a:lnTo>
                  <a:lnTo>
                    <a:pt x="746" y="412"/>
                  </a:lnTo>
                  <a:lnTo>
                    <a:pt x="717" y="382"/>
                  </a:lnTo>
                  <a:lnTo>
                    <a:pt x="717" y="382"/>
                  </a:lnTo>
                  <a:lnTo>
                    <a:pt x="682" y="346"/>
                  </a:lnTo>
                  <a:lnTo>
                    <a:pt x="644" y="312"/>
                  </a:lnTo>
                  <a:lnTo>
                    <a:pt x="607" y="277"/>
                  </a:lnTo>
                  <a:lnTo>
                    <a:pt x="569" y="245"/>
                  </a:lnTo>
                  <a:lnTo>
                    <a:pt x="529" y="213"/>
                  </a:lnTo>
                  <a:lnTo>
                    <a:pt x="488" y="182"/>
                  </a:lnTo>
                  <a:lnTo>
                    <a:pt x="447" y="153"/>
                  </a:lnTo>
                  <a:lnTo>
                    <a:pt x="406" y="125"/>
                  </a:lnTo>
                  <a:lnTo>
                    <a:pt x="406" y="125"/>
                  </a:lnTo>
                  <a:lnTo>
                    <a:pt x="382" y="109"/>
                  </a:lnTo>
                  <a:lnTo>
                    <a:pt x="356" y="96"/>
                  </a:lnTo>
                  <a:lnTo>
                    <a:pt x="329" y="84"/>
                  </a:lnTo>
                  <a:lnTo>
                    <a:pt x="302" y="73"/>
                  </a:lnTo>
                  <a:lnTo>
                    <a:pt x="275" y="63"/>
                  </a:lnTo>
                  <a:lnTo>
                    <a:pt x="247" y="54"/>
                  </a:lnTo>
                  <a:lnTo>
                    <a:pt x="193" y="39"/>
                  </a:lnTo>
                  <a:lnTo>
                    <a:pt x="193" y="39"/>
                  </a:lnTo>
                  <a:lnTo>
                    <a:pt x="120" y="18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7" y="12"/>
                  </a:lnTo>
                  <a:lnTo>
                    <a:pt x="40" y="13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9" name="Freeform 277">
              <a:extLst>
                <a:ext uri="{FF2B5EF4-FFF2-40B4-BE49-F238E27FC236}">
                  <a16:creationId xmlns:a16="http://schemas.microsoft.com/office/drawing/2014/main" id="{B633F06F-FB13-EE52-86E8-14959C276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3186"/>
              <a:ext cx="849" cy="1023"/>
            </a:xfrm>
            <a:custGeom>
              <a:avLst/>
              <a:gdLst>
                <a:gd name="T0" fmla="*/ 719 w 1699"/>
                <a:gd name="T1" fmla="*/ 46 h 2045"/>
                <a:gd name="T2" fmla="*/ 735 w 1699"/>
                <a:gd name="T3" fmla="*/ 78 h 2045"/>
                <a:gd name="T4" fmla="*/ 741 w 1699"/>
                <a:gd name="T5" fmla="*/ 103 h 2045"/>
                <a:gd name="T6" fmla="*/ 738 w 1699"/>
                <a:gd name="T7" fmla="*/ 119 h 2045"/>
                <a:gd name="T8" fmla="*/ 714 w 1699"/>
                <a:gd name="T9" fmla="*/ 162 h 2045"/>
                <a:gd name="T10" fmla="*/ 580 w 1699"/>
                <a:gd name="T11" fmla="*/ 389 h 2045"/>
                <a:gd name="T12" fmla="*/ 483 w 1699"/>
                <a:gd name="T13" fmla="*/ 552 h 2045"/>
                <a:gd name="T14" fmla="*/ 393 w 1699"/>
                <a:gd name="T15" fmla="*/ 718 h 2045"/>
                <a:gd name="T16" fmla="*/ 273 w 1699"/>
                <a:gd name="T17" fmla="*/ 958 h 2045"/>
                <a:gd name="T18" fmla="*/ 158 w 1699"/>
                <a:gd name="T19" fmla="*/ 1200 h 2045"/>
                <a:gd name="T20" fmla="*/ 59 w 1699"/>
                <a:gd name="T21" fmla="*/ 1423 h 2045"/>
                <a:gd name="T22" fmla="*/ 32 w 1699"/>
                <a:gd name="T23" fmla="*/ 1491 h 2045"/>
                <a:gd name="T24" fmla="*/ 18 w 1699"/>
                <a:gd name="T25" fmla="*/ 1545 h 2045"/>
                <a:gd name="T26" fmla="*/ 6 w 1699"/>
                <a:gd name="T27" fmla="*/ 1638 h 2045"/>
                <a:gd name="T28" fmla="*/ 0 w 1699"/>
                <a:gd name="T29" fmla="*/ 1753 h 2045"/>
                <a:gd name="T30" fmla="*/ 11 w 1699"/>
                <a:gd name="T31" fmla="*/ 1847 h 2045"/>
                <a:gd name="T32" fmla="*/ 18 w 1699"/>
                <a:gd name="T33" fmla="*/ 1880 h 2045"/>
                <a:gd name="T34" fmla="*/ 38 w 1699"/>
                <a:gd name="T35" fmla="*/ 1921 h 2045"/>
                <a:gd name="T36" fmla="*/ 67 w 1699"/>
                <a:gd name="T37" fmla="*/ 1953 h 2045"/>
                <a:gd name="T38" fmla="*/ 97 w 1699"/>
                <a:gd name="T39" fmla="*/ 1972 h 2045"/>
                <a:gd name="T40" fmla="*/ 150 w 1699"/>
                <a:gd name="T41" fmla="*/ 1995 h 2045"/>
                <a:gd name="T42" fmla="*/ 225 w 1699"/>
                <a:gd name="T43" fmla="*/ 2016 h 2045"/>
                <a:gd name="T44" fmla="*/ 359 w 1699"/>
                <a:gd name="T45" fmla="*/ 2035 h 2045"/>
                <a:gd name="T46" fmla="*/ 494 w 1699"/>
                <a:gd name="T47" fmla="*/ 2043 h 2045"/>
                <a:gd name="T48" fmla="*/ 741 w 1699"/>
                <a:gd name="T49" fmla="*/ 2045 h 2045"/>
                <a:gd name="T50" fmla="*/ 1339 w 1699"/>
                <a:gd name="T51" fmla="*/ 2044 h 2045"/>
                <a:gd name="T52" fmla="*/ 1516 w 1699"/>
                <a:gd name="T53" fmla="*/ 2043 h 2045"/>
                <a:gd name="T54" fmla="*/ 1692 w 1699"/>
                <a:gd name="T55" fmla="*/ 2035 h 2045"/>
                <a:gd name="T56" fmla="*/ 1698 w 1699"/>
                <a:gd name="T57" fmla="*/ 2033 h 2045"/>
                <a:gd name="T58" fmla="*/ 1699 w 1699"/>
                <a:gd name="T59" fmla="*/ 2025 h 2045"/>
                <a:gd name="T60" fmla="*/ 1692 w 1699"/>
                <a:gd name="T61" fmla="*/ 2020 h 2045"/>
                <a:gd name="T62" fmla="*/ 1560 w 1699"/>
                <a:gd name="T63" fmla="*/ 2026 h 2045"/>
                <a:gd name="T64" fmla="*/ 1159 w 1699"/>
                <a:gd name="T65" fmla="*/ 2029 h 2045"/>
                <a:gd name="T66" fmla="*/ 686 w 1699"/>
                <a:gd name="T67" fmla="*/ 2031 h 2045"/>
                <a:gd name="T68" fmla="*/ 528 w 1699"/>
                <a:gd name="T69" fmla="*/ 2029 h 2045"/>
                <a:gd name="T70" fmla="*/ 331 w 1699"/>
                <a:gd name="T71" fmla="*/ 2018 h 2045"/>
                <a:gd name="T72" fmla="*/ 209 w 1699"/>
                <a:gd name="T73" fmla="*/ 1997 h 2045"/>
                <a:gd name="T74" fmla="*/ 140 w 1699"/>
                <a:gd name="T75" fmla="*/ 1975 h 2045"/>
                <a:gd name="T76" fmla="*/ 104 w 1699"/>
                <a:gd name="T77" fmla="*/ 1958 h 2045"/>
                <a:gd name="T78" fmla="*/ 62 w 1699"/>
                <a:gd name="T79" fmla="*/ 1926 h 2045"/>
                <a:gd name="T80" fmla="*/ 34 w 1699"/>
                <a:gd name="T81" fmla="*/ 1878 h 2045"/>
                <a:gd name="T82" fmla="*/ 24 w 1699"/>
                <a:gd name="T83" fmla="*/ 1839 h 2045"/>
                <a:gd name="T84" fmla="*/ 17 w 1699"/>
                <a:gd name="T85" fmla="*/ 1780 h 2045"/>
                <a:gd name="T86" fmla="*/ 17 w 1699"/>
                <a:gd name="T87" fmla="*/ 1720 h 2045"/>
                <a:gd name="T88" fmla="*/ 22 w 1699"/>
                <a:gd name="T89" fmla="*/ 1611 h 2045"/>
                <a:gd name="T90" fmla="*/ 36 w 1699"/>
                <a:gd name="T91" fmla="*/ 1530 h 2045"/>
                <a:gd name="T92" fmla="*/ 62 w 1699"/>
                <a:gd name="T93" fmla="*/ 1456 h 2045"/>
                <a:gd name="T94" fmla="*/ 122 w 1699"/>
                <a:gd name="T95" fmla="*/ 1314 h 2045"/>
                <a:gd name="T96" fmla="*/ 299 w 1699"/>
                <a:gd name="T97" fmla="*/ 940 h 2045"/>
                <a:gd name="T98" fmla="*/ 400 w 1699"/>
                <a:gd name="T99" fmla="*/ 736 h 2045"/>
                <a:gd name="T100" fmla="*/ 530 w 1699"/>
                <a:gd name="T101" fmla="*/ 503 h 2045"/>
                <a:gd name="T102" fmla="*/ 713 w 1699"/>
                <a:gd name="T103" fmla="*/ 194 h 2045"/>
                <a:gd name="T104" fmla="*/ 746 w 1699"/>
                <a:gd name="T105" fmla="*/ 137 h 2045"/>
                <a:gd name="T106" fmla="*/ 756 w 1699"/>
                <a:gd name="T107" fmla="*/ 111 h 2045"/>
                <a:gd name="T108" fmla="*/ 754 w 1699"/>
                <a:gd name="T109" fmla="*/ 88 h 2045"/>
                <a:gd name="T110" fmla="*/ 742 w 1699"/>
                <a:gd name="T111" fmla="*/ 60 h 2045"/>
                <a:gd name="T112" fmla="*/ 714 w 1699"/>
                <a:gd name="T113" fmla="*/ 4 h 2045"/>
                <a:gd name="T114" fmla="*/ 708 w 1699"/>
                <a:gd name="T115" fmla="*/ 0 h 2045"/>
                <a:gd name="T116" fmla="*/ 701 w 1699"/>
                <a:gd name="T117" fmla="*/ 5 h 2045"/>
                <a:gd name="T118" fmla="*/ 701 w 1699"/>
                <a:gd name="T119" fmla="*/ 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99" h="2045">
                  <a:moveTo>
                    <a:pt x="701" y="11"/>
                  </a:moveTo>
                  <a:lnTo>
                    <a:pt x="701" y="11"/>
                  </a:lnTo>
                  <a:lnTo>
                    <a:pt x="719" y="46"/>
                  </a:lnTo>
                  <a:lnTo>
                    <a:pt x="719" y="46"/>
                  </a:lnTo>
                  <a:lnTo>
                    <a:pt x="727" y="60"/>
                  </a:lnTo>
                  <a:lnTo>
                    <a:pt x="735" y="78"/>
                  </a:lnTo>
                  <a:lnTo>
                    <a:pt x="737" y="87"/>
                  </a:lnTo>
                  <a:lnTo>
                    <a:pt x="740" y="96"/>
                  </a:lnTo>
                  <a:lnTo>
                    <a:pt x="741" y="103"/>
                  </a:lnTo>
                  <a:lnTo>
                    <a:pt x="741" y="112"/>
                  </a:lnTo>
                  <a:lnTo>
                    <a:pt x="741" y="112"/>
                  </a:lnTo>
                  <a:lnTo>
                    <a:pt x="738" y="119"/>
                  </a:lnTo>
                  <a:lnTo>
                    <a:pt x="736" y="125"/>
                  </a:lnTo>
                  <a:lnTo>
                    <a:pt x="729" y="138"/>
                  </a:lnTo>
                  <a:lnTo>
                    <a:pt x="714" y="162"/>
                  </a:lnTo>
                  <a:lnTo>
                    <a:pt x="714" y="162"/>
                  </a:lnTo>
                  <a:lnTo>
                    <a:pt x="647" y="276"/>
                  </a:lnTo>
                  <a:lnTo>
                    <a:pt x="580" y="389"/>
                  </a:lnTo>
                  <a:lnTo>
                    <a:pt x="580" y="389"/>
                  </a:lnTo>
                  <a:lnTo>
                    <a:pt x="531" y="471"/>
                  </a:lnTo>
                  <a:lnTo>
                    <a:pt x="483" y="552"/>
                  </a:lnTo>
                  <a:lnTo>
                    <a:pt x="436" y="635"/>
                  </a:lnTo>
                  <a:lnTo>
                    <a:pt x="414" y="676"/>
                  </a:lnTo>
                  <a:lnTo>
                    <a:pt x="393" y="718"/>
                  </a:lnTo>
                  <a:lnTo>
                    <a:pt x="393" y="718"/>
                  </a:lnTo>
                  <a:lnTo>
                    <a:pt x="332" y="839"/>
                  </a:lnTo>
                  <a:lnTo>
                    <a:pt x="273" y="958"/>
                  </a:lnTo>
                  <a:lnTo>
                    <a:pt x="214" y="1078"/>
                  </a:lnTo>
                  <a:lnTo>
                    <a:pt x="158" y="1200"/>
                  </a:lnTo>
                  <a:lnTo>
                    <a:pt x="158" y="1200"/>
                  </a:lnTo>
                  <a:lnTo>
                    <a:pt x="107" y="1310"/>
                  </a:lnTo>
                  <a:lnTo>
                    <a:pt x="82" y="1366"/>
                  </a:lnTo>
                  <a:lnTo>
                    <a:pt x="59" y="1423"/>
                  </a:lnTo>
                  <a:lnTo>
                    <a:pt x="59" y="1423"/>
                  </a:lnTo>
                  <a:lnTo>
                    <a:pt x="45" y="1456"/>
                  </a:lnTo>
                  <a:lnTo>
                    <a:pt x="32" y="1491"/>
                  </a:lnTo>
                  <a:lnTo>
                    <a:pt x="27" y="1509"/>
                  </a:lnTo>
                  <a:lnTo>
                    <a:pt x="22" y="1527"/>
                  </a:lnTo>
                  <a:lnTo>
                    <a:pt x="18" y="1545"/>
                  </a:lnTo>
                  <a:lnTo>
                    <a:pt x="16" y="1562"/>
                  </a:lnTo>
                  <a:lnTo>
                    <a:pt x="16" y="1562"/>
                  </a:lnTo>
                  <a:lnTo>
                    <a:pt x="6" y="1638"/>
                  </a:lnTo>
                  <a:lnTo>
                    <a:pt x="3" y="1676"/>
                  </a:lnTo>
                  <a:lnTo>
                    <a:pt x="0" y="1715"/>
                  </a:lnTo>
                  <a:lnTo>
                    <a:pt x="0" y="1753"/>
                  </a:lnTo>
                  <a:lnTo>
                    <a:pt x="2" y="1790"/>
                  </a:lnTo>
                  <a:lnTo>
                    <a:pt x="7" y="1829"/>
                  </a:lnTo>
                  <a:lnTo>
                    <a:pt x="11" y="1847"/>
                  </a:lnTo>
                  <a:lnTo>
                    <a:pt x="15" y="1866"/>
                  </a:lnTo>
                  <a:lnTo>
                    <a:pt x="15" y="1866"/>
                  </a:lnTo>
                  <a:lnTo>
                    <a:pt x="18" y="1880"/>
                  </a:lnTo>
                  <a:lnTo>
                    <a:pt x="24" y="1894"/>
                  </a:lnTo>
                  <a:lnTo>
                    <a:pt x="30" y="1908"/>
                  </a:lnTo>
                  <a:lnTo>
                    <a:pt x="38" y="1921"/>
                  </a:lnTo>
                  <a:lnTo>
                    <a:pt x="47" y="1933"/>
                  </a:lnTo>
                  <a:lnTo>
                    <a:pt x="56" y="1943"/>
                  </a:lnTo>
                  <a:lnTo>
                    <a:pt x="67" y="1953"/>
                  </a:lnTo>
                  <a:lnTo>
                    <a:pt x="80" y="1962"/>
                  </a:lnTo>
                  <a:lnTo>
                    <a:pt x="80" y="1962"/>
                  </a:lnTo>
                  <a:lnTo>
                    <a:pt x="97" y="1972"/>
                  </a:lnTo>
                  <a:lnTo>
                    <a:pt x="113" y="1980"/>
                  </a:lnTo>
                  <a:lnTo>
                    <a:pt x="131" y="1988"/>
                  </a:lnTo>
                  <a:lnTo>
                    <a:pt x="150" y="1995"/>
                  </a:lnTo>
                  <a:lnTo>
                    <a:pt x="188" y="2007"/>
                  </a:lnTo>
                  <a:lnTo>
                    <a:pt x="225" y="2016"/>
                  </a:lnTo>
                  <a:lnTo>
                    <a:pt x="225" y="2016"/>
                  </a:lnTo>
                  <a:lnTo>
                    <a:pt x="270" y="2025"/>
                  </a:lnTo>
                  <a:lnTo>
                    <a:pt x="314" y="2031"/>
                  </a:lnTo>
                  <a:lnTo>
                    <a:pt x="359" y="2035"/>
                  </a:lnTo>
                  <a:lnTo>
                    <a:pt x="404" y="2039"/>
                  </a:lnTo>
                  <a:lnTo>
                    <a:pt x="449" y="2042"/>
                  </a:lnTo>
                  <a:lnTo>
                    <a:pt x="494" y="2043"/>
                  </a:lnTo>
                  <a:lnTo>
                    <a:pt x="583" y="2044"/>
                  </a:lnTo>
                  <a:lnTo>
                    <a:pt x="583" y="2044"/>
                  </a:lnTo>
                  <a:lnTo>
                    <a:pt x="741" y="2045"/>
                  </a:lnTo>
                  <a:lnTo>
                    <a:pt x="897" y="2045"/>
                  </a:lnTo>
                  <a:lnTo>
                    <a:pt x="897" y="2045"/>
                  </a:lnTo>
                  <a:lnTo>
                    <a:pt x="1339" y="2044"/>
                  </a:lnTo>
                  <a:lnTo>
                    <a:pt x="1339" y="2044"/>
                  </a:lnTo>
                  <a:lnTo>
                    <a:pt x="1426" y="2043"/>
                  </a:lnTo>
                  <a:lnTo>
                    <a:pt x="1516" y="2043"/>
                  </a:lnTo>
                  <a:lnTo>
                    <a:pt x="1605" y="2040"/>
                  </a:lnTo>
                  <a:lnTo>
                    <a:pt x="1648" y="2038"/>
                  </a:lnTo>
                  <a:lnTo>
                    <a:pt x="1692" y="2035"/>
                  </a:lnTo>
                  <a:lnTo>
                    <a:pt x="1692" y="2035"/>
                  </a:lnTo>
                  <a:lnTo>
                    <a:pt x="1695" y="2035"/>
                  </a:lnTo>
                  <a:lnTo>
                    <a:pt x="1698" y="2033"/>
                  </a:lnTo>
                  <a:lnTo>
                    <a:pt x="1699" y="2030"/>
                  </a:lnTo>
                  <a:lnTo>
                    <a:pt x="1699" y="2027"/>
                  </a:lnTo>
                  <a:lnTo>
                    <a:pt x="1699" y="2025"/>
                  </a:lnTo>
                  <a:lnTo>
                    <a:pt x="1698" y="2022"/>
                  </a:lnTo>
                  <a:lnTo>
                    <a:pt x="1695" y="2021"/>
                  </a:lnTo>
                  <a:lnTo>
                    <a:pt x="1692" y="2020"/>
                  </a:lnTo>
                  <a:lnTo>
                    <a:pt x="1692" y="2020"/>
                  </a:lnTo>
                  <a:lnTo>
                    <a:pt x="1626" y="2024"/>
                  </a:lnTo>
                  <a:lnTo>
                    <a:pt x="1560" y="2026"/>
                  </a:lnTo>
                  <a:lnTo>
                    <a:pt x="1493" y="2029"/>
                  </a:lnTo>
                  <a:lnTo>
                    <a:pt x="1425" y="2029"/>
                  </a:lnTo>
                  <a:lnTo>
                    <a:pt x="1159" y="2029"/>
                  </a:lnTo>
                  <a:lnTo>
                    <a:pt x="1159" y="2029"/>
                  </a:lnTo>
                  <a:lnTo>
                    <a:pt x="843" y="2031"/>
                  </a:lnTo>
                  <a:lnTo>
                    <a:pt x="686" y="2031"/>
                  </a:lnTo>
                  <a:lnTo>
                    <a:pt x="608" y="2030"/>
                  </a:lnTo>
                  <a:lnTo>
                    <a:pt x="528" y="2029"/>
                  </a:lnTo>
                  <a:lnTo>
                    <a:pt x="528" y="2029"/>
                  </a:lnTo>
                  <a:lnTo>
                    <a:pt x="431" y="2025"/>
                  </a:lnTo>
                  <a:lnTo>
                    <a:pt x="381" y="2022"/>
                  </a:lnTo>
                  <a:lnTo>
                    <a:pt x="331" y="2018"/>
                  </a:lnTo>
                  <a:lnTo>
                    <a:pt x="282" y="2012"/>
                  </a:lnTo>
                  <a:lnTo>
                    <a:pt x="234" y="2003"/>
                  </a:lnTo>
                  <a:lnTo>
                    <a:pt x="209" y="1997"/>
                  </a:lnTo>
                  <a:lnTo>
                    <a:pt x="186" y="1990"/>
                  </a:lnTo>
                  <a:lnTo>
                    <a:pt x="163" y="1983"/>
                  </a:lnTo>
                  <a:lnTo>
                    <a:pt x="140" y="1975"/>
                  </a:lnTo>
                  <a:lnTo>
                    <a:pt x="140" y="1975"/>
                  </a:lnTo>
                  <a:lnTo>
                    <a:pt x="121" y="1967"/>
                  </a:lnTo>
                  <a:lnTo>
                    <a:pt x="104" y="1958"/>
                  </a:lnTo>
                  <a:lnTo>
                    <a:pt x="89" y="1949"/>
                  </a:lnTo>
                  <a:lnTo>
                    <a:pt x="75" y="1939"/>
                  </a:lnTo>
                  <a:lnTo>
                    <a:pt x="62" y="1926"/>
                  </a:lnTo>
                  <a:lnTo>
                    <a:pt x="52" y="1912"/>
                  </a:lnTo>
                  <a:lnTo>
                    <a:pt x="41" y="1896"/>
                  </a:lnTo>
                  <a:lnTo>
                    <a:pt x="34" y="1878"/>
                  </a:lnTo>
                  <a:lnTo>
                    <a:pt x="34" y="1878"/>
                  </a:lnTo>
                  <a:lnTo>
                    <a:pt x="29" y="1858"/>
                  </a:lnTo>
                  <a:lnTo>
                    <a:pt x="24" y="1839"/>
                  </a:lnTo>
                  <a:lnTo>
                    <a:pt x="21" y="1820"/>
                  </a:lnTo>
                  <a:lnTo>
                    <a:pt x="18" y="1799"/>
                  </a:lnTo>
                  <a:lnTo>
                    <a:pt x="17" y="1780"/>
                  </a:lnTo>
                  <a:lnTo>
                    <a:pt x="16" y="1760"/>
                  </a:lnTo>
                  <a:lnTo>
                    <a:pt x="17" y="1720"/>
                  </a:lnTo>
                  <a:lnTo>
                    <a:pt x="17" y="1720"/>
                  </a:lnTo>
                  <a:lnTo>
                    <a:pt x="18" y="1666"/>
                  </a:lnTo>
                  <a:lnTo>
                    <a:pt x="20" y="1638"/>
                  </a:lnTo>
                  <a:lnTo>
                    <a:pt x="22" y="1611"/>
                  </a:lnTo>
                  <a:lnTo>
                    <a:pt x="26" y="1584"/>
                  </a:lnTo>
                  <a:lnTo>
                    <a:pt x="31" y="1557"/>
                  </a:lnTo>
                  <a:lnTo>
                    <a:pt x="36" y="1530"/>
                  </a:lnTo>
                  <a:lnTo>
                    <a:pt x="44" y="1505"/>
                  </a:lnTo>
                  <a:lnTo>
                    <a:pt x="44" y="1505"/>
                  </a:lnTo>
                  <a:lnTo>
                    <a:pt x="62" y="1456"/>
                  </a:lnTo>
                  <a:lnTo>
                    <a:pt x="81" y="1409"/>
                  </a:lnTo>
                  <a:lnTo>
                    <a:pt x="122" y="1314"/>
                  </a:lnTo>
                  <a:lnTo>
                    <a:pt x="122" y="1314"/>
                  </a:lnTo>
                  <a:lnTo>
                    <a:pt x="180" y="1188"/>
                  </a:lnTo>
                  <a:lnTo>
                    <a:pt x="239" y="1064"/>
                  </a:lnTo>
                  <a:lnTo>
                    <a:pt x="299" y="940"/>
                  </a:lnTo>
                  <a:lnTo>
                    <a:pt x="360" y="816"/>
                  </a:lnTo>
                  <a:lnTo>
                    <a:pt x="360" y="816"/>
                  </a:lnTo>
                  <a:lnTo>
                    <a:pt x="400" y="736"/>
                  </a:lnTo>
                  <a:lnTo>
                    <a:pt x="442" y="658"/>
                  </a:lnTo>
                  <a:lnTo>
                    <a:pt x="485" y="580"/>
                  </a:lnTo>
                  <a:lnTo>
                    <a:pt x="530" y="503"/>
                  </a:lnTo>
                  <a:lnTo>
                    <a:pt x="530" y="503"/>
                  </a:lnTo>
                  <a:lnTo>
                    <a:pt x="622" y="349"/>
                  </a:lnTo>
                  <a:lnTo>
                    <a:pt x="713" y="194"/>
                  </a:lnTo>
                  <a:lnTo>
                    <a:pt x="713" y="194"/>
                  </a:lnTo>
                  <a:lnTo>
                    <a:pt x="736" y="157"/>
                  </a:lnTo>
                  <a:lnTo>
                    <a:pt x="746" y="137"/>
                  </a:lnTo>
                  <a:lnTo>
                    <a:pt x="755" y="118"/>
                  </a:lnTo>
                  <a:lnTo>
                    <a:pt x="755" y="118"/>
                  </a:lnTo>
                  <a:lnTo>
                    <a:pt x="756" y="111"/>
                  </a:lnTo>
                  <a:lnTo>
                    <a:pt x="756" y="103"/>
                  </a:lnTo>
                  <a:lnTo>
                    <a:pt x="755" y="96"/>
                  </a:lnTo>
                  <a:lnTo>
                    <a:pt x="754" y="88"/>
                  </a:lnTo>
                  <a:lnTo>
                    <a:pt x="747" y="73"/>
                  </a:lnTo>
                  <a:lnTo>
                    <a:pt x="742" y="60"/>
                  </a:lnTo>
                  <a:lnTo>
                    <a:pt x="742" y="60"/>
                  </a:lnTo>
                  <a:lnTo>
                    <a:pt x="729" y="32"/>
                  </a:lnTo>
                  <a:lnTo>
                    <a:pt x="714" y="4"/>
                  </a:lnTo>
                  <a:lnTo>
                    <a:pt x="714" y="4"/>
                  </a:lnTo>
                  <a:lnTo>
                    <a:pt x="713" y="1"/>
                  </a:lnTo>
                  <a:lnTo>
                    <a:pt x="710" y="0"/>
                  </a:lnTo>
                  <a:lnTo>
                    <a:pt x="708" y="0"/>
                  </a:lnTo>
                  <a:lnTo>
                    <a:pt x="705" y="1"/>
                  </a:lnTo>
                  <a:lnTo>
                    <a:pt x="703" y="2"/>
                  </a:lnTo>
                  <a:lnTo>
                    <a:pt x="701" y="5"/>
                  </a:lnTo>
                  <a:lnTo>
                    <a:pt x="700" y="7"/>
                  </a:lnTo>
                  <a:lnTo>
                    <a:pt x="701" y="11"/>
                  </a:lnTo>
                  <a:lnTo>
                    <a:pt x="70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0" name="Freeform 278">
              <a:extLst>
                <a:ext uri="{FF2B5EF4-FFF2-40B4-BE49-F238E27FC236}">
                  <a16:creationId xmlns:a16="http://schemas.microsoft.com/office/drawing/2014/main" id="{7E23ED37-00DF-BBC1-A67D-B2E3EB60A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3665"/>
              <a:ext cx="388" cy="382"/>
            </a:xfrm>
            <a:custGeom>
              <a:avLst/>
              <a:gdLst>
                <a:gd name="T0" fmla="*/ 761 w 776"/>
                <a:gd name="T1" fmla="*/ 6 h 764"/>
                <a:gd name="T2" fmla="*/ 750 w 776"/>
                <a:gd name="T3" fmla="*/ 33 h 764"/>
                <a:gd name="T4" fmla="*/ 732 w 776"/>
                <a:gd name="T5" fmla="*/ 56 h 764"/>
                <a:gd name="T6" fmla="*/ 691 w 776"/>
                <a:gd name="T7" fmla="*/ 100 h 764"/>
                <a:gd name="T8" fmla="*/ 668 w 776"/>
                <a:gd name="T9" fmla="*/ 125 h 764"/>
                <a:gd name="T10" fmla="*/ 620 w 776"/>
                <a:gd name="T11" fmla="*/ 176 h 764"/>
                <a:gd name="T12" fmla="*/ 596 w 776"/>
                <a:gd name="T13" fmla="*/ 202 h 764"/>
                <a:gd name="T14" fmla="*/ 551 w 776"/>
                <a:gd name="T15" fmla="*/ 251 h 764"/>
                <a:gd name="T16" fmla="*/ 456 w 776"/>
                <a:gd name="T17" fmla="*/ 342 h 764"/>
                <a:gd name="T18" fmla="*/ 408 w 776"/>
                <a:gd name="T19" fmla="*/ 386 h 764"/>
                <a:gd name="T20" fmla="*/ 258 w 776"/>
                <a:gd name="T21" fmla="*/ 522 h 764"/>
                <a:gd name="T22" fmla="*/ 208 w 776"/>
                <a:gd name="T23" fmla="*/ 568 h 764"/>
                <a:gd name="T24" fmla="*/ 134 w 776"/>
                <a:gd name="T25" fmla="*/ 640 h 764"/>
                <a:gd name="T26" fmla="*/ 108 w 776"/>
                <a:gd name="T27" fmla="*/ 664 h 764"/>
                <a:gd name="T28" fmla="*/ 3 w 776"/>
                <a:gd name="T29" fmla="*/ 752 h 764"/>
                <a:gd name="T30" fmla="*/ 2 w 776"/>
                <a:gd name="T31" fmla="*/ 754 h 764"/>
                <a:gd name="T32" fmla="*/ 2 w 776"/>
                <a:gd name="T33" fmla="*/ 759 h 764"/>
                <a:gd name="T34" fmla="*/ 6 w 776"/>
                <a:gd name="T35" fmla="*/ 764 h 764"/>
                <a:gd name="T36" fmla="*/ 11 w 776"/>
                <a:gd name="T37" fmla="*/ 764 h 764"/>
                <a:gd name="T38" fmla="*/ 14 w 776"/>
                <a:gd name="T39" fmla="*/ 763 h 764"/>
                <a:gd name="T40" fmla="*/ 120 w 776"/>
                <a:gd name="T41" fmla="*/ 675 h 764"/>
                <a:gd name="T42" fmla="*/ 145 w 776"/>
                <a:gd name="T43" fmla="*/ 652 h 764"/>
                <a:gd name="T44" fmla="*/ 218 w 776"/>
                <a:gd name="T45" fmla="*/ 579 h 764"/>
                <a:gd name="T46" fmla="*/ 269 w 776"/>
                <a:gd name="T47" fmla="*/ 531 h 764"/>
                <a:gd name="T48" fmla="*/ 426 w 776"/>
                <a:gd name="T49" fmla="*/ 392 h 764"/>
                <a:gd name="T50" fmla="*/ 476 w 776"/>
                <a:gd name="T51" fmla="*/ 345 h 764"/>
                <a:gd name="T52" fmla="*/ 526 w 776"/>
                <a:gd name="T53" fmla="*/ 299 h 764"/>
                <a:gd name="T54" fmla="*/ 573 w 776"/>
                <a:gd name="T55" fmla="*/ 249 h 764"/>
                <a:gd name="T56" fmla="*/ 619 w 776"/>
                <a:gd name="T57" fmla="*/ 198 h 764"/>
                <a:gd name="T58" fmla="*/ 691 w 776"/>
                <a:gd name="T59" fmla="*/ 123 h 764"/>
                <a:gd name="T60" fmla="*/ 714 w 776"/>
                <a:gd name="T61" fmla="*/ 97 h 764"/>
                <a:gd name="T62" fmla="*/ 751 w 776"/>
                <a:gd name="T63" fmla="*/ 57 h 764"/>
                <a:gd name="T64" fmla="*/ 767 w 776"/>
                <a:gd name="T65" fmla="*/ 35 h 764"/>
                <a:gd name="T66" fmla="*/ 776 w 776"/>
                <a:gd name="T67" fmla="*/ 10 h 764"/>
                <a:gd name="T68" fmla="*/ 776 w 776"/>
                <a:gd name="T69" fmla="*/ 6 h 764"/>
                <a:gd name="T70" fmla="*/ 773 w 776"/>
                <a:gd name="T71" fmla="*/ 2 h 764"/>
                <a:gd name="T72" fmla="*/ 768 w 776"/>
                <a:gd name="T73" fmla="*/ 0 h 764"/>
                <a:gd name="T74" fmla="*/ 763 w 776"/>
                <a:gd name="T75" fmla="*/ 2 h 764"/>
                <a:gd name="T76" fmla="*/ 761 w 776"/>
                <a:gd name="T77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6" h="764">
                  <a:moveTo>
                    <a:pt x="761" y="6"/>
                  </a:moveTo>
                  <a:lnTo>
                    <a:pt x="761" y="6"/>
                  </a:lnTo>
                  <a:lnTo>
                    <a:pt x="756" y="20"/>
                  </a:lnTo>
                  <a:lnTo>
                    <a:pt x="750" y="33"/>
                  </a:lnTo>
                  <a:lnTo>
                    <a:pt x="742" y="44"/>
                  </a:lnTo>
                  <a:lnTo>
                    <a:pt x="732" y="56"/>
                  </a:lnTo>
                  <a:lnTo>
                    <a:pt x="711" y="78"/>
                  </a:lnTo>
                  <a:lnTo>
                    <a:pt x="691" y="100"/>
                  </a:lnTo>
                  <a:lnTo>
                    <a:pt x="691" y="100"/>
                  </a:lnTo>
                  <a:lnTo>
                    <a:pt x="668" y="125"/>
                  </a:lnTo>
                  <a:lnTo>
                    <a:pt x="644" y="151"/>
                  </a:lnTo>
                  <a:lnTo>
                    <a:pt x="620" y="176"/>
                  </a:lnTo>
                  <a:lnTo>
                    <a:pt x="596" y="202"/>
                  </a:lnTo>
                  <a:lnTo>
                    <a:pt x="596" y="202"/>
                  </a:lnTo>
                  <a:lnTo>
                    <a:pt x="574" y="226"/>
                  </a:lnTo>
                  <a:lnTo>
                    <a:pt x="551" y="251"/>
                  </a:lnTo>
                  <a:lnTo>
                    <a:pt x="504" y="297"/>
                  </a:lnTo>
                  <a:lnTo>
                    <a:pt x="456" y="342"/>
                  </a:lnTo>
                  <a:lnTo>
                    <a:pt x="408" y="386"/>
                  </a:lnTo>
                  <a:lnTo>
                    <a:pt x="408" y="386"/>
                  </a:lnTo>
                  <a:lnTo>
                    <a:pt x="308" y="477"/>
                  </a:lnTo>
                  <a:lnTo>
                    <a:pt x="258" y="522"/>
                  </a:lnTo>
                  <a:lnTo>
                    <a:pt x="208" y="568"/>
                  </a:lnTo>
                  <a:lnTo>
                    <a:pt x="208" y="568"/>
                  </a:lnTo>
                  <a:lnTo>
                    <a:pt x="158" y="616"/>
                  </a:lnTo>
                  <a:lnTo>
                    <a:pt x="134" y="640"/>
                  </a:lnTo>
                  <a:lnTo>
                    <a:pt x="108" y="664"/>
                  </a:lnTo>
                  <a:lnTo>
                    <a:pt x="108" y="664"/>
                  </a:lnTo>
                  <a:lnTo>
                    <a:pt x="57" y="708"/>
                  </a:lnTo>
                  <a:lnTo>
                    <a:pt x="3" y="752"/>
                  </a:lnTo>
                  <a:lnTo>
                    <a:pt x="3" y="752"/>
                  </a:lnTo>
                  <a:lnTo>
                    <a:pt x="2" y="754"/>
                  </a:lnTo>
                  <a:lnTo>
                    <a:pt x="0" y="757"/>
                  </a:lnTo>
                  <a:lnTo>
                    <a:pt x="2" y="759"/>
                  </a:lnTo>
                  <a:lnTo>
                    <a:pt x="3" y="762"/>
                  </a:lnTo>
                  <a:lnTo>
                    <a:pt x="6" y="764"/>
                  </a:lnTo>
                  <a:lnTo>
                    <a:pt x="8" y="764"/>
                  </a:lnTo>
                  <a:lnTo>
                    <a:pt x="11" y="764"/>
                  </a:lnTo>
                  <a:lnTo>
                    <a:pt x="14" y="763"/>
                  </a:lnTo>
                  <a:lnTo>
                    <a:pt x="14" y="763"/>
                  </a:lnTo>
                  <a:lnTo>
                    <a:pt x="67" y="719"/>
                  </a:lnTo>
                  <a:lnTo>
                    <a:pt x="120" y="675"/>
                  </a:lnTo>
                  <a:lnTo>
                    <a:pt x="120" y="675"/>
                  </a:lnTo>
                  <a:lnTo>
                    <a:pt x="145" y="652"/>
                  </a:lnTo>
                  <a:lnTo>
                    <a:pt x="169" y="627"/>
                  </a:lnTo>
                  <a:lnTo>
                    <a:pt x="218" y="579"/>
                  </a:lnTo>
                  <a:lnTo>
                    <a:pt x="218" y="579"/>
                  </a:lnTo>
                  <a:lnTo>
                    <a:pt x="269" y="531"/>
                  </a:lnTo>
                  <a:lnTo>
                    <a:pt x="322" y="485"/>
                  </a:lnTo>
                  <a:lnTo>
                    <a:pt x="426" y="392"/>
                  </a:lnTo>
                  <a:lnTo>
                    <a:pt x="426" y="392"/>
                  </a:lnTo>
                  <a:lnTo>
                    <a:pt x="476" y="345"/>
                  </a:lnTo>
                  <a:lnTo>
                    <a:pt x="526" y="299"/>
                  </a:lnTo>
                  <a:lnTo>
                    <a:pt x="526" y="299"/>
                  </a:lnTo>
                  <a:lnTo>
                    <a:pt x="550" y="275"/>
                  </a:lnTo>
                  <a:lnTo>
                    <a:pt x="573" y="249"/>
                  </a:lnTo>
                  <a:lnTo>
                    <a:pt x="619" y="198"/>
                  </a:lnTo>
                  <a:lnTo>
                    <a:pt x="619" y="198"/>
                  </a:lnTo>
                  <a:lnTo>
                    <a:pt x="667" y="148"/>
                  </a:lnTo>
                  <a:lnTo>
                    <a:pt x="691" y="123"/>
                  </a:lnTo>
                  <a:lnTo>
                    <a:pt x="714" y="97"/>
                  </a:lnTo>
                  <a:lnTo>
                    <a:pt x="714" y="97"/>
                  </a:lnTo>
                  <a:lnTo>
                    <a:pt x="733" y="76"/>
                  </a:lnTo>
                  <a:lnTo>
                    <a:pt x="751" y="57"/>
                  </a:lnTo>
                  <a:lnTo>
                    <a:pt x="759" y="46"/>
                  </a:lnTo>
                  <a:lnTo>
                    <a:pt x="767" y="35"/>
                  </a:lnTo>
                  <a:lnTo>
                    <a:pt x="772" y="23"/>
                  </a:lnTo>
                  <a:lnTo>
                    <a:pt x="776" y="10"/>
                  </a:lnTo>
                  <a:lnTo>
                    <a:pt x="776" y="10"/>
                  </a:lnTo>
                  <a:lnTo>
                    <a:pt x="776" y="6"/>
                  </a:lnTo>
                  <a:lnTo>
                    <a:pt x="774" y="3"/>
                  </a:lnTo>
                  <a:lnTo>
                    <a:pt x="773" y="2"/>
                  </a:lnTo>
                  <a:lnTo>
                    <a:pt x="770" y="1"/>
                  </a:lnTo>
                  <a:lnTo>
                    <a:pt x="768" y="0"/>
                  </a:lnTo>
                  <a:lnTo>
                    <a:pt x="764" y="1"/>
                  </a:lnTo>
                  <a:lnTo>
                    <a:pt x="763" y="2"/>
                  </a:lnTo>
                  <a:lnTo>
                    <a:pt x="761" y="6"/>
                  </a:lnTo>
                  <a:lnTo>
                    <a:pt x="76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1" name="Freeform 279">
              <a:extLst>
                <a:ext uri="{FF2B5EF4-FFF2-40B4-BE49-F238E27FC236}">
                  <a16:creationId xmlns:a16="http://schemas.microsoft.com/office/drawing/2014/main" id="{B5452B1D-165C-A895-0A79-5839CA904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" y="3897"/>
              <a:ext cx="287" cy="59"/>
            </a:xfrm>
            <a:custGeom>
              <a:avLst/>
              <a:gdLst>
                <a:gd name="T0" fmla="*/ 11 w 573"/>
                <a:gd name="T1" fmla="*/ 26 h 117"/>
                <a:gd name="T2" fmla="*/ 11 w 573"/>
                <a:gd name="T3" fmla="*/ 26 h 117"/>
                <a:gd name="T4" fmla="*/ 29 w 573"/>
                <a:gd name="T5" fmla="*/ 23 h 117"/>
                <a:gd name="T6" fmla="*/ 47 w 573"/>
                <a:gd name="T7" fmla="*/ 19 h 117"/>
                <a:gd name="T8" fmla="*/ 65 w 573"/>
                <a:gd name="T9" fmla="*/ 16 h 117"/>
                <a:gd name="T10" fmla="*/ 84 w 573"/>
                <a:gd name="T11" fmla="*/ 15 h 117"/>
                <a:gd name="T12" fmla="*/ 120 w 573"/>
                <a:gd name="T13" fmla="*/ 15 h 117"/>
                <a:gd name="T14" fmla="*/ 157 w 573"/>
                <a:gd name="T15" fmla="*/ 18 h 117"/>
                <a:gd name="T16" fmla="*/ 194 w 573"/>
                <a:gd name="T17" fmla="*/ 21 h 117"/>
                <a:gd name="T18" fmla="*/ 231 w 573"/>
                <a:gd name="T19" fmla="*/ 28 h 117"/>
                <a:gd name="T20" fmla="*/ 304 w 573"/>
                <a:gd name="T21" fmla="*/ 41 h 117"/>
                <a:gd name="T22" fmla="*/ 304 w 573"/>
                <a:gd name="T23" fmla="*/ 41 h 117"/>
                <a:gd name="T24" fmla="*/ 371 w 573"/>
                <a:gd name="T25" fmla="*/ 52 h 117"/>
                <a:gd name="T26" fmla="*/ 404 w 573"/>
                <a:gd name="T27" fmla="*/ 58 h 117"/>
                <a:gd name="T28" fmla="*/ 437 w 573"/>
                <a:gd name="T29" fmla="*/ 65 h 117"/>
                <a:gd name="T30" fmla="*/ 469 w 573"/>
                <a:gd name="T31" fmla="*/ 74 h 117"/>
                <a:gd name="T32" fmla="*/ 501 w 573"/>
                <a:gd name="T33" fmla="*/ 85 h 117"/>
                <a:gd name="T34" fmla="*/ 518 w 573"/>
                <a:gd name="T35" fmla="*/ 92 h 117"/>
                <a:gd name="T36" fmla="*/ 532 w 573"/>
                <a:gd name="T37" fmla="*/ 99 h 117"/>
                <a:gd name="T38" fmla="*/ 548 w 573"/>
                <a:gd name="T39" fmla="*/ 107 h 117"/>
                <a:gd name="T40" fmla="*/ 562 w 573"/>
                <a:gd name="T41" fmla="*/ 116 h 117"/>
                <a:gd name="T42" fmla="*/ 562 w 573"/>
                <a:gd name="T43" fmla="*/ 116 h 117"/>
                <a:gd name="T44" fmla="*/ 564 w 573"/>
                <a:gd name="T45" fmla="*/ 117 h 117"/>
                <a:gd name="T46" fmla="*/ 568 w 573"/>
                <a:gd name="T47" fmla="*/ 117 h 117"/>
                <a:gd name="T48" fmla="*/ 571 w 573"/>
                <a:gd name="T49" fmla="*/ 116 h 117"/>
                <a:gd name="T50" fmla="*/ 572 w 573"/>
                <a:gd name="T51" fmla="*/ 114 h 117"/>
                <a:gd name="T52" fmla="*/ 573 w 573"/>
                <a:gd name="T53" fmla="*/ 111 h 117"/>
                <a:gd name="T54" fmla="*/ 573 w 573"/>
                <a:gd name="T55" fmla="*/ 108 h 117"/>
                <a:gd name="T56" fmla="*/ 572 w 573"/>
                <a:gd name="T57" fmla="*/ 106 h 117"/>
                <a:gd name="T58" fmla="*/ 569 w 573"/>
                <a:gd name="T59" fmla="*/ 103 h 117"/>
                <a:gd name="T60" fmla="*/ 569 w 573"/>
                <a:gd name="T61" fmla="*/ 103 h 117"/>
                <a:gd name="T62" fmla="*/ 555 w 573"/>
                <a:gd name="T63" fmla="*/ 94 h 117"/>
                <a:gd name="T64" fmla="*/ 540 w 573"/>
                <a:gd name="T65" fmla="*/ 85 h 117"/>
                <a:gd name="T66" fmla="*/ 525 w 573"/>
                <a:gd name="T67" fmla="*/ 79 h 117"/>
                <a:gd name="T68" fmla="*/ 509 w 573"/>
                <a:gd name="T69" fmla="*/ 71 h 117"/>
                <a:gd name="T70" fmla="*/ 477 w 573"/>
                <a:gd name="T71" fmla="*/ 60 h 117"/>
                <a:gd name="T72" fmla="*/ 444 w 573"/>
                <a:gd name="T73" fmla="*/ 51 h 117"/>
                <a:gd name="T74" fmla="*/ 409 w 573"/>
                <a:gd name="T75" fmla="*/ 43 h 117"/>
                <a:gd name="T76" fmla="*/ 375 w 573"/>
                <a:gd name="T77" fmla="*/ 37 h 117"/>
                <a:gd name="T78" fmla="*/ 308 w 573"/>
                <a:gd name="T79" fmla="*/ 25 h 117"/>
                <a:gd name="T80" fmla="*/ 308 w 573"/>
                <a:gd name="T81" fmla="*/ 25 h 117"/>
                <a:gd name="T82" fmla="*/ 232 w 573"/>
                <a:gd name="T83" fmla="*/ 12 h 117"/>
                <a:gd name="T84" fmla="*/ 195 w 573"/>
                <a:gd name="T85" fmla="*/ 7 h 117"/>
                <a:gd name="T86" fmla="*/ 157 w 573"/>
                <a:gd name="T87" fmla="*/ 2 h 117"/>
                <a:gd name="T88" fmla="*/ 120 w 573"/>
                <a:gd name="T89" fmla="*/ 0 h 117"/>
                <a:gd name="T90" fmla="*/ 81 w 573"/>
                <a:gd name="T91" fmla="*/ 1 h 117"/>
                <a:gd name="T92" fmla="*/ 62 w 573"/>
                <a:gd name="T93" fmla="*/ 2 h 117"/>
                <a:gd name="T94" fmla="*/ 44 w 573"/>
                <a:gd name="T95" fmla="*/ 3 h 117"/>
                <a:gd name="T96" fmla="*/ 25 w 573"/>
                <a:gd name="T97" fmla="*/ 7 h 117"/>
                <a:gd name="T98" fmla="*/ 6 w 573"/>
                <a:gd name="T99" fmla="*/ 11 h 117"/>
                <a:gd name="T100" fmla="*/ 6 w 573"/>
                <a:gd name="T101" fmla="*/ 11 h 117"/>
                <a:gd name="T102" fmla="*/ 3 w 573"/>
                <a:gd name="T103" fmla="*/ 12 h 117"/>
                <a:gd name="T104" fmla="*/ 2 w 573"/>
                <a:gd name="T105" fmla="*/ 15 h 117"/>
                <a:gd name="T106" fmla="*/ 0 w 573"/>
                <a:gd name="T107" fmla="*/ 18 h 117"/>
                <a:gd name="T108" fmla="*/ 0 w 573"/>
                <a:gd name="T109" fmla="*/ 20 h 117"/>
                <a:gd name="T110" fmla="*/ 2 w 573"/>
                <a:gd name="T111" fmla="*/ 23 h 117"/>
                <a:gd name="T112" fmla="*/ 4 w 573"/>
                <a:gd name="T113" fmla="*/ 25 h 117"/>
                <a:gd name="T114" fmla="*/ 7 w 573"/>
                <a:gd name="T115" fmla="*/ 26 h 117"/>
                <a:gd name="T116" fmla="*/ 11 w 573"/>
                <a:gd name="T117" fmla="*/ 26 h 117"/>
                <a:gd name="T118" fmla="*/ 11 w 573"/>
                <a:gd name="T119" fmla="*/ 2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3" h="117">
                  <a:moveTo>
                    <a:pt x="11" y="26"/>
                  </a:moveTo>
                  <a:lnTo>
                    <a:pt x="11" y="26"/>
                  </a:lnTo>
                  <a:lnTo>
                    <a:pt x="29" y="23"/>
                  </a:lnTo>
                  <a:lnTo>
                    <a:pt x="47" y="19"/>
                  </a:lnTo>
                  <a:lnTo>
                    <a:pt x="65" y="16"/>
                  </a:lnTo>
                  <a:lnTo>
                    <a:pt x="84" y="15"/>
                  </a:lnTo>
                  <a:lnTo>
                    <a:pt x="120" y="15"/>
                  </a:lnTo>
                  <a:lnTo>
                    <a:pt x="157" y="18"/>
                  </a:lnTo>
                  <a:lnTo>
                    <a:pt x="194" y="21"/>
                  </a:lnTo>
                  <a:lnTo>
                    <a:pt x="231" y="28"/>
                  </a:lnTo>
                  <a:lnTo>
                    <a:pt x="304" y="41"/>
                  </a:lnTo>
                  <a:lnTo>
                    <a:pt x="304" y="41"/>
                  </a:lnTo>
                  <a:lnTo>
                    <a:pt x="371" y="52"/>
                  </a:lnTo>
                  <a:lnTo>
                    <a:pt x="404" y="58"/>
                  </a:lnTo>
                  <a:lnTo>
                    <a:pt x="437" y="65"/>
                  </a:lnTo>
                  <a:lnTo>
                    <a:pt x="469" y="74"/>
                  </a:lnTo>
                  <a:lnTo>
                    <a:pt x="501" y="85"/>
                  </a:lnTo>
                  <a:lnTo>
                    <a:pt x="518" y="92"/>
                  </a:lnTo>
                  <a:lnTo>
                    <a:pt x="532" y="99"/>
                  </a:lnTo>
                  <a:lnTo>
                    <a:pt x="548" y="107"/>
                  </a:lnTo>
                  <a:lnTo>
                    <a:pt x="562" y="116"/>
                  </a:lnTo>
                  <a:lnTo>
                    <a:pt x="562" y="116"/>
                  </a:lnTo>
                  <a:lnTo>
                    <a:pt x="564" y="117"/>
                  </a:lnTo>
                  <a:lnTo>
                    <a:pt x="568" y="117"/>
                  </a:lnTo>
                  <a:lnTo>
                    <a:pt x="571" y="116"/>
                  </a:lnTo>
                  <a:lnTo>
                    <a:pt x="572" y="114"/>
                  </a:lnTo>
                  <a:lnTo>
                    <a:pt x="573" y="111"/>
                  </a:lnTo>
                  <a:lnTo>
                    <a:pt x="573" y="108"/>
                  </a:lnTo>
                  <a:lnTo>
                    <a:pt x="572" y="106"/>
                  </a:lnTo>
                  <a:lnTo>
                    <a:pt x="569" y="103"/>
                  </a:lnTo>
                  <a:lnTo>
                    <a:pt x="569" y="103"/>
                  </a:lnTo>
                  <a:lnTo>
                    <a:pt x="555" y="94"/>
                  </a:lnTo>
                  <a:lnTo>
                    <a:pt x="540" y="85"/>
                  </a:lnTo>
                  <a:lnTo>
                    <a:pt x="525" y="79"/>
                  </a:lnTo>
                  <a:lnTo>
                    <a:pt x="509" y="71"/>
                  </a:lnTo>
                  <a:lnTo>
                    <a:pt x="477" y="60"/>
                  </a:lnTo>
                  <a:lnTo>
                    <a:pt x="444" y="51"/>
                  </a:lnTo>
                  <a:lnTo>
                    <a:pt x="409" y="43"/>
                  </a:lnTo>
                  <a:lnTo>
                    <a:pt x="375" y="37"/>
                  </a:lnTo>
                  <a:lnTo>
                    <a:pt x="308" y="25"/>
                  </a:lnTo>
                  <a:lnTo>
                    <a:pt x="308" y="25"/>
                  </a:lnTo>
                  <a:lnTo>
                    <a:pt x="232" y="12"/>
                  </a:lnTo>
                  <a:lnTo>
                    <a:pt x="195" y="7"/>
                  </a:lnTo>
                  <a:lnTo>
                    <a:pt x="157" y="2"/>
                  </a:lnTo>
                  <a:lnTo>
                    <a:pt x="120" y="0"/>
                  </a:lnTo>
                  <a:lnTo>
                    <a:pt x="81" y="1"/>
                  </a:lnTo>
                  <a:lnTo>
                    <a:pt x="62" y="2"/>
                  </a:lnTo>
                  <a:lnTo>
                    <a:pt x="44" y="3"/>
                  </a:lnTo>
                  <a:lnTo>
                    <a:pt x="25" y="7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6"/>
                  </a:lnTo>
                  <a:lnTo>
                    <a:pt x="11" y="26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2" name="Freeform 280">
              <a:extLst>
                <a:ext uri="{FF2B5EF4-FFF2-40B4-BE49-F238E27FC236}">
                  <a16:creationId xmlns:a16="http://schemas.microsoft.com/office/drawing/2014/main" id="{77B94E68-7C1B-E6D4-6DE3-3731EAE29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3929"/>
              <a:ext cx="94" cy="78"/>
            </a:xfrm>
            <a:custGeom>
              <a:avLst/>
              <a:gdLst>
                <a:gd name="T0" fmla="*/ 173 w 189"/>
                <a:gd name="T1" fmla="*/ 7 h 158"/>
                <a:gd name="T2" fmla="*/ 173 w 189"/>
                <a:gd name="T3" fmla="*/ 7 h 158"/>
                <a:gd name="T4" fmla="*/ 170 w 189"/>
                <a:gd name="T5" fmla="*/ 18 h 158"/>
                <a:gd name="T6" fmla="*/ 162 w 189"/>
                <a:gd name="T7" fmla="*/ 29 h 158"/>
                <a:gd name="T8" fmla="*/ 154 w 189"/>
                <a:gd name="T9" fmla="*/ 39 h 158"/>
                <a:gd name="T10" fmla="*/ 144 w 189"/>
                <a:gd name="T11" fmla="*/ 49 h 158"/>
                <a:gd name="T12" fmla="*/ 123 w 189"/>
                <a:gd name="T13" fmla="*/ 67 h 158"/>
                <a:gd name="T14" fmla="*/ 103 w 189"/>
                <a:gd name="T15" fmla="*/ 84 h 158"/>
                <a:gd name="T16" fmla="*/ 103 w 189"/>
                <a:gd name="T17" fmla="*/ 84 h 158"/>
                <a:gd name="T18" fmla="*/ 93 w 189"/>
                <a:gd name="T19" fmla="*/ 94 h 158"/>
                <a:gd name="T20" fmla="*/ 81 w 189"/>
                <a:gd name="T21" fmla="*/ 103 h 158"/>
                <a:gd name="T22" fmla="*/ 55 w 189"/>
                <a:gd name="T23" fmla="*/ 118 h 158"/>
                <a:gd name="T24" fmla="*/ 30 w 189"/>
                <a:gd name="T25" fmla="*/ 132 h 158"/>
                <a:gd name="T26" fmla="*/ 4 w 189"/>
                <a:gd name="T27" fmla="*/ 144 h 158"/>
                <a:gd name="T28" fmla="*/ 4 w 189"/>
                <a:gd name="T29" fmla="*/ 144 h 158"/>
                <a:gd name="T30" fmla="*/ 2 w 189"/>
                <a:gd name="T31" fmla="*/ 146 h 158"/>
                <a:gd name="T32" fmla="*/ 0 w 189"/>
                <a:gd name="T33" fmla="*/ 149 h 158"/>
                <a:gd name="T34" fmla="*/ 0 w 189"/>
                <a:gd name="T35" fmla="*/ 151 h 158"/>
                <a:gd name="T36" fmla="*/ 2 w 189"/>
                <a:gd name="T37" fmla="*/ 154 h 158"/>
                <a:gd name="T38" fmla="*/ 3 w 189"/>
                <a:gd name="T39" fmla="*/ 157 h 158"/>
                <a:gd name="T40" fmla="*/ 6 w 189"/>
                <a:gd name="T41" fmla="*/ 158 h 158"/>
                <a:gd name="T42" fmla="*/ 8 w 189"/>
                <a:gd name="T43" fmla="*/ 158 h 158"/>
                <a:gd name="T44" fmla="*/ 12 w 189"/>
                <a:gd name="T45" fmla="*/ 158 h 158"/>
                <a:gd name="T46" fmla="*/ 12 w 189"/>
                <a:gd name="T47" fmla="*/ 158 h 158"/>
                <a:gd name="T48" fmla="*/ 41 w 189"/>
                <a:gd name="T49" fmla="*/ 144 h 158"/>
                <a:gd name="T50" fmla="*/ 68 w 189"/>
                <a:gd name="T51" fmla="*/ 128 h 158"/>
                <a:gd name="T52" fmla="*/ 95 w 189"/>
                <a:gd name="T53" fmla="*/ 109 h 158"/>
                <a:gd name="T54" fmla="*/ 108 w 189"/>
                <a:gd name="T55" fmla="*/ 100 h 158"/>
                <a:gd name="T56" fmla="*/ 121 w 189"/>
                <a:gd name="T57" fmla="*/ 89 h 158"/>
                <a:gd name="T58" fmla="*/ 121 w 189"/>
                <a:gd name="T59" fmla="*/ 89 h 158"/>
                <a:gd name="T60" fmla="*/ 140 w 189"/>
                <a:gd name="T61" fmla="*/ 72 h 158"/>
                <a:gd name="T62" fmla="*/ 161 w 189"/>
                <a:gd name="T63" fmla="*/ 54 h 158"/>
                <a:gd name="T64" fmla="*/ 170 w 189"/>
                <a:gd name="T65" fmla="*/ 44 h 158"/>
                <a:gd name="T66" fmla="*/ 177 w 189"/>
                <a:gd name="T67" fmla="*/ 34 h 158"/>
                <a:gd name="T68" fmla="*/ 184 w 189"/>
                <a:gd name="T69" fmla="*/ 22 h 158"/>
                <a:gd name="T70" fmla="*/ 187 w 189"/>
                <a:gd name="T71" fmla="*/ 11 h 158"/>
                <a:gd name="T72" fmla="*/ 187 w 189"/>
                <a:gd name="T73" fmla="*/ 11 h 158"/>
                <a:gd name="T74" fmla="*/ 189 w 189"/>
                <a:gd name="T75" fmla="*/ 7 h 158"/>
                <a:gd name="T76" fmla="*/ 187 w 189"/>
                <a:gd name="T77" fmla="*/ 4 h 158"/>
                <a:gd name="T78" fmla="*/ 185 w 189"/>
                <a:gd name="T79" fmla="*/ 2 h 158"/>
                <a:gd name="T80" fmla="*/ 182 w 189"/>
                <a:gd name="T81" fmla="*/ 2 h 158"/>
                <a:gd name="T82" fmla="*/ 180 w 189"/>
                <a:gd name="T83" fmla="*/ 0 h 158"/>
                <a:gd name="T84" fmla="*/ 177 w 189"/>
                <a:gd name="T85" fmla="*/ 2 h 158"/>
                <a:gd name="T86" fmla="*/ 175 w 189"/>
                <a:gd name="T87" fmla="*/ 3 h 158"/>
                <a:gd name="T88" fmla="*/ 173 w 189"/>
                <a:gd name="T89" fmla="*/ 7 h 158"/>
                <a:gd name="T90" fmla="*/ 173 w 189"/>
                <a:gd name="T91" fmla="*/ 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" h="158">
                  <a:moveTo>
                    <a:pt x="173" y="7"/>
                  </a:moveTo>
                  <a:lnTo>
                    <a:pt x="173" y="7"/>
                  </a:lnTo>
                  <a:lnTo>
                    <a:pt x="170" y="18"/>
                  </a:lnTo>
                  <a:lnTo>
                    <a:pt x="162" y="29"/>
                  </a:lnTo>
                  <a:lnTo>
                    <a:pt x="154" y="39"/>
                  </a:lnTo>
                  <a:lnTo>
                    <a:pt x="144" y="49"/>
                  </a:lnTo>
                  <a:lnTo>
                    <a:pt x="123" y="67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3" y="94"/>
                  </a:lnTo>
                  <a:lnTo>
                    <a:pt x="81" y="103"/>
                  </a:lnTo>
                  <a:lnTo>
                    <a:pt x="55" y="118"/>
                  </a:lnTo>
                  <a:lnTo>
                    <a:pt x="30" y="132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2" y="146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7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12" y="158"/>
                  </a:lnTo>
                  <a:lnTo>
                    <a:pt x="12" y="158"/>
                  </a:lnTo>
                  <a:lnTo>
                    <a:pt x="41" y="144"/>
                  </a:lnTo>
                  <a:lnTo>
                    <a:pt x="68" y="128"/>
                  </a:lnTo>
                  <a:lnTo>
                    <a:pt x="95" y="109"/>
                  </a:lnTo>
                  <a:lnTo>
                    <a:pt x="108" y="100"/>
                  </a:lnTo>
                  <a:lnTo>
                    <a:pt x="121" y="89"/>
                  </a:lnTo>
                  <a:lnTo>
                    <a:pt x="121" y="89"/>
                  </a:lnTo>
                  <a:lnTo>
                    <a:pt x="140" y="72"/>
                  </a:lnTo>
                  <a:lnTo>
                    <a:pt x="161" y="54"/>
                  </a:lnTo>
                  <a:lnTo>
                    <a:pt x="170" y="44"/>
                  </a:lnTo>
                  <a:lnTo>
                    <a:pt x="177" y="34"/>
                  </a:lnTo>
                  <a:lnTo>
                    <a:pt x="184" y="22"/>
                  </a:lnTo>
                  <a:lnTo>
                    <a:pt x="187" y="11"/>
                  </a:lnTo>
                  <a:lnTo>
                    <a:pt x="187" y="11"/>
                  </a:lnTo>
                  <a:lnTo>
                    <a:pt x="189" y="7"/>
                  </a:lnTo>
                  <a:lnTo>
                    <a:pt x="187" y="4"/>
                  </a:lnTo>
                  <a:lnTo>
                    <a:pt x="185" y="2"/>
                  </a:lnTo>
                  <a:lnTo>
                    <a:pt x="182" y="2"/>
                  </a:lnTo>
                  <a:lnTo>
                    <a:pt x="180" y="0"/>
                  </a:lnTo>
                  <a:lnTo>
                    <a:pt x="177" y="2"/>
                  </a:lnTo>
                  <a:lnTo>
                    <a:pt x="175" y="3"/>
                  </a:lnTo>
                  <a:lnTo>
                    <a:pt x="173" y="7"/>
                  </a:lnTo>
                  <a:lnTo>
                    <a:pt x="17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3" name="Freeform 281">
              <a:extLst>
                <a:ext uri="{FF2B5EF4-FFF2-40B4-BE49-F238E27FC236}">
                  <a16:creationId xmlns:a16="http://schemas.microsoft.com/office/drawing/2014/main" id="{221FE053-BAAB-9325-0187-65042B62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" y="3947"/>
              <a:ext cx="55" cy="74"/>
            </a:xfrm>
            <a:custGeom>
              <a:avLst/>
              <a:gdLst>
                <a:gd name="T0" fmla="*/ 94 w 109"/>
                <a:gd name="T1" fmla="*/ 5 h 149"/>
                <a:gd name="T2" fmla="*/ 94 w 109"/>
                <a:gd name="T3" fmla="*/ 5 h 149"/>
                <a:gd name="T4" fmla="*/ 91 w 109"/>
                <a:gd name="T5" fmla="*/ 16 h 149"/>
                <a:gd name="T6" fmla="*/ 89 w 109"/>
                <a:gd name="T7" fmla="*/ 25 h 149"/>
                <a:gd name="T8" fmla="*/ 81 w 109"/>
                <a:gd name="T9" fmla="*/ 44 h 149"/>
                <a:gd name="T10" fmla="*/ 71 w 109"/>
                <a:gd name="T11" fmla="*/ 60 h 149"/>
                <a:gd name="T12" fmla="*/ 59 w 109"/>
                <a:gd name="T13" fmla="*/ 77 h 149"/>
                <a:gd name="T14" fmla="*/ 45 w 109"/>
                <a:gd name="T15" fmla="*/ 92 h 149"/>
                <a:gd name="T16" fmla="*/ 31 w 109"/>
                <a:gd name="T17" fmla="*/ 108 h 149"/>
                <a:gd name="T18" fmla="*/ 3 w 109"/>
                <a:gd name="T19" fmla="*/ 136 h 149"/>
                <a:gd name="T20" fmla="*/ 3 w 109"/>
                <a:gd name="T21" fmla="*/ 136 h 149"/>
                <a:gd name="T22" fmla="*/ 0 w 109"/>
                <a:gd name="T23" fmla="*/ 139 h 149"/>
                <a:gd name="T24" fmla="*/ 0 w 109"/>
                <a:gd name="T25" fmla="*/ 141 h 149"/>
                <a:gd name="T26" fmla="*/ 0 w 109"/>
                <a:gd name="T27" fmla="*/ 144 h 149"/>
                <a:gd name="T28" fmla="*/ 3 w 109"/>
                <a:gd name="T29" fmla="*/ 146 h 149"/>
                <a:gd name="T30" fmla="*/ 5 w 109"/>
                <a:gd name="T31" fmla="*/ 148 h 149"/>
                <a:gd name="T32" fmla="*/ 8 w 109"/>
                <a:gd name="T33" fmla="*/ 149 h 149"/>
                <a:gd name="T34" fmla="*/ 10 w 109"/>
                <a:gd name="T35" fmla="*/ 148 h 149"/>
                <a:gd name="T36" fmla="*/ 13 w 109"/>
                <a:gd name="T37" fmla="*/ 146 h 149"/>
                <a:gd name="T38" fmla="*/ 13 w 109"/>
                <a:gd name="T39" fmla="*/ 146 h 149"/>
                <a:gd name="T40" fmla="*/ 44 w 109"/>
                <a:gd name="T41" fmla="*/ 117 h 149"/>
                <a:gd name="T42" fmla="*/ 58 w 109"/>
                <a:gd name="T43" fmla="*/ 101 h 149"/>
                <a:gd name="T44" fmla="*/ 72 w 109"/>
                <a:gd name="T45" fmla="*/ 85 h 149"/>
                <a:gd name="T46" fmla="*/ 85 w 109"/>
                <a:gd name="T47" fmla="*/ 68 h 149"/>
                <a:gd name="T48" fmla="*/ 95 w 109"/>
                <a:gd name="T49" fmla="*/ 49 h 149"/>
                <a:gd name="T50" fmla="*/ 103 w 109"/>
                <a:gd name="T51" fmla="*/ 30 h 149"/>
                <a:gd name="T52" fmla="*/ 107 w 109"/>
                <a:gd name="T53" fmla="*/ 21 h 149"/>
                <a:gd name="T54" fmla="*/ 109 w 109"/>
                <a:gd name="T55" fmla="*/ 10 h 149"/>
                <a:gd name="T56" fmla="*/ 109 w 109"/>
                <a:gd name="T57" fmla="*/ 10 h 149"/>
                <a:gd name="T58" fmla="*/ 108 w 109"/>
                <a:gd name="T59" fmla="*/ 7 h 149"/>
                <a:gd name="T60" fmla="*/ 107 w 109"/>
                <a:gd name="T61" fmla="*/ 4 h 149"/>
                <a:gd name="T62" fmla="*/ 105 w 109"/>
                <a:gd name="T63" fmla="*/ 1 h 149"/>
                <a:gd name="T64" fmla="*/ 103 w 109"/>
                <a:gd name="T65" fmla="*/ 0 h 149"/>
                <a:gd name="T66" fmla="*/ 99 w 109"/>
                <a:gd name="T67" fmla="*/ 0 h 149"/>
                <a:gd name="T68" fmla="*/ 96 w 109"/>
                <a:gd name="T69" fmla="*/ 1 h 149"/>
                <a:gd name="T70" fmla="*/ 95 w 109"/>
                <a:gd name="T71" fmla="*/ 3 h 149"/>
                <a:gd name="T72" fmla="*/ 94 w 109"/>
                <a:gd name="T73" fmla="*/ 5 h 149"/>
                <a:gd name="T74" fmla="*/ 94 w 109"/>
                <a:gd name="T75" fmla="*/ 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49">
                  <a:moveTo>
                    <a:pt x="94" y="5"/>
                  </a:moveTo>
                  <a:lnTo>
                    <a:pt x="94" y="5"/>
                  </a:lnTo>
                  <a:lnTo>
                    <a:pt x="91" y="16"/>
                  </a:lnTo>
                  <a:lnTo>
                    <a:pt x="89" y="25"/>
                  </a:lnTo>
                  <a:lnTo>
                    <a:pt x="81" y="44"/>
                  </a:lnTo>
                  <a:lnTo>
                    <a:pt x="71" y="60"/>
                  </a:lnTo>
                  <a:lnTo>
                    <a:pt x="59" y="77"/>
                  </a:lnTo>
                  <a:lnTo>
                    <a:pt x="45" y="92"/>
                  </a:lnTo>
                  <a:lnTo>
                    <a:pt x="31" y="10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0" y="139"/>
                  </a:lnTo>
                  <a:lnTo>
                    <a:pt x="0" y="141"/>
                  </a:lnTo>
                  <a:lnTo>
                    <a:pt x="0" y="144"/>
                  </a:lnTo>
                  <a:lnTo>
                    <a:pt x="3" y="146"/>
                  </a:lnTo>
                  <a:lnTo>
                    <a:pt x="5" y="148"/>
                  </a:lnTo>
                  <a:lnTo>
                    <a:pt x="8" y="149"/>
                  </a:lnTo>
                  <a:lnTo>
                    <a:pt x="10" y="148"/>
                  </a:lnTo>
                  <a:lnTo>
                    <a:pt x="13" y="146"/>
                  </a:lnTo>
                  <a:lnTo>
                    <a:pt x="13" y="146"/>
                  </a:lnTo>
                  <a:lnTo>
                    <a:pt x="44" y="117"/>
                  </a:lnTo>
                  <a:lnTo>
                    <a:pt x="58" y="101"/>
                  </a:lnTo>
                  <a:lnTo>
                    <a:pt x="72" y="85"/>
                  </a:lnTo>
                  <a:lnTo>
                    <a:pt x="85" y="68"/>
                  </a:lnTo>
                  <a:lnTo>
                    <a:pt x="95" y="49"/>
                  </a:lnTo>
                  <a:lnTo>
                    <a:pt x="103" y="30"/>
                  </a:lnTo>
                  <a:lnTo>
                    <a:pt x="107" y="21"/>
                  </a:lnTo>
                  <a:lnTo>
                    <a:pt x="109" y="10"/>
                  </a:lnTo>
                  <a:lnTo>
                    <a:pt x="109" y="10"/>
                  </a:lnTo>
                  <a:lnTo>
                    <a:pt x="108" y="7"/>
                  </a:lnTo>
                  <a:lnTo>
                    <a:pt x="107" y="4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6" y="1"/>
                  </a:lnTo>
                  <a:lnTo>
                    <a:pt x="95" y="3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4" name="Freeform 282">
              <a:extLst>
                <a:ext uri="{FF2B5EF4-FFF2-40B4-BE49-F238E27FC236}">
                  <a16:creationId xmlns:a16="http://schemas.microsoft.com/office/drawing/2014/main" id="{4281C57D-CFEA-D27E-0350-85C9CF94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3915"/>
              <a:ext cx="43" cy="61"/>
            </a:xfrm>
            <a:custGeom>
              <a:avLst/>
              <a:gdLst>
                <a:gd name="T0" fmla="*/ 71 w 85"/>
                <a:gd name="T1" fmla="*/ 4 h 123"/>
                <a:gd name="T2" fmla="*/ 71 w 85"/>
                <a:gd name="T3" fmla="*/ 4 h 123"/>
                <a:gd name="T4" fmla="*/ 57 w 85"/>
                <a:gd name="T5" fmla="*/ 33 h 123"/>
                <a:gd name="T6" fmla="*/ 41 w 85"/>
                <a:gd name="T7" fmla="*/ 60 h 123"/>
                <a:gd name="T8" fmla="*/ 21 w 85"/>
                <a:gd name="T9" fmla="*/ 86 h 123"/>
                <a:gd name="T10" fmla="*/ 1 w 85"/>
                <a:gd name="T11" fmla="*/ 110 h 123"/>
                <a:gd name="T12" fmla="*/ 1 w 85"/>
                <a:gd name="T13" fmla="*/ 110 h 123"/>
                <a:gd name="T14" fmla="*/ 0 w 85"/>
                <a:gd name="T15" fmla="*/ 113 h 123"/>
                <a:gd name="T16" fmla="*/ 0 w 85"/>
                <a:gd name="T17" fmla="*/ 115 h 123"/>
                <a:gd name="T18" fmla="*/ 0 w 85"/>
                <a:gd name="T19" fmla="*/ 119 h 123"/>
                <a:gd name="T20" fmla="*/ 2 w 85"/>
                <a:gd name="T21" fmla="*/ 121 h 123"/>
                <a:gd name="T22" fmla="*/ 3 w 85"/>
                <a:gd name="T23" fmla="*/ 123 h 123"/>
                <a:gd name="T24" fmla="*/ 7 w 85"/>
                <a:gd name="T25" fmla="*/ 123 h 123"/>
                <a:gd name="T26" fmla="*/ 10 w 85"/>
                <a:gd name="T27" fmla="*/ 123 h 123"/>
                <a:gd name="T28" fmla="*/ 12 w 85"/>
                <a:gd name="T29" fmla="*/ 121 h 123"/>
                <a:gd name="T30" fmla="*/ 12 w 85"/>
                <a:gd name="T31" fmla="*/ 121 h 123"/>
                <a:gd name="T32" fmla="*/ 33 w 85"/>
                <a:gd name="T33" fmla="*/ 96 h 123"/>
                <a:gd name="T34" fmla="*/ 52 w 85"/>
                <a:gd name="T35" fmla="*/ 69 h 123"/>
                <a:gd name="T36" fmla="*/ 70 w 85"/>
                <a:gd name="T37" fmla="*/ 41 h 123"/>
                <a:gd name="T38" fmla="*/ 84 w 85"/>
                <a:gd name="T39" fmla="*/ 13 h 123"/>
                <a:gd name="T40" fmla="*/ 84 w 85"/>
                <a:gd name="T41" fmla="*/ 13 h 123"/>
                <a:gd name="T42" fmla="*/ 85 w 85"/>
                <a:gd name="T43" fmla="*/ 9 h 123"/>
                <a:gd name="T44" fmla="*/ 85 w 85"/>
                <a:gd name="T45" fmla="*/ 7 h 123"/>
                <a:gd name="T46" fmla="*/ 83 w 85"/>
                <a:gd name="T47" fmla="*/ 4 h 123"/>
                <a:gd name="T48" fmla="*/ 82 w 85"/>
                <a:gd name="T49" fmla="*/ 1 h 123"/>
                <a:gd name="T50" fmla="*/ 79 w 85"/>
                <a:gd name="T51" fmla="*/ 0 h 123"/>
                <a:gd name="T52" fmla="*/ 75 w 85"/>
                <a:gd name="T53" fmla="*/ 0 h 123"/>
                <a:gd name="T54" fmla="*/ 74 w 85"/>
                <a:gd name="T55" fmla="*/ 1 h 123"/>
                <a:gd name="T56" fmla="*/ 71 w 85"/>
                <a:gd name="T57" fmla="*/ 4 h 123"/>
                <a:gd name="T58" fmla="*/ 71 w 85"/>
                <a:gd name="T59" fmla="*/ 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123">
                  <a:moveTo>
                    <a:pt x="71" y="4"/>
                  </a:moveTo>
                  <a:lnTo>
                    <a:pt x="71" y="4"/>
                  </a:lnTo>
                  <a:lnTo>
                    <a:pt x="57" y="33"/>
                  </a:lnTo>
                  <a:lnTo>
                    <a:pt x="41" y="60"/>
                  </a:lnTo>
                  <a:lnTo>
                    <a:pt x="21" y="86"/>
                  </a:lnTo>
                  <a:lnTo>
                    <a:pt x="1" y="110"/>
                  </a:lnTo>
                  <a:lnTo>
                    <a:pt x="1" y="110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9"/>
                  </a:lnTo>
                  <a:lnTo>
                    <a:pt x="2" y="121"/>
                  </a:lnTo>
                  <a:lnTo>
                    <a:pt x="3" y="123"/>
                  </a:lnTo>
                  <a:lnTo>
                    <a:pt x="7" y="123"/>
                  </a:lnTo>
                  <a:lnTo>
                    <a:pt x="10" y="123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33" y="96"/>
                  </a:lnTo>
                  <a:lnTo>
                    <a:pt x="52" y="69"/>
                  </a:lnTo>
                  <a:lnTo>
                    <a:pt x="70" y="41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5" y="9"/>
                  </a:lnTo>
                  <a:lnTo>
                    <a:pt x="85" y="7"/>
                  </a:lnTo>
                  <a:lnTo>
                    <a:pt x="83" y="4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4" y="1"/>
                  </a:lnTo>
                  <a:lnTo>
                    <a:pt x="71" y="4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5" name="Freeform 283">
              <a:extLst>
                <a:ext uri="{FF2B5EF4-FFF2-40B4-BE49-F238E27FC236}">
                  <a16:creationId xmlns:a16="http://schemas.microsoft.com/office/drawing/2014/main" id="{A9E6F403-DC3A-777E-0D10-EA4C4FD65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" y="3923"/>
              <a:ext cx="288" cy="123"/>
            </a:xfrm>
            <a:custGeom>
              <a:avLst/>
              <a:gdLst>
                <a:gd name="T0" fmla="*/ 9 w 575"/>
                <a:gd name="T1" fmla="*/ 150 h 246"/>
                <a:gd name="T2" fmla="*/ 50 w 575"/>
                <a:gd name="T3" fmla="*/ 138 h 246"/>
                <a:gd name="T4" fmla="*/ 87 w 575"/>
                <a:gd name="T5" fmla="*/ 122 h 246"/>
                <a:gd name="T6" fmla="*/ 123 w 575"/>
                <a:gd name="T7" fmla="*/ 101 h 246"/>
                <a:gd name="T8" fmla="*/ 158 w 575"/>
                <a:gd name="T9" fmla="*/ 77 h 246"/>
                <a:gd name="T10" fmla="*/ 213 w 575"/>
                <a:gd name="T11" fmla="*/ 40 h 246"/>
                <a:gd name="T12" fmla="*/ 242 w 575"/>
                <a:gd name="T13" fmla="*/ 24 h 246"/>
                <a:gd name="T14" fmla="*/ 263 w 575"/>
                <a:gd name="T15" fmla="*/ 19 h 246"/>
                <a:gd name="T16" fmla="*/ 283 w 575"/>
                <a:gd name="T17" fmla="*/ 16 h 246"/>
                <a:gd name="T18" fmla="*/ 305 w 575"/>
                <a:gd name="T19" fmla="*/ 20 h 246"/>
                <a:gd name="T20" fmla="*/ 317 w 575"/>
                <a:gd name="T21" fmla="*/ 24 h 246"/>
                <a:gd name="T22" fmla="*/ 351 w 575"/>
                <a:gd name="T23" fmla="*/ 45 h 246"/>
                <a:gd name="T24" fmla="*/ 383 w 575"/>
                <a:gd name="T25" fmla="*/ 72 h 246"/>
                <a:gd name="T26" fmla="*/ 440 w 575"/>
                <a:gd name="T27" fmla="*/ 132 h 246"/>
                <a:gd name="T28" fmla="*/ 468 w 575"/>
                <a:gd name="T29" fmla="*/ 162 h 246"/>
                <a:gd name="T30" fmla="*/ 514 w 575"/>
                <a:gd name="T31" fmla="*/ 207 h 246"/>
                <a:gd name="T32" fmla="*/ 547 w 575"/>
                <a:gd name="T33" fmla="*/ 234 h 246"/>
                <a:gd name="T34" fmla="*/ 565 w 575"/>
                <a:gd name="T35" fmla="*/ 244 h 246"/>
                <a:gd name="T36" fmla="*/ 570 w 575"/>
                <a:gd name="T37" fmla="*/ 246 h 246"/>
                <a:gd name="T38" fmla="*/ 575 w 575"/>
                <a:gd name="T39" fmla="*/ 242 h 246"/>
                <a:gd name="T40" fmla="*/ 575 w 575"/>
                <a:gd name="T41" fmla="*/ 237 h 246"/>
                <a:gd name="T42" fmla="*/ 573 w 575"/>
                <a:gd name="T43" fmla="*/ 232 h 246"/>
                <a:gd name="T44" fmla="*/ 563 w 575"/>
                <a:gd name="T45" fmla="*/ 225 h 246"/>
                <a:gd name="T46" fmla="*/ 536 w 575"/>
                <a:gd name="T47" fmla="*/ 205 h 246"/>
                <a:gd name="T48" fmla="*/ 502 w 575"/>
                <a:gd name="T49" fmla="*/ 173 h 246"/>
                <a:gd name="T50" fmla="*/ 432 w 575"/>
                <a:gd name="T51" fmla="*/ 101 h 246"/>
                <a:gd name="T52" fmla="*/ 405 w 575"/>
                <a:gd name="T53" fmla="*/ 72 h 246"/>
                <a:gd name="T54" fmla="*/ 376 w 575"/>
                <a:gd name="T55" fmla="*/ 46 h 246"/>
                <a:gd name="T56" fmla="*/ 345 w 575"/>
                <a:gd name="T57" fmla="*/ 23 h 246"/>
                <a:gd name="T58" fmla="*/ 309 w 575"/>
                <a:gd name="T59" fmla="*/ 5 h 246"/>
                <a:gd name="T60" fmla="*/ 300 w 575"/>
                <a:gd name="T61" fmla="*/ 2 h 246"/>
                <a:gd name="T62" fmla="*/ 282 w 575"/>
                <a:gd name="T63" fmla="*/ 0 h 246"/>
                <a:gd name="T64" fmla="*/ 255 w 575"/>
                <a:gd name="T65" fmla="*/ 4 h 246"/>
                <a:gd name="T66" fmla="*/ 222 w 575"/>
                <a:gd name="T67" fmla="*/ 16 h 246"/>
                <a:gd name="T68" fmla="*/ 190 w 575"/>
                <a:gd name="T69" fmla="*/ 36 h 246"/>
                <a:gd name="T70" fmla="*/ 176 w 575"/>
                <a:gd name="T71" fmla="*/ 46 h 246"/>
                <a:gd name="T72" fmla="*/ 115 w 575"/>
                <a:gd name="T73" fmla="*/ 87 h 246"/>
                <a:gd name="T74" fmla="*/ 74 w 575"/>
                <a:gd name="T75" fmla="*/ 111 h 246"/>
                <a:gd name="T76" fmla="*/ 30 w 575"/>
                <a:gd name="T77" fmla="*/ 129 h 246"/>
                <a:gd name="T78" fmla="*/ 5 w 575"/>
                <a:gd name="T79" fmla="*/ 134 h 246"/>
                <a:gd name="T80" fmla="*/ 0 w 575"/>
                <a:gd name="T81" fmla="*/ 137 h 246"/>
                <a:gd name="T82" fmla="*/ 0 w 575"/>
                <a:gd name="T83" fmla="*/ 143 h 246"/>
                <a:gd name="T84" fmla="*/ 4 w 575"/>
                <a:gd name="T85" fmla="*/ 147 h 246"/>
                <a:gd name="T86" fmla="*/ 9 w 575"/>
                <a:gd name="T87" fmla="*/ 15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5" h="246">
                  <a:moveTo>
                    <a:pt x="9" y="150"/>
                  </a:moveTo>
                  <a:lnTo>
                    <a:pt x="9" y="150"/>
                  </a:lnTo>
                  <a:lnTo>
                    <a:pt x="30" y="145"/>
                  </a:lnTo>
                  <a:lnTo>
                    <a:pt x="50" y="138"/>
                  </a:lnTo>
                  <a:lnTo>
                    <a:pt x="69" y="130"/>
                  </a:lnTo>
                  <a:lnTo>
                    <a:pt x="87" y="122"/>
                  </a:lnTo>
                  <a:lnTo>
                    <a:pt x="105" y="111"/>
                  </a:lnTo>
                  <a:lnTo>
                    <a:pt x="123" y="101"/>
                  </a:lnTo>
                  <a:lnTo>
                    <a:pt x="158" y="77"/>
                  </a:lnTo>
                  <a:lnTo>
                    <a:pt x="158" y="77"/>
                  </a:lnTo>
                  <a:lnTo>
                    <a:pt x="194" y="51"/>
                  </a:lnTo>
                  <a:lnTo>
                    <a:pt x="213" y="40"/>
                  </a:lnTo>
                  <a:lnTo>
                    <a:pt x="232" y="29"/>
                  </a:lnTo>
                  <a:lnTo>
                    <a:pt x="242" y="24"/>
                  </a:lnTo>
                  <a:lnTo>
                    <a:pt x="253" y="22"/>
                  </a:lnTo>
                  <a:lnTo>
                    <a:pt x="263" y="19"/>
                  </a:lnTo>
                  <a:lnTo>
                    <a:pt x="273" y="16"/>
                  </a:lnTo>
                  <a:lnTo>
                    <a:pt x="283" y="16"/>
                  </a:lnTo>
                  <a:lnTo>
                    <a:pt x="294" y="18"/>
                  </a:lnTo>
                  <a:lnTo>
                    <a:pt x="305" y="20"/>
                  </a:lnTo>
                  <a:lnTo>
                    <a:pt x="317" y="24"/>
                  </a:lnTo>
                  <a:lnTo>
                    <a:pt x="317" y="24"/>
                  </a:lnTo>
                  <a:lnTo>
                    <a:pt x="335" y="33"/>
                  </a:lnTo>
                  <a:lnTo>
                    <a:pt x="351" y="45"/>
                  </a:lnTo>
                  <a:lnTo>
                    <a:pt x="368" y="57"/>
                  </a:lnTo>
                  <a:lnTo>
                    <a:pt x="383" y="72"/>
                  </a:lnTo>
                  <a:lnTo>
                    <a:pt x="413" y="101"/>
                  </a:lnTo>
                  <a:lnTo>
                    <a:pt x="440" y="132"/>
                  </a:lnTo>
                  <a:lnTo>
                    <a:pt x="440" y="132"/>
                  </a:lnTo>
                  <a:lnTo>
                    <a:pt x="468" y="162"/>
                  </a:lnTo>
                  <a:lnTo>
                    <a:pt x="498" y="193"/>
                  </a:lnTo>
                  <a:lnTo>
                    <a:pt x="514" y="207"/>
                  </a:lnTo>
                  <a:lnTo>
                    <a:pt x="531" y="221"/>
                  </a:lnTo>
                  <a:lnTo>
                    <a:pt x="547" y="234"/>
                  </a:lnTo>
                  <a:lnTo>
                    <a:pt x="565" y="244"/>
                  </a:lnTo>
                  <a:lnTo>
                    <a:pt x="565" y="244"/>
                  </a:lnTo>
                  <a:lnTo>
                    <a:pt x="568" y="246"/>
                  </a:lnTo>
                  <a:lnTo>
                    <a:pt x="570" y="246"/>
                  </a:lnTo>
                  <a:lnTo>
                    <a:pt x="573" y="244"/>
                  </a:lnTo>
                  <a:lnTo>
                    <a:pt x="575" y="242"/>
                  </a:lnTo>
                  <a:lnTo>
                    <a:pt x="575" y="239"/>
                  </a:lnTo>
                  <a:lnTo>
                    <a:pt x="575" y="237"/>
                  </a:lnTo>
                  <a:lnTo>
                    <a:pt x="575" y="234"/>
                  </a:lnTo>
                  <a:lnTo>
                    <a:pt x="573" y="232"/>
                  </a:lnTo>
                  <a:lnTo>
                    <a:pt x="573" y="232"/>
                  </a:lnTo>
                  <a:lnTo>
                    <a:pt x="563" y="225"/>
                  </a:lnTo>
                  <a:lnTo>
                    <a:pt x="554" y="219"/>
                  </a:lnTo>
                  <a:lnTo>
                    <a:pt x="536" y="205"/>
                  </a:lnTo>
                  <a:lnTo>
                    <a:pt x="502" y="173"/>
                  </a:lnTo>
                  <a:lnTo>
                    <a:pt x="502" y="173"/>
                  </a:lnTo>
                  <a:lnTo>
                    <a:pt x="466" y="137"/>
                  </a:lnTo>
                  <a:lnTo>
                    <a:pt x="432" y="101"/>
                  </a:lnTo>
                  <a:lnTo>
                    <a:pt x="432" y="101"/>
                  </a:lnTo>
                  <a:lnTo>
                    <a:pt x="405" y="72"/>
                  </a:lnTo>
                  <a:lnTo>
                    <a:pt x="391" y="59"/>
                  </a:lnTo>
                  <a:lnTo>
                    <a:pt x="376" y="46"/>
                  </a:lnTo>
                  <a:lnTo>
                    <a:pt x="360" y="33"/>
                  </a:lnTo>
                  <a:lnTo>
                    <a:pt x="345" y="23"/>
                  </a:lnTo>
                  <a:lnTo>
                    <a:pt x="327" y="13"/>
                  </a:lnTo>
                  <a:lnTo>
                    <a:pt x="309" y="5"/>
                  </a:lnTo>
                  <a:lnTo>
                    <a:pt x="309" y="5"/>
                  </a:lnTo>
                  <a:lnTo>
                    <a:pt x="300" y="2"/>
                  </a:lnTo>
                  <a:lnTo>
                    <a:pt x="291" y="1"/>
                  </a:lnTo>
                  <a:lnTo>
                    <a:pt x="282" y="0"/>
                  </a:lnTo>
                  <a:lnTo>
                    <a:pt x="273" y="0"/>
                  </a:lnTo>
                  <a:lnTo>
                    <a:pt x="255" y="4"/>
                  </a:lnTo>
                  <a:lnTo>
                    <a:pt x="238" y="9"/>
                  </a:lnTo>
                  <a:lnTo>
                    <a:pt x="222" y="16"/>
                  </a:lnTo>
                  <a:lnTo>
                    <a:pt x="205" y="25"/>
                  </a:lnTo>
                  <a:lnTo>
                    <a:pt x="190" y="36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36" y="74"/>
                  </a:lnTo>
                  <a:lnTo>
                    <a:pt x="115" y="87"/>
                  </a:lnTo>
                  <a:lnTo>
                    <a:pt x="95" y="100"/>
                  </a:lnTo>
                  <a:lnTo>
                    <a:pt x="74" y="111"/>
                  </a:lnTo>
                  <a:lnTo>
                    <a:pt x="53" y="122"/>
                  </a:lnTo>
                  <a:lnTo>
                    <a:pt x="30" y="129"/>
                  </a:lnTo>
                  <a:lnTo>
                    <a:pt x="5" y="134"/>
                  </a:lnTo>
                  <a:lnTo>
                    <a:pt x="5" y="134"/>
                  </a:lnTo>
                  <a:lnTo>
                    <a:pt x="3" y="136"/>
                  </a:lnTo>
                  <a:lnTo>
                    <a:pt x="0" y="137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1" y="146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9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6" name="Freeform 284">
              <a:extLst>
                <a:ext uri="{FF2B5EF4-FFF2-40B4-BE49-F238E27FC236}">
                  <a16:creationId xmlns:a16="http://schemas.microsoft.com/office/drawing/2014/main" id="{1C689AE6-7105-D112-DFCD-E03505ADA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" y="4051"/>
              <a:ext cx="33" cy="202"/>
            </a:xfrm>
            <a:custGeom>
              <a:avLst/>
              <a:gdLst>
                <a:gd name="T0" fmla="*/ 2 w 67"/>
                <a:gd name="T1" fmla="*/ 12 h 404"/>
                <a:gd name="T2" fmla="*/ 2 w 67"/>
                <a:gd name="T3" fmla="*/ 12 h 404"/>
                <a:gd name="T4" fmla="*/ 16 w 67"/>
                <a:gd name="T5" fmla="*/ 35 h 404"/>
                <a:gd name="T6" fmla="*/ 26 w 67"/>
                <a:gd name="T7" fmla="*/ 58 h 404"/>
                <a:gd name="T8" fmla="*/ 35 w 67"/>
                <a:gd name="T9" fmla="*/ 81 h 404"/>
                <a:gd name="T10" fmla="*/ 41 w 67"/>
                <a:gd name="T11" fmla="*/ 105 h 404"/>
                <a:gd name="T12" fmla="*/ 45 w 67"/>
                <a:gd name="T13" fmla="*/ 131 h 404"/>
                <a:gd name="T14" fmla="*/ 49 w 67"/>
                <a:gd name="T15" fmla="*/ 155 h 404"/>
                <a:gd name="T16" fmla="*/ 50 w 67"/>
                <a:gd name="T17" fmla="*/ 181 h 404"/>
                <a:gd name="T18" fmla="*/ 52 w 67"/>
                <a:gd name="T19" fmla="*/ 208 h 404"/>
                <a:gd name="T20" fmla="*/ 52 w 67"/>
                <a:gd name="T21" fmla="*/ 208 h 404"/>
                <a:gd name="T22" fmla="*/ 52 w 67"/>
                <a:gd name="T23" fmla="*/ 255 h 404"/>
                <a:gd name="T24" fmla="*/ 50 w 67"/>
                <a:gd name="T25" fmla="*/ 278 h 404"/>
                <a:gd name="T26" fmla="*/ 48 w 67"/>
                <a:gd name="T27" fmla="*/ 302 h 404"/>
                <a:gd name="T28" fmla="*/ 44 w 67"/>
                <a:gd name="T29" fmla="*/ 327 h 404"/>
                <a:gd name="T30" fmla="*/ 38 w 67"/>
                <a:gd name="T31" fmla="*/ 350 h 404"/>
                <a:gd name="T32" fmla="*/ 29 w 67"/>
                <a:gd name="T33" fmla="*/ 371 h 404"/>
                <a:gd name="T34" fmla="*/ 23 w 67"/>
                <a:gd name="T35" fmla="*/ 382 h 404"/>
                <a:gd name="T36" fmla="*/ 18 w 67"/>
                <a:gd name="T37" fmla="*/ 392 h 404"/>
                <a:gd name="T38" fmla="*/ 18 w 67"/>
                <a:gd name="T39" fmla="*/ 392 h 404"/>
                <a:gd name="T40" fmla="*/ 17 w 67"/>
                <a:gd name="T41" fmla="*/ 395 h 404"/>
                <a:gd name="T42" fmla="*/ 17 w 67"/>
                <a:gd name="T43" fmla="*/ 398 h 404"/>
                <a:gd name="T44" fmla="*/ 18 w 67"/>
                <a:gd name="T45" fmla="*/ 401 h 404"/>
                <a:gd name="T46" fmla="*/ 21 w 67"/>
                <a:gd name="T47" fmla="*/ 402 h 404"/>
                <a:gd name="T48" fmla="*/ 23 w 67"/>
                <a:gd name="T49" fmla="*/ 404 h 404"/>
                <a:gd name="T50" fmla="*/ 26 w 67"/>
                <a:gd name="T51" fmla="*/ 404 h 404"/>
                <a:gd name="T52" fmla="*/ 29 w 67"/>
                <a:gd name="T53" fmla="*/ 402 h 404"/>
                <a:gd name="T54" fmla="*/ 31 w 67"/>
                <a:gd name="T55" fmla="*/ 400 h 404"/>
                <a:gd name="T56" fmla="*/ 31 w 67"/>
                <a:gd name="T57" fmla="*/ 400 h 404"/>
                <a:gd name="T58" fmla="*/ 43 w 67"/>
                <a:gd name="T59" fmla="*/ 379 h 404"/>
                <a:gd name="T60" fmla="*/ 52 w 67"/>
                <a:gd name="T61" fmla="*/ 356 h 404"/>
                <a:gd name="T62" fmla="*/ 58 w 67"/>
                <a:gd name="T63" fmla="*/ 333 h 404"/>
                <a:gd name="T64" fmla="*/ 62 w 67"/>
                <a:gd name="T65" fmla="*/ 310 h 404"/>
                <a:gd name="T66" fmla="*/ 64 w 67"/>
                <a:gd name="T67" fmla="*/ 286 h 404"/>
                <a:gd name="T68" fmla="*/ 66 w 67"/>
                <a:gd name="T69" fmla="*/ 261 h 404"/>
                <a:gd name="T70" fmla="*/ 67 w 67"/>
                <a:gd name="T71" fmla="*/ 214 h 404"/>
                <a:gd name="T72" fmla="*/ 67 w 67"/>
                <a:gd name="T73" fmla="*/ 214 h 404"/>
                <a:gd name="T74" fmla="*/ 66 w 67"/>
                <a:gd name="T75" fmla="*/ 186 h 404"/>
                <a:gd name="T76" fmla="*/ 64 w 67"/>
                <a:gd name="T77" fmla="*/ 159 h 404"/>
                <a:gd name="T78" fmla="*/ 62 w 67"/>
                <a:gd name="T79" fmla="*/ 132 h 404"/>
                <a:gd name="T80" fmla="*/ 57 w 67"/>
                <a:gd name="T81" fmla="*/ 105 h 404"/>
                <a:gd name="T82" fmla="*/ 50 w 67"/>
                <a:gd name="T83" fmla="*/ 78 h 404"/>
                <a:gd name="T84" fmla="*/ 41 w 67"/>
                <a:gd name="T85" fmla="*/ 53 h 404"/>
                <a:gd name="T86" fmla="*/ 30 w 67"/>
                <a:gd name="T87" fmla="*/ 28 h 404"/>
                <a:gd name="T88" fmla="*/ 14 w 67"/>
                <a:gd name="T89" fmla="*/ 4 h 404"/>
                <a:gd name="T90" fmla="*/ 14 w 67"/>
                <a:gd name="T91" fmla="*/ 4 h 404"/>
                <a:gd name="T92" fmla="*/ 13 w 67"/>
                <a:gd name="T93" fmla="*/ 1 h 404"/>
                <a:gd name="T94" fmla="*/ 9 w 67"/>
                <a:gd name="T95" fmla="*/ 0 h 404"/>
                <a:gd name="T96" fmla="*/ 7 w 67"/>
                <a:gd name="T97" fmla="*/ 0 h 404"/>
                <a:gd name="T98" fmla="*/ 4 w 67"/>
                <a:gd name="T99" fmla="*/ 1 h 404"/>
                <a:gd name="T100" fmla="*/ 2 w 67"/>
                <a:gd name="T101" fmla="*/ 4 h 404"/>
                <a:gd name="T102" fmla="*/ 0 w 67"/>
                <a:gd name="T103" fmla="*/ 5 h 404"/>
                <a:gd name="T104" fmla="*/ 0 w 67"/>
                <a:gd name="T105" fmla="*/ 9 h 404"/>
                <a:gd name="T106" fmla="*/ 2 w 67"/>
                <a:gd name="T107" fmla="*/ 12 h 404"/>
                <a:gd name="T108" fmla="*/ 2 w 67"/>
                <a:gd name="T109" fmla="*/ 1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404">
                  <a:moveTo>
                    <a:pt x="2" y="12"/>
                  </a:moveTo>
                  <a:lnTo>
                    <a:pt x="2" y="12"/>
                  </a:lnTo>
                  <a:lnTo>
                    <a:pt x="16" y="35"/>
                  </a:lnTo>
                  <a:lnTo>
                    <a:pt x="26" y="58"/>
                  </a:lnTo>
                  <a:lnTo>
                    <a:pt x="35" y="81"/>
                  </a:lnTo>
                  <a:lnTo>
                    <a:pt x="41" y="105"/>
                  </a:lnTo>
                  <a:lnTo>
                    <a:pt x="45" y="131"/>
                  </a:lnTo>
                  <a:lnTo>
                    <a:pt x="49" y="155"/>
                  </a:lnTo>
                  <a:lnTo>
                    <a:pt x="50" y="181"/>
                  </a:lnTo>
                  <a:lnTo>
                    <a:pt x="52" y="208"/>
                  </a:lnTo>
                  <a:lnTo>
                    <a:pt x="52" y="208"/>
                  </a:lnTo>
                  <a:lnTo>
                    <a:pt x="52" y="255"/>
                  </a:lnTo>
                  <a:lnTo>
                    <a:pt x="50" y="278"/>
                  </a:lnTo>
                  <a:lnTo>
                    <a:pt x="48" y="302"/>
                  </a:lnTo>
                  <a:lnTo>
                    <a:pt x="44" y="327"/>
                  </a:lnTo>
                  <a:lnTo>
                    <a:pt x="38" y="350"/>
                  </a:lnTo>
                  <a:lnTo>
                    <a:pt x="29" y="371"/>
                  </a:lnTo>
                  <a:lnTo>
                    <a:pt x="23" y="382"/>
                  </a:lnTo>
                  <a:lnTo>
                    <a:pt x="18" y="392"/>
                  </a:lnTo>
                  <a:lnTo>
                    <a:pt x="18" y="392"/>
                  </a:lnTo>
                  <a:lnTo>
                    <a:pt x="17" y="395"/>
                  </a:lnTo>
                  <a:lnTo>
                    <a:pt x="17" y="398"/>
                  </a:lnTo>
                  <a:lnTo>
                    <a:pt x="18" y="401"/>
                  </a:lnTo>
                  <a:lnTo>
                    <a:pt x="21" y="402"/>
                  </a:lnTo>
                  <a:lnTo>
                    <a:pt x="23" y="404"/>
                  </a:lnTo>
                  <a:lnTo>
                    <a:pt x="26" y="404"/>
                  </a:lnTo>
                  <a:lnTo>
                    <a:pt x="29" y="402"/>
                  </a:lnTo>
                  <a:lnTo>
                    <a:pt x="31" y="400"/>
                  </a:lnTo>
                  <a:lnTo>
                    <a:pt x="31" y="400"/>
                  </a:lnTo>
                  <a:lnTo>
                    <a:pt x="43" y="379"/>
                  </a:lnTo>
                  <a:lnTo>
                    <a:pt x="52" y="356"/>
                  </a:lnTo>
                  <a:lnTo>
                    <a:pt x="58" y="333"/>
                  </a:lnTo>
                  <a:lnTo>
                    <a:pt x="62" y="310"/>
                  </a:lnTo>
                  <a:lnTo>
                    <a:pt x="64" y="286"/>
                  </a:lnTo>
                  <a:lnTo>
                    <a:pt x="66" y="261"/>
                  </a:lnTo>
                  <a:lnTo>
                    <a:pt x="67" y="214"/>
                  </a:lnTo>
                  <a:lnTo>
                    <a:pt x="67" y="214"/>
                  </a:lnTo>
                  <a:lnTo>
                    <a:pt x="66" y="186"/>
                  </a:lnTo>
                  <a:lnTo>
                    <a:pt x="64" y="159"/>
                  </a:lnTo>
                  <a:lnTo>
                    <a:pt x="62" y="132"/>
                  </a:lnTo>
                  <a:lnTo>
                    <a:pt x="57" y="105"/>
                  </a:lnTo>
                  <a:lnTo>
                    <a:pt x="50" y="78"/>
                  </a:lnTo>
                  <a:lnTo>
                    <a:pt x="41" y="53"/>
                  </a:lnTo>
                  <a:lnTo>
                    <a:pt x="30" y="2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7" name="Freeform 285">
              <a:extLst>
                <a:ext uri="{FF2B5EF4-FFF2-40B4-BE49-F238E27FC236}">
                  <a16:creationId xmlns:a16="http://schemas.microsoft.com/office/drawing/2014/main" id="{38B0EA31-4FA9-04C2-E2F1-5F8B77EEC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" y="4011"/>
              <a:ext cx="42" cy="248"/>
            </a:xfrm>
            <a:custGeom>
              <a:avLst/>
              <a:gdLst>
                <a:gd name="T0" fmla="*/ 14 w 84"/>
                <a:gd name="T1" fmla="*/ 11 h 497"/>
                <a:gd name="T2" fmla="*/ 30 w 84"/>
                <a:gd name="T3" fmla="*/ 37 h 497"/>
                <a:gd name="T4" fmla="*/ 43 w 84"/>
                <a:gd name="T5" fmla="*/ 66 h 497"/>
                <a:gd name="T6" fmla="*/ 53 w 84"/>
                <a:gd name="T7" fmla="*/ 94 h 497"/>
                <a:gd name="T8" fmla="*/ 65 w 84"/>
                <a:gd name="T9" fmla="*/ 154 h 497"/>
                <a:gd name="T10" fmla="*/ 68 w 84"/>
                <a:gd name="T11" fmla="*/ 216 h 497"/>
                <a:gd name="T12" fmla="*/ 68 w 84"/>
                <a:gd name="T13" fmla="*/ 248 h 497"/>
                <a:gd name="T14" fmla="*/ 62 w 84"/>
                <a:gd name="T15" fmla="*/ 310 h 497"/>
                <a:gd name="T16" fmla="*/ 51 w 84"/>
                <a:gd name="T17" fmla="*/ 372 h 497"/>
                <a:gd name="T18" fmla="*/ 30 w 84"/>
                <a:gd name="T19" fmla="*/ 431 h 497"/>
                <a:gd name="T20" fmla="*/ 9 w 84"/>
                <a:gd name="T21" fmla="*/ 473 h 497"/>
                <a:gd name="T22" fmla="*/ 1 w 84"/>
                <a:gd name="T23" fmla="*/ 486 h 497"/>
                <a:gd name="T24" fmla="*/ 0 w 84"/>
                <a:gd name="T25" fmla="*/ 492 h 497"/>
                <a:gd name="T26" fmla="*/ 3 w 84"/>
                <a:gd name="T27" fmla="*/ 496 h 497"/>
                <a:gd name="T28" fmla="*/ 9 w 84"/>
                <a:gd name="T29" fmla="*/ 497 h 497"/>
                <a:gd name="T30" fmla="*/ 14 w 84"/>
                <a:gd name="T31" fmla="*/ 495 h 497"/>
                <a:gd name="T32" fmla="*/ 23 w 84"/>
                <a:gd name="T33" fmla="*/ 481 h 497"/>
                <a:gd name="T34" fmla="*/ 38 w 84"/>
                <a:gd name="T35" fmla="*/ 451 h 497"/>
                <a:gd name="T36" fmla="*/ 56 w 84"/>
                <a:gd name="T37" fmla="*/ 406 h 497"/>
                <a:gd name="T38" fmla="*/ 71 w 84"/>
                <a:gd name="T39" fmla="*/ 344 h 497"/>
                <a:gd name="T40" fmla="*/ 80 w 84"/>
                <a:gd name="T41" fmla="*/ 280 h 497"/>
                <a:gd name="T42" fmla="*/ 83 w 84"/>
                <a:gd name="T43" fmla="*/ 248 h 497"/>
                <a:gd name="T44" fmla="*/ 83 w 84"/>
                <a:gd name="T45" fmla="*/ 182 h 497"/>
                <a:gd name="T46" fmla="*/ 75 w 84"/>
                <a:gd name="T47" fmla="*/ 119 h 497"/>
                <a:gd name="T48" fmla="*/ 64 w 84"/>
                <a:gd name="T49" fmla="*/ 75 h 497"/>
                <a:gd name="T50" fmla="*/ 52 w 84"/>
                <a:gd name="T51" fmla="*/ 45 h 497"/>
                <a:gd name="T52" fmla="*/ 37 w 84"/>
                <a:gd name="T53" fmla="*/ 17 h 497"/>
                <a:gd name="T54" fmla="*/ 27 w 84"/>
                <a:gd name="T55" fmla="*/ 3 h 497"/>
                <a:gd name="T56" fmla="*/ 21 w 84"/>
                <a:gd name="T57" fmla="*/ 0 h 497"/>
                <a:gd name="T58" fmla="*/ 16 w 84"/>
                <a:gd name="T59" fmla="*/ 0 h 497"/>
                <a:gd name="T60" fmla="*/ 12 w 84"/>
                <a:gd name="T61" fmla="*/ 5 h 497"/>
                <a:gd name="T62" fmla="*/ 14 w 84"/>
                <a:gd name="T63" fmla="*/ 1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497">
                  <a:moveTo>
                    <a:pt x="14" y="11"/>
                  </a:moveTo>
                  <a:lnTo>
                    <a:pt x="14" y="11"/>
                  </a:lnTo>
                  <a:lnTo>
                    <a:pt x="23" y="25"/>
                  </a:lnTo>
                  <a:lnTo>
                    <a:pt x="30" y="37"/>
                  </a:lnTo>
                  <a:lnTo>
                    <a:pt x="38" y="52"/>
                  </a:lnTo>
                  <a:lnTo>
                    <a:pt x="43" y="66"/>
                  </a:lnTo>
                  <a:lnTo>
                    <a:pt x="50" y="80"/>
                  </a:lnTo>
                  <a:lnTo>
                    <a:pt x="53" y="94"/>
                  </a:lnTo>
                  <a:lnTo>
                    <a:pt x="61" y="123"/>
                  </a:lnTo>
                  <a:lnTo>
                    <a:pt x="65" y="154"/>
                  </a:lnTo>
                  <a:lnTo>
                    <a:pt x="68" y="185"/>
                  </a:lnTo>
                  <a:lnTo>
                    <a:pt x="68" y="216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65" y="278"/>
                  </a:lnTo>
                  <a:lnTo>
                    <a:pt x="62" y="310"/>
                  </a:lnTo>
                  <a:lnTo>
                    <a:pt x="57" y="341"/>
                  </a:lnTo>
                  <a:lnTo>
                    <a:pt x="51" y="372"/>
                  </a:lnTo>
                  <a:lnTo>
                    <a:pt x="42" y="401"/>
                  </a:lnTo>
                  <a:lnTo>
                    <a:pt x="30" y="431"/>
                  </a:lnTo>
                  <a:lnTo>
                    <a:pt x="18" y="459"/>
                  </a:lnTo>
                  <a:lnTo>
                    <a:pt x="9" y="473"/>
                  </a:lnTo>
                  <a:lnTo>
                    <a:pt x="1" y="486"/>
                  </a:lnTo>
                  <a:lnTo>
                    <a:pt x="1" y="486"/>
                  </a:lnTo>
                  <a:lnTo>
                    <a:pt x="0" y="490"/>
                  </a:lnTo>
                  <a:lnTo>
                    <a:pt x="0" y="492"/>
                  </a:lnTo>
                  <a:lnTo>
                    <a:pt x="1" y="495"/>
                  </a:lnTo>
                  <a:lnTo>
                    <a:pt x="3" y="496"/>
                  </a:lnTo>
                  <a:lnTo>
                    <a:pt x="6" y="497"/>
                  </a:lnTo>
                  <a:lnTo>
                    <a:pt x="9" y="497"/>
                  </a:lnTo>
                  <a:lnTo>
                    <a:pt x="11" y="496"/>
                  </a:lnTo>
                  <a:lnTo>
                    <a:pt x="14" y="495"/>
                  </a:lnTo>
                  <a:lnTo>
                    <a:pt x="14" y="495"/>
                  </a:lnTo>
                  <a:lnTo>
                    <a:pt x="23" y="481"/>
                  </a:lnTo>
                  <a:lnTo>
                    <a:pt x="30" y="467"/>
                  </a:lnTo>
                  <a:lnTo>
                    <a:pt x="38" y="451"/>
                  </a:lnTo>
                  <a:lnTo>
                    <a:pt x="44" y="437"/>
                  </a:lnTo>
                  <a:lnTo>
                    <a:pt x="56" y="406"/>
                  </a:lnTo>
                  <a:lnTo>
                    <a:pt x="65" y="376"/>
                  </a:lnTo>
                  <a:lnTo>
                    <a:pt x="71" y="344"/>
                  </a:lnTo>
                  <a:lnTo>
                    <a:pt x="77" y="312"/>
                  </a:lnTo>
                  <a:lnTo>
                    <a:pt x="80" y="280"/>
                  </a:lnTo>
                  <a:lnTo>
                    <a:pt x="83" y="248"/>
                  </a:lnTo>
                  <a:lnTo>
                    <a:pt x="83" y="248"/>
                  </a:lnTo>
                  <a:lnTo>
                    <a:pt x="84" y="214"/>
                  </a:lnTo>
                  <a:lnTo>
                    <a:pt x="83" y="182"/>
                  </a:lnTo>
                  <a:lnTo>
                    <a:pt x="80" y="151"/>
                  </a:lnTo>
                  <a:lnTo>
                    <a:pt x="75" y="119"/>
                  </a:lnTo>
                  <a:lnTo>
                    <a:pt x="69" y="89"/>
                  </a:lnTo>
                  <a:lnTo>
                    <a:pt x="64" y="75"/>
                  </a:lnTo>
                  <a:lnTo>
                    <a:pt x="59" y="59"/>
                  </a:lnTo>
                  <a:lnTo>
                    <a:pt x="52" y="45"/>
                  </a:lnTo>
                  <a:lnTo>
                    <a:pt x="44" y="31"/>
                  </a:lnTo>
                  <a:lnTo>
                    <a:pt x="37" y="17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3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4" y="11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8" name="Freeform 286">
              <a:extLst>
                <a:ext uri="{FF2B5EF4-FFF2-40B4-BE49-F238E27FC236}">
                  <a16:creationId xmlns:a16="http://schemas.microsoft.com/office/drawing/2014/main" id="{D2F0889F-CB38-7D3C-8DBC-D24633E31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3257"/>
              <a:ext cx="56" cy="35"/>
            </a:xfrm>
            <a:custGeom>
              <a:avLst/>
              <a:gdLst>
                <a:gd name="T0" fmla="*/ 4 w 113"/>
                <a:gd name="T1" fmla="*/ 14 h 70"/>
                <a:gd name="T2" fmla="*/ 4 w 113"/>
                <a:gd name="T3" fmla="*/ 14 h 70"/>
                <a:gd name="T4" fmla="*/ 28 w 113"/>
                <a:gd name="T5" fmla="*/ 27 h 70"/>
                <a:gd name="T6" fmla="*/ 53 w 113"/>
                <a:gd name="T7" fmla="*/ 39 h 70"/>
                <a:gd name="T8" fmla="*/ 101 w 113"/>
                <a:gd name="T9" fmla="*/ 69 h 70"/>
                <a:gd name="T10" fmla="*/ 101 w 113"/>
                <a:gd name="T11" fmla="*/ 69 h 70"/>
                <a:gd name="T12" fmla="*/ 104 w 113"/>
                <a:gd name="T13" fmla="*/ 70 h 70"/>
                <a:gd name="T14" fmla="*/ 106 w 113"/>
                <a:gd name="T15" fmla="*/ 70 h 70"/>
                <a:gd name="T16" fmla="*/ 109 w 113"/>
                <a:gd name="T17" fmla="*/ 69 h 70"/>
                <a:gd name="T18" fmla="*/ 112 w 113"/>
                <a:gd name="T19" fmla="*/ 66 h 70"/>
                <a:gd name="T20" fmla="*/ 113 w 113"/>
                <a:gd name="T21" fmla="*/ 64 h 70"/>
                <a:gd name="T22" fmla="*/ 113 w 113"/>
                <a:gd name="T23" fmla="*/ 61 h 70"/>
                <a:gd name="T24" fmla="*/ 112 w 113"/>
                <a:gd name="T25" fmla="*/ 57 h 70"/>
                <a:gd name="T26" fmla="*/ 109 w 113"/>
                <a:gd name="T27" fmla="*/ 56 h 70"/>
                <a:gd name="T28" fmla="*/ 109 w 113"/>
                <a:gd name="T29" fmla="*/ 56 h 70"/>
                <a:gd name="T30" fmla="*/ 62 w 113"/>
                <a:gd name="T31" fmla="*/ 27 h 70"/>
                <a:gd name="T32" fmla="*/ 36 w 113"/>
                <a:gd name="T33" fmla="*/ 12 h 70"/>
                <a:gd name="T34" fmla="*/ 12 w 113"/>
                <a:gd name="T35" fmla="*/ 0 h 70"/>
                <a:gd name="T36" fmla="*/ 12 w 113"/>
                <a:gd name="T37" fmla="*/ 0 h 70"/>
                <a:gd name="T38" fmla="*/ 8 w 113"/>
                <a:gd name="T39" fmla="*/ 0 h 70"/>
                <a:gd name="T40" fmla="*/ 5 w 113"/>
                <a:gd name="T41" fmla="*/ 0 h 70"/>
                <a:gd name="T42" fmla="*/ 3 w 113"/>
                <a:gd name="T43" fmla="*/ 1 h 70"/>
                <a:gd name="T44" fmla="*/ 1 w 113"/>
                <a:gd name="T45" fmla="*/ 3 h 70"/>
                <a:gd name="T46" fmla="*/ 0 w 113"/>
                <a:gd name="T47" fmla="*/ 6 h 70"/>
                <a:gd name="T48" fmla="*/ 0 w 113"/>
                <a:gd name="T49" fmla="*/ 9 h 70"/>
                <a:gd name="T50" fmla="*/ 1 w 113"/>
                <a:gd name="T51" fmla="*/ 11 h 70"/>
                <a:gd name="T52" fmla="*/ 4 w 113"/>
                <a:gd name="T53" fmla="*/ 14 h 70"/>
                <a:gd name="T54" fmla="*/ 4 w 113"/>
                <a:gd name="T55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70">
                  <a:moveTo>
                    <a:pt x="4" y="14"/>
                  </a:moveTo>
                  <a:lnTo>
                    <a:pt x="4" y="14"/>
                  </a:lnTo>
                  <a:lnTo>
                    <a:pt x="28" y="27"/>
                  </a:lnTo>
                  <a:lnTo>
                    <a:pt x="53" y="3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4" y="70"/>
                  </a:lnTo>
                  <a:lnTo>
                    <a:pt x="106" y="70"/>
                  </a:lnTo>
                  <a:lnTo>
                    <a:pt x="109" y="69"/>
                  </a:lnTo>
                  <a:lnTo>
                    <a:pt x="112" y="66"/>
                  </a:lnTo>
                  <a:lnTo>
                    <a:pt x="113" y="64"/>
                  </a:lnTo>
                  <a:lnTo>
                    <a:pt x="113" y="61"/>
                  </a:lnTo>
                  <a:lnTo>
                    <a:pt x="112" y="57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62" y="27"/>
                  </a:lnTo>
                  <a:lnTo>
                    <a:pt x="36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1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9" name="Freeform 287">
              <a:extLst>
                <a:ext uri="{FF2B5EF4-FFF2-40B4-BE49-F238E27FC236}">
                  <a16:creationId xmlns:a16="http://schemas.microsoft.com/office/drawing/2014/main" id="{B1D2C567-D40D-9FE1-7AAF-EBAE8402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3216"/>
              <a:ext cx="79" cy="18"/>
            </a:xfrm>
            <a:custGeom>
              <a:avLst/>
              <a:gdLst>
                <a:gd name="T0" fmla="*/ 9 w 157"/>
                <a:gd name="T1" fmla="*/ 36 h 36"/>
                <a:gd name="T2" fmla="*/ 9 w 157"/>
                <a:gd name="T3" fmla="*/ 36 h 36"/>
                <a:gd name="T4" fmla="*/ 43 w 157"/>
                <a:gd name="T5" fmla="*/ 26 h 36"/>
                <a:gd name="T6" fmla="*/ 78 w 157"/>
                <a:gd name="T7" fmla="*/ 19 h 36"/>
                <a:gd name="T8" fmla="*/ 96 w 157"/>
                <a:gd name="T9" fmla="*/ 17 h 36"/>
                <a:gd name="T10" fmla="*/ 114 w 157"/>
                <a:gd name="T11" fmla="*/ 15 h 36"/>
                <a:gd name="T12" fmla="*/ 132 w 157"/>
                <a:gd name="T13" fmla="*/ 15 h 36"/>
                <a:gd name="T14" fmla="*/ 150 w 157"/>
                <a:gd name="T15" fmla="*/ 17 h 36"/>
                <a:gd name="T16" fmla="*/ 150 w 157"/>
                <a:gd name="T17" fmla="*/ 17 h 36"/>
                <a:gd name="T18" fmla="*/ 152 w 157"/>
                <a:gd name="T19" fmla="*/ 15 h 36"/>
                <a:gd name="T20" fmla="*/ 155 w 157"/>
                <a:gd name="T21" fmla="*/ 14 h 36"/>
                <a:gd name="T22" fmla="*/ 156 w 157"/>
                <a:gd name="T23" fmla="*/ 11 h 36"/>
                <a:gd name="T24" fmla="*/ 157 w 157"/>
                <a:gd name="T25" fmla="*/ 9 h 36"/>
                <a:gd name="T26" fmla="*/ 156 w 157"/>
                <a:gd name="T27" fmla="*/ 6 h 36"/>
                <a:gd name="T28" fmla="*/ 155 w 157"/>
                <a:gd name="T29" fmla="*/ 4 h 36"/>
                <a:gd name="T30" fmla="*/ 152 w 157"/>
                <a:gd name="T31" fmla="*/ 1 h 36"/>
                <a:gd name="T32" fmla="*/ 150 w 157"/>
                <a:gd name="T33" fmla="*/ 1 h 36"/>
                <a:gd name="T34" fmla="*/ 150 w 157"/>
                <a:gd name="T35" fmla="*/ 1 h 36"/>
                <a:gd name="T36" fmla="*/ 132 w 157"/>
                <a:gd name="T37" fmla="*/ 0 h 36"/>
                <a:gd name="T38" fmla="*/ 112 w 157"/>
                <a:gd name="T39" fmla="*/ 0 h 36"/>
                <a:gd name="T40" fmla="*/ 95 w 157"/>
                <a:gd name="T41" fmla="*/ 1 h 36"/>
                <a:gd name="T42" fmla="*/ 77 w 157"/>
                <a:gd name="T43" fmla="*/ 4 h 36"/>
                <a:gd name="T44" fmla="*/ 57 w 157"/>
                <a:gd name="T45" fmla="*/ 8 h 36"/>
                <a:gd name="T46" fmla="*/ 39 w 157"/>
                <a:gd name="T47" fmla="*/ 11 h 36"/>
                <a:gd name="T48" fmla="*/ 5 w 157"/>
                <a:gd name="T49" fmla="*/ 20 h 36"/>
                <a:gd name="T50" fmla="*/ 5 w 157"/>
                <a:gd name="T51" fmla="*/ 20 h 36"/>
                <a:gd name="T52" fmla="*/ 1 w 157"/>
                <a:gd name="T53" fmla="*/ 22 h 36"/>
                <a:gd name="T54" fmla="*/ 0 w 157"/>
                <a:gd name="T55" fmla="*/ 24 h 36"/>
                <a:gd name="T56" fmla="*/ 0 w 157"/>
                <a:gd name="T57" fmla="*/ 28 h 36"/>
                <a:gd name="T58" fmla="*/ 0 w 157"/>
                <a:gd name="T59" fmla="*/ 31 h 36"/>
                <a:gd name="T60" fmla="*/ 1 w 157"/>
                <a:gd name="T61" fmla="*/ 33 h 36"/>
                <a:gd name="T62" fmla="*/ 2 w 157"/>
                <a:gd name="T63" fmla="*/ 35 h 36"/>
                <a:gd name="T64" fmla="*/ 5 w 157"/>
                <a:gd name="T65" fmla="*/ 36 h 36"/>
                <a:gd name="T66" fmla="*/ 9 w 157"/>
                <a:gd name="T67" fmla="*/ 36 h 36"/>
                <a:gd name="T68" fmla="*/ 9 w 157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7" h="36">
                  <a:moveTo>
                    <a:pt x="9" y="36"/>
                  </a:moveTo>
                  <a:lnTo>
                    <a:pt x="9" y="36"/>
                  </a:lnTo>
                  <a:lnTo>
                    <a:pt x="43" y="26"/>
                  </a:lnTo>
                  <a:lnTo>
                    <a:pt x="78" y="19"/>
                  </a:lnTo>
                  <a:lnTo>
                    <a:pt x="96" y="17"/>
                  </a:lnTo>
                  <a:lnTo>
                    <a:pt x="114" y="15"/>
                  </a:lnTo>
                  <a:lnTo>
                    <a:pt x="132" y="15"/>
                  </a:lnTo>
                  <a:lnTo>
                    <a:pt x="150" y="17"/>
                  </a:lnTo>
                  <a:lnTo>
                    <a:pt x="150" y="17"/>
                  </a:lnTo>
                  <a:lnTo>
                    <a:pt x="152" y="15"/>
                  </a:lnTo>
                  <a:lnTo>
                    <a:pt x="155" y="14"/>
                  </a:lnTo>
                  <a:lnTo>
                    <a:pt x="156" y="11"/>
                  </a:lnTo>
                  <a:lnTo>
                    <a:pt x="157" y="9"/>
                  </a:lnTo>
                  <a:lnTo>
                    <a:pt x="156" y="6"/>
                  </a:lnTo>
                  <a:lnTo>
                    <a:pt x="155" y="4"/>
                  </a:lnTo>
                  <a:lnTo>
                    <a:pt x="152" y="1"/>
                  </a:lnTo>
                  <a:lnTo>
                    <a:pt x="150" y="1"/>
                  </a:lnTo>
                  <a:lnTo>
                    <a:pt x="150" y="1"/>
                  </a:lnTo>
                  <a:lnTo>
                    <a:pt x="132" y="0"/>
                  </a:lnTo>
                  <a:lnTo>
                    <a:pt x="112" y="0"/>
                  </a:lnTo>
                  <a:lnTo>
                    <a:pt x="95" y="1"/>
                  </a:lnTo>
                  <a:lnTo>
                    <a:pt x="77" y="4"/>
                  </a:lnTo>
                  <a:lnTo>
                    <a:pt x="57" y="8"/>
                  </a:lnTo>
                  <a:lnTo>
                    <a:pt x="39" y="1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2" y="35"/>
                  </a:lnTo>
                  <a:lnTo>
                    <a:pt x="5" y="36"/>
                  </a:lnTo>
                  <a:lnTo>
                    <a:pt x="9" y="36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0" name="Freeform 288">
              <a:extLst>
                <a:ext uri="{FF2B5EF4-FFF2-40B4-BE49-F238E27FC236}">
                  <a16:creationId xmlns:a16="http://schemas.microsoft.com/office/drawing/2014/main" id="{F3643606-71E1-8CEA-8466-CD436170A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" y="3972"/>
              <a:ext cx="153" cy="158"/>
            </a:xfrm>
            <a:custGeom>
              <a:avLst/>
              <a:gdLst>
                <a:gd name="T0" fmla="*/ 6 w 306"/>
                <a:gd name="T1" fmla="*/ 16 h 317"/>
                <a:gd name="T2" fmla="*/ 6 w 306"/>
                <a:gd name="T3" fmla="*/ 16 h 317"/>
                <a:gd name="T4" fmla="*/ 20 w 306"/>
                <a:gd name="T5" fmla="*/ 16 h 317"/>
                <a:gd name="T6" fmla="*/ 34 w 306"/>
                <a:gd name="T7" fmla="*/ 18 h 317"/>
                <a:gd name="T8" fmla="*/ 47 w 306"/>
                <a:gd name="T9" fmla="*/ 20 h 317"/>
                <a:gd name="T10" fmla="*/ 61 w 306"/>
                <a:gd name="T11" fmla="*/ 24 h 317"/>
                <a:gd name="T12" fmla="*/ 87 w 306"/>
                <a:gd name="T13" fmla="*/ 31 h 317"/>
                <a:gd name="T14" fmla="*/ 111 w 306"/>
                <a:gd name="T15" fmla="*/ 43 h 317"/>
                <a:gd name="T16" fmla="*/ 135 w 306"/>
                <a:gd name="T17" fmla="*/ 57 h 317"/>
                <a:gd name="T18" fmla="*/ 158 w 306"/>
                <a:gd name="T19" fmla="*/ 73 h 317"/>
                <a:gd name="T20" fmla="*/ 179 w 306"/>
                <a:gd name="T21" fmla="*/ 91 h 317"/>
                <a:gd name="T22" fmla="*/ 199 w 306"/>
                <a:gd name="T23" fmla="*/ 112 h 317"/>
                <a:gd name="T24" fmla="*/ 217 w 306"/>
                <a:gd name="T25" fmla="*/ 132 h 317"/>
                <a:gd name="T26" fmla="*/ 234 w 306"/>
                <a:gd name="T27" fmla="*/ 155 h 317"/>
                <a:gd name="T28" fmla="*/ 249 w 306"/>
                <a:gd name="T29" fmla="*/ 180 h 317"/>
                <a:gd name="T30" fmla="*/ 262 w 306"/>
                <a:gd name="T31" fmla="*/ 205 h 317"/>
                <a:gd name="T32" fmla="*/ 272 w 306"/>
                <a:gd name="T33" fmla="*/ 231 h 317"/>
                <a:gd name="T34" fmla="*/ 281 w 306"/>
                <a:gd name="T35" fmla="*/ 257 h 317"/>
                <a:gd name="T36" fmla="*/ 287 w 306"/>
                <a:gd name="T37" fmla="*/ 284 h 317"/>
                <a:gd name="T38" fmla="*/ 290 w 306"/>
                <a:gd name="T39" fmla="*/ 310 h 317"/>
                <a:gd name="T40" fmla="*/ 290 w 306"/>
                <a:gd name="T41" fmla="*/ 310 h 317"/>
                <a:gd name="T42" fmla="*/ 292 w 306"/>
                <a:gd name="T43" fmla="*/ 313 h 317"/>
                <a:gd name="T44" fmla="*/ 293 w 306"/>
                <a:gd name="T45" fmla="*/ 316 h 317"/>
                <a:gd name="T46" fmla="*/ 296 w 306"/>
                <a:gd name="T47" fmla="*/ 317 h 317"/>
                <a:gd name="T48" fmla="*/ 299 w 306"/>
                <a:gd name="T49" fmla="*/ 317 h 317"/>
                <a:gd name="T50" fmla="*/ 302 w 306"/>
                <a:gd name="T51" fmla="*/ 317 h 317"/>
                <a:gd name="T52" fmla="*/ 304 w 306"/>
                <a:gd name="T53" fmla="*/ 316 h 317"/>
                <a:gd name="T54" fmla="*/ 306 w 306"/>
                <a:gd name="T55" fmla="*/ 313 h 317"/>
                <a:gd name="T56" fmla="*/ 306 w 306"/>
                <a:gd name="T57" fmla="*/ 310 h 317"/>
                <a:gd name="T58" fmla="*/ 306 w 306"/>
                <a:gd name="T59" fmla="*/ 310 h 317"/>
                <a:gd name="T60" fmla="*/ 302 w 306"/>
                <a:gd name="T61" fmla="*/ 282 h 317"/>
                <a:gd name="T62" fmla="*/ 296 w 306"/>
                <a:gd name="T63" fmla="*/ 254 h 317"/>
                <a:gd name="T64" fmla="*/ 287 w 306"/>
                <a:gd name="T65" fmla="*/ 226 h 317"/>
                <a:gd name="T66" fmla="*/ 276 w 306"/>
                <a:gd name="T67" fmla="*/ 199 h 317"/>
                <a:gd name="T68" fmla="*/ 262 w 306"/>
                <a:gd name="T69" fmla="*/ 173 h 317"/>
                <a:gd name="T70" fmla="*/ 247 w 306"/>
                <a:gd name="T71" fmla="*/ 148 h 317"/>
                <a:gd name="T72" fmla="*/ 229 w 306"/>
                <a:gd name="T73" fmla="*/ 123 h 317"/>
                <a:gd name="T74" fmla="*/ 210 w 306"/>
                <a:gd name="T75" fmla="*/ 100 h 317"/>
                <a:gd name="T76" fmla="*/ 189 w 306"/>
                <a:gd name="T77" fmla="*/ 80 h 317"/>
                <a:gd name="T78" fmla="*/ 166 w 306"/>
                <a:gd name="T79" fmla="*/ 61 h 317"/>
                <a:gd name="T80" fmla="*/ 143 w 306"/>
                <a:gd name="T81" fmla="*/ 44 h 317"/>
                <a:gd name="T82" fmla="*/ 117 w 306"/>
                <a:gd name="T83" fmla="*/ 29 h 317"/>
                <a:gd name="T84" fmla="*/ 92 w 306"/>
                <a:gd name="T85" fmla="*/ 17 h 317"/>
                <a:gd name="T86" fmla="*/ 78 w 306"/>
                <a:gd name="T87" fmla="*/ 12 h 317"/>
                <a:gd name="T88" fmla="*/ 64 w 306"/>
                <a:gd name="T89" fmla="*/ 8 h 317"/>
                <a:gd name="T90" fmla="*/ 50 w 306"/>
                <a:gd name="T91" fmla="*/ 6 h 317"/>
                <a:gd name="T92" fmla="*/ 35 w 306"/>
                <a:gd name="T93" fmla="*/ 3 h 317"/>
                <a:gd name="T94" fmla="*/ 21 w 306"/>
                <a:gd name="T95" fmla="*/ 0 h 317"/>
                <a:gd name="T96" fmla="*/ 6 w 306"/>
                <a:gd name="T97" fmla="*/ 0 h 317"/>
                <a:gd name="T98" fmla="*/ 6 w 306"/>
                <a:gd name="T99" fmla="*/ 0 h 317"/>
                <a:gd name="T100" fmla="*/ 3 w 306"/>
                <a:gd name="T101" fmla="*/ 0 h 317"/>
                <a:gd name="T102" fmla="*/ 1 w 306"/>
                <a:gd name="T103" fmla="*/ 3 h 317"/>
                <a:gd name="T104" fmla="*/ 0 w 306"/>
                <a:gd name="T105" fmla="*/ 6 h 317"/>
                <a:gd name="T106" fmla="*/ 0 w 306"/>
                <a:gd name="T107" fmla="*/ 8 h 317"/>
                <a:gd name="T108" fmla="*/ 0 w 306"/>
                <a:gd name="T109" fmla="*/ 11 h 317"/>
                <a:gd name="T110" fmla="*/ 1 w 306"/>
                <a:gd name="T111" fmla="*/ 13 h 317"/>
                <a:gd name="T112" fmla="*/ 3 w 306"/>
                <a:gd name="T113" fmla="*/ 15 h 317"/>
                <a:gd name="T114" fmla="*/ 6 w 306"/>
                <a:gd name="T115" fmla="*/ 16 h 317"/>
                <a:gd name="T116" fmla="*/ 6 w 306"/>
                <a:gd name="T117" fmla="*/ 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317">
                  <a:moveTo>
                    <a:pt x="6" y="16"/>
                  </a:moveTo>
                  <a:lnTo>
                    <a:pt x="6" y="16"/>
                  </a:lnTo>
                  <a:lnTo>
                    <a:pt x="20" y="16"/>
                  </a:lnTo>
                  <a:lnTo>
                    <a:pt x="34" y="18"/>
                  </a:lnTo>
                  <a:lnTo>
                    <a:pt x="47" y="20"/>
                  </a:lnTo>
                  <a:lnTo>
                    <a:pt x="61" y="24"/>
                  </a:lnTo>
                  <a:lnTo>
                    <a:pt x="87" y="31"/>
                  </a:lnTo>
                  <a:lnTo>
                    <a:pt x="111" y="43"/>
                  </a:lnTo>
                  <a:lnTo>
                    <a:pt x="135" y="57"/>
                  </a:lnTo>
                  <a:lnTo>
                    <a:pt x="158" y="73"/>
                  </a:lnTo>
                  <a:lnTo>
                    <a:pt x="179" y="91"/>
                  </a:lnTo>
                  <a:lnTo>
                    <a:pt x="199" y="112"/>
                  </a:lnTo>
                  <a:lnTo>
                    <a:pt x="217" y="132"/>
                  </a:lnTo>
                  <a:lnTo>
                    <a:pt x="234" y="155"/>
                  </a:lnTo>
                  <a:lnTo>
                    <a:pt x="249" y="180"/>
                  </a:lnTo>
                  <a:lnTo>
                    <a:pt x="262" y="205"/>
                  </a:lnTo>
                  <a:lnTo>
                    <a:pt x="272" y="231"/>
                  </a:lnTo>
                  <a:lnTo>
                    <a:pt x="281" y="257"/>
                  </a:lnTo>
                  <a:lnTo>
                    <a:pt x="287" y="284"/>
                  </a:lnTo>
                  <a:lnTo>
                    <a:pt x="290" y="310"/>
                  </a:lnTo>
                  <a:lnTo>
                    <a:pt x="290" y="310"/>
                  </a:lnTo>
                  <a:lnTo>
                    <a:pt x="292" y="313"/>
                  </a:lnTo>
                  <a:lnTo>
                    <a:pt x="293" y="316"/>
                  </a:lnTo>
                  <a:lnTo>
                    <a:pt x="296" y="317"/>
                  </a:lnTo>
                  <a:lnTo>
                    <a:pt x="299" y="317"/>
                  </a:lnTo>
                  <a:lnTo>
                    <a:pt x="302" y="317"/>
                  </a:lnTo>
                  <a:lnTo>
                    <a:pt x="304" y="316"/>
                  </a:lnTo>
                  <a:lnTo>
                    <a:pt x="306" y="313"/>
                  </a:lnTo>
                  <a:lnTo>
                    <a:pt x="306" y="310"/>
                  </a:lnTo>
                  <a:lnTo>
                    <a:pt x="306" y="310"/>
                  </a:lnTo>
                  <a:lnTo>
                    <a:pt x="302" y="282"/>
                  </a:lnTo>
                  <a:lnTo>
                    <a:pt x="296" y="254"/>
                  </a:lnTo>
                  <a:lnTo>
                    <a:pt x="287" y="226"/>
                  </a:lnTo>
                  <a:lnTo>
                    <a:pt x="276" y="199"/>
                  </a:lnTo>
                  <a:lnTo>
                    <a:pt x="262" y="173"/>
                  </a:lnTo>
                  <a:lnTo>
                    <a:pt x="247" y="148"/>
                  </a:lnTo>
                  <a:lnTo>
                    <a:pt x="229" y="123"/>
                  </a:lnTo>
                  <a:lnTo>
                    <a:pt x="210" y="100"/>
                  </a:lnTo>
                  <a:lnTo>
                    <a:pt x="189" y="80"/>
                  </a:lnTo>
                  <a:lnTo>
                    <a:pt x="166" y="61"/>
                  </a:lnTo>
                  <a:lnTo>
                    <a:pt x="143" y="44"/>
                  </a:lnTo>
                  <a:lnTo>
                    <a:pt x="117" y="29"/>
                  </a:lnTo>
                  <a:lnTo>
                    <a:pt x="92" y="17"/>
                  </a:lnTo>
                  <a:lnTo>
                    <a:pt x="78" y="12"/>
                  </a:lnTo>
                  <a:lnTo>
                    <a:pt x="64" y="8"/>
                  </a:lnTo>
                  <a:lnTo>
                    <a:pt x="50" y="6"/>
                  </a:lnTo>
                  <a:lnTo>
                    <a:pt x="35" y="3"/>
                  </a:lnTo>
                  <a:lnTo>
                    <a:pt x="2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1" name="Freeform 289">
              <a:extLst>
                <a:ext uri="{FF2B5EF4-FFF2-40B4-BE49-F238E27FC236}">
                  <a16:creationId xmlns:a16="http://schemas.microsoft.com/office/drawing/2014/main" id="{A2A5F1E4-39FF-AB96-40F3-B1D447AB5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" y="3352"/>
              <a:ext cx="84" cy="51"/>
            </a:xfrm>
            <a:custGeom>
              <a:avLst/>
              <a:gdLst>
                <a:gd name="T0" fmla="*/ 165 w 169"/>
                <a:gd name="T1" fmla="*/ 89 h 103"/>
                <a:gd name="T2" fmla="*/ 165 w 169"/>
                <a:gd name="T3" fmla="*/ 89 h 103"/>
                <a:gd name="T4" fmla="*/ 125 w 169"/>
                <a:gd name="T5" fmla="*/ 71 h 103"/>
                <a:gd name="T6" fmla="*/ 86 w 169"/>
                <a:gd name="T7" fmla="*/ 52 h 103"/>
                <a:gd name="T8" fmla="*/ 65 w 169"/>
                <a:gd name="T9" fmla="*/ 41 h 103"/>
                <a:gd name="T10" fmla="*/ 47 w 169"/>
                <a:gd name="T11" fmla="*/ 30 h 103"/>
                <a:gd name="T12" fmla="*/ 29 w 169"/>
                <a:gd name="T13" fmla="*/ 17 h 103"/>
                <a:gd name="T14" fmla="*/ 12 w 169"/>
                <a:gd name="T15" fmla="*/ 2 h 103"/>
                <a:gd name="T16" fmla="*/ 12 w 169"/>
                <a:gd name="T17" fmla="*/ 2 h 103"/>
                <a:gd name="T18" fmla="*/ 10 w 169"/>
                <a:gd name="T19" fmla="*/ 0 h 103"/>
                <a:gd name="T20" fmla="*/ 6 w 169"/>
                <a:gd name="T21" fmla="*/ 0 h 103"/>
                <a:gd name="T22" fmla="*/ 4 w 169"/>
                <a:gd name="T23" fmla="*/ 0 h 103"/>
                <a:gd name="T24" fmla="*/ 1 w 169"/>
                <a:gd name="T25" fmla="*/ 2 h 103"/>
                <a:gd name="T26" fmla="*/ 0 w 169"/>
                <a:gd name="T27" fmla="*/ 4 h 103"/>
                <a:gd name="T28" fmla="*/ 0 w 169"/>
                <a:gd name="T29" fmla="*/ 7 h 103"/>
                <a:gd name="T30" fmla="*/ 0 w 169"/>
                <a:gd name="T31" fmla="*/ 11 h 103"/>
                <a:gd name="T32" fmla="*/ 1 w 169"/>
                <a:gd name="T33" fmla="*/ 13 h 103"/>
                <a:gd name="T34" fmla="*/ 1 w 169"/>
                <a:gd name="T35" fmla="*/ 13 h 103"/>
                <a:gd name="T36" fmla="*/ 19 w 169"/>
                <a:gd name="T37" fmla="*/ 29 h 103"/>
                <a:gd name="T38" fmla="*/ 37 w 169"/>
                <a:gd name="T39" fmla="*/ 41 h 103"/>
                <a:gd name="T40" fmla="*/ 56 w 169"/>
                <a:gd name="T41" fmla="*/ 53 h 103"/>
                <a:gd name="T42" fmla="*/ 75 w 169"/>
                <a:gd name="T43" fmla="*/ 65 h 103"/>
                <a:gd name="T44" fmla="*/ 116 w 169"/>
                <a:gd name="T45" fmla="*/ 84 h 103"/>
                <a:gd name="T46" fmla="*/ 157 w 169"/>
                <a:gd name="T47" fmla="*/ 102 h 103"/>
                <a:gd name="T48" fmla="*/ 157 w 169"/>
                <a:gd name="T49" fmla="*/ 102 h 103"/>
                <a:gd name="T50" fmla="*/ 161 w 169"/>
                <a:gd name="T51" fmla="*/ 103 h 103"/>
                <a:gd name="T52" fmla="*/ 164 w 169"/>
                <a:gd name="T53" fmla="*/ 102 h 103"/>
                <a:gd name="T54" fmla="*/ 166 w 169"/>
                <a:gd name="T55" fmla="*/ 100 h 103"/>
                <a:gd name="T56" fmla="*/ 169 w 169"/>
                <a:gd name="T57" fmla="*/ 99 h 103"/>
                <a:gd name="T58" fmla="*/ 169 w 169"/>
                <a:gd name="T59" fmla="*/ 95 h 103"/>
                <a:gd name="T60" fmla="*/ 169 w 169"/>
                <a:gd name="T61" fmla="*/ 93 h 103"/>
                <a:gd name="T62" fmla="*/ 168 w 169"/>
                <a:gd name="T63" fmla="*/ 90 h 103"/>
                <a:gd name="T64" fmla="*/ 165 w 169"/>
                <a:gd name="T65" fmla="*/ 89 h 103"/>
                <a:gd name="T66" fmla="*/ 165 w 169"/>
                <a:gd name="T67" fmla="*/ 8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03">
                  <a:moveTo>
                    <a:pt x="165" y="89"/>
                  </a:moveTo>
                  <a:lnTo>
                    <a:pt x="165" y="89"/>
                  </a:lnTo>
                  <a:lnTo>
                    <a:pt x="125" y="71"/>
                  </a:lnTo>
                  <a:lnTo>
                    <a:pt x="86" y="52"/>
                  </a:lnTo>
                  <a:lnTo>
                    <a:pt x="65" y="41"/>
                  </a:lnTo>
                  <a:lnTo>
                    <a:pt x="47" y="30"/>
                  </a:lnTo>
                  <a:lnTo>
                    <a:pt x="29" y="1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9" y="29"/>
                  </a:lnTo>
                  <a:lnTo>
                    <a:pt x="37" y="41"/>
                  </a:lnTo>
                  <a:lnTo>
                    <a:pt x="56" y="53"/>
                  </a:lnTo>
                  <a:lnTo>
                    <a:pt x="75" y="65"/>
                  </a:lnTo>
                  <a:lnTo>
                    <a:pt x="116" y="84"/>
                  </a:lnTo>
                  <a:lnTo>
                    <a:pt x="157" y="102"/>
                  </a:lnTo>
                  <a:lnTo>
                    <a:pt x="157" y="102"/>
                  </a:lnTo>
                  <a:lnTo>
                    <a:pt x="161" y="103"/>
                  </a:lnTo>
                  <a:lnTo>
                    <a:pt x="164" y="102"/>
                  </a:lnTo>
                  <a:lnTo>
                    <a:pt x="166" y="100"/>
                  </a:lnTo>
                  <a:lnTo>
                    <a:pt x="169" y="99"/>
                  </a:lnTo>
                  <a:lnTo>
                    <a:pt x="169" y="95"/>
                  </a:lnTo>
                  <a:lnTo>
                    <a:pt x="169" y="93"/>
                  </a:lnTo>
                  <a:lnTo>
                    <a:pt x="168" y="90"/>
                  </a:lnTo>
                  <a:lnTo>
                    <a:pt x="165" y="89"/>
                  </a:lnTo>
                  <a:lnTo>
                    <a:pt x="165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2" name="Freeform 290">
              <a:extLst>
                <a:ext uri="{FF2B5EF4-FFF2-40B4-BE49-F238E27FC236}">
                  <a16:creationId xmlns:a16="http://schemas.microsoft.com/office/drawing/2014/main" id="{D469D1C3-2B70-6B20-7EBE-C62413F4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782"/>
              <a:ext cx="368" cy="452"/>
            </a:xfrm>
            <a:custGeom>
              <a:avLst/>
              <a:gdLst>
                <a:gd name="T0" fmla="*/ 14 w 735"/>
                <a:gd name="T1" fmla="*/ 903 h 906"/>
                <a:gd name="T2" fmla="*/ 61 w 735"/>
                <a:gd name="T3" fmla="*/ 862 h 906"/>
                <a:gd name="T4" fmla="*/ 111 w 735"/>
                <a:gd name="T5" fmla="*/ 824 h 906"/>
                <a:gd name="T6" fmla="*/ 214 w 735"/>
                <a:gd name="T7" fmla="*/ 750 h 906"/>
                <a:gd name="T8" fmla="*/ 242 w 735"/>
                <a:gd name="T9" fmla="*/ 726 h 906"/>
                <a:gd name="T10" fmla="*/ 300 w 735"/>
                <a:gd name="T11" fmla="*/ 679 h 906"/>
                <a:gd name="T12" fmla="*/ 354 w 735"/>
                <a:gd name="T13" fmla="*/ 629 h 906"/>
                <a:gd name="T14" fmla="*/ 405 w 735"/>
                <a:gd name="T15" fmla="*/ 577 h 906"/>
                <a:gd name="T16" fmla="*/ 430 w 735"/>
                <a:gd name="T17" fmla="*/ 550 h 906"/>
                <a:gd name="T18" fmla="*/ 480 w 735"/>
                <a:gd name="T19" fmla="*/ 489 h 906"/>
                <a:gd name="T20" fmla="*/ 528 w 735"/>
                <a:gd name="T21" fmla="*/ 428 h 906"/>
                <a:gd name="T22" fmla="*/ 573 w 735"/>
                <a:gd name="T23" fmla="*/ 364 h 906"/>
                <a:gd name="T24" fmla="*/ 614 w 735"/>
                <a:gd name="T25" fmla="*/ 297 h 906"/>
                <a:gd name="T26" fmla="*/ 652 w 735"/>
                <a:gd name="T27" fmla="*/ 228 h 906"/>
                <a:gd name="T28" fmla="*/ 684 w 735"/>
                <a:gd name="T29" fmla="*/ 158 h 906"/>
                <a:gd name="T30" fmla="*/ 712 w 735"/>
                <a:gd name="T31" fmla="*/ 85 h 906"/>
                <a:gd name="T32" fmla="*/ 735 w 735"/>
                <a:gd name="T33" fmla="*/ 9 h 906"/>
                <a:gd name="T34" fmla="*/ 735 w 735"/>
                <a:gd name="T35" fmla="*/ 7 h 906"/>
                <a:gd name="T36" fmla="*/ 732 w 735"/>
                <a:gd name="T37" fmla="*/ 1 h 906"/>
                <a:gd name="T38" fmla="*/ 726 w 735"/>
                <a:gd name="T39" fmla="*/ 0 h 906"/>
                <a:gd name="T40" fmla="*/ 721 w 735"/>
                <a:gd name="T41" fmla="*/ 3 h 906"/>
                <a:gd name="T42" fmla="*/ 720 w 735"/>
                <a:gd name="T43" fmla="*/ 5 h 906"/>
                <a:gd name="T44" fmla="*/ 697 w 735"/>
                <a:gd name="T45" fmla="*/ 81 h 906"/>
                <a:gd name="T46" fmla="*/ 669 w 735"/>
                <a:gd name="T47" fmla="*/ 154 h 906"/>
                <a:gd name="T48" fmla="*/ 637 w 735"/>
                <a:gd name="T49" fmla="*/ 224 h 906"/>
                <a:gd name="T50" fmla="*/ 598 w 735"/>
                <a:gd name="T51" fmla="*/ 293 h 906"/>
                <a:gd name="T52" fmla="*/ 557 w 735"/>
                <a:gd name="T53" fmla="*/ 359 h 906"/>
                <a:gd name="T54" fmla="*/ 512 w 735"/>
                <a:gd name="T55" fmla="*/ 424 h 906"/>
                <a:gd name="T56" fmla="*/ 464 w 735"/>
                <a:gd name="T57" fmla="*/ 486 h 906"/>
                <a:gd name="T58" fmla="*/ 414 w 735"/>
                <a:gd name="T59" fmla="*/ 546 h 906"/>
                <a:gd name="T60" fmla="*/ 388 w 735"/>
                <a:gd name="T61" fmla="*/ 573 h 906"/>
                <a:gd name="T62" fmla="*/ 337 w 735"/>
                <a:gd name="T63" fmla="*/ 625 h 906"/>
                <a:gd name="T64" fmla="*/ 282 w 735"/>
                <a:gd name="T65" fmla="*/ 675 h 906"/>
                <a:gd name="T66" fmla="*/ 224 w 735"/>
                <a:gd name="T67" fmla="*/ 721 h 906"/>
                <a:gd name="T68" fmla="*/ 195 w 735"/>
                <a:gd name="T69" fmla="*/ 744 h 906"/>
                <a:gd name="T70" fmla="*/ 97 w 735"/>
                <a:gd name="T71" fmla="*/ 816 h 906"/>
                <a:gd name="T72" fmla="*/ 26 w 735"/>
                <a:gd name="T73" fmla="*/ 872 h 906"/>
                <a:gd name="T74" fmla="*/ 2 w 735"/>
                <a:gd name="T75" fmla="*/ 893 h 906"/>
                <a:gd name="T76" fmla="*/ 0 w 735"/>
                <a:gd name="T77" fmla="*/ 898 h 906"/>
                <a:gd name="T78" fmla="*/ 2 w 735"/>
                <a:gd name="T79" fmla="*/ 903 h 906"/>
                <a:gd name="T80" fmla="*/ 8 w 735"/>
                <a:gd name="T81" fmla="*/ 906 h 906"/>
                <a:gd name="T82" fmla="*/ 14 w 735"/>
                <a:gd name="T83" fmla="*/ 903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5" h="906">
                  <a:moveTo>
                    <a:pt x="14" y="903"/>
                  </a:moveTo>
                  <a:lnTo>
                    <a:pt x="14" y="903"/>
                  </a:lnTo>
                  <a:lnTo>
                    <a:pt x="37" y="883"/>
                  </a:lnTo>
                  <a:lnTo>
                    <a:pt x="61" y="862"/>
                  </a:lnTo>
                  <a:lnTo>
                    <a:pt x="86" y="843"/>
                  </a:lnTo>
                  <a:lnTo>
                    <a:pt x="111" y="824"/>
                  </a:lnTo>
                  <a:lnTo>
                    <a:pt x="163" y="787"/>
                  </a:lnTo>
                  <a:lnTo>
                    <a:pt x="214" y="750"/>
                  </a:lnTo>
                  <a:lnTo>
                    <a:pt x="214" y="750"/>
                  </a:lnTo>
                  <a:lnTo>
                    <a:pt x="242" y="726"/>
                  </a:lnTo>
                  <a:lnTo>
                    <a:pt x="272" y="703"/>
                  </a:lnTo>
                  <a:lnTo>
                    <a:pt x="300" y="679"/>
                  </a:lnTo>
                  <a:lnTo>
                    <a:pt x="327" y="655"/>
                  </a:lnTo>
                  <a:lnTo>
                    <a:pt x="354" y="629"/>
                  </a:lnTo>
                  <a:lnTo>
                    <a:pt x="379" y="603"/>
                  </a:lnTo>
                  <a:lnTo>
                    <a:pt x="405" y="577"/>
                  </a:lnTo>
                  <a:lnTo>
                    <a:pt x="430" y="550"/>
                  </a:lnTo>
                  <a:lnTo>
                    <a:pt x="430" y="550"/>
                  </a:lnTo>
                  <a:lnTo>
                    <a:pt x="456" y="520"/>
                  </a:lnTo>
                  <a:lnTo>
                    <a:pt x="480" y="489"/>
                  </a:lnTo>
                  <a:lnTo>
                    <a:pt x="505" y="459"/>
                  </a:lnTo>
                  <a:lnTo>
                    <a:pt x="528" y="428"/>
                  </a:lnTo>
                  <a:lnTo>
                    <a:pt x="551" y="396"/>
                  </a:lnTo>
                  <a:lnTo>
                    <a:pt x="573" y="364"/>
                  </a:lnTo>
                  <a:lnTo>
                    <a:pt x="594" y="331"/>
                  </a:lnTo>
                  <a:lnTo>
                    <a:pt x="614" y="297"/>
                  </a:lnTo>
                  <a:lnTo>
                    <a:pt x="633" y="263"/>
                  </a:lnTo>
                  <a:lnTo>
                    <a:pt x="652" y="228"/>
                  </a:lnTo>
                  <a:lnTo>
                    <a:pt x="669" y="194"/>
                  </a:lnTo>
                  <a:lnTo>
                    <a:pt x="684" y="158"/>
                  </a:lnTo>
                  <a:lnTo>
                    <a:pt x="699" y="122"/>
                  </a:lnTo>
                  <a:lnTo>
                    <a:pt x="712" y="85"/>
                  </a:lnTo>
                  <a:lnTo>
                    <a:pt x="724" y="48"/>
                  </a:lnTo>
                  <a:lnTo>
                    <a:pt x="735" y="9"/>
                  </a:lnTo>
                  <a:lnTo>
                    <a:pt x="735" y="9"/>
                  </a:lnTo>
                  <a:lnTo>
                    <a:pt x="735" y="7"/>
                  </a:lnTo>
                  <a:lnTo>
                    <a:pt x="734" y="4"/>
                  </a:lnTo>
                  <a:lnTo>
                    <a:pt x="732" y="1"/>
                  </a:lnTo>
                  <a:lnTo>
                    <a:pt x="729" y="0"/>
                  </a:lnTo>
                  <a:lnTo>
                    <a:pt x="726" y="0"/>
                  </a:lnTo>
                  <a:lnTo>
                    <a:pt x="724" y="1"/>
                  </a:lnTo>
                  <a:lnTo>
                    <a:pt x="721" y="3"/>
                  </a:lnTo>
                  <a:lnTo>
                    <a:pt x="720" y="5"/>
                  </a:lnTo>
                  <a:lnTo>
                    <a:pt x="720" y="5"/>
                  </a:lnTo>
                  <a:lnTo>
                    <a:pt x="710" y="44"/>
                  </a:lnTo>
                  <a:lnTo>
                    <a:pt x="697" y="81"/>
                  </a:lnTo>
                  <a:lnTo>
                    <a:pt x="684" y="118"/>
                  </a:lnTo>
                  <a:lnTo>
                    <a:pt x="669" y="154"/>
                  </a:lnTo>
                  <a:lnTo>
                    <a:pt x="653" y="190"/>
                  </a:lnTo>
                  <a:lnTo>
                    <a:pt x="637" y="224"/>
                  </a:lnTo>
                  <a:lnTo>
                    <a:pt x="617" y="259"/>
                  </a:lnTo>
                  <a:lnTo>
                    <a:pt x="598" y="293"/>
                  </a:lnTo>
                  <a:lnTo>
                    <a:pt x="578" y="327"/>
                  </a:lnTo>
                  <a:lnTo>
                    <a:pt x="557" y="359"/>
                  </a:lnTo>
                  <a:lnTo>
                    <a:pt x="535" y="392"/>
                  </a:lnTo>
                  <a:lnTo>
                    <a:pt x="512" y="424"/>
                  </a:lnTo>
                  <a:lnTo>
                    <a:pt x="488" y="455"/>
                  </a:lnTo>
                  <a:lnTo>
                    <a:pt x="464" y="486"/>
                  </a:lnTo>
                  <a:lnTo>
                    <a:pt x="439" y="515"/>
                  </a:lnTo>
                  <a:lnTo>
                    <a:pt x="414" y="546"/>
                  </a:lnTo>
                  <a:lnTo>
                    <a:pt x="414" y="546"/>
                  </a:lnTo>
                  <a:lnTo>
                    <a:pt x="388" y="573"/>
                  </a:lnTo>
                  <a:lnTo>
                    <a:pt x="363" y="600"/>
                  </a:lnTo>
                  <a:lnTo>
                    <a:pt x="337" y="625"/>
                  </a:lnTo>
                  <a:lnTo>
                    <a:pt x="309" y="651"/>
                  </a:lnTo>
                  <a:lnTo>
                    <a:pt x="282" y="675"/>
                  </a:lnTo>
                  <a:lnTo>
                    <a:pt x="254" y="698"/>
                  </a:lnTo>
                  <a:lnTo>
                    <a:pt x="224" y="721"/>
                  </a:lnTo>
                  <a:lnTo>
                    <a:pt x="195" y="744"/>
                  </a:lnTo>
                  <a:lnTo>
                    <a:pt x="195" y="744"/>
                  </a:lnTo>
                  <a:lnTo>
                    <a:pt x="146" y="780"/>
                  </a:lnTo>
                  <a:lnTo>
                    <a:pt x="97" y="816"/>
                  </a:lnTo>
                  <a:lnTo>
                    <a:pt x="49" y="853"/>
                  </a:lnTo>
                  <a:lnTo>
                    <a:pt x="26" y="872"/>
                  </a:lnTo>
                  <a:lnTo>
                    <a:pt x="2" y="893"/>
                  </a:lnTo>
                  <a:lnTo>
                    <a:pt x="2" y="893"/>
                  </a:lnTo>
                  <a:lnTo>
                    <a:pt x="1" y="896"/>
                  </a:lnTo>
                  <a:lnTo>
                    <a:pt x="0" y="898"/>
                  </a:lnTo>
                  <a:lnTo>
                    <a:pt x="1" y="901"/>
                  </a:lnTo>
                  <a:lnTo>
                    <a:pt x="2" y="903"/>
                  </a:lnTo>
                  <a:lnTo>
                    <a:pt x="5" y="905"/>
                  </a:lnTo>
                  <a:lnTo>
                    <a:pt x="8" y="906"/>
                  </a:lnTo>
                  <a:lnTo>
                    <a:pt x="11" y="906"/>
                  </a:lnTo>
                  <a:lnTo>
                    <a:pt x="14" y="903"/>
                  </a:lnTo>
                  <a:lnTo>
                    <a:pt x="14" y="9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3" name="Freeform 291">
              <a:extLst>
                <a:ext uri="{FF2B5EF4-FFF2-40B4-BE49-F238E27FC236}">
                  <a16:creationId xmlns:a16="http://schemas.microsoft.com/office/drawing/2014/main" id="{168E915D-C9F4-6F46-C586-0F6B5A62E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2819"/>
              <a:ext cx="50" cy="30"/>
            </a:xfrm>
            <a:custGeom>
              <a:avLst/>
              <a:gdLst>
                <a:gd name="T0" fmla="*/ 7 w 100"/>
                <a:gd name="T1" fmla="*/ 16 h 62"/>
                <a:gd name="T2" fmla="*/ 7 w 100"/>
                <a:gd name="T3" fmla="*/ 16 h 62"/>
                <a:gd name="T4" fmla="*/ 28 w 100"/>
                <a:gd name="T5" fmla="*/ 24 h 62"/>
                <a:gd name="T6" fmla="*/ 49 w 100"/>
                <a:gd name="T7" fmla="*/ 34 h 62"/>
                <a:gd name="T8" fmla="*/ 68 w 100"/>
                <a:gd name="T9" fmla="*/ 45 h 62"/>
                <a:gd name="T10" fmla="*/ 86 w 100"/>
                <a:gd name="T11" fmla="*/ 59 h 62"/>
                <a:gd name="T12" fmla="*/ 86 w 100"/>
                <a:gd name="T13" fmla="*/ 59 h 62"/>
                <a:gd name="T14" fmla="*/ 89 w 100"/>
                <a:gd name="T15" fmla="*/ 61 h 62"/>
                <a:gd name="T16" fmla="*/ 93 w 100"/>
                <a:gd name="T17" fmla="*/ 62 h 62"/>
                <a:gd name="T18" fmla="*/ 95 w 100"/>
                <a:gd name="T19" fmla="*/ 61 h 62"/>
                <a:gd name="T20" fmla="*/ 98 w 100"/>
                <a:gd name="T21" fmla="*/ 59 h 62"/>
                <a:gd name="T22" fmla="*/ 99 w 100"/>
                <a:gd name="T23" fmla="*/ 57 h 62"/>
                <a:gd name="T24" fmla="*/ 100 w 100"/>
                <a:gd name="T25" fmla="*/ 54 h 62"/>
                <a:gd name="T26" fmla="*/ 99 w 100"/>
                <a:gd name="T27" fmla="*/ 52 h 62"/>
                <a:gd name="T28" fmla="*/ 98 w 100"/>
                <a:gd name="T29" fmla="*/ 49 h 62"/>
                <a:gd name="T30" fmla="*/ 98 w 100"/>
                <a:gd name="T31" fmla="*/ 49 h 62"/>
                <a:gd name="T32" fmla="*/ 77 w 100"/>
                <a:gd name="T33" fmla="*/ 34 h 62"/>
                <a:gd name="T34" fmla="*/ 57 w 100"/>
                <a:gd name="T35" fmla="*/ 20 h 62"/>
                <a:gd name="T36" fmla="*/ 34 w 100"/>
                <a:gd name="T37" fmla="*/ 9 h 62"/>
                <a:gd name="T38" fmla="*/ 22 w 100"/>
                <a:gd name="T39" fmla="*/ 4 h 62"/>
                <a:gd name="T40" fmla="*/ 11 w 100"/>
                <a:gd name="T41" fmla="*/ 0 h 62"/>
                <a:gd name="T42" fmla="*/ 11 w 100"/>
                <a:gd name="T43" fmla="*/ 0 h 62"/>
                <a:gd name="T44" fmla="*/ 7 w 100"/>
                <a:gd name="T45" fmla="*/ 0 h 62"/>
                <a:gd name="T46" fmla="*/ 4 w 100"/>
                <a:gd name="T47" fmla="*/ 2 h 62"/>
                <a:gd name="T48" fmla="*/ 3 w 100"/>
                <a:gd name="T49" fmla="*/ 3 h 62"/>
                <a:gd name="T50" fmla="*/ 2 w 100"/>
                <a:gd name="T51" fmla="*/ 6 h 62"/>
                <a:gd name="T52" fmla="*/ 0 w 100"/>
                <a:gd name="T53" fmla="*/ 9 h 62"/>
                <a:gd name="T54" fmla="*/ 2 w 100"/>
                <a:gd name="T55" fmla="*/ 12 h 62"/>
                <a:gd name="T56" fmla="*/ 3 w 100"/>
                <a:gd name="T57" fmla="*/ 15 h 62"/>
                <a:gd name="T58" fmla="*/ 7 w 100"/>
                <a:gd name="T59" fmla="*/ 16 h 62"/>
                <a:gd name="T60" fmla="*/ 7 w 100"/>
                <a:gd name="T61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62">
                  <a:moveTo>
                    <a:pt x="7" y="16"/>
                  </a:moveTo>
                  <a:lnTo>
                    <a:pt x="7" y="16"/>
                  </a:lnTo>
                  <a:lnTo>
                    <a:pt x="28" y="24"/>
                  </a:lnTo>
                  <a:lnTo>
                    <a:pt x="49" y="34"/>
                  </a:lnTo>
                  <a:lnTo>
                    <a:pt x="68" y="45"/>
                  </a:lnTo>
                  <a:lnTo>
                    <a:pt x="86" y="59"/>
                  </a:lnTo>
                  <a:lnTo>
                    <a:pt x="86" y="59"/>
                  </a:lnTo>
                  <a:lnTo>
                    <a:pt x="89" y="61"/>
                  </a:lnTo>
                  <a:lnTo>
                    <a:pt x="93" y="62"/>
                  </a:lnTo>
                  <a:lnTo>
                    <a:pt x="95" y="61"/>
                  </a:lnTo>
                  <a:lnTo>
                    <a:pt x="98" y="59"/>
                  </a:lnTo>
                  <a:lnTo>
                    <a:pt x="99" y="57"/>
                  </a:lnTo>
                  <a:lnTo>
                    <a:pt x="100" y="54"/>
                  </a:lnTo>
                  <a:lnTo>
                    <a:pt x="99" y="52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77" y="34"/>
                  </a:lnTo>
                  <a:lnTo>
                    <a:pt x="57" y="20"/>
                  </a:lnTo>
                  <a:lnTo>
                    <a:pt x="34" y="9"/>
                  </a:lnTo>
                  <a:lnTo>
                    <a:pt x="22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4" name="Freeform 292">
              <a:extLst>
                <a:ext uri="{FF2B5EF4-FFF2-40B4-BE49-F238E27FC236}">
                  <a16:creationId xmlns:a16="http://schemas.microsoft.com/office/drawing/2014/main" id="{9F55324A-5389-DDB0-5897-D18905F8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" y="2843"/>
              <a:ext cx="42" cy="34"/>
            </a:xfrm>
            <a:custGeom>
              <a:avLst/>
              <a:gdLst>
                <a:gd name="T0" fmla="*/ 4 w 85"/>
                <a:gd name="T1" fmla="*/ 14 h 68"/>
                <a:gd name="T2" fmla="*/ 4 w 85"/>
                <a:gd name="T3" fmla="*/ 14 h 68"/>
                <a:gd name="T4" fmla="*/ 39 w 85"/>
                <a:gd name="T5" fmla="*/ 39 h 68"/>
                <a:gd name="T6" fmla="*/ 57 w 85"/>
                <a:gd name="T7" fmla="*/ 51 h 68"/>
                <a:gd name="T8" fmla="*/ 64 w 85"/>
                <a:gd name="T9" fmla="*/ 58 h 68"/>
                <a:gd name="T10" fmla="*/ 72 w 85"/>
                <a:gd name="T11" fmla="*/ 65 h 68"/>
                <a:gd name="T12" fmla="*/ 72 w 85"/>
                <a:gd name="T13" fmla="*/ 65 h 68"/>
                <a:gd name="T14" fmla="*/ 75 w 85"/>
                <a:gd name="T15" fmla="*/ 68 h 68"/>
                <a:gd name="T16" fmla="*/ 77 w 85"/>
                <a:gd name="T17" fmla="*/ 68 h 68"/>
                <a:gd name="T18" fmla="*/ 80 w 85"/>
                <a:gd name="T19" fmla="*/ 67 h 68"/>
                <a:gd name="T20" fmla="*/ 82 w 85"/>
                <a:gd name="T21" fmla="*/ 65 h 68"/>
                <a:gd name="T22" fmla="*/ 83 w 85"/>
                <a:gd name="T23" fmla="*/ 63 h 68"/>
                <a:gd name="T24" fmla="*/ 85 w 85"/>
                <a:gd name="T25" fmla="*/ 60 h 68"/>
                <a:gd name="T26" fmla="*/ 85 w 85"/>
                <a:gd name="T27" fmla="*/ 58 h 68"/>
                <a:gd name="T28" fmla="*/ 82 w 85"/>
                <a:gd name="T29" fmla="*/ 55 h 68"/>
                <a:gd name="T30" fmla="*/ 82 w 85"/>
                <a:gd name="T31" fmla="*/ 55 h 68"/>
                <a:gd name="T32" fmla="*/ 75 w 85"/>
                <a:gd name="T33" fmla="*/ 46 h 68"/>
                <a:gd name="T34" fmla="*/ 67 w 85"/>
                <a:gd name="T35" fmla="*/ 40 h 68"/>
                <a:gd name="T36" fmla="*/ 49 w 85"/>
                <a:gd name="T37" fmla="*/ 26 h 68"/>
                <a:gd name="T38" fmla="*/ 12 w 85"/>
                <a:gd name="T39" fmla="*/ 1 h 68"/>
                <a:gd name="T40" fmla="*/ 12 w 85"/>
                <a:gd name="T41" fmla="*/ 1 h 68"/>
                <a:gd name="T42" fmla="*/ 8 w 85"/>
                <a:gd name="T43" fmla="*/ 0 h 68"/>
                <a:gd name="T44" fmla="*/ 5 w 85"/>
                <a:gd name="T45" fmla="*/ 0 h 68"/>
                <a:gd name="T46" fmla="*/ 3 w 85"/>
                <a:gd name="T47" fmla="*/ 1 h 68"/>
                <a:gd name="T48" fmla="*/ 1 w 85"/>
                <a:gd name="T49" fmla="*/ 4 h 68"/>
                <a:gd name="T50" fmla="*/ 0 w 85"/>
                <a:gd name="T51" fmla="*/ 7 h 68"/>
                <a:gd name="T52" fmla="*/ 0 w 85"/>
                <a:gd name="T53" fmla="*/ 9 h 68"/>
                <a:gd name="T54" fmla="*/ 1 w 85"/>
                <a:gd name="T55" fmla="*/ 13 h 68"/>
                <a:gd name="T56" fmla="*/ 4 w 85"/>
                <a:gd name="T57" fmla="*/ 14 h 68"/>
                <a:gd name="T58" fmla="*/ 4 w 85"/>
                <a:gd name="T59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68">
                  <a:moveTo>
                    <a:pt x="4" y="14"/>
                  </a:moveTo>
                  <a:lnTo>
                    <a:pt x="4" y="14"/>
                  </a:lnTo>
                  <a:lnTo>
                    <a:pt x="39" y="39"/>
                  </a:lnTo>
                  <a:lnTo>
                    <a:pt x="57" y="51"/>
                  </a:lnTo>
                  <a:lnTo>
                    <a:pt x="64" y="58"/>
                  </a:lnTo>
                  <a:lnTo>
                    <a:pt x="72" y="65"/>
                  </a:lnTo>
                  <a:lnTo>
                    <a:pt x="72" y="65"/>
                  </a:lnTo>
                  <a:lnTo>
                    <a:pt x="75" y="68"/>
                  </a:lnTo>
                  <a:lnTo>
                    <a:pt x="77" y="68"/>
                  </a:lnTo>
                  <a:lnTo>
                    <a:pt x="80" y="67"/>
                  </a:lnTo>
                  <a:lnTo>
                    <a:pt x="82" y="65"/>
                  </a:lnTo>
                  <a:lnTo>
                    <a:pt x="83" y="63"/>
                  </a:lnTo>
                  <a:lnTo>
                    <a:pt x="85" y="60"/>
                  </a:lnTo>
                  <a:lnTo>
                    <a:pt x="85" y="58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75" y="46"/>
                  </a:lnTo>
                  <a:lnTo>
                    <a:pt x="67" y="40"/>
                  </a:lnTo>
                  <a:lnTo>
                    <a:pt x="49" y="26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5" name="Freeform 293">
              <a:extLst>
                <a:ext uri="{FF2B5EF4-FFF2-40B4-BE49-F238E27FC236}">
                  <a16:creationId xmlns:a16="http://schemas.microsoft.com/office/drawing/2014/main" id="{0E9F0BBB-CFB7-602F-8D2B-54E11A401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3051"/>
              <a:ext cx="36" cy="46"/>
            </a:xfrm>
            <a:custGeom>
              <a:avLst/>
              <a:gdLst>
                <a:gd name="T0" fmla="*/ 2 w 72"/>
                <a:gd name="T1" fmla="*/ 13 h 92"/>
                <a:gd name="T2" fmla="*/ 2 w 72"/>
                <a:gd name="T3" fmla="*/ 13 h 92"/>
                <a:gd name="T4" fmla="*/ 31 w 72"/>
                <a:gd name="T5" fmla="*/ 50 h 92"/>
                <a:gd name="T6" fmla="*/ 45 w 72"/>
                <a:gd name="T7" fmla="*/ 69 h 92"/>
                <a:gd name="T8" fmla="*/ 58 w 72"/>
                <a:gd name="T9" fmla="*/ 90 h 92"/>
                <a:gd name="T10" fmla="*/ 58 w 72"/>
                <a:gd name="T11" fmla="*/ 90 h 92"/>
                <a:gd name="T12" fmla="*/ 59 w 72"/>
                <a:gd name="T13" fmla="*/ 92 h 92"/>
                <a:gd name="T14" fmla="*/ 62 w 72"/>
                <a:gd name="T15" fmla="*/ 92 h 92"/>
                <a:gd name="T16" fmla="*/ 66 w 72"/>
                <a:gd name="T17" fmla="*/ 92 h 92"/>
                <a:gd name="T18" fmla="*/ 68 w 72"/>
                <a:gd name="T19" fmla="*/ 92 h 92"/>
                <a:gd name="T20" fmla="*/ 69 w 72"/>
                <a:gd name="T21" fmla="*/ 90 h 92"/>
                <a:gd name="T22" fmla="*/ 72 w 72"/>
                <a:gd name="T23" fmla="*/ 87 h 92"/>
                <a:gd name="T24" fmla="*/ 72 w 72"/>
                <a:gd name="T25" fmla="*/ 85 h 92"/>
                <a:gd name="T26" fmla="*/ 71 w 72"/>
                <a:gd name="T27" fmla="*/ 82 h 92"/>
                <a:gd name="T28" fmla="*/ 71 w 72"/>
                <a:gd name="T29" fmla="*/ 82 h 92"/>
                <a:gd name="T30" fmla="*/ 58 w 72"/>
                <a:gd name="T31" fmla="*/ 60 h 92"/>
                <a:gd name="T32" fmla="*/ 44 w 72"/>
                <a:gd name="T33" fmla="*/ 41 h 92"/>
                <a:gd name="T34" fmla="*/ 13 w 72"/>
                <a:gd name="T35" fmla="*/ 3 h 92"/>
                <a:gd name="T36" fmla="*/ 13 w 72"/>
                <a:gd name="T37" fmla="*/ 3 h 92"/>
                <a:gd name="T38" fmla="*/ 11 w 72"/>
                <a:gd name="T39" fmla="*/ 0 h 92"/>
                <a:gd name="T40" fmla="*/ 8 w 72"/>
                <a:gd name="T41" fmla="*/ 0 h 92"/>
                <a:gd name="T42" fmla="*/ 5 w 72"/>
                <a:gd name="T43" fmla="*/ 0 h 92"/>
                <a:gd name="T44" fmla="*/ 3 w 72"/>
                <a:gd name="T45" fmla="*/ 3 h 92"/>
                <a:gd name="T46" fmla="*/ 2 w 72"/>
                <a:gd name="T47" fmla="*/ 5 h 92"/>
                <a:gd name="T48" fmla="*/ 0 w 72"/>
                <a:gd name="T49" fmla="*/ 8 h 92"/>
                <a:gd name="T50" fmla="*/ 0 w 72"/>
                <a:gd name="T51" fmla="*/ 10 h 92"/>
                <a:gd name="T52" fmla="*/ 2 w 72"/>
                <a:gd name="T53" fmla="*/ 13 h 92"/>
                <a:gd name="T54" fmla="*/ 2 w 72"/>
                <a:gd name="T55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92">
                  <a:moveTo>
                    <a:pt x="2" y="13"/>
                  </a:moveTo>
                  <a:lnTo>
                    <a:pt x="2" y="13"/>
                  </a:lnTo>
                  <a:lnTo>
                    <a:pt x="31" y="50"/>
                  </a:lnTo>
                  <a:lnTo>
                    <a:pt x="45" y="69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9" y="92"/>
                  </a:lnTo>
                  <a:lnTo>
                    <a:pt x="62" y="92"/>
                  </a:lnTo>
                  <a:lnTo>
                    <a:pt x="66" y="92"/>
                  </a:lnTo>
                  <a:lnTo>
                    <a:pt x="68" y="92"/>
                  </a:lnTo>
                  <a:lnTo>
                    <a:pt x="69" y="90"/>
                  </a:lnTo>
                  <a:lnTo>
                    <a:pt x="72" y="87"/>
                  </a:lnTo>
                  <a:lnTo>
                    <a:pt x="72" y="85"/>
                  </a:lnTo>
                  <a:lnTo>
                    <a:pt x="71" y="82"/>
                  </a:lnTo>
                  <a:lnTo>
                    <a:pt x="71" y="82"/>
                  </a:lnTo>
                  <a:lnTo>
                    <a:pt x="58" y="60"/>
                  </a:lnTo>
                  <a:lnTo>
                    <a:pt x="44" y="4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6" name="Freeform 294">
              <a:extLst>
                <a:ext uri="{FF2B5EF4-FFF2-40B4-BE49-F238E27FC236}">
                  <a16:creationId xmlns:a16="http://schemas.microsoft.com/office/drawing/2014/main" id="{98F4ED71-3905-72D5-1590-A6CE966DF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3072"/>
              <a:ext cx="35" cy="43"/>
            </a:xfrm>
            <a:custGeom>
              <a:avLst/>
              <a:gdLst>
                <a:gd name="T0" fmla="*/ 3 w 69"/>
                <a:gd name="T1" fmla="*/ 13 h 86"/>
                <a:gd name="T2" fmla="*/ 3 w 69"/>
                <a:gd name="T3" fmla="*/ 13 h 86"/>
                <a:gd name="T4" fmla="*/ 18 w 69"/>
                <a:gd name="T5" fmla="*/ 29 h 86"/>
                <a:gd name="T6" fmla="*/ 32 w 69"/>
                <a:gd name="T7" fmla="*/ 45 h 86"/>
                <a:gd name="T8" fmla="*/ 44 w 69"/>
                <a:gd name="T9" fmla="*/ 63 h 86"/>
                <a:gd name="T10" fmla="*/ 55 w 69"/>
                <a:gd name="T11" fmla="*/ 84 h 86"/>
                <a:gd name="T12" fmla="*/ 55 w 69"/>
                <a:gd name="T13" fmla="*/ 84 h 86"/>
                <a:gd name="T14" fmla="*/ 57 w 69"/>
                <a:gd name="T15" fmla="*/ 86 h 86"/>
                <a:gd name="T16" fmla="*/ 59 w 69"/>
                <a:gd name="T17" fmla="*/ 86 h 86"/>
                <a:gd name="T18" fmla="*/ 63 w 69"/>
                <a:gd name="T19" fmla="*/ 86 h 86"/>
                <a:gd name="T20" fmla="*/ 66 w 69"/>
                <a:gd name="T21" fmla="*/ 86 h 86"/>
                <a:gd name="T22" fmla="*/ 67 w 69"/>
                <a:gd name="T23" fmla="*/ 84 h 86"/>
                <a:gd name="T24" fmla="*/ 69 w 69"/>
                <a:gd name="T25" fmla="*/ 81 h 86"/>
                <a:gd name="T26" fmla="*/ 69 w 69"/>
                <a:gd name="T27" fmla="*/ 79 h 86"/>
                <a:gd name="T28" fmla="*/ 68 w 69"/>
                <a:gd name="T29" fmla="*/ 75 h 86"/>
                <a:gd name="T30" fmla="*/ 68 w 69"/>
                <a:gd name="T31" fmla="*/ 75 h 86"/>
                <a:gd name="T32" fmla="*/ 57 w 69"/>
                <a:gd name="T33" fmla="*/ 56 h 86"/>
                <a:gd name="T34" fmla="*/ 44 w 69"/>
                <a:gd name="T35" fmla="*/ 36 h 86"/>
                <a:gd name="T36" fmla="*/ 30 w 69"/>
                <a:gd name="T37" fmla="*/ 18 h 86"/>
                <a:gd name="T38" fmla="*/ 14 w 69"/>
                <a:gd name="T39" fmla="*/ 2 h 86"/>
                <a:gd name="T40" fmla="*/ 14 w 69"/>
                <a:gd name="T41" fmla="*/ 2 h 86"/>
                <a:gd name="T42" fmla="*/ 11 w 69"/>
                <a:gd name="T43" fmla="*/ 0 h 86"/>
                <a:gd name="T44" fmla="*/ 8 w 69"/>
                <a:gd name="T45" fmla="*/ 0 h 86"/>
                <a:gd name="T46" fmla="*/ 5 w 69"/>
                <a:gd name="T47" fmla="*/ 0 h 86"/>
                <a:gd name="T48" fmla="*/ 3 w 69"/>
                <a:gd name="T49" fmla="*/ 3 h 86"/>
                <a:gd name="T50" fmla="*/ 2 w 69"/>
                <a:gd name="T51" fmla="*/ 6 h 86"/>
                <a:gd name="T52" fmla="*/ 0 w 69"/>
                <a:gd name="T53" fmla="*/ 8 h 86"/>
                <a:gd name="T54" fmla="*/ 2 w 69"/>
                <a:gd name="T55" fmla="*/ 11 h 86"/>
                <a:gd name="T56" fmla="*/ 3 w 69"/>
                <a:gd name="T57" fmla="*/ 13 h 86"/>
                <a:gd name="T58" fmla="*/ 3 w 69"/>
                <a:gd name="T59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86">
                  <a:moveTo>
                    <a:pt x="3" y="13"/>
                  </a:moveTo>
                  <a:lnTo>
                    <a:pt x="3" y="13"/>
                  </a:lnTo>
                  <a:lnTo>
                    <a:pt x="18" y="29"/>
                  </a:lnTo>
                  <a:lnTo>
                    <a:pt x="32" y="45"/>
                  </a:lnTo>
                  <a:lnTo>
                    <a:pt x="44" y="63"/>
                  </a:lnTo>
                  <a:lnTo>
                    <a:pt x="55" y="84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9" y="86"/>
                  </a:lnTo>
                  <a:lnTo>
                    <a:pt x="63" y="86"/>
                  </a:lnTo>
                  <a:lnTo>
                    <a:pt x="66" y="86"/>
                  </a:lnTo>
                  <a:lnTo>
                    <a:pt x="67" y="84"/>
                  </a:lnTo>
                  <a:lnTo>
                    <a:pt x="69" y="81"/>
                  </a:lnTo>
                  <a:lnTo>
                    <a:pt x="69" y="79"/>
                  </a:lnTo>
                  <a:lnTo>
                    <a:pt x="68" y="75"/>
                  </a:lnTo>
                  <a:lnTo>
                    <a:pt x="68" y="75"/>
                  </a:lnTo>
                  <a:lnTo>
                    <a:pt x="57" y="56"/>
                  </a:lnTo>
                  <a:lnTo>
                    <a:pt x="44" y="36"/>
                  </a:lnTo>
                  <a:lnTo>
                    <a:pt x="30" y="1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7" name="Freeform 295">
              <a:extLst>
                <a:ext uri="{FF2B5EF4-FFF2-40B4-BE49-F238E27FC236}">
                  <a16:creationId xmlns:a16="http://schemas.microsoft.com/office/drawing/2014/main" id="{044AD452-3634-2008-7E71-223FB8FD5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2901"/>
              <a:ext cx="303" cy="304"/>
            </a:xfrm>
            <a:custGeom>
              <a:avLst/>
              <a:gdLst>
                <a:gd name="T0" fmla="*/ 309 w 604"/>
                <a:gd name="T1" fmla="*/ 32 h 609"/>
                <a:gd name="T2" fmla="*/ 270 w 604"/>
                <a:gd name="T3" fmla="*/ 107 h 609"/>
                <a:gd name="T4" fmla="*/ 218 w 604"/>
                <a:gd name="T5" fmla="*/ 172 h 609"/>
                <a:gd name="T6" fmla="*/ 153 w 604"/>
                <a:gd name="T7" fmla="*/ 228 h 609"/>
                <a:gd name="T8" fmla="*/ 82 w 604"/>
                <a:gd name="T9" fmla="*/ 273 h 609"/>
                <a:gd name="T10" fmla="*/ 5 w 604"/>
                <a:gd name="T11" fmla="*/ 308 h 609"/>
                <a:gd name="T12" fmla="*/ 1 w 604"/>
                <a:gd name="T13" fmla="*/ 312 h 609"/>
                <a:gd name="T14" fmla="*/ 0 w 604"/>
                <a:gd name="T15" fmla="*/ 317 h 609"/>
                <a:gd name="T16" fmla="*/ 18 w 604"/>
                <a:gd name="T17" fmla="*/ 349 h 609"/>
                <a:gd name="T18" fmla="*/ 56 w 604"/>
                <a:gd name="T19" fmla="*/ 396 h 609"/>
                <a:gd name="T20" fmla="*/ 147 w 604"/>
                <a:gd name="T21" fmla="*/ 499 h 609"/>
                <a:gd name="T22" fmla="*/ 182 w 604"/>
                <a:gd name="T23" fmla="*/ 538 h 609"/>
                <a:gd name="T24" fmla="*/ 219 w 604"/>
                <a:gd name="T25" fmla="*/ 576 h 609"/>
                <a:gd name="T26" fmla="*/ 243 w 604"/>
                <a:gd name="T27" fmla="*/ 587 h 609"/>
                <a:gd name="T28" fmla="*/ 300 w 604"/>
                <a:gd name="T29" fmla="*/ 596 h 609"/>
                <a:gd name="T30" fmla="*/ 350 w 604"/>
                <a:gd name="T31" fmla="*/ 599 h 609"/>
                <a:gd name="T32" fmla="*/ 425 w 604"/>
                <a:gd name="T33" fmla="*/ 608 h 609"/>
                <a:gd name="T34" fmla="*/ 487 w 604"/>
                <a:gd name="T35" fmla="*/ 605 h 609"/>
                <a:gd name="T36" fmla="*/ 521 w 604"/>
                <a:gd name="T37" fmla="*/ 593 h 609"/>
                <a:gd name="T38" fmla="*/ 539 w 604"/>
                <a:gd name="T39" fmla="*/ 578 h 609"/>
                <a:gd name="T40" fmla="*/ 557 w 604"/>
                <a:gd name="T41" fmla="*/ 545 h 609"/>
                <a:gd name="T42" fmla="*/ 570 w 604"/>
                <a:gd name="T43" fmla="*/ 510 h 609"/>
                <a:gd name="T44" fmla="*/ 596 w 604"/>
                <a:gd name="T45" fmla="*/ 414 h 609"/>
                <a:gd name="T46" fmla="*/ 604 w 604"/>
                <a:gd name="T47" fmla="*/ 380 h 609"/>
                <a:gd name="T48" fmla="*/ 598 w 604"/>
                <a:gd name="T49" fmla="*/ 373 h 609"/>
                <a:gd name="T50" fmla="*/ 590 w 604"/>
                <a:gd name="T51" fmla="*/ 376 h 609"/>
                <a:gd name="T52" fmla="*/ 575 w 604"/>
                <a:gd name="T53" fmla="*/ 430 h 609"/>
                <a:gd name="T54" fmla="*/ 556 w 604"/>
                <a:gd name="T55" fmla="*/ 506 h 609"/>
                <a:gd name="T56" fmla="*/ 539 w 604"/>
                <a:gd name="T57" fmla="*/ 549 h 609"/>
                <a:gd name="T58" fmla="*/ 512 w 604"/>
                <a:gd name="T59" fmla="*/ 579 h 609"/>
                <a:gd name="T60" fmla="*/ 494 w 604"/>
                <a:gd name="T61" fmla="*/ 588 h 609"/>
                <a:gd name="T62" fmla="*/ 451 w 604"/>
                <a:gd name="T63" fmla="*/ 592 h 609"/>
                <a:gd name="T64" fmla="*/ 384 w 604"/>
                <a:gd name="T65" fmla="*/ 586 h 609"/>
                <a:gd name="T66" fmla="*/ 309 w 604"/>
                <a:gd name="T67" fmla="*/ 581 h 609"/>
                <a:gd name="T68" fmla="*/ 252 w 604"/>
                <a:gd name="T69" fmla="*/ 573 h 609"/>
                <a:gd name="T70" fmla="*/ 227 w 604"/>
                <a:gd name="T71" fmla="*/ 561 h 609"/>
                <a:gd name="T72" fmla="*/ 198 w 604"/>
                <a:gd name="T73" fmla="*/ 537 h 609"/>
                <a:gd name="T74" fmla="*/ 157 w 604"/>
                <a:gd name="T75" fmla="*/ 487 h 609"/>
                <a:gd name="T76" fmla="*/ 83 w 604"/>
                <a:gd name="T77" fmla="*/ 404 h 609"/>
                <a:gd name="T78" fmla="*/ 46 w 604"/>
                <a:gd name="T79" fmla="*/ 360 h 609"/>
                <a:gd name="T80" fmla="*/ 20 w 604"/>
                <a:gd name="T81" fmla="*/ 326 h 609"/>
                <a:gd name="T82" fmla="*/ 10 w 604"/>
                <a:gd name="T83" fmla="*/ 322 h 609"/>
                <a:gd name="T84" fmla="*/ 63 w 604"/>
                <a:gd name="T85" fmla="*/ 300 h 609"/>
                <a:gd name="T86" fmla="*/ 139 w 604"/>
                <a:gd name="T87" fmla="*/ 258 h 609"/>
                <a:gd name="T88" fmla="*/ 207 w 604"/>
                <a:gd name="T89" fmla="*/ 203 h 609"/>
                <a:gd name="T90" fmla="*/ 266 w 604"/>
                <a:gd name="T91" fmla="*/ 139 h 609"/>
                <a:gd name="T92" fmla="*/ 311 w 604"/>
                <a:gd name="T93" fmla="*/ 64 h 609"/>
                <a:gd name="T94" fmla="*/ 333 w 604"/>
                <a:gd name="T95" fmla="*/ 9 h 609"/>
                <a:gd name="T96" fmla="*/ 330 w 604"/>
                <a:gd name="T97" fmla="*/ 2 h 609"/>
                <a:gd name="T98" fmla="*/ 321 w 604"/>
                <a:gd name="T99" fmla="*/ 0 h 609"/>
                <a:gd name="T100" fmla="*/ 317 w 604"/>
                <a:gd name="T101" fmla="*/ 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4" h="609">
                  <a:moveTo>
                    <a:pt x="317" y="6"/>
                  </a:moveTo>
                  <a:lnTo>
                    <a:pt x="317" y="6"/>
                  </a:lnTo>
                  <a:lnTo>
                    <a:pt x="309" y="32"/>
                  </a:lnTo>
                  <a:lnTo>
                    <a:pt x="297" y="58"/>
                  </a:lnTo>
                  <a:lnTo>
                    <a:pt x="284" y="82"/>
                  </a:lnTo>
                  <a:lnTo>
                    <a:pt x="270" y="107"/>
                  </a:lnTo>
                  <a:lnTo>
                    <a:pt x="253" y="130"/>
                  </a:lnTo>
                  <a:lnTo>
                    <a:pt x="235" y="152"/>
                  </a:lnTo>
                  <a:lnTo>
                    <a:pt x="218" y="172"/>
                  </a:lnTo>
                  <a:lnTo>
                    <a:pt x="197" y="193"/>
                  </a:lnTo>
                  <a:lnTo>
                    <a:pt x="175" y="210"/>
                  </a:lnTo>
                  <a:lnTo>
                    <a:pt x="153" y="228"/>
                  </a:lnTo>
                  <a:lnTo>
                    <a:pt x="130" y="245"/>
                  </a:lnTo>
                  <a:lnTo>
                    <a:pt x="107" y="260"/>
                  </a:lnTo>
                  <a:lnTo>
                    <a:pt x="82" y="273"/>
                  </a:lnTo>
                  <a:lnTo>
                    <a:pt x="57" y="286"/>
                  </a:lnTo>
                  <a:lnTo>
                    <a:pt x="32" y="298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2" y="309"/>
                  </a:lnTo>
                  <a:lnTo>
                    <a:pt x="1" y="312"/>
                  </a:lnTo>
                  <a:lnTo>
                    <a:pt x="0" y="314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5" y="328"/>
                  </a:lnTo>
                  <a:lnTo>
                    <a:pt x="11" y="339"/>
                  </a:lnTo>
                  <a:lnTo>
                    <a:pt x="18" y="349"/>
                  </a:lnTo>
                  <a:lnTo>
                    <a:pt x="24" y="359"/>
                  </a:lnTo>
                  <a:lnTo>
                    <a:pt x="41" y="378"/>
                  </a:lnTo>
                  <a:lnTo>
                    <a:pt x="56" y="396"/>
                  </a:lnTo>
                  <a:lnTo>
                    <a:pt x="56" y="396"/>
                  </a:lnTo>
                  <a:lnTo>
                    <a:pt x="101" y="447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4" y="518"/>
                  </a:lnTo>
                  <a:lnTo>
                    <a:pt x="182" y="538"/>
                  </a:lnTo>
                  <a:lnTo>
                    <a:pt x="200" y="558"/>
                  </a:lnTo>
                  <a:lnTo>
                    <a:pt x="209" y="567"/>
                  </a:lnTo>
                  <a:lnTo>
                    <a:pt x="219" y="576"/>
                  </a:lnTo>
                  <a:lnTo>
                    <a:pt x="219" y="576"/>
                  </a:lnTo>
                  <a:lnTo>
                    <a:pt x="230" y="582"/>
                  </a:lnTo>
                  <a:lnTo>
                    <a:pt x="243" y="587"/>
                  </a:lnTo>
                  <a:lnTo>
                    <a:pt x="257" y="591"/>
                  </a:lnTo>
                  <a:lnTo>
                    <a:pt x="271" y="593"/>
                  </a:lnTo>
                  <a:lnTo>
                    <a:pt x="300" y="596"/>
                  </a:lnTo>
                  <a:lnTo>
                    <a:pt x="326" y="597"/>
                  </a:lnTo>
                  <a:lnTo>
                    <a:pt x="326" y="597"/>
                  </a:lnTo>
                  <a:lnTo>
                    <a:pt x="350" y="599"/>
                  </a:lnTo>
                  <a:lnTo>
                    <a:pt x="374" y="602"/>
                  </a:lnTo>
                  <a:lnTo>
                    <a:pt x="399" y="605"/>
                  </a:lnTo>
                  <a:lnTo>
                    <a:pt x="425" y="608"/>
                  </a:lnTo>
                  <a:lnTo>
                    <a:pt x="451" y="609"/>
                  </a:lnTo>
                  <a:lnTo>
                    <a:pt x="475" y="606"/>
                  </a:lnTo>
                  <a:lnTo>
                    <a:pt x="487" y="605"/>
                  </a:lnTo>
                  <a:lnTo>
                    <a:pt x="498" y="602"/>
                  </a:lnTo>
                  <a:lnTo>
                    <a:pt x="510" y="599"/>
                  </a:lnTo>
                  <a:lnTo>
                    <a:pt x="521" y="593"/>
                  </a:lnTo>
                  <a:lnTo>
                    <a:pt x="521" y="593"/>
                  </a:lnTo>
                  <a:lnTo>
                    <a:pt x="530" y="587"/>
                  </a:lnTo>
                  <a:lnTo>
                    <a:pt x="539" y="578"/>
                  </a:lnTo>
                  <a:lnTo>
                    <a:pt x="547" y="568"/>
                  </a:lnTo>
                  <a:lnTo>
                    <a:pt x="552" y="556"/>
                  </a:lnTo>
                  <a:lnTo>
                    <a:pt x="557" y="545"/>
                  </a:lnTo>
                  <a:lnTo>
                    <a:pt x="562" y="533"/>
                  </a:lnTo>
                  <a:lnTo>
                    <a:pt x="570" y="510"/>
                  </a:lnTo>
                  <a:lnTo>
                    <a:pt x="570" y="510"/>
                  </a:lnTo>
                  <a:lnTo>
                    <a:pt x="579" y="478"/>
                  </a:lnTo>
                  <a:lnTo>
                    <a:pt x="588" y="446"/>
                  </a:lnTo>
                  <a:lnTo>
                    <a:pt x="596" y="414"/>
                  </a:lnTo>
                  <a:lnTo>
                    <a:pt x="604" y="382"/>
                  </a:lnTo>
                  <a:lnTo>
                    <a:pt x="604" y="382"/>
                  </a:lnTo>
                  <a:lnTo>
                    <a:pt x="604" y="380"/>
                  </a:lnTo>
                  <a:lnTo>
                    <a:pt x="603" y="377"/>
                  </a:lnTo>
                  <a:lnTo>
                    <a:pt x="602" y="374"/>
                  </a:lnTo>
                  <a:lnTo>
                    <a:pt x="598" y="373"/>
                  </a:lnTo>
                  <a:lnTo>
                    <a:pt x="596" y="373"/>
                  </a:lnTo>
                  <a:lnTo>
                    <a:pt x="593" y="373"/>
                  </a:lnTo>
                  <a:lnTo>
                    <a:pt x="590" y="376"/>
                  </a:lnTo>
                  <a:lnTo>
                    <a:pt x="589" y="378"/>
                  </a:lnTo>
                  <a:lnTo>
                    <a:pt x="589" y="378"/>
                  </a:lnTo>
                  <a:lnTo>
                    <a:pt x="575" y="430"/>
                  </a:lnTo>
                  <a:lnTo>
                    <a:pt x="562" y="479"/>
                  </a:lnTo>
                  <a:lnTo>
                    <a:pt x="562" y="479"/>
                  </a:lnTo>
                  <a:lnTo>
                    <a:pt x="556" y="506"/>
                  </a:lnTo>
                  <a:lnTo>
                    <a:pt x="551" y="520"/>
                  </a:lnTo>
                  <a:lnTo>
                    <a:pt x="546" y="535"/>
                  </a:lnTo>
                  <a:lnTo>
                    <a:pt x="539" y="549"/>
                  </a:lnTo>
                  <a:lnTo>
                    <a:pt x="533" y="560"/>
                  </a:lnTo>
                  <a:lnTo>
                    <a:pt x="524" y="572"/>
                  </a:lnTo>
                  <a:lnTo>
                    <a:pt x="512" y="579"/>
                  </a:lnTo>
                  <a:lnTo>
                    <a:pt x="512" y="579"/>
                  </a:lnTo>
                  <a:lnTo>
                    <a:pt x="503" y="585"/>
                  </a:lnTo>
                  <a:lnTo>
                    <a:pt x="494" y="588"/>
                  </a:lnTo>
                  <a:lnTo>
                    <a:pt x="484" y="591"/>
                  </a:lnTo>
                  <a:lnTo>
                    <a:pt x="473" y="591"/>
                  </a:lnTo>
                  <a:lnTo>
                    <a:pt x="451" y="592"/>
                  </a:lnTo>
                  <a:lnTo>
                    <a:pt x="430" y="591"/>
                  </a:lnTo>
                  <a:lnTo>
                    <a:pt x="430" y="591"/>
                  </a:lnTo>
                  <a:lnTo>
                    <a:pt x="384" y="586"/>
                  </a:lnTo>
                  <a:lnTo>
                    <a:pt x="337" y="582"/>
                  </a:lnTo>
                  <a:lnTo>
                    <a:pt x="337" y="582"/>
                  </a:lnTo>
                  <a:lnTo>
                    <a:pt x="309" y="581"/>
                  </a:lnTo>
                  <a:lnTo>
                    <a:pt x="280" y="578"/>
                  </a:lnTo>
                  <a:lnTo>
                    <a:pt x="266" y="577"/>
                  </a:lnTo>
                  <a:lnTo>
                    <a:pt x="252" y="573"/>
                  </a:lnTo>
                  <a:lnTo>
                    <a:pt x="239" y="568"/>
                  </a:lnTo>
                  <a:lnTo>
                    <a:pt x="227" y="561"/>
                  </a:lnTo>
                  <a:lnTo>
                    <a:pt x="227" y="561"/>
                  </a:lnTo>
                  <a:lnTo>
                    <a:pt x="216" y="555"/>
                  </a:lnTo>
                  <a:lnTo>
                    <a:pt x="207" y="546"/>
                  </a:lnTo>
                  <a:lnTo>
                    <a:pt x="198" y="537"/>
                  </a:lnTo>
                  <a:lnTo>
                    <a:pt x="189" y="527"/>
                  </a:lnTo>
                  <a:lnTo>
                    <a:pt x="174" y="506"/>
                  </a:lnTo>
                  <a:lnTo>
                    <a:pt x="157" y="487"/>
                  </a:lnTo>
                  <a:lnTo>
                    <a:pt x="157" y="487"/>
                  </a:lnTo>
                  <a:lnTo>
                    <a:pt x="120" y="446"/>
                  </a:lnTo>
                  <a:lnTo>
                    <a:pt x="83" y="404"/>
                  </a:lnTo>
                  <a:lnTo>
                    <a:pt x="83" y="404"/>
                  </a:lnTo>
                  <a:lnTo>
                    <a:pt x="64" y="382"/>
                  </a:lnTo>
                  <a:lnTo>
                    <a:pt x="46" y="360"/>
                  </a:lnTo>
                  <a:lnTo>
                    <a:pt x="37" y="350"/>
                  </a:lnTo>
                  <a:lnTo>
                    <a:pt x="28" y="339"/>
                  </a:lnTo>
                  <a:lnTo>
                    <a:pt x="20" y="326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10" y="322"/>
                  </a:lnTo>
                  <a:lnTo>
                    <a:pt x="10" y="322"/>
                  </a:lnTo>
                  <a:lnTo>
                    <a:pt x="37" y="312"/>
                  </a:lnTo>
                  <a:lnTo>
                    <a:pt x="63" y="300"/>
                  </a:lnTo>
                  <a:lnTo>
                    <a:pt x="89" y="287"/>
                  </a:lnTo>
                  <a:lnTo>
                    <a:pt x="115" y="273"/>
                  </a:lnTo>
                  <a:lnTo>
                    <a:pt x="139" y="258"/>
                  </a:lnTo>
                  <a:lnTo>
                    <a:pt x="162" y="240"/>
                  </a:lnTo>
                  <a:lnTo>
                    <a:pt x="186" y="222"/>
                  </a:lnTo>
                  <a:lnTo>
                    <a:pt x="207" y="203"/>
                  </a:lnTo>
                  <a:lnTo>
                    <a:pt x="229" y="182"/>
                  </a:lnTo>
                  <a:lnTo>
                    <a:pt x="248" y="161"/>
                  </a:lnTo>
                  <a:lnTo>
                    <a:pt x="266" y="139"/>
                  </a:lnTo>
                  <a:lnTo>
                    <a:pt x="283" y="114"/>
                  </a:lnTo>
                  <a:lnTo>
                    <a:pt x="298" y="90"/>
                  </a:lnTo>
                  <a:lnTo>
                    <a:pt x="311" y="64"/>
                  </a:lnTo>
                  <a:lnTo>
                    <a:pt x="323" y="38"/>
                  </a:lnTo>
                  <a:lnTo>
                    <a:pt x="333" y="9"/>
                  </a:lnTo>
                  <a:lnTo>
                    <a:pt x="333" y="9"/>
                  </a:lnTo>
                  <a:lnTo>
                    <a:pt x="333" y="7"/>
                  </a:lnTo>
                  <a:lnTo>
                    <a:pt x="332" y="4"/>
                  </a:lnTo>
                  <a:lnTo>
                    <a:pt x="330" y="2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321" y="0"/>
                  </a:lnTo>
                  <a:lnTo>
                    <a:pt x="319" y="3"/>
                  </a:lnTo>
                  <a:lnTo>
                    <a:pt x="317" y="6"/>
                  </a:lnTo>
                  <a:lnTo>
                    <a:pt x="31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8" name="Freeform 296">
              <a:extLst>
                <a:ext uri="{FF2B5EF4-FFF2-40B4-BE49-F238E27FC236}">
                  <a16:creationId xmlns:a16="http://schemas.microsoft.com/office/drawing/2014/main" id="{EE8DAD0E-F43C-D6B1-6AAC-6209713D7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996"/>
              <a:ext cx="256" cy="440"/>
            </a:xfrm>
            <a:custGeom>
              <a:avLst/>
              <a:gdLst>
                <a:gd name="T0" fmla="*/ 2 w 513"/>
                <a:gd name="T1" fmla="*/ 45 h 880"/>
                <a:gd name="T2" fmla="*/ 8 w 513"/>
                <a:gd name="T3" fmla="*/ 159 h 880"/>
                <a:gd name="T4" fmla="*/ 28 w 513"/>
                <a:gd name="T5" fmla="*/ 271 h 880"/>
                <a:gd name="T6" fmla="*/ 53 w 513"/>
                <a:gd name="T7" fmla="*/ 346 h 880"/>
                <a:gd name="T8" fmla="*/ 107 w 513"/>
                <a:gd name="T9" fmla="*/ 453 h 880"/>
                <a:gd name="T10" fmla="*/ 153 w 513"/>
                <a:gd name="T11" fmla="*/ 522 h 880"/>
                <a:gd name="T12" fmla="*/ 198 w 513"/>
                <a:gd name="T13" fmla="*/ 593 h 880"/>
                <a:gd name="T14" fmla="*/ 224 w 513"/>
                <a:gd name="T15" fmla="*/ 658 h 880"/>
                <a:gd name="T16" fmla="*/ 230 w 513"/>
                <a:gd name="T17" fmla="*/ 703 h 880"/>
                <a:gd name="T18" fmla="*/ 228 w 513"/>
                <a:gd name="T19" fmla="*/ 770 h 880"/>
                <a:gd name="T20" fmla="*/ 236 w 513"/>
                <a:gd name="T21" fmla="*/ 826 h 880"/>
                <a:gd name="T22" fmla="*/ 253 w 513"/>
                <a:gd name="T23" fmla="*/ 857 h 880"/>
                <a:gd name="T24" fmla="*/ 269 w 513"/>
                <a:gd name="T25" fmla="*/ 869 h 880"/>
                <a:gd name="T26" fmla="*/ 294 w 513"/>
                <a:gd name="T27" fmla="*/ 875 h 880"/>
                <a:gd name="T28" fmla="*/ 335 w 513"/>
                <a:gd name="T29" fmla="*/ 869 h 880"/>
                <a:gd name="T30" fmla="*/ 371 w 513"/>
                <a:gd name="T31" fmla="*/ 858 h 880"/>
                <a:gd name="T32" fmla="*/ 397 w 513"/>
                <a:gd name="T33" fmla="*/ 853 h 880"/>
                <a:gd name="T34" fmla="*/ 438 w 513"/>
                <a:gd name="T35" fmla="*/ 863 h 880"/>
                <a:gd name="T36" fmla="*/ 487 w 513"/>
                <a:gd name="T37" fmla="*/ 878 h 880"/>
                <a:gd name="T38" fmla="*/ 505 w 513"/>
                <a:gd name="T39" fmla="*/ 880 h 880"/>
                <a:gd name="T40" fmla="*/ 513 w 513"/>
                <a:gd name="T41" fmla="*/ 876 h 880"/>
                <a:gd name="T42" fmla="*/ 510 w 513"/>
                <a:gd name="T43" fmla="*/ 867 h 880"/>
                <a:gd name="T44" fmla="*/ 505 w 513"/>
                <a:gd name="T45" fmla="*/ 864 h 880"/>
                <a:gd name="T46" fmla="*/ 474 w 513"/>
                <a:gd name="T47" fmla="*/ 861 h 880"/>
                <a:gd name="T48" fmla="*/ 432 w 513"/>
                <a:gd name="T49" fmla="*/ 844 h 880"/>
                <a:gd name="T50" fmla="*/ 395 w 513"/>
                <a:gd name="T51" fmla="*/ 836 h 880"/>
                <a:gd name="T52" fmla="*/ 373 w 513"/>
                <a:gd name="T53" fmla="*/ 840 h 880"/>
                <a:gd name="T54" fmla="*/ 322 w 513"/>
                <a:gd name="T55" fmla="*/ 855 h 880"/>
                <a:gd name="T56" fmla="*/ 281 w 513"/>
                <a:gd name="T57" fmla="*/ 857 h 880"/>
                <a:gd name="T58" fmla="*/ 265 w 513"/>
                <a:gd name="T59" fmla="*/ 849 h 880"/>
                <a:gd name="T60" fmla="*/ 250 w 513"/>
                <a:gd name="T61" fmla="*/ 827 h 880"/>
                <a:gd name="T62" fmla="*/ 244 w 513"/>
                <a:gd name="T63" fmla="*/ 796 h 880"/>
                <a:gd name="T64" fmla="*/ 245 w 513"/>
                <a:gd name="T65" fmla="*/ 717 h 880"/>
                <a:gd name="T66" fmla="*/ 242 w 513"/>
                <a:gd name="T67" fmla="*/ 679 h 880"/>
                <a:gd name="T68" fmla="*/ 230 w 513"/>
                <a:gd name="T69" fmla="*/ 627 h 880"/>
                <a:gd name="T70" fmla="*/ 207 w 513"/>
                <a:gd name="T71" fmla="*/ 577 h 880"/>
                <a:gd name="T72" fmla="*/ 166 w 513"/>
                <a:gd name="T73" fmla="*/ 515 h 880"/>
                <a:gd name="T74" fmla="*/ 125 w 513"/>
                <a:gd name="T75" fmla="*/ 453 h 880"/>
                <a:gd name="T76" fmla="*/ 68 w 513"/>
                <a:gd name="T77" fmla="*/ 342 h 880"/>
                <a:gd name="T78" fmla="*/ 43 w 513"/>
                <a:gd name="T79" fmla="*/ 267 h 880"/>
                <a:gd name="T80" fmla="*/ 23 w 513"/>
                <a:gd name="T81" fmla="*/ 157 h 880"/>
                <a:gd name="T82" fmla="*/ 17 w 513"/>
                <a:gd name="T83" fmla="*/ 45 h 880"/>
                <a:gd name="T84" fmla="*/ 16 w 513"/>
                <a:gd name="T85" fmla="*/ 4 h 880"/>
                <a:gd name="T86" fmla="*/ 8 w 513"/>
                <a:gd name="T87" fmla="*/ 0 h 880"/>
                <a:gd name="T88" fmla="*/ 2 w 513"/>
                <a:gd name="T89" fmla="*/ 4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3" h="880">
                  <a:moveTo>
                    <a:pt x="0" y="7"/>
                  </a:moveTo>
                  <a:lnTo>
                    <a:pt x="0" y="7"/>
                  </a:lnTo>
                  <a:lnTo>
                    <a:pt x="2" y="45"/>
                  </a:lnTo>
                  <a:lnTo>
                    <a:pt x="3" y="83"/>
                  </a:lnTo>
                  <a:lnTo>
                    <a:pt x="4" y="121"/>
                  </a:lnTo>
                  <a:lnTo>
                    <a:pt x="8" y="159"/>
                  </a:lnTo>
                  <a:lnTo>
                    <a:pt x="13" y="197"/>
                  </a:lnTo>
                  <a:lnTo>
                    <a:pt x="19" y="234"/>
                  </a:lnTo>
                  <a:lnTo>
                    <a:pt x="28" y="271"/>
                  </a:lnTo>
                  <a:lnTo>
                    <a:pt x="39" y="307"/>
                  </a:lnTo>
                  <a:lnTo>
                    <a:pt x="39" y="307"/>
                  </a:lnTo>
                  <a:lnTo>
                    <a:pt x="53" y="346"/>
                  </a:lnTo>
                  <a:lnTo>
                    <a:pt x="68" y="383"/>
                  </a:lnTo>
                  <a:lnTo>
                    <a:pt x="86" y="419"/>
                  </a:lnTo>
                  <a:lnTo>
                    <a:pt x="107" y="453"/>
                  </a:lnTo>
                  <a:lnTo>
                    <a:pt x="107" y="453"/>
                  </a:lnTo>
                  <a:lnTo>
                    <a:pt x="128" y="488"/>
                  </a:lnTo>
                  <a:lnTo>
                    <a:pt x="153" y="522"/>
                  </a:lnTo>
                  <a:lnTo>
                    <a:pt x="176" y="557"/>
                  </a:lnTo>
                  <a:lnTo>
                    <a:pt x="198" y="593"/>
                  </a:lnTo>
                  <a:lnTo>
                    <a:pt x="198" y="593"/>
                  </a:lnTo>
                  <a:lnTo>
                    <a:pt x="208" y="613"/>
                  </a:lnTo>
                  <a:lnTo>
                    <a:pt x="217" y="635"/>
                  </a:lnTo>
                  <a:lnTo>
                    <a:pt x="224" y="658"/>
                  </a:lnTo>
                  <a:lnTo>
                    <a:pt x="228" y="681"/>
                  </a:lnTo>
                  <a:lnTo>
                    <a:pt x="228" y="681"/>
                  </a:lnTo>
                  <a:lnTo>
                    <a:pt x="230" y="703"/>
                  </a:lnTo>
                  <a:lnTo>
                    <a:pt x="230" y="725"/>
                  </a:lnTo>
                  <a:lnTo>
                    <a:pt x="228" y="770"/>
                  </a:lnTo>
                  <a:lnTo>
                    <a:pt x="228" y="770"/>
                  </a:lnTo>
                  <a:lnTo>
                    <a:pt x="231" y="798"/>
                  </a:lnTo>
                  <a:lnTo>
                    <a:pt x="232" y="812"/>
                  </a:lnTo>
                  <a:lnTo>
                    <a:pt x="236" y="826"/>
                  </a:lnTo>
                  <a:lnTo>
                    <a:pt x="241" y="840"/>
                  </a:lnTo>
                  <a:lnTo>
                    <a:pt x="249" y="852"/>
                  </a:lnTo>
                  <a:lnTo>
                    <a:pt x="253" y="857"/>
                  </a:lnTo>
                  <a:lnTo>
                    <a:pt x="258" y="862"/>
                  </a:lnTo>
                  <a:lnTo>
                    <a:pt x="263" y="866"/>
                  </a:lnTo>
                  <a:lnTo>
                    <a:pt x="269" y="869"/>
                  </a:lnTo>
                  <a:lnTo>
                    <a:pt x="269" y="869"/>
                  </a:lnTo>
                  <a:lnTo>
                    <a:pt x="282" y="873"/>
                  </a:lnTo>
                  <a:lnTo>
                    <a:pt x="294" y="875"/>
                  </a:lnTo>
                  <a:lnTo>
                    <a:pt x="308" y="875"/>
                  </a:lnTo>
                  <a:lnTo>
                    <a:pt x="321" y="873"/>
                  </a:lnTo>
                  <a:lnTo>
                    <a:pt x="335" y="869"/>
                  </a:lnTo>
                  <a:lnTo>
                    <a:pt x="347" y="866"/>
                  </a:lnTo>
                  <a:lnTo>
                    <a:pt x="371" y="858"/>
                  </a:lnTo>
                  <a:lnTo>
                    <a:pt x="371" y="858"/>
                  </a:lnTo>
                  <a:lnTo>
                    <a:pt x="379" y="855"/>
                  </a:lnTo>
                  <a:lnTo>
                    <a:pt x="388" y="853"/>
                  </a:lnTo>
                  <a:lnTo>
                    <a:pt x="397" y="853"/>
                  </a:lnTo>
                  <a:lnTo>
                    <a:pt x="405" y="854"/>
                  </a:lnTo>
                  <a:lnTo>
                    <a:pt x="422" y="857"/>
                  </a:lnTo>
                  <a:lnTo>
                    <a:pt x="438" y="863"/>
                  </a:lnTo>
                  <a:lnTo>
                    <a:pt x="454" y="869"/>
                  </a:lnTo>
                  <a:lnTo>
                    <a:pt x="470" y="875"/>
                  </a:lnTo>
                  <a:lnTo>
                    <a:pt x="487" y="878"/>
                  </a:lnTo>
                  <a:lnTo>
                    <a:pt x="496" y="880"/>
                  </a:lnTo>
                  <a:lnTo>
                    <a:pt x="505" y="880"/>
                  </a:lnTo>
                  <a:lnTo>
                    <a:pt x="505" y="880"/>
                  </a:lnTo>
                  <a:lnTo>
                    <a:pt x="509" y="880"/>
                  </a:lnTo>
                  <a:lnTo>
                    <a:pt x="510" y="877"/>
                  </a:lnTo>
                  <a:lnTo>
                    <a:pt x="513" y="876"/>
                  </a:lnTo>
                  <a:lnTo>
                    <a:pt x="513" y="872"/>
                  </a:lnTo>
                  <a:lnTo>
                    <a:pt x="513" y="869"/>
                  </a:lnTo>
                  <a:lnTo>
                    <a:pt x="510" y="867"/>
                  </a:lnTo>
                  <a:lnTo>
                    <a:pt x="509" y="866"/>
                  </a:lnTo>
                  <a:lnTo>
                    <a:pt x="505" y="864"/>
                  </a:lnTo>
                  <a:lnTo>
                    <a:pt x="505" y="864"/>
                  </a:lnTo>
                  <a:lnTo>
                    <a:pt x="497" y="864"/>
                  </a:lnTo>
                  <a:lnTo>
                    <a:pt x="490" y="864"/>
                  </a:lnTo>
                  <a:lnTo>
                    <a:pt x="474" y="861"/>
                  </a:lnTo>
                  <a:lnTo>
                    <a:pt x="460" y="855"/>
                  </a:lnTo>
                  <a:lnTo>
                    <a:pt x="446" y="849"/>
                  </a:lnTo>
                  <a:lnTo>
                    <a:pt x="432" y="844"/>
                  </a:lnTo>
                  <a:lnTo>
                    <a:pt x="418" y="840"/>
                  </a:lnTo>
                  <a:lnTo>
                    <a:pt x="403" y="837"/>
                  </a:lnTo>
                  <a:lnTo>
                    <a:pt x="395" y="836"/>
                  </a:lnTo>
                  <a:lnTo>
                    <a:pt x="387" y="837"/>
                  </a:lnTo>
                  <a:lnTo>
                    <a:pt x="387" y="837"/>
                  </a:lnTo>
                  <a:lnTo>
                    <a:pt x="373" y="840"/>
                  </a:lnTo>
                  <a:lnTo>
                    <a:pt x="360" y="844"/>
                  </a:lnTo>
                  <a:lnTo>
                    <a:pt x="335" y="852"/>
                  </a:lnTo>
                  <a:lnTo>
                    <a:pt x="322" y="855"/>
                  </a:lnTo>
                  <a:lnTo>
                    <a:pt x="308" y="858"/>
                  </a:lnTo>
                  <a:lnTo>
                    <a:pt x="295" y="859"/>
                  </a:lnTo>
                  <a:lnTo>
                    <a:pt x="281" y="857"/>
                  </a:lnTo>
                  <a:lnTo>
                    <a:pt x="281" y="857"/>
                  </a:lnTo>
                  <a:lnTo>
                    <a:pt x="272" y="854"/>
                  </a:lnTo>
                  <a:lnTo>
                    <a:pt x="265" y="849"/>
                  </a:lnTo>
                  <a:lnTo>
                    <a:pt x="259" y="843"/>
                  </a:lnTo>
                  <a:lnTo>
                    <a:pt x="254" y="835"/>
                  </a:lnTo>
                  <a:lnTo>
                    <a:pt x="250" y="827"/>
                  </a:lnTo>
                  <a:lnTo>
                    <a:pt x="248" y="817"/>
                  </a:lnTo>
                  <a:lnTo>
                    <a:pt x="246" y="807"/>
                  </a:lnTo>
                  <a:lnTo>
                    <a:pt x="244" y="796"/>
                  </a:lnTo>
                  <a:lnTo>
                    <a:pt x="244" y="773"/>
                  </a:lnTo>
                  <a:lnTo>
                    <a:pt x="244" y="752"/>
                  </a:lnTo>
                  <a:lnTo>
                    <a:pt x="245" y="717"/>
                  </a:lnTo>
                  <a:lnTo>
                    <a:pt x="245" y="717"/>
                  </a:lnTo>
                  <a:lnTo>
                    <a:pt x="244" y="698"/>
                  </a:lnTo>
                  <a:lnTo>
                    <a:pt x="242" y="679"/>
                  </a:lnTo>
                  <a:lnTo>
                    <a:pt x="240" y="662"/>
                  </a:lnTo>
                  <a:lnTo>
                    <a:pt x="235" y="644"/>
                  </a:lnTo>
                  <a:lnTo>
                    <a:pt x="230" y="627"/>
                  </a:lnTo>
                  <a:lnTo>
                    <a:pt x="223" y="611"/>
                  </a:lnTo>
                  <a:lnTo>
                    <a:pt x="215" y="594"/>
                  </a:lnTo>
                  <a:lnTo>
                    <a:pt x="207" y="577"/>
                  </a:lnTo>
                  <a:lnTo>
                    <a:pt x="207" y="577"/>
                  </a:lnTo>
                  <a:lnTo>
                    <a:pt x="187" y="545"/>
                  </a:lnTo>
                  <a:lnTo>
                    <a:pt x="166" y="515"/>
                  </a:lnTo>
                  <a:lnTo>
                    <a:pt x="145" y="484"/>
                  </a:lnTo>
                  <a:lnTo>
                    <a:pt x="125" y="453"/>
                  </a:lnTo>
                  <a:lnTo>
                    <a:pt x="125" y="453"/>
                  </a:lnTo>
                  <a:lnTo>
                    <a:pt x="103" y="417"/>
                  </a:lnTo>
                  <a:lnTo>
                    <a:pt x="85" y="380"/>
                  </a:lnTo>
                  <a:lnTo>
                    <a:pt x="68" y="342"/>
                  </a:lnTo>
                  <a:lnTo>
                    <a:pt x="54" y="303"/>
                  </a:lnTo>
                  <a:lnTo>
                    <a:pt x="54" y="303"/>
                  </a:lnTo>
                  <a:lnTo>
                    <a:pt x="43" y="267"/>
                  </a:lnTo>
                  <a:lnTo>
                    <a:pt x="35" y="232"/>
                  </a:lnTo>
                  <a:lnTo>
                    <a:pt x="27" y="194"/>
                  </a:lnTo>
                  <a:lnTo>
                    <a:pt x="23" y="157"/>
                  </a:lnTo>
                  <a:lnTo>
                    <a:pt x="19" y="120"/>
                  </a:lnTo>
                  <a:lnTo>
                    <a:pt x="17" y="82"/>
                  </a:lnTo>
                  <a:lnTo>
                    <a:pt x="17" y="4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4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9" name="Freeform 297">
              <a:extLst>
                <a:ext uri="{FF2B5EF4-FFF2-40B4-BE49-F238E27FC236}">
                  <a16:creationId xmlns:a16="http://schemas.microsoft.com/office/drawing/2014/main" id="{89C90BAE-91DB-BEC9-C13D-AC94C14BF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1969"/>
              <a:ext cx="121" cy="140"/>
            </a:xfrm>
            <a:custGeom>
              <a:avLst/>
              <a:gdLst>
                <a:gd name="T0" fmla="*/ 16 w 242"/>
                <a:gd name="T1" fmla="*/ 179 h 280"/>
                <a:gd name="T2" fmla="*/ 21 w 242"/>
                <a:gd name="T3" fmla="*/ 153 h 280"/>
                <a:gd name="T4" fmla="*/ 30 w 242"/>
                <a:gd name="T5" fmla="*/ 124 h 280"/>
                <a:gd name="T6" fmla="*/ 43 w 242"/>
                <a:gd name="T7" fmla="*/ 94 h 280"/>
                <a:gd name="T8" fmla="*/ 60 w 242"/>
                <a:gd name="T9" fmla="*/ 66 h 280"/>
                <a:gd name="T10" fmla="*/ 80 w 242"/>
                <a:gd name="T11" fmla="*/ 42 h 280"/>
                <a:gd name="T12" fmla="*/ 104 w 242"/>
                <a:gd name="T13" fmla="*/ 25 h 280"/>
                <a:gd name="T14" fmla="*/ 131 w 242"/>
                <a:gd name="T15" fmla="*/ 16 h 280"/>
                <a:gd name="T16" fmla="*/ 153 w 242"/>
                <a:gd name="T17" fmla="*/ 18 h 280"/>
                <a:gd name="T18" fmla="*/ 160 w 242"/>
                <a:gd name="T19" fmla="*/ 19 h 280"/>
                <a:gd name="T20" fmla="*/ 177 w 242"/>
                <a:gd name="T21" fmla="*/ 27 h 280"/>
                <a:gd name="T22" fmla="*/ 191 w 242"/>
                <a:gd name="T23" fmla="*/ 37 h 280"/>
                <a:gd name="T24" fmla="*/ 203 w 242"/>
                <a:gd name="T25" fmla="*/ 51 h 280"/>
                <a:gd name="T26" fmla="*/ 219 w 242"/>
                <a:gd name="T27" fmla="*/ 83 h 280"/>
                <a:gd name="T28" fmla="*/ 227 w 242"/>
                <a:gd name="T29" fmla="*/ 117 h 280"/>
                <a:gd name="T30" fmla="*/ 228 w 242"/>
                <a:gd name="T31" fmla="*/ 135 h 280"/>
                <a:gd name="T32" fmla="*/ 227 w 242"/>
                <a:gd name="T33" fmla="*/ 170 h 280"/>
                <a:gd name="T34" fmla="*/ 210 w 242"/>
                <a:gd name="T35" fmla="*/ 270 h 280"/>
                <a:gd name="T36" fmla="*/ 210 w 242"/>
                <a:gd name="T37" fmla="*/ 274 h 280"/>
                <a:gd name="T38" fmla="*/ 214 w 242"/>
                <a:gd name="T39" fmla="*/ 279 h 280"/>
                <a:gd name="T40" fmla="*/ 219 w 242"/>
                <a:gd name="T41" fmla="*/ 280 h 280"/>
                <a:gd name="T42" fmla="*/ 224 w 242"/>
                <a:gd name="T43" fmla="*/ 278 h 280"/>
                <a:gd name="T44" fmla="*/ 226 w 242"/>
                <a:gd name="T45" fmla="*/ 274 h 280"/>
                <a:gd name="T46" fmla="*/ 239 w 242"/>
                <a:gd name="T47" fmla="*/ 199 h 280"/>
                <a:gd name="T48" fmla="*/ 242 w 242"/>
                <a:gd name="T49" fmla="*/ 158 h 280"/>
                <a:gd name="T50" fmla="*/ 242 w 242"/>
                <a:gd name="T51" fmla="*/ 119 h 280"/>
                <a:gd name="T52" fmla="*/ 236 w 242"/>
                <a:gd name="T53" fmla="*/ 80 h 280"/>
                <a:gd name="T54" fmla="*/ 222 w 242"/>
                <a:gd name="T55" fmla="*/ 48 h 280"/>
                <a:gd name="T56" fmla="*/ 210 w 242"/>
                <a:gd name="T57" fmla="*/ 33 h 280"/>
                <a:gd name="T58" fmla="*/ 196 w 242"/>
                <a:gd name="T59" fmla="*/ 21 h 280"/>
                <a:gd name="T60" fmla="*/ 180 w 242"/>
                <a:gd name="T61" fmla="*/ 11 h 280"/>
                <a:gd name="T62" fmla="*/ 159 w 242"/>
                <a:gd name="T63" fmla="*/ 3 h 280"/>
                <a:gd name="T64" fmla="*/ 150 w 242"/>
                <a:gd name="T65" fmla="*/ 1 h 280"/>
                <a:gd name="T66" fmla="*/ 135 w 242"/>
                <a:gd name="T67" fmla="*/ 0 h 280"/>
                <a:gd name="T68" fmla="*/ 118 w 242"/>
                <a:gd name="T69" fmla="*/ 1 h 280"/>
                <a:gd name="T70" fmla="*/ 98 w 242"/>
                <a:gd name="T71" fmla="*/ 10 h 280"/>
                <a:gd name="T72" fmla="*/ 71 w 242"/>
                <a:gd name="T73" fmla="*/ 29 h 280"/>
                <a:gd name="T74" fmla="*/ 49 w 242"/>
                <a:gd name="T75" fmla="*/ 56 h 280"/>
                <a:gd name="T76" fmla="*/ 30 w 242"/>
                <a:gd name="T77" fmla="*/ 87 h 280"/>
                <a:gd name="T78" fmla="*/ 16 w 242"/>
                <a:gd name="T79" fmla="*/ 119 h 280"/>
                <a:gd name="T80" fmla="*/ 5 w 242"/>
                <a:gd name="T81" fmla="*/ 151 h 280"/>
                <a:gd name="T82" fmla="*/ 0 w 242"/>
                <a:gd name="T83" fmla="*/ 179 h 280"/>
                <a:gd name="T84" fmla="*/ 0 w 242"/>
                <a:gd name="T85" fmla="*/ 183 h 280"/>
                <a:gd name="T86" fmla="*/ 4 w 242"/>
                <a:gd name="T87" fmla="*/ 185 h 280"/>
                <a:gd name="T88" fmla="*/ 9 w 242"/>
                <a:gd name="T89" fmla="*/ 185 h 280"/>
                <a:gd name="T90" fmla="*/ 14 w 242"/>
                <a:gd name="T91" fmla="*/ 183 h 280"/>
                <a:gd name="T92" fmla="*/ 16 w 242"/>
                <a:gd name="T93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2" h="280">
                  <a:moveTo>
                    <a:pt x="16" y="179"/>
                  </a:moveTo>
                  <a:lnTo>
                    <a:pt x="16" y="179"/>
                  </a:lnTo>
                  <a:lnTo>
                    <a:pt x="17" y="166"/>
                  </a:lnTo>
                  <a:lnTo>
                    <a:pt x="21" y="153"/>
                  </a:lnTo>
                  <a:lnTo>
                    <a:pt x="25" y="138"/>
                  </a:lnTo>
                  <a:lnTo>
                    <a:pt x="30" y="124"/>
                  </a:lnTo>
                  <a:lnTo>
                    <a:pt x="36" y="109"/>
                  </a:lnTo>
                  <a:lnTo>
                    <a:pt x="43" y="94"/>
                  </a:lnTo>
                  <a:lnTo>
                    <a:pt x="51" y="80"/>
                  </a:lnTo>
                  <a:lnTo>
                    <a:pt x="60" y="66"/>
                  </a:lnTo>
                  <a:lnTo>
                    <a:pt x="69" y="53"/>
                  </a:lnTo>
                  <a:lnTo>
                    <a:pt x="80" y="42"/>
                  </a:lnTo>
                  <a:lnTo>
                    <a:pt x="91" y="33"/>
                  </a:lnTo>
                  <a:lnTo>
                    <a:pt x="104" y="25"/>
                  </a:lnTo>
                  <a:lnTo>
                    <a:pt x="117" y="20"/>
                  </a:lnTo>
                  <a:lnTo>
                    <a:pt x="131" y="16"/>
                  </a:lnTo>
                  <a:lnTo>
                    <a:pt x="145" y="16"/>
                  </a:lnTo>
                  <a:lnTo>
                    <a:pt x="153" y="18"/>
                  </a:lnTo>
                  <a:lnTo>
                    <a:pt x="160" y="19"/>
                  </a:lnTo>
                  <a:lnTo>
                    <a:pt x="160" y="19"/>
                  </a:lnTo>
                  <a:lnTo>
                    <a:pt x="169" y="23"/>
                  </a:lnTo>
                  <a:lnTo>
                    <a:pt x="177" y="27"/>
                  </a:lnTo>
                  <a:lnTo>
                    <a:pt x="185" y="32"/>
                  </a:lnTo>
                  <a:lnTo>
                    <a:pt x="191" y="37"/>
                  </a:lnTo>
                  <a:lnTo>
                    <a:pt x="198" y="43"/>
                  </a:lnTo>
                  <a:lnTo>
                    <a:pt x="203" y="51"/>
                  </a:lnTo>
                  <a:lnTo>
                    <a:pt x="213" y="66"/>
                  </a:lnTo>
                  <a:lnTo>
                    <a:pt x="219" y="83"/>
                  </a:lnTo>
                  <a:lnTo>
                    <a:pt x="224" y="100"/>
                  </a:lnTo>
                  <a:lnTo>
                    <a:pt x="227" y="117"/>
                  </a:lnTo>
                  <a:lnTo>
                    <a:pt x="228" y="135"/>
                  </a:lnTo>
                  <a:lnTo>
                    <a:pt x="228" y="135"/>
                  </a:lnTo>
                  <a:lnTo>
                    <a:pt x="228" y="152"/>
                  </a:lnTo>
                  <a:lnTo>
                    <a:pt x="227" y="170"/>
                  </a:lnTo>
                  <a:lnTo>
                    <a:pt x="223" y="203"/>
                  </a:lnTo>
                  <a:lnTo>
                    <a:pt x="210" y="270"/>
                  </a:lnTo>
                  <a:lnTo>
                    <a:pt x="210" y="270"/>
                  </a:lnTo>
                  <a:lnTo>
                    <a:pt x="210" y="274"/>
                  </a:lnTo>
                  <a:lnTo>
                    <a:pt x="212" y="276"/>
                  </a:lnTo>
                  <a:lnTo>
                    <a:pt x="214" y="279"/>
                  </a:lnTo>
                  <a:lnTo>
                    <a:pt x="217" y="279"/>
                  </a:lnTo>
                  <a:lnTo>
                    <a:pt x="219" y="280"/>
                  </a:lnTo>
                  <a:lnTo>
                    <a:pt x="222" y="279"/>
                  </a:lnTo>
                  <a:lnTo>
                    <a:pt x="224" y="278"/>
                  </a:lnTo>
                  <a:lnTo>
                    <a:pt x="226" y="274"/>
                  </a:lnTo>
                  <a:lnTo>
                    <a:pt x="226" y="274"/>
                  </a:lnTo>
                  <a:lnTo>
                    <a:pt x="232" y="239"/>
                  </a:lnTo>
                  <a:lnTo>
                    <a:pt x="239" y="199"/>
                  </a:lnTo>
                  <a:lnTo>
                    <a:pt x="241" y="179"/>
                  </a:lnTo>
                  <a:lnTo>
                    <a:pt x="242" y="158"/>
                  </a:lnTo>
                  <a:lnTo>
                    <a:pt x="242" y="138"/>
                  </a:lnTo>
                  <a:lnTo>
                    <a:pt x="242" y="119"/>
                  </a:lnTo>
                  <a:lnTo>
                    <a:pt x="240" y="100"/>
                  </a:lnTo>
                  <a:lnTo>
                    <a:pt x="236" y="80"/>
                  </a:lnTo>
                  <a:lnTo>
                    <a:pt x="230" y="64"/>
                  </a:lnTo>
                  <a:lnTo>
                    <a:pt x="222" y="48"/>
                  </a:lnTo>
                  <a:lnTo>
                    <a:pt x="217" y="41"/>
                  </a:lnTo>
                  <a:lnTo>
                    <a:pt x="210" y="33"/>
                  </a:lnTo>
                  <a:lnTo>
                    <a:pt x="204" y="27"/>
                  </a:lnTo>
                  <a:lnTo>
                    <a:pt x="196" y="21"/>
                  </a:lnTo>
                  <a:lnTo>
                    <a:pt x="189" y="16"/>
                  </a:lnTo>
                  <a:lnTo>
                    <a:pt x="180" y="11"/>
                  </a:lnTo>
                  <a:lnTo>
                    <a:pt x="169" y="6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50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6" y="0"/>
                  </a:lnTo>
                  <a:lnTo>
                    <a:pt x="118" y="1"/>
                  </a:lnTo>
                  <a:lnTo>
                    <a:pt x="112" y="3"/>
                  </a:lnTo>
                  <a:lnTo>
                    <a:pt x="98" y="10"/>
                  </a:lnTo>
                  <a:lnTo>
                    <a:pt x="84" y="19"/>
                  </a:lnTo>
                  <a:lnTo>
                    <a:pt x="71" y="29"/>
                  </a:lnTo>
                  <a:lnTo>
                    <a:pt x="59" y="42"/>
                  </a:lnTo>
                  <a:lnTo>
                    <a:pt x="49" y="56"/>
                  </a:lnTo>
                  <a:lnTo>
                    <a:pt x="39" y="70"/>
                  </a:lnTo>
                  <a:lnTo>
                    <a:pt x="30" y="87"/>
                  </a:lnTo>
                  <a:lnTo>
                    <a:pt x="22" y="103"/>
                  </a:lnTo>
                  <a:lnTo>
                    <a:pt x="16" y="119"/>
                  </a:lnTo>
                  <a:lnTo>
                    <a:pt x="10" y="135"/>
                  </a:lnTo>
                  <a:lnTo>
                    <a:pt x="5" y="151"/>
                  </a:lnTo>
                  <a:lnTo>
                    <a:pt x="2" y="166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0" y="183"/>
                  </a:lnTo>
                  <a:lnTo>
                    <a:pt x="2" y="184"/>
                  </a:lnTo>
                  <a:lnTo>
                    <a:pt x="4" y="185"/>
                  </a:lnTo>
                  <a:lnTo>
                    <a:pt x="7" y="187"/>
                  </a:lnTo>
                  <a:lnTo>
                    <a:pt x="9" y="185"/>
                  </a:lnTo>
                  <a:lnTo>
                    <a:pt x="12" y="184"/>
                  </a:lnTo>
                  <a:lnTo>
                    <a:pt x="14" y="183"/>
                  </a:lnTo>
                  <a:lnTo>
                    <a:pt x="16" y="179"/>
                  </a:lnTo>
                  <a:lnTo>
                    <a:pt x="16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0" name="Freeform 298">
              <a:extLst>
                <a:ext uri="{FF2B5EF4-FFF2-40B4-BE49-F238E27FC236}">
                  <a16:creationId xmlns:a16="http://schemas.microsoft.com/office/drawing/2014/main" id="{37D52DE8-DBC7-FBD0-2049-5D3CF9826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995"/>
              <a:ext cx="426" cy="108"/>
            </a:xfrm>
            <a:custGeom>
              <a:avLst/>
              <a:gdLst>
                <a:gd name="T0" fmla="*/ 2 w 852"/>
                <a:gd name="T1" fmla="*/ 12 h 217"/>
                <a:gd name="T2" fmla="*/ 37 w 852"/>
                <a:gd name="T3" fmla="*/ 57 h 217"/>
                <a:gd name="T4" fmla="*/ 77 w 852"/>
                <a:gd name="T5" fmla="*/ 94 h 217"/>
                <a:gd name="T6" fmla="*/ 122 w 852"/>
                <a:gd name="T7" fmla="*/ 126 h 217"/>
                <a:gd name="T8" fmla="*/ 169 w 852"/>
                <a:gd name="T9" fmla="*/ 153 h 217"/>
                <a:gd name="T10" fmla="*/ 221 w 852"/>
                <a:gd name="T11" fmla="*/ 173 h 217"/>
                <a:gd name="T12" fmla="*/ 273 w 852"/>
                <a:gd name="T13" fmla="*/ 190 h 217"/>
                <a:gd name="T14" fmla="*/ 328 w 852"/>
                <a:gd name="T15" fmla="*/ 201 h 217"/>
                <a:gd name="T16" fmla="*/ 383 w 852"/>
                <a:gd name="T17" fmla="*/ 210 h 217"/>
                <a:gd name="T18" fmla="*/ 415 w 852"/>
                <a:gd name="T19" fmla="*/ 213 h 217"/>
                <a:gd name="T20" fmla="*/ 479 w 852"/>
                <a:gd name="T21" fmla="*/ 217 h 217"/>
                <a:gd name="T22" fmla="*/ 545 w 852"/>
                <a:gd name="T23" fmla="*/ 214 h 217"/>
                <a:gd name="T24" fmla="*/ 609 w 852"/>
                <a:gd name="T25" fmla="*/ 208 h 217"/>
                <a:gd name="T26" fmla="*/ 641 w 852"/>
                <a:gd name="T27" fmla="*/ 201 h 217"/>
                <a:gd name="T28" fmla="*/ 702 w 852"/>
                <a:gd name="T29" fmla="*/ 183 h 217"/>
                <a:gd name="T30" fmla="*/ 732 w 852"/>
                <a:gd name="T31" fmla="*/ 171 h 217"/>
                <a:gd name="T32" fmla="*/ 759 w 852"/>
                <a:gd name="T33" fmla="*/ 155 h 217"/>
                <a:gd name="T34" fmla="*/ 772 w 852"/>
                <a:gd name="T35" fmla="*/ 146 h 217"/>
                <a:gd name="T36" fmla="*/ 805 w 852"/>
                <a:gd name="T37" fmla="*/ 113 h 217"/>
                <a:gd name="T38" fmla="*/ 837 w 852"/>
                <a:gd name="T39" fmla="*/ 80 h 217"/>
                <a:gd name="T40" fmla="*/ 850 w 852"/>
                <a:gd name="T41" fmla="*/ 71 h 217"/>
                <a:gd name="T42" fmla="*/ 852 w 852"/>
                <a:gd name="T43" fmla="*/ 64 h 217"/>
                <a:gd name="T44" fmla="*/ 851 w 852"/>
                <a:gd name="T45" fmla="*/ 59 h 217"/>
                <a:gd name="T46" fmla="*/ 847 w 852"/>
                <a:gd name="T47" fmla="*/ 55 h 217"/>
                <a:gd name="T48" fmla="*/ 842 w 852"/>
                <a:gd name="T49" fmla="*/ 57 h 217"/>
                <a:gd name="T50" fmla="*/ 822 w 852"/>
                <a:gd name="T51" fmla="*/ 73 h 217"/>
                <a:gd name="T52" fmla="*/ 786 w 852"/>
                <a:gd name="T53" fmla="*/ 110 h 217"/>
                <a:gd name="T54" fmla="*/ 768 w 852"/>
                <a:gd name="T55" fmla="*/ 128 h 217"/>
                <a:gd name="T56" fmla="*/ 742 w 852"/>
                <a:gd name="T57" fmla="*/ 147 h 217"/>
                <a:gd name="T58" fmla="*/ 714 w 852"/>
                <a:gd name="T59" fmla="*/ 162 h 217"/>
                <a:gd name="T60" fmla="*/ 683 w 852"/>
                <a:gd name="T61" fmla="*/ 173 h 217"/>
                <a:gd name="T62" fmla="*/ 654 w 852"/>
                <a:gd name="T63" fmla="*/ 182 h 217"/>
                <a:gd name="T64" fmla="*/ 592 w 852"/>
                <a:gd name="T65" fmla="*/ 195 h 217"/>
                <a:gd name="T66" fmla="*/ 529 w 852"/>
                <a:gd name="T67" fmla="*/ 200 h 217"/>
                <a:gd name="T68" fmla="*/ 467 w 852"/>
                <a:gd name="T69" fmla="*/ 201 h 217"/>
                <a:gd name="T70" fmla="*/ 405 w 852"/>
                <a:gd name="T71" fmla="*/ 197 h 217"/>
                <a:gd name="T72" fmla="*/ 377 w 852"/>
                <a:gd name="T73" fmla="*/ 194 h 217"/>
                <a:gd name="T74" fmla="*/ 322 w 852"/>
                <a:gd name="T75" fmla="*/ 186 h 217"/>
                <a:gd name="T76" fmla="*/ 267 w 852"/>
                <a:gd name="T77" fmla="*/ 172 h 217"/>
                <a:gd name="T78" fmla="*/ 213 w 852"/>
                <a:gd name="T79" fmla="*/ 155 h 217"/>
                <a:gd name="T80" fmla="*/ 162 w 852"/>
                <a:gd name="T81" fmla="*/ 131 h 217"/>
                <a:gd name="T82" fmla="*/ 114 w 852"/>
                <a:gd name="T83" fmla="*/ 103 h 217"/>
                <a:gd name="T84" fmla="*/ 71 w 852"/>
                <a:gd name="T85" fmla="*/ 68 h 217"/>
                <a:gd name="T86" fmla="*/ 32 w 852"/>
                <a:gd name="T87" fmla="*/ 27 h 217"/>
                <a:gd name="T88" fmla="*/ 14 w 852"/>
                <a:gd name="T89" fmla="*/ 4 h 217"/>
                <a:gd name="T90" fmla="*/ 9 w 852"/>
                <a:gd name="T91" fmla="*/ 0 h 217"/>
                <a:gd name="T92" fmla="*/ 4 w 852"/>
                <a:gd name="T93" fmla="*/ 1 h 217"/>
                <a:gd name="T94" fmla="*/ 0 w 852"/>
                <a:gd name="T95" fmla="*/ 7 h 217"/>
                <a:gd name="T96" fmla="*/ 2 w 852"/>
                <a:gd name="T97" fmla="*/ 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2" h="217">
                  <a:moveTo>
                    <a:pt x="2" y="12"/>
                  </a:moveTo>
                  <a:lnTo>
                    <a:pt x="2" y="12"/>
                  </a:lnTo>
                  <a:lnTo>
                    <a:pt x="18" y="35"/>
                  </a:lnTo>
                  <a:lnTo>
                    <a:pt x="37" y="57"/>
                  </a:lnTo>
                  <a:lnTo>
                    <a:pt x="57" y="76"/>
                  </a:lnTo>
                  <a:lnTo>
                    <a:pt x="77" y="94"/>
                  </a:lnTo>
                  <a:lnTo>
                    <a:pt x="99" y="110"/>
                  </a:lnTo>
                  <a:lnTo>
                    <a:pt x="122" y="126"/>
                  </a:lnTo>
                  <a:lnTo>
                    <a:pt x="145" y="140"/>
                  </a:lnTo>
                  <a:lnTo>
                    <a:pt x="169" y="153"/>
                  </a:lnTo>
                  <a:lnTo>
                    <a:pt x="195" y="163"/>
                  </a:lnTo>
                  <a:lnTo>
                    <a:pt x="221" y="173"/>
                  </a:lnTo>
                  <a:lnTo>
                    <a:pt x="248" y="182"/>
                  </a:lnTo>
                  <a:lnTo>
                    <a:pt x="273" y="190"/>
                  </a:lnTo>
                  <a:lnTo>
                    <a:pt x="301" y="196"/>
                  </a:lnTo>
                  <a:lnTo>
                    <a:pt x="328" y="201"/>
                  </a:lnTo>
                  <a:lnTo>
                    <a:pt x="355" y="206"/>
                  </a:lnTo>
                  <a:lnTo>
                    <a:pt x="383" y="210"/>
                  </a:lnTo>
                  <a:lnTo>
                    <a:pt x="383" y="210"/>
                  </a:lnTo>
                  <a:lnTo>
                    <a:pt x="415" y="213"/>
                  </a:lnTo>
                  <a:lnTo>
                    <a:pt x="447" y="215"/>
                  </a:lnTo>
                  <a:lnTo>
                    <a:pt x="479" y="217"/>
                  </a:lnTo>
                  <a:lnTo>
                    <a:pt x="513" y="217"/>
                  </a:lnTo>
                  <a:lnTo>
                    <a:pt x="545" y="214"/>
                  </a:lnTo>
                  <a:lnTo>
                    <a:pt x="577" y="212"/>
                  </a:lnTo>
                  <a:lnTo>
                    <a:pt x="609" y="208"/>
                  </a:lnTo>
                  <a:lnTo>
                    <a:pt x="641" y="201"/>
                  </a:lnTo>
                  <a:lnTo>
                    <a:pt x="641" y="201"/>
                  </a:lnTo>
                  <a:lnTo>
                    <a:pt x="672" y="194"/>
                  </a:lnTo>
                  <a:lnTo>
                    <a:pt x="702" y="183"/>
                  </a:lnTo>
                  <a:lnTo>
                    <a:pt x="716" y="177"/>
                  </a:lnTo>
                  <a:lnTo>
                    <a:pt x="732" y="171"/>
                  </a:lnTo>
                  <a:lnTo>
                    <a:pt x="745" y="163"/>
                  </a:lnTo>
                  <a:lnTo>
                    <a:pt x="759" y="155"/>
                  </a:lnTo>
                  <a:lnTo>
                    <a:pt x="759" y="155"/>
                  </a:lnTo>
                  <a:lnTo>
                    <a:pt x="772" y="146"/>
                  </a:lnTo>
                  <a:lnTo>
                    <a:pt x="783" y="136"/>
                  </a:lnTo>
                  <a:lnTo>
                    <a:pt x="805" y="113"/>
                  </a:lnTo>
                  <a:lnTo>
                    <a:pt x="825" y="91"/>
                  </a:lnTo>
                  <a:lnTo>
                    <a:pt x="837" y="80"/>
                  </a:lnTo>
                  <a:lnTo>
                    <a:pt x="850" y="71"/>
                  </a:lnTo>
                  <a:lnTo>
                    <a:pt x="850" y="71"/>
                  </a:lnTo>
                  <a:lnTo>
                    <a:pt x="851" y="68"/>
                  </a:lnTo>
                  <a:lnTo>
                    <a:pt x="852" y="64"/>
                  </a:lnTo>
                  <a:lnTo>
                    <a:pt x="852" y="62"/>
                  </a:lnTo>
                  <a:lnTo>
                    <a:pt x="851" y="59"/>
                  </a:lnTo>
                  <a:lnTo>
                    <a:pt x="850" y="57"/>
                  </a:lnTo>
                  <a:lnTo>
                    <a:pt x="847" y="55"/>
                  </a:lnTo>
                  <a:lnTo>
                    <a:pt x="845" y="55"/>
                  </a:lnTo>
                  <a:lnTo>
                    <a:pt x="842" y="57"/>
                  </a:lnTo>
                  <a:lnTo>
                    <a:pt x="842" y="57"/>
                  </a:lnTo>
                  <a:lnTo>
                    <a:pt x="822" y="73"/>
                  </a:lnTo>
                  <a:lnTo>
                    <a:pt x="804" y="91"/>
                  </a:lnTo>
                  <a:lnTo>
                    <a:pt x="786" y="110"/>
                  </a:lnTo>
                  <a:lnTo>
                    <a:pt x="768" y="128"/>
                  </a:lnTo>
                  <a:lnTo>
                    <a:pt x="768" y="128"/>
                  </a:lnTo>
                  <a:lnTo>
                    <a:pt x="755" y="138"/>
                  </a:lnTo>
                  <a:lnTo>
                    <a:pt x="742" y="147"/>
                  </a:lnTo>
                  <a:lnTo>
                    <a:pt x="728" y="155"/>
                  </a:lnTo>
                  <a:lnTo>
                    <a:pt x="714" y="162"/>
                  </a:lnTo>
                  <a:lnTo>
                    <a:pt x="699" y="168"/>
                  </a:lnTo>
                  <a:lnTo>
                    <a:pt x="683" y="173"/>
                  </a:lnTo>
                  <a:lnTo>
                    <a:pt x="654" y="182"/>
                  </a:lnTo>
                  <a:lnTo>
                    <a:pt x="654" y="182"/>
                  </a:lnTo>
                  <a:lnTo>
                    <a:pt x="623" y="190"/>
                  </a:lnTo>
                  <a:lnTo>
                    <a:pt x="592" y="195"/>
                  </a:lnTo>
                  <a:lnTo>
                    <a:pt x="561" y="199"/>
                  </a:lnTo>
                  <a:lnTo>
                    <a:pt x="529" y="200"/>
                  </a:lnTo>
                  <a:lnTo>
                    <a:pt x="499" y="201"/>
                  </a:lnTo>
                  <a:lnTo>
                    <a:pt x="467" y="201"/>
                  </a:lnTo>
                  <a:lnTo>
                    <a:pt x="436" y="199"/>
                  </a:lnTo>
                  <a:lnTo>
                    <a:pt x="405" y="197"/>
                  </a:lnTo>
                  <a:lnTo>
                    <a:pt x="405" y="197"/>
                  </a:lnTo>
                  <a:lnTo>
                    <a:pt x="377" y="194"/>
                  </a:lnTo>
                  <a:lnTo>
                    <a:pt x="350" y="191"/>
                  </a:lnTo>
                  <a:lnTo>
                    <a:pt x="322" y="186"/>
                  </a:lnTo>
                  <a:lnTo>
                    <a:pt x="294" y="179"/>
                  </a:lnTo>
                  <a:lnTo>
                    <a:pt x="267" y="172"/>
                  </a:lnTo>
                  <a:lnTo>
                    <a:pt x="240" y="164"/>
                  </a:lnTo>
                  <a:lnTo>
                    <a:pt x="213" y="155"/>
                  </a:lnTo>
                  <a:lnTo>
                    <a:pt x="187" y="144"/>
                  </a:lnTo>
                  <a:lnTo>
                    <a:pt x="162" y="131"/>
                  </a:lnTo>
                  <a:lnTo>
                    <a:pt x="137" y="118"/>
                  </a:lnTo>
                  <a:lnTo>
                    <a:pt x="114" y="103"/>
                  </a:lnTo>
                  <a:lnTo>
                    <a:pt x="91" y="86"/>
                  </a:lnTo>
                  <a:lnTo>
                    <a:pt x="71" y="68"/>
                  </a:lnTo>
                  <a:lnTo>
                    <a:pt x="50" y="49"/>
                  </a:lnTo>
                  <a:lnTo>
                    <a:pt x="32" y="27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1" name="Freeform 299">
              <a:extLst>
                <a:ext uri="{FF2B5EF4-FFF2-40B4-BE49-F238E27FC236}">
                  <a16:creationId xmlns:a16="http://schemas.microsoft.com/office/drawing/2014/main" id="{55954A04-A32D-931D-80B3-B95EEB79B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006"/>
              <a:ext cx="32" cy="89"/>
            </a:xfrm>
            <a:custGeom>
              <a:avLst/>
              <a:gdLst>
                <a:gd name="T0" fmla="*/ 32 w 65"/>
                <a:gd name="T1" fmla="*/ 8 h 178"/>
                <a:gd name="T2" fmla="*/ 18 w 65"/>
                <a:gd name="T3" fmla="*/ 0 h 178"/>
                <a:gd name="T4" fmla="*/ 12 w 65"/>
                <a:gd name="T5" fmla="*/ 0 h 178"/>
                <a:gd name="T6" fmla="*/ 4 w 65"/>
                <a:gd name="T7" fmla="*/ 6 h 178"/>
                <a:gd name="T8" fmla="*/ 0 w 65"/>
                <a:gd name="T9" fmla="*/ 22 h 178"/>
                <a:gd name="T10" fmla="*/ 1 w 65"/>
                <a:gd name="T11" fmla="*/ 40 h 178"/>
                <a:gd name="T12" fmla="*/ 4 w 65"/>
                <a:gd name="T13" fmla="*/ 51 h 178"/>
                <a:gd name="T14" fmla="*/ 12 w 65"/>
                <a:gd name="T15" fmla="*/ 73 h 178"/>
                <a:gd name="T16" fmla="*/ 18 w 65"/>
                <a:gd name="T17" fmla="*/ 82 h 178"/>
                <a:gd name="T18" fmla="*/ 39 w 65"/>
                <a:gd name="T19" fmla="*/ 111 h 178"/>
                <a:gd name="T20" fmla="*/ 49 w 65"/>
                <a:gd name="T21" fmla="*/ 133 h 178"/>
                <a:gd name="T22" fmla="*/ 50 w 65"/>
                <a:gd name="T23" fmla="*/ 143 h 178"/>
                <a:gd name="T24" fmla="*/ 46 w 65"/>
                <a:gd name="T25" fmla="*/ 155 h 178"/>
                <a:gd name="T26" fmla="*/ 39 w 65"/>
                <a:gd name="T27" fmla="*/ 165 h 178"/>
                <a:gd name="T28" fmla="*/ 37 w 65"/>
                <a:gd name="T29" fmla="*/ 168 h 178"/>
                <a:gd name="T30" fmla="*/ 37 w 65"/>
                <a:gd name="T31" fmla="*/ 173 h 178"/>
                <a:gd name="T32" fmla="*/ 41 w 65"/>
                <a:gd name="T33" fmla="*/ 177 h 178"/>
                <a:gd name="T34" fmla="*/ 48 w 65"/>
                <a:gd name="T35" fmla="*/ 178 h 178"/>
                <a:gd name="T36" fmla="*/ 50 w 65"/>
                <a:gd name="T37" fmla="*/ 175 h 178"/>
                <a:gd name="T38" fmla="*/ 58 w 65"/>
                <a:gd name="T39" fmla="*/ 165 h 178"/>
                <a:gd name="T40" fmla="*/ 63 w 65"/>
                <a:gd name="T41" fmla="*/ 155 h 178"/>
                <a:gd name="T42" fmla="*/ 64 w 65"/>
                <a:gd name="T43" fmla="*/ 133 h 178"/>
                <a:gd name="T44" fmla="*/ 55 w 65"/>
                <a:gd name="T45" fmla="*/ 111 h 178"/>
                <a:gd name="T46" fmla="*/ 42 w 65"/>
                <a:gd name="T47" fmla="*/ 90 h 178"/>
                <a:gd name="T48" fmla="*/ 28 w 65"/>
                <a:gd name="T49" fmla="*/ 70 h 178"/>
                <a:gd name="T50" fmla="*/ 19 w 65"/>
                <a:gd name="T51" fmla="*/ 49 h 178"/>
                <a:gd name="T52" fmla="*/ 17 w 65"/>
                <a:gd name="T53" fmla="*/ 37 h 178"/>
                <a:gd name="T54" fmla="*/ 14 w 65"/>
                <a:gd name="T55" fmla="*/ 26 h 178"/>
                <a:gd name="T56" fmla="*/ 15 w 65"/>
                <a:gd name="T57" fmla="*/ 17 h 178"/>
                <a:gd name="T58" fmla="*/ 19 w 65"/>
                <a:gd name="T59" fmla="*/ 17 h 178"/>
                <a:gd name="T60" fmla="*/ 24 w 65"/>
                <a:gd name="T61" fmla="*/ 20 h 178"/>
                <a:gd name="T62" fmla="*/ 30 w 65"/>
                <a:gd name="T63" fmla="*/ 22 h 178"/>
                <a:gd name="T64" fmla="*/ 35 w 65"/>
                <a:gd name="T65" fmla="*/ 18 h 178"/>
                <a:gd name="T66" fmla="*/ 36 w 65"/>
                <a:gd name="T67" fmla="*/ 13 h 178"/>
                <a:gd name="T68" fmla="*/ 32 w 65"/>
                <a:gd name="T6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78">
                  <a:moveTo>
                    <a:pt x="32" y="8"/>
                  </a:moveTo>
                  <a:lnTo>
                    <a:pt x="32" y="8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4" y="6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4" y="51"/>
                  </a:lnTo>
                  <a:lnTo>
                    <a:pt x="8" y="61"/>
                  </a:lnTo>
                  <a:lnTo>
                    <a:pt x="12" y="73"/>
                  </a:lnTo>
                  <a:lnTo>
                    <a:pt x="18" y="82"/>
                  </a:lnTo>
                  <a:lnTo>
                    <a:pt x="18" y="82"/>
                  </a:lnTo>
                  <a:lnTo>
                    <a:pt x="32" y="101"/>
                  </a:lnTo>
                  <a:lnTo>
                    <a:pt x="39" y="111"/>
                  </a:lnTo>
                  <a:lnTo>
                    <a:pt x="45" y="123"/>
                  </a:lnTo>
                  <a:lnTo>
                    <a:pt x="49" y="133"/>
                  </a:lnTo>
                  <a:lnTo>
                    <a:pt x="50" y="138"/>
                  </a:lnTo>
                  <a:lnTo>
                    <a:pt x="50" y="143"/>
                  </a:lnTo>
                  <a:lnTo>
                    <a:pt x="49" y="150"/>
                  </a:lnTo>
                  <a:lnTo>
                    <a:pt x="46" y="155"/>
                  </a:lnTo>
                  <a:lnTo>
                    <a:pt x="44" y="160"/>
                  </a:lnTo>
                  <a:lnTo>
                    <a:pt x="39" y="165"/>
                  </a:lnTo>
                  <a:lnTo>
                    <a:pt x="39" y="165"/>
                  </a:lnTo>
                  <a:lnTo>
                    <a:pt x="37" y="168"/>
                  </a:lnTo>
                  <a:lnTo>
                    <a:pt x="36" y="170"/>
                  </a:lnTo>
                  <a:lnTo>
                    <a:pt x="37" y="173"/>
                  </a:lnTo>
                  <a:lnTo>
                    <a:pt x="39" y="175"/>
                  </a:lnTo>
                  <a:lnTo>
                    <a:pt x="41" y="177"/>
                  </a:lnTo>
                  <a:lnTo>
                    <a:pt x="44" y="178"/>
                  </a:lnTo>
                  <a:lnTo>
                    <a:pt x="48" y="178"/>
                  </a:lnTo>
                  <a:lnTo>
                    <a:pt x="50" y="175"/>
                  </a:lnTo>
                  <a:lnTo>
                    <a:pt x="50" y="175"/>
                  </a:lnTo>
                  <a:lnTo>
                    <a:pt x="54" y="170"/>
                  </a:lnTo>
                  <a:lnTo>
                    <a:pt x="58" y="165"/>
                  </a:lnTo>
                  <a:lnTo>
                    <a:pt x="62" y="160"/>
                  </a:lnTo>
                  <a:lnTo>
                    <a:pt x="63" y="155"/>
                  </a:lnTo>
                  <a:lnTo>
                    <a:pt x="65" y="143"/>
                  </a:lnTo>
                  <a:lnTo>
                    <a:pt x="64" y="133"/>
                  </a:lnTo>
                  <a:lnTo>
                    <a:pt x="60" y="122"/>
                  </a:lnTo>
                  <a:lnTo>
                    <a:pt x="55" y="111"/>
                  </a:lnTo>
                  <a:lnTo>
                    <a:pt x="49" y="100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28" y="70"/>
                  </a:lnTo>
                  <a:lnTo>
                    <a:pt x="23" y="6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7" y="3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7" y="22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6" y="13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2" name="Freeform 300">
              <a:extLst>
                <a:ext uri="{FF2B5EF4-FFF2-40B4-BE49-F238E27FC236}">
                  <a16:creationId xmlns:a16="http://schemas.microsoft.com/office/drawing/2014/main" id="{25354426-66F7-3958-E1E5-972FAA6C9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2068"/>
              <a:ext cx="14" cy="42"/>
            </a:xfrm>
            <a:custGeom>
              <a:avLst/>
              <a:gdLst>
                <a:gd name="T0" fmla="*/ 6 w 30"/>
                <a:gd name="T1" fmla="*/ 5 h 83"/>
                <a:gd name="T2" fmla="*/ 6 w 30"/>
                <a:gd name="T3" fmla="*/ 5 h 83"/>
                <a:gd name="T4" fmla="*/ 2 w 30"/>
                <a:gd name="T5" fmla="*/ 14 h 83"/>
                <a:gd name="T6" fmla="*/ 0 w 30"/>
                <a:gd name="T7" fmla="*/ 23 h 83"/>
                <a:gd name="T8" fmla="*/ 2 w 30"/>
                <a:gd name="T9" fmla="*/ 33 h 83"/>
                <a:gd name="T10" fmla="*/ 3 w 30"/>
                <a:gd name="T11" fmla="*/ 42 h 83"/>
                <a:gd name="T12" fmla="*/ 8 w 30"/>
                <a:gd name="T13" fmla="*/ 60 h 83"/>
                <a:gd name="T14" fmla="*/ 15 w 30"/>
                <a:gd name="T15" fmla="*/ 78 h 83"/>
                <a:gd name="T16" fmla="*/ 15 w 30"/>
                <a:gd name="T17" fmla="*/ 78 h 83"/>
                <a:gd name="T18" fmla="*/ 17 w 30"/>
                <a:gd name="T19" fmla="*/ 81 h 83"/>
                <a:gd name="T20" fmla="*/ 20 w 30"/>
                <a:gd name="T21" fmla="*/ 83 h 83"/>
                <a:gd name="T22" fmla="*/ 22 w 30"/>
                <a:gd name="T23" fmla="*/ 83 h 83"/>
                <a:gd name="T24" fmla="*/ 25 w 30"/>
                <a:gd name="T25" fmla="*/ 83 h 83"/>
                <a:gd name="T26" fmla="*/ 27 w 30"/>
                <a:gd name="T27" fmla="*/ 82 h 83"/>
                <a:gd name="T28" fmla="*/ 30 w 30"/>
                <a:gd name="T29" fmla="*/ 80 h 83"/>
                <a:gd name="T30" fmla="*/ 30 w 30"/>
                <a:gd name="T31" fmla="*/ 77 h 83"/>
                <a:gd name="T32" fmla="*/ 30 w 30"/>
                <a:gd name="T33" fmla="*/ 74 h 83"/>
                <a:gd name="T34" fmla="*/ 30 w 30"/>
                <a:gd name="T35" fmla="*/ 74 h 83"/>
                <a:gd name="T36" fmla="*/ 23 w 30"/>
                <a:gd name="T37" fmla="*/ 58 h 83"/>
                <a:gd name="T38" fmla="*/ 18 w 30"/>
                <a:gd name="T39" fmla="*/ 42 h 83"/>
                <a:gd name="T40" fmla="*/ 17 w 30"/>
                <a:gd name="T41" fmla="*/ 33 h 83"/>
                <a:gd name="T42" fmla="*/ 17 w 30"/>
                <a:gd name="T43" fmla="*/ 26 h 83"/>
                <a:gd name="T44" fmla="*/ 17 w 30"/>
                <a:gd name="T45" fmla="*/ 17 h 83"/>
                <a:gd name="T46" fmla="*/ 20 w 30"/>
                <a:gd name="T47" fmla="*/ 9 h 83"/>
                <a:gd name="T48" fmla="*/ 20 w 30"/>
                <a:gd name="T49" fmla="*/ 9 h 83"/>
                <a:gd name="T50" fmla="*/ 21 w 30"/>
                <a:gd name="T51" fmla="*/ 5 h 83"/>
                <a:gd name="T52" fmla="*/ 20 w 30"/>
                <a:gd name="T53" fmla="*/ 3 h 83"/>
                <a:gd name="T54" fmla="*/ 18 w 30"/>
                <a:gd name="T55" fmla="*/ 1 h 83"/>
                <a:gd name="T56" fmla="*/ 16 w 30"/>
                <a:gd name="T57" fmla="*/ 0 h 83"/>
                <a:gd name="T58" fmla="*/ 12 w 30"/>
                <a:gd name="T59" fmla="*/ 0 h 83"/>
                <a:gd name="T60" fmla="*/ 9 w 30"/>
                <a:gd name="T61" fmla="*/ 0 h 83"/>
                <a:gd name="T62" fmla="*/ 7 w 30"/>
                <a:gd name="T63" fmla="*/ 1 h 83"/>
                <a:gd name="T64" fmla="*/ 6 w 30"/>
                <a:gd name="T65" fmla="*/ 5 h 83"/>
                <a:gd name="T66" fmla="*/ 6 w 30"/>
                <a:gd name="T6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83">
                  <a:moveTo>
                    <a:pt x="6" y="5"/>
                  </a:moveTo>
                  <a:lnTo>
                    <a:pt x="6" y="5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2" y="33"/>
                  </a:lnTo>
                  <a:lnTo>
                    <a:pt x="3" y="42"/>
                  </a:lnTo>
                  <a:lnTo>
                    <a:pt x="8" y="60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7" y="81"/>
                  </a:lnTo>
                  <a:lnTo>
                    <a:pt x="20" y="83"/>
                  </a:lnTo>
                  <a:lnTo>
                    <a:pt x="22" y="83"/>
                  </a:lnTo>
                  <a:lnTo>
                    <a:pt x="25" y="83"/>
                  </a:lnTo>
                  <a:lnTo>
                    <a:pt x="27" y="82"/>
                  </a:lnTo>
                  <a:lnTo>
                    <a:pt x="30" y="80"/>
                  </a:lnTo>
                  <a:lnTo>
                    <a:pt x="30" y="77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23" y="58"/>
                  </a:lnTo>
                  <a:lnTo>
                    <a:pt x="18" y="42"/>
                  </a:lnTo>
                  <a:lnTo>
                    <a:pt x="17" y="33"/>
                  </a:lnTo>
                  <a:lnTo>
                    <a:pt x="17" y="26"/>
                  </a:lnTo>
                  <a:lnTo>
                    <a:pt x="17" y="1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1" y="5"/>
                  </a:lnTo>
                  <a:lnTo>
                    <a:pt x="20" y="3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3" name="Freeform 301">
              <a:extLst>
                <a:ext uri="{FF2B5EF4-FFF2-40B4-BE49-F238E27FC236}">
                  <a16:creationId xmlns:a16="http://schemas.microsoft.com/office/drawing/2014/main" id="{5B08A42B-3765-2A6F-5B48-61F627B6E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1950"/>
              <a:ext cx="186" cy="300"/>
            </a:xfrm>
            <a:custGeom>
              <a:avLst/>
              <a:gdLst>
                <a:gd name="T0" fmla="*/ 155 w 370"/>
                <a:gd name="T1" fmla="*/ 3 h 601"/>
                <a:gd name="T2" fmla="*/ 118 w 370"/>
                <a:gd name="T3" fmla="*/ 44 h 601"/>
                <a:gd name="T4" fmla="*/ 83 w 370"/>
                <a:gd name="T5" fmla="*/ 87 h 601"/>
                <a:gd name="T6" fmla="*/ 54 w 370"/>
                <a:gd name="T7" fmla="*/ 133 h 601"/>
                <a:gd name="T8" fmla="*/ 29 w 370"/>
                <a:gd name="T9" fmla="*/ 182 h 601"/>
                <a:gd name="T10" fmla="*/ 11 w 370"/>
                <a:gd name="T11" fmla="*/ 233 h 601"/>
                <a:gd name="T12" fmla="*/ 1 w 370"/>
                <a:gd name="T13" fmla="*/ 286 h 601"/>
                <a:gd name="T14" fmla="*/ 1 w 370"/>
                <a:gd name="T15" fmla="*/ 341 h 601"/>
                <a:gd name="T16" fmla="*/ 11 w 370"/>
                <a:gd name="T17" fmla="*/ 397 h 601"/>
                <a:gd name="T18" fmla="*/ 18 w 370"/>
                <a:gd name="T19" fmla="*/ 422 h 601"/>
                <a:gd name="T20" fmla="*/ 39 w 370"/>
                <a:gd name="T21" fmla="*/ 468 h 601"/>
                <a:gd name="T22" fmla="*/ 68 w 370"/>
                <a:gd name="T23" fmla="*/ 509 h 601"/>
                <a:gd name="T24" fmla="*/ 102 w 370"/>
                <a:gd name="T25" fmla="*/ 545 h 601"/>
                <a:gd name="T26" fmla="*/ 121 w 370"/>
                <a:gd name="T27" fmla="*/ 560 h 601"/>
                <a:gd name="T28" fmla="*/ 148 w 370"/>
                <a:gd name="T29" fmla="*/ 577 h 601"/>
                <a:gd name="T30" fmla="*/ 178 w 370"/>
                <a:gd name="T31" fmla="*/ 588 h 601"/>
                <a:gd name="T32" fmla="*/ 207 w 370"/>
                <a:gd name="T33" fmla="*/ 596 h 601"/>
                <a:gd name="T34" fmla="*/ 269 w 370"/>
                <a:gd name="T35" fmla="*/ 601 h 601"/>
                <a:gd name="T36" fmla="*/ 364 w 370"/>
                <a:gd name="T37" fmla="*/ 601 h 601"/>
                <a:gd name="T38" fmla="*/ 366 w 370"/>
                <a:gd name="T39" fmla="*/ 600 h 601"/>
                <a:gd name="T40" fmla="*/ 370 w 370"/>
                <a:gd name="T41" fmla="*/ 596 h 601"/>
                <a:gd name="T42" fmla="*/ 370 w 370"/>
                <a:gd name="T43" fmla="*/ 589 h 601"/>
                <a:gd name="T44" fmla="*/ 366 w 370"/>
                <a:gd name="T45" fmla="*/ 586 h 601"/>
                <a:gd name="T46" fmla="*/ 364 w 370"/>
                <a:gd name="T47" fmla="*/ 586 h 601"/>
                <a:gd name="T48" fmla="*/ 275 w 370"/>
                <a:gd name="T49" fmla="*/ 586 h 601"/>
                <a:gd name="T50" fmla="*/ 218 w 370"/>
                <a:gd name="T51" fmla="*/ 580 h 601"/>
                <a:gd name="T52" fmla="*/ 189 w 370"/>
                <a:gd name="T53" fmla="*/ 574 h 601"/>
                <a:gd name="T54" fmla="*/ 161 w 370"/>
                <a:gd name="T55" fmla="*/ 565 h 601"/>
                <a:gd name="T56" fmla="*/ 134 w 370"/>
                <a:gd name="T57" fmla="*/ 551 h 601"/>
                <a:gd name="T58" fmla="*/ 124 w 370"/>
                <a:gd name="T59" fmla="*/ 543 h 601"/>
                <a:gd name="T60" fmla="*/ 96 w 370"/>
                <a:gd name="T61" fmla="*/ 519 h 601"/>
                <a:gd name="T62" fmla="*/ 64 w 370"/>
                <a:gd name="T63" fmla="*/ 479 h 601"/>
                <a:gd name="T64" fmla="*/ 41 w 370"/>
                <a:gd name="T65" fmla="*/ 434 h 601"/>
                <a:gd name="T66" fmla="*/ 24 w 370"/>
                <a:gd name="T67" fmla="*/ 387 h 601"/>
                <a:gd name="T68" fmla="*/ 18 w 370"/>
                <a:gd name="T69" fmla="*/ 360 h 601"/>
                <a:gd name="T70" fmla="*/ 15 w 370"/>
                <a:gd name="T71" fmla="*/ 308 h 601"/>
                <a:gd name="T72" fmla="*/ 20 w 370"/>
                <a:gd name="T73" fmla="*/ 256 h 601"/>
                <a:gd name="T74" fmla="*/ 34 w 370"/>
                <a:gd name="T75" fmla="*/ 206 h 601"/>
                <a:gd name="T76" fmla="*/ 56 w 370"/>
                <a:gd name="T77" fmla="*/ 159 h 601"/>
                <a:gd name="T78" fmla="*/ 83 w 370"/>
                <a:gd name="T79" fmla="*/ 114 h 601"/>
                <a:gd name="T80" fmla="*/ 114 w 370"/>
                <a:gd name="T81" fmla="*/ 72 h 601"/>
                <a:gd name="T82" fmla="*/ 148 w 370"/>
                <a:gd name="T83" fmla="*/ 32 h 601"/>
                <a:gd name="T84" fmla="*/ 166 w 370"/>
                <a:gd name="T85" fmla="*/ 13 h 601"/>
                <a:gd name="T86" fmla="*/ 169 w 370"/>
                <a:gd name="T87" fmla="*/ 8 h 601"/>
                <a:gd name="T88" fmla="*/ 166 w 370"/>
                <a:gd name="T89" fmla="*/ 3 h 601"/>
                <a:gd name="T90" fmla="*/ 161 w 370"/>
                <a:gd name="T91" fmla="*/ 0 h 601"/>
                <a:gd name="T92" fmla="*/ 155 w 370"/>
                <a:gd name="T93" fmla="*/ 3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0" h="601">
                  <a:moveTo>
                    <a:pt x="155" y="3"/>
                  </a:moveTo>
                  <a:lnTo>
                    <a:pt x="155" y="3"/>
                  </a:lnTo>
                  <a:lnTo>
                    <a:pt x="136" y="22"/>
                  </a:lnTo>
                  <a:lnTo>
                    <a:pt x="118" y="44"/>
                  </a:lnTo>
                  <a:lnTo>
                    <a:pt x="100" y="64"/>
                  </a:lnTo>
                  <a:lnTo>
                    <a:pt x="83" y="87"/>
                  </a:lnTo>
                  <a:lnTo>
                    <a:pt x="68" y="110"/>
                  </a:lnTo>
                  <a:lnTo>
                    <a:pt x="54" y="133"/>
                  </a:lnTo>
                  <a:lnTo>
                    <a:pt x="41" y="158"/>
                  </a:lnTo>
                  <a:lnTo>
                    <a:pt x="29" y="182"/>
                  </a:lnTo>
                  <a:lnTo>
                    <a:pt x="19" y="208"/>
                  </a:lnTo>
                  <a:lnTo>
                    <a:pt x="11" y="233"/>
                  </a:lnTo>
                  <a:lnTo>
                    <a:pt x="5" y="260"/>
                  </a:lnTo>
                  <a:lnTo>
                    <a:pt x="1" y="286"/>
                  </a:lnTo>
                  <a:lnTo>
                    <a:pt x="0" y="314"/>
                  </a:lnTo>
                  <a:lnTo>
                    <a:pt x="1" y="341"/>
                  </a:lnTo>
                  <a:lnTo>
                    <a:pt x="5" y="369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8" y="422"/>
                  </a:lnTo>
                  <a:lnTo>
                    <a:pt x="28" y="445"/>
                  </a:lnTo>
                  <a:lnTo>
                    <a:pt x="39" y="468"/>
                  </a:lnTo>
                  <a:lnTo>
                    <a:pt x="52" y="488"/>
                  </a:lnTo>
                  <a:lnTo>
                    <a:pt x="68" y="509"/>
                  </a:lnTo>
                  <a:lnTo>
                    <a:pt x="84" y="527"/>
                  </a:lnTo>
                  <a:lnTo>
                    <a:pt x="102" y="545"/>
                  </a:lnTo>
                  <a:lnTo>
                    <a:pt x="121" y="560"/>
                  </a:lnTo>
                  <a:lnTo>
                    <a:pt x="121" y="560"/>
                  </a:lnTo>
                  <a:lnTo>
                    <a:pt x="136" y="569"/>
                  </a:lnTo>
                  <a:lnTo>
                    <a:pt x="148" y="577"/>
                  </a:lnTo>
                  <a:lnTo>
                    <a:pt x="164" y="583"/>
                  </a:lnTo>
                  <a:lnTo>
                    <a:pt x="178" y="588"/>
                  </a:lnTo>
                  <a:lnTo>
                    <a:pt x="192" y="592"/>
                  </a:lnTo>
                  <a:lnTo>
                    <a:pt x="207" y="596"/>
                  </a:lnTo>
                  <a:lnTo>
                    <a:pt x="238" y="600"/>
                  </a:lnTo>
                  <a:lnTo>
                    <a:pt x="269" y="601"/>
                  </a:lnTo>
                  <a:lnTo>
                    <a:pt x="301" y="601"/>
                  </a:lnTo>
                  <a:lnTo>
                    <a:pt x="364" y="601"/>
                  </a:lnTo>
                  <a:lnTo>
                    <a:pt x="364" y="601"/>
                  </a:lnTo>
                  <a:lnTo>
                    <a:pt x="366" y="600"/>
                  </a:lnTo>
                  <a:lnTo>
                    <a:pt x="369" y="598"/>
                  </a:lnTo>
                  <a:lnTo>
                    <a:pt x="370" y="596"/>
                  </a:lnTo>
                  <a:lnTo>
                    <a:pt x="370" y="593"/>
                  </a:lnTo>
                  <a:lnTo>
                    <a:pt x="370" y="589"/>
                  </a:lnTo>
                  <a:lnTo>
                    <a:pt x="369" y="587"/>
                  </a:lnTo>
                  <a:lnTo>
                    <a:pt x="366" y="586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03" y="586"/>
                  </a:lnTo>
                  <a:lnTo>
                    <a:pt x="275" y="586"/>
                  </a:lnTo>
                  <a:lnTo>
                    <a:pt x="246" y="584"/>
                  </a:lnTo>
                  <a:lnTo>
                    <a:pt x="218" y="580"/>
                  </a:lnTo>
                  <a:lnTo>
                    <a:pt x="203" y="578"/>
                  </a:lnTo>
                  <a:lnTo>
                    <a:pt x="189" y="574"/>
                  </a:lnTo>
                  <a:lnTo>
                    <a:pt x="175" y="570"/>
                  </a:lnTo>
                  <a:lnTo>
                    <a:pt x="161" y="565"/>
                  </a:lnTo>
                  <a:lnTo>
                    <a:pt x="148" y="559"/>
                  </a:lnTo>
                  <a:lnTo>
                    <a:pt x="134" y="551"/>
                  </a:lnTo>
                  <a:lnTo>
                    <a:pt x="134" y="551"/>
                  </a:lnTo>
                  <a:lnTo>
                    <a:pt x="124" y="543"/>
                  </a:lnTo>
                  <a:lnTo>
                    <a:pt x="114" y="536"/>
                  </a:lnTo>
                  <a:lnTo>
                    <a:pt x="96" y="519"/>
                  </a:lnTo>
                  <a:lnTo>
                    <a:pt x="79" y="500"/>
                  </a:lnTo>
                  <a:lnTo>
                    <a:pt x="64" y="479"/>
                  </a:lnTo>
                  <a:lnTo>
                    <a:pt x="51" y="458"/>
                  </a:lnTo>
                  <a:lnTo>
                    <a:pt x="41" y="434"/>
                  </a:lnTo>
                  <a:lnTo>
                    <a:pt x="32" y="411"/>
                  </a:lnTo>
                  <a:lnTo>
                    <a:pt x="24" y="387"/>
                  </a:lnTo>
                  <a:lnTo>
                    <a:pt x="24" y="387"/>
                  </a:lnTo>
                  <a:lnTo>
                    <a:pt x="18" y="360"/>
                  </a:lnTo>
                  <a:lnTo>
                    <a:pt x="15" y="333"/>
                  </a:lnTo>
                  <a:lnTo>
                    <a:pt x="15" y="308"/>
                  </a:lnTo>
                  <a:lnTo>
                    <a:pt x="16" y="282"/>
                  </a:lnTo>
                  <a:lnTo>
                    <a:pt x="20" y="256"/>
                  </a:lnTo>
                  <a:lnTo>
                    <a:pt x="27" y="231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56" y="159"/>
                  </a:lnTo>
                  <a:lnTo>
                    <a:pt x="69" y="136"/>
                  </a:lnTo>
                  <a:lnTo>
                    <a:pt x="83" y="114"/>
                  </a:lnTo>
                  <a:lnTo>
                    <a:pt x="98" y="92"/>
                  </a:lnTo>
                  <a:lnTo>
                    <a:pt x="114" y="72"/>
                  </a:lnTo>
                  <a:lnTo>
                    <a:pt x="130" y="51"/>
                  </a:lnTo>
                  <a:lnTo>
                    <a:pt x="148" y="32"/>
                  </a:lnTo>
                  <a:lnTo>
                    <a:pt x="166" y="13"/>
                  </a:lnTo>
                  <a:lnTo>
                    <a:pt x="166" y="13"/>
                  </a:lnTo>
                  <a:lnTo>
                    <a:pt x="168" y="10"/>
                  </a:lnTo>
                  <a:lnTo>
                    <a:pt x="169" y="8"/>
                  </a:lnTo>
                  <a:lnTo>
                    <a:pt x="168" y="5"/>
                  </a:lnTo>
                  <a:lnTo>
                    <a:pt x="166" y="3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4" name="Freeform 302">
              <a:extLst>
                <a:ext uri="{FF2B5EF4-FFF2-40B4-BE49-F238E27FC236}">
                  <a16:creationId xmlns:a16="http://schemas.microsoft.com/office/drawing/2014/main" id="{BB064B85-13CA-AFB2-E552-0613ED85B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2174"/>
              <a:ext cx="61" cy="49"/>
            </a:xfrm>
            <a:custGeom>
              <a:avLst/>
              <a:gdLst>
                <a:gd name="T0" fmla="*/ 16 w 123"/>
                <a:gd name="T1" fmla="*/ 87 h 97"/>
                <a:gd name="T2" fmla="*/ 16 w 123"/>
                <a:gd name="T3" fmla="*/ 87 h 97"/>
                <a:gd name="T4" fmla="*/ 16 w 123"/>
                <a:gd name="T5" fmla="*/ 79 h 97"/>
                <a:gd name="T6" fmla="*/ 17 w 123"/>
                <a:gd name="T7" fmla="*/ 73 h 97"/>
                <a:gd name="T8" fmla="*/ 19 w 123"/>
                <a:gd name="T9" fmla="*/ 65 h 97"/>
                <a:gd name="T10" fmla="*/ 25 w 123"/>
                <a:gd name="T11" fmla="*/ 59 h 97"/>
                <a:gd name="T12" fmla="*/ 30 w 123"/>
                <a:gd name="T13" fmla="*/ 52 h 97"/>
                <a:gd name="T14" fmla="*/ 36 w 123"/>
                <a:gd name="T15" fmla="*/ 47 h 97"/>
                <a:gd name="T16" fmla="*/ 51 w 123"/>
                <a:gd name="T17" fmla="*/ 37 h 97"/>
                <a:gd name="T18" fmla="*/ 68 w 123"/>
                <a:gd name="T19" fmla="*/ 28 h 97"/>
                <a:gd name="T20" fmla="*/ 86 w 123"/>
                <a:gd name="T21" fmla="*/ 22 h 97"/>
                <a:gd name="T22" fmla="*/ 101 w 123"/>
                <a:gd name="T23" fmla="*/ 18 h 97"/>
                <a:gd name="T24" fmla="*/ 116 w 123"/>
                <a:gd name="T25" fmla="*/ 15 h 97"/>
                <a:gd name="T26" fmla="*/ 116 w 123"/>
                <a:gd name="T27" fmla="*/ 15 h 97"/>
                <a:gd name="T28" fmla="*/ 119 w 123"/>
                <a:gd name="T29" fmla="*/ 15 h 97"/>
                <a:gd name="T30" fmla="*/ 121 w 123"/>
                <a:gd name="T31" fmla="*/ 13 h 97"/>
                <a:gd name="T32" fmla="*/ 122 w 123"/>
                <a:gd name="T33" fmla="*/ 10 h 97"/>
                <a:gd name="T34" fmla="*/ 123 w 123"/>
                <a:gd name="T35" fmla="*/ 8 h 97"/>
                <a:gd name="T36" fmla="*/ 122 w 123"/>
                <a:gd name="T37" fmla="*/ 5 h 97"/>
                <a:gd name="T38" fmla="*/ 121 w 123"/>
                <a:gd name="T39" fmla="*/ 2 h 97"/>
                <a:gd name="T40" fmla="*/ 119 w 123"/>
                <a:gd name="T41" fmla="*/ 1 h 97"/>
                <a:gd name="T42" fmla="*/ 116 w 123"/>
                <a:gd name="T43" fmla="*/ 0 h 97"/>
                <a:gd name="T44" fmla="*/ 116 w 123"/>
                <a:gd name="T45" fmla="*/ 0 h 97"/>
                <a:gd name="T46" fmla="*/ 98 w 123"/>
                <a:gd name="T47" fmla="*/ 2 h 97"/>
                <a:gd name="T48" fmla="*/ 78 w 123"/>
                <a:gd name="T49" fmla="*/ 9 h 97"/>
                <a:gd name="T50" fmla="*/ 58 w 123"/>
                <a:gd name="T51" fmla="*/ 16 h 97"/>
                <a:gd name="T52" fmla="*/ 39 w 123"/>
                <a:gd name="T53" fmla="*/ 27 h 97"/>
                <a:gd name="T54" fmla="*/ 30 w 123"/>
                <a:gd name="T55" fmla="*/ 33 h 97"/>
                <a:gd name="T56" fmla="*/ 22 w 123"/>
                <a:gd name="T57" fmla="*/ 40 h 97"/>
                <a:gd name="T58" fmla="*/ 16 w 123"/>
                <a:gd name="T59" fmla="*/ 47 h 97"/>
                <a:gd name="T60" fmla="*/ 9 w 123"/>
                <a:gd name="T61" fmla="*/ 55 h 97"/>
                <a:gd name="T62" fmla="*/ 4 w 123"/>
                <a:gd name="T63" fmla="*/ 63 h 97"/>
                <a:gd name="T64" fmla="*/ 1 w 123"/>
                <a:gd name="T65" fmla="*/ 72 h 97"/>
                <a:gd name="T66" fmla="*/ 0 w 123"/>
                <a:gd name="T67" fmla="*/ 82 h 97"/>
                <a:gd name="T68" fmla="*/ 1 w 123"/>
                <a:gd name="T69" fmla="*/ 91 h 97"/>
                <a:gd name="T70" fmla="*/ 1 w 123"/>
                <a:gd name="T71" fmla="*/ 91 h 97"/>
                <a:gd name="T72" fmla="*/ 3 w 123"/>
                <a:gd name="T73" fmla="*/ 95 h 97"/>
                <a:gd name="T74" fmla="*/ 4 w 123"/>
                <a:gd name="T75" fmla="*/ 96 h 97"/>
                <a:gd name="T76" fmla="*/ 7 w 123"/>
                <a:gd name="T77" fmla="*/ 97 h 97"/>
                <a:gd name="T78" fmla="*/ 9 w 123"/>
                <a:gd name="T79" fmla="*/ 97 h 97"/>
                <a:gd name="T80" fmla="*/ 12 w 123"/>
                <a:gd name="T81" fmla="*/ 96 h 97"/>
                <a:gd name="T82" fmla="*/ 14 w 123"/>
                <a:gd name="T83" fmla="*/ 93 h 97"/>
                <a:gd name="T84" fmla="*/ 16 w 123"/>
                <a:gd name="T85" fmla="*/ 91 h 97"/>
                <a:gd name="T86" fmla="*/ 16 w 123"/>
                <a:gd name="T87" fmla="*/ 87 h 97"/>
                <a:gd name="T88" fmla="*/ 16 w 123"/>
                <a:gd name="T89" fmla="*/ 8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97">
                  <a:moveTo>
                    <a:pt x="16" y="87"/>
                  </a:moveTo>
                  <a:lnTo>
                    <a:pt x="16" y="87"/>
                  </a:lnTo>
                  <a:lnTo>
                    <a:pt x="16" y="79"/>
                  </a:lnTo>
                  <a:lnTo>
                    <a:pt x="17" y="73"/>
                  </a:lnTo>
                  <a:lnTo>
                    <a:pt x="19" y="65"/>
                  </a:lnTo>
                  <a:lnTo>
                    <a:pt x="25" y="59"/>
                  </a:lnTo>
                  <a:lnTo>
                    <a:pt x="30" y="52"/>
                  </a:lnTo>
                  <a:lnTo>
                    <a:pt x="36" y="47"/>
                  </a:lnTo>
                  <a:lnTo>
                    <a:pt x="51" y="37"/>
                  </a:lnTo>
                  <a:lnTo>
                    <a:pt x="68" y="28"/>
                  </a:lnTo>
                  <a:lnTo>
                    <a:pt x="86" y="22"/>
                  </a:lnTo>
                  <a:lnTo>
                    <a:pt x="101" y="18"/>
                  </a:lnTo>
                  <a:lnTo>
                    <a:pt x="116" y="15"/>
                  </a:lnTo>
                  <a:lnTo>
                    <a:pt x="116" y="15"/>
                  </a:lnTo>
                  <a:lnTo>
                    <a:pt x="119" y="15"/>
                  </a:lnTo>
                  <a:lnTo>
                    <a:pt x="121" y="13"/>
                  </a:lnTo>
                  <a:lnTo>
                    <a:pt x="122" y="10"/>
                  </a:lnTo>
                  <a:lnTo>
                    <a:pt x="123" y="8"/>
                  </a:lnTo>
                  <a:lnTo>
                    <a:pt x="122" y="5"/>
                  </a:lnTo>
                  <a:lnTo>
                    <a:pt x="121" y="2"/>
                  </a:lnTo>
                  <a:lnTo>
                    <a:pt x="11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78" y="9"/>
                  </a:lnTo>
                  <a:lnTo>
                    <a:pt x="58" y="16"/>
                  </a:lnTo>
                  <a:lnTo>
                    <a:pt x="39" y="27"/>
                  </a:lnTo>
                  <a:lnTo>
                    <a:pt x="30" y="33"/>
                  </a:lnTo>
                  <a:lnTo>
                    <a:pt x="22" y="40"/>
                  </a:lnTo>
                  <a:lnTo>
                    <a:pt x="16" y="47"/>
                  </a:lnTo>
                  <a:lnTo>
                    <a:pt x="9" y="55"/>
                  </a:lnTo>
                  <a:lnTo>
                    <a:pt x="4" y="63"/>
                  </a:lnTo>
                  <a:lnTo>
                    <a:pt x="1" y="72"/>
                  </a:lnTo>
                  <a:lnTo>
                    <a:pt x="0" y="82"/>
                  </a:lnTo>
                  <a:lnTo>
                    <a:pt x="1" y="91"/>
                  </a:lnTo>
                  <a:lnTo>
                    <a:pt x="1" y="91"/>
                  </a:lnTo>
                  <a:lnTo>
                    <a:pt x="3" y="95"/>
                  </a:lnTo>
                  <a:lnTo>
                    <a:pt x="4" y="96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2" y="96"/>
                  </a:lnTo>
                  <a:lnTo>
                    <a:pt x="14" y="93"/>
                  </a:lnTo>
                  <a:lnTo>
                    <a:pt x="16" y="91"/>
                  </a:lnTo>
                  <a:lnTo>
                    <a:pt x="16" y="87"/>
                  </a:lnTo>
                  <a:lnTo>
                    <a:pt x="16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5" name="Freeform 303">
              <a:extLst>
                <a:ext uri="{FF2B5EF4-FFF2-40B4-BE49-F238E27FC236}">
                  <a16:creationId xmlns:a16="http://schemas.microsoft.com/office/drawing/2014/main" id="{CBCAF083-8F8B-60AA-0D79-4BF24CCC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1669"/>
              <a:ext cx="686" cy="288"/>
            </a:xfrm>
            <a:custGeom>
              <a:avLst/>
              <a:gdLst>
                <a:gd name="T0" fmla="*/ 16 w 1373"/>
                <a:gd name="T1" fmla="*/ 543 h 577"/>
                <a:gd name="T2" fmla="*/ 25 w 1373"/>
                <a:gd name="T3" fmla="*/ 468 h 577"/>
                <a:gd name="T4" fmla="*/ 47 w 1373"/>
                <a:gd name="T5" fmla="*/ 396 h 577"/>
                <a:gd name="T6" fmla="*/ 79 w 1373"/>
                <a:gd name="T7" fmla="*/ 327 h 577"/>
                <a:gd name="T8" fmla="*/ 121 w 1373"/>
                <a:gd name="T9" fmla="*/ 264 h 577"/>
                <a:gd name="T10" fmla="*/ 172 w 1373"/>
                <a:gd name="T11" fmla="*/ 208 h 577"/>
                <a:gd name="T12" fmla="*/ 213 w 1373"/>
                <a:gd name="T13" fmla="*/ 174 h 577"/>
                <a:gd name="T14" fmla="*/ 280 w 1373"/>
                <a:gd name="T15" fmla="*/ 132 h 577"/>
                <a:gd name="T16" fmla="*/ 353 w 1373"/>
                <a:gd name="T17" fmla="*/ 96 h 577"/>
                <a:gd name="T18" fmla="*/ 435 w 1373"/>
                <a:gd name="T19" fmla="*/ 65 h 577"/>
                <a:gd name="T20" fmla="*/ 519 w 1373"/>
                <a:gd name="T21" fmla="*/ 41 h 577"/>
                <a:gd name="T22" fmla="*/ 577 w 1373"/>
                <a:gd name="T23" fmla="*/ 28 h 577"/>
                <a:gd name="T24" fmla="*/ 714 w 1373"/>
                <a:gd name="T25" fmla="*/ 16 h 577"/>
                <a:gd name="T26" fmla="*/ 851 w 1373"/>
                <a:gd name="T27" fmla="*/ 30 h 577"/>
                <a:gd name="T28" fmla="*/ 984 w 1373"/>
                <a:gd name="T29" fmla="*/ 68 h 577"/>
                <a:gd name="T30" fmla="*/ 1068 w 1373"/>
                <a:gd name="T31" fmla="*/ 108 h 577"/>
                <a:gd name="T32" fmla="*/ 1125 w 1373"/>
                <a:gd name="T33" fmla="*/ 144 h 577"/>
                <a:gd name="T34" fmla="*/ 1179 w 1373"/>
                <a:gd name="T35" fmla="*/ 187 h 577"/>
                <a:gd name="T36" fmla="*/ 1229 w 1373"/>
                <a:gd name="T37" fmla="*/ 236 h 577"/>
                <a:gd name="T38" fmla="*/ 1256 w 1373"/>
                <a:gd name="T39" fmla="*/ 269 h 577"/>
                <a:gd name="T40" fmla="*/ 1289 w 1373"/>
                <a:gd name="T41" fmla="*/ 319 h 577"/>
                <a:gd name="T42" fmla="*/ 1316 w 1373"/>
                <a:gd name="T43" fmla="*/ 374 h 577"/>
                <a:gd name="T44" fmla="*/ 1337 w 1373"/>
                <a:gd name="T45" fmla="*/ 432 h 577"/>
                <a:gd name="T46" fmla="*/ 1351 w 1373"/>
                <a:gd name="T47" fmla="*/ 492 h 577"/>
                <a:gd name="T48" fmla="*/ 1357 w 1373"/>
                <a:gd name="T49" fmla="*/ 551 h 577"/>
                <a:gd name="T50" fmla="*/ 1360 w 1373"/>
                <a:gd name="T51" fmla="*/ 556 h 577"/>
                <a:gd name="T52" fmla="*/ 1368 w 1373"/>
                <a:gd name="T53" fmla="*/ 557 h 577"/>
                <a:gd name="T54" fmla="*/ 1373 w 1373"/>
                <a:gd name="T55" fmla="*/ 551 h 577"/>
                <a:gd name="T56" fmla="*/ 1368 w 1373"/>
                <a:gd name="T57" fmla="*/ 505 h 577"/>
                <a:gd name="T58" fmla="*/ 1353 w 1373"/>
                <a:gd name="T59" fmla="*/ 436 h 577"/>
                <a:gd name="T60" fmla="*/ 1330 w 1373"/>
                <a:gd name="T61" fmla="*/ 369 h 577"/>
                <a:gd name="T62" fmla="*/ 1298 w 1373"/>
                <a:gd name="T63" fmla="*/ 305 h 577"/>
                <a:gd name="T64" fmla="*/ 1259 w 1373"/>
                <a:gd name="T65" fmla="*/ 247 h 577"/>
                <a:gd name="T66" fmla="*/ 1228 w 1373"/>
                <a:gd name="T67" fmla="*/ 212 h 577"/>
                <a:gd name="T68" fmla="*/ 1182 w 1373"/>
                <a:gd name="T69" fmla="*/ 168 h 577"/>
                <a:gd name="T70" fmla="*/ 1095 w 1373"/>
                <a:gd name="T71" fmla="*/ 106 h 577"/>
                <a:gd name="T72" fmla="*/ 979 w 1373"/>
                <a:gd name="T73" fmla="*/ 50 h 577"/>
                <a:gd name="T74" fmla="*/ 896 w 1373"/>
                <a:gd name="T75" fmla="*/ 23 h 577"/>
                <a:gd name="T76" fmla="*/ 767 w 1373"/>
                <a:gd name="T77" fmla="*/ 1 h 577"/>
                <a:gd name="T78" fmla="*/ 635 w 1373"/>
                <a:gd name="T79" fmla="*/ 5 h 577"/>
                <a:gd name="T80" fmla="*/ 563 w 1373"/>
                <a:gd name="T81" fmla="*/ 16 h 577"/>
                <a:gd name="T82" fmla="*/ 480 w 1373"/>
                <a:gd name="T83" fmla="*/ 35 h 577"/>
                <a:gd name="T84" fmla="*/ 372 w 1373"/>
                <a:gd name="T85" fmla="*/ 72 h 577"/>
                <a:gd name="T86" fmla="*/ 280 w 1373"/>
                <a:gd name="T87" fmla="*/ 113 h 577"/>
                <a:gd name="T88" fmla="*/ 216 w 1373"/>
                <a:gd name="T89" fmla="*/ 153 h 577"/>
                <a:gd name="T90" fmla="*/ 173 w 1373"/>
                <a:gd name="T91" fmla="*/ 186 h 577"/>
                <a:gd name="T92" fmla="*/ 113 w 1373"/>
                <a:gd name="T93" fmla="*/ 249 h 577"/>
                <a:gd name="T94" fmla="*/ 65 w 1373"/>
                <a:gd name="T95" fmla="*/ 320 h 577"/>
                <a:gd name="T96" fmla="*/ 29 w 1373"/>
                <a:gd name="T97" fmla="*/ 399 h 577"/>
                <a:gd name="T98" fmla="*/ 7 w 1373"/>
                <a:gd name="T99" fmla="*/ 482 h 577"/>
                <a:gd name="T100" fmla="*/ 0 w 1373"/>
                <a:gd name="T101" fmla="*/ 569 h 577"/>
                <a:gd name="T102" fmla="*/ 3 w 1373"/>
                <a:gd name="T103" fmla="*/ 574 h 577"/>
                <a:gd name="T104" fmla="*/ 11 w 1373"/>
                <a:gd name="T105" fmla="*/ 575 h 577"/>
                <a:gd name="T106" fmla="*/ 16 w 1373"/>
                <a:gd name="T107" fmla="*/ 56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3" h="577">
                  <a:moveTo>
                    <a:pt x="16" y="569"/>
                  </a:moveTo>
                  <a:lnTo>
                    <a:pt x="16" y="569"/>
                  </a:lnTo>
                  <a:lnTo>
                    <a:pt x="16" y="543"/>
                  </a:lnTo>
                  <a:lnTo>
                    <a:pt x="17" y="518"/>
                  </a:lnTo>
                  <a:lnTo>
                    <a:pt x="21" y="493"/>
                  </a:lnTo>
                  <a:lnTo>
                    <a:pt x="25" y="468"/>
                  </a:lnTo>
                  <a:lnTo>
                    <a:pt x="31" y="443"/>
                  </a:lnTo>
                  <a:lnTo>
                    <a:pt x="38" y="419"/>
                  </a:lnTo>
                  <a:lnTo>
                    <a:pt x="47" y="396"/>
                  </a:lnTo>
                  <a:lnTo>
                    <a:pt x="56" y="373"/>
                  </a:lnTo>
                  <a:lnTo>
                    <a:pt x="67" y="350"/>
                  </a:lnTo>
                  <a:lnTo>
                    <a:pt x="79" y="327"/>
                  </a:lnTo>
                  <a:lnTo>
                    <a:pt x="91" y="306"/>
                  </a:lnTo>
                  <a:lnTo>
                    <a:pt x="106" y="285"/>
                  </a:lnTo>
                  <a:lnTo>
                    <a:pt x="121" y="264"/>
                  </a:lnTo>
                  <a:lnTo>
                    <a:pt x="136" y="245"/>
                  </a:lnTo>
                  <a:lnTo>
                    <a:pt x="154" y="226"/>
                  </a:lnTo>
                  <a:lnTo>
                    <a:pt x="172" y="208"/>
                  </a:lnTo>
                  <a:lnTo>
                    <a:pt x="172" y="208"/>
                  </a:lnTo>
                  <a:lnTo>
                    <a:pt x="191" y="190"/>
                  </a:lnTo>
                  <a:lnTo>
                    <a:pt x="213" y="174"/>
                  </a:lnTo>
                  <a:lnTo>
                    <a:pt x="235" y="159"/>
                  </a:lnTo>
                  <a:lnTo>
                    <a:pt x="257" y="145"/>
                  </a:lnTo>
                  <a:lnTo>
                    <a:pt x="280" y="132"/>
                  </a:lnTo>
                  <a:lnTo>
                    <a:pt x="304" y="119"/>
                  </a:lnTo>
                  <a:lnTo>
                    <a:pt x="353" y="96"/>
                  </a:lnTo>
                  <a:lnTo>
                    <a:pt x="353" y="96"/>
                  </a:lnTo>
                  <a:lnTo>
                    <a:pt x="380" y="86"/>
                  </a:lnTo>
                  <a:lnTo>
                    <a:pt x="407" y="74"/>
                  </a:lnTo>
                  <a:lnTo>
                    <a:pt x="435" y="65"/>
                  </a:lnTo>
                  <a:lnTo>
                    <a:pt x="463" y="57"/>
                  </a:lnTo>
                  <a:lnTo>
                    <a:pt x="491" y="48"/>
                  </a:lnTo>
                  <a:lnTo>
                    <a:pt x="519" y="41"/>
                  </a:lnTo>
                  <a:lnTo>
                    <a:pt x="548" y="35"/>
                  </a:lnTo>
                  <a:lnTo>
                    <a:pt x="577" y="28"/>
                  </a:lnTo>
                  <a:lnTo>
                    <a:pt x="577" y="28"/>
                  </a:lnTo>
                  <a:lnTo>
                    <a:pt x="622" y="22"/>
                  </a:lnTo>
                  <a:lnTo>
                    <a:pt x="668" y="17"/>
                  </a:lnTo>
                  <a:lnTo>
                    <a:pt x="714" y="16"/>
                  </a:lnTo>
                  <a:lnTo>
                    <a:pt x="760" y="18"/>
                  </a:lnTo>
                  <a:lnTo>
                    <a:pt x="806" y="22"/>
                  </a:lnTo>
                  <a:lnTo>
                    <a:pt x="851" y="30"/>
                  </a:lnTo>
                  <a:lnTo>
                    <a:pt x="896" y="40"/>
                  </a:lnTo>
                  <a:lnTo>
                    <a:pt x="941" y="53"/>
                  </a:lnTo>
                  <a:lnTo>
                    <a:pt x="984" y="68"/>
                  </a:lnTo>
                  <a:lnTo>
                    <a:pt x="1027" y="86"/>
                  </a:lnTo>
                  <a:lnTo>
                    <a:pt x="1047" y="96"/>
                  </a:lnTo>
                  <a:lnTo>
                    <a:pt x="1068" y="108"/>
                  </a:lnTo>
                  <a:lnTo>
                    <a:pt x="1087" y="119"/>
                  </a:lnTo>
                  <a:lnTo>
                    <a:pt x="1106" y="131"/>
                  </a:lnTo>
                  <a:lnTo>
                    <a:pt x="1125" y="144"/>
                  </a:lnTo>
                  <a:lnTo>
                    <a:pt x="1145" y="158"/>
                  </a:lnTo>
                  <a:lnTo>
                    <a:pt x="1163" y="172"/>
                  </a:lnTo>
                  <a:lnTo>
                    <a:pt x="1179" y="187"/>
                  </a:lnTo>
                  <a:lnTo>
                    <a:pt x="1197" y="203"/>
                  </a:lnTo>
                  <a:lnTo>
                    <a:pt x="1213" y="219"/>
                  </a:lnTo>
                  <a:lnTo>
                    <a:pt x="1229" y="236"/>
                  </a:lnTo>
                  <a:lnTo>
                    <a:pt x="1245" y="254"/>
                  </a:lnTo>
                  <a:lnTo>
                    <a:pt x="1245" y="254"/>
                  </a:lnTo>
                  <a:lnTo>
                    <a:pt x="1256" y="269"/>
                  </a:lnTo>
                  <a:lnTo>
                    <a:pt x="1268" y="286"/>
                  </a:lnTo>
                  <a:lnTo>
                    <a:pt x="1279" y="302"/>
                  </a:lnTo>
                  <a:lnTo>
                    <a:pt x="1289" y="319"/>
                  </a:lnTo>
                  <a:lnTo>
                    <a:pt x="1298" y="337"/>
                  </a:lnTo>
                  <a:lnTo>
                    <a:pt x="1307" y="356"/>
                  </a:lnTo>
                  <a:lnTo>
                    <a:pt x="1316" y="374"/>
                  </a:lnTo>
                  <a:lnTo>
                    <a:pt x="1324" y="393"/>
                  </a:lnTo>
                  <a:lnTo>
                    <a:pt x="1330" y="413"/>
                  </a:lnTo>
                  <a:lnTo>
                    <a:pt x="1337" y="432"/>
                  </a:lnTo>
                  <a:lnTo>
                    <a:pt x="1342" y="452"/>
                  </a:lnTo>
                  <a:lnTo>
                    <a:pt x="1347" y="472"/>
                  </a:lnTo>
                  <a:lnTo>
                    <a:pt x="1351" y="492"/>
                  </a:lnTo>
                  <a:lnTo>
                    <a:pt x="1353" y="511"/>
                  </a:lnTo>
                  <a:lnTo>
                    <a:pt x="1356" y="532"/>
                  </a:lnTo>
                  <a:lnTo>
                    <a:pt x="1357" y="551"/>
                  </a:lnTo>
                  <a:lnTo>
                    <a:pt x="1357" y="551"/>
                  </a:lnTo>
                  <a:lnTo>
                    <a:pt x="1357" y="555"/>
                  </a:lnTo>
                  <a:lnTo>
                    <a:pt x="1360" y="556"/>
                  </a:lnTo>
                  <a:lnTo>
                    <a:pt x="1362" y="557"/>
                  </a:lnTo>
                  <a:lnTo>
                    <a:pt x="1365" y="559"/>
                  </a:lnTo>
                  <a:lnTo>
                    <a:pt x="1368" y="557"/>
                  </a:lnTo>
                  <a:lnTo>
                    <a:pt x="1370" y="556"/>
                  </a:lnTo>
                  <a:lnTo>
                    <a:pt x="1371" y="555"/>
                  </a:lnTo>
                  <a:lnTo>
                    <a:pt x="1373" y="551"/>
                  </a:lnTo>
                  <a:lnTo>
                    <a:pt x="1373" y="551"/>
                  </a:lnTo>
                  <a:lnTo>
                    <a:pt x="1370" y="528"/>
                  </a:lnTo>
                  <a:lnTo>
                    <a:pt x="1368" y="505"/>
                  </a:lnTo>
                  <a:lnTo>
                    <a:pt x="1364" y="482"/>
                  </a:lnTo>
                  <a:lnTo>
                    <a:pt x="1360" y="459"/>
                  </a:lnTo>
                  <a:lnTo>
                    <a:pt x="1353" y="436"/>
                  </a:lnTo>
                  <a:lnTo>
                    <a:pt x="1347" y="413"/>
                  </a:lnTo>
                  <a:lnTo>
                    <a:pt x="1339" y="391"/>
                  </a:lnTo>
                  <a:lnTo>
                    <a:pt x="1330" y="369"/>
                  </a:lnTo>
                  <a:lnTo>
                    <a:pt x="1320" y="347"/>
                  </a:lnTo>
                  <a:lnTo>
                    <a:pt x="1310" y="326"/>
                  </a:lnTo>
                  <a:lnTo>
                    <a:pt x="1298" y="305"/>
                  </a:lnTo>
                  <a:lnTo>
                    <a:pt x="1286" y="286"/>
                  </a:lnTo>
                  <a:lnTo>
                    <a:pt x="1273" y="267"/>
                  </a:lnTo>
                  <a:lnTo>
                    <a:pt x="1259" y="247"/>
                  </a:lnTo>
                  <a:lnTo>
                    <a:pt x="1243" y="229"/>
                  </a:lnTo>
                  <a:lnTo>
                    <a:pt x="1228" y="212"/>
                  </a:lnTo>
                  <a:lnTo>
                    <a:pt x="1228" y="212"/>
                  </a:lnTo>
                  <a:lnTo>
                    <a:pt x="1213" y="196"/>
                  </a:lnTo>
                  <a:lnTo>
                    <a:pt x="1197" y="182"/>
                  </a:lnTo>
                  <a:lnTo>
                    <a:pt x="1182" y="168"/>
                  </a:lnTo>
                  <a:lnTo>
                    <a:pt x="1165" y="154"/>
                  </a:lnTo>
                  <a:lnTo>
                    <a:pt x="1131" y="130"/>
                  </a:lnTo>
                  <a:lnTo>
                    <a:pt x="1095" y="106"/>
                  </a:lnTo>
                  <a:lnTo>
                    <a:pt x="1057" y="86"/>
                  </a:lnTo>
                  <a:lnTo>
                    <a:pt x="1018" y="67"/>
                  </a:lnTo>
                  <a:lnTo>
                    <a:pt x="979" y="50"/>
                  </a:lnTo>
                  <a:lnTo>
                    <a:pt x="938" y="36"/>
                  </a:lnTo>
                  <a:lnTo>
                    <a:pt x="938" y="36"/>
                  </a:lnTo>
                  <a:lnTo>
                    <a:pt x="896" y="23"/>
                  </a:lnTo>
                  <a:lnTo>
                    <a:pt x="852" y="13"/>
                  </a:lnTo>
                  <a:lnTo>
                    <a:pt x="810" y="7"/>
                  </a:lnTo>
                  <a:lnTo>
                    <a:pt x="767" y="1"/>
                  </a:lnTo>
                  <a:lnTo>
                    <a:pt x="723" y="0"/>
                  </a:lnTo>
                  <a:lnTo>
                    <a:pt x="678" y="1"/>
                  </a:lnTo>
                  <a:lnTo>
                    <a:pt x="635" y="5"/>
                  </a:lnTo>
                  <a:lnTo>
                    <a:pt x="591" y="10"/>
                  </a:lnTo>
                  <a:lnTo>
                    <a:pt x="591" y="10"/>
                  </a:lnTo>
                  <a:lnTo>
                    <a:pt x="563" y="16"/>
                  </a:lnTo>
                  <a:lnTo>
                    <a:pt x="535" y="21"/>
                  </a:lnTo>
                  <a:lnTo>
                    <a:pt x="507" y="28"/>
                  </a:lnTo>
                  <a:lnTo>
                    <a:pt x="480" y="35"/>
                  </a:lnTo>
                  <a:lnTo>
                    <a:pt x="425" y="53"/>
                  </a:lnTo>
                  <a:lnTo>
                    <a:pt x="372" y="72"/>
                  </a:lnTo>
                  <a:lnTo>
                    <a:pt x="372" y="72"/>
                  </a:lnTo>
                  <a:lnTo>
                    <a:pt x="326" y="91"/>
                  </a:lnTo>
                  <a:lnTo>
                    <a:pt x="303" y="103"/>
                  </a:lnTo>
                  <a:lnTo>
                    <a:pt x="280" y="113"/>
                  </a:lnTo>
                  <a:lnTo>
                    <a:pt x="258" y="126"/>
                  </a:lnTo>
                  <a:lnTo>
                    <a:pt x="236" y="138"/>
                  </a:lnTo>
                  <a:lnTo>
                    <a:pt x="216" y="153"/>
                  </a:lnTo>
                  <a:lnTo>
                    <a:pt x="195" y="167"/>
                  </a:lnTo>
                  <a:lnTo>
                    <a:pt x="195" y="167"/>
                  </a:lnTo>
                  <a:lnTo>
                    <a:pt x="173" y="186"/>
                  </a:lnTo>
                  <a:lnTo>
                    <a:pt x="153" y="205"/>
                  </a:lnTo>
                  <a:lnTo>
                    <a:pt x="132" y="227"/>
                  </a:lnTo>
                  <a:lnTo>
                    <a:pt x="113" y="249"/>
                  </a:lnTo>
                  <a:lnTo>
                    <a:pt x="97" y="272"/>
                  </a:lnTo>
                  <a:lnTo>
                    <a:pt x="80" y="295"/>
                  </a:lnTo>
                  <a:lnTo>
                    <a:pt x="65" y="320"/>
                  </a:lnTo>
                  <a:lnTo>
                    <a:pt x="52" y="346"/>
                  </a:lnTo>
                  <a:lnTo>
                    <a:pt x="40" y="372"/>
                  </a:lnTo>
                  <a:lnTo>
                    <a:pt x="29" y="399"/>
                  </a:lnTo>
                  <a:lnTo>
                    <a:pt x="20" y="425"/>
                  </a:lnTo>
                  <a:lnTo>
                    <a:pt x="13" y="454"/>
                  </a:lnTo>
                  <a:lnTo>
                    <a:pt x="7" y="482"/>
                  </a:lnTo>
                  <a:lnTo>
                    <a:pt x="3" y="511"/>
                  </a:lnTo>
                  <a:lnTo>
                    <a:pt x="0" y="539"/>
                  </a:lnTo>
                  <a:lnTo>
                    <a:pt x="0" y="569"/>
                  </a:lnTo>
                  <a:lnTo>
                    <a:pt x="0" y="569"/>
                  </a:lnTo>
                  <a:lnTo>
                    <a:pt x="0" y="571"/>
                  </a:lnTo>
                  <a:lnTo>
                    <a:pt x="3" y="574"/>
                  </a:lnTo>
                  <a:lnTo>
                    <a:pt x="6" y="575"/>
                  </a:lnTo>
                  <a:lnTo>
                    <a:pt x="8" y="577"/>
                  </a:lnTo>
                  <a:lnTo>
                    <a:pt x="11" y="575"/>
                  </a:lnTo>
                  <a:lnTo>
                    <a:pt x="13" y="574"/>
                  </a:lnTo>
                  <a:lnTo>
                    <a:pt x="15" y="571"/>
                  </a:lnTo>
                  <a:lnTo>
                    <a:pt x="16" y="569"/>
                  </a:lnTo>
                  <a:lnTo>
                    <a:pt x="16" y="5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6" name="Freeform 304">
              <a:extLst>
                <a:ext uri="{FF2B5EF4-FFF2-40B4-BE49-F238E27FC236}">
                  <a16:creationId xmlns:a16="http://schemas.microsoft.com/office/drawing/2014/main" id="{C3C6F6DA-7EDA-BB72-3F37-3F6F6FFB8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1443"/>
              <a:ext cx="380" cy="325"/>
            </a:xfrm>
            <a:custGeom>
              <a:avLst/>
              <a:gdLst>
                <a:gd name="T0" fmla="*/ 64 w 758"/>
                <a:gd name="T1" fmla="*/ 416 h 649"/>
                <a:gd name="T2" fmla="*/ 30 w 758"/>
                <a:gd name="T3" fmla="*/ 346 h 649"/>
                <a:gd name="T4" fmla="*/ 15 w 758"/>
                <a:gd name="T5" fmla="*/ 257 h 649"/>
                <a:gd name="T6" fmla="*/ 23 w 758"/>
                <a:gd name="T7" fmla="*/ 174 h 649"/>
                <a:gd name="T8" fmla="*/ 47 w 758"/>
                <a:gd name="T9" fmla="*/ 111 h 649"/>
                <a:gd name="T10" fmla="*/ 80 w 758"/>
                <a:gd name="T11" fmla="*/ 68 h 649"/>
                <a:gd name="T12" fmla="*/ 110 w 758"/>
                <a:gd name="T13" fmla="*/ 44 h 649"/>
                <a:gd name="T14" fmla="*/ 153 w 758"/>
                <a:gd name="T15" fmla="*/ 26 h 649"/>
                <a:gd name="T16" fmla="*/ 247 w 758"/>
                <a:gd name="T17" fmla="*/ 18 h 649"/>
                <a:gd name="T18" fmla="*/ 296 w 758"/>
                <a:gd name="T19" fmla="*/ 24 h 649"/>
                <a:gd name="T20" fmla="*/ 339 w 758"/>
                <a:gd name="T21" fmla="*/ 42 h 649"/>
                <a:gd name="T22" fmla="*/ 407 w 758"/>
                <a:gd name="T23" fmla="*/ 108 h 649"/>
                <a:gd name="T24" fmla="*/ 428 w 758"/>
                <a:gd name="T25" fmla="*/ 141 h 649"/>
                <a:gd name="T26" fmla="*/ 449 w 758"/>
                <a:gd name="T27" fmla="*/ 156 h 649"/>
                <a:gd name="T28" fmla="*/ 494 w 758"/>
                <a:gd name="T29" fmla="*/ 163 h 649"/>
                <a:gd name="T30" fmla="*/ 570 w 758"/>
                <a:gd name="T31" fmla="*/ 172 h 649"/>
                <a:gd name="T32" fmla="*/ 608 w 758"/>
                <a:gd name="T33" fmla="*/ 188 h 649"/>
                <a:gd name="T34" fmla="*/ 672 w 758"/>
                <a:gd name="T35" fmla="*/ 237 h 649"/>
                <a:gd name="T36" fmla="*/ 727 w 758"/>
                <a:gd name="T37" fmla="*/ 329 h 649"/>
                <a:gd name="T38" fmla="*/ 741 w 758"/>
                <a:gd name="T39" fmla="*/ 396 h 649"/>
                <a:gd name="T40" fmla="*/ 731 w 758"/>
                <a:gd name="T41" fmla="*/ 482 h 649"/>
                <a:gd name="T42" fmla="*/ 689 w 758"/>
                <a:gd name="T43" fmla="*/ 555 h 649"/>
                <a:gd name="T44" fmla="*/ 620 w 758"/>
                <a:gd name="T45" fmla="*/ 608 h 649"/>
                <a:gd name="T46" fmla="*/ 554 w 758"/>
                <a:gd name="T47" fmla="*/ 629 h 649"/>
                <a:gd name="T48" fmla="*/ 496 w 758"/>
                <a:gd name="T49" fmla="*/ 634 h 649"/>
                <a:gd name="T50" fmla="*/ 475 w 758"/>
                <a:gd name="T51" fmla="*/ 634 h 649"/>
                <a:gd name="T52" fmla="*/ 475 w 758"/>
                <a:gd name="T53" fmla="*/ 644 h 649"/>
                <a:gd name="T54" fmla="*/ 502 w 758"/>
                <a:gd name="T55" fmla="*/ 649 h 649"/>
                <a:gd name="T56" fmla="*/ 584 w 758"/>
                <a:gd name="T57" fmla="*/ 639 h 649"/>
                <a:gd name="T58" fmla="*/ 658 w 758"/>
                <a:gd name="T59" fmla="*/ 603 h 649"/>
                <a:gd name="T60" fmla="*/ 717 w 758"/>
                <a:gd name="T61" fmla="*/ 546 h 649"/>
                <a:gd name="T62" fmla="*/ 745 w 758"/>
                <a:gd name="T63" fmla="*/ 489 h 649"/>
                <a:gd name="T64" fmla="*/ 758 w 758"/>
                <a:gd name="T65" fmla="*/ 410 h 649"/>
                <a:gd name="T66" fmla="*/ 744 w 758"/>
                <a:gd name="T67" fmla="*/ 329 h 649"/>
                <a:gd name="T68" fmla="*/ 707 w 758"/>
                <a:gd name="T69" fmla="*/ 256 h 649"/>
                <a:gd name="T70" fmla="*/ 652 w 758"/>
                <a:gd name="T71" fmla="*/ 197 h 649"/>
                <a:gd name="T72" fmla="*/ 594 w 758"/>
                <a:gd name="T73" fmla="*/ 165 h 649"/>
                <a:gd name="T74" fmla="*/ 545 w 758"/>
                <a:gd name="T75" fmla="*/ 150 h 649"/>
                <a:gd name="T76" fmla="*/ 472 w 758"/>
                <a:gd name="T77" fmla="*/ 145 h 649"/>
                <a:gd name="T78" fmla="*/ 448 w 758"/>
                <a:gd name="T79" fmla="*/ 140 h 649"/>
                <a:gd name="T80" fmla="*/ 416 w 758"/>
                <a:gd name="T81" fmla="*/ 96 h 649"/>
                <a:gd name="T82" fmla="*/ 392 w 758"/>
                <a:gd name="T83" fmla="*/ 61 h 649"/>
                <a:gd name="T84" fmla="*/ 338 w 758"/>
                <a:gd name="T85" fmla="*/ 24 h 649"/>
                <a:gd name="T86" fmla="*/ 264 w 758"/>
                <a:gd name="T87" fmla="*/ 1 h 649"/>
                <a:gd name="T88" fmla="*/ 184 w 758"/>
                <a:gd name="T89" fmla="*/ 3 h 649"/>
                <a:gd name="T90" fmla="*/ 110 w 758"/>
                <a:gd name="T91" fmla="*/ 28 h 649"/>
                <a:gd name="T92" fmla="*/ 51 w 758"/>
                <a:gd name="T93" fmla="*/ 78 h 649"/>
                <a:gd name="T94" fmla="*/ 15 w 758"/>
                <a:gd name="T95" fmla="*/ 147 h 649"/>
                <a:gd name="T96" fmla="*/ 0 w 758"/>
                <a:gd name="T97" fmla="*/ 248 h 649"/>
                <a:gd name="T98" fmla="*/ 7 w 758"/>
                <a:gd name="T99" fmla="*/ 323 h 649"/>
                <a:gd name="T100" fmla="*/ 34 w 758"/>
                <a:gd name="T101" fmla="*/ 393 h 649"/>
                <a:gd name="T102" fmla="*/ 71 w 758"/>
                <a:gd name="T103" fmla="*/ 465 h 649"/>
                <a:gd name="T104" fmla="*/ 82 w 758"/>
                <a:gd name="T105" fmla="*/ 469 h 649"/>
                <a:gd name="T106" fmla="*/ 86 w 758"/>
                <a:gd name="T107" fmla="*/ 45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8" h="649">
                  <a:moveTo>
                    <a:pt x="86" y="457"/>
                  </a:moveTo>
                  <a:lnTo>
                    <a:pt x="86" y="457"/>
                  </a:lnTo>
                  <a:lnTo>
                    <a:pt x="75" y="437"/>
                  </a:lnTo>
                  <a:lnTo>
                    <a:pt x="64" y="416"/>
                  </a:lnTo>
                  <a:lnTo>
                    <a:pt x="42" y="374"/>
                  </a:lnTo>
                  <a:lnTo>
                    <a:pt x="42" y="374"/>
                  </a:lnTo>
                  <a:lnTo>
                    <a:pt x="36" y="360"/>
                  </a:lnTo>
                  <a:lnTo>
                    <a:pt x="30" y="346"/>
                  </a:lnTo>
                  <a:lnTo>
                    <a:pt x="25" y="332"/>
                  </a:lnTo>
                  <a:lnTo>
                    <a:pt x="23" y="318"/>
                  </a:lnTo>
                  <a:lnTo>
                    <a:pt x="18" y="288"/>
                  </a:lnTo>
                  <a:lnTo>
                    <a:pt x="15" y="257"/>
                  </a:lnTo>
                  <a:lnTo>
                    <a:pt x="15" y="257"/>
                  </a:lnTo>
                  <a:lnTo>
                    <a:pt x="15" y="229"/>
                  </a:lnTo>
                  <a:lnTo>
                    <a:pt x="18" y="201"/>
                  </a:lnTo>
                  <a:lnTo>
                    <a:pt x="23" y="174"/>
                  </a:lnTo>
                  <a:lnTo>
                    <a:pt x="30" y="149"/>
                  </a:lnTo>
                  <a:lnTo>
                    <a:pt x="36" y="136"/>
                  </a:lnTo>
                  <a:lnTo>
                    <a:pt x="41" y="124"/>
                  </a:lnTo>
                  <a:lnTo>
                    <a:pt x="47" y="111"/>
                  </a:lnTo>
                  <a:lnTo>
                    <a:pt x="55" y="100"/>
                  </a:lnTo>
                  <a:lnTo>
                    <a:pt x="62" y="90"/>
                  </a:lnTo>
                  <a:lnTo>
                    <a:pt x="71" y="78"/>
                  </a:lnTo>
                  <a:lnTo>
                    <a:pt x="80" y="68"/>
                  </a:lnTo>
                  <a:lnTo>
                    <a:pt x="91" y="58"/>
                  </a:lnTo>
                  <a:lnTo>
                    <a:pt x="91" y="58"/>
                  </a:lnTo>
                  <a:lnTo>
                    <a:pt x="101" y="51"/>
                  </a:lnTo>
                  <a:lnTo>
                    <a:pt x="110" y="44"/>
                  </a:lnTo>
                  <a:lnTo>
                    <a:pt x="120" y="38"/>
                  </a:lnTo>
                  <a:lnTo>
                    <a:pt x="130" y="33"/>
                  </a:lnTo>
                  <a:lnTo>
                    <a:pt x="142" y="29"/>
                  </a:lnTo>
                  <a:lnTo>
                    <a:pt x="153" y="26"/>
                  </a:lnTo>
                  <a:lnTo>
                    <a:pt x="176" y="20"/>
                  </a:lnTo>
                  <a:lnTo>
                    <a:pt x="200" y="18"/>
                  </a:lnTo>
                  <a:lnTo>
                    <a:pt x="224" y="17"/>
                  </a:lnTo>
                  <a:lnTo>
                    <a:pt x="247" y="18"/>
                  </a:lnTo>
                  <a:lnTo>
                    <a:pt x="270" y="20"/>
                  </a:lnTo>
                  <a:lnTo>
                    <a:pt x="270" y="20"/>
                  </a:lnTo>
                  <a:lnTo>
                    <a:pt x="283" y="22"/>
                  </a:lnTo>
                  <a:lnTo>
                    <a:pt x="296" y="24"/>
                  </a:lnTo>
                  <a:lnTo>
                    <a:pt x="307" y="28"/>
                  </a:lnTo>
                  <a:lnTo>
                    <a:pt x="319" y="32"/>
                  </a:lnTo>
                  <a:lnTo>
                    <a:pt x="329" y="37"/>
                  </a:lnTo>
                  <a:lnTo>
                    <a:pt x="339" y="42"/>
                  </a:lnTo>
                  <a:lnTo>
                    <a:pt x="358" y="55"/>
                  </a:lnTo>
                  <a:lnTo>
                    <a:pt x="376" y="70"/>
                  </a:lnTo>
                  <a:lnTo>
                    <a:pt x="392" y="88"/>
                  </a:lnTo>
                  <a:lnTo>
                    <a:pt x="407" y="108"/>
                  </a:lnTo>
                  <a:lnTo>
                    <a:pt x="419" y="129"/>
                  </a:lnTo>
                  <a:lnTo>
                    <a:pt x="419" y="129"/>
                  </a:lnTo>
                  <a:lnTo>
                    <a:pt x="422" y="136"/>
                  </a:lnTo>
                  <a:lnTo>
                    <a:pt x="428" y="141"/>
                  </a:lnTo>
                  <a:lnTo>
                    <a:pt x="433" y="146"/>
                  </a:lnTo>
                  <a:lnTo>
                    <a:pt x="438" y="150"/>
                  </a:lnTo>
                  <a:lnTo>
                    <a:pt x="443" y="154"/>
                  </a:lnTo>
                  <a:lnTo>
                    <a:pt x="449" y="156"/>
                  </a:lnTo>
                  <a:lnTo>
                    <a:pt x="457" y="159"/>
                  </a:lnTo>
                  <a:lnTo>
                    <a:pt x="465" y="160"/>
                  </a:lnTo>
                  <a:lnTo>
                    <a:pt x="465" y="160"/>
                  </a:lnTo>
                  <a:lnTo>
                    <a:pt x="494" y="163"/>
                  </a:lnTo>
                  <a:lnTo>
                    <a:pt x="525" y="164"/>
                  </a:lnTo>
                  <a:lnTo>
                    <a:pt x="539" y="167"/>
                  </a:lnTo>
                  <a:lnTo>
                    <a:pt x="554" y="169"/>
                  </a:lnTo>
                  <a:lnTo>
                    <a:pt x="570" y="172"/>
                  </a:lnTo>
                  <a:lnTo>
                    <a:pt x="584" y="177"/>
                  </a:lnTo>
                  <a:lnTo>
                    <a:pt x="584" y="177"/>
                  </a:lnTo>
                  <a:lnTo>
                    <a:pt x="597" y="182"/>
                  </a:lnTo>
                  <a:lnTo>
                    <a:pt x="608" y="188"/>
                  </a:lnTo>
                  <a:lnTo>
                    <a:pt x="621" y="195"/>
                  </a:lnTo>
                  <a:lnTo>
                    <a:pt x="631" y="202"/>
                  </a:lnTo>
                  <a:lnTo>
                    <a:pt x="653" y="219"/>
                  </a:lnTo>
                  <a:lnTo>
                    <a:pt x="672" y="237"/>
                  </a:lnTo>
                  <a:lnTo>
                    <a:pt x="690" y="257"/>
                  </a:lnTo>
                  <a:lnTo>
                    <a:pt x="704" y="281"/>
                  </a:lnTo>
                  <a:lnTo>
                    <a:pt x="717" y="304"/>
                  </a:lnTo>
                  <a:lnTo>
                    <a:pt x="727" y="329"/>
                  </a:lnTo>
                  <a:lnTo>
                    <a:pt x="727" y="329"/>
                  </a:lnTo>
                  <a:lnTo>
                    <a:pt x="734" y="351"/>
                  </a:lnTo>
                  <a:lnTo>
                    <a:pt x="739" y="373"/>
                  </a:lnTo>
                  <a:lnTo>
                    <a:pt x="741" y="396"/>
                  </a:lnTo>
                  <a:lnTo>
                    <a:pt x="741" y="418"/>
                  </a:lnTo>
                  <a:lnTo>
                    <a:pt x="740" y="439"/>
                  </a:lnTo>
                  <a:lnTo>
                    <a:pt x="736" y="461"/>
                  </a:lnTo>
                  <a:lnTo>
                    <a:pt x="731" y="482"/>
                  </a:lnTo>
                  <a:lnTo>
                    <a:pt x="724" y="501"/>
                  </a:lnTo>
                  <a:lnTo>
                    <a:pt x="713" y="520"/>
                  </a:lnTo>
                  <a:lnTo>
                    <a:pt x="703" y="538"/>
                  </a:lnTo>
                  <a:lnTo>
                    <a:pt x="689" y="555"/>
                  </a:lnTo>
                  <a:lnTo>
                    <a:pt x="675" y="571"/>
                  </a:lnTo>
                  <a:lnTo>
                    <a:pt x="658" y="585"/>
                  </a:lnTo>
                  <a:lnTo>
                    <a:pt x="640" y="597"/>
                  </a:lnTo>
                  <a:lnTo>
                    <a:pt x="620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570" y="625"/>
                  </a:lnTo>
                  <a:lnTo>
                    <a:pt x="554" y="629"/>
                  </a:lnTo>
                  <a:lnTo>
                    <a:pt x="540" y="631"/>
                  </a:lnTo>
                  <a:lnTo>
                    <a:pt x="525" y="633"/>
                  </a:lnTo>
                  <a:lnTo>
                    <a:pt x="511" y="634"/>
                  </a:lnTo>
                  <a:lnTo>
                    <a:pt x="496" y="634"/>
                  </a:lnTo>
                  <a:lnTo>
                    <a:pt x="481" y="633"/>
                  </a:lnTo>
                  <a:lnTo>
                    <a:pt x="481" y="633"/>
                  </a:lnTo>
                  <a:lnTo>
                    <a:pt x="478" y="633"/>
                  </a:lnTo>
                  <a:lnTo>
                    <a:pt x="475" y="634"/>
                  </a:lnTo>
                  <a:lnTo>
                    <a:pt x="474" y="637"/>
                  </a:lnTo>
                  <a:lnTo>
                    <a:pt x="474" y="639"/>
                  </a:lnTo>
                  <a:lnTo>
                    <a:pt x="474" y="642"/>
                  </a:lnTo>
                  <a:lnTo>
                    <a:pt x="475" y="644"/>
                  </a:lnTo>
                  <a:lnTo>
                    <a:pt x="478" y="647"/>
                  </a:lnTo>
                  <a:lnTo>
                    <a:pt x="481" y="648"/>
                  </a:lnTo>
                  <a:lnTo>
                    <a:pt x="481" y="648"/>
                  </a:lnTo>
                  <a:lnTo>
                    <a:pt x="502" y="649"/>
                  </a:lnTo>
                  <a:lnTo>
                    <a:pt x="522" y="649"/>
                  </a:lnTo>
                  <a:lnTo>
                    <a:pt x="544" y="648"/>
                  </a:lnTo>
                  <a:lnTo>
                    <a:pt x="565" y="644"/>
                  </a:lnTo>
                  <a:lnTo>
                    <a:pt x="584" y="639"/>
                  </a:lnTo>
                  <a:lnTo>
                    <a:pt x="604" y="633"/>
                  </a:lnTo>
                  <a:lnTo>
                    <a:pt x="624" y="624"/>
                  </a:lnTo>
                  <a:lnTo>
                    <a:pt x="642" y="615"/>
                  </a:lnTo>
                  <a:lnTo>
                    <a:pt x="658" y="603"/>
                  </a:lnTo>
                  <a:lnTo>
                    <a:pt x="675" y="590"/>
                  </a:lnTo>
                  <a:lnTo>
                    <a:pt x="690" y="576"/>
                  </a:lnTo>
                  <a:lnTo>
                    <a:pt x="704" y="562"/>
                  </a:lnTo>
                  <a:lnTo>
                    <a:pt x="717" y="546"/>
                  </a:lnTo>
                  <a:lnTo>
                    <a:pt x="729" y="528"/>
                  </a:lnTo>
                  <a:lnTo>
                    <a:pt x="738" y="510"/>
                  </a:lnTo>
                  <a:lnTo>
                    <a:pt x="745" y="489"/>
                  </a:lnTo>
                  <a:lnTo>
                    <a:pt x="745" y="489"/>
                  </a:lnTo>
                  <a:lnTo>
                    <a:pt x="752" y="470"/>
                  </a:lnTo>
                  <a:lnTo>
                    <a:pt x="756" y="450"/>
                  </a:lnTo>
                  <a:lnTo>
                    <a:pt x="757" y="430"/>
                  </a:lnTo>
                  <a:lnTo>
                    <a:pt x="758" y="410"/>
                  </a:lnTo>
                  <a:lnTo>
                    <a:pt x="757" y="389"/>
                  </a:lnTo>
                  <a:lnTo>
                    <a:pt x="754" y="369"/>
                  </a:lnTo>
                  <a:lnTo>
                    <a:pt x="750" y="348"/>
                  </a:lnTo>
                  <a:lnTo>
                    <a:pt x="744" y="329"/>
                  </a:lnTo>
                  <a:lnTo>
                    <a:pt x="736" y="310"/>
                  </a:lnTo>
                  <a:lnTo>
                    <a:pt x="729" y="291"/>
                  </a:lnTo>
                  <a:lnTo>
                    <a:pt x="718" y="273"/>
                  </a:lnTo>
                  <a:lnTo>
                    <a:pt x="707" y="256"/>
                  </a:lnTo>
                  <a:lnTo>
                    <a:pt x="695" y="240"/>
                  </a:lnTo>
                  <a:lnTo>
                    <a:pt x="681" y="224"/>
                  </a:lnTo>
                  <a:lnTo>
                    <a:pt x="667" y="210"/>
                  </a:lnTo>
                  <a:lnTo>
                    <a:pt x="652" y="197"/>
                  </a:lnTo>
                  <a:lnTo>
                    <a:pt x="652" y="197"/>
                  </a:lnTo>
                  <a:lnTo>
                    <a:pt x="633" y="186"/>
                  </a:lnTo>
                  <a:lnTo>
                    <a:pt x="615" y="174"/>
                  </a:lnTo>
                  <a:lnTo>
                    <a:pt x="594" y="165"/>
                  </a:lnTo>
                  <a:lnTo>
                    <a:pt x="574" y="158"/>
                  </a:lnTo>
                  <a:lnTo>
                    <a:pt x="574" y="158"/>
                  </a:lnTo>
                  <a:lnTo>
                    <a:pt x="560" y="152"/>
                  </a:lnTo>
                  <a:lnTo>
                    <a:pt x="545" y="150"/>
                  </a:lnTo>
                  <a:lnTo>
                    <a:pt x="530" y="149"/>
                  </a:lnTo>
                  <a:lnTo>
                    <a:pt x="516" y="147"/>
                  </a:lnTo>
                  <a:lnTo>
                    <a:pt x="487" y="146"/>
                  </a:lnTo>
                  <a:lnTo>
                    <a:pt x="472" y="145"/>
                  </a:lnTo>
                  <a:lnTo>
                    <a:pt x="457" y="142"/>
                  </a:lnTo>
                  <a:lnTo>
                    <a:pt x="457" y="142"/>
                  </a:lnTo>
                  <a:lnTo>
                    <a:pt x="453" y="141"/>
                  </a:lnTo>
                  <a:lnTo>
                    <a:pt x="448" y="140"/>
                  </a:lnTo>
                  <a:lnTo>
                    <a:pt x="440" y="133"/>
                  </a:lnTo>
                  <a:lnTo>
                    <a:pt x="434" y="126"/>
                  </a:lnTo>
                  <a:lnTo>
                    <a:pt x="428" y="115"/>
                  </a:lnTo>
                  <a:lnTo>
                    <a:pt x="416" y="96"/>
                  </a:lnTo>
                  <a:lnTo>
                    <a:pt x="411" y="86"/>
                  </a:lnTo>
                  <a:lnTo>
                    <a:pt x="406" y="78"/>
                  </a:lnTo>
                  <a:lnTo>
                    <a:pt x="406" y="78"/>
                  </a:lnTo>
                  <a:lnTo>
                    <a:pt x="392" y="61"/>
                  </a:lnTo>
                  <a:lnTo>
                    <a:pt x="375" y="47"/>
                  </a:lnTo>
                  <a:lnTo>
                    <a:pt x="357" y="35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20" y="17"/>
                  </a:lnTo>
                  <a:lnTo>
                    <a:pt x="302" y="10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4" y="0"/>
                  </a:lnTo>
                  <a:lnTo>
                    <a:pt x="224" y="0"/>
                  </a:lnTo>
                  <a:lnTo>
                    <a:pt x="203" y="0"/>
                  </a:lnTo>
                  <a:lnTo>
                    <a:pt x="184" y="3"/>
                  </a:lnTo>
                  <a:lnTo>
                    <a:pt x="165" y="8"/>
                  </a:lnTo>
                  <a:lnTo>
                    <a:pt x="146" y="13"/>
                  </a:lnTo>
                  <a:lnTo>
                    <a:pt x="128" y="19"/>
                  </a:lnTo>
                  <a:lnTo>
                    <a:pt x="110" y="28"/>
                  </a:lnTo>
                  <a:lnTo>
                    <a:pt x="93" y="38"/>
                  </a:lnTo>
                  <a:lnTo>
                    <a:pt x="78" y="50"/>
                  </a:lnTo>
                  <a:lnTo>
                    <a:pt x="64" y="64"/>
                  </a:lnTo>
                  <a:lnTo>
                    <a:pt x="51" y="78"/>
                  </a:lnTo>
                  <a:lnTo>
                    <a:pt x="51" y="78"/>
                  </a:lnTo>
                  <a:lnTo>
                    <a:pt x="36" y="101"/>
                  </a:lnTo>
                  <a:lnTo>
                    <a:pt x="24" y="123"/>
                  </a:lnTo>
                  <a:lnTo>
                    <a:pt x="15" y="147"/>
                  </a:lnTo>
                  <a:lnTo>
                    <a:pt x="7" y="172"/>
                  </a:lnTo>
                  <a:lnTo>
                    <a:pt x="4" y="196"/>
                  </a:lnTo>
                  <a:lnTo>
                    <a:pt x="1" y="222"/>
                  </a:lnTo>
                  <a:lnTo>
                    <a:pt x="0" y="248"/>
                  </a:lnTo>
                  <a:lnTo>
                    <a:pt x="1" y="275"/>
                  </a:lnTo>
                  <a:lnTo>
                    <a:pt x="1" y="275"/>
                  </a:lnTo>
                  <a:lnTo>
                    <a:pt x="4" y="298"/>
                  </a:lnTo>
                  <a:lnTo>
                    <a:pt x="7" y="323"/>
                  </a:lnTo>
                  <a:lnTo>
                    <a:pt x="14" y="346"/>
                  </a:lnTo>
                  <a:lnTo>
                    <a:pt x="21" y="368"/>
                  </a:lnTo>
                  <a:lnTo>
                    <a:pt x="21" y="368"/>
                  </a:lnTo>
                  <a:lnTo>
                    <a:pt x="34" y="393"/>
                  </a:lnTo>
                  <a:lnTo>
                    <a:pt x="47" y="416"/>
                  </a:lnTo>
                  <a:lnTo>
                    <a:pt x="60" y="441"/>
                  </a:lnTo>
                  <a:lnTo>
                    <a:pt x="71" y="465"/>
                  </a:lnTo>
                  <a:lnTo>
                    <a:pt x="71" y="465"/>
                  </a:lnTo>
                  <a:lnTo>
                    <a:pt x="74" y="468"/>
                  </a:lnTo>
                  <a:lnTo>
                    <a:pt x="77" y="469"/>
                  </a:lnTo>
                  <a:lnTo>
                    <a:pt x="79" y="469"/>
                  </a:lnTo>
                  <a:lnTo>
                    <a:pt x="82" y="469"/>
                  </a:lnTo>
                  <a:lnTo>
                    <a:pt x="83" y="466"/>
                  </a:lnTo>
                  <a:lnTo>
                    <a:pt x="86" y="464"/>
                  </a:lnTo>
                  <a:lnTo>
                    <a:pt x="86" y="461"/>
                  </a:lnTo>
                  <a:lnTo>
                    <a:pt x="86" y="457"/>
                  </a:lnTo>
                  <a:lnTo>
                    <a:pt x="86" y="4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7" name="Freeform 305">
              <a:extLst>
                <a:ext uri="{FF2B5EF4-FFF2-40B4-BE49-F238E27FC236}">
                  <a16:creationId xmlns:a16="http://schemas.microsoft.com/office/drawing/2014/main" id="{0E22ED4B-C444-9ADF-343F-ECABA1480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1766"/>
              <a:ext cx="386" cy="186"/>
            </a:xfrm>
            <a:custGeom>
              <a:avLst/>
              <a:gdLst>
                <a:gd name="T0" fmla="*/ 6 w 773"/>
                <a:gd name="T1" fmla="*/ 367 h 372"/>
                <a:gd name="T2" fmla="*/ 60 w 773"/>
                <a:gd name="T3" fmla="*/ 372 h 372"/>
                <a:gd name="T4" fmla="*/ 114 w 773"/>
                <a:gd name="T5" fmla="*/ 371 h 372"/>
                <a:gd name="T6" fmla="*/ 169 w 773"/>
                <a:gd name="T7" fmla="*/ 366 h 372"/>
                <a:gd name="T8" fmla="*/ 223 w 773"/>
                <a:gd name="T9" fmla="*/ 356 h 372"/>
                <a:gd name="T10" fmla="*/ 275 w 773"/>
                <a:gd name="T11" fmla="*/ 342 h 372"/>
                <a:gd name="T12" fmla="*/ 328 w 773"/>
                <a:gd name="T13" fmla="*/ 324 h 372"/>
                <a:gd name="T14" fmla="*/ 428 w 773"/>
                <a:gd name="T15" fmla="*/ 281 h 372"/>
                <a:gd name="T16" fmla="*/ 452 w 773"/>
                <a:gd name="T17" fmla="*/ 270 h 372"/>
                <a:gd name="T18" fmla="*/ 501 w 773"/>
                <a:gd name="T19" fmla="*/ 243 h 372"/>
                <a:gd name="T20" fmla="*/ 547 w 773"/>
                <a:gd name="T21" fmla="*/ 213 h 372"/>
                <a:gd name="T22" fmla="*/ 612 w 773"/>
                <a:gd name="T23" fmla="*/ 164 h 372"/>
                <a:gd name="T24" fmla="*/ 693 w 773"/>
                <a:gd name="T25" fmla="*/ 92 h 372"/>
                <a:gd name="T26" fmla="*/ 770 w 773"/>
                <a:gd name="T27" fmla="*/ 12 h 372"/>
                <a:gd name="T28" fmla="*/ 771 w 773"/>
                <a:gd name="T29" fmla="*/ 10 h 372"/>
                <a:gd name="T30" fmla="*/ 771 w 773"/>
                <a:gd name="T31" fmla="*/ 3 h 372"/>
                <a:gd name="T32" fmla="*/ 767 w 773"/>
                <a:gd name="T33" fmla="*/ 0 h 372"/>
                <a:gd name="T34" fmla="*/ 762 w 773"/>
                <a:gd name="T35" fmla="*/ 0 h 372"/>
                <a:gd name="T36" fmla="*/ 760 w 773"/>
                <a:gd name="T37" fmla="*/ 1 h 372"/>
                <a:gd name="T38" fmla="*/ 687 w 773"/>
                <a:gd name="T39" fmla="*/ 76 h 372"/>
                <a:gd name="T40" fmla="*/ 610 w 773"/>
                <a:gd name="T41" fmla="*/ 146 h 372"/>
                <a:gd name="T42" fmla="*/ 527 w 773"/>
                <a:gd name="T43" fmla="*/ 207 h 372"/>
                <a:gd name="T44" fmla="*/ 460 w 773"/>
                <a:gd name="T45" fmla="*/ 248 h 372"/>
                <a:gd name="T46" fmla="*/ 437 w 773"/>
                <a:gd name="T47" fmla="*/ 261 h 372"/>
                <a:gd name="T48" fmla="*/ 363 w 773"/>
                <a:gd name="T49" fmla="*/ 295 h 372"/>
                <a:gd name="T50" fmla="*/ 310 w 773"/>
                <a:gd name="T51" fmla="*/ 315 h 372"/>
                <a:gd name="T52" fmla="*/ 256 w 773"/>
                <a:gd name="T53" fmla="*/ 331 h 372"/>
                <a:gd name="T54" fmla="*/ 202 w 773"/>
                <a:gd name="T55" fmla="*/ 345 h 372"/>
                <a:gd name="T56" fmla="*/ 147 w 773"/>
                <a:gd name="T57" fmla="*/ 353 h 372"/>
                <a:gd name="T58" fmla="*/ 92 w 773"/>
                <a:gd name="T59" fmla="*/ 357 h 372"/>
                <a:gd name="T60" fmla="*/ 37 w 773"/>
                <a:gd name="T61" fmla="*/ 356 h 372"/>
                <a:gd name="T62" fmla="*/ 10 w 773"/>
                <a:gd name="T63" fmla="*/ 353 h 372"/>
                <a:gd name="T64" fmla="*/ 4 w 773"/>
                <a:gd name="T65" fmla="*/ 354 h 372"/>
                <a:gd name="T66" fmla="*/ 0 w 773"/>
                <a:gd name="T67" fmla="*/ 358 h 372"/>
                <a:gd name="T68" fmla="*/ 1 w 773"/>
                <a:gd name="T69" fmla="*/ 365 h 372"/>
                <a:gd name="T70" fmla="*/ 6 w 773"/>
                <a:gd name="T71" fmla="*/ 36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3" h="372">
                  <a:moveTo>
                    <a:pt x="6" y="367"/>
                  </a:moveTo>
                  <a:lnTo>
                    <a:pt x="6" y="367"/>
                  </a:lnTo>
                  <a:lnTo>
                    <a:pt x="33" y="371"/>
                  </a:lnTo>
                  <a:lnTo>
                    <a:pt x="60" y="372"/>
                  </a:lnTo>
                  <a:lnTo>
                    <a:pt x="87" y="372"/>
                  </a:lnTo>
                  <a:lnTo>
                    <a:pt x="114" y="371"/>
                  </a:lnTo>
                  <a:lnTo>
                    <a:pt x="142" y="370"/>
                  </a:lnTo>
                  <a:lnTo>
                    <a:pt x="169" y="366"/>
                  </a:lnTo>
                  <a:lnTo>
                    <a:pt x="196" y="361"/>
                  </a:lnTo>
                  <a:lnTo>
                    <a:pt x="223" y="356"/>
                  </a:lnTo>
                  <a:lnTo>
                    <a:pt x="248" y="349"/>
                  </a:lnTo>
                  <a:lnTo>
                    <a:pt x="275" y="342"/>
                  </a:lnTo>
                  <a:lnTo>
                    <a:pt x="301" y="333"/>
                  </a:lnTo>
                  <a:lnTo>
                    <a:pt x="328" y="324"/>
                  </a:lnTo>
                  <a:lnTo>
                    <a:pt x="378" y="304"/>
                  </a:lnTo>
                  <a:lnTo>
                    <a:pt x="428" y="281"/>
                  </a:lnTo>
                  <a:lnTo>
                    <a:pt x="428" y="281"/>
                  </a:lnTo>
                  <a:lnTo>
                    <a:pt x="452" y="270"/>
                  </a:lnTo>
                  <a:lnTo>
                    <a:pt x="477" y="257"/>
                  </a:lnTo>
                  <a:lnTo>
                    <a:pt x="501" y="243"/>
                  </a:lnTo>
                  <a:lnTo>
                    <a:pt x="524" y="228"/>
                  </a:lnTo>
                  <a:lnTo>
                    <a:pt x="547" y="213"/>
                  </a:lnTo>
                  <a:lnTo>
                    <a:pt x="569" y="197"/>
                  </a:lnTo>
                  <a:lnTo>
                    <a:pt x="612" y="164"/>
                  </a:lnTo>
                  <a:lnTo>
                    <a:pt x="653" y="129"/>
                  </a:lnTo>
                  <a:lnTo>
                    <a:pt x="693" y="92"/>
                  </a:lnTo>
                  <a:lnTo>
                    <a:pt x="733" y="52"/>
                  </a:lnTo>
                  <a:lnTo>
                    <a:pt x="770" y="12"/>
                  </a:lnTo>
                  <a:lnTo>
                    <a:pt x="770" y="12"/>
                  </a:lnTo>
                  <a:lnTo>
                    <a:pt x="771" y="10"/>
                  </a:lnTo>
                  <a:lnTo>
                    <a:pt x="773" y="6"/>
                  </a:lnTo>
                  <a:lnTo>
                    <a:pt x="771" y="3"/>
                  </a:lnTo>
                  <a:lnTo>
                    <a:pt x="770" y="1"/>
                  </a:lnTo>
                  <a:lnTo>
                    <a:pt x="767" y="0"/>
                  </a:lnTo>
                  <a:lnTo>
                    <a:pt x="765" y="0"/>
                  </a:lnTo>
                  <a:lnTo>
                    <a:pt x="762" y="0"/>
                  </a:lnTo>
                  <a:lnTo>
                    <a:pt x="760" y="1"/>
                  </a:lnTo>
                  <a:lnTo>
                    <a:pt x="760" y="1"/>
                  </a:lnTo>
                  <a:lnTo>
                    <a:pt x="724" y="39"/>
                  </a:lnTo>
                  <a:lnTo>
                    <a:pt x="687" y="76"/>
                  </a:lnTo>
                  <a:lnTo>
                    <a:pt x="648" y="112"/>
                  </a:lnTo>
                  <a:lnTo>
                    <a:pt x="610" y="146"/>
                  </a:lnTo>
                  <a:lnTo>
                    <a:pt x="569" y="178"/>
                  </a:lnTo>
                  <a:lnTo>
                    <a:pt x="527" y="207"/>
                  </a:lnTo>
                  <a:lnTo>
                    <a:pt x="483" y="235"/>
                  </a:lnTo>
                  <a:lnTo>
                    <a:pt x="460" y="248"/>
                  </a:lnTo>
                  <a:lnTo>
                    <a:pt x="437" y="261"/>
                  </a:lnTo>
                  <a:lnTo>
                    <a:pt x="437" y="261"/>
                  </a:lnTo>
                  <a:lnTo>
                    <a:pt x="387" y="284"/>
                  </a:lnTo>
                  <a:lnTo>
                    <a:pt x="363" y="295"/>
                  </a:lnTo>
                  <a:lnTo>
                    <a:pt x="337" y="306"/>
                  </a:lnTo>
                  <a:lnTo>
                    <a:pt x="310" y="315"/>
                  </a:lnTo>
                  <a:lnTo>
                    <a:pt x="283" y="324"/>
                  </a:lnTo>
                  <a:lnTo>
                    <a:pt x="256" y="331"/>
                  </a:lnTo>
                  <a:lnTo>
                    <a:pt x="229" y="339"/>
                  </a:lnTo>
                  <a:lnTo>
                    <a:pt x="202" y="345"/>
                  </a:lnTo>
                  <a:lnTo>
                    <a:pt x="174" y="349"/>
                  </a:lnTo>
                  <a:lnTo>
                    <a:pt x="147" y="353"/>
                  </a:lnTo>
                  <a:lnTo>
                    <a:pt x="119" y="356"/>
                  </a:lnTo>
                  <a:lnTo>
                    <a:pt x="92" y="357"/>
                  </a:lnTo>
                  <a:lnTo>
                    <a:pt x="64" y="357"/>
                  </a:lnTo>
                  <a:lnTo>
                    <a:pt x="37" y="356"/>
                  </a:lnTo>
                  <a:lnTo>
                    <a:pt x="10" y="353"/>
                  </a:lnTo>
                  <a:lnTo>
                    <a:pt x="10" y="353"/>
                  </a:lnTo>
                  <a:lnTo>
                    <a:pt x="6" y="353"/>
                  </a:lnTo>
                  <a:lnTo>
                    <a:pt x="4" y="354"/>
                  </a:lnTo>
                  <a:lnTo>
                    <a:pt x="1" y="356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1" y="365"/>
                  </a:lnTo>
                  <a:lnTo>
                    <a:pt x="3" y="366"/>
                  </a:lnTo>
                  <a:lnTo>
                    <a:pt x="6" y="367"/>
                  </a:lnTo>
                  <a:lnTo>
                    <a:pt x="6" y="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8" name="Freeform 306">
              <a:extLst>
                <a:ext uri="{FF2B5EF4-FFF2-40B4-BE49-F238E27FC236}">
                  <a16:creationId xmlns:a16="http://schemas.microsoft.com/office/drawing/2014/main" id="{10FDD431-54A3-5946-1CA8-ADF57B3C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904"/>
              <a:ext cx="316" cy="111"/>
            </a:xfrm>
            <a:custGeom>
              <a:avLst/>
              <a:gdLst>
                <a:gd name="T0" fmla="*/ 6 w 633"/>
                <a:gd name="T1" fmla="*/ 201 h 222"/>
                <a:gd name="T2" fmla="*/ 50 w 633"/>
                <a:gd name="T3" fmla="*/ 210 h 222"/>
                <a:gd name="T4" fmla="*/ 94 w 633"/>
                <a:gd name="T5" fmla="*/ 219 h 222"/>
                <a:gd name="T6" fmla="*/ 115 w 633"/>
                <a:gd name="T7" fmla="*/ 222 h 222"/>
                <a:gd name="T8" fmla="*/ 160 w 633"/>
                <a:gd name="T9" fmla="*/ 221 h 222"/>
                <a:gd name="T10" fmla="*/ 182 w 633"/>
                <a:gd name="T11" fmla="*/ 219 h 222"/>
                <a:gd name="T12" fmla="*/ 224 w 633"/>
                <a:gd name="T13" fmla="*/ 214 h 222"/>
                <a:gd name="T14" fmla="*/ 308 w 633"/>
                <a:gd name="T15" fmla="*/ 195 h 222"/>
                <a:gd name="T16" fmla="*/ 347 w 633"/>
                <a:gd name="T17" fmla="*/ 182 h 222"/>
                <a:gd name="T18" fmla="*/ 425 w 633"/>
                <a:gd name="T19" fmla="*/ 151 h 222"/>
                <a:gd name="T20" fmla="*/ 498 w 633"/>
                <a:gd name="T21" fmla="*/ 113 h 222"/>
                <a:gd name="T22" fmla="*/ 568 w 633"/>
                <a:gd name="T23" fmla="*/ 67 h 222"/>
                <a:gd name="T24" fmla="*/ 632 w 633"/>
                <a:gd name="T25" fmla="*/ 13 h 222"/>
                <a:gd name="T26" fmla="*/ 633 w 633"/>
                <a:gd name="T27" fmla="*/ 11 h 222"/>
                <a:gd name="T28" fmla="*/ 633 w 633"/>
                <a:gd name="T29" fmla="*/ 5 h 222"/>
                <a:gd name="T30" fmla="*/ 629 w 633"/>
                <a:gd name="T31" fmla="*/ 0 h 222"/>
                <a:gd name="T32" fmla="*/ 623 w 633"/>
                <a:gd name="T33" fmla="*/ 0 h 222"/>
                <a:gd name="T34" fmla="*/ 620 w 633"/>
                <a:gd name="T35" fmla="*/ 2 h 222"/>
                <a:gd name="T36" fmla="*/ 556 w 633"/>
                <a:gd name="T37" fmla="*/ 55 h 222"/>
                <a:gd name="T38" fmla="*/ 487 w 633"/>
                <a:gd name="T39" fmla="*/ 101 h 222"/>
                <a:gd name="T40" fmla="*/ 413 w 633"/>
                <a:gd name="T41" fmla="*/ 140 h 222"/>
                <a:gd name="T42" fmla="*/ 336 w 633"/>
                <a:gd name="T43" fmla="*/ 171 h 222"/>
                <a:gd name="T44" fmla="*/ 296 w 633"/>
                <a:gd name="T45" fmla="*/ 182 h 222"/>
                <a:gd name="T46" fmla="*/ 215 w 633"/>
                <a:gd name="T47" fmla="*/ 200 h 222"/>
                <a:gd name="T48" fmla="*/ 174 w 633"/>
                <a:gd name="T49" fmla="*/ 205 h 222"/>
                <a:gd name="T50" fmla="*/ 133 w 633"/>
                <a:gd name="T51" fmla="*/ 206 h 222"/>
                <a:gd name="T52" fmla="*/ 94 w 633"/>
                <a:gd name="T53" fmla="*/ 204 h 222"/>
                <a:gd name="T54" fmla="*/ 82 w 633"/>
                <a:gd name="T55" fmla="*/ 203 h 222"/>
                <a:gd name="T56" fmla="*/ 50 w 633"/>
                <a:gd name="T57" fmla="*/ 195 h 222"/>
                <a:gd name="T58" fmla="*/ 6 w 633"/>
                <a:gd name="T59" fmla="*/ 186 h 222"/>
                <a:gd name="T60" fmla="*/ 4 w 633"/>
                <a:gd name="T61" fmla="*/ 186 h 222"/>
                <a:gd name="T62" fmla="*/ 0 w 633"/>
                <a:gd name="T63" fmla="*/ 190 h 222"/>
                <a:gd name="T64" fmla="*/ 0 w 633"/>
                <a:gd name="T65" fmla="*/ 196 h 222"/>
                <a:gd name="T66" fmla="*/ 4 w 633"/>
                <a:gd name="T67" fmla="*/ 200 h 222"/>
                <a:gd name="T68" fmla="*/ 6 w 633"/>
                <a:gd name="T69" fmla="*/ 20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3" h="222">
                  <a:moveTo>
                    <a:pt x="6" y="201"/>
                  </a:moveTo>
                  <a:lnTo>
                    <a:pt x="6" y="201"/>
                  </a:lnTo>
                  <a:lnTo>
                    <a:pt x="28" y="205"/>
                  </a:lnTo>
                  <a:lnTo>
                    <a:pt x="50" y="210"/>
                  </a:lnTo>
                  <a:lnTo>
                    <a:pt x="72" y="215"/>
                  </a:lnTo>
                  <a:lnTo>
                    <a:pt x="94" y="219"/>
                  </a:lnTo>
                  <a:lnTo>
                    <a:pt x="94" y="219"/>
                  </a:lnTo>
                  <a:lnTo>
                    <a:pt x="115" y="222"/>
                  </a:lnTo>
                  <a:lnTo>
                    <a:pt x="138" y="222"/>
                  </a:lnTo>
                  <a:lnTo>
                    <a:pt x="160" y="221"/>
                  </a:lnTo>
                  <a:lnTo>
                    <a:pt x="182" y="219"/>
                  </a:lnTo>
                  <a:lnTo>
                    <a:pt x="182" y="219"/>
                  </a:lnTo>
                  <a:lnTo>
                    <a:pt x="204" y="217"/>
                  </a:lnTo>
                  <a:lnTo>
                    <a:pt x="224" y="214"/>
                  </a:lnTo>
                  <a:lnTo>
                    <a:pt x="267" y="206"/>
                  </a:lnTo>
                  <a:lnTo>
                    <a:pt x="308" y="195"/>
                  </a:lnTo>
                  <a:lnTo>
                    <a:pt x="347" y="182"/>
                  </a:lnTo>
                  <a:lnTo>
                    <a:pt x="347" y="182"/>
                  </a:lnTo>
                  <a:lnTo>
                    <a:pt x="387" y="168"/>
                  </a:lnTo>
                  <a:lnTo>
                    <a:pt x="425" y="151"/>
                  </a:lnTo>
                  <a:lnTo>
                    <a:pt x="463" y="133"/>
                  </a:lnTo>
                  <a:lnTo>
                    <a:pt x="498" y="113"/>
                  </a:lnTo>
                  <a:lnTo>
                    <a:pt x="534" y="91"/>
                  </a:lnTo>
                  <a:lnTo>
                    <a:pt x="568" y="67"/>
                  </a:lnTo>
                  <a:lnTo>
                    <a:pt x="600" y="41"/>
                  </a:lnTo>
                  <a:lnTo>
                    <a:pt x="632" y="13"/>
                  </a:lnTo>
                  <a:lnTo>
                    <a:pt x="632" y="13"/>
                  </a:lnTo>
                  <a:lnTo>
                    <a:pt x="633" y="11"/>
                  </a:lnTo>
                  <a:lnTo>
                    <a:pt x="633" y="8"/>
                  </a:lnTo>
                  <a:lnTo>
                    <a:pt x="633" y="5"/>
                  </a:lnTo>
                  <a:lnTo>
                    <a:pt x="632" y="3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3" y="0"/>
                  </a:lnTo>
                  <a:lnTo>
                    <a:pt x="620" y="2"/>
                  </a:lnTo>
                  <a:lnTo>
                    <a:pt x="620" y="2"/>
                  </a:lnTo>
                  <a:lnTo>
                    <a:pt x="589" y="30"/>
                  </a:lnTo>
                  <a:lnTo>
                    <a:pt x="556" y="55"/>
                  </a:lnTo>
                  <a:lnTo>
                    <a:pt x="523" y="80"/>
                  </a:lnTo>
                  <a:lnTo>
                    <a:pt x="487" y="101"/>
                  </a:lnTo>
                  <a:lnTo>
                    <a:pt x="451" y="122"/>
                  </a:lnTo>
                  <a:lnTo>
                    <a:pt x="413" y="140"/>
                  </a:lnTo>
                  <a:lnTo>
                    <a:pt x="374" y="157"/>
                  </a:lnTo>
                  <a:lnTo>
                    <a:pt x="336" y="171"/>
                  </a:lnTo>
                  <a:lnTo>
                    <a:pt x="336" y="171"/>
                  </a:lnTo>
                  <a:lnTo>
                    <a:pt x="296" y="182"/>
                  </a:lnTo>
                  <a:lnTo>
                    <a:pt x="255" y="192"/>
                  </a:lnTo>
                  <a:lnTo>
                    <a:pt x="215" y="200"/>
                  </a:lnTo>
                  <a:lnTo>
                    <a:pt x="174" y="205"/>
                  </a:lnTo>
                  <a:lnTo>
                    <a:pt x="174" y="205"/>
                  </a:lnTo>
                  <a:lnTo>
                    <a:pt x="154" y="206"/>
                  </a:lnTo>
                  <a:lnTo>
                    <a:pt x="133" y="206"/>
                  </a:lnTo>
                  <a:lnTo>
                    <a:pt x="114" y="205"/>
                  </a:lnTo>
                  <a:lnTo>
                    <a:pt x="94" y="204"/>
                  </a:lnTo>
                  <a:lnTo>
                    <a:pt x="94" y="204"/>
                  </a:lnTo>
                  <a:lnTo>
                    <a:pt x="82" y="203"/>
                  </a:lnTo>
                  <a:lnTo>
                    <a:pt x="72" y="201"/>
                  </a:lnTo>
                  <a:lnTo>
                    <a:pt x="50" y="195"/>
                  </a:lnTo>
                  <a:lnTo>
                    <a:pt x="28" y="190"/>
                  </a:lnTo>
                  <a:lnTo>
                    <a:pt x="6" y="186"/>
                  </a:lnTo>
                  <a:lnTo>
                    <a:pt x="6" y="186"/>
                  </a:lnTo>
                  <a:lnTo>
                    <a:pt x="4" y="186"/>
                  </a:lnTo>
                  <a:lnTo>
                    <a:pt x="1" y="189"/>
                  </a:lnTo>
                  <a:lnTo>
                    <a:pt x="0" y="190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9"/>
                  </a:lnTo>
                  <a:lnTo>
                    <a:pt x="4" y="200"/>
                  </a:lnTo>
                  <a:lnTo>
                    <a:pt x="6" y="201"/>
                  </a:lnTo>
                  <a:lnTo>
                    <a:pt x="6" y="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9" name="Freeform 307">
              <a:extLst>
                <a:ext uri="{FF2B5EF4-FFF2-40B4-BE49-F238E27FC236}">
                  <a16:creationId xmlns:a16="http://schemas.microsoft.com/office/drawing/2014/main" id="{19F159B6-A9B8-FF03-77DA-93AC2F929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735"/>
              <a:ext cx="233" cy="115"/>
            </a:xfrm>
            <a:custGeom>
              <a:avLst/>
              <a:gdLst>
                <a:gd name="T0" fmla="*/ 14 w 466"/>
                <a:gd name="T1" fmla="*/ 228 h 231"/>
                <a:gd name="T2" fmla="*/ 14 w 466"/>
                <a:gd name="T3" fmla="*/ 228 h 231"/>
                <a:gd name="T4" fmla="*/ 24 w 466"/>
                <a:gd name="T5" fmla="*/ 215 h 231"/>
                <a:gd name="T6" fmla="*/ 34 w 466"/>
                <a:gd name="T7" fmla="*/ 204 h 231"/>
                <a:gd name="T8" fmla="*/ 47 w 466"/>
                <a:gd name="T9" fmla="*/ 192 h 231"/>
                <a:gd name="T10" fmla="*/ 60 w 466"/>
                <a:gd name="T11" fmla="*/ 182 h 231"/>
                <a:gd name="T12" fmla="*/ 87 w 466"/>
                <a:gd name="T13" fmla="*/ 161 h 231"/>
                <a:gd name="T14" fmla="*/ 112 w 466"/>
                <a:gd name="T15" fmla="*/ 144 h 231"/>
                <a:gd name="T16" fmla="*/ 112 w 466"/>
                <a:gd name="T17" fmla="*/ 144 h 231"/>
                <a:gd name="T18" fmla="*/ 138 w 466"/>
                <a:gd name="T19" fmla="*/ 126 h 231"/>
                <a:gd name="T20" fmla="*/ 165 w 466"/>
                <a:gd name="T21" fmla="*/ 110 h 231"/>
                <a:gd name="T22" fmla="*/ 192 w 466"/>
                <a:gd name="T23" fmla="*/ 95 h 231"/>
                <a:gd name="T24" fmla="*/ 219 w 466"/>
                <a:gd name="T25" fmla="*/ 81 h 231"/>
                <a:gd name="T26" fmla="*/ 219 w 466"/>
                <a:gd name="T27" fmla="*/ 81 h 231"/>
                <a:gd name="T28" fmla="*/ 247 w 466"/>
                <a:gd name="T29" fmla="*/ 67 h 231"/>
                <a:gd name="T30" fmla="*/ 276 w 466"/>
                <a:gd name="T31" fmla="*/ 55 h 231"/>
                <a:gd name="T32" fmla="*/ 306 w 466"/>
                <a:gd name="T33" fmla="*/ 45 h 231"/>
                <a:gd name="T34" fmla="*/ 335 w 466"/>
                <a:gd name="T35" fmla="*/ 36 h 231"/>
                <a:gd name="T36" fmla="*/ 366 w 466"/>
                <a:gd name="T37" fmla="*/ 28 h 231"/>
                <a:gd name="T38" fmla="*/ 397 w 466"/>
                <a:gd name="T39" fmla="*/ 23 h 231"/>
                <a:gd name="T40" fmla="*/ 428 w 466"/>
                <a:gd name="T41" fmla="*/ 18 h 231"/>
                <a:gd name="T42" fmla="*/ 458 w 466"/>
                <a:gd name="T43" fmla="*/ 15 h 231"/>
                <a:gd name="T44" fmla="*/ 458 w 466"/>
                <a:gd name="T45" fmla="*/ 15 h 231"/>
                <a:gd name="T46" fmla="*/ 462 w 466"/>
                <a:gd name="T47" fmla="*/ 14 h 231"/>
                <a:gd name="T48" fmla="*/ 463 w 466"/>
                <a:gd name="T49" fmla="*/ 13 h 231"/>
                <a:gd name="T50" fmla="*/ 465 w 466"/>
                <a:gd name="T51" fmla="*/ 10 h 231"/>
                <a:gd name="T52" fmla="*/ 466 w 466"/>
                <a:gd name="T53" fmla="*/ 6 h 231"/>
                <a:gd name="T54" fmla="*/ 466 w 466"/>
                <a:gd name="T55" fmla="*/ 4 h 231"/>
                <a:gd name="T56" fmla="*/ 463 w 466"/>
                <a:gd name="T57" fmla="*/ 1 h 231"/>
                <a:gd name="T58" fmla="*/ 462 w 466"/>
                <a:gd name="T59" fmla="*/ 0 h 231"/>
                <a:gd name="T60" fmla="*/ 458 w 466"/>
                <a:gd name="T61" fmla="*/ 0 h 231"/>
                <a:gd name="T62" fmla="*/ 458 w 466"/>
                <a:gd name="T63" fmla="*/ 0 h 231"/>
                <a:gd name="T64" fmla="*/ 426 w 466"/>
                <a:gd name="T65" fmla="*/ 3 h 231"/>
                <a:gd name="T66" fmla="*/ 394 w 466"/>
                <a:gd name="T67" fmla="*/ 8 h 231"/>
                <a:gd name="T68" fmla="*/ 362 w 466"/>
                <a:gd name="T69" fmla="*/ 14 h 231"/>
                <a:gd name="T70" fmla="*/ 331 w 466"/>
                <a:gd name="T71" fmla="*/ 22 h 231"/>
                <a:gd name="T72" fmla="*/ 301 w 466"/>
                <a:gd name="T73" fmla="*/ 31 h 231"/>
                <a:gd name="T74" fmla="*/ 271 w 466"/>
                <a:gd name="T75" fmla="*/ 41 h 231"/>
                <a:gd name="T76" fmla="*/ 240 w 466"/>
                <a:gd name="T77" fmla="*/ 54 h 231"/>
                <a:gd name="T78" fmla="*/ 211 w 466"/>
                <a:gd name="T79" fmla="*/ 67 h 231"/>
                <a:gd name="T80" fmla="*/ 211 w 466"/>
                <a:gd name="T81" fmla="*/ 67 h 231"/>
                <a:gd name="T82" fmla="*/ 182 w 466"/>
                <a:gd name="T83" fmla="*/ 82 h 231"/>
                <a:gd name="T84" fmla="*/ 153 w 466"/>
                <a:gd name="T85" fmla="*/ 99 h 231"/>
                <a:gd name="T86" fmla="*/ 125 w 466"/>
                <a:gd name="T87" fmla="*/ 117 h 231"/>
                <a:gd name="T88" fmla="*/ 97 w 466"/>
                <a:gd name="T89" fmla="*/ 136 h 231"/>
                <a:gd name="T90" fmla="*/ 97 w 466"/>
                <a:gd name="T91" fmla="*/ 136 h 231"/>
                <a:gd name="T92" fmla="*/ 71 w 466"/>
                <a:gd name="T93" fmla="*/ 154 h 231"/>
                <a:gd name="T94" fmla="*/ 44 w 466"/>
                <a:gd name="T95" fmla="*/ 174 h 231"/>
                <a:gd name="T96" fmla="*/ 33 w 466"/>
                <a:gd name="T97" fmla="*/ 185 h 231"/>
                <a:gd name="T98" fmla="*/ 20 w 466"/>
                <a:gd name="T99" fmla="*/ 196 h 231"/>
                <a:gd name="T100" fmla="*/ 10 w 466"/>
                <a:gd name="T101" fmla="*/ 208 h 231"/>
                <a:gd name="T102" fmla="*/ 1 w 466"/>
                <a:gd name="T103" fmla="*/ 219 h 231"/>
                <a:gd name="T104" fmla="*/ 1 w 466"/>
                <a:gd name="T105" fmla="*/ 219 h 231"/>
                <a:gd name="T106" fmla="*/ 0 w 466"/>
                <a:gd name="T107" fmla="*/ 223 h 231"/>
                <a:gd name="T108" fmla="*/ 0 w 466"/>
                <a:gd name="T109" fmla="*/ 226 h 231"/>
                <a:gd name="T110" fmla="*/ 1 w 466"/>
                <a:gd name="T111" fmla="*/ 228 h 231"/>
                <a:gd name="T112" fmla="*/ 3 w 466"/>
                <a:gd name="T113" fmla="*/ 229 h 231"/>
                <a:gd name="T114" fmla="*/ 6 w 466"/>
                <a:gd name="T115" fmla="*/ 231 h 231"/>
                <a:gd name="T116" fmla="*/ 9 w 466"/>
                <a:gd name="T117" fmla="*/ 231 h 231"/>
                <a:gd name="T118" fmla="*/ 11 w 466"/>
                <a:gd name="T119" fmla="*/ 229 h 231"/>
                <a:gd name="T120" fmla="*/ 14 w 466"/>
                <a:gd name="T121" fmla="*/ 228 h 231"/>
                <a:gd name="T122" fmla="*/ 14 w 466"/>
                <a:gd name="T123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6" h="231">
                  <a:moveTo>
                    <a:pt x="14" y="228"/>
                  </a:moveTo>
                  <a:lnTo>
                    <a:pt x="14" y="228"/>
                  </a:lnTo>
                  <a:lnTo>
                    <a:pt x="24" y="215"/>
                  </a:lnTo>
                  <a:lnTo>
                    <a:pt x="34" y="204"/>
                  </a:lnTo>
                  <a:lnTo>
                    <a:pt x="47" y="192"/>
                  </a:lnTo>
                  <a:lnTo>
                    <a:pt x="60" y="182"/>
                  </a:lnTo>
                  <a:lnTo>
                    <a:pt x="87" y="161"/>
                  </a:lnTo>
                  <a:lnTo>
                    <a:pt x="112" y="144"/>
                  </a:lnTo>
                  <a:lnTo>
                    <a:pt x="112" y="144"/>
                  </a:lnTo>
                  <a:lnTo>
                    <a:pt x="138" y="126"/>
                  </a:lnTo>
                  <a:lnTo>
                    <a:pt x="165" y="110"/>
                  </a:lnTo>
                  <a:lnTo>
                    <a:pt x="192" y="95"/>
                  </a:lnTo>
                  <a:lnTo>
                    <a:pt x="219" y="81"/>
                  </a:lnTo>
                  <a:lnTo>
                    <a:pt x="219" y="81"/>
                  </a:lnTo>
                  <a:lnTo>
                    <a:pt x="247" y="67"/>
                  </a:lnTo>
                  <a:lnTo>
                    <a:pt x="276" y="55"/>
                  </a:lnTo>
                  <a:lnTo>
                    <a:pt x="306" y="45"/>
                  </a:lnTo>
                  <a:lnTo>
                    <a:pt x="335" y="36"/>
                  </a:lnTo>
                  <a:lnTo>
                    <a:pt x="366" y="28"/>
                  </a:lnTo>
                  <a:lnTo>
                    <a:pt x="397" y="23"/>
                  </a:lnTo>
                  <a:lnTo>
                    <a:pt x="428" y="18"/>
                  </a:lnTo>
                  <a:lnTo>
                    <a:pt x="458" y="15"/>
                  </a:lnTo>
                  <a:lnTo>
                    <a:pt x="458" y="15"/>
                  </a:lnTo>
                  <a:lnTo>
                    <a:pt x="462" y="14"/>
                  </a:lnTo>
                  <a:lnTo>
                    <a:pt x="463" y="13"/>
                  </a:lnTo>
                  <a:lnTo>
                    <a:pt x="465" y="10"/>
                  </a:lnTo>
                  <a:lnTo>
                    <a:pt x="466" y="6"/>
                  </a:lnTo>
                  <a:lnTo>
                    <a:pt x="466" y="4"/>
                  </a:lnTo>
                  <a:lnTo>
                    <a:pt x="463" y="1"/>
                  </a:lnTo>
                  <a:lnTo>
                    <a:pt x="462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26" y="3"/>
                  </a:lnTo>
                  <a:lnTo>
                    <a:pt x="394" y="8"/>
                  </a:lnTo>
                  <a:lnTo>
                    <a:pt x="362" y="14"/>
                  </a:lnTo>
                  <a:lnTo>
                    <a:pt x="331" y="22"/>
                  </a:lnTo>
                  <a:lnTo>
                    <a:pt x="301" y="31"/>
                  </a:lnTo>
                  <a:lnTo>
                    <a:pt x="271" y="41"/>
                  </a:lnTo>
                  <a:lnTo>
                    <a:pt x="240" y="54"/>
                  </a:lnTo>
                  <a:lnTo>
                    <a:pt x="211" y="67"/>
                  </a:lnTo>
                  <a:lnTo>
                    <a:pt x="211" y="67"/>
                  </a:lnTo>
                  <a:lnTo>
                    <a:pt x="182" y="82"/>
                  </a:lnTo>
                  <a:lnTo>
                    <a:pt x="153" y="99"/>
                  </a:lnTo>
                  <a:lnTo>
                    <a:pt x="125" y="117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71" y="154"/>
                  </a:lnTo>
                  <a:lnTo>
                    <a:pt x="44" y="174"/>
                  </a:lnTo>
                  <a:lnTo>
                    <a:pt x="33" y="185"/>
                  </a:lnTo>
                  <a:lnTo>
                    <a:pt x="20" y="196"/>
                  </a:lnTo>
                  <a:lnTo>
                    <a:pt x="10" y="208"/>
                  </a:lnTo>
                  <a:lnTo>
                    <a:pt x="1" y="219"/>
                  </a:lnTo>
                  <a:lnTo>
                    <a:pt x="1" y="219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3" y="229"/>
                  </a:lnTo>
                  <a:lnTo>
                    <a:pt x="6" y="231"/>
                  </a:lnTo>
                  <a:lnTo>
                    <a:pt x="9" y="231"/>
                  </a:lnTo>
                  <a:lnTo>
                    <a:pt x="11" y="229"/>
                  </a:lnTo>
                  <a:lnTo>
                    <a:pt x="14" y="228"/>
                  </a:lnTo>
                  <a:lnTo>
                    <a:pt x="14" y="2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0" name="Freeform 308">
              <a:extLst>
                <a:ext uri="{FF2B5EF4-FFF2-40B4-BE49-F238E27FC236}">
                  <a16:creationId xmlns:a16="http://schemas.microsoft.com/office/drawing/2014/main" id="{66714953-5308-CDA2-A018-F6CEBC67C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2039"/>
              <a:ext cx="40" cy="166"/>
            </a:xfrm>
            <a:custGeom>
              <a:avLst/>
              <a:gdLst>
                <a:gd name="T0" fmla="*/ 29 w 79"/>
                <a:gd name="T1" fmla="*/ 4 h 333"/>
                <a:gd name="T2" fmla="*/ 29 w 79"/>
                <a:gd name="T3" fmla="*/ 4 h 333"/>
                <a:gd name="T4" fmla="*/ 20 w 79"/>
                <a:gd name="T5" fmla="*/ 23 h 333"/>
                <a:gd name="T6" fmla="*/ 13 w 79"/>
                <a:gd name="T7" fmla="*/ 44 h 333"/>
                <a:gd name="T8" fmla="*/ 6 w 79"/>
                <a:gd name="T9" fmla="*/ 64 h 333"/>
                <a:gd name="T10" fmla="*/ 2 w 79"/>
                <a:gd name="T11" fmla="*/ 85 h 333"/>
                <a:gd name="T12" fmla="*/ 0 w 79"/>
                <a:gd name="T13" fmla="*/ 105 h 333"/>
                <a:gd name="T14" fmla="*/ 0 w 79"/>
                <a:gd name="T15" fmla="*/ 127 h 333"/>
                <a:gd name="T16" fmla="*/ 1 w 79"/>
                <a:gd name="T17" fmla="*/ 148 h 333"/>
                <a:gd name="T18" fmla="*/ 5 w 79"/>
                <a:gd name="T19" fmla="*/ 169 h 333"/>
                <a:gd name="T20" fmla="*/ 5 w 79"/>
                <a:gd name="T21" fmla="*/ 169 h 333"/>
                <a:gd name="T22" fmla="*/ 14 w 79"/>
                <a:gd name="T23" fmla="*/ 212 h 333"/>
                <a:gd name="T24" fmla="*/ 19 w 79"/>
                <a:gd name="T25" fmla="*/ 232 h 333"/>
                <a:gd name="T26" fmla="*/ 27 w 79"/>
                <a:gd name="T27" fmla="*/ 253 h 333"/>
                <a:gd name="T28" fmla="*/ 34 w 79"/>
                <a:gd name="T29" fmla="*/ 273 h 333"/>
                <a:gd name="T30" fmla="*/ 43 w 79"/>
                <a:gd name="T31" fmla="*/ 292 h 333"/>
                <a:gd name="T32" fmla="*/ 54 w 79"/>
                <a:gd name="T33" fmla="*/ 312 h 333"/>
                <a:gd name="T34" fmla="*/ 65 w 79"/>
                <a:gd name="T35" fmla="*/ 329 h 333"/>
                <a:gd name="T36" fmla="*/ 65 w 79"/>
                <a:gd name="T37" fmla="*/ 329 h 333"/>
                <a:gd name="T38" fmla="*/ 68 w 79"/>
                <a:gd name="T39" fmla="*/ 332 h 333"/>
                <a:gd name="T40" fmla="*/ 70 w 79"/>
                <a:gd name="T41" fmla="*/ 333 h 333"/>
                <a:gd name="T42" fmla="*/ 73 w 79"/>
                <a:gd name="T43" fmla="*/ 332 h 333"/>
                <a:gd name="T44" fmla="*/ 75 w 79"/>
                <a:gd name="T45" fmla="*/ 332 h 333"/>
                <a:gd name="T46" fmla="*/ 78 w 79"/>
                <a:gd name="T47" fmla="*/ 329 h 333"/>
                <a:gd name="T48" fmla="*/ 79 w 79"/>
                <a:gd name="T49" fmla="*/ 327 h 333"/>
                <a:gd name="T50" fmla="*/ 79 w 79"/>
                <a:gd name="T51" fmla="*/ 324 h 333"/>
                <a:gd name="T52" fmla="*/ 78 w 79"/>
                <a:gd name="T53" fmla="*/ 322 h 333"/>
                <a:gd name="T54" fmla="*/ 78 w 79"/>
                <a:gd name="T55" fmla="*/ 322 h 333"/>
                <a:gd name="T56" fmla="*/ 68 w 79"/>
                <a:gd name="T57" fmla="*/ 306 h 333"/>
                <a:gd name="T58" fmla="*/ 59 w 79"/>
                <a:gd name="T59" fmla="*/ 291 h 333"/>
                <a:gd name="T60" fmla="*/ 51 w 79"/>
                <a:gd name="T61" fmla="*/ 274 h 333"/>
                <a:gd name="T62" fmla="*/ 45 w 79"/>
                <a:gd name="T63" fmla="*/ 256 h 333"/>
                <a:gd name="T64" fmla="*/ 38 w 79"/>
                <a:gd name="T65" fmla="*/ 240 h 333"/>
                <a:gd name="T66" fmla="*/ 33 w 79"/>
                <a:gd name="T67" fmla="*/ 222 h 333"/>
                <a:gd name="T68" fmla="*/ 24 w 79"/>
                <a:gd name="T69" fmla="*/ 186 h 333"/>
                <a:gd name="T70" fmla="*/ 24 w 79"/>
                <a:gd name="T71" fmla="*/ 186 h 333"/>
                <a:gd name="T72" fmla="*/ 19 w 79"/>
                <a:gd name="T73" fmla="*/ 164 h 333"/>
                <a:gd name="T74" fmla="*/ 16 w 79"/>
                <a:gd name="T75" fmla="*/ 141 h 333"/>
                <a:gd name="T76" fmla="*/ 16 w 79"/>
                <a:gd name="T77" fmla="*/ 119 h 333"/>
                <a:gd name="T78" fmla="*/ 16 w 79"/>
                <a:gd name="T79" fmla="*/ 98 h 333"/>
                <a:gd name="T80" fmla="*/ 20 w 79"/>
                <a:gd name="T81" fmla="*/ 76 h 333"/>
                <a:gd name="T82" fmla="*/ 25 w 79"/>
                <a:gd name="T83" fmla="*/ 54 h 333"/>
                <a:gd name="T84" fmla="*/ 33 w 79"/>
                <a:gd name="T85" fmla="*/ 34 h 333"/>
                <a:gd name="T86" fmla="*/ 42 w 79"/>
                <a:gd name="T87" fmla="*/ 12 h 333"/>
                <a:gd name="T88" fmla="*/ 42 w 79"/>
                <a:gd name="T89" fmla="*/ 12 h 333"/>
                <a:gd name="T90" fmla="*/ 43 w 79"/>
                <a:gd name="T91" fmla="*/ 9 h 333"/>
                <a:gd name="T92" fmla="*/ 43 w 79"/>
                <a:gd name="T93" fmla="*/ 5 h 333"/>
                <a:gd name="T94" fmla="*/ 42 w 79"/>
                <a:gd name="T95" fmla="*/ 4 h 333"/>
                <a:gd name="T96" fmla="*/ 39 w 79"/>
                <a:gd name="T97" fmla="*/ 2 h 333"/>
                <a:gd name="T98" fmla="*/ 37 w 79"/>
                <a:gd name="T99" fmla="*/ 0 h 333"/>
                <a:gd name="T100" fmla="*/ 34 w 79"/>
                <a:gd name="T101" fmla="*/ 0 h 333"/>
                <a:gd name="T102" fmla="*/ 32 w 79"/>
                <a:gd name="T103" fmla="*/ 2 h 333"/>
                <a:gd name="T104" fmla="*/ 29 w 79"/>
                <a:gd name="T105" fmla="*/ 4 h 333"/>
                <a:gd name="T106" fmla="*/ 29 w 79"/>
                <a:gd name="T107" fmla="*/ 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333">
                  <a:moveTo>
                    <a:pt x="29" y="4"/>
                  </a:moveTo>
                  <a:lnTo>
                    <a:pt x="29" y="4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6" y="64"/>
                  </a:lnTo>
                  <a:lnTo>
                    <a:pt x="2" y="85"/>
                  </a:lnTo>
                  <a:lnTo>
                    <a:pt x="0" y="105"/>
                  </a:lnTo>
                  <a:lnTo>
                    <a:pt x="0" y="127"/>
                  </a:lnTo>
                  <a:lnTo>
                    <a:pt x="1" y="148"/>
                  </a:lnTo>
                  <a:lnTo>
                    <a:pt x="5" y="169"/>
                  </a:lnTo>
                  <a:lnTo>
                    <a:pt x="5" y="169"/>
                  </a:lnTo>
                  <a:lnTo>
                    <a:pt x="14" y="212"/>
                  </a:lnTo>
                  <a:lnTo>
                    <a:pt x="19" y="232"/>
                  </a:lnTo>
                  <a:lnTo>
                    <a:pt x="27" y="253"/>
                  </a:lnTo>
                  <a:lnTo>
                    <a:pt x="34" y="273"/>
                  </a:lnTo>
                  <a:lnTo>
                    <a:pt x="43" y="292"/>
                  </a:lnTo>
                  <a:lnTo>
                    <a:pt x="54" y="312"/>
                  </a:lnTo>
                  <a:lnTo>
                    <a:pt x="65" y="329"/>
                  </a:lnTo>
                  <a:lnTo>
                    <a:pt x="65" y="329"/>
                  </a:lnTo>
                  <a:lnTo>
                    <a:pt x="68" y="332"/>
                  </a:lnTo>
                  <a:lnTo>
                    <a:pt x="70" y="333"/>
                  </a:lnTo>
                  <a:lnTo>
                    <a:pt x="73" y="332"/>
                  </a:lnTo>
                  <a:lnTo>
                    <a:pt x="75" y="332"/>
                  </a:lnTo>
                  <a:lnTo>
                    <a:pt x="78" y="329"/>
                  </a:lnTo>
                  <a:lnTo>
                    <a:pt x="79" y="327"/>
                  </a:lnTo>
                  <a:lnTo>
                    <a:pt x="79" y="324"/>
                  </a:lnTo>
                  <a:lnTo>
                    <a:pt x="78" y="322"/>
                  </a:lnTo>
                  <a:lnTo>
                    <a:pt x="78" y="322"/>
                  </a:lnTo>
                  <a:lnTo>
                    <a:pt x="68" y="306"/>
                  </a:lnTo>
                  <a:lnTo>
                    <a:pt x="59" y="291"/>
                  </a:lnTo>
                  <a:lnTo>
                    <a:pt x="51" y="274"/>
                  </a:lnTo>
                  <a:lnTo>
                    <a:pt x="45" y="256"/>
                  </a:lnTo>
                  <a:lnTo>
                    <a:pt x="38" y="240"/>
                  </a:lnTo>
                  <a:lnTo>
                    <a:pt x="33" y="22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9" y="164"/>
                  </a:lnTo>
                  <a:lnTo>
                    <a:pt x="16" y="141"/>
                  </a:lnTo>
                  <a:lnTo>
                    <a:pt x="16" y="119"/>
                  </a:lnTo>
                  <a:lnTo>
                    <a:pt x="16" y="98"/>
                  </a:lnTo>
                  <a:lnTo>
                    <a:pt x="20" y="76"/>
                  </a:lnTo>
                  <a:lnTo>
                    <a:pt x="25" y="54"/>
                  </a:lnTo>
                  <a:lnTo>
                    <a:pt x="33" y="34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3" y="9"/>
                  </a:lnTo>
                  <a:lnTo>
                    <a:pt x="43" y="5"/>
                  </a:lnTo>
                  <a:lnTo>
                    <a:pt x="42" y="4"/>
                  </a:lnTo>
                  <a:lnTo>
                    <a:pt x="39" y="2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1" name="Freeform 309">
              <a:extLst>
                <a:ext uri="{FF2B5EF4-FFF2-40B4-BE49-F238E27FC236}">
                  <a16:creationId xmlns:a16="http://schemas.microsoft.com/office/drawing/2014/main" id="{668E4F17-179D-D78D-1528-5069C8F3E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784"/>
              <a:ext cx="31" cy="155"/>
            </a:xfrm>
            <a:custGeom>
              <a:avLst/>
              <a:gdLst>
                <a:gd name="T0" fmla="*/ 0 w 61"/>
                <a:gd name="T1" fmla="*/ 9 h 310"/>
                <a:gd name="T2" fmla="*/ 0 w 61"/>
                <a:gd name="T3" fmla="*/ 9 h 310"/>
                <a:gd name="T4" fmla="*/ 23 w 61"/>
                <a:gd name="T5" fmla="*/ 81 h 310"/>
                <a:gd name="T6" fmla="*/ 33 w 61"/>
                <a:gd name="T7" fmla="*/ 117 h 310"/>
                <a:gd name="T8" fmla="*/ 41 w 61"/>
                <a:gd name="T9" fmla="*/ 153 h 310"/>
                <a:gd name="T10" fmla="*/ 43 w 61"/>
                <a:gd name="T11" fmla="*/ 171 h 310"/>
                <a:gd name="T12" fmla="*/ 44 w 61"/>
                <a:gd name="T13" fmla="*/ 189 h 310"/>
                <a:gd name="T14" fmla="*/ 46 w 61"/>
                <a:gd name="T15" fmla="*/ 208 h 310"/>
                <a:gd name="T16" fmla="*/ 44 w 61"/>
                <a:gd name="T17" fmla="*/ 226 h 310"/>
                <a:gd name="T18" fmla="*/ 43 w 61"/>
                <a:gd name="T19" fmla="*/ 244 h 310"/>
                <a:gd name="T20" fmla="*/ 39 w 61"/>
                <a:gd name="T21" fmla="*/ 262 h 310"/>
                <a:gd name="T22" fmla="*/ 33 w 61"/>
                <a:gd name="T23" fmla="*/ 280 h 310"/>
                <a:gd name="T24" fmla="*/ 27 w 61"/>
                <a:gd name="T25" fmla="*/ 298 h 310"/>
                <a:gd name="T26" fmla="*/ 27 w 61"/>
                <a:gd name="T27" fmla="*/ 298 h 310"/>
                <a:gd name="T28" fmla="*/ 25 w 61"/>
                <a:gd name="T29" fmla="*/ 301 h 310"/>
                <a:gd name="T30" fmla="*/ 25 w 61"/>
                <a:gd name="T31" fmla="*/ 304 h 310"/>
                <a:gd name="T32" fmla="*/ 28 w 61"/>
                <a:gd name="T33" fmla="*/ 307 h 310"/>
                <a:gd name="T34" fmla="*/ 29 w 61"/>
                <a:gd name="T35" fmla="*/ 309 h 310"/>
                <a:gd name="T36" fmla="*/ 32 w 61"/>
                <a:gd name="T37" fmla="*/ 310 h 310"/>
                <a:gd name="T38" fmla="*/ 34 w 61"/>
                <a:gd name="T39" fmla="*/ 310 h 310"/>
                <a:gd name="T40" fmla="*/ 37 w 61"/>
                <a:gd name="T41" fmla="*/ 309 h 310"/>
                <a:gd name="T42" fmla="*/ 39 w 61"/>
                <a:gd name="T43" fmla="*/ 307 h 310"/>
                <a:gd name="T44" fmla="*/ 39 w 61"/>
                <a:gd name="T45" fmla="*/ 307 h 310"/>
                <a:gd name="T46" fmla="*/ 47 w 61"/>
                <a:gd name="T47" fmla="*/ 287 h 310"/>
                <a:gd name="T48" fmla="*/ 53 w 61"/>
                <a:gd name="T49" fmla="*/ 268 h 310"/>
                <a:gd name="T50" fmla="*/ 57 w 61"/>
                <a:gd name="T51" fmla="*/ 249 h 310"/>
                <a:gd name="T52" fmla="*/ 60 w 61"/>
                <a:gd name="T53" fmla="*/ 230 h 310"/>
                <a:gd name="T54" fmla="*/ 61 w 61"/>
                <a:gd name="T55" fmla="*/ 212 h 310"/>
                <a:gd name="T56" fmla="*/ 60 w 61"/>
                <a:gd name="T57" fmla="*/ 193 h 310"/>
                <a:gd name="T58" fmla="*/ 59 w 61"/>
                <a:gd name="T59" fmla="*/ 173 h 310"/>
                <a:gd name="T60" fmla="*/ 56 w 61"/>
                <a:gd name="T61" fmla="*/ 155 h 310"/>
                <a:gd name="T62" fmla="*/ 52 w 61"/>
                <a:gd name="T63" fmla="*/ 136 h 310"/>
                <a:gd name="T64" fmla="*/ 48 w 61"/>
                <a:gd name="T65" fmla="*/ 117 h 310"/>
                <a:gd name="T66" fmla="*/ 38 w 61"/>
                <a:gd name="T67" fmla="*/ 80 h 310"/>
                <a:gd name="T68" fmla="*/ 15 w 61"/>
                <a:gd name="T69" fmla="*/ 6 h 310"/>
                <a:gd name="T70" fmla="*/ 15 w 61"/>
                <a:gd name="T71" fmla="*/ 6 h 310"/>
                <a:gd name="T72" fmla="*/ 14 w 61"/>
                <a:gd name="T73" fmla="*/ 3 h 310"/>
                <a:gd name="T74" fmla="*/ 11 w 61"/>
                <a:gd name="T75" fmla="*/ 0 h 310"/>
                <a:gd name="T76" fmla="*/ 7 w 61"/>
                <a:gd name="T77" fmla="*/ 0 h 310"/>
                <a:gd name="T78" fmla="*/ 5 w 61"/>
                <a:gd name="T79" fmla="*/ 0 h 310"/>
                <a:gd name="T80" fmla="*/ 2 w 61"/>
                <a:gd name="T81" fmla="*/ 2 h 310"/>
                <a:gd name="T82" fmla="*/ 1 w 61"/>
                <a:gd name="T83" fmla="*/ 4 h 310"/>
                <a:gd name="T84" fmla="*/ 0 w 61"/>
                <a:gd name="T85" fmla="*/ 7 h 310"/>
                <a:gd name="T86" fmla="*/ 0 w 61"/>
                <a:gd name="T87" fmla="*/ 9 h 310"/>
                <a:gd name="T88" fmla="*/ 0 w 61"/>
                <a:gd name="T89" fmla="*/ 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" h="310">
                  <a:moveTo>
                    <a:pt x="0" y="9"/>
                  </a:moveTo>
                  <a:lnTo>
                    <a:pt x="0" y="9"/>
                  </a:lnTo>
                  <a:lnTo>
                    <a:pt x="23" y="81"/>
                  </a:lnTo>
                  <a:lnTo>
                    <a:pt x="33" y="117"/>
                  </a:lnTo>
                  <a:lnTo>
                    <a:pt x="41" y="153"/>
                  </a:lnTo>
                  <a:lnTo>
                    <a:pt x="43" y="171"/>
                  </a:lnTo>
                  <a:lnTo>
                    <a:pt x="44" y="189"/>
                  </a:lnTo>
                  <a:lnTo>
                    <a:pt x="46" y="208"/>
                  </a:lnTo>
                  <a:lnTo>
                    <a:pt x="44" y="226"/>
                  </a:lnTo>
                  <a:lnTo>
                    <a:pt x="43" y="244"/>
                  </a:lnTo>
                  <a:lnTo>
                    <a:pt x="39" y="262"/>
                  </a:lnTo>
                  <a:lnTo>
                    <a:pt x="33" y="280"/>
                  </a:lnTo>
                  <a:lnTo>
                    <a:pt x="27" y="298"/>
                  </a:lnTo>
                  <a:lnTo>
                    <a:pt x="27" y="298"/>
                  </a:lnTo>
                  <a:lnTo>
                    <a:pt x="25" y="301"/>
                  </a:lnTo>
                  <a:lnTo>
                    <a:pt x="25" y="304"/>
                  </a:lnTo>
                  <a:lnTo>
                    <a:pt x="28" y="307"/>
                  </a:lnTo>
                  <a:lnTo>
                    <a:pt x="29" y="309"/>
                  </a:lnTo>
                  <a:lnTo>
                    <a:pt x="32" y="310"/>
                  </a:lnTo>
                  <a:lnTo>
                    <a:pt x="34" y="310"/>
                  </a:lnTo>
                  <a:lnTo>
                    <a:pt x="37" y="309"/>
                  </a:lnTo>
                  <a:lnTo>
                    <a:pt x="39" y="307"/>
                  </a:lnTo>
                  <a:lnTo>
                    <a:pt x="39" y="307"/>
                  </a:lnTo>
                  <a:lnTo>
                    <a:pt x="47" y="287"/>
                  </a:lnTo>
                  <a:lnTo>
                    <a:pt x="53" y="268"/>
                  </a:lnTo>
                  <a:lnTo>
                    <a:pt x="57" y="249"/>
                  </a:lnTo>
                  <a:lnTo>
                    <a:pt x="60" y="230"/>
                  </a:lnTo>
                  <a:lnTo>
                    <a:pt x="61" y="212"/>
                  </a:lnTo>
                  <a:lnTo>
                    <a:pt x="60" y="193"/>
                  </a:lnTo>
                  <a:lnTo>
                    <a:pt x="59" y="173"/>
                  </a:lnTo>
                  <a:lnTo>
                    <a:pt x="56" y="155"/>
                  </a:lnTo>
                  <a:lnTo>
                    <a:pt x="52" y="136"/>
                  </a:lnTo>
                  <a:lnTo>
                    <a:pt x="48" y="117"/>
                  </a:lnTo>
                  <a:lnTo>
                    <a:pt x="38" y="80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2" name="Freeform 310">
              <a:extLst>
                <a:ext uri="{FF2B5EF4-FFF2-40B4-BE49-F238E27FC236}">
                  <a16:creationId xmlns:a16="http://schemas.microsoft.com/office/drawing/2014/main" id="{049F0E20-D729-EA27-6F9D-E97925C0B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1550"/>
              <a:ext cx="57" cy="132"/>
            </a:xfrm>
            <a:custGeom>
              <a:avLst/>
              <a:gdLst>
                <a:gd name="T0" fmla="*/ 12 w 113"/>
                <a:gd name="T1" fmla="*/ 262 h 264"/>
                <a:gd name="T2" fmla="*/ 12 w 113"/>
                <a:gd name="T3" fmla="*/ 262 h 264"/>
                <a:gd name="T4" fmla="*/ 44 w 113"/>
                <a:gd name="T5" fmla="*/ 243 h 264"/>
                <a:gd name="T6" fmla="*/ 60 w 113"/>
                <a:gd name="T7" fmla="*/ 233 h 264"/>
                <a:gd name="T8" fmla="*/ 75 w 113"/>
                <a:gd name="T9" fmla="*/ 222 h 264"/>
                <a:gd name="T10" fmla="*/ 75 w 113"/>
                <a:gd name="T11" fmla="*/ 222 h 264"/>
                <a:gd name="T12" fmla="*/ 81 w 113"/>
                <a:gd name="T13" fmla="*/ 215 h 264"/>
                <a:gd name="T14" fmla="*/ 86 w 113"/>
                <a:gd name="T15" fmla="*/ 209 h 264"/>
                <a:gd name="T16" fmla="*/ 94 w 113"/>
                <a:gd name="T17" fmla="*/ 196 h 264"/>
                <a:gd name="T18" fmla="*/ 100 w 113"/>
                <a:gd name="T19" fmla="*/ 181 h 264"/>
                <a:gd name="T20" fmla="*/ 105 w 113"/>
                <a:gd name="T21" fmla="*/ 165 h 264"/>
                <a:gd name="T22" fmla="*/ 105 w 113"/>
                <a:gd name="T23" fmla="*/ 165 h 264"/>
                <a:gd name="T24" fmla="*/ 109 w 113"/>
                <a:gd name="T25" fmla="*/ 146 h 264"/>
                <a:gd name="T26" fmla="*/ 112 w 113"/>
                <a:gd name="T27" fmla="*/ 127 h 264"/>
                <a:gd name="T28" fmla="*/ 113 w 113"/>
                <a:gd name="T29" fmla="*/ 106 h 264"/>
                <a:gd name="T30" fmla="*/ 113 w 113"/>
                <a:gd name="T31" fmla="*/ 87 h 264"/>
                <a:gd name="T32" fmla="*/ 112 w 113"/>
                <a:gd name="T33" fmla="*/ 47 h 264"/>
                <a:gd name="T34" fmla="*/ 110 w 113"/>
                <a:gd name="T35" fmla="*/ 8 h 264"/>
                <a:gd name="T36" fmla="*/ 110 w 113"/>
                <a:gd name="T37" fmla="*/ 8 h 264"/>
                <a:gd name="T38" fmla="*/ 109 w 113"/>
                <a:gd name="T39" fmla="*/ 4 h 264"/>
                <a:gd name="T40" fmla="*/ 108 w 113"/>
                <a:gd name="T41" fmla="*/ 2 h 264"/>
                <a:gd name="T42" fmla="*/ 105 w 113"/>
                <a:gd name="T43" fmla="*/ 1 h 264"/>
                <a:gd name="T44" fmla="*/ 103 w 113"/>
                <a:gd name="T45" fmla="*/ 0 h 264"/>
                <a:gd name="T46" fmla="*/ 100 w 113"/>
                <a:gd name="T47" fmla="*/ 1 h 264"/>
                <a:gd name="T48" fmla="*/ 98 w 113"/>
                <a:gd name="T49" fmla="*/ 2 h 264"/>
                <a:gd name="T50" fmla="*/ 96 w 113"/>
                <a:gd name="T51" fmla="*/ 4 h 264"/>
                <a:gd name="T52" fmla="*/ 95 w 113"/>
                <a:gd name="T53" fmla="*/ 8 h 264"/>
                <a:gd name="T54" fmla="*/ 95 w 113"/>
                <a:gd name="T55" fmla="*/ 8 h 264"/>
                <a:gd name="T56" fmla="*/ 96 w 113"/>
                <a:gd name="T57" fmla="*/ 72 h 264"/>
                <a:gd name="T58" fmla="*/ 98 w 113"/>
                <a:gd name="T59" fmla="*/ 102 h 264"/>
                <a:gd name="T60" fmla="*/ 95 w 113"/>
                <a:gd name="T61" fmla="*/ 134 h 264"/>
                <a:gd name="T62" fmla="*/ 95 w 113"/>
                <a:gd name="T63" fmla="*/ 134 h 264"/>
                <a:gd name="T64" fmla="*/ 93 w 113"/>
                <a:gd name="T65" fmla="*/ 154 h 264"/>
                <a:gd name="T66" fmla="*/ 87 w 113"/>
                <a:gd name="T67" fmla="*/ 172 h 264"/>
                <a:gd name="T68" fmla="*/ 84 w 113"/>
                <a:gd name="T69" fmla="*/ 181 h 264"/>
                <a:gd name="T70" fmla="*/ 80 w 113"/>
                <a:gd name="T71" fmla="*/ 189 h 264"/>
                <a:gd name="T72" fmla="*/ 75 w 113"/>
                <a:gd name="T73" fmla="*/ 197 h 264"/>
                <a:gd name="T74" fmla="*/ 69 w 113"/>
                <a:gd name="T75" fmla="*/ 205 h 264"/>
                <a:gd name="T76" fmla="*/ 69 w 113"/>
                <a:gd name="T77" fmla="*/ 205 h 264"/>
                <a:gd name="T78" fmla="*/ 63 w 113"/>
                <a:gd name="T79" fmla="*/ 213 h 264"/>
                <a:gd name="T80" fmla="*/ 55 w 113"/>
                <a:gd name="T81" fmla="*/ 219 h 264"/>
                <a:gd name="T82" fmla="*/ 39 w 113"/>
                <a:gd name="T83" fmla="*/ 229 h 264"/>
                <a:gd name="T84" fmla="*/ 21 w 113"/>
                <a:gd name="T85" fmla="*/ 239 h 264"/>
                <a:gd name="T86" fmla="*/ 4 w 113"/>
                <a:gd name="T87" fmla="*/ 250 h 264"/>
                <a:gd name="T88" fmla="*/ 4 w 113"/>
                <a:gd name="T89" fmla="*/ 250 h 264"/>
                <a:gd name="T90" fmla="*/ 2 w 113"/>
                <a:gd name="T91" fmla="*/ 252 h 264"/>
                <a:gd name="T92" fmla="*/ 0 w 113"/>
                <a:gd name="T93" fmla="*/ 255 h 264"/>
                <a:gd name="T94" fmla="*/ 0 w 113"/>
                <a:gd name="T95" fmla="*/ 257 h 264"/>
                <a:gd name="T96" fmla="*/ 2 w 113"/>
                <a:gd name="T97" fmla="*/ 260 h 264"/>
                <a:gd name="T98" fmla="*/ 3 w 113"/>
                <a:gd name="T99" fmla="*/ 262 h 264"/>
                <a:gd name="T100" fmla="*/ 5 w 113"/>
                <a:gd name="T101" fmla="*/ 264 h 264"/>
                <a:gd name="T102" fmla="*/ 8 w 113"/>
                <a:gd name="T103" fmla="*/ 264 h 264"/>
                <a:gd name="T104" fmla="*/ 12 w 113"/>
                <a:gd name="T105" fmla="*/ 262 h 264"/>
                <a:gd name="T106" fmla="*/ 12 w 113"/>
                <a:gd name="T107" fmla="*/ 2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264">
                  <a:moveTo>
                    <a:pt x="12" y="262"/>
                  </a:moveTo>
                  <a:lnTo>
                    <a:pt x="12" y="262"/>
                  </a:lnTo>
                  <a:lnTo>
                    <a:pt x="44" y="243"/>
                  </a:lnTo>
                  <a:lnTo>
                    <a:pt x="60" y="233"/>
                  </a:lnTo>
                  <a:lnTo>
                    <a:pt x="75" y="222"/>
                  </a:lnTo>
                  <a:lnTo>
                    <a:pt x="75" y="222"/>
                  </a:lnTo>
                  <a:lnTo>
                    <a:pt x="81" y="215"/>
                  </a:lnTo>
                  <a:lnTo>
                    <a:pt x="86" y="209"/>
                  </a:lnTo>
                  <a:lnTo>
                    <a:pt x="94" y="196"/>
                  </a:lnTo>
                  <a:lnTo>
                    <a:pt x="100" y="181"/>
                  </a:lnTo>
                  <a:lnTo>
                    <a:pt x="105" y="165"/>
                  </a:lnTo>
                  <a:lnTo>
                    <a:pt x="105" y="165"/>
                  </a:lnTo>
                  <a:lnTo>
                    <a:pt x="109" y="146"/>
                  </a:lnTo>
                  <a:lnTo>
                    <a:pt x="112" y="127"/>
                  </a:lnTo>
                  <a:lnTo>
                    <a:pt x="113" y="106"/>
                  </a:lnTo>
                  <a:lnTo>
                    <a:pt x="113" y="87"/>
                  </a:lnTo>
                  <a:lnTo>
                    <a:pt x="112" y="47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0" y="1"/>
                  </a:lnTo>
                  <a:lnTo>
                    <a:pt x="98" y="2"/>
                  </a:lnTo>
                  <a:lnTo>
                    <a:pt x="96" y="4"/>
                  </a:lnTo>
                  <a:lnTo>
                    <a:pt x="95" y="8"/>
                  </a:lnTo>
                  <a:lnTo>
                    <a:pt x="95" y="8"/>
                  </a:lnTo>
                  <a:lnTo>
                    <a:pt x="96" y="72"/>
                  </a:lnTo>
                  <a:lnTo>
                    <a:pt x="98" y="102"/>
                  </a:lnTo>
                  <a:lnTo>
                    <a:pt x="95" y="134"/>
                  </a:lnTo>
                  <a:lnTo>
                    <a:pt x="95" y="134"/>
                  </a:lnTo>
                  <a:lnTo>
                    <a:pt x="93" y="154"/>
                  </a:lnTo>
                  <a:lnTo>
                    <a:pt x="87" y="172"/>
                  </a:lnTo>
                  <a:lnTo>
                    <a:pt x="84" y="181"/>
                  </a:lnTo>
                  <a:lnTo>
                    <a:pt x="80" y="189"/>
                  </a:lnTo>
                  <a:lnTo>
                    <a:pt x="75" y="197"/>
                  </a:lnTo>
                  <a:lnTo>
                    <a:pt x="69" y="205"/>
                  </a:lnTo>
                  <a:lnTo>
                    <a:pt x="69" y="205"/>
                  </a:lnTo>
                  <a:lnTo>
                    <a:pt x="63" y="213"/>
                  </a:lnTo>
                  <a:lnTo>
                    <a:pt x="55" y="219"/>
                  </a:lnTo>
                  <a:lnTo>
                    <a:pt x="39" y="229"/>
                  </a:lnTo>
                  <a:lnTo>
                    <a:pt x="21" y="239"/>
                  </a:lnTo>
                  <a:lnTo>
                    <a:pt x="4" y="250"/>
                  </a:lnTo>
                  <a:lnTo>
                    <a:pt x="4" y="250"/>
                  </a:lnTo>
                  <a:lnTo>
                    <a:pt x="2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2" y="260"/>
                  </a:lnTo>
                  <a:lnTo>
                    <a:pt x="3" y="262"/>
                  </a:lnTo>
                  <a:lnTo>
                    <a:pt x="5" y="264"/>
                  </a:lnTo>
                  <a:lnTo>
                    <a:pt x="8" y="264"/>
                  </a:lnTo>
                  <a:lnTo>
                    <a:pt x="12" y="262"/>
                  </a:lnTo>
                  <a:lnTo>
                    <a:pt x="12" y="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3" name="Freeform 311">
              <a:extLst>
                <a:ext uri="{FF2B5EF4-FFF2-40B4-BE49-F238E27FC236}">
                  <a16:creationId xmlns:a16="http://schemas.microsoft.com/office/drawing/2014/main" id="{708FA97E-3C77-FB91-F99C-D20949ED2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1591"/>
              <a:ext cx="46" cy="109"/>
            </a:xfrm>
            <a:custGeom>
              <a:avLst/>
              <a:gdLst>
                <a:gd name="T0" fmla="*/ 11 w 92"/>
                <a:gd name="T1" fmla="*/ 218 h 219"/>
                <a:gd name="T2" fmla="*/ 11 w 92"/>
                <a:gd name="T3" fmla="*/ 218 h 219"/>
                <a:gd name="T4" fmla="*/ 24 w 92"/>
                <a:gd name="T5" fmla="*/ 211 h 219"/>
                <a:gd name="T6" fmla="*/ 37 w 92"/>
                <a:gd name="T7" fmla="*/ 202 h 219"/>
                <a:gd name="T8" fmla="*/ 49 w 92"/>
                <a:gd name="T9" fmla="*/ 193 h 219"/>
                <a:gd name="T10" fmla="*/ 59 w 92"/>
                <a:gd name="T11" fmla="*/ 184 h 219"/>
                <a:gd name="T12" fmla="*/ 68 w 92"/>
                <a:gd name="T13" fmla="*/ 173 h 219"/>
                <a:gd name="T14" fmla="*/ 75 w 92"/>
                <a:gd name="T15" fmla="*/ 160 h 219"/>
                <a:gd name="T16" fmla="*/ 82 w 92"/>
                <a:gd name="T17" fmla="*/ 147 h 219"/>
                <a:gd name="T18" fmla="*/ 87 w 92"/>
                <a:gd name="T19" fmla="*/ 133 h 219"/>
                <a:gd name="T20" fmla="*/ 87 w 92"/>
                <a:gd name="T21" fmla="*/ 133 h 219"/>
                <a:gd name="T22" fmla="*/ 90 w 92"/>
                <a:gd name="T23" fmla="*/ 118 h 219"/>
                <a:gd name="T24" fmla="*/ 92 w 92"/>
                <a:gd name="T25" fmla="*/ 102 h 219"/>
                <a:gd name="T26" fmla="*/ 92 w 92"/>
                <a:gd name="T27" fmla="*/ 86 h 219"/>
                <a:gd name="T28" fmla="*/ 92 w 92"/>
                <a:gd name="T29" fmla="*/ 70 h 219"/>
                <a:gd name="T30" fmla="*/ 90 w 92"/>
                <a:gd name="T31" fmla="*/ 38 h 219"/>
                <a:gd name="T32" fmla="*/ 87 w 92"/>
                <a:gd name="T33" fmla="*/ 8 h 219"/>
                <a:gd name="T34" fmla="*/ 87 w 92"/>
                <a:gd name="T35" fmla="*/ 8 h 219"/>
                <a:gd name="T36" fmla="*/ 86 w 92"/>
                <a:gd name="T37" fmla="*/ 4 h 219"/>
                <a:gd name="T38" fmla="*/ 83 w 92"/>
                <a:gd name="T39" fmla="*/ 2 h 219"/>
                <a:gd name="T40" fmla="*/ 81 w 92"/>
                <a:gd name="T41" fmla="*/ 0 h 219"/>
                <a:gd name="T42" fmla="*/ 78 w 92"/>
                <a:gd name="T43" fmla="*/ 0 h 219"/>
                <a:gd name="T44" fmla="*/ 75 w 92"/>
                <a:gd name="T45" fmla="*/ 0 h 219"/>
                <a:gd name="T46" fmla="*/ 73 w 92"/>
                <a:gd name="T47" fmla="*/ 2 h 219"/>
                <a:gd name="T48" fmla="*/ 72 w 92"/>
                <a:gd name="T49" fmla="*/ 4 h 219"/>
                <a:gd name="T50" fmla="*/ 72 w 92"/>
                <a:gd name="T51" fmla="*/ 8 h 219"/>
                <a:gd name="T52" fmla="*/ 72 w 92"/>
                <a:gd name="T53" fmla="*/ 8 h 219"/>
                <a:gd name="T54" fmla="*/ 74 w 92"/>
                <a:gd name="T55" fmla="*/ 37 h 219"/>
                <a:gd name="T56" fmla="*/ 75 w 92"/>
                <a:gd name="T57" fmla="*/ 65 h 219"/>
                <a:gd name="T58" fmla="*/ 75 w 92"/>
                <a:gd name="T59" fmla="*/ 93 h 219"/>
                <a:gd name="T60" fmla="*/ 74 w 92"/>
                <a:gd name="T61" fmla="*/ 107 h 219"/>
                <a:gd name="T62" fmla="*/ 72 w 92"/>
                <a:gd name="T63" fmla="*/ 120 h 219"/>
                <a:gd name="T64" fmla="*/ 68 w 92"/>
                <a:gd name="T65" fmla="*/ 133 h 219"/>
                <a:gd name="T66" fmla="*/ 64 w 92"/>
                <a:gd name="T67" fmla="*/ 146 h 219"/>
                <a:gd name="T68" fmla="*/ 58 w 92"/>
                <a:gd name="T69" fmla="*/ 157 h 219"/>
                <a:gd name="T70" fmla="*/ 50 w 92"/>
                <a:gd name="T71" fmla="*/ 168 h 219"/>
                <a:gd name="T72" fmla="*/ 41 w 92"/>
                <a:gd name="T73" fmla="*/ 179 h 219"/>
                <a:gd name="T74" fmla="*/ 31 w 92"/>
                <a:gd name="T75" fmla="*/ 188 h 219"/>
                <a:gd name="T76" fmla="*/ 18 w 92"/>
                <a:gd name="T77" fmla="*/ 197 h 219"/>
                <a:gd name="T78" fmla="*/ 4 w 92"/>
                <a:gd name="T79" fmla="*/ 205 h 219"/>
                <a:gd name="T80" fmla="*/ 4 w 92"/>
                <a:gd name="T81" fmla="*/ 205 h 219"/>
                <a:gd name="T82" fmla="*/ 1 w 92"/>
                <a:gd name="T83" fmla="*/ 206 h 219"/>
                <a:gd name="T84" fmla="*/ 0 w 92"/>
                <a:gd name="T85" fmla="*/ 209 h 219"/>
                <a:gd name="T86" fmla="*/ 0 w 92"/>
                <a:gd name="T87" fmla="*/ 211 h 219"/>
                <a:gd name="T88" fmla="*/ 1 w 92"/>
                <a:gd name="T89" fmla="*/ 214 h 219"/>
                <a:gd name="T90" fmla="*/ 2 w 92"/>
                <a:gd name="T91" fmla="*/ 216 h 219"/>
                <a:gd name="T92" fmla="*/ 5 w 92"/>
                <a:gd name="T93" fmla="*/ 218 h 219"/>
                <a:gd name="T94" fmla="*/ 8 w 92"/>
                <a:gd name="T95" fmla="*/ 219 h 219"/>
                <a:gd name="T96" fmla="*/ 11 w 92"/>
                <a:gd name="T97" fmla="*/ 218 h 219"/>
                <a:gd name="T98" fmla="*/ 11 w 92"/>
                <a:gd name="T9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2" h="219">
                  <a:moveTo>
                    <a:pt x="11" y="218"/>
                  </a:moveTo>
                  <a:lnTo>
                    <a:pt x="11" y="218"/>
                  </a:lnTo>
                  <a:lnTo>
                    <a:pt x="24" y="211"/>
                  </a:lnTo>
                  <a:lnTo>
                    <a:pt x="37" y="202"/>
                  </a:lnTo>
                  <a:lnTo>
                    <a:pt x="49" y="193"/>
                  </a:lnTo>
                  <a:lnTo>
                    <a:pt x="59" y="184"/>
                  </a:lnTo>
                  <a:lnTo>
                    <a:pt x="68" y="173"/>
                  </a:lnTo>
                  <a:lnTo>
                    <a:pt x="75" y="160"/>
                  </a:lnTo>
                  <a:lnTo>
                    <a:pt x="82" y="147"/>
                  </a:lnTo>
                  <a:lnTo>
                    <a:pt x="87" y="133"/>
                  </a:lnTo>
                  <a:lnTo>
                    <a:pt x="87" y="133"/>
                  </a:lnTo>
                  <a:lnTo>
                    <a:pt x="90" y="118"/>
                  </a:lnTo>
                  <a:lnTo>
                    <a:pt x="92" y="102"/>
                  </a:lnTo>
                  <a:lnTo>
                    <a:pt x="92" y="86"/>
                  </a:lnTo>
                  <a:lnTo>
                    <a:pt x="92" y="70"/>
                  </a:lnTo>
                  <a:lnTo>
                    <a:pt x="90" y="38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4" y="37"/>
                  </a:lnTo>
                  <a:lnTo>
                    <a:pt x="75" y="65"/>
                  </a:lnTo>
                  <a:lnTo>
                    <a:pt x="75" y="93"/>
                  </a:lnTo>
                  <a:lnTo>
                    <a:pt x="74" y="107"/>
                  </a:lnTo>
                  <a:lnTo>
                    <a:pt x="72" y="120"/>
                  </a:lnTo>
                  <a:lnTo>
                    <a:pt x="68" y="133"/>
                  </a:lnTo>
                  <a:lnTo>
                    <a:pt x="64" y="146"/>
                  </a:lnTo>
                  <a:lnTo>
                    <a:pt x="58" y="157"/>
                  </a:lnTo>
                  <a:lnTo>
                    <a:pt x="50" y="168"/>
                  </a:lnTo>
                  <a:lnTo>
                    <a:pt x="41" y="179"/>
                  </a:lnTo>
                  <a:lnTo>
                    <a:pt x="31" y="188"/>
                  </a:lnTo>
                  <a:lnTo>
                    <a:pt x="18" y="197"/>
                  </a:lnTo>
                  <a:lnTo>
                    <a:pt x="4" y="205"/>
                  </a:lnTo>
                  <a:lnTo>
                    <a:pt x="4" y="205"/>
                  </a:lnTo>
                  <a:lnTo>
                    <a:pt x="1" y="206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1" y="214"/>
                  </a:lnTo>
                  <a:lnTo>
                    <a:pt x="2" y="216"/>
                  </a:lnTo>
                  <a:lnTo>
                    <a:pt x="5" y="218"/>
                  </a:lnTo>
                  <a:lnTo>
                    <a:pt x="8" y="219"/>
                  </a:lnTo>
                  <a:lnTo>
                    <a:pt x="11" y="218"/>
                  </a:lnTo>
                  <a:lnTo>
                    <a:pt x="11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4" name="Freeform 312">
              <a:extLst>
                <a:ext uri="{FF2B5EF4-FFF2-40B4-BE49-F238E27FC236}">
                  <a16:creationId xmlns:a16="http://schemas.microsoft.com/office/drawing/2014/main" id="{66D05714-943B-F874-37F8-A0029A8C6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1521"/>
              <a:ext cx="52" cy="98"/>
            </a:xfrm>
            <a:custGeom>
              <a:avLst/>
              <a:gdLst>
                <a:gd name="T0" fmla="*/ 96 w 105"/>
                <a:gd name="T1" fmla="*/ 0 h 196"/>
                <a:gd name="T2" fmla="*/ 96 w 105"/>
                <a:gd name="T3" fmla="*/ 0 h 196"/>
                <a:gd name="T4" fmla="*/ 83 w 105"/>
                <a:gd name="T5" fmla="*/ 3 h 196"/>
                <a:gd name="T6" fmla="*/ 70 w 105"/>
                <a:gd name="T7" fmla="*/ 7 h 196"/>
                <a:gd name="T8" fmla="*/ 59 w 105"/>
                <a:gd name="T9" fmla="*/ 11 h 196"/>
                <a:gd name="T10" fmla="*/ 47 w 105"/>
                <a:gd name="T11" fmla="*/ 17 h 196"/>
                <a:gd name="T12" fmla="*/ 37 w 105"/>
                <a:gd name="T13" fmla="*/ 23 h 196"/>
                <a:gd name="T14" fmla="*/ 28 w 105"/>
                <a:gd name="T15" fmla="*/ 32 h 196"/>
                <a:gd name="T16" fmla="*/ 19 w 105"/>
                <a:gd name="T17" fmla="*/ 41 h 196"/>
                <a:gd name="T18" fmla="*/ 12 w 105"/>
                <a:gd name="T19" fmla="*/ 54 h 196"/>
                <a:gd name="T20" fmla="*/ 12 w 105"/>
                <a:gd name="T21" fmla="*/ 54 h 196"/>
                <a:gd name="T22" fmla="*/ 7 w 105"/>
                <a:gd name="T23" fmla="*/ 69 h 196"/>
                <a:gd name="T24" fmla="*/ 3 w 105"/>
                <a:gd name="T25" fmla="*/ 86 h 196"/>
                <a:gd name="T26" fmla="*/ 1 w 105"/>
                <a:gd name="T27" fmla="*/ 103 h 196"/>
                <a:gd name="T28" fmla="*/ 0 w 105"/>
                <a:gd name="T29" fmla="*/ 121 h 196"/>
                <a:gd name="T30" fmla="*/ 0 w 105"/>
                <a:gd name="T31" fmla="*/ 155 h 196"/>
                <a:gd name="T32" fmla="*/ 0 w 105"/>
                <a:gd name="T33" fmla="*/ 189 h 196"/>
                <a:gd name="T34" fmla="*/ 0 w 105"/>
                <a:gd name="T35" fmla="*/ 189 h 196"/>
                <a:gd name="T36" fmla="*/ 0 w 105"/>
                <a:gd name="T37" fmla="*/ 192 h 196"/>
                <a:gd name="T38" fmla="*/ 1 w 105"/>
                <a:gd name="T39" fmla="*/ 195 h 196"/>
                <a:gd name="T40" fmla="*/ 3 w 105"/>
                <a:gd name="T41" fmla="*/ 196 h 196"/>
                <a:gd name="T42" fmla="*/ 6 w 105"/>
                <a:gd name="T43" fmla="*/ 196 h 196"/>
                <a:gd name="T44" fmla="*/ 10 w 105"/>
                <a:gd name="T45" fmla="*/ 196 h 196"/>
                <a:gd name="T46" fmla="*/ 12 w 105"/>
                <a:gd name="T47" fmla="*/ 195 h 196"/>
                <a:gd name="T48" fmla="*/ 14 w 105"/>
                <a:gd name="T49" fmla="*/ 192 h 196"/>
                <a:gd name="T50" fmla="*/ 15 w 105"/>
                <a:gd name="T51" fmla="*/ 189 h 196"/>
                <a:gd name="T52" fmla="*/ 15 w 105"/>
                <a:gd name="T53" fmla="*/ 189 h 196"/>
                <a:gd name="T54" fmla="*/ 16 w 105"/>
                <a:gd name="T55" fmla="*/ 131 h 196"/>
                <a:gd name="T56" fmla="*/ 19 w 105"/>
                <a:gd name="T57" fmla="*/ 103 h 196"/>
                <a:gd name="T58" fmla="*/ 23 w 105"/>
                <a:gd name="T59" fmla="*/ 73 h 196"/>
                <a:gd name="T60" fmla="*/ 23 w 105"/>
                <a:gd name="T61" fmla="*/ 73 h 196"/>
                <a:gd name="T62" fmla="*/ 26 w 105"/>
                <a:gd name="T63" fmla="*/ 60 h 196"/>
                <a:gd name="T64" fmla="*/ 33 w 105"/>
                <a:gd name="T65" fmla="*/ 49 h 196"/>
                <a:gd name="T66" fmla="*/ 42 w 105"/>
                <a:gd name="T67" fmla="*/ 40 h 196"/>
                <a:gd name="T68" fmla="*/ 51 w 105"/>
                <a:gd name="T69" fmla="*/ 32 h 196"/>
                <a:gd name="T70" fmla="*/ 62 w 105"/>
                <a:gd name="T71" fmla="*/ 26 h 196"/>
                <a:gd name="T72" fmla="*/ 74 w 105"/>
                <a:gd name="T73" fmla="*/ 21 h 196"/>
                <a:gd name="T74" fmla="*/ 87 w 105"/>
                <a:gd name="T75" fmla="*/ 18 h 196"/>
                <a:gd name="T76" fmla="*/ 100 w 105"/>
                <a:gd name="T77" fmla="*/ 14 h 196"/>
                <a:gd name="T78" fmla="*/ 100 w 105"/>
                <a:gd name="T79" fmla="*/ 14 h 196"/>
                <a:gd name="T80" fmla="*/ 102 w 105"/>
                <a:gd name="T81" fmla="*/ 14 h 196"/>
                <a:gd name="T82" fmla="*/ 105 w 105"/>
                <a:gd name="T83" fmla="*/ 12 h 196"/>
                <a:gd name="T84" fmla="*/ 105 w 105"/>
                <a:gd name="T85" fmla="*/ 9 h 196"/>
                <a:gd name="T86" fmla="*/ 105 w 105"/>
                <a:gd name="T87" fmla="*/ 7 h 196"/>
                <a:gd name="T88" fmla="*/ 103 w 105"/>
                <a:gd name="T89" fmla="*/ 4 h 196"/>
                <a:gd name="T90" fmla="*/ 102 w 105"/>
                <a:gd name="T91" fmla="*/ 2 h 196"/>
                <a:gd name="T92" fmla="*/ 100 w 105"/>
                <a:gd name="T93" fmla="*/ 0 h 196"/>
                <a:gd name="T94" fmla="*/ 96 w 105"/>
                <a:gd name="T95" fmla="*/ 0 h 196"/>
                <a:gd name="T96" fmla="*/ 96 w 105"/>
                <a:gd name="T9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" h="196">
                  <a:moveTo>
                    <a:pt x="96" y="0"/>
                  </a:moveTo>
                  <a:lnTo>
                    <a:pt x="96" y="0"/>
                  </a:lnTo>
                  <a:lnTo>
                    <a:pt x="83" y="3"/>
                  </a:lnTo>
                  <a:lnTo>
                    <a:pt x="70" y="7"/>
                  </a:lnTo>
                  <a:lnTo>
                    <a:pt x="59" y="11"/>
                  </a:lnTo>
                  <a:lnTo>
                    <a:pt x="47" y="17"/>
                  </a:lnTo>
                  <a:lnTo>
                    <a:pt x="37" y="23"/>
                  </a:lnTo>
                  <a:lnTo>
                    <a:pt x="28" y="32"/>
                  </a:lnTo>
                  <a:lnTo>
                    <a:pt x="19" y="41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7" y="69"/>
                  </a:lnTo>
                  <a:lnTo>
                    <a:pt x="3" y="86"/>
                  </a:lnTo>
                  <a:lnTo>
                    <a:pt x="1" y="103"/>
                  </a:lnTo>
                  <a:lnTo>
                    <a:pt x="0" y="121"/>
                  </a:lnTo>
                  <a:lnTo>
                    <a:pt x="0" y="155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92"/>
                  </a:lnTo>
                  <a:lnTo>
                    <a:pt x="1" y="195"/>
                  </a:lnTo>
                  <a:lnTo>
                    <a:pt x="3" y="196"/>
                  </a:lnTo>
                  <a:lnTo>
                    <a:pt x="6" y="196"/>
                  </a:lnTo>
                  <a:lnTo>
                    <a:pt x="10" y="196"/>
                  </a:lnTo>
                  <a:lnTo>
                    <a:pt x="12" y="195"/>
                  </a:lnTo>
                  <a:lnTo>
                    <a:pt x="14" y="192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16" y="131"/>
                  </a:lnTo>
                  <a:lnTo>
                    <a:pt x="19" y="10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6" y="60"/>
                  </a:lnTo>
                  <a:lnTo>
                    <a:pt x="33" y="49"/>
                  </a:lnTo>
                  <a:lnTo>
                    <a:pt x="42" y="40"/>
                  </a:lnTo>
                  <a:lnTo>
                    <a:pt x="51" y="32"/>
                  </a:lnTo>
                  <a:lnTo>
                    <a:pt x="62" y="26"/>
                  </a:lnTo>
                  <a:lnTo>
                    <a:pt x="74" y="21"/>
                  </a:lnTo>
                  <a:lnTo>
                    <a:pt x="87" y="18"/>
                  </a:lnTo>
                  <a:lnTo>
                    <a:pt x="100" y="14"/>
                  </a:lnTo>
                  <a:lnTo>
                    <a:pt x="100" y="14"/>
                  </a:lnTo>
                  <a:lnTo>
                    <a:pt x="102" y="14"/>
                  </a:lnTo>
                  <a:lnTo>
                    <a:pt x="105" y="12"/>
                  </a:lnTo>
                  <a:lnTo>
                    <a:pt x="105" y="9"/>
                  </a:lnTo>
                  <a:lnTo>
                    <a:pt x="105" y="7"/>
                  </a:lnTo>
                  <a:lnTo>
                    <a:pt x="103" y="4"/>
                  </a:lnTo>
                  <a:lnTo>
                    <a:pt x="102" y="2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5" name="Freeform 313">
              <a:extLst>
                <a:ext uri="{FF2B5EF4-FFF2-40B4-BE49-F238E27FC236}">
                  <a16:creationId xmlns:a16="http://schemas.microsoft.com/office/drawing/2014/main" id="{D76E50E7-99F3-EE61-2A80-587B2517A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1485"/>
              <a:ext cx="44" cy="83"/>
            </a:xfrm>
            <a:custGeom>
              <a:avLst/>
              <a:gdLst>
                <a:gd name="T0" fmla="*/ 80 w 87"/>
                <a:gd name="T1" fmla="*/ 0 h 167"/>
                <a:gd name="T2" fmla="*/ 80 w 87"/>
                <a:gd name="T3" fmla="*/ 0 h 167"/>
                <a:gd name="T4" fmla="*/ 66 w 87"/>
                <a:gd name="T5" fmla="*/ 2 h 167"/>
                <a:gd name="T6" fmla="*/ 54 w 87"/>
                <a:gd name="T7" fmla="*/ 4 h 167"/>
                <a:gd name="T8" fmla="*/ 43 w 87"/>
                <a:gd name="T9" fmla="*/ 10 h 167"/>
                <a:gd name="T10" fmla="*/ 34 w 87"/>
                <a:gd name="T11" fmla="*/ 17 h 167"/>
                <a:gd name="T12" fmla="*/ 26 w 87"/>
                <a:gd name="T13" fmla="*/ 26 h 167"/>
                <a:gd name="T14" fmla="*/ 18 w 87"/>
                <a:gd name="T15" fmla="*/ 36 h 167"/>
                <a:gd name="T16" fmla="*/ 13 w 87"/>
                <a:gd name="T17" fmla="*/ 48 h 167"/>
                <a:gd name="T18" fmla="*/ 8 w 87"/>
                <a:gd name="T19" fmla="*/ 59 h 167"/>
                <a:gd name="T20" fmla="*/ 5 w 87"/>
                <a:gd name="T21" fmla="*/ 72 h 167"/>
                <a:gd name="T22" fmla="*/ 3 w 87"/>
                <a:gd name="T23" fmla="*/ 85 h 167"/>
                <a:gd name="T24" fmla="*/ 2 w 87"/>
                <a:gd name="T25" fmla="*/ 99 h 167"/>
                <a:gd name="T26" fmla="*/ 0 w 87"/>
                <a:gd name="T27" fmla="*/ 112 h 167"/>
                <a:gd name="T28" fmla="*/ 2 w 87"/>
                <a:gd name="T29" fmla="*/ 126 h 167"/>
                <a:gd name="T30" fmla="*/ 3 w 87"/>
                <a:gd name="T31" fmla="*/ 139 h 167"/>
                <a:gd name="T32" fmla="*/ 4 w 87"/>
                <a:gd name="T33" fmla="*/ 150 h 167"/>
                <a:gd name="T34" fmla="*/ 7 w 87"/>
                <a:gd name="T35" fmla="*/ 162 h 167"/>
                <a:gd name="T36" fmla="*/ 7 w 87"/>
                <a:gd name="T37" fmla="*/ 162 h 167"/>
                <a:gd name="T38" fmla="*/ 8 w 87"/>
                <a:gd name="T39" fmla="*/ 164 h 167"/>
                <a:gd name="T40" fmla="*/ 11 w 87"/>
                <a:gd name="T41" fmla="*/ 167 h 167"/>
                <a:gd name="T42" fmla="*/ 13 w 87"/>
                <a:gd name="T43" fmla="*/ 167 h 167"/>
                <a:gd name="T44" fmla="*/ 16 w 87"/>
                <a:gd name="T45" fmla="*/ 167 h 167"/>
                <a:gd name="T46" fmla="*/ 18 w 87"/>
                <a:gd name="T47" fmla="*/ 165 h 167"/>
                <a:gd name="T48" fmla="*/ 21 w 87"/>
                <a:gd name="T49" fmla="*/ 163 h 167"/>
                <a:gd name="T50" fmla="*/ 22 w 87"/>
                <a:gd name="T51" fmla="*/ 160 h 167"/>
                <a:gd name="T52" fmla="*/ 22 w 87"/>
                <a:gd name="T53" fmla="*/ 158 h 167"/>
                <a:gd name="T54" fmla="*/ 22 w 87"/>
                <a:gd name="T55" fmla="*/ 158 h 167"/>
                <a:gd name="T56" fmla="*/ 18 w 87"/>
                <a:gd name="T57" fmla="*/ 137 h 167"/>
                <a:gd name="T58" fmla="*/ 16 w 87"/>
                <a:gd name="T59" fmla="*/ 116 h 167"/>
                <a:gd name="T60" fmla="*/ 17 w 87"/>
                <a:gd name="T61" fmla="*/ 92 h 167"/>
                <a:gd name="T62" fmla="*/ 18 w 87"/>
                <a:gd name="T63" fmla="*/ 80 h 167"/>
                <a:gd name="T64" fmla="*/ 21 w 87"/>
                <a:gd name="T65" fmla="*/ 69 h 167"/>
                <a:gd name="T66" fmla="*/ 25 w 87"/>
                <a:gd name="T67" fmla="*/ 58 h 167"/>
                <a:gd name="T68" fmla="*/ 30 w 87"/>
                <a:gd name="T69" fmla="*/ 48 h 167"/>
                <a:gd name="T70" fmla="*/ 35 w 87"/>
                <a:gd name="T71" fmla="*/ 39 h 167"/>
                <a:gd name="T72" fmla="*/ 41 w 87"/>
                <a:gd name="T73" fmla="*/ 31 h 167"/>
                <a:gd name="T74" fmla="*/ 49 w 87"/>
                <a:gd name="T75" fmla="*/ 25 h 167"/>
                <a:gd name="T76" fmla="*/ 58 w 87"/>
                <a:gd name="T77" fmla="*/ 19 h 167"/>
                <a:gd name="T78" fmla="*/ 68 w 87"/>
                <a:gd name="T79" fmla="*/ 17 h 167"/>
                <a:gd name="T80" fmla="*/ 80 w 87"/>
                <a:gd name="T81" fmla="*/ 16 h 167"/>
                <a:gd name="T82" fmla="*/ 80 w 87"/>
                <a:gd name="T83" fmla="*/ 16 h 167"/>
                <a:gd name="T84" fmla="*/ 84 w 87"/>
                <a:gd name="T85" fmla="*/ 14 h 167"/>
                <a:gd name="T86" fmla="*/ 85 w 87"/>
                <a:gd name="T87" fmla="*/ 13 h 167"/>
                <a:gd name="T88" fmla="*/ 86 w 87"/>
                <a:gd name="T89" fmla="*/ 10 h 167"/>
                <a:gd name="T90" fmla="*/ 87 w 87"/>
                <a:gd name="T91" fmla="*/ 8 h 167"/>
                <a:gd name="T92" fmla="*/ 86 w 87"/>
                <a:gd name="T93" fmla="*/ 5 h 167"/>
                <a:gd name="T94" fmla="*/ 85 w 87"/>
                <a:gd name="T95" fmla="*/ 3 h 167"/>
                <a:gd name="T96" fmla="*/ 84 w 87"/>
                <a:gd name="T97" fmla="*/ 0 h 167"/>
                <a:gd name="T98" fmla="*/ 80 w 87"/>
                <a:gd name="T99" fmla="*/ 0 h 167"/>
                <a:gd name="T100" fmla="*/ 80 w 87"/>
                <a:gd name="T10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" h="167">
                  <a:moveTo>
                    <a:pt x="80" y="0"/>
                  </a:moveTo>
                  <a:lnTo>
                    <a:pt x="80" y="0"/>
                  </a:lnTo>
                  <a:lnTo>
                    <a:pt x="66" y="2"/>
                  </a:lnTo>
                  <a:lnTo>
                    <a:pt x="54" y="4"/>
                  </a:lnTo>
                  <a:lnTo>
                    <a:pt x="43" y="10"/>
                  </a:lnTo>
                  <a:lnTo>
                    <a:pt x="34" y="17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3" y="48"/>
                  </a:lnTo>
                  <a:lnTo>
                    <a:pt x="8" y="59"/>
                  </a:lnTo>
                  <a:lnTo>
                    <a:pt x="5" y="72"/>
                  </a:lnTo>
                  <a:lnTo>
                    <a:pt x="3" y="85"/>
                  </a:lnTo>
                  <a:lnTo>
                    <a:pt x="2" y="99"/>
                  </a:lnTo>
                  <a:lnTo>
                    <a:pt x="0" y="112"/>
                  </a:lnTo>
                  <a:lnTo>
                    <a:pt x="2" y="126"/>
                  </a:lnTo>
                  <a:lnTo>
                    <a:pt x="3" y="139"/>
                  </a:lnTo>
                  <a:lnTo>
                    <a:pt x="4" y="150"/>
                  </a:lnTo>
                  <a:lnTo>
                    <a:pt x="7" y="162"/>
                  </a:lnTo>
                  <a:lnTo>
                    <a:pt x="7" y="162"/>
                  </a:lnTo>
                  <a:lnTo>
                    <a:pt x="8" y="164"/>
                  </a:lnTo>
                  <a:lnTo>
                    <a:pt x="11" y="167"/>
                  </a:lnTo>
                  <a:lnTo>
                    <a:pt x="13" y="167"/>
                  </a:lnTo>
                  <a:lnTo>
                    <a:pt x="16" y="167"/>
                  </a:lnTo>
                  <a:lnTo>
                    <a:pt x="18" y="165"/>
                  </a:lnTo>
                  <a:lnTo>
                    <a:pt x="21" y="163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18" y="137"/>
                  </a:lnTo>
                  <a:lnTo>
                    <a:pt x="16" y="116"/>
                  </a:lnTo>
                  <a:lnTo>
                    <a:pt x="17" y="92"/>
                  </a:lnTo>
                  <a:lnTo>
                    <a:pt x="18" y="80"/>
                  </a:lnTo>
                  <a:lnTo>
                    <a:pt x="21" y="69"/>
                  </a:lnTo>
                  <a:lnTo>
                    <a:pt x="25" y="58"/>
                  </a:lnTo>
                  <a:lnTo>
                    <a:pt x="30" y="48"/>
                  </a:lnTo>
                  <a:lnTo>
                    <a:pt x="35" y="39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8" y="19"/>
                  </a:lnTo>
                  <a:lnTo>
                    <a:pt x="68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4" y="14"/>
                  </a:lnTo>
                  <a:lnTo>
                    <a:pt x="85" y="13"/>
                  </a:lnTo>
                  <a:lnTo>
                    <a:pt x="86" y="10"/>
                  </a:lnTo>
                  <a:lnTo>
                    <a:pt x="87" y="8"/>
                  </a:lnTo>
                  <a:lnTo>
                    <a:pt x="86" y="5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6" name="Freeform 314">
              <a:extLst>
                <a:ext uri="{FF2B5EF4-FFF2-40B4-BE49-F238E27FC236}">
                  <a16:creationId xmlns:a16="http://schemas.microsoft.com/office/drawing/2014/main" id="{1C183D7B-24D9-0223-7E82-D58D00471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" y="2055"/>
              <a:ext cx="59" cy="71"/>
            </a:xfrm>
            <a:custGeom>
              <a:avLst/>
              <a:gdLst>
                <a:gd name="T0" fmla="*/ 79 w 116"/>
                <a:gd name="T1" fmla="*/ 8 h 142"/>
                <a:gd name="T2" fmla="*/ 79 w 116"/>
                <a:gd name="T3" fmla="*/ 8 h 142"/>
                <a:gd name="T4" fmla="*/ 80 w 116"/>
                <a:gd name="T5" fmla="*/ 41 h 142"/>
                <a:gd name="T6" fmla="*/ 84 w 116"/>
                <a:gd name="T7" fmla="*/ 73 h 142"/>
                <a:gd name="T8" fmla="*/ 90 w 116"/>
                <a:gd name="T9" fmla="*/ 105 h 142"/>
                <a:gd name="T10" fmla="*/ 96 w 116"/>
                <a:gd name="T11" fmla="*/ 121 h 142"/>
                <a:gd name="T12" fmla="*/ 101 w 116"/>
                <a:gd name="T13" fmla="*/ 137 h 142"/>
                <a:gd name="T14" fmla="*/ 101 w 116"/>
                <a:gd name="T15" fmla="*/ 137 h 142"/>
                <a:gd name="T16" fmla="*/ 115 w 116"/>
                <a:gd name="T17" fmla="*/ 131 h 142"/>
                <a:gd name="T18" fmla="*/ 115 w 116"/>
                <a:gd name="T19" fmla="*/ 131 h 142"/>
                <a:gd name="T20" fmla="*/ 92 w 116"/>
                <a:gd name="T21" fmla="*/ 101 h 142"/>
                <a:gd name="T22" fmla="*/ 66 w 116"/>
                <a:gd name="T23" fmla="*/ 75 h 142"/>
                <a:gd name="T24" fmla="*/ 39 w 116"/>
                <a:gd name="T25" fmla="*/ 50 h 142"/>
                <a:gd name="T26" fmla="*/ 10 w 116"/>
                <a:gd name="T27" fmla="*/ 26 h 142"/>
                <a:gd name="T28" fmla="*/ 10 w 116"/>
                <a:gd name="T29" fmla="*/ 26 h 142"/>
                <a:gd name="T30" fmla="*/ 7 w 116"/>
                <a:gd name="T31" fmla="*/ 25 h 142"/>
                <a:gd name="T32" fmla="*/ 5 w 116"/>
                <a:gd name="T33" fmla="*/ 25 h 142"/>
                <a:gd name="T34" fmla="*/ 2 w 116"/>
                <a:gd name="T35" fmla="*/ 26 h 142"/>
                <a:gd name="T36" fmla="*/ 1 w 116"/>
                <a:gd name="T37" fmla="*/ 28 h 142"/>
                <a:gd name="T38" fmla="*/ 0 w 116"/>
                <a:gd name="T39" fmla="*/ 31 h 142"/>
                <a:gd name="T40" fmla="*/ 0 w 116"/>
                <a:gd name="T41" fmla="*/ 34 h 142"/>
                <a:gd name="T42" fmla="*/ 0 w 116"/>
                <a:gd name="T43" fmla="*/ 37 h 142"/>
                <a:gd name="T44" fmla="*/ 2 w 116"/>
                <a:gd name="T45" fmla="*/ 40 h 142"/>
                <a:gd name="T46" fmla="*/ 2 w 116"/>
                <a:gd name="T47" fmla="*/ 40 h 142"/>
                <a:gd name="T48" fmla="*/ 30 w 116"/>
                <a:gd name="T49" fmla="*/ 62 h 142"/>
                <a:gd name="T50" fmla="*/ 56 w 116"/>
                <a:gd name="T51" fmla="*/ 86 h 142"/>
                <a:gd name="T52" fmla="*/ 79 w 116"/>
                <a:gd name="T53" fmla="*/ 112 h 142"/>
                <a:gd name="T54" fmla="*/ 102 w 116"/>
                <a:gd name="T55" fmla="*/ 139 h 142"/>
                <a:gd name="T56" fmla="*/ 102 w 116"/>
                <a:gd name="T57" fmla="*/ 139 h 142"/>
                <a:gd name="T58" fmla="*/ 103 w 116"/>
                <a:gd name="T59" fmla="*/ 141 h 142"/>
                <a:gd name="T60" fmla="*/ 106 w 116"/>
                <a:gd name="T61" fmla="*/ 142 h 142"/>
                <a:gd name="T62" fmla="*/ 110 w 116"/>
                <a:gd name="T63" fmla="*/ 142 h 142"/>
                <a:gd name="T64" fmla="*/ 112 w 116"/>
                <a:gd name="T65" fmla="*/ 141 h 142"/>
                <a:gd name="T66" fmla="*/ 114 w 116"/>
                <a:gd name="T67" fmla="*/ 140 h 142"/>
                <a:gd name="T68" fmla="*/ 116 w 116"/>
                <a:gd name="T69" fmla="*/ 139 h 142"/>
                <a:gd name="T70" fmla="*/ 116 w 116"/>
                <a:gd name="T71" fmla="*/ 136 h 142"/>
                <a:gd name="T72" fmla="*/ 116 w 116"/>
                <a:gd name="T73" fmla="*/ 134 h 142"/>
                <a:gd name="T74" fmla="*/ 116 w 116"/>
                <a:gd name="T75" fmla="*/ 134 h 142"/>
                <a:gd name="T76" fmla="*/ 111 w 116"/>
                <a:gd name="T77" fmla="*/ 118 h 142"/>
                <a:gd name="T78" fmla="*/ 106 w 116"/>
                <a:gd name="T79" fmla="*/ 103 h 142"/>
                <a:gd name="T80" fmla="*/ 99 w 116"/>
                <a:gd name="T81" fmla="*/ 72 h 142"/>
                <a:gd name="T82" fmla="*/ 96 w 116"/>
                <a:gd name="T83" fmla="*/ 40 h 142"/>
                <a:gd name="T84" fmla="*/ 94 w 116"/>
                <a:gd name="T85" fmla="*/ 8 h 142"/>
                <a:gd name="T86" fmla="*/ 94 w 116"/>
                <a:gd name="T87" fmla="*/ 8 h 142"/>
                <a:gd name="T88" fmla="*/ 93 w 116"/>
                <a:gd name="T89" fmla="*/ 4 h 142"/>
                <a:gd name="T90" fmla="*/ 92 w 116"/>
                <a:gd name="T91" fmla="*/ 3 h 142"/>
                <a:gd name="T92" fmla="*/ 89 w 116"/>
                <a:gd name="T93" fmla="*/ 2 h 142"/>
                <a:gd name="T94" fmla="*/ 87 w 116"/>
                <a:gd name="T95" fmla="*/ 0 h 142"/>
                <a:gd name="T96" fmla="*/ 84 w 116"/>
                <a:gd name="T97" fmla="*/ 2 h 142"/>
                <a:gd name="T98" fmla="*/ 82 w 116"/>
                <a:gd name="T99" fmla="*/ 3 h 142"/>
                <a:gd name="T100" fmla="*/ 79 w 116"/>
                <a:gd name="T101" fmla="*/ 4 h 142"/>
                <a:gd name="T102" fmla="*/ 79 w 116"/>
                <a:gd name="T103" fmla="*/ 8 h 142"/>
                <a:gd name="T104" fmla="*/ 79 w 116"/>
                <a:gd name="T105" fmla="*/ 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6" h="142">
                  <a:moveTo>
                    <a:pt x="79" y="8"/>
                  </a:moveTo>
                  <a:lnTo>
                    <a:pt x="79" y="8"/>
                  </a:lnTo>
                  <a:lnTo>
                    <a:pt x="80" y="41"/>
                  </a:lnTo>
                  <a:lnTo>
                    <a:pt x="84" y="73"/>
                  </a:lnTo>
                  <a:lnTo>
                    <a:pt x="90" y="105"/>
                  </a:lnTo>
                  <a:lnTo>
                    <a:pt x="96" y="121"/>
                  </a:lnTo>
                  <a:lnTo>
                    <a:pt x="101" y="137"/>
                  </a:lnTo>
                  <a:lnTo>
                    <a:pt x="101" y="137"/>
                  </a:lnTo>
                  <a:lnTo>
                    <a:pt x="115" y="131"/>
                  </a:lnTo>
                  <a:lnTo>
                    <a:pt x="115" y="131"/>
                  </a:lnTo>
                  <a:lnTo>
                    <a:pt x="92" y="101"/>
                  </a:lnTo>
                  <a:lnTo>
                    <a:pt x="66" y="75"/>
                  </a:lnTo>
                  <a:lnTo>
                    <a:pt x="39" y="5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7" y="25"/>
                  </a:lnTo>
                  <a:lnTo>
                    <a:pt x="5" y="25"/>
                  </a:lnTo>
                  <a:lnTo>
                    <a:pt x="2" y="26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30" y="62"/>
                  </a:lnTo>
                  <a:lnTo>
                    <a:pt x="56" y="86"/>
                  </a:lnTo>
                  <a:lnTo>
                    <a:pt x="79" y="112"/>
                  </a:lnTo>
                  <a:lnTo>
                    <a:pt x="102" y="139"/>
                  </a:lnTo>
                  <a:lnTo>
                    <a:pt x="102" y="139"/>
                  </a:lnTo>
                  <a:lnTo>
                    <a:pt x="103" y="141"/>
                  </a:lnTo>
                  <a:lnTo>
                    <a:pt x="106" y="142"/>
                  </a:lnTo>
                  <a:lnTo>
                    <a:pt x="110" y="142"/>
                  </a:lnTo>
                  <a:lnTo>
                    <a:pt x="112" y="141"/>
                  </a:lnTo>
                  <a:lnTo>
                    <a:pt x="114" y="140"/>
                  </a:lnTo>
                  <a:lnTo>
                    <a:pt x="116" y="139"/>
                  </a:lnTo>
                  <a:lnTo>
                    <a:pt x="116" y="136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1" y="118"/>
                  </a:lnTo>
                  <a:lnTo>
                    <a:pt x="106" y="103"/>
                  </a:lnTo>
                  <a:lnTo>
                    <a:pt x="99" y="72"/>
                  </a:lnTo>
                  <a:lnTo>
                    <a:pt x="96" y="40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3" y="4"/>
                  </a:lnTo>
                  <a:lnTo>
                    <a:pt x="92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4" y="2"/>
                  </a:lnTo>
                  <a:lnTo>
                    <a:pt x="82" y="3"/>
                  </a:lnTo>
                  <a:lnTo>
                    <a:pt x="79" y="4"/>
                  </a:lnTo>
                  <a:lnTo>
                    <a:pt x="79" y="8"/>
                  </a:lnTo>
                  <a:lnTo>
                    <a:pt x="7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7" name="Freeform 315">
              <a:extLst>
                <a:ext uri="{FF2B5EF4-FFF2-40B4-BE49-F238E27FC236}">
                  <a16:creationId xmlns:a16="http://schemas.microsoft.com/office/drawing/2014/main" id="{F77DA7F3-2A68-C8AC-D6FC-DB4F49DC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234"/>
              <a:ext cx="41" cy="50"/>
            </a:xfrm>
            <a:custGeom>
              <a:avLst/>
              <a:gdLst>
                <a:gd name="T0" fmla="*/ 73 w 84"/>
                <a:gd name="T1" fmla="*/ 32 h 100"/>
                <a:gd name="T2" fmla="*/ 73 w 84"/>
                <a:gd name="T3" fmla="*/ 32 h 100"/>
                <a:gd name="T4" fmla="*/ 77 w 84"/>
                <a:gd name="T5" fmla="*/ 41 h 100"/>
                <a:gd name="T6" fmla="*/ 81 w 84"/>
                <a:gd name="T7" fmla="*/ 51 h 100"/>
                <a:gd name="T8" fmla="*/ 84 w 84"/>
                <a:gd name="T9" fmla="*/ 61 h 100"/>
                <a:gd name="T10" fmla="*/ 84 w 84"/>
                <a:gd name="T11" fmla="*/ 70 h 100"/>
                <a:gd name="T12" fmla="*/ 82 w 84"/>
                <a:gd name="T13" fmla="*/ 78 h 100"/>
                <a:gd name="T14" fmla="*/ 80 w 84"/>
                <a:gd name="T15" fmla="*/ 86 h 100"/>
                <a:gd name="T16" fmla="*/ 75 w 84"/>
                <a:gd name="T17" fmla="*/ 92 h 100"/>
                <a:gd name="T18" fmla="*/ 70 w 84"/>
                <a:gd name="T19" fmla="*/ 97 h 100"/>
                <a:gd name="T20" fmla="*/ 70 w 84"/>
                <a:gd name="T21" fmla="*/ 97 h 100"/>
                <a:gd name="T22" fmla="*/ 63 w 84"/>
                <a:gd name="T23" fmla="*/ 100 h 100"/>
                <a:gd name="T24" fmla="*/ 56 w 84"/>
                <a:gd name="T25" fmla="*/ 100 h 100"/>
                <a:gd name="T26" fmla="*/ 48 w 84"/>
                <a:gd name="T27" fmla="*/ 99 h 100"/>
                <a:gd name="T28" fmla="*/ 39 w 84"/>
                <a:gd name="T29" fmla="*/ 96 h 100"/>
                <a:gd name="T30" fmla="*/ 31 w 84"/>
                <a:gd name="T31" fmla="*/ 92 h 100"/>
                <a:gd name="T32" fmla="*/ 24 w 84"/>
                <a:gd name="T33" fmla="*/ 86 h 100"/>
                <a:gd name="T34" fmla="*/ 17 w 84"/>
                <a:gd name="T35" fmla="*/ 78 h 100"/>
                <a:gd name="T36" fmla="*/ 11 w 84"/>
                <a:gd name="T37" fmla="*/ 69 h 100"/>
                <a:gd name="T38" fmla="*/ 11 w 84"/>
                <a:gd name="T39" fmla="*/ 69 h 100"/>
                <a:gd name="T40" fmla="*/ 6 w 84"/>
                <a:gd name="T41" fmla="*/ 59 h 100"/>
                <a:gd name="T42" fmla="*/ 3 w 84"/>
                <a:gd name="T43" fmla="*/ 49 h 100"/>
                <a:gd name="T44" fmla="*/ 0 w 84"/>
                <a:gd name="T45" fmla="*/ 40 h 100"/>
                <a:gd name="T46" fmla="*/ 0 w 84"/>
                <a:gd name="T47" fmla="*/ 31 h 100"/>
                <a:gd name="T48" fmla="*/ 2 w 84"/>
                <a:gd name="T49" fmla="*/ 22 h 100"/>
                <a:gd name="T50" fmla="*/ 4 w 84"/>
                <a:gd name="T51" fmla="*/ 15 h 100"/>
                <a:gd name="T52" fmla="*/ 8 w 84"/>
                <a:gd name="T53" fmla="*/ 9 h 100"/>
                <a:gd name="T54" fmla="*/ 15 w 84"/>
                <a:gd name="T55" fmla="*/ 4 h 100"/>
                <a:gd name="T56" fmla="*/ 15 w 84"/>
                <a:gd name="T57" fmla="*/ 4 h 100"/>
                <a:gd name="T58" fmla="*/ 21 w 84"/>
                <a:gd name="T59" fmla="*/ 1 h 100"/>
                <a:gd name="T60" fmla="*/ 29 w 84"/>
                <a:gd name="T61" fmla="*/ 0 h 100"/>
                <a:gd name="T62" fmla="*/ 36 w 84"/>
                <a:gd name="T63" fmla="*/ 1 h 100"/>
                <a:gd name="T64" fmla="*/ 44 w 84"/>
                <a:gd name="T65" fmla="*/ 4 h 100"/>
                <a:gd name="T66" fmla="*/ 52 w 84"/>
                <a:gd name="T67" fmla="*/ 9 h 100"/>
                <a:gd name="T68" fmla="*/ 59 w 84"/>
                <a:gd name="T69" fmla="*/ 15 h 100"/>
                <a:gd name="T70" fmla="*/ 67 w 84"/>
                <a:gd name="T71" fmla="*/ 23 h 100"/>
                <a:gd name="T72" fmla="*/ 73 w 84"/>
                <a:gd name="T73" fmla="*/ 32 h 100"/>
                <a:gd name="T74" fmla="*/ 73 w 84"/>
                <a:gd name="T75" fmla="*/ 3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100">
                  <a:moveTo>
                    <a:pt x="73" y="32"/>
                  </a:moveTo>
                  <a:lnTo>
                    <a:pt x="73" y="32"/>
                  </a:lnTo>
                  <a:lnTo>
                    <a:pt x="77" y="41"/>
                  </a:lnTo>
                  <a:lnTo>
                    <a:pt x="81" y="51"/>
                  </a:lnTo>
                  <a:lnTo>
                    <a:pt x="84" y="61"/>
                  </a:lnTo>
                  <a:lnTo>
                    <a:pt x="84" y="70"/>
                  </a:lnTo>
                  <a:lnTo>
                    <a:pt x="82" y="78"/>
                  </a:lnTo>
                  <a:lnTo>
                    <a:pt x="80" y="86"/>
                  </a:lnTo>
                  <a:lnTo>
                    <a:pt x="75" y="92"/>
                  </a:lnTo>
                  <a:lnTo>
                    <a:pt x="70" y="97"/>
                  </a:lnTo>
                  <a:lnTo>
                    <a:pt x="70" y="97"/>
                  </a:lnTo>
                  <a:lnTo>
                    <a:pt x="63" y="100"/>
                  </a:lnTo>
                  <a:lnTo>
                    <a:pt x="56" y="100"/>
                  </a:lnTo>
                  <a:lnTo>
                    <a:pt x="48" y="99"/>
                  </a:lnTo>
                  <a:lnTo>
                    <a:pt x="39" y="96"/>
                  </a:lnTo>
                  <a:lnTo>
                    <a:pt x="31" y="92"/>
                  </a:lnTo>
                  <a:lnTo>
                    <a:pt x="24" y="86"/>
                  </a:lnTo>
                  <a:lnTo>
                    <a:pt x="17" y="78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6" y="59"/>
                  </a:lnTo>
                  <a:lnTo>
                    <a:pt x="3" y="49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2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36" y="1"/>
                  </a:lnTo>
                  <a:lnTo>
                    <a:pt x="44" y="4"/>
                  </a:lnTo>
                  <a:lnTo>
                    <a:pt x="52" y="9"/>
                  </a:lnTo>
                  <a:lnTo>
                    <a:pt x="59" y="15"/>
                  </a:lnTo>
                  <a:lnTo>
                    <a:pt x="67" y="23"/>
                  </a:lnTo>
                  <a:lnTo>
                    <a:pt x="73" y="32"/>
                  </a:lnTo>
                  <a:lnTo>
                    <a:pt x="7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8" name="Freeform 316">
              <a:extLst>
                <a:ext uri="{FF2B5EF4-FFF2-40B4-BE49-F238E27FC236}">
                  <a16:creationId xmlns:a16="http://schemas.microsoft.com/office/drawing/2014/main" id="{407243B7-D99B-2DC3-2C57-4F3C3C1CE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565"/>
              <a:ext cx="482" cy="414"/>
            </a:xfrm>
            <a:custGeom>
              <a:avLst/>
              <a:gdLst>
                <a:gd name="T0" fmla="*/ 5 w 964"/>
                <a:gd name="T1" fmla="*/ 15 h 829"/>
                <a:gd name="T2" fmla="*/ 80 w 964"/>
                <a:gd name="T3" fmla="*/ 45 h 829"/>
                <a:gd name="T4" fmla="*/ 151 w 964"/>
                <a:gd name="T5" fmla="*/ 78 h 829"/>
                <a:gd name="T6" fmla="*/ 223 w 964"/>
                <a:gd name="T7" fmla="*/ 114 h 829"/>
                <a:gd name="T8" fmla="*/ 292 w 964"/>
                <a:gd name="T9" fmla="*/ 154 h 829"/>
                <a:gd name="T10" fmla="*/ 326 w 964"/>
                <a:gd name="T11" fmla="*/ 174 h 829"/>
                <a:gd name="T12" fmla="*/ 422 w 964"/>
                <a:gd name="T13" fmla="*/ 238 h 829"/>
                <a:gd name="T14" fmla="*/ 547 w 964"/>
                <a:gd name="T15" fmla="*/ 330 h 829"/>
                <a:gd name="T16" fmla="*/ 610 w 964"/>
                <a:gd name="T17" fmla="*/ 378 h 829"/>
                <a:gd name="T18" fmla="*/ 670 w 964"/>
                <a:gd name="T19" fmla="*/ 425 h 829"/>
                <a:gd name="T20" fmla="*/ 729 w 964"/>
                <a:gd name="T21" fmla="*/ 476 h 829"/>
                <a:gd name="T22" fmla="*/ 783 w 964"/>
                <a:gd name="T23" fmla="*/ 531 h 829"/>
                <a:gd name="T24" fmla="*/ 810 w 964"/>
                <a:gd name="T25" fmla="*/ 565 h 829"/>
                <a:gd name="T26" fmla="*/ 856 w 964"/>
                <a:gd name="T27" fmla="*/ 635 h 829"/>
                <a:gd name="T28" fmla="*/ 897 w 964"/>
                <a:gd name="T29" fmla="*/ 709 h 829"/>
                <a:gd name="T30" fmla="*/ 949 w 964"/>
                <a:gd name="T31" fmla="*/ 825 h 829"/>
                <a:gd name="T32" fmla="*/ 952 w 964"/>
                <a:gd name="T33" fmla="*/ 827 h 829"/>
                <a:gd name="T34" fmla="*/ 957 w 964"/>
                <a:gd name="T35" fmla="*/ 829 h 829"/>
                <a:gd name="T36" fmla="*/ 962 w 964"/>
                <a:gd name="T37" fmla="*/ 825 h 829"/>
                <a:gd name="T38" fmla="*/ 964 w 964"/>
                <a:gd name="T39" fmla="*/ 820 h 829"/>
                <a:gd name="T40" fmla="*/ 964 w 964"/>
                <a:gd name="T41" fmla="*/ 817 h 829"/>
                <a:gd name="T42" fmla="*/ 912 w 964"/>
                <a:gd name="T43" fmla="*/ 706 h 829"/>
                <a:gd name="T44" fmla="*/ 873 w 964"/>
                <a:gd name="T45" fmla="*/ 635 h 829"/>
                <a:gd name="T46" fmla="*/ 829 w 964"/>
                <a:gd name="T47" fmla="*/ 566 h 829"/>
                <a:gd name="T48" fmla="*/ 805 w 964"/>
                <a:gd name="T49" fmla="*/ 534 h 829"/>
                <a:gd name="T50" fmla="*/ 752 w 964"/>
                <a:gd name="T51" fmla="*/ 476 h 829"/>
                <a:gd name="T52" fmla="*/ 693 w 964"/>
                <a:gd name="T53" fmla="*/ 424 h 829"/>
                <a:gd name="T54" fmla="*/ 632 w 964"/>
                <a:gd name="T55" fmla="*/ 375 h 829"/>
                <a:gd name="T56" fmla="*/ 569 w 964"/>
                <a:gd name="T57" fmla="*/ 328 h 829"/>
                <a:gd name="T58" fmla="*/ 437 w 964"/>
                <a:gd name="T59" fmla="*/ 230 h 829"/>
                <a:gd name="T60" fmla="*/ 334 w 964"/>
                <a:gd name="T61" fmla="*/ 162 h 829"/>
                <a:gd name="T62" fmla="*/ 300 w 964"/>
                <a:gd name="T63" fmla="*/ 141 h 829"/>
                <a:gd name="T64" fmla="*/ 229 w 964"/>
                <a:gd name="T65" fmla="*/ 101 h 829"/>
                <a:gd name="T66" fmla="*/ 158 w 964"/>
                <a:gd name="T67" fmla="*/ 64 h 829"/>
                <a:gd name="T68" fmla="*/ 85 w 964"/>
                <a:gd name="T69" fmla="*/ 31 h 829"/>
                <a:gd name="T70" fmla="*/ 9 w 964"/>
                <a:gd name="T71" fmla="*/ 0 h 829"/>
                <a:gd name="T72" fmla="*/ 5 w 964"/>
                <a:gd name="T73" fmla="*/ 0 h 829"/>
                <a:gd name="T74" fmla="*/ 1 w 964"/>
                <a:gd name="T75" fmla="*/ 2 h 829"/>
                <a:gd name="T76" fmla="*/ 0 w 964"/>
                <a:gd name="T77" fmla="*/ 7 h 829"/>
                <a:gd name="T78" fmla="*/ 1 w 964"/>
                <a:gd name="T79" fmla="*/ 14 h 829"/>
                <a:gd name="T80" fmla="*/ 5 w 964"/>
                <a:gd name="T81" fmla="*/ 15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4" h="829">
                  <a:moveTo>
                    <a:pt x="5" y="15"/>
                  </a:moveTo>
                  <a:lnTo>
                    <a:pt x="5" y="15"/>
                  </a:lnTo>
                  <a:lnTo>
                    <a:pt x="42" y="29"/>
                  </a:lnTo>
                  <a:lnTo>
                    <a:pt x="80" y="45"/>
                  </a:lnTo>
                  <a:lnTo>
                    <a:pt x="115" y="61"/>
                  </a:lnTo>
                  <a:lnTo>
                    <a:pt x="151" y="78"/>
                  </a:lnTo>
                  <a:lnTo>
                    <a:pt x="187" y="96"/>
                  </a:lnTo>
                  <a:lnTo>
                    <a:pt x="223" y="114"/>
                  </a:lnTo>
                  <a:lnTo>
                    <a:pt x="258" y="133"/>
                  </a:lnTo>
                  <a:lnTo>
                    <a:pt x="292" y="154"/>
                  </a:lnTo>
                  <a:lnTo>
                    <a:pt x="292" y="154"/>
                  </a:lnTo>
                  <a:lnTo>
                    <a:pt x="326" y="174"/>
                  </a:lnTo>
                  <a:lnTo>
                    <a:pt x="358" y="195"/>
                  </a:lnTo>
                  <a:lnTo>
                    <a:pt x="422" y="238"/>
                  </a:lnTo>
                  <a:lnTo>
                    <a:pt x="486" y="284"/>
                  </a:lnTo>
                  <a:lnTo>
                    <a:pt x="547" y="330"/>
                  </a:lnTo>
                  <a:lnTo>
                    <a:pt x="547" y="330"/>
                  </a:lnTo>
                  <a:lnTo>
                    <a:pt x="610" y="378"/>
                  </a:lnTo>
                  <a:lnTo>
                    <a:pt x="641" y="401"/>
                  </a:lnTo>
                  <a:lnTo>
                    <a:pt x="670" y="425"/>
                  </a:lnTo>
                  <a:lnTo>
                    <a:pt x="700" y="451"/>
                  </a:lnTo>
                  <a:lnTo>
                    <a:pt x="729" y="476"/>
                  </a:lnTo>
                  <a:lnTo>
                    <a:pt x="756" y="503"/>
                  </a:lnTo>
                  <a:lnTo>
                    <a:pt x="783" y="531"/>
                  </a:lnTo>
                  <a:lnTo>
                    <a:pt x="783" y="531"/>
                  </a:lnTo>
                  <a:lnTo>
                    <a:pt x="810" y="565"/>
                  </a:lnTo>
                  <a:lnTo>
                    <a:pt x="834" y="599"/>
                  </a:lnTo>
                  <a:lnTo>
                    <a:pt x="856" y="635"/>
                  </a:lnTo>
                  <a:lnTo>
                    <a:pt x="878" y="671"/>
                  </a:lnTo>
                  <a:lnTo>
                    <a:pt x="897" y="709"/>
                  </a:lnTo>
                  <a:lnTo>
                    <a:pt x="915" y="748"/>
                  </a:lnTo>
                  <a:lnTo>
                    <a:pt x="949" y="825"/>
                  </a:lnTo>
                  <a:lnTo>
                    <a:pt x="949" y="825"/>
                  </a:lnTo>
                  <a:lnTo>
                    <a:pt x="952" y="827"/>
                  </a:lnTo>
                  <a:lnTo>
                    <a:pt x="955" y="829"/>
                  </a:lnTo>
                  <a:lnTo>
                    <a:pt x="957" y="829"/>
                  </a:lnTo>
                  <a:lnTo>
                    <a:pt x="960" y="827"/>
                  </a:lnTo>
                  <a:lnTo>
                    <a:pt x="962" y="825"/>
                  </a:lnTo>
                  <a:lnTo>
                    <a:pt x="964" y="822"/>
                  </a:lnTo>
                  <a:lnTo>
                    <a:pt x="964" y="820"/>
                  </a:lnTo>
                  <a:lnTo>
                    <a:pt x="964" y="817"/>
                  </a:lnTo>
                  <a:lnTo>
                    <a:pt x="964" y="817"/>
                  </a:lnTo>
                  <a:lnTo>
                    <a:pt x="929" y="743"/>
                  </a:lnTo>
                  <a:lnTo>
                    <a:pt x="912" y="706"/>
                  </a:lnTo>
                  <a:lnTo>
                    <a:pt x="893" y="670"/>
                  </a:lnTo>
                  <a:lnTo>
                    <a:pt x="873" y="635"/>
                  </a:lnTo>
                  <a:lnTo>
                    <a:pt x="852" y="601"/>
                  </a:lnTo>
                  <a:lnTo>
                    <a:pt x="829" y="566"/>
                  </a:lnTo>
                  <a:lnTo>
                    <a:pt x="805" y="534"/>
                  </a:lnTo>
                  <a:lnTo>
                    <a:pt x="805" y="534"/>
                  </a:lnTo>
                  <a:lnTo>
                    <a:pt x="779" y="504"/>
                  </a:lnTo>
                  <a:lnTo>
                    <a:pt x="752" y="476"/>
                  </a:lnTo>
                  <a:lnTo>
                    <a:pt x="723" y="449"/>
                  </a:lnTo>
                  <a:lnTo>
                    <a:pt x="693" y="424"/>
                  </a:lnTo>
                  <a:lnTo>
                    <a:pt x="662" y="398"/>
                  </a:lnTo>
                  <a:lnTo>
                    <a:pt x="632" y="375"/>
                  </a:lnTo>
                  <a:lnTo>
                    <a:pt x="569" y="328"/>
                  </a:lnTo>
                  <a:lnTo>
                    <a:pt x="569" y="328"/>
                  </a:lnTo>
                  <a:lnTo>
                    <a:pt x="504" y="279"/>
                  </a:lnTo>
                  <a:lnTo>
                    <a:pt x="437" y="230"/>
                  </a:lnTo>
                  <a:lnTo>
                    <a:pt x="369" y="184"/>
                  </a:lnTo>
                  <a:lnTo>
                    <a:pt x="334" y="162"/>
                  </a:lnTo>
                  <a:lnTo>
                    <a:pt x="300" y="141"/>
                  </a:lnTo>
                  <a:lnTo>
                    <a:pt x="300" y="141"/>
                  </a:lnTo>
                  <a:lnTo>
                    <a:pt x="265" y="120"/>
                  </a:lnTo>
                  <a:lnTo>
                    <a:pt x="229" y="101"/>
                  </a:lnTo>
                  <a:lnTo>
                    <a:pt x="194" y="82"/>
                  </a:lnTo>
                  <a:lnTo>
                    <a:pt x="158" y="64"/>
                  </a:lnTo>
                  <a:lnTo>
                    <a:pt x="121" y="47"/>
                  </a:lnTo>
                  <a:lnTo>
                    <a:pt x="85" y="31"/>
                  </a:lnTo>
                  <a:lnTo>
                    <a:pt x="46" y="15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9" name="Freeform 317">
              <a:extLst>
                <a:ext uri="{FF2B5EF4-FFF2-40B4-BE49-F238E27FC236}">
                  <a16:creationId xmlns:a16="http://schemas.microsoft.com/office/drawing/2014/main" id="{942BB65E-44D2-AACC-DFDF-CED2C9BE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" y="255"/>
              <a:ext cx="486" cy="412"/>
            </a:xfrm>
            <a:custGeom>
              <a:avLst/>
              <a:gdLst>
                <a:gd name="T0" fmla="*/ 4 w 971"/>
                <a:gd name="T1" fmla="*/ 14 h 823"/>
                <a:gd name="T2" fmla="*/ 69 w 971"/>
                <a:gd name="T3" fmla="*/ 46 h 823"/>
                <a:gd name="T4" fmla="*/ 132 w 971"/>
                <a:gd name="T5" fmla="*/ 82 h 823"/>
                <a:gd name="T6" fmla="*/ 269 w 971"/>
                <a:gd name="T7" fmla="*/ 159 h 823"/>
                <a:gd name="T8" fmla="*/ 303 w 971"/>
                <a:gd name="T9" fmla="*/ 179 h 823"/>
                <a:gd name="T10" fmla="*/ 371 w 971"/>
                <a:gd name="T11" fmla="*/ 225 h 823"/>
                <a:gd name="T12" fmla="*/ 434 w 971"/>
                <a:gd name="T13" fmla="*/ 274 h 823"/>
                <a:gd name="T14" fmla="*/ 526 w 971"/>
                <a:gd name="T15" fmla="*/ 353 h 823"/>
                <a:gd name="T16" fmla="*/ 587 w 971"/>
                <a:gd name="T17" fmla="*/ 407 h 823"/>
                <a:gd name="T18" fmla="*/ 679 w 971"/>
                <a:gd name="T19" fmla="*/ 487 h 823"/>
                <a:gd name="T20" fmla="*/ 738 w 971"/>
                <a:gd name="T21" fmla="*/ 542 h 823"/>
                <a:gd name="T22" fmla="*/ 766 w 971"/>
                <a:gd name="T23" fmla="*/ 571 h 823"/>
                <a:gd name="T24" fmla="*/ 817 w 971"/>
                <a:gd name="T25" fmla="*/ 631 h 823"/>
                <a:gd name="T26" fmla="*/ 865 w 971"/>
                <a:gd name="T27" fmla="*/ 693 h 823"/>
                <a:gd name="T28" fmla="*/ 957 w 971"/>
                <a:gd name="T29" fmla="*/ 821 h 823"/>
                <a:gd name="T30" fmla="*/ 959 w 971"/>
                <a:gd name="T31" fmla="*/ 822 h 823"/>
                <a:gd name="T32" fmla="*/ 965 w 971"/>
                <a:gd name="T33" fmla="*/ 823 h 823"/>
                <a:gd name="T34" fmla="*/ 970 w 971"/>
                <a:gd name="T35" fmla="*/ 821 h 823"/>
                <a:gd name="T36" fmla="*/ 971 w 971"/>
                <a:gd name="T37" fmla="*/ 816 h 823"/>
                <a:gd name="T38" fmla="*/ 970 w 971"/>
                <a:gd name="T39" fmla="*/ 813 h 823"/>
                <a:gd name="T40" fmla="*/ 881 w 971"/>
                <a:gd name="T41" fmla="*/ 692 h 823"/>
                <a:gd name="T42" fmla="*/ 813 w 971"/>
                <a:gd name="T43" fmla="*/ 602 h 823"/>
                <a:gd name="T44" fmla="*/ 789 w 971"/>
                <a:gd name="T45" fmla="*/ 574 h 823"/>
                <a:gd name="T46" fmla="*/ 731 w 971"/>
                <a:gd name="T47" fmla="*/ 513 h 823"/>
                <a:gd name="T48" fmla="*/ 670 w 971"/>
                <a:gd name="T49" fmla="*/ 458 h 823"/>
                <a:gd name="T50" fmla="*/ 544 w 971"/>
                <a:gd name="T51" fmla="*/ 350 h 823"/>
                <a:gd name="T52" fmla="*/ 484 w 971"/>
                <a:gd name="T53" fmla="*/ 296 h 823"/>
                <a:gd name="T54" fmla="*/ 424 w 971"/>
                <a:gd name="T55" fmla="*/ 246 h 823"/>
                <a:gd name="T56" fmla="*/ 360 w 971"/>
                <a:gd name="T57" fmla="*/ 198 h 823"/>
                <a:gd name="T58" fmla="*/ 293 w 971"/>
                <a:gd name="T59" fmla="*/ 155 h 823"/>
                <a:gd name="T60" fmla="*/ 224 w 971"/>
                <a:gd name="T61" fmla="*/ 115 h 823"/>
                <a:gd name="T62" fmla="*/ 156 w 971"/>
                <a:gd name="T63" fmla="*/ 78 h 823"/>
                <a:gd name="T64" fmla="*/ 49 w 971"/>
                <a:gd name="T65" fmla="*/ 18 h 823"/>
                <a:gd name="T66" fmla="*/ 11 w 971"/>
                <a:gd name="T67" fmla="*/ 1 h 823"/>
                <a:gd name="T68" fmla="*/ 5 w 971"/>
                <a:gd name="T69" fmla="*/ 1 h 823"/>
                <a:gd name="T70" fmla="*/ 0 w 971"/>
                <a:gd name="T71" fmla="*/ 5 h 823"/>
                <a:gd name="T72" fmla="*/ 0 w 971"/>
                <a:gd name="T73" fmla="*/ 10 h 823"/>
                <a:gd name="T74" fmla="*/ 4 w 971"/>
                <a:gd name="T75" fmla="*/ 1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1" h="823">
                  <a:moveTo>
                    <a:pt x="4" y="14"/>
                  </a:moveTo>
                  <a:lnTo>
                    <a:pt x="4" y="14"/>
                  </a:lnTo>
                  <a:lnTo>
                    <a:pt x="36" y="29"/>
                  </a:lnTo>
                  <a:lnTo>
                    <a:pt x="69" y="46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201" y="120"/>
                  </a:lnTo>
                  <a:lnTo>
                    <a:pt x="269" y="159"/>
                  </a:lnTo>
                  <a:lnTo>
                    <a:pt x="269" y="159"/>
                  </a:lnTo>
                  <a:lnTo>
                    <a:pt x="303" y="179"/>
                  </a:lnTo>
                  <a:lnTo>
                    <a:pt x="338" y="202"/>
                  </a:lnTo>
                  <a:lnTo>
                    <a:pt x="371" y="225"/>
                  </a:lnTo>
                  <a:lnTo>
                    <a:pt x="403" y="250"/>
                  </a:lnTo>
                  <a:lnTo>
                    <a:pt x="434" y="274"/>
                  </a:lnTo>
                  <a:lnTo>
                    <a:pt x="465" y="300"/>
                  </a:lnTo>
                  <a:lnTo>
                    <a:pt x="526" y="353"/>
                  </a:lnTo>
                  <a:lnTo>
                    <a:pt x="526" y="353"/>
                  </a:lnTo>
                  <a:lnTo>
                    <a:pt x="587" y="407"/>
                  </a:lnTo>
                  <a:lnTo>
                    <a:pt x="648" y="460"/>
                  </a:lnTo>
                  <a:lnTo>
                    <a:pt x="679" y="487"/>
                  </a:lnTo>
                  <a:lnTo>
                    <a:pt x="708" y="513"/>
                  </a:lnTo>
                  <a:lnTo>
                    <a:pt x="738" y="542"/>
                  </a:lnTo>
                  <a:lnTo>
                    <a:pt x="766" y="571"/>
                  </a:lnTo>
                  <a:lnTo>
                    <a:pt x="766" y="571"/>
                  </a:lnTo>
                  <a:lnTo>
                    <a:pt x="792" y="601"/>
                  </a:lnTo>
                  <a:lnTo>
                    <a:pt x="817" y="631"/>
                  </a:lnTo>
                  <a:lnTo>
                    <a:pt x="840" y="662"/>
                  </a:lnTo>
                  <a:lnTo>
                    <a:pt x="865" y="693"/>
                  </a:lnTo>
                  <a:lnTo>
                    <a:pt x="909" y="757"/>
                  </a:lnTo>
                  <a:lnTo>
                    <a:pt x="957" y="821"/>
                  </a:lnTo>
                  <a:lnTo>
                    <a:pt x="957" y="821"/>
                  </a:lnTo>
                  <a:lnTo>
                    <a:pt x="959" y="822"/>
                  </a:lnTo>
                  <a:lnTo>
                    <a:pt x="962" y="823"/>
                  </a:lnTo>
                  <a:lnTo>
                    <a:pt x="965" y="823"/>
                  </a:lnTo>
                  <a:lnTo>
                    <a:pt x="967" y="822"/>
                  </a:lnTo>
                  <a:lnTo>
                    <a:pt x="970" y="821"/>
                  </a:lnTo>
                  <a:lnTo>
                    <a:pt x="971" y="818"/>
                  </a:lnTo>
                  <a:lnTo>
                    <a:pt x="971" y="816"/>
                  </a:lnTo>
                  <a:lnTo>
                    <a:pt x="970" y="813"/>
                  </a:lnTo>
                  <a:lnTo>
                    <a:pt x="970" y="813"/>
                  </a:lnTo>
                  <a:lnTo>
                    <a:pt x="925" y="753"/>
                  </a:lnTo>
                  <a:lnTo>
                    <a:pt x="881" y="692"/>
                  </a:lnTo>
                  <a:lnTo>
                    <a:pt x="836" y="631"/>
                  </a:lnTo>
                  <a:lnTo>
                    <a:pt x="813" y="602"/>
                  </a:lnTo>
                  <a:lnTo>
                    <a:pt x="789" y="574"/>
                  </a:lnTo>
                  <a:lnTo>
                    <a:pt x="789" y="574"/>
                  </a:lnTo>
                  <a:lnTo>
                    <a:pt x="761" y="543"/>
                  </a:lnTo>
                  <a:lnTo>
                    <a:pt x="731" y="513"/>
                  </a:lnTo>
                  <a:lnTo>
                    <a:pt x="701" y="485"/>
                  </a:lnTo>
                  <a:lnTo>
                    <a:pt x="670" y="458"/>
                  </a:lnTo>
                  <a:lnTo>
                    <a:pt x="607" y="403"/>
                  </a:lnTo>
                  <a:lnTo>
                    <a:pt x="544" y="350"/>
                  </a:lnTo>
                  <a:lnTo>
                    <a:pt x="544" y="350"/>
                  </a:lnTo>
                  <a:lnTo>
                    <a:pt x="484" y="296"/>
                  </a:lnTo>
                  <a:lnTo>
                    <a:pt x="453" y="270"/>
                  </a:lnTo>
                  <a:lnTo>
                    <a:pt x="424" y="246"/>
                  </a:lnTo>
                  <a:lnTo>
                    <a:pt x="392" y="221"/>
                  </a:lnTo>
                  <a:lnTo>
                    <a:pt x="360" y="198"/>
                  </a:lnTo>
                  <a:lnTo>
                    <a:pt x="327" y="175"/>
                  </a:lnTo>
                  <a:lnTo>
                    <a:pt x="293" y="155"/>
                  </a:lnTo>
                  <a:lnTo>
                    <a:pt x="293" y="155"/>
                  </a:lnTo>
                  <a:lnTo>
                    <a:pt x="224" y="115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84" y="37"/>
                  </a:lnTo>
                  <a:lnTo>
                    <a:pt x="49" y="18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0" name="Freeform 318">
              <a:extLst>
                <a:ext uri="{FF2B5EF4-FFF2-40B4-BE49-F238E27FC236}">
                  <a16:creationId xmlns:a16="http://schemas.microsoft.com/office/drawing/2014/main" id="{482702EC-DA89-A05B-5ACA-1051525B0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480"/>
              <a:ext cx="461" cy="381"/>
            </a:xfrm>
            <a:custGeom>
              <a:avLst/>
              <a:gdLst>
                <a:gd name="T0" fmla="*/ 5 w 923"/>
                <a:gd name="T1" fmla="*/ 14 h 762"/>
                <a:gd name="T2" fmla="*/ 76 w 923"/>
                <a:gd name="T3" fmla="*/ 36 h 762"/>
                <a:gd name="T4" fmla="*/ 144 w 923"/>
                <a:gd name="T5" fmla="*/ 64 h 762"/>
                <a:gd name="T6" fmla="*/ 209 w 923"/>
                <a:gd name="T7" fmla="*/ 97 h 762"/>
                <a:gd name="T8" fmla="*/ 273 w 923"/>
                <a:gd name="T9" fmla="*/ 134 h 762"/>
                <a:gd name="T10" fmla="*/ 338 w 923"/>
                <a:gd name="T11" fmla="*/ 174 h 762"/>
                <a:gd name="T12" fmla="*/ 433 w 923"/>
                <a:gd name="T13" fmla="*/ 235 h 762"/>
                <a:gd name="T14" fmla="*/ 495 w 923"/>
                <a:gd name="T15" fmla="*/ 279 h 762"/>
                <a:gd name="T16" fmla="*/ 524 w 923"/>
                <a:gd name="T17" fmla="*/ 303 h 762"/>
                <a:gd name="T18" fmla="*/ 579 w 923"/>
                <a:gd name="T19" fmla="*/ 352 h 762"/>
                <a:gd name="T20" fmla="*/ 632 w 923"/>
                <a:gd name="T21" fmla="*/ 404 h 762"/>
                <a:gd name="T22" fmla="*/ 732 w 923"/>
                <a:gd name="T23" fmla="*/ 513 h 762"/>
                <a:gd name="T24" fmla="*/ 756 w 923"/>
                <a:gd name="T25" fmla="*/ 544 h 762"/>
                <a:gd name="T26" fmla="*/ 824 w 923"/>
                <a:gd name="T27" fmla="*/ 639 h 762"/>
                <a:gd name="T28" fmla="*/ 844 w 923"/>
                <a:gd name="T29" fmla="*/ 668 h 762"/>
                <a:gd name="T30" fmla="*/ 889 w 923"/>
                <a:gd name="T31" fmla="*/ 727 h 762"/>
                <a:gd name="T32" fmla="*/ 908 w 923"/>
                <a:gd name="T33" fmla="*/ 758 h 762"/>
                <a:gd name="T34" fmla="*/ 911 w 923"/>
                <a:gd name="T35" fmla="*/ 761 h 762"/>
                <a:gd name="T36" fmla="*/ 916 w 923"/>
                <a:gd name="T37" fmla="*/ 762 h 762"/>
                <a:gd name="T38" fmla="*/ 921 w 923"/>
                <a:gd name="T39" fmla="*/ 759 h 762"/>
                <a:gd name="T40" fmla="*/ 923 w 923"/>
                <a:gd name="T41" fmla="*/ 754 h 762"/>
                <a:gd name="T42" fmla="*/ 923 w 923"/>
                <a:gd name="T43" fmla="*/ 750 h 762"/>
                <a:gd name="T44" fmla="*/ 902 w 923"/>
                <a:gd name="T45" fmla="*/ 720 h 762"/>
                <a:gd name="T46" fmla="*/ 858 w 923"/>
                <a:gd name="T47" fmla="*/ 661 h 762"/>
                <a:gd name="T48" fmla="*/ 837 w 923"/>
                <a:gd name="T49" fmla="*/ 631 h 762"/>
                <a:gd name="T50" fmla="*/ 771 w 923"/>
                <a:gd name="T51" fmla="*/ 539 h 762"/>
                <a:gd name="T52" fmla="*/ 748 w 923"/>
                <a:gd name="T53" fmla="*/ 511 h 762"/>
                <a:gd name="T54" fmla="*/ 700 w 923"/>
                <a:gd name="T55" fmla="*/ 452 h 762"/>
                <a:gd name="T56" fmla="*/ 647 w 923"/>
                <a:gd name="T57" fmla="*/ 397 h 762"/>
                <a:gd name="T58" fmla="*/ 592 w 923"/>
                <a:gd name="T59" fmla="*/ 343 h 762"/>
                <a:gd name="T60" fmla="*/ 536 w 923"/>
                <a:gd name="T61" fmla="*/ 292 h 762"/>
                <a:gd name="T62" fmla="*/ 506 w 923"/>
                <a:gd name="T63" fmla="*/ 269 h 762"/>
                <a:gd name="T64" fmla="*/ 446 w 923"/>
                <a:gd name="T65" fmla="*/ 225 h 762"/>
                <a:gd name="T66" fmla="*/ 352 w 923"/>
                <a:gd name="T67" fmla="*/ 165 h 762"/>
                <a:gd name="T68" fmla="*/ 288 w 923"/>
                <a:gd name="T69" fmla="*/ 125 h 762"/>
                <a:gd name="T70" fmla="*/ 222 w 923"/>
                <a:gd name="T71" fmla="*/ 87 h 762"/>
                <a:gd name="T72" fmla="*/ 154 w 923"/>
                <a:gd name="T73" fmla="*/ 52 h 762"/>
                <a:gd name="T74" fmla="*/ 82 w 923"/>
                <a:gd name="T75" fmla="*/ 21 h 762"/>
                <a:gd name="T76" fmla="*/ 9 w 923"/>
                <a:gd name="T77" fmla="*/ 0 h 762"/>
                <a:gd name="T78" fmla="*/ 5 w 923"/>
                <a:gd name="T79" fmla="*/ 0 h 762"/>
                <a:gd name="T80" fmla="*/ 1 w 923"/>
                <a:gd name="T81" fmla="*/ 2 h 762"/>
                <a:gd name="T82" fmla="*/ 0 w 923"/>
                <a:gd name="T83" fmla="*/ 7 h 762"/>
                <a:gd name="T84" fmla="*/ 1 w 923"/>
                <a:gd name="T85" fmla="*/ 13 h 762"/>
                <a:gd name="T86" fmla="*/ 5 w 923"/>
                <a:gd name="T87" fmla="*/ 1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3" h="762">
                  <a:moveTo>
                    <a:pt x="5" y="14"/>
                  </a:moveTo>
                  <a:lnTo>
                    <a:pt x="5" y="14"/>
                  </a:lnTo>
                  <a:lnTo>
                    <a:pt x="41" y="24"/>
                  </a:lnTo>
                  <a:lnTo>
                    <a:pt x="76" y="36"/>
                  </a:lnTo>
                  <a:lnTo>
                    <a:pt x="110" y="50"/>
                  </a:lnTo>
                  <a:lnTo>
                    <a:pt x="144" y="64"/>
                  </a:lnTo>
                  <a:lnTo>
                    <a:pt x="177" y="80"/>
                  </a:lnTo>
                  <a:lnTo>
                    <a:pt x="209" y="97"/>
                  </a:lnTo>
                  <a:lnTo>
                    <a:pt x="241" y="116"/>
                  </a:lnTo>
                  <a:lnTo>
                    <a:pt x="273" y="134"/>
                  </a:lnTo>
                  <a:lnTo>
                    <a:pt x="273" y="134"/>
                  </a:lnTo>
                  <a:lnTo>
                    <a:pt x="338" y="174"/>
                  </a:lnTo>
                  <a:lnTo>
                    <a:pt x="402" y="214"/>
                  </a:lnTo>
                  <a:lnTo>
                    <a:pt x="433" y="235"/>
                  </a:lnTo>
                  <a:lnTo>
                    <a:pt x="465" y="257"/>
                  </a:lnTo>
                  <a:lnTo>
                    <a:pt x="495" y="279"/>
                  </a:lnTo>
                  <a:lnTo>
                    <a:pt x="524" y="303"/>
                  </a:lnTo>
                  <a:lnTo>
                    <a:pt x="524" y="303"/>
                  </a:lnTo>
                  <a:lnTo>
                    <a:pt x="552" y="328"/>
                  </a:lnTo>
                  <a:lnTo>
                    <a:pt x="579" y="352"/>
                  </a:lnTo>
                  <a:lnTo>
                    <a:pt x="606" y="378"/>
                  </a:lnTo>
                  <a:lnTo>
                    <a:pt x="632" y="404"/>
                  </a:lnTo>
                  <a:lnTo>
                    <a:pt x="683" y="458"/>
                  </a:lnTo>
                  <a:lnTo>
                    <a:pt x="732" y="513"/>
                  </a:lnTo>
                  <a:lnTo>
                    <a:pt x="732" y="513"/>
                  </a:lnTo>
                  <a:lnTo>
                    <a:pt x="756" y="544"/>
                  </a:lnTo>
                  <a:lnTo>
                    <a:pt x="779" y="575"/>
                  </a:lnTo>
                  <a:lnTo>
                    <a:pt x="824" y="639"/>
                  </a:lnTo>
                  <a:lnTo>
                    <a:pt x="824" y="639"/>
                  </a:lnTo>
                  <a:lnTo>
                    <a:pt x="844" y="668"/>
                  </a:lnTo>
                  <a:lnTo>
                    <a:pt x="867" y="698"/>
                  </a:lnTo>
                  <a:lnTo>
                    <a:pt x="889" y="727"/>
                  </a:lnTo>
                  <a:lnTo>
                    <a:pt x="899" y="743"/>
                  </a:lnTo>
                  <a:lnTo>
                    <a:pt x="908" y="758"/>
                  </a:lnTo>
                  <a:lnTo>
                    <a:pt x="908" y="758"/>
                  </a:lnTo>
                  <a:lnTo>
                    <a:pt x="911" y="761"/>
                  </a:lnTo>
                  <a:lnTo>
                    <a:pt x="914" y="762"/>
                  </a:lnTo>
                  <a:lnTo>
                    <a:pt x="916" y="762"/>
                  </a:lnTo>
                  <a:lnTo>
                    <a:pt x="919" y="761"/>
                  </a:lnTo>
                  <a:lnTo>
                    <a:pt x="921" y="759"/>
                  </a:lnTo>
                  <a:lnTo>
                    <a:pt x="923" y="757"/>
                  </a:lnTo>
                  <a:lnTo>
                    <a:pt x="923" y="754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12" y="735"/>
                  </a:lnTo>
                  <a:lnTo>
                    <a:pt x="902" y="720"/>
                  </a:lnTo>
                  <a:lnTo>
                    <a:pt x="880" y="690"/>
                  </a:lnTo>
                  <a:lnTo>
                    <a:pt x="858" y="661"/>
                  </a:lnTo>
                  <a:lnTo>
                    <a:pt x="837" y="631"/>
                  </a:lnTo>
                  <a:lnTo>
                    <a:pt x="837" y="631"/>
                  </a:lnTo>
                  <a:lnTo>
                    <a:pt x="794" y="570"/>
                  </a:lnTo>
                  <a:lnTo>
                    <a:pt x="771" y="539"/>
                  </a:lnTo>
                  <a:lnTo>
                    <a:pt x="748" y="511"/>
                  </a:lnTo>
                  <a:lnTo>
                    <a:pt x="748" y="511"/>
                  </a:lnTo>
                  <a:lnTo>
                    <a:pt x="724" y="481"/>
                  </a:lnTo>
                  <a:lnTo>
                    <a:pt x="700" y="452"/>
                  </a:lnTo>
                  <a:lnTo>
                    <a:pt x="673" y="424"/>
                  </a:lnTo>
                  <a:lnTo>
                    <a:pt x="647" y="397"/>
                  </a:lnTo>
                  <a:lnTo>
                    <a:pt x="620" y="370"/>
                  </a:lnTo>
                  <a:lnTo>
                    <a:pt x="592" y="343"/>
                  </a:lnTo>
                  <a:lnTo>
                    <a:pt x="564" y="317"/>
                  </a:lnTo>
                  <a:lnTo>
                    <a:pt x="536" y="292"/>
                  </a:lnTo>
                  <a:lnTo>
                    <a:pt x="536" y="292"/>
                  </a:lnTo>
                  <a:lnTo>
                    <a:pt x="506" y="269"/>
                  </a:lnTo>
                  <a:lnTo>
                    <a:pt x="477" y="247"/>
                  </a:lnTo>
                  <a:lnTo>
                    <a:pt x="446" y="225"/>
                  </a:lnTo>
                  <a:lnTo>
                    <a:pt x="415" y="205"/>
                  </a:lnTo>
                  <a:lnTo>
                    <a:pt x="352" y="165"/>
                  </a:lnTo>
                  <a:lnTo>
                    <a:pt x="288" y="125"/>
                  </a:lnTo>
                  <a:lnTo>
                    <a:pt x="288" y="125"/>
                  </a:lnTo>
                  <a:lnTo>
                    <a:pt x="255" y="106"/>
                  </a:lnTo>
                  <a:lnTo>
                    <a:pt x="222" y="87"/>
                  </a:lnTo>
                  <a:lnTo>
                    <a:pt x="188" y="69"/>
                  </a:lnTo>
                  <a:lnTo>
                    <a:pt x="154" y="52"/>
                  </a:lnTo>
                  <a:lnTo>
                    <a:pt x="118" y="36"/>
                  </a:lnTo>
                  <a:lnTo>
                    <a:pt x="82" y="21"/>
                  </a:lnTo>
                  <a:lnTo>
                    <a:pt x="46" y="1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1" name="Freeform 319">
              <a:extLst>
                <a:ext uri="{FF2B5EF4-FFF2-40B4-BE49-F238E27FC236}">
                  <a16:creationId xmlns:a16="http://schemas.microsoft.com/office/drawing/2014/main" id="{8093C2F8-F5E1-115B-54AC-D7D1097D8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343"/>
              <a:ext cx="474" cy="406"/>
            </a:xfrm>
            <a:custGeom>
              <a:avLst/>
              <a:gdLst>
                <a:gd name="T0" fmla="*/ 5 w 947"/>
                <a:gd name="T1" fmla="*/ 15 h 812"/>
                <a:gd name="T2" fmla="*/ 80 w 947"/>
                <a:gd name="T3" fmla="*/ 37 h 812"/>
                <a:gd name="T4" fmla="*/ 117 w 947"/>
                <a:gd name="T5" fmla="*/ 51 h 812"/>
                <a:gd name="T6" fmla="*/ 151 w 947"/>
                <a:gd name="T7" fmla="*/ 67 h 812"/>
                <a:gd name="T8" fmla="*/ 185 w 947"/>
                <a:gd name="T9" fmla="*/ 87 h 812"/>
                <a:gd name="T10" fmla="*/ 251 w 947"/>
                <a:gd name="T11" fmla="*/ 126 h 812"/>
                <a:gd name="T12" fmla="*/ 285 w 947"/>
                <a:gd name="T13" fmla="*/ 146 h 812"/>
                <a:gd name="T14" fmla="*/ 353 w 947"/>
                <a:gd name="T15" fmla="*/ 181 h 812"/>
                <a:gd name="T16" fmla="*/ 421 w 947"/>
                <a:gd name="T17" fmla="*/ 219 h 812"/>
                <a:gd name="T18" fmla="*/ 455 w 947"/>
                <a:gd name="T19" fmla="*/ 240 h 812"/>
                <a:gd name="T20" fmla="*/ 522 w 947"/>
                <a:gd name="T21" fmla="*/ 288 h 812"/>
                <a:gd name="T22" fmla="*/ 555 w 947"/>
                <a:gd name="T23" fmla="*/ 312 h 812"/>
                <a:gd name="T24" fmla="*/ 614 w 947"/>
                <a:gd name="T25" fmla="*/ 362 h 812"/>
                <a:gd name="T26" fmla="*/ 669 w 947"/>
                <a:gd name="T27" fmla="*/ 416 h 812"/>
                <a:gd name="T28" fmla="*/ 723 w 947"/>
                <a:gd name="T29" fmla="*/ 474 h 812"/>
                <a:gd name="T30" fmla="*/ 772 w 947"/>
                <a:gd name="T31" fmla="*/ 532 h 812"/>
                <a:gd name="T32" fmla="*/ 795 w 947"/>
                <a:gd name="T33" fmla="*/ 564 h 812"/>
                <a:gd name="T34" fmla="*/ 836 w 947"/>
                <a:gd name="T35" fmla="*/ 634 h 812"/>
                <a:gd name="T36" fmla="*/ 893 w 947"/>
                <a:gd name="T37" fmla="*/ 739 h 812"/>
                <a:gd name="T38" fmla="*/ 933 w 947"/>
                <a:gd name="T39" fmla="*/ 808 h 812"/>
                <a:gd name="T40" fmla="*/ 936 w 947"/>
                <a:gd name="T41" fmla="*/ 810 h 812"/>
                <a:gd name="T42" fmla="*/ 941 w 947"/>
                <a:gd name="T43" fmla="*/ 812 h 812"/>
                <a:gd name="T44" fmla="*/ 946 w 947"/>
                <a:gd name="T45" fmla="*/ 809 h 812"/>
                <a:gd name="T46" fmla="*/ 947 w 947"/>
                <a:gd name="T47" fmla="*/ 804 h 812"/>
                <a:gd name="T48" fmla="*/ 946 w 947"/>
                <a:gd name="T49" fmla="*/ 800 h 812"/>
                <a:gd name="T50" fmla="*/ 906 w 947"/>
                <a:gd name="T51" fmla="*/ 731 h 812"/>
                <a:gd name="T52" fmla="*/ 848 w 947"/>
                <a:gd name="T53" fmla="*/ 626 h 812"/>
                <a:gd name="T54" fmla="*/ 807 w 947"/>
                <a:gd name="T55" fmla="*/ 558 h 812"/>
                <a:gd name="T56" fmla="*/ 784 w 947"/>
                <a:gd name="T57" fmla="*/ 525 h 812"/>
                <a:gd name="T58" fmla="*/ 736 w 947"/>
                <a:gd name="T59" fmla="*/ 465 h 812"/>
                <a:gd name="T60" fmla="*/ 682 w 947"/>
                <a:gd name="T61" fmla="*/ 407 h 812"/>
                <a:gd name="T62" fmla="*/ 624 w 947"/>
                <a:gd name="T63" fmla="*/ 353 h 812"/>
                <a:gd name="T64" fmla="*/ 565 w 947"/>
                <a:gd name="T65" fmla="*/ 302 h 812"/>
                <a:gd name="T66" fmla="*/ 535 w 947"/>
                <a:gd name="T67" fmla="*/ 278 h 812"/>
                <a:gd name="T68" fmla="*/ 469 w 947"/>
                <a:gd name="T69" fmla="*/ 231 h 812"/>
                <a:gd name="T70" fmla="*/ 436 w 947"/>
                <a:gd name="T71" fmla="*/ 210 h 812"/>
                <a:gd name="T72" fmla="*/ 364 w 947"/>
                <a:gd name="T73" fmla="*/ 170 h 812"/>
                <a:gd name="T74" fmla="*/ 292 w 947"/>
                <a:gd name="T75" fmla="*/ 132 h 812"/>
                <a:gd name="T76" fmla="*/ 257 w 947"/>
                <a:gd name="T77" fmla="*/ 112 h 812"/>
                <a:gd name="T78" fmla="*/ 187 w 947"/>
                <a:gd name="T79" fmla="*/ 70 h 812"/>
                <a:gd name="T80" fmla="*/ 153 w 947"/>
                <a:gd name="T81" fmla="*/ 50 h 812"/>
                <a:gd name="T82" fmla="*/ 118 w 947"/>
                <a:gd name="T83" fmla="*/ 33 h 812"/>
                <a:gd name="T84" fmla="*/ 82 w 947"/>
                <a:gd name="T85" fmla="*/ 21 h 812"/>
                <a:gd name="T86" fmla="*/ 9 w 947"/>
                <a:gd name="T87" fmla="*/ 0 h 812"/>
                <a:gd name="T88" fmla="*/ 3 w 947"/>
                <a:gd name="T89" fmla="*/ 0 h 812"/>
                <a:gd name="T90" fmla="*/ 0 w 947"/>
                <a:gd name="T91" fmla="*/ 5 h 812"/>
                <a:gd name="T92" fmla="*/ 0 w 947"/>
                <a:gd name="T93" fmla="*/ 10 h 812"/>
                <a:gd name="T94" fmla="*/ 5 w 947"/>
                <a:gd name="T95" fmla="*/ 15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7" h="812">
                  <a:moveTo>
                    <a:pt x="5" y="15"/>
                  </a:moveTo>
                  <a:lnTo>
                    <a:pt x="5" y="15"/>
                  </a:lnTo>
                  <a:lnTo>
                    <a:pt x="43" y="25"/>
                  </a:lnTo>
                  <a:lnTo>
                    <a:pt x="80" y="37"/>
                  </a:lnTo>
                  <a:lnTo>
                    <a:pt x="99" y="43"/>
                  </a:lnTo>
                  <a:lnTo>
                    <a:pt x="117" y="51"/>
                  </a:lnTo>
                  <a:lnTo>
                    <a:pt x="135" y="59"/>
                  </a:lnTo>
                  <a:lnTo>
                    <a:pt x="151" y="67"/>
                  </a:lnTo>
                  <a:lnTo>
                    <a:pt x="151" y="67"/>
                  </a:lnTo>
                  <a:lnTo>
                    <a:pt x="185" y="87"/>
                  </a:lnTo>
                  <a:lnTo>
                    <a:pt x="218" y="106"/>
                  </a:lnTo>
                  <a:lnTo>
                    <a:pt x="251" y="126"/>
                  </a:lnTo>
                  <a:lnTo>
                    <a:pt x="285" y="146"/>
                  </a:lnTo>
                  <a:lnTo>
                    <a:pt x="285" y="146"/>
                  </a:lnTo>
                  <a:lnTo>
                    <a:pt x="318" y="164"/>
                  </a:lnTo>
                  <a:lnTo>
                    <a:pt x="353" y="181"/>
                  </a:lnTo>
                  <a:lnTo>
                    <a:pt x="386" y="199"/>
                  </a:lnTo>
                  <a:lnTo>
                    <a:pt x="421" y="219"/>
                  </a:lnTo>
                  <a:lnTo>
                    <a:pt x="421" y="219"/>
                  </a:lnTo>
                  <a:lnTo>
                    <a:pt x="455" y="240"/>
                  </a:lnTo>
                  <a:lnTo>
                    <a:pt x="488" y="263"/>
                  </a:lnTo>
                  <a:lnTo>
                    <a:pt x="522" y="288"/>
                  </a:lnTo>
                  <a:lnTo>
                    <a:pt x="555" y="312"/>
                  </a:lnTo>
                  <a:lnTo>
                    <a:pt x="555" y="312"/>
                  </a:lnTo>
                  <a:lnTo>
                    <a:pt x="585" y="338"/>
                  </a:lnTo>
                  <a:lnTo>
                    <a:pt x="614" y="362"/>
                  </a:lnTo>
                  <a:lnTo>
                    <a:pt x="642" y="389"/>
                  </a:lnTo>
                  <a:lnTo>
                    <a:pt x="669" y="416"/>
                  </a:lnTo>
                  <a:lnTo>
                    <a:pt x="696" y="444"/>
                  </a:lnTo>
                  <a:lnTo>
                    <a:pt x="723" y="474"/>
                  </a:lnTo>
                  <a:lnTo>
                    <a:pt x="747" y="503"/>
                  </a:lnTo>
                  <a:lnTo>
                    <a:pt x="772" y="532"/>
                  </a:lnTo>
                  <a:lnTo>
                    <a:pt x="772" y="532"/>
                  </a:lnTo>
                  <a:lnTo>
                    <a:pt x="795" y="564"/>
                  </a:lnTo>
                  <a:lnTo>
                    <a:pt x="816" y="599"/>
                  </a:lnTo>
                  <a:lnTo>
                    <a:pt x="836" y="634"/>
                  </a:lnTo>
                  <a:lnTo>
                    <a:pt x="855" y="668"/>
                  </a:lnTo>
                  <a:lnTo>
                    <a:pt x="893" y="739"/>
                  </a:lnTo>
                  <a:lnTo>
                    <a:pt x="913" y="773"/>
                  </a:lnTo>
                  <a:lnTo>
                    <a:pt x="933" y="808"/>
                  </a:lnTo>
                  <a:lnTo>
                    <a:pt x="933" y="808"/>
                  </a:lnTo>
                  <a:lnTo>
                    <a:pt x="936" y="810"/>
                  </a:lnTo>
                  <a:lnTo>
                    <a:pt x="938" y="812"/>
                  </a:lnTo>
                  <a:lnTo>
                    <a:pt x="941" y="812"/>
                  </a:lnTo>
                  <a:lnTo>
                    <a:pt x="943" y="810"/>
                  </a:lnTo>
                  <a:lnTo>
                    <a:pt x="946" y="809"/>
                  </a:lnTo>
                  <a:lnTo>
                    <a:pt x="947" y="807"/>
                  </a:lnTo>
                  <a:lnTo>
                    <a:pt x="947" y="804"/>
                  </a:lnTo>
                  <a:lnTo>
                    <a:pt x="946" y="800"/>
                  </a:lnTo>
                  <a:lnTo>
                    <a:pt x="946" y="800"/>
                  </a:lnTo>
                  <a:lnTo>
                    <a:pt x="925" y="766"/>
                  </a:lnTo>
                  <a:lnTo>
                    <a:pt x="906" y="731"/>
                  </a:lnTo>
                  <a:lnTo>
                    <a:pt x="868" y="661"/>
                  </a:lnTo>
                  <a:lnTo>
                    <a:pt x="848" y="626"/>
                  </a:lnTo>
                  <a:lnTo>
                    <a:pt x="829" y="591"/>
                  </a:lnTo>
                  <a:lnTo>
                    <a:pt x="807" y="558"/>
                  </a:lnTo>
                  <a:lnTo>
                    <a:pt x="784" y="525"/>
                  </a:lnTo>
                  <a:lnTo>
                    <a:pt x="784" y="525"/>
                  </a:lnTo>
                  <a:lnTo>
                    <a:pt x="760" y="494"/>
                  </a:lnTo>
                  <a:lnTo>
                    <a:pt x="736" y="465"/>
                  </a:lnTo>
                  <a:lnTo>
                    <a:pt x="709" y="435"/>
                  </a:lnTo>
                  <a:lnTo>
                    <a:pt x="682" y="407"/>
                  </a:lnTo>
                  <a:lnTo>
                    <a:pt x="654" y="379"/>
                  </a:lnTo>
                  <a:lnTo>
                    <a:pt x="624" y="353"/>
                  </a:lnTo>
                  <a:lnTo>
                    <a:pt x="595" y="326"/>
                  </a:lnTo>
                  <a:lnTo>
                    <a:pt x="565" y="302"/>
                  </a:lnTo>
                  <a:lnTo>
                    <a:pt x="565" y="302"/>
                  </a:lnTo>
                  <a:lnTo>
                    <a:pt x="535" y="278"/>
                  </a:lnTo>
                  <a:lnTo>
                    <a:pt x="503" y="254"/>
                  </a:lnTo>
                  <a:lnTo>
                    <a:pt x="469" y="231"/>
                  </a:lnTo>
                  <a:lnTo>
                    <a:pt x="436" y="210"/>
                  </a:lnTo>
                  <a:lnTo>
                    <a:pt x="436" y="210"/>
                  </a:lnTo>
                  <a:lnTo>
                    <a:pt x="400" y="189"/>
                  </a:lnTo>
                  <a:lnTo>
                    <a:pt x="364" y="170"/>
                  </a:lnTo>
                  <a:lnTo>
                    <a:pt x="328" y="151"/>
                  </a:lnTo>
                  <a:lnTo>
                    <a:pt x="292" y="132"/>
                  </a:lnTo>
                  <a:lnTo>
                    <a:pt x="292" y="132"/>
                  </a:lnTo>
                  <a:lnTo>
                    <a:pt x="257" y="112"/>
                  </a:lnTo>
                  <a:lnTo>
                    <a:pt x="222" y="91"/>
                  </a:lnTo>
                  <a:lnTo>
                    <a:pt x="187" y="70"/>
                  </a:lnTo>
                  <a:lnTo>
                    <a:pt x="153" y="50"/>
                  </a:lnTo>
                  <a:lnTo>
                    <a:pt x="153" y="50"/>
                  </a:lnTo>
                  <a:lnTo>
                    <a:pt x="136" y="41"/>
                  </a:lnTo>
                  <a:lnTo>
                    <a:pt x="118" y="33"/>
                  </a:lnTo>
                  <a:lnTo>
                    <a:pt x="100" y="26"/>
                  </a:lnTo>
                  <a:lnTo>
                    <a:pt x="82" y="2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2" name="Freeform 320">
              <a:extLst>
                <a:ext uri="{FF2B5EF4-FFF2-40B4-BE49-F238E27FC236}">
                  <a16:creationId xmlns:a16="http://schemas.microsoft.com/office/drawing/2014/main" id="{72A97D32-F201-111C-518B-AC48744D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667"/>
              <a:ext cx="2318" cy="2922"/>
            </a:xfrm>
            <a:custGeom>
              <a:avLst/>
              <a:gdLst>
                <a:gd name="T0" fmla="*/ 4624 w 4637"/>
                <a:gd name="T1" fmla="*/ 3 h 5844"/>
                <a:gd name="T2" fmla="*/ 4624 w 4637"/>
                <a:gd name="T3" fmla="*/ 3 h 5844"/>
                <a:gd name="T4" fmla="*/ 4484 w 4637"/>
                <a:gd name="T5" fmla="*/ 181 h 5844"/>
                <a:gd name="T6" fmla="*/ 4484 w 4637"/>
                <a:gd name="T7" fmla="*/ 181 h 5844"/>
                <a:gd name="T8" fmla="*/ 4104 w 4637"/>
                <a:gd name="T9" fmla="*/ 660 h 5844"/>
                <a:gd name="T10" fmla="*/ 4104 w 4637"/>
                <a:gd name="T11" fmla="*/ 660 h 5844"/>
                <a:gd name="T12" fmla="*/ 3548 w 4637"/>
                <a:gd name="T13" fmla="*/ 1361 h 5844"/>
                <a:gd name="T14" fmla="*/ 3548 w 4637"/>
                <a:gd name="T15" fmla="*/ 1361 h 5844"/>
                <a:gd name="T16" fmla="*/ 2878 w 4637"/>
                <a:gd name="T17" fmla="*/ 2204 h 5844"/>
                <a:gd name="T18" fmla="*/ 2878 w 4637"/>
                <a:gd name="T19" fmla="*/ 2204 h 5844"/>
                <a:gd name="T20" fmla="*/ 2159 w 4637"/>
                <a:gd name="T21" fmla="*/ 3111 h 5844"/>
                <a:gd name="T22" fmla="*/ 2159 w 4637"/>
                <a:gd name="T23" fmla="*/ 3111 h 5844"/>
                <a:gd name="T24" fmla="*/ 1454 w 4637"/>
                <a:gd name="T25" fmla="*/ 4000 h 5844"/>
                <a:gd name="T26" fmla="*/ 1454 w 4637"/>
                <a:gd name="T27" fmla="*/ 4000 h 5844"/>
                <a:gd name="T28" fmla="*/ 825 w 4637"/>
                <a:gd name="T29" fmla="*/ 4792 h 5844"/>
                <a:gd name="T30" fmla="*/ 825 w 4637"/>
                <a:gd name="T31" fmla="*/ 4792 h 5844"/>
                <a:gd name="T32" fmla="*/ 336 w 4637"/>
                <a:gd name="T33" fmla="*/ 5409 h 5844"/>
                <a:gd name="T34" fmla="*/ 336 w 4637"/>
                <a:gd name="T35" fmla="*/ 5409 h 5844"/>
                <a:gd name="T36" fmla="*/ 50 w 4637"/>
                <a:gd name="T37" fmla="*/ 5770 h 5844"/>
                <a:gd name="T38" fmla="*/ 50 w 4637"/>
                <a:gd name="T39" fmla="*/ 5770 h 5844"/>
                <a:gd name="T40" fmla="*/ 1 w 4637"/>
                <a:gd name="T41" fmla="*/ 5830 h 5844"/>
                <a:gd name="T42" fmla="*/ 1 w 4637"/>
                <a:gd name="T43" fmla="*/ 5830 h 5844"/>
                <a:gd name="T44" fmla="*/ 0 w 4637"/>
                <a:gd name="T45" fmla="*/ 5833 h 5844"/>
                <a:gd name="T46" fmla="*/ 0 w 4637"/>
                <a:gd name="T47" fmla="*/ 5836 h 5844"/>
                <a:gd name="T48" fmla="*/ 1 w 4637"/>
                <a:gd name="T49" fmla="*/ 5839 h 5844"/>
                <a:gd name="T50" fmla="*/ 3 w 4637"/>
                <a:gd name="T51" fmla="*/ 5842 h 5844"/>
                <a:gd name="T52" fmla="*/ 5 w 4637"/>
                <a:gd name="T53" fmla="*/ 5843 h 5844"/>
                <a:gd name="T54" fmla="*/ 8 w 4637"/>
                <a:gd name="T55" fmla="*/ 5844 h 5844"/>
                <a:gd name="T56" fmla="*/ 10 w 4637"/>
                <a:gd name="T57" fmla="*/ 5843 h 5844"/>
                <a:gd name="T58" fmla="*/ 13 w 4637"/>
                <a:gd name="T59" fmla="*/ 5842 h 5844"/>
                <a:gd name="T60" fmla="*/ 13 w 4637"/>
                <a:gd name="T61" fmla="*/ 5842 h 5844"/>
                <a:gd name="T62" fmla="*/ 154 w 4637"/>
                <a:gd name="T63" fmla="*/ 5664 h 5844"/>
                <a:gd name="T64" fmla="*/ 154 w 4637"/>
                <a:gd name="T65" fmla="*/ 5664 h 5844"/>
                <a:gd name="T66" fmla="*/ 533 w 4637"/>
                <a:gd name="T67" fmla="*/ 5184 h 5844"/>
                <a:gd name="T68" fmla="*/ 533 w 4637"/>
                <a:gd name="T69" fmla="*/ 5184 h 5844"/>
                <a:gd name="T70" fmla="*/ 1089 w 4637"/>
                <a:gd name="T71" fmla="*/ 4484 h 5844"/>
                <a:gd name="T72" fmla="*/ 1089 w 4637"/>
                <a:gd name="T73" fmla="*/ 4484 h 5844"/>
                <a:gd name="T74" fmla="*/ 1759 w 4637"/>
                <a:gd name="T75" fmla="*/ 3640 h 5844"/>
                <a:gd name="T76" fmla="*/ 1759 w 4637"/>
                <a:gd name="T77" fmla="*/ 3640 h 5844"/>
                <a:gd name="T78" fmla="*/ 2478 w 4637"/>
                <a:gd name="T79" fmla="*/ 2734 h 5844"/>
                <a:gd name="T80" fmla="*/ 2478 w 4637"/>
                <a:gd name="T81" fmla="*/ 2734 h 5844"/>
                <a:gd name="T82" fmla="*/ 3183 w 4637"/>
                <a:gd name="T83" fmla="*/ 1844 h 5844"/>
                <a:gd name="T84" fmla="*/ 3183 w 4637"/>
                <a:gd name="T85" fmla="*/ 1844 h 5844"/>
                <a:gd name="T86" fmla="*/ 3812 w 4637"/>
                <a:gd name="T87" fmla="*/ 1052 h 5844"/>
                <a:gd name="T88" fmla="*/ 3812 w 4637"/>
                <a:gd name="T89" fmla="*/ 1052 h 5844"/>
                <a:gd name="T90" fmla="*/ 4301 w 4637"/>
                <a:gd name="T91" fmla="*/ 435 h 5844"/>
                <a:gd name="T92" fmla="*/ 4301 w 4637"/>
                <a:gd name="T93" fmla="*/ 435 h 5844"/>
                <a:gd name="T94" fmla="*/ 4587 w 4637"/>
                <a:gd name="T95" fmla="*/ 75 h 5844"/>
                <a:gd name="T96" fmla="*/ 4587 w 4637"/>
                <a:gd name="T97" fmla="*/ 75 h 5844"/>
                <a:gd name="T98" fmla="*/ 4636 w 4637"/>
                <a:gd name="T99" fmla="*/ 15 h 5844"/>
                <a:gd name="T100" fmla="*/ 4636 w 4637"/>
                <a:gd name="T101" fmla="*/ 15 h 5844"/>
                <a:gd name="T102" fmla="*/ 4637 w 4637"/>
                <a:gd name="T103" fmla="*/ 11 h 5844"/>
                <a:gd name="T104" fmla="*/ 4637 w 4637"/>
                <a:gd name="T105" fmla="*/ 8 h 5844"/>
                <a:gd name="T106" fmla="*/ 4637 w 4637"/>
                <a:gd name="T107" fmla="*/ 6 h 5844"/>
                <a:gd name="T108" fmla="*/ 4634 w 4637"/>
                <a:gd name="T109" fmla="*/ 3 h 5844"/>
                <a:gd name="T110" fmla="*/ 4632 w 4637"/>
                <a:gd name="T111" fmla="*/ 0 h 5844"/>
                <a:gd name="T112" fmla="*/ 4629 w 4637"/>
                <a:gd name="T113" fmla="*/ 0 h 5844"/>
                <a:gd name="T114" fmla="*/ 4627 w 4637"/>
                <a:gd name="T115" fmla="*/ 0 h 5844"/>
                <a:gd name="T116" fmla="*/ 4624 w 4637"/>
                <a:gd name="T117" fmla="*/ 3 h 5844"/>
                <a:gd name="T118" fmla="*/ 4624 w 4637"/>
                <a:gd name="T119" fmla="*/ 3 h 5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37" h="5844">
                  <a:moveTo>
                    <a:pt x="4624" y="3"/>
                  </a:moveTo>
                  <a:lnTo>
                    <a:pt x="4624" y="3"/>
                  </a:lnTo>
                  <a:lnTo>
                    <a:pt x="4484" y="181"/>
                  </a:lnTo>
                  <a:lnTo>
                    <a:pt x="4484" y="181"/>
                  </a:lnTo>
                  <a:lnTo>
                    <a:pt x="4104" y="660"/>
                  </a:lnTo>
                  <a:lnTo>
                    <a:pt x="4104" y="660"/>
                  </a:lnTo>
                  <a:lnTo>
                    <a:pt x="3548" y="1361"/>
                  </a:lnTo>
                  <a:lnTo>
                    <a:pt x="3548" y="1361"/>
                  </a:lnTo>
                  <a:lnTo>
                    <a:pt x="2878" y="2204"/>
                  </a:lnTo>
                  <a:lnTo>
                    <a:pt x="2878" y="2204"/>
                  </a:lnTo>
                  <a:lnTo>
                    <a:pt x="2159" y="3111"/>
                  </a:lnTo>
                  <a:lnTo>
                    <a:pt x="2159" y="3111"/>
                  </a:lnTo>
                  <a:lnTo>
                    <a:pt x="1454" y="4000"/>
                  </a:lnTo>
                  <a:lnTo>
                    <a:pt x="1454" y="4000"/>
                  </a:lnTo>
                  <a:lnTo>
                    <a:pt x="825" y="4792"/>
                  </a:lnTo>
                  <a:lnTo>
                    <a:pt x="825" y="4792"/>
                  </a:lnTo>
                  <a:lnTo>
                    <a:pt x="336" y="5409"/>
                  </a:lnTo>
                  <a:lnTo>
                    <a:pt x="336" y="5409"/>
                  </a:lnTo>
                  <a:lnTo>
                    <a:pt x="50" y="5770"/>
                  </a:lnTo>
                  <a:lnTo>
                    <a:pt x="50" y="5770"/>
                  </a:lnTo>
                  <a:lnTo>
                    <a:pt x="1" y="5830"/>
                  </a:lnTo>
                  <a:lnTo>
                    <a:pt x="1" y="5830"/>
                  </a:lnTo>
                  <a:lnTo>
                    <a:pt x="0" y="5833"/>
                  </a:lnTo>
                  <a:lnTo>
                    <a:pt x="0" y="5836"/>
                  </a:lnTo>
                  <a:lnTo>
                    <a:pt x="1" y="5839"/>
                  </a:lnTo>
                  <a:lnTo>
                    <a:pt x="3" y="5842"/>
                  </a:lnTo>
                  <a:lnTo>
                    <a:pt x="5" y="5843"/>
                  </a:lnTo>
                  <a:lnTo>
                    <a:pt x="8" y="5844"/>
                  </a:lnTo>
                  <a:lnTo>
                    <a:pt x="10" y="5843"/>
                  </a:lnTo>
                  <a:lnTo>
                    <a:pt x="13" y="5842"/>
                  </a:lnTo>
                  <a:lnTo>
                    <a:pt x="13" y="5842"/>
                  </a:lnTo>
                  <a:lnTo>
                    <a:pt x="154" y="5664"/>
                  </a:lnTo>
                  <a:lnTo>
                    <a:pt x="154" y="5664"/>
                  </a:lnTo>
                  <a:lnTo>
                    <a:pt x="533" y="5184"/>
                  </a:lnTo>
                  <a:lnTo>
                    <a:pt x="533" y="5184"/>
                  </a:lnTo>
                  <a:lnTo>
                    <a:pt x="1089" y="4484"/>
                  </a:lnTo>
                  <a:lnTo>
                    <a:pt x="1089" y="4484"/>
                  </a:lnTo>
                  <a:lnTo>
                    <a:pt x="1759" y="3640"/>
                  </a:lnTo>
                  <a:lnTo>
                    <a:pt x="1759" y="3640"/>
                  </a:lnTo>
                  <a:lnTo>
                    <a:pt x="2478" y="2734"/>
                  </a:lnTo>
                  <a:lnTo>
                    <a:pt x="2478" y="2734"/>
                  </a:lnTo>
                  <a:lnTo>
                    <a:pt x="3183" y="1844"/>
                  </a:lnTo>
                  <a:lnTo>
                    <a:pt x="3183" y="1844"/>
                  </a:lnTo>
                  <a:lnTo>
                    <a:pt x="3812" y="1052"/>
                  </a:lnTo>
                  <a:lnTo>
                    <a:pt x="3812" y="1052"/>
                  </a:lnTo>
                  <a:lnTo>
                    <a:pt x="4301" y="435"/>
                  </a:lnTo>
                  <a:lnTo>
                    <a:pt x="4301" y="435"/>
                  </a:lnTo>
                  <a:lnTo>
                    <a:pt x="4587" y="75"/>
                  </a:lnTo>
                  <a:lnTo>
                    <a:pt x="4587" y="75"/>
                  </a:lnTo>
                  <a:lnTo>
                    <a:pt x="4636" y="15"/>
                  </a:lnTo>
                  <a:lnTo>
                    <a:pt x="4636" y="15"/>
                  </a:lnTo>
                  <a:lnTo>
                    <a:pt x="4637" y="11"/>
                  </a:lnTo>
                  <a:lnTo>
                    <a:pt x="4637" y="8"/>
                  </a:lnTo>
                  <a:lnTo>
                    <a:pt x="4637" y="6"/>
                  </a:lnTo>
                  <a:lnTo>
                    <a:pt x="4634" y="3"/>
                  </a:lnTo>
                  <a:lnTo>
                    <a:pt x="4632" y="0"/>
                  </a:lnTo>
                  <a:lnTo>
                    <a:pt x="4629" y="0"/>
                  </a:lnTo>
                  <a:lnTo>
                    <a:pt x="4627" y="0"/>
                  </a:lnTo>
                  <a:lnTo>
                    <a:pt x="4624" y="3"/>
                  </a:lnTo>
                  <a:lnTo>
                    <a:pt x="462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3" name="Freeform 321">
              <a:extLst>
                <a:ext uri="{FF2B5EF4-FFF2-40B4-BE49-F238E27FC236}">
                  <a16:creationId xmlns:a16="http://schemas.microsoft.com/office/drawing/2014/main" id="{47967BF6-D08F-97E0-529D-3FB21A31C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854"/>
              <a:ext cx="2004" cy="2424"/>
            </a:xfrm>
            <a:custGeom>
              <a:avLst/>
              <a:gdLst>
                <a:gd name="T0" fmla="*/ 3996 w 4009"/>
                <a:gd name="T1" fmla="*/ 2 h 4848"/>
                <a:gd name="T2" fmla="*/ 3996 w 4009"/>
                <a:gd name="T3" fmla="*/ 2 h 4848"/>
                <a:gd name="T4" fmla="*/ 3864 w 4009"/>
                <a:gd name="T5" fmla="*/ 161 h 4848"/>
                <a:gd name="T6" fmla="*/ 3864 w 4009"/>
                <a:gd name="T7" fmla="*/ 161 h 4848"/>
                <a:gd name="T8" fmla="*/ 3509 w 4009"/>
                <a:gd name="T9" fmla="*/ 590 h 4848"/>
                <a:gd name="T10" fmla="*/ 3509 w 4009"/>
                <a:gd name="T11" fmla="*/ 590 h 4848"/>
                <a:gd name="T12" fmla="*/ 2996 w 4009"/>
                <a:gd name="T13" fmla="*/ 1213 h 4848"/>
                <a:gd name="T14" fmla="*/ 2996 w 4009"/>
                <a:gd name="T15" fmla="*/ 1213 h 4848"/>
                <a:gd name="T16" fmla="*/ 2382 w 4009"/>
                <a:gd name="T17" fmla="*/ 1956 h 4848"/>
                <a:gd name="T18" fmla="*/ 2382 w 4009"/>
                <a:gd name="T19" fmla="*/ 1956 h 4848"/>
                <a:gd name="T20" fmla="*/ 1732 w 4009"/>
                <a:gd name="T21" fmla="*/ 2741 h 4848"/>
                <a:gd name="T22" fmla="*/ 1732 w 4009"/>
                <a:gd name="T23" fmla="*/ 2741 h 4848"/>
                <a:gd name="T24" fmla="*/ 1108 w 4009"/>
                <a:gd name="T25" fmla="*/ 3496 h 4848"/>
                <a:gd name="T26" fmla="*/ 1108 w 4009"/>
                <a:gd name="T27" fmla="*/ 3496 h 4848"/>
                <a:gd name="T28" fmla="*/ 570 w 4009"/>
                <a:gd name="T29" fmla="*/ 4147 h 4848"/>
                <a:gd name="T30" fmla="*/ 570 w 4009"/>
                <a:gd name="T31" fmla="*/ 4147 h 4848"/>
                <a:gd name="T32" fmla="*/ 183 w 4009"/>
                <a:gd name="T33" fmla="*/ 4616 h 4848"/>
                <a:gd name="T34" fmla="*/ 183 w 4009"/>
                <a:gd name="T35" fmla="*/ 4616 h 4848"/>
                <a:gd name="T36" fmla="*/ 7 w 4009"/>
                <a:gd name="T37" fmla="*/ 4830 h 4848"/>
                <a:gd name="T38" fmla="*/ 7 w 4009"/>
                <a:gd name="T39" fmla="*/ 4830 h 4848"/>
                <a:gd name="T40" fmla="*/ 3 w 4009"/>
                <a:gd name="T41" fmla="*/ 4835 h 4848"/>
                <a:gd name="T42" fmla="*/ 3 w 4009"/>
                <a:gd name="T43" fmla="*/ 4835 h 4848"/>
                <a:gd name="T44" fmla="*/ 0 w 4009"/>
                <a:gd name="T45" fmla="*/ 4838 h 4848"/>
                <a:gd name="T46" fmla="*/ 0 w 4009"/>
                <a:gd name="T47" fmla="*/ 4841 h 4848"/>
                <a:gd name="T48" fmla="*/ 1 w 4009"/>
                <a:gd name="T49" fmla="*/ 4844 h 4848"/>
                <a:gd name="T50" fmla="*/ 3 w 4009"/>
                <a:gd name="T51" fmla="*/ 4847 h 4848"/>
                <a:gd name="T52" fmla="*/ 5 w 4009"/>
                <a:gd name="T53" fmla="*/ 4848 h 4848"/>
                <a:gd name="T54" fmla="*/ 8 w 4009"/>
                <a:gd name="T55" fmla="*/ 4848 h 4848"/>
                <a:gd name="T56" fmla="*/ 10 w 4009"/>
                <a:gd name="T57" fmla="*/ 4848 h 4848"/>
                <a:gd name="T58" fmla="*/ 13 w 4009"/>
                <a:gd name="T59" fmla="*/ 4845 h 4848"/>
                <a:gd name="T60" fmla="*/ 13 w 4009"/>
                <a:gd name="T61" fmla="*/ 4845 h 4848"/>
                <a:gd name="T62" fmla="*/ 145 w 4009"/>
                <a:gd name="T63" fmla="*/ 4686 h 4848"/>
                <a:gd name="T64" fmla="*/ 145 w 4009"/>
                <a:gd name="T65" fmla="*/ 4686 h 4848"/>
                <a:gd name="T66" fmla="*/ 499 w 4009"/>
                <a:gd name="T67" fmla="*/ 4257 h 4848"/>
                <a:gd name="T68" fmla="*/ 499 w 4009"/>
                <a:gd name="T69" fmla="*/ 4257 h 4848"/>
                <a:gd name="T70" fmla="*/ 1014 w 4009"/>
                <a:gd name="T71" fmla="*/ 3635 h 4848"/>
                <a:gd name="T72" fmla="*/ 1014 w 4009"/>
                <a:gd name="T73" fmla="*/ 3635 h 4848"/>
                <a:gd name="T74" fmla="*/ 1627 w 4009"/>
                <a:gd name="T75" fmla="*/ 2893 h 4848"/>
                <a:gd name="T76" fmla="*/ 1627 w 4009"/>
                <a:gd name="T77" fmla="*/ 2893 h 4848"/>
                <a:gd name="T78" fmla="*/ 2277 w 4009"/>
                <a:gd name="T79" fmla="*/ 2107 h 4848"/>
                <a:gd name="T80" fmla="*/ 2277 w 4009"/>
                <a:gd name="T81" fmla="*/ 2107 h 4848"/>
                <a:gd name="T82" fmla="*/ 2901 w 4009"/>
                <a:gd name="T83" fmla="*/ 1351 h 4848"/>
                <a:gd name="T84" fmla="*/ 2901 w 4009"/>
                <a:gd name="T85" fmla="*/ 1351 h 4848"/>
                <a:gd name="T86" fmla="*/ 3438 w 4009"/>
                <a:gd name="T87" fmla="*/ 701 h 4848"/>
                <a:gd name="T88" fmla="*/ 3438 w 4009"/>
                <a:gd name="T89" fmla="*/ 701 h 4848"/>
                <a:gd name="T90" fmla="*/ 3826 w 4009"/>
                <a:gd name="T91" fmla="*/ 231 h 4848"/>
                <a:gd name="T92" fmla="*/ 3826 w 4009"/>
                <a:gd name="T93" fmla="*/ 231 h 4848"/>
                <a:gd name="T94" fmla="*/ 4003 w 4009"/>
                <a:gd name="T95" fmla="*/ 19 h 4848"/>
                <a:gd name="T96" fmla="*/ 4003 w 4009"/>
                <a:gd name="T97" fmla="*/ 19 h 4848"/>
                <a:gd name="T98" fmla="*/ 4007 w 4009"/>
                <a:gd name="T99" fmla="*/ 12 h 4848"/>
                <a:gd name="T100" fmla="*/ 4007 w 4009"/>
                <a:gd name="T101" fmla="*/ 12 h 4848"/>
                <a:gd name="T102" fmla="*/ 4009 w 4009"/>
                <a:gd name="T103" fmla="*/ 10 h 4848"/>
                <a:gd name="T104" fmla="*/ 4009 w 4009"/>
                <a:gd name="T105" fmla="*/ 7 h 4848"/>
                <a:gd name="T106" fmla="*/ 4008 w 4009"/>
                <a:gd name="T107" fmla="*/ 5 h 4848"/>
                <a:gd name="T108" fmla="*/ 4007 w 4009"/>
                <a:gd name="T109" fmla="*/ 2 h 4848"/>
                <a:gd name="T110" fmla="*/ 4004 w 4009"/>
                <a:gd name="T111" fmla="*/ 0 h 4848"/>
                <a:gd name="T112" fmla="*/ 4001 w 4009"/>
                <a:gd name="T113" fmla="*/ 0 h 4848"/>
                <a:gd name="T114" fmla="*/ 3999 w 4009"/>
                <a:gd name="T115" fmla="*/ 0 h 4848"/>
                <a:gd name="T116" fmla="*/ 3996 w 4009"/>
                <a:gd name="T117" fmla="*/ 2 h 4848"/>
                <a:gd name="T118" fmla="*/ 3996 w 4009"/>
                <a:gd name="T119" fmla="*/ 2 h 4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09" h="4848">
                  <a:moveTo>
                    <a:pt x="3996" y="2"/>
                  </a:moveTo>
                  <a:lnTo>
                    <a:pt x="3996" y="2"/>
                  </a:lnTo>
                  <a:lnTo>
                    <a:pt x="3864" y="161"/>
                  </a:lnTo>
                  <a:lnTo>
                    <a:pt x="3864" y="161"/>
                  </a:lnTo>
                  <a:lnTo>
                    <a:pt x="3509" y="590"/>
                  </a:lnTo>
                  <a:lnTo>
                    <a:pt x="3509" y="590"/>
                  </a:lnTo>
                  <a:lnTo>
                    <a:pt x="2996" y="1213"/>
                  </a:lnTo>
                  <a:lnTo>
                    <a:pt x="2996" y="1213"/>
                  </a:lnTo>
                  <a:lnTo>
                    <a:pt x="2382" y="1956"/>
                  </a:lnTo>
                  <a:lnTo>
                    <a:pt x="2382" y="1956"/>
                  </a:lnTo>
                  <a:lnTo>
                    <a:pt x="1732" y="2741"/>
                  </a:lnTo>
                  <a:lnTo>
                    <a:pt x="1732" y="2741"/>
                  </a:lnTo>
                  <a:lnTo>
                    <a:pt x="1108" y="3496"/>
                  </a:lnTo>
                  <a:lnTo>
                    <a:pt x="1108" y="3496"/>
                  </a:lnTo>
                  <a:lnTo>
                    <a:pt x="570" y="4147"/>
                  </a:lnTo>
                  <a:lnTo>
                    <a:pt x="570" y="4147"/>
                  </a:lnTo>
                  <a:lnTo>
                    <a:pt x="183" y="4616"/>
                  </a:lnTo>
                  <a:lnTo>
                    <a:pt x="183" y="4616"/>
                  </a:lnTo>
                  <a:lnTo>
                    <a:pt x="7" y="4830"/>
                  </a:lnTo>
                  <a:lnTo>
                    <a:pt x="7" y="4830"/>
                  </a:lnTo>
                  <a:lnTo>
                    <a:pt x="3" y="4835"/>
                  </a:lnTo>
                  <a:lnTo>
                    <a:pt x="3" y="4835"/>
                  </a:lnTo>
                  <a:lnTo>
                    <a:pt x="0" y="4838"/>
                  </a:lnTo>
                  <a:lnTo>
                    <a:pt x="0" y="4841"/>
                  </a:lnTo>
                  <a:lnTo>
                    <a:pt x="1" y="4844"/>
                  </a:lnTo>
                  <a:lnTo>
                    <a:pt x="3" y="4847"/>
                  </a:lnTo>
                  <a:lnTo>
                    <a:pt x="5" y="4848"/>
                  </a:lnTo>
                  <a:lnTo>
                    <a:pt x="8" y="4848"/>
                  </a:lnTo>
                  <a:lnTo>
                    <a:pt x="10" y="4848"/>
                  </a:lnTo>
                  <a:lnTo>
                    <a:pt x="13" y="4845"/>
                  </a:lnTo>
                  <a:lnTo>
                    <a:pt x="13" y="4845"/>
                  </a:lnTo>
                  <a:lnTo>
                    <a:pt x="145" y="4686"/>
                  </a:lnTo>
                  <a:lnTo>
                    <a:pt x="145" y="4686"/>
                  </a:lnTo>
                  <a:lnTo>
                    <a:pt x="499" y="4257"/>
                  </a:lnTo>
                  <a:lnTo>
                    <a:pt x="499" y="4257"/>
                  </a:lnTo>
                  <a:lnTo>
                    <a:pt x="1014" y="3635"/>
                  </a:lnTo>
                  <a:lnTo>
                    <a:pt x="1014" y="3635"/>
                  </a:lnTo>
                  <a:lnTo>
                    <a:pt x="1627" y="2893"/>
                  </a:lnTo>
                  <a:lnTo>
                    <a:pt x="1627" y="2893"/>
                  </a:lnTo>
                  <a:lnTo>
                    <a:pt x="2277" y="2107"/>
                  </a:lnTo>
                  <a:lnTo>
                    <a:pt x="2277" y="2107"/>
                  </a:lnTo>
                  <a:lnTo>
                    <a:pt x="2901" y="1351"/>
                  </a:lnTo>
                  <a:lnTo>
                    <a:pt x="2901" y="1351"/>
                  </a:lnTo>
                  <a:lnTo>
                    <a:pt x="3438" y="701"/>
                  </a:lnTo>
                  <a:lnTo>
                    <a:pt x="3438" y="701"/>
                  </a:lnTo>
                  <a:lnTo>
                    <a:pt x="3826" y="231"/>
                  </a:lnTo>
                  <a:lnTo>
                    <a:pt x="3826" y="231"/>
                  </a:lnTo>
                  <a:lnTo>
                    <a:pt x="4003" y="19"/>
                  </a:lnTo>
                  <a:lnTo>
                    <a:pt x="4003" y="19"/>
                  </a:lnTo>
                  <a:lnTo>
                    <a:pt x="4007" y="12"/>
                  </a:lnTo>
                  <a:lnTo>
                    <a:pt x="4007" y="12"/>
                  </a:lnTo>
                  <a:lnTo>
                    <a:pt x="4009" y="10"/>
                  </a:lnTo>
                  <a:lnTo>
                    <a:pt x="4009" y="7"/>
                  </a:lnTo>
                  <a:lnTo>
                    <a:pt x="4008" y="5"/>
                  </a:lnTo>
                  <a:lnTo>
                    <a:pt x="4007" y="2"/>
                  </a:lnTo>
                  <a:lnTo>
                    <a:pt x="4004" y="0"/>
                  </a:lnTo>
                  <a:lnTo>
                    <a:pt x="4001" y="0"/>
                  </a:lnTo>
                  <a:lnTo>
                    <a:pt x="3999" y="0"/>
                  </a:lnTo>
                  <a:lnTo>
                    <a:pt x="3996" y="2"/>
                  </a:lnTo>
                  <a:lnTo>
                    <a:pt x="399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4" name="Freeform 322">
              <a:extLst>
                <a:ext uri="{FF2B5EF4-FFF2-40B4-BE49-F238E27FC236}">
                  <a16:creationId xmlns:a16="http://schemas.microsoft.com/office/drawing/2014/main" id="{88890854-89C8-C9AE-7A8D-4839C6D2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3489"/>
              <a:ext cx="186" cy="223"/>
            </a:xfrm>
            <a:custGeom>
              <a:avLst/>
              <a:gdLst>
                <a:gd name="T0" fmla="*/ 360 w 372"/>
                <a:gd name="T1" fmla="*/ 2 h 444"/>
                <a:gd name="T2" fmla="*/ 360 w 372"/>
                <a:gd name="T3" fmla="*/ 2 h 444"/>
                <a:gd name="T4" fmla="*/ 2 w 372"/>
                <a:gd name="T5" fmla="*/ 430 h 444"/>
                <a:gd name="T6" fmla="*/ 2 w 372"/>
                <a:gd name="T7" fmla="*/ 430 h 444"/>
                <a:gd name="T8" fmla="*/ 1 w 372"/>
                <a:gd name="T9" fmla="*/ 434 h 444"/>
                <a:gd name="T10" fmla="*/ 0 w 372"/>
                <a:gd name="T11" fmla="*/ 436 h 444"/>
                <a:gd name="T12" fmla="*/ 1 w 372"/>
                <a:gd name="T13" fmla="*/ 439 h 444"/>
                <a:gd name="T14" fmla="*/ 2 w 372"/>
                <a:gd name="T15" fmla="*/ 442 h 444"/>
                <a:gd name="T16" fmla="*/ 5 w 372"/>
                <a:gd name="T17" fmla="*/ 443 h 444"/>
                <a:gd name="T18" fmla="*/ 7 w 372"/>
                <a:gd name="T19" fmla="*/ 444 h 444"/>
                <a:gd name="T20" fmla="*/ 10 w 372"/>
                <a:gd name="T21" fmla="*/ 444 h 444"/>
                <a:gd name="T22" fmla="*/ 12 w 372"/>
                <a:gd name="T23" fmla="*/ 442 h 444"/>
                <a:gd name="T24" fmla="*/ 12 w 372"/>
                <a:gd name="T25" fmla="*/ 442 h 444"/>
                <a:gd name="T26" fmla="*/ 370 w 372"/>
                <a:gd name="T27" fmla="*/ 14 h 444"/>
                <a:gd name="T28" fmla="*/ 370 w 372"/>
                <a:gd name="T29" fmla="*/ 14 h 444"/>
                <a:gd name="T30" fmla="*/ 371 w 372"/>
                <a:gd name="T31" fmla="*/ 10 h 444"/>
                <a:gd name="T32" fmla="*/ 372 w 372"/>
                <a:gd name="T33" fmla="*/ 7 h 444"/>
                <a:gd name="T34" fmla="*/ 371 w 372"/>
                <a:gd name="T35" fmla="*/ 5 h 444"/>
                <a:gd name="T36" fmla="*/ 370 w 372"/>
                <a:gd name="T37" fmla="*/ 2 h 444"/>
                <a:gd name="T38" fmla="*/ 367 w 372"/>
                <a:gd name="T39" fmla="*/ 1 h 444"/>
                <a:gd name="T40" fmla="*/ 365 w 372"/>
                <a:gd name="T41" fmla="*/ 0 h 444"/>
                <a:gd name="T42" fmla="*/ 362 w 372"/>
                <a:gd name="T43" fmla="*/ 0 h 444"/>
                <a:gd name="T44" fmla="*/ 360 w 372"/>
                <a:gd name="T45" fmla="*/ 2 h 444"/>
                <a:gd name="T46" fmla="*/ 360 w 372"/>
                <a:gd name="T47" fmla="*/ 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444">
                  <a:moveTo>
                    <a:pt x="360" y="2"/>
                  </a:moveTo>
                  <a:lnTo>
                    <a:pt x="360" y="2"/>
                  </a:lnTo>
                  <a:lnTo>
                    <a:pt x="2" y="430"/>
                  </a:lnTo>
                  <a:lnTo>
                    <a:pt x="2" y="430"/>
                  </a:lnTo>
                  <a:lnTo>
                    <a:pt x="1" y="434"/>
                  </a:lnTo>
                  <a:lnTo>
                    <a:pt x="0" y="436"/>
                  </a:lnTo>
                  <a:lnTo>
                    <a:pt x="1" y="439"/>
                  </a:lnTo>
                  <a:lnTo>
                    <a:pt x="2" y="442"/>
                  </a:lnTo>
                  <a:lnTo>
                    <a:pt x="5" y="443"/>
                  </a:lnTo>
                  <a:lnTo>
                    <a:pt x="7" y="444"/>
                  </a:lnTo>
                  <a:lnTo>
                    <a:pt x="10" y="444"/>
                  </a:lnTo>
                  <a:lnTo>
                    <a:pt x="12" y="442"/>
                  </a:lnTo>
                  <a:lnTo>
                    <a:pt x="12" y="442"/>
                  </a:lnTo>
                  <a:lnTo>
                    <a:pt x="370" y="14"/>
                  </a:lnTo>
                  <a:lnTo>
                    <a:pt x="370" y="14"/>
                  </a:lnTo>
                  <a:lnTo>
                    <a:pt x="371" y="10"/>
                  </a:lnTo>
                  <a:lnTo>
                    <a:pt x="372" y="7"/>
                  </a:lnTo>
                  <a:lnTo>
                    <a:pt x="371" y="5"/>
                  </a:lnTo>
                  <a:lnTo>
                    <a:pt x="370" y="2"/>
                  </a:lnTo>
                  <a:lnTo>
                    <a:pt x="367" y="1"/>
                  </a:lnTo>
                  <a:lnTo>
                    <a:pt x="365" y="0"/>
                  </a:lnTo>
                  <a:lnTo>
                    <a:pt x="362" y="0"/>
                  </a:lnTo>
                  <a:lnTo>
                    <a:pt x="360" y="2"/>
                  </a:lnTo>
                  <a:lnTo>
                    <a:pt x="36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5" name="Freeform 323">
              <a:extLst>
                <a:ext uri="{FF2B5EF4-FFF2-40B4-BE49-F238E27FC236}">
                  <a16:creationId xmlns:a16="http://schemas.microsoft.com/office/drawing/2014/main" id="{A003A3EE-71A4-9FDB-D1EE-84892796F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511"/>
              <a:ext cx="468" cy="346"/>
            </a:xfrm>
            <a:custGeom>
              <a:avLst/>
              <a:gdLst>
                <a:gd name="T0" fmla="*/ 5 w 935"/>
                <a:gd name="T1" fmla="*/ 59 h 692"/>
                <a:gd name="T2" fmla="*/ 18 w 935"/>
                <a:gd name="T3" fmla="*/ 137 h 692"/>
                <a:gd name="T4" fmla="*/ 40 w 935"/>
                <a:gd name="T5" fmla="*/ 182 h 692"/>
                <a:gd name="T6" fmla="*/ 72 w 935"/>
                <a:gd name="T7" fmla="*/ 206 h 692"/>
                <a:gd name="T8" fmla="*/ 135 w 935"/>
                <a:gd name="T9" fmla="*/ 219 h 692"/>
                <a:gd name="T10" fmla="*/ 223 w 935"/>
                <a:gd name="T11" fmla="*/ 212 h 692"/>
                <a:gd name="T12" fmla="*/ 285 w 935"/>
                <a:gd name="T13" fmla="*/ 197 h 692"/>
                <a:gd name="T14" fmla="*/ 338 w 935"/>
                <a:gd name="T15" fmla="*/ 181 h 692"/>
                <a:gd name="T16" fmla="*/ 343 w 935"/>
                <a:gd name="T17" fmla="*/ 171 h 692"/>
                <a:gd name="T18" fmla="*/ 332 w 935"/>
                <a:gd name="T19" fmla="*/ 236 h 692"/>
                <a:gd name="T20" fmla="*/ 340 w 935"/>
                <a:gd name="T21" fmla="*/ 301 h 692"/>
                <a:gd name="T22" fmla="*/ 367 w 935"/>
                <a:gd name="T23" fmla="*/ 359 h 692"/>
                <a:gd name="T24" fmla="*/ 413 w 935"/>
                <a:gd name="T25" fmla="*/ 406 h 692"/>
                <a:gd name="T26" fmla="*/ 460 w 935"/>
                <a:gd name="T27" fmla="*/ 432 h 692"/>
                <a:gd name="T28" fmla="*/ 529 w 935"/>
                <a:gd name="T29" fmla="*/ 446 h 692"/>
                <a:gd name="T30" fmla="*/ 618 w 935"/>
                <a:gd name="T31" fmla="*/ 442 h 692"/>
                <a:gd name="T32" fmla="*/ 678 w 935"/>
                <a:gd name="T33" fmla="*/ 423 h 692"/>
                <a:gd name="T34" fmla="*/ 678 w 935"/>
                <a:gd name="T35" fmla="*/ 463 h 692"/>
                <a:gd name="T36" fmla="*/ 671 w 935"/>
                <a:gd name="T37" fmla="*/ 518 h 692"/>
                <a:gd name="T38" fmla="*/ 683 w 935"/>
                <a:gd name="T39" fmla="*/ 557 h 692"/>
                <a:gd name="T40" fmla="*/ 714 w 935"/>
                <a:gd name="T41" fmla="*/ 605 h 692"/>
                <a:gd name="T42" fmla="*/ 752 w 935"/>
                <a:gd name="T43" fmla="*/ 642 h 692"/>
                <a:gd name="T44" fmla="*/ 824 w 935"/>
                <a:gd name="T45" fmla="*/ 680 h 692"/>
                <a:gd name="T46" fmla="*/ 878 w 935"/>
                <a:gd name="T47" fmla="*/ 692 h 692"/>
                <a:gd name="T48" fmla="*/ 930 w 935"/>
                <a:gd name="T49" fmla="*/ 685 h 692"/>
                <a:gd name="T50" fmla="*/ 935 w 935"/>
                <a:gd name="T51" fmla="*/ 679 h 692"/>
                <a:gd name="T52" fmla="*/ 929 w 935"/>
                <a:gd name="T53" fmla="*/ 671 h 692"/>
                <a:gd name="T54" fmla="*/ 901 w 935"/>
                <a:gd name="T55" fmla="*/ 677 h 692"/>
                <a:gd name="T56" fmla="*/ 850 w 935"/>
                <a:gd name="T57" fmla="*/ 671 h 692"/>
                <a:gd name="T58" fmla="*/ 779 w 935"/>
                <a:gd name="T59" fmla="*/ 641 h 692"/>
                <a:gd name="T60" fmla="*/ 728 w 935"/>
                <a:gd name="T61" fmla="*/ 600 h 692"/>
                <a:gd name="T62" fmla="*/ 696 w 935"/>
                <a:gd name="T63" fmla="*/ 550 h 692"/>
                <a:gd name="T64" fmla="*/ 686 w 935"/>
                <a:gd name="T65" fmla="*/ 507 h 692"/>
                <a:gd name="T66" fmla="*/ 693 w 935"/>
                <a:gd name="T67" fmla="*/ 452 h 692"/>
                <a:gd name="T68" fmla="*/ 693 w 935"/>
                <a:gd name="T69" fmla="*/ 419 h 692"/>
                <a:gd name="T70" fmla="*/ 684 w 935"/>
                <a:gd name="T71" fmla="*/ 414 h 692"/>
                <a:gd name="T72" fmla="*/ 588 w 935"/>
                <a:gd name="T73" fmla="*/ 431 h 692"/>
                <a:gd name="T74" fmla="*/ 507 w 935"/>
                <a:gd name="T75" fmla="*/ 429 h 692"/>
                <a:gd name="T76" fmla="*/ 447 w 935"/>
                <a:gd name="T77" fmla="*/ 410 h 692"/>
                <a:gd name="T78" fmla="*/ 406 w 935"/>
                <a:gd name="T79" fmla="*/ 382 h 692"/>
                <a:gd name="T80" fmla="*/ 368 w 935"/>
                <a:gd name="T81" fmla="*/ 332 h 692"/>
                <a:gd name="T82" fmla="*/ 349 w 935"/>
                <a:gd name="T83" fmla="*/ 270 h 692"/>
                <a:gd name="T84" fmla="*/ 350 w 935"/>
                <a:gd name="T85" fmla="*/ 206 h 692"/>
                <a:gd name="T86" fmla="*/ 358 w 935"/>
                <a:gd name="T87" fmla="*/ 172 h 692"/>
                <a:gd name="T88" fmla="*/ 350 w 935"/>
                <a:gd name="T89" fmla="*/ 165 h 692"/>
                <a:gd name="T90" fmla="*/ 291 w 935"/>
                <a:gd name="T91" fmla="*/ 178 h 692"/>
                <a:gd name="T92" fmla="*/ 236 w 935"/>
                <a:gd name="T93" fmla="*/ 194 h 692"/>
                <a:gd name="T94" fmla="*/ 162 w 935"/>
                <a:gd name="T95" fmla="*/ 204 h 692"/>
                <a:gd name="T96" fmla="*/ 87 w 935"/>
                <a:gd name="T97" fmla="*/ 196 h 692"/>
                <a:gd name="T98" fmla="*/ 60 w 935"/>
                <a:gd name="T99" fmla="*/ 181 h 692"/>
                <a:gd name="T100" fmla="*/ 35 w 935"/>
                <a:gd name="T101" fmla="*/ 142 h 692"/>
                <a:gd name="T102" fmla="*/ 22 w 935"/>
                <a:gd name="T103" fmla="*/ 80 h 692"/>
                <a:gd name="T104" fmla="*/ 14 w 935"/>
                <a:gd name="T105" fmla="*/ 7 h 692"/>
                <a:gd name="T106" fmla="*/ 7 w 935"/>
                <a:gd name="T107" fmla="*/ 1 h 692"/>
                <a:gd name="T108" fmla="*/ 0 w 935"/>
                <a:gd name="T109" fmla="*/ 1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5" h="692">
                  <a:moveTo>
                    <a:pt x="0" y="10"/>
                  </a:moveTo>
                  <a:lnTo>
                    <a:pt x="0" y="10"/>
                  </a:lnTo>
                  <a:lnTo>
                    <a:pt x="3" y="33"/>
                  </a:lnTo>
                  <a:lnTo>
                    <a:pt x="5" y="59"/>
                  </a:lnTo>
                  <a:lnTo>
                    <a:pt x="8" y="86"/>
                  </a:lnTo>
                  <a:lnTo>
                    <a:pt x="12" y="112"/>
                  </a:lnTo>
                  <a:lnTo>
                    <a:pt x="14" y="124"/>
                  </a:lnTo>
                  <a:lnTo>
                    <a:pt x="18" y="137"/>
                  </a:lnTo>
                  <a:lnTo>
                    <a:pt x="22" y="150"/>
                  </a:lnTo>
                  <a:lnTo>
                    <a:pt x="27" y="160"/>
                  </a:lnTo>
                  <a:lnTo>
                    <a:pt x="33" y="172"/>
                  </a:lnTo>
                  <a:lnTo>
                    <a:pt x="40" y="182"/>
                  </a:lnTo>
                  <a:lnTo>
                    <a:pt x="49" y="191"/>
                  </a:lnTo>
                  <a:lnTo>
                    <a:pt x="58" y="199"/>
                  </a:lnTo>
                  <a:lnTo>
                    <a:pt x="58" y="199"/>
                  </a:lnTo>
                  <a:lnTo>
                    <a:pt x="72" y="206"/>
                  </a:lnTo>
                  <a:lnTo>
                    <a:pt x="87" y="213"/>
                  </a:lnTo>
                  <a:lnTo>
                    <a:pt x="103" y="217"/>
                  </a:lnTo>
                  <a:lnTo>
                    <a:pt x="119" y="218"/>
                  </a:lnTo>
                  <a:lnTo>
                    <a:pt x="135" y="219"/>
                  </a:lnTo>
                  <a:lnTo>
                    <a:pt x="151" y="218"/>
                  </a:lnTo>
                  <a:lnTo>
                    <a:pt x="183" y="217"/>
                  </a:lnTo>
                  <a:lnTo>
                    <a:pt x="183" y="217"/>
                  </a:lnTo>
                  <a:lnTo>
                    <a:pt x="223" y="212"/>
                  </a:lnTo>
                  <a:lnTo>
                    <a:pt x="261" y="204"/>
                  </a:lnTo>
                  <a:lnTo>
                    <a:pt x="261" y="204"/>
                  </a:lnTo>
                  <a:lnTo>
                    <a:pt x="273" y="201"/>
                  </a:lnTo>
                  <a:lnTo>
                    <a:pt x="285" y="197"/>
                  </a:lnTo>
                  <a:lnTo>
                    <a:pt x="305" y="190"/>
                  </a:lnTo>
                  <a:lnTo>
                    <a:pt x="317" y="186"/>
                  </a:lnTo>
                  <a:lnTo>
                    <a:pt x="327" y="183"/>
                  </a:lnTo>
                  <a:lnTo>
                    <a:pt x="338" y="181"/>
                  </a:lnTo>
                  <a:lnTo>
                    <a:pt x="350" y="181"/>
                  </a:lnTo>
                  <a:lnTo>
                    <a:pt x="350" y="181"/>
                  </a:lnTo>
                  <a:lnTo>
                    <a:pt x="343" y="171"/>
                  </a:lnTo>
                  <a:lnTo>
                    <a:pt x="343" y="171"/>
                  </a:lnTo>
                  <a:lnTo>
                    <a:pt x="338" y="187"/>
                  </a:lnTo>
                  <a:lnTo>
                    <a:pt x="335" y="204"/>
                  </a:lnTo>
                  <a:lnTo>
                    <a:pt x="332" y="219"/>
                  </a:lnTo>
                  <a:lnTo>
                    <a:pt x="332" y="236"/>
                  </a:lnTo>
                  <a:lnTo>
                    <a:pt x="332" y="253"/>
                  </a:lnTo>
                  <a:lnTo>
                    <a:pt x="333" y="269"/>
                  </a:lnTo>
                  <a:lnTo>
                    <a:pt x="336" y="285"/>
                  </a:lnTo>
                  <a:lnTo>
                    <a:pt x="340" y="301"/>
                  </a:lnTo>
                  <a:lnTo>
                    <a:pt x="345" y="317"/>
                  </a:lnTo>
                  <a:lnTo>
                    <a:pt x="350" y="331"/>
                  </a:lnTo>
                  <a:lnTo>
                    <a:pt x="358" y="346"/>
                  </a:lnTo>
                  <a:lnTo>
                    <a:pt x="367" y="359"/>
                  </a:lnTo>
                  <a:lnTo>
                    <a:pt x="377" y="373"/>
                  </a:lnTo>
                  <a:lnTo>
                    <a:pt x="387" y="384"/>
                  </a:lnTo>
                  <a:lnTo>
                    <a:pt x="400" y="396"/>
                  </a:lnTo>
                  <a:lnTo>
                    <a:pt x="413" y="406"/>
                  </a:lnTo>
                  <a:lnTo>
                    <a:pt x="413" y="406"/>
                  </a:lnTo>
                  <a:lnTo>
                    <a:pt x="428" y="416"/>
                  </a:lnTo>
                  <a:lnTo>
                    <a:pt x="443" y="425"/>
                  </a:lnTo>
                  <a:lnTo>
                    <a:pt x="460" y="432"/>
                  </a:lnTo>
                  <a:lnTo>
                    <a:pt x="477" y="437"/>
                  </a:lnTo>
                  <a:lnTo>
                    <a:pt x="493" y="442"/>
                  </a:lnTo>
                  <a:lnTo>
                    <a:pt x="511" y="445"/>
                  </a:lnTo>
                  <a:lnTo>
                    <a:pt x="529" y="446"/>
                  </a:lnTo>
                  <a:lnTo>
                    <a:pt x="546" y="447"/>
                  </a:lnTo>
                  <a:lnTo>
                    <a:pt x="564" y="447"/>
                  </a:lnTo>
                  <a:lnTo>
                    <a:pt x="582" y="446"/>
                  </a:lnTo>
                  <a:lnTo>
                    <a:pt x="618" y="442"/>
                  </a:lnTo>
                  <a:lnTo>
                    <a:pt x="654" y="436"/>
                  </a:lnTo>
                  <a:lnTo>
                    <a:pt x="688" y="428"/>
                  </a:lnTo>
                  <a:lnTo>
                    <a:pt x="688" y="428"/>
                  </a:lnTo>
                  <a:lnTo>
                    <a:pt x="678" y="423"/>
                  </a:lnTo>
                  <a:lnTo>
                    <a:pt x="678" y="423"/>
                  </a:lnTo>
                  <a:lnTo>
                    <a:pt x="680" y="437"/>
                  </a:lnTo>
                  <a:lnTo>
                    <a:pt x="679" y="450"/>
                  </a:lnTo>
                  <a:lnTo>
                    <a:pt x="678" y="463"/>
                  </a:lnTo>
                  <a:lnTo>
                    <a:pt x="675" y="477"/>
                  </a:lnTo>
                  <a:lnTo>
                    <a:pt x="673" y="489"/>
                  </a:lnTo>
                  <a:lnTo>
                    <a:pt x="671" y="504"/>
                  </a:lnTo>
                  <a:lnTo>
                    <a:pt x="671" y="518"/>
                  </a:lnTo>
                  <a:lnTo>
                    <a:pt x="674" y="530"/>
                  </a:lnTo>
                  <a:lnTo>
                    <a:pt x="674" y="530"/>
                  </a:lnTo>
                  <a:lnTo>
                    <a:pt x="678" y="545"/>
                  </a:lnTo>
                  <a:lnTo>
                    <a:pt x="683" y="557"/>
                  </a:lnTo>
                  <a:lnTo>
                    <a:pt x="689" y="570"/>
                  </a:lnTo>
                  <a:lnTo>
                    <a:pt x="697" y="582"/>
                  </a:lnTo>
                  <a:lnTo>
                    <a:pt x="705" y="593"/>
                  </a:lnTo>
                  <a:lnTo>
                    <a:pt x="714" y="605"/>
                  </a:lnTo>
                  <a:lnTo>
                    <a:pt x="723" y="615"/>
                  </a:lnTo>
                  <a:lnTo>
                    <a:pt x="733" y="625"/>
                  </a:lnTo>
                  <a:lnTo>
                    <a:pt x="733" y="625"/>
                  </a:lnTo>
                  <a:lnTo>
                    <a:pt x="752" y="642"/>
                  </a:lnTo>
                  <a:lnTo>
                    <a:pt x="775" y="657"/>
                  </a:lnTo>
                  <a:lnTo>
                    <a:pt x="798" y="670"/>
                  </a:lnTo>
                  <a:lnTo>
                    <a:pt x="811" y="675"/>
                  </a:lnTo>
                  <a:lnTo>
                    <a:pt x="824" y="680"/>
                  </a:lnTo>
                  <a:lnTo>
                    <a:pt x="837" y="684"/>
                  </a:lnTo>
                  <a:lnTo>
                    <a:pt x="851" y="688"/>
                  </a:lnTo>
                  <a:lnTo>
                    <a:pt x="864" y="691"/>
                  </a:lnTo>
                  <a:lnTo>
                    <a:pt x="878" y="692"/>
                  </a:lnTo>
                  <a:lnTo>
                    <a:pt x="891" y="692"/>
                  </a:lnTo>
                  <a:lnTo>
                    <a:pt x="903" y="691"/>
                  </a:lnTo>
                  <a:lnTo>
                    <a:pt x="917" y="689"/>
                  </a:lnTo>
                  <a:lnTo>
                    <a:pt x="930" y="685"/>
                  </a:lnTo>
                  <a:lnTo>
                    <a:pt x="930" y="685"/>
                  </a:lnTo>
                  <a:lnTo>
                    <a:pt x="933" y="684"/>
                  </a:lnTo>
                  <a:lnTo>
                    <a:pt x="934" y="682"/>
                  </a:lnTo>
                  <a:lnTo>
                    <a:pt x="935" y="679"/>
                  </a:lnTo>
                  <a:lnTo>
                    <a:pt x="935" y="677"/>
                  </a:lnTo>
                  <a:lnTo>
                    <a:pt x="934" y="674"/>
                  </a:lnTo>
                  <a:lnTo>
                    <a:pt x="932" y="671"/>
                  </a:lnTo>
                  <a:lnTo>
                    <a:pt x="929" y="671"/>
                  </a:lnTo>
                  <a:lnTo>
                    <a:pt x="925" y="671"/>
                  </a:lnTo>
                  <a:lnTo>
                    <a:pt x="925" y="671"/>
                  </a:lnTo>
                  <a:lnTo>
                    <a:pt x="914" y="674"/>
                  </a:lnTo>
                  <a:lnTo>
                    <a:pt x="901" y="677"/>
                  </a:lnTo>
                  <a:lnTo>
                    <a:pt x="888" y="677"/>
                  </a:lnTo>
                  <a:lnTo>
                    <a:pt x="875" y="677"/>
                  </a:lnTo>
                  <a:lnTo>
                    <a:pt x="862" y="674"/>
                  </a:lnTo>
                  <a:lnTo>
                    <a:pt x="850" y="671"/>
                  </a:lnTo>
                  <a:lnTo>
                    <a:pt x="838" y="669"/>
                  </a:lnTo>
                  <a:lnTo>
                    <a:pt x="825" y="664"/>
                  </a:lnTo>
                  <a:lnTo>
                    <a:pt x="801" y="653"/>
                  </a:lnTo>
                  <a:lnTo>
                    <a:pt x="779" y="641"/>
                  </a:lnTo>
                  <a:lnTo>
                    <a:pt x="757" y="625"/>
                  </a:lnTo>
                  <a:lnTo>
                    <a:pt x="738" y="610"/>
                  </a:lnTo>
                  <a:lnTo>
                    <a:pt x="738" y="610"/>
                  </a:lnTo>
                  <a:lnTo>
                    <a:pt x="728" y="600"/>
                  </a:lnTo>
                  <a:lnTo>
                    <a:pt x="719" y="588"/>
                  </a:lnTo>
                  <a:lnTo>
                    <a:pt x="710" y="575"/>
                  </a:lnTo>
                  <a:lnTo>
                    <a:pt x="702" y="562"/>
                  </a:lnTo>
                  <a:lnTo>
                    <a:pt x="696" y="550"/>
                  </a:lnTo>
                  <a:lnTo>
                    <a:pt x="691" y="536"/>
                  </a:lnTo>
                  <a:lnTo>
                    <a:pt x="687" y="522"/>
                  </a:lnTo>
                  <a:lnTo>
                    <a:pt x="686" y="507"/>
                  </a:lnTo>
                  <a:lnTo>
                    <a:pt x="686" y="507"/>
                  </a:lnTo>
                  <a:lnTo>
                    <a:pt x="686" y="496"/>
                  </a:lnTo>
                  <a:lnTo>
                    <a:pt x="687" y="484"/>
                  </a:lnTo>
                  <a:lnTo>
                    <a:pt x="691" y="463"/>
                  </a:lnTo>
                  <a:lnTo>
                    <a:pt x="693" y="452"/>
                  </a:lnTo>
                  <a:lnTo>
                    <a:pt x="695" y="441"/>
                  </a:lnTo>
                  <a:lnTo>
                    <a:pt x="695" y="431"/>
                  </a:lnTo>
                  <a:lnTo>
                    <a:pt x="693" y="419"/>
                  </a:lnTo>
                  <a:lnTo>
                    <a:pt x="693" y="419"/>
                  </a:lnTo>
                  <a:lnTo>
                    <a:pt x="692" y="416"/>
                  </a:lnTo>
                  <a:lnTo>
                    <a:pt x="689" y="414"/>
                  </a:lnTo>
                  <a:lnTo>
                    <a:pt x="687" y="414"/>
                  </a:lnTo>
                  <a:lnTo>
                    <a:pt x="684" y="414"/>
                  </a:lnTo>
                  <a:lnTo>
                    <a:pt x="684" y="414"/>
                  </a:lnTo>
                  <a:lnTo>
                    <a:pt x="652" y="420"/>
                  </a:lnTo>
                  <a:lnTo>
                    <a:pt x="621" y="427"/>
                  </a:lnTo>
                  <a:lnTo>
                    <a:pt x="588" y="431"/>
                  </a:lnTo>
                  <a:lnTo>
                    <a:pt x="556" y="432"/>
                  </a:lnTo>
                  <a:lnTo>
                    <a:pt x="539" y="432"/>
                  </a:lnTo>
                  <a:lnTo>
                    <a:pt x="524" y="431"/>
                  </a:lnTo>
                  <a:lnTo>
                    <a:pt x="507" y="429"/>
                  </a:lnTo>
                  <a:lnTo>
                    <a:pt x="492" y="425"/>
                  </a:lnTo>
                  <a:lnTo>
                    <a:pt x="477" y="422"/>
                  </a:lnTo>
                  <a:lnTo>
                    <a:pt x="461" y="416"/>
                  </a:lnTo>
                  <a:lnTo>
                    <a:pt x="447" y="410"/>
                  </a:lnTo>
                  <a:lnTo>
                    <a:pt x="433" y="402"/>
                  </a:lnTo>
                  <a:lnTo>
                    <a:pt x="433" y="402"/>
                  </a:lnTo>
                  <a:lnTo>
                    <a:pt x="419" y="392"/>
                  </a:lnTo>
                  <a:lnTo>
                    <a:pt x="406" y="382"/>
                  </a:lnTo>
                  <a:lnTo>
                    <a:pt x="395" y="370"/>
                  </a:lnTo>
                  <a:lnTo>
                    <a:pt x="384" y="359"/>
                  </a:lnTo>
                  <a:lnTo>
                    <a:pt x="376" y="345"/>
                  </a:lnTo>
                  <a:lnTo>
                    <a:pt x="368" y="332"/>
                  </a:lnTo>
                  <a:lnTo>
                    <a:pt x="361" y="317"/>
                  </a:lnTo>
                  <a:lnTo>
                    <a:pt x="356" y="302"/>
                  </a:lnTo>
                  <a:lnTo>
                    <a:pt x="351" y="287"/>
                  </a:lnTo>
                  <a:lnTo>
                    <a:pt x="349" y="270"/>
                  </a:lnTo>
                  <a:lnTo>
                    <a:pt x="347" y="255"/>
                  </a:lnTo>
                  <a:lnTo>
                    <a:pt x="347" y="240"/>
                  </a:lnTo>
                  <a:lnTo>
                    <a:pt x="347" y="223"/>
                  </a:lnTo>
                  <a:lnTo>
                    <a:pt x="350" y="206"/>
                  </a:lnTo>
                  <a:lnTo>
                    <a:pt x="354" y="191"/>
                  </a:lnTo>
                  <a:lnTo>
                    <a:pt x="358" y="174"/>
                  </a:lnTo>
                  <a:lnTo>
                    <a:pt x="358" y="174"/>
                  </a:lnTo>
                  <a:lnTo>
                    <a:pt x="358" y="172"/>
                  </a:lnTo>
                  <a:lnTo>
                    <a:pt x="356" y="168"/>
                  </a:lnTo>
                  <a:lnTo>
                    <a:pt x="354" y="167"/>
                  </a:lnTo>
                  <a:lnTo>
                    <a:pt x="350" y="165"/>
                  </a:lnTo>
                  <a:lnTo>
                    <a:pt x="350" y="165"/>
                  </a:lnTo>
                  <a:lnTo>
                    <a:pt x="335" y="167"/>
                  </a:lnTo>
                  <a:lnTo>
                    <a:pt x="320" y="169"/>
                  </a:lnTo>
                  <a:lnTo>
                    <a:pt x="305" y="173"/>
                  </a:lnTo>
                  <a:lnTo>
                    <a:pt x="291" y="178"/>
                  </a:lnTo>
                  <a:lnTo>
                    <a:pt x="291" y="178"/>
                  </a:lnTo>
                  <a:lnTo>
                    <a:pt x="273" y="185"/>
                  </a:lnTo>
                  <a:lnTo>
                    <a:pt x="254" y="190"/>
                  </a:lnTo>
                  <a:lnTo>
                    <a:pt x="236" y="194"/>
                  </a:lnTo>
                  <a:lnTo>
                    <a:pt x="217" y="196"/>
                  </a:lnTo>
                  <a:lnTo>
                    <a:pt x="217" y="196"/>
                  </a:lnTo>
                  <a:lnTo>
                    <a:pt x="181" y="201"/>
                  </a:lnTo>
                  <a:lnTo>
                    <a:pt x="162" y="204"/>
                  </a:lnTo>
                  <a:lnTo>
                    <a:pt x="142" y="204"/>
                  </a:lnTo>
                  <a:lnTo>
                    <a:pt x="123" y="204"/>
                  </a:lnTo>
                  <a:lnTo>
                    <a:pt x="104" y="201"/>
                  </a:lnTo>
                  <a:lnTo>
                    <a:pt x="87" y="196"/>
                  </a:lnTo>
                  <a:lnTo>
                    <a:pt x="78" y="192"/>
                  </a:lnTo>
                  <a:lnTo>
                    <a:pt x="71" y="188"/>
                  </a:lnTo>
                  <a:lnTo>
                    <a:pt x="71" y="188"/>
                  </a:lnTo>
                  <a:lnTo>
                    <a:pt x="60" y="181"/>
                  </a:lnTo>
                  <a:lnTo>
                    <a:pt x="53" y="173"/>
                  </a:lnTo>
                  <a:lnTo>
                    <a:pt x="45" y="164"/>
                  </a:lnTo>
                  <a:lnTo>
                    <a:pt x="40" y="154"/>
                  </a:lnTo>
                  <a:lnTo>
                    <a:pt x="35" y="142"/>
                  </a:lnTo>
                  <a:lnTo>
                    <a:pt x="31" y="131"/>
                  </a:lnTo>
                  <a:lnTo>
                    <a:pt x="27" y="118"/>
                  </a:lnTo>
                  <a:lnTo>
                    <a:pt x="26" y="105"/>
                  </a:lnTo>
                  <a:lnTo>
                    <a:pt x="22" y="80"/>
                  </a:lnTo>
                  <a:lnTo>
                    <a:pt x="19" y="53"/>
                  </a:lnTo>
                  <a:lnTo>
                    <a:pt x="17" y="2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6" name="Freeform 324">
              <a:extLst>
                <a:ext uri="{FF2B5EF4-FFF2-40B4-BE49-F238E27FC236}">
                  <a16:creationId xmlns:a16="http://schemas.microsoft.com/office/drawing/2014/main" id="{CC78B165-A518-5D59-88F4-D67FB64E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" y="4140"/>
              <a:ext cx="1807" cy="180"/>
            </a:xfrm>
            <a:custGeom>
              <a:avLst/>
              <a:gdLst>
                <a:gd name="T0" fmla="*/ 2937 w 3613"/>
                <a:gd name="T1" fmla="*/ 77 h 360"/>
                <a:gd name="T2" fmla="*/ 3220 w 3613"/>
                <a:gd name="T3" fmla="*/ 65 h 360"/>
                <a:gd name="T4" fmla="*/ 3448 w 3613"/>
                <a:gd name="T5" fmla="*/ 38 h 360"/>
                <a:gd name="T6" fmla="*/ 3604 w 3613"/>
                <a:gd name="T7" fmla="*/ 0 h 360"/>
                <a:gd name="T8" fmla="*/ 3441 w 3613"/>
                <a:gd name="T9" fmla="*/ 46 h 360"/>
                <a:gd name="T10" fmla="*/ 3181 w 3613"/>
                <a:gd name="T11" fmla="*/ 154 h 360"/>
                <a:gd name="T12" fmla="*/ 2835 w 3613"/>
                <a:gd name="T13" fmla="*/ 259 h 360"/>
                <a:gd name="T14" fmla="*/ 2598 w 3613"/>
                <a:gd name="T15" fmla="*/ 318 h 360"/>
                <a:gd name="T16" fmla="*/ 2295 w 3613"/>
                <a:gd name="T17" fmla="*/ 345 h 360"/>
                <a:gd name="T18" fmla="*/ 1867 w 3613"/>
                <a:gd name="T19" fmla="*/ 338 h 360"/>
                <a:gd name="T20" fmla="*/ 1263 w 3613"/>
                <a:gd name="T21" fmla="*/ 338 h 360"/>
                <a:gd name="T22" fmla="*/ 734 w 3613"/>
                <a:gd name="T23" fmla="*/ 336 h 360"/>
                <a:gd name="T24" fmla="*/ 389 w 3613"/>
                <a:gd name="T25" fmla="*/ 337 h 360"/>
                <a:gd name="T26" fmla="*/ 149 w 3613"/>
                <a:gd name="T27" fmla="*/ 302 h 360"/>
                <a:gd name="T28" fmla="*/ 33 w 3613"/>
                <a:gd name="T29" fmla="*/ 261 h 360"/>
                <a:gd name="T30" fmla="*/ 67 w 3613"/>
                <a:gd name="T31" fmla="*/ 263 h 360"/>
                <a:gd name="T32" fmla="*/ 356 w 3613"/>
                <a:gd name="T33" fmla="*/ 215 h 360"/>
                <a:gd name="T34" fmla="*/ 703 w 3613"/>
                <a:gd name="T35" fmla="*/ 128 h 360"/>
                <a:gd name="T36" fmla="*/ 937 w 3613"/>
                <a:gd name="T37" fmla="*/ 82 h 360"/>
                <a:gd name="T38" fmla="*/ 1145 w 3613"/>
                <a:gd name="T39" fmla="*/ 47 h 360"/>
                <a:gd name="T40" fmla="*/ 1356 w 3613"/>
                <a:gd name="T41" fmla="*/ 63 h 360"/>
                <a:gd name="T42" fmla="*/ 1787 w 3613"/>
                <a:gd name="T43" fmla="*/ 79 h 360"/>
                <a:gd name="T44" fmla="*/ 2196 w 3613"/>
                <a:gd name="T45" fmla="*/ 78 h 360"/>
                <a:gd name="T46" fmla="*/ 2204 w 3613"/>
                <a:gd name="T47" fmla="*/ 71 h 360"/>
                <a:gd name="T48" fmla="*/ 2196 w 3613"/>
                <a:gd name="T49" fmla="*/ 63 h 360"/>
                <a:gd name="T50" fmla="*/ 1764 w 3613"/>
                <a:gd name="T51" fmla="*/ 64 h 360"/>
                <a:gd name="T52" fmla="*/ 1397 w 3613"/>
                <a:gd name="T53" fmla="*/ 51 h 360"/>
                <a:gd name="T54" fmla="*/ 1184 w 3613"/>
                <a:gd name="T55" fmla="*/ 33 h 360"/>
                <a:gd name="T56" fmla="*/ 1044 w 3613"/>
                <a:gd name="T57" fmla="*/ 45 h 360"/>
                <a:gd name="T58" fmla="*/ 755 w 3613"/>
                <a:gd name="T59" fmla="*/ 101 h 360"/>
                <a:gd name="T60" fmla="*/ 405 w 3613"/>
                <a:gd name="T61" fmla="*/ 188 h 360"/>
                <a:gd name="T62" fmla="*/ 149 w 3613"/>
                <a:gd name="T63" fmla="*/ 238 h 360"/>
                <a:gd name="T64" fmla="*/ 8 w 3613"/>
                <a:gd name="T65" fmla="*/ 250 h 360"/>
                <a:gd name="T66" fmla="*/ 0 w 3613"/>
                <a:gd name="T67" fmla="*/ 260 h 360"/>
                <a:gd name="T68" fmla="*/ 49 w 3613"/>
                <a:gd name="T69" fmla="*/ 286 h 360"/>
                <a:gd name="T70" fmla="*/ 190 w 3613"/>
                <a:gd name="T71" fmla="*/ 328 h 360"/>
                <a:gd name="T72" fmla="*/ 436 w 3613"/>
                <a:gd name="T73" fmla="*/ 354 h 360"/>
                <a:gd name="T74" fmla="*/ 783 w 3613"/>
                <a:gd name="T75" fmla="*/ 352 h 360"/>
                <a:gd name="T76" fmla="*/ 1281 w 3613"/>
                <a:gd name="T77" fmla="*/ 355 h 360"/>
                <a:gd name="T78" fmla="*/ 1786 w 3613"/>
                <a:gd name="T79" fmla="*/ 351 h 360"/>
                <a:gd name="T80" fmla="*/ 2260 w 3613"/>
                <a:gd name="T81" fmla="*/ 360 h 360"/>
                <a:gd name="T82" fmla="*/ 2556 w 3613"/>
                <a:gd name="T83" fmla="*/ 340 h 360"/>
                <a:gd name="T84" fmla="*/ 2846 w 3613"/>
                <a:gd name="T85" fmla="*/ 274 h 360"/>
                <a:gd name="T86" fmla="*/ 3238 w 3613"/>
                <a:gd name="T87" fmla="*/ 149 h 360"/>
                <a:gd name="T88" fmla="*/ 3525 w 3613"/>
                <a:gd name="T89" fmla="*/ 35 h 360"/>
                <a:gd name="T90" fmla="*/ 3610 w 3613"/>
                <a:gd name="T91" fmla="*/ 14 h 360"/>
                <a:gd name="T92" fmla="*/ 3610 w 3613"/>
                <a:gd name="T93" fmla="*/ 1 h 360"/>
                <a:gd name="T94" fmla="*/ 3448 w 3613"/>
                <a:gd name="T95" fmla="*/ 23 h 360"/>
                <a:gd name="T96" fmla="*/ 3152 w 3613"/>
                <a:gd name="T97" fmla="*/ 54 h 360"/>
                <a:gd name="T98" fmla="*/ 2735 w 3613"/>
                <a:gd name="T99" fmla="*/ 64 h 360"/>
                <a:gd name="T100" fmla="*/ 2451 w 3613"/>
                <a:gd name="T101" fmla="*/ 68 h 360"/>
                <a:gd name="T102" fmla="*/ 2459 w 3613"/>
                <a:gd name="T103" fmla="*/ 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13" h="360">
                  <a:moveTo>
                    <a:pt x="2459" y="78"/>
                  </a:moveTo>
                  <a:lnTo>
                    <a:pt x="2459" y="78"/>
                  </a:lnTo>
                  <a:lnTo>
                    <a:pt x="2666" y="79"/>
                  </a:lnTo>
                  <a:lnTo>
                    <a:pt x="2849" y="78"/>
                  </a:lnTo>
                  <a:lnTo>
                    <a:pt x="2937" y="77"/>
                  </a:lnTo>
                  <a:lnTo>
                    <a:pt x="3013" y="76"/>
                  </a:lnTo>
                  <a:lnTo>
                    <a:pt x="3013" y="76"/>
                  </a:lnTo>
                  <a:lnTo>
                    <a:pt x="3083" y="73"/>
                  </a:lnTo>
                  <a:lnTo>
                    <a:pt x="3152" y="69"/>
                  </a:lnTo>
                  <a:lnTo>
                    <a:pt x="3220" y="65"/>
                  </a:lnTo>
                  <a:lnTo>
                    <a:pt x="3289" y="59"/>
                  </a:lnTo>
                  <a:lnTo>
                    <a:pt x="3289" y="59"/>
                  </a:lnTo>
                  <a:lnTo>
                    <a:pt x="3329" y="55"/>
                  </a:lnTo>
                  <a:lnTo>
                    <a:pt x="3368" y="50"/>
                  </a:lnTo>
                  <a:lnTo>
                    <a:pt x="3448" y="38"/>
                  </a:lnTo>
                  <a:lnTo>
                    <a:pt x="3526" y="27"/>
                  </a:lnTo>
                  <a:lnTo>
                    <a:pt x="3605" y="15"/>
                  </a:lnTo>
                  <a:lnTo>
                    <a:pt x="3605" y="15"/>
                  </a:lnTo>
                  <a:lnTo>
                    <a:pt x="3604" y="0"/>
                  </a:lnTo>
                  <a:lnTo>
                    <a:pt x="3604" y="0"/>
                  </a:lnTo>
                  <a:lnTo>
                    <a:pt x="3576" y="5"/>
                  </a:lnTo>
                  <a:lnTo>
                    <a:pt x="3548" y="12"/>
                  </a:lnTo>
                  <a:lnTo>
                    <a:pt x="3521" y="19"/>
                  </a:lnTo>
                  <a:lnTo>
                    <a:pt x="3494" y="27"/>
                  </a:lnTo>
                  <a:lnTo>
                    <a:pt x="3441" y="46"/>
                  </a:lnTo>
                  <a:lnTo>
                    <a:pt x="3389" y="68"/>
                  </a:lnTo>
                  <a:lnTo>
                    <a:pt x="3285" y="113"/>
                  </a:lnTo>
                  <a:lnTo>
                    <a:pt x="3234" y="133"/>
                  </a:lnTo>
                  <a:lnTo>
                    <a:pt x="3181" y="154"/>
                  </a:lnTo>
                  <a:lnTo>
                    <a:pt x="3181" y="154"/>
                  </a:lnTo>
                  <a:lnTo>
                    <a:pt x="3124" y="173"/>
                  </a:lnTo>
                  <a:lnTo>
                    <a:pt x="3067" y="191"/>
                  </a:lnTo>
                  <a:lnTo>
                    <a:pt x="2953" y="224"/>
                  </a:lnTo>
                  <a:lnTo>
                    <a:pt x="2953" y="224"/>
                  </a:lnTo>
                  <a:lnTo>
                    <a:pt x="2835" y="259"/>
                  </a:lnTo>
                  <a:lnTo>
                    <a:pt x="2776" y="275"/>
                  </a:lnTo>
                  <a:lnTo>
                    <a:pt x="2717" y="292"/>
                  </a:lnTo>
                  <a:lnTo>
                    <a:pt x="2717" y="292"/>
                  </a:lnTo>
                  <a:lnTo>
                    <a:pt x="2657" y="306"/>
                  </a:lnTo>
                  <a:lnTo>
                    <a:pt x="2598" y="318"/>
                  </a:lnTo>
                  <a:lnTo>
                    <a:pt x="2538" y="327"/>
                  </a:lnTo>
                  <a:lnTo>
                    <a:pt x="2478" y="334"/>
                  </a:lnTo>
                  <a:lnTo>
                    <a:pt x="2416" y="340"/>
                  </a:lnTo>
                  <a:lnTo>
                    <a:pt x="2356" y="343"/>
                  </a:lnTo>
                  <a:lnTo>
                    <a:pt x="2295" y="345"/>
                  </a:lnTo>
                  <a:lnTo>
                    <a:pt x="2233" y="346"/>
                  </a:lnTo>
                  <a:lnTo>
                    <a:pt x="2173" y="346"/>
                  </a:lnTo>
                  <a:lnTo>
                    <a:pt x="2111" y="345"/>
                  </a:lnTo>
                  <a:lnTo>
                    <a:pt x="1988" y="342"/>
                  </a:lnTo>
                  <a:lnTo>
                    <a:pt x="1867" y="338"/>
                  </a:lnTo>
                  <a:lnTo>
                    <a:pt x="1745" y="336"/>
                  </a:lnTo>
                  <a:lnTo>
                    <a:pt x="1745" y="336"/>
                  </a:lnTo>
                  <a:lnTo>
                    <a:pt x="1625" y="336"/>
                  </a:lnTo>
                  <a:lnTo>
                    <a:pt x="1504" y="336"/>
                  </a:lnTo>
                  <a:lnTo>
                    <a:pt x="1263" y="338"/>
                  </a:lnTo>
                  <a:lnTo>
                    <a:pt x="1024" y="340"/>
                  </a:lnTo>
                  <a:lnTo>
                    <a:pt x="903" y="338"/>
                  </a:lnTo>
                  <a:lnTo>
                    <a:pt x="783" y="337"/>
                  </a:lnTo>
                  <a:lnTo>
                    <a:pt x="783" y="337"/>
                  </a:lnTo>
                  <a:lnTo>
                    <a:pt x="734" y="336"/>
                  </a:lnTo>
                  <a:lnTo>
                    <a:pt x="685" y="336"/>
                  </a:lnTo>
                  <a:lnTo>
                    <a:pt x="588" y="338"/>
                  </a:lnTo>
                  <a:lnTo>
                    <a:pt x="488" y="338"/>
                  </a:lnTo>
                  <a:lnTo>
                    <a:pt x="439" y="338"/>
                  </a:lnTo>
                  <a:lnTo>
                    <a:pt x="389" y="337"/>
                  </a:lnTo>
                  <a:lnTo>
                    <a:pt x="341" y="333"/>
                  </a:lnTo>
                  <a:lnTo>
                    <a:pt x="292" y="329"/>
                  </a:lnTo>
                  <a:lnTo>
                    <a:pt x="243" y="323"/>
                  </a:lnTo>
                  <a:lnTo>
                    <a:pt x="195" y="314"/>
                  </a:lnTo>
                  <a:lnTo>
                    <a:pt x="149" y="302"/>
                  </a:lnTo>
                  <a:lnTo>
                    <a:pt x="124" y="296"/>
                  </a:lnTo>
                  <a:lnTo>
                    <a:pt x="101" y="288"/>
                  </a:lnTo>
                  <a:lnTo>
                    <a:pt x="78" y="281"/>
                  </a:lnTo>
                  <a:lnTo>
                    <a:pt x="56" y="272"/>
                  </a:lnTo>
                  <a:lnTo>
                    <a:pt x="33" y="261"/>
                  </a:lnTo>
                  <a:lnTo>
                    <a:pt x="12" y="251"/>
                  </a:lnTo>
                  <a:lnTo>
                    <a:pt x="12" y="251"/>
                  </a:lnTo>
                  <a:lnTo>
                    <a:pt x="8" y="265"/>
                  </a:lnTo>
                  <a:lnTo>
                    <a:pt x="8" y="265"/>
                  </a:lnTo>
                  <a:lnTo>
                    <a:pt x="67" y="263"/>
                  </a:lnTo>
                  <a:lnTo>
                    <a:pt x="124" y="256"/>
                  </a:lnTo>
                  <a:lnTo>
                    <a:pt x="183" y="249"/>
                  </a:lnTo>
                  <a:lnTo>
                    <a:pt x="241" y="240"/>
                  </a:lnTo>
                  <a:lnTo>
                    <a:pt x="299" y="228"/>
                  </a:lnTo>
                  <a:lnTo>
                    <a:pt x="356" y="215"/>
                  </a:lnTo>
                  <a:lnTo>
                    <a:pt x="413" y="202"/>
                  </a:lnTo>
                  <a:lnTo>
                    <a:pt x="470" y="188"/>
                  </a:lnTo>
                  <a:lnTo>
                    <a:pt x="470" y="188"/>
                  </a:lnTo>
                  <a:lnTo>
                    <a:pt x="587" y="158"/>
                  </a:lnTo>
                  <a:lnTo>
                    <a:pt x="703" y="128"/>
                  </a:lnTo>
                  <a:lnTo>
                    <a:pt x="703" y="128"/>
                  </a:lnTo>
                  <a:lnTo>
                    <a:pt x="761" y="115"/>
                  </a:lnTo>
                  <a:lnTo>
                    <a:pt x="819" y="104"/>
                  </a:lnTo>
                  <a:lnTo>
                    <a:pt x="937" y="82"/>
                  </a:lnTo>
                  <a:lnTo>
                    <a:pt x="937" y="82"/>
                  </a:lnTo>
                  <a:lnTo>
                    <a:pt x="996" y="69"/>
                  </a:lnTo>
                  <a:lnTo>
                    <a:pt x="1056" y="58"/>
                  </a:lnTo>
                  <a:lnTo>
                    <a:pt x="1085" y="53"/>
                  </a:lnTo>
                  <a:lnTo>
                    <a:pt x="1116" y="49"/>
                  </a:lnTo>
                  <a:lnTo>
                    <a:pt x="1145" y="47"/>
                  </a:lnTo>
                  <a:lnTo>
                    <a:pt x="1176" y="47"/>
                  </a:lnTo>
                  <a:lnTo>
                    <a:pt x="1176" y="47"/>
                  </a:lnTo>
                  <a:lnTo>
                    <a:pt x="1236" y="53"/>
                  </a:lnTo>
                  <a:lnTo>
                    <a:pt x="1295" y="58"/>
                  </a:lnTo>
                  <a:lnTo>
                    <a:pt x="1356" y="63"/>
                  </a:lnTo>
                  <a:lnTo>
                    <a:pt x="1416" y="68"/>
                  </a:lnTo>
                  <a:lnTo>
                    <a:pt x="1416" y="68"/>
                  </a:lnTo>
                  <a:lnTo>
                    <a:pt x="1539" y="74"/>
                  </a:lnTo>
                  <a:lnTo>
                    <a:pt x="1663" y="78"/>
                  </a:lnTo>
                  <a:lnTo>
                    <a:pt x="1787" y="79"/>
                  </a:lnTo>
                  <a:lnTo>
                    <a:pt x="1912" y="78"/>
                  </a:lnTo>
                  <a:lnTo>
                    <a:pt x="1912" y="78"/>
                  </a:lnTo>
                  <a:lnTo>
                    <a:pt x="2054" y="76"/>
                  </a:lnTo>
                  <a:lnTo>
                    <a:pt x="2124" y="76"/>
                  </a:lnTo>
                  <a:lnTo>
                    <a:pt x="2196" y="78"/>
                  </a:lnTo>
                  <a:lnTo>
                    <a:pt x="2196" y="78"/>
                  </a:lnTo>
                  <a:lnTo>
                    <a:pt x="2199" y="78"/>
                  </a:lnTo>
                  <a:lnTo>
                    <a:pt x="2201" y="77"/>
                  </a:lnTo>
                  <a:lnTo>
                    <a:pt x="2202" y="74"/>
                  </a:lnTo>
                  <a:lnTo>
                    <a:pt x="2204" y="71"/>
                  </a:lnTo>
                  <a:lnTo>
                    <a:pt x="2202" y="68"/>
                  </a:lnTo>
                  <a:lnTo>
                    <a:pt x="2201" y="65"/>
                  </a:lnTo>
                  <a:lnTo>
                    <a:pt x="2199" y="64"/>
                  </a:lnTo>
                  <a:lnTo>
                    <a:pt x="2196" y="63"/>
                  </a:lnTo>
                  <a:lnTo>
                    <a:pt x="2196" y="63"/>
                  </a:lnTo>
                  <a:lnTo>
                    <a:pt x="2134" y="62"/>
                  </a:lnTo>
                  <a:lnTo>
                    <a:pt x="2073" y="60"/>
                  </a:lnTo>
                  <a:lnTo>
                    <a:pt x="1950" y="62"/>
                  </a:lnTo>
                  <a:lnTo>
                    <a:pt x="1826" y="64"/>
                  </a:lnTo>
                  <a:lnTo>
                    <a:pt x="1764" y="64"/>
                  </a:lnTo>
                  <a:lnTo>
                    <a:pt x="1703" y="64"/>
                  </a:lnTo>
                  <a:lnTo>
                    <a:pt x="1703" y="64"/>
                  </a:lnTo>
                  <a:lnTo>
                    <a:pt x="1580" y="60"/>
                  </a:lnTo>
                  <a:lnTo>
                    <a:pt x="1457" y="55"/>
                  </a:lnTo>
                  <a:lnTo>
                    <a:pt x="1397" y="51"/>
                  </a:lnTo>
                  <a:lnTo>
                    <a:pt x="1335" y="47"/>
                  </a:lnTo>
                  <a:lnTo>
                    <a:pt x="1274" y="41"/>
                  </a:lnTo>
                  <a:lnTo>
                    <a:pt x="1212" y="36"/>
                  </a:lnTo>
                  <a:lnTo>
                    <a:pt x="1212" y="36"/>
                  </a:lnTo>
                  <a:lnTo>
                    <a:pt x="1184" y="33"/>
                  </a:lnTo>
                  <a:lnTo>
                    <a:pt x="1154" y="33"/>
                  </a:lnTo>
                  <a:lnTo>
                    <a:pt x="1127" y="35"/>
                  </a:lnTo>
                  <a:lnTo>
                    <a:pt x="1099" y="37"/>
                  </a:lnTo>
                  <a:lnTo>
                    <a:pt x="1071" y="41"/>
                  </a:lnTo>
                  <a:lnTo>
                    <a:pt x="1044" y="45"/>
                  </a:lnTo>
                  <a:lnTo>
                    <a:pt x="988" y="56"/>
                  </a:lnTo>
                  <a:lnTo>
                    <a:pt x="988" y="56"/>
                  </a:lnTo>
                  <a:lnTo>
                    <a:pt x="871" y="78"/>
                  </a:lnTo>
                  <a:lnTo>
                    <a:pt x="814" y="88"/>
                  </a:lnTo>
                  <a:lnTo>
                    <a:pt x="755" y="101"/>
                  </a:lnTo>
                  <a:lnTo>
                    <a:pt x="755" y="101"/>
                  </a:lnTo>
                  <a:lnTo>
                    <a:pt x="697" y="114"/>
                  </a:lnTo>
                  <a:lnTo>
                    <a:pt x="638" y="128"/>
                  </a:lnTo>
                  <a:lnTo>
                    <a:pt x="521" y="159"/>
                  </a:lnTo>
                  <a:lnTo>
                    <a:pt x="405" y="188"/>
                  </a:lnTo>
                  <a:lnTo>
                    <a:pt x="347" y="201"/>
                  </a:lnTo>
                  <a:lnTo>
                    <a:pt x="288" y="214"/>
                  </a:lnTo>
                  <a:lnTo>
                    <a:pt x="288" y="214"/>
                  </a:lnTo>
                  <a:lnTo>
                    <a:pt x="218" y="228"/>
                  </a:lnTo>
                  <a:lnTo>
                    <a:pt x="149" y="238"/>
                  </a:lnTo>
                  <a:lnTo>
                    <a:pt x="113" y="242"/>
                  </a:lnTo>
                  <a:lnTo>
                    <a:pt x="78" y="246"/>
                  </a:lnTo>
                  <a:lnTo>
                    <a:pt x="42" y="249"/>
                  </a:lnTo>
                  <a:lnTo>
                    <a:pt x="8" y="250"/>
                  </a:lnTo>
                  <a:lnTo>
                    <a:pt x="8" y="250"/>
                  </a:lnTo>
                  <a:lnTo>
                    <a:pt x="5" y="250"/>
                  </a:lnTo>
                  <a:lnTo>
                    <a:pt x="3" y="251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1" y="263"/>
                  </a:lnTo>
                  <a:lnTo>
                    <a:pt x="4" y="264"/>
                  </a:lnTo>
                  <a:lnTo>
                    <a:pt x="4" y="264"/>
                  </a:lnTo>
                  <a:lnTo>
                    <a:pt x="26" y="275"/>
                  </a:lnTo>
                  <a:lnTo>
                    <a:pt x="49" y="286"/>
                  </a:lnTo>
                  <a:lnTo>
                    <a:pt x="72" y="295"/>
                  </a:lnTo>
                  <a:lnTo>
                    <a:pt x="95" y="302"/>
                  </a:lnTo>
                  <a:lnTo>
                    <a:pt x="118" y="310"/>
                  </a:lnTo>
                  <a:lnTo>
                    <a:pt x="142" y="316"/>
                  </a:lnTo>
                  <a:lnTo>
                    <a:pt x="190" y="328"/>
                  </a:lnTo>
                  <a:lnTo>
                    <a:pt x="238" y="337"/>
                  </a:lnTo>
                  <a:lnTo>
                    <a:pt x="287" y="343"/>
                  </a:lnTo>
                  <a:lnTo>
                    <a:pt x="336" y="348"/>
                  </a:lnTo>
                  <a:lnTo>
                    <a:pt x="386" y="351"/>
                  </a:lnTo>
                  <a:lnTo>
                    <a:pt x="436" y="354"/>
                  </a:lnTo>
                  <a:lnTo>
                    <a:pt x="486" y="354"/>
                  </a:lnTo>
                  <a:lnTo>
                    <a:pt x="586" y="354"/>
                  </a:lnTo>
                  <a:lnTo>
                    <a:pt x="685" y="352"/>
                  </a:lnTo>
                  <a:lnTo>
                    <a:pt x="734" y="351"/>
                  </a:lnTo>
                  <a:lnTo>
                    <a:pt x="783" y="352"/>
                  </a:lnTo>
                  <a:lnTo>
                    <a:pt x="783" y="352"/>
                  </a:lnTo>
                  <a:lnTo>
                    <a:pt x="907" y="354"/>
                  </a:lnTo>
                  <a:lnTo>
                    <a:pt x="1031" y="355"/>
                  </a:lnTo>
                  <a:lnTo>
                    <a:pt x="1157" y="356"/>
                  </a:lnTo>
                  <a:lnTo>
                    <a:pt x="1281" y="355"/>
                  </a:lnTo>
                  <a:lnTo>
                    <a:pt x="1281" y="355"/>
                  </a:lnTo>
                  <a:lnTo>
                    <a:pt x="1534" y="351"/>
                  </a:lnTo>
                  <a:lnTo>
                    <a:pt x="1659" y="351"/>
                  </a:lnTo>
                  <a:lnTo>
                    <a:pt x="1786" y="351"/>
                  </a:lnTo>
                  <a:lnTo>
                    <a:pt x="1786" y="351"/>
                  </a:lnTo>
                  <a:lnTo>
                    <a:pt x="1904" y="354"/>
                  </a:lnTo>
                  <a:lnTo>
                    <a:pt x="2023" y="357"/>
                  </a:lnTo>
                  <a:lnTo>
                    <a:pt x="2142" y="360"/>
                  </a:lnTo>
                  <a:lnTo>
                    <a:pt x="2201" y="360"/>
                  </a:lnTo>
                  <a:lnTo>
                    <a:pt x="2260" y="360"/>
                  </a:lnTo>
                  <a:lnTo>
                    <a:pt x="2320" y="359"/>
                  </a:lnTo>
                  <a:lnTo>
                    <a:pt x="2379" y="356"/>
                  </a:lnTo>
                  <a:lnTo>
                    <a:pt x="2438" y="352"/>
                  </a:lnTo>
                  <a:lnTo>
                    <a:pt x="2497" y="346"/>
                  </a:lnTo>
                  <a:lnTo>
                    <a:pt x="2556" y="340"/>
                  </a:lnTo>
                  <a:lnTo>
                    <a:pt x="2614" y="329"/>
                  </a:lnTo>
                  <a:lnTo>
                    <a:pt x="2673" y="318"/>
                  </a:lnTo>
                  <a:lnTo>
                    <a:pt x="2730" y="305"/>
                  </a:lnTo>
                  <a:lnTo>
                    <a:pt x="2730" y="305"/>
                  </a:lnTo>
                  <a:lnTo>
                    <a:pt x="2846" y="274"/>
                  </a:lnTo>
                  <a:lnTo>
                    <a:pt x="2960" y="241"/>
                  </a:lnTo>
                  <a:lnTo>
                    <a:pt x="3072" y="205"/>
                  </a:lnTo>
                  <a:lnTo>
                    <a:pt x="3185" y="169"/>
                  </a:lnTo>
                  <a:lnTo>
                    <a:pt x="3185" y="169"/>
                  </a:lnTo>
                  <a:lnTo>
                    <a:pt x="3238" y="149"/>
                  </a:lnTo>
                  <a:lnTo>
                    <a:pt x="3290" y="128"/>
                  </a:lnTo>
                  <a:lnTo>
                    <a:pt x="3393" y="83"/>
                  </a:lnTo>
                  <a:lnTo>
                    <a:pt x="3445" y="62"/>
                  </a:lnTo>
                  <a:lnTo>
                    <a:pt x="3498" y="42"/>
                  </a:lnTo>
                  <a:lnTo>
                    <a:pt x="3525" y="35"/>
                  </a:lnTo>
                  <a:lnTo>
                    <a:pt x="3553" y="27"/>
                  </a:lnTo>
                  <a:lnTo>
                    <a:pt x="3580" y="21"/>
                  </a:lnTo>
                  <a:lnTo>
                    <a:pt x="3608" y="15"/>
                  </a:lnTo>
                  <a:lnTo>
                    <a:pt x="3608" y="15"/>
                  </a:lnTo>
                  <a:lnTo>
                    <a:pt x="3610" y="14"/>
                  </a:lnTo>
                  <a:lnTo>
                    <a:pt x="3612" y="12"/>
                  </a:lnTo>
                  <a:lnTo>
                    <a:pt x="3613" y="9"/>
                  </a:lnTo>
                  <a:lnTo>
                    <a:pt x="3613" y="6"/>
                  </a:lnTo>
                  <a:lnTo>
                    <a:pt x="3612" y="4"/>
                  </a:lnTo>
                  <a:lnTo>
                    <a:pt x="3610" y="1"/>
                  </a:lnTo>
                  <a:lnTo>
                    <a:pt x="3608" y="0"/>
                  </a:lnTo>
                  <a:lnTo>
                    <a:pt x="3605" y="0"/>
                  </a:lnTo>
                  <a:lnTo>
                    <a:pt x="3605" y="0"/>
                  </a:lnTo>
                  <a:lnTo>
                    <a:pt x="3526" y="12"/>
                  </a:lnTo>
                  <a:lnTo>
                    <a:pt x="3448" y="23"/>
                  </a:lnTo>
                  <a:lnTo>
                    <a:pt x="3368" y="35"/>
                  </a:lnTo>
                  <a:lnTo>
                    <a:pt x="3289" y="44"/>
                  </a:lnTo>
                  <a:lnTo>
                    <a:pt x="3289" y="44"/>
                  </a:lnTo>
                  <a:lnTo>
                    <a:pt x="3220" y="50"/>
                  </a:lnTo>
                  <a:lnTo>
                    <a:pt x="3152" y="54"/>
                  </a:lnTo>
                  <a:lnTo>
                    <a:pt x="3083" y="58"/>
                  </a:lnTo>
                  <a:lnTo>
                    <a:pt x="3013" y="60"/>
                  </a:lnTo>
                  <a:lnTo>
                    <a:pt x="3013" y="60"/>
                  </a:lnTo>
                  <a:lnTo>
                    <a:pt x="2875" y="63"/>
                  </a:lnTo>
                  <a:lnTo>
                    <a:pt x="2735" y="64"/>
                  </a:lnTo>
                  <a:lnTo>
                    <a:pt x="2459" y="63"/>
                  </a:lnTo>
                  <a:lnTo>
                    <a:pt x="2459" y="63"/>
                  </a:lnTo>
                  <a:lnTo>
                    <a:pt x="2455" y="64"/>
                  </a:lnTo>
                  <a:lnTo>
                    <a:pt x="2454" y="65"/>
                  </a:lnTo>
                  <a:lnTo>
                    <a:pt x="2451" y="68"/>
                  </a:lnTo>
                  <a:lnTo>
                    <a:pt x="2451" y="71"/>
                  </a:lnTo>
                  <a:lnTo>
                    <a:pt x="2451" y="74"/>
                  </a:lnTo>
                  <a:lnTo>
                    <a:pt x="2454" y="77"/>
                  </a:lnTo>
                  <a:lnTo>
                    <a:pt x="2455" y="78"/>
                  </a:lnTo>
                  <a:lnTo>
                    <a:pt x="2459" y="78"/>
                  </a:lnTo>
                  <a:lnTo>
                    <a:pt x="2459" y="78"/>
                  </a:lnTo>
                  <a:lnTo>
                    <a:pt x="2455" y="78"/>
                  </a:lnTo>
                  <a:lnTo>
                    <a:pt x="2459" y="78"/>
                  </a:lnTo>
                  <a:lnTo>
                    <a:pt x="2459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6F42C1B-DE06-965A-F4AF-B45BF7CB8DCD}"/>
              </a:ext>
            </a:extLst>
          </p:cNvPr>
          <p:cNvSpPr txBox="1"/>
          <p:nvPr/>
        </p:nvSpPr>
        <p:spPr>
          <a:xfrm>
            <a:off x="1425250" y="16390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E8EBBEA9-A297-7931-EB2F-6612AFDE7ED6}"/>
              </a:ext>
            </a:extLst>
          </p:cNvPr>
          <p:cNvCxnSpPr/>
          <p:nvPr/>
        </p:nvCxnSpPr>
        <p:spPr>
          <a:xfrm>
            <a:off x="1502231" y="895739"/>
            <a:ext cx="1042229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 20">
            <a:extLst>
              <a:ext uri="{FF2B5EF4-FFF2-40B4-BE49-F238E27FC236}">
                <a16:creationId xmlns:a16="http://schemas.microsoft.com/office/drawing/2014/main" id="{BB36F37D-00F9-E066-7445-69B2FC7EC75F}"/>
              </a:ext>
            </a:extLst>
          </p:cNvPr>
          <p:cNvSpPr/>
          <p:nvPr/>
        </p:nvSpPr>
        <p:spPr>
          <a:xfrm>
            <a:off x="4878639" y="5010739"/>
            <a:ext cx="747021" cy="455659"/>
          </a:xfrm>
          <a:custGeom>
            <a:avLst/>
            <a:gdLst>
              <a:gd name="connsiteX0" fmla="*/ 287915 w 747021"/>
              <a:gd name="connsiteY0" fmla="*/ 23839 h 455659"/>
              <a:gd name="connsiteX1" fmla="*/ 46615 w 747021"/>
              <a:gd name="connsiteY1" fmla="*/ 30189 h 455659"/>
              <a:gd name="connsiteX2" fmla="*/ 8515 w 747021"/>
              <a:gd name="connsiteY2" fmla="*/ 296889 h 455659"/>
              <a:gd name="connsiteX3" fmla="*/ 154565 w 747021"/>
              <a:gd name="connsiteY3" fmla="*/ 436589 h 455659"/>
              <a:gd name="connsiteX4" fmla="*/ 694315 w 747021"/>
              <a:gd name="connsiteY4" fmla="*/ 411189 h 455659"/>
              <a:gd name="connsiteX5" fmla="*/ 700665 w 747021"/>
              <a:gd name="connsiteY5" fmla="*/ 42889 h 455659"/>
              <a:gd name="connsiteX6" fmla="*/ 465715 w 747021"/>
              <a:gd name="connsiteY6" fmla="*/ 4789 h 455659"/>
              <a:gd name="connsiteX7" fmla="*/ 287915 w 747021"/>
              <a:gd name="connsiteY7" fmla="*/ 23839 h 4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21" h="455659">
                <a:moveTo>
                  <a:pt x="287915" y="23839"/>
                </a:moveTo>
                <a:cubicBezTo>
                  <a:pt x="218065" y="28072"/>
                  <a:pt x="93182" y="-15319"/>
                  <a:pt x="46615" y="30189"/>
                </a:cubicBezTo>
                <a:cubicBezTo>
                  <a:pt x="48" y="75697"/>
                  <a:pt x="-9477" y="229156"/>
                  <a:pt x="8515" y="296889"/>
                </a:cubicBezTo>
                <a:cubicBezTo>
                  <a:pt x="26507" y="364622"/>
                  <a:pt x="40265" y="417539"/>
                  <a:pt x="154565" y="436589"/>
                </a:cubicBezTo>
                <a:cubicBezTo>
                  <a:pt x="268865" y="455639"/>
                  <a:pt x="603299" y="476806"/>
                  <a:pt x="694315" y="411189"/>
                </a:cubicBezTo>
                <a:cubicBezTo>
                  <a:pt x="785331" y="345572"/>
                  <a:pt x="738765" y="110622"/>
                  <a:pt x="700665" y="42889"/>
                </a:cubicBezTo>
                <a:cubicBezTo>
                  <a:pt x="662565" y="-24844"/>
                  <a:pt x="530273" y="9022"/>
                  <a:pt x="465715" y="4789"/>
                </a:cubicBezTo>
                <a:cubicBezTo>
                  <a:pt x="401157" y="556"/>
                  <a:pt x="357765" y="19606"/>
                  <a:pt x="287915" y="23839"/>
                </a:cubicBezTo>
                <a:close/>
              </a:path>
            </a:pathLst>
          </a:custGeom>
          <a:solidFill>
            <a:srgbClr val="FF8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DECA37C9-F89F-AA5C-2A84-399D737A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613513"/>
              </p:ext>
            </p:extLst>
          </p:nvPr>
        </p:nvGraphicFramePr>
        <p:xfrm>
          <a:off x="749367" y="1757703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918F60E-8B60-F0DD-05DB-64CB1FA240A7}"/>
              </a:ext>
            </a:extLst>
          </p:cNvPr>
          <p:cNvSpPr/>
          <p:nvPr/>
        </p:nvSpPr>
        <p:spPr>
          <a:xfrm>
            <a:off x="2731596" y="3652970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Product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94D84C-731D-454B-2522-62BF4D4450C7}"/>
              </a:ext>
            </a:extLst>
          </p:cNvPr>
          <p:cNvSpPr/>
          <p:nvPr/>
        </p:nvSpPr>
        <p:spPr>
          <a:xfrm>
            <a:off x="5857810" y="4915737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40BA359B-4DE3-C7C5-E019-2202C3D2C270}"/>
              </a:ext>
            </a:extLst>
          </p:cNvPr>
          <p:cNvSpPr/>
          <p:nvPr/>
        </p:nvSpPr>
        <p:spPr>
          <a:xfrm>
            <a:off x="6781185" y="2359684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rgbClr val="FF8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DC16F-1DBE-B0B5-BA98-F46ED39F7D37}"/>
              </a:ext>
            </a:extLst>
          </p:cNvPr>
          <p:cNvSpPr txBox="1"/>
          <p:nvPr/>
        </p:nvSpPr>
        <p:spPr>
          <a:xfrm>
            <a:off x="6781184" y="2143853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EAC4D5-792E-EF5C-4D3D-B7CF5FE9426C}"/>
              </a:ext>
            </a:extLst>
          </p:cNvPr>
          <p:cNvSpPr/>
          <p:nvPr/>
        </p:nvSpPr>
        <p:spPr>
          <a:xfrm>
            <a:off x="6917580" y="3071668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4C4A36FF-CB1B-7665-6EB1-1963573F1934}"/>
              </a:ext>
            </a:extLst>
          </p:cNvPr>
          <p:cNvSpPr/>
          <p:nvPr/>
        </p:nvSpPr>
        <p:spPr>
          <a:xfrm>
            <a:off x="9261148" y="2359684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C965E-5766-0F5E-D405-6D27C294479A}"/>
              </a:ext>
            </a:extLst>
          </p:cNvPr>
          <p:cNvSpPr txBox="1"/>
          <p:nvPr/>
        </p:nvSpPr>
        <p:spPr>
          <a:xfrm>
            <a:off x="9261147" y="2143853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52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27BBB6-D65E-8004-A842-936514040CD8}"/>
              </a:ext>
            </a:extLst>
          </p:cNvPr>
          <p:cNvSpPr/>
          <p:nvPr/>
        </p:nvSpPr>
        <p:spPr>
          <a:xfrm>
            <a:off x="9397543" y="3071668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cxnSp>
        <p:nvCxnSpPr>
          <p:cNvPr id="13" name="구부러진 연결선 41">
            <a:extLst>
              <a:ext uri="{FF2B5EF4-FFF2-40B4-BE49-F238E27FC236}">
                <a16:creationId xmlns:a16="http://schemas.microsoft.com/office/drawing/2014/main" id="{8D63B072-1E11-4CB7-113B-738CEE8EA63A}"/>
              </a:ext>
            </a:extLst>
          </p:cNvPr>
          <p:cNvCxnSpPr/>
          <p:nvPr/>
        </p:nvCxnSpPr>
        <p:spPr>
          <a:xfrm rot="16200000" flipV="1">
            <a:off x="4763474" y="4457072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rgbClr val="FF8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9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627</Words>
  <Application>Microsoft Office PowerPoint</Application>
  <PresentationFormat>와이드스크린</PresentationFormat>
  <Paragraphs>117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Tmon몬소리 Black</vt:lpstr>
      <vt:lpstr>맑은 고딕</vt:lpstr>
      <vt:lpstr>야놀자 야체 B</vt:lpstr>
      <vt:lpstr>학교안심 나들이 OTF B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1</cp:revision>
  <dcterms:created xsi:type="dcterms:W3CDTF">2025-04-21T01:30:57Z</dcterms:created>
  <dcterms:modified xsi:type="dcterms:W3CDTF">2025-04-21T04:08:53Z</dcterms:modified>
</cp:coreProperties>
</file>